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6" r:id="rId5"/>
    <p:sldMasterId id="2147483715" r:id="rId6"/>
  </p:sldMasterIdLst>
  <p:notesMasterIdLst>
    <p:notesMasterId r:id="rId62"/>
  </p:notesMasterIdLst>
  <p:sldIdLst>
    <p:sldId id="4345" r:id="rId7"/>
    <p:sldId id="4427" r:id="rId8"/>
    <p:sldId id="4352" r:id="rId9"/>
    <p:sldId id="4428" r:id="rId10"/>
    <p:sldId id="4429" r:id="rId11"/>
    <p:sldId id="4478" r:id="rId12"/>
    <p:sldId id="4430" r:id="rId13"/>
    <p:sldId id="4402" r:id="rId14"/>
    <p:sldId id="4399" r:id="rId15"/>
    <p:sldId id="4461" r:id="rId16"/>
    <p:sldId id="4463" r:id="rId17"/>
    <p:sldId id="4375" r:id="rId18"/>
    <p:sldId id="4431" r:id="rId19"/>
    <p:sldId id="4434" r:id="rId20"/>
    <p:sldId id="4435" r:id="rId21"/>
    <p:sldId id="4479" r:id="rId22"/>
    <p:sldId id="4436" r:id="rId23"/>
    <p:sldId id="4468" r:id="rId24"/>
    <p:sldId id="4445" r:id="rId25"/>
    <p:sldId id="4415" r:id="rId26"/>
    <p:sldId id="4470" r:id="rId27"/>
    <p:sldId id="4471" r:id="rId28"/>
    <p:sldId id="4446" r:id="rId29"/>
    <p:sldId id="4469" r:id="rId30"/>
    <p:sldId id="4448" r:id="rId31"/>
    <p:sldId id="4449" r:id="rId32"/>
    <p:sldId id="4417" r:id="rId33"/>
    <p:sldId id="4472" r:id="rId34"/>
    <p:sldId id="4473" r:id="rId35"/>
    <p:sldId id="4432" r:id="rId36"/>
    <p:sldId id="4437" r:id="rId37"/>
    <p:sldId id="4439" r:id="rId38"/>
    <p:sldId id="4442" r:id="rId39"/>
    <p:sldId id="4443" r:id="rId40"/>
    <p:sldId id="4440" r:id="rId41"/>
    <p:sldId id="4441" r:id="rId42"/>
    <p:sldId id="4464" r:id="rId43"/>
    <p:sldId id="4474" r:id="rId44"/>
    <p:sldId id="4433" r:id="rId45"/>
    <p:sldId id="4426" r:id="rId46"/>
    <p:sldId id="4451" r:id="rId47"/>
    <p:sldId id="4453" r:id="rId48"/>
    <p:sldId id="4452" r:id="rId49"/>
    <p:sldId id="4454" r:id="rId50"/>
    <p:sldId id="4460" r:id="rId51"/>
    <p:sldId id="276" r:id="rId52"/>
    <p:sldId id="4457" r:id="rId53"/>
    <p:sldId id="4458" r:id="rId54"/>
    <p:sldId id="4465" r:id="rId55"/>
    <p:sldId id="4359" r:id="rId56"/>
    <p:sldId id="4475" r:id="rId57"/>
    <p:sldId id="4425" r:id="rId58"/>
    <p:sldId id="4477" r:id="rId59"/>
    <p:sldId id="4300" r:id="rId60"/>
    <p:sldId id="4263" r:id="rId61"/>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2496B7-485F-7B69-F7DE-F8CDD527168F}" name="Paula Whyte ( Momentum Consulting )" initials="PW" userId="S::paula@momentumconsulting.ie::a1b8e930-d272-4933-b1a2-fcb29f5bf117" providerId="AD"/>
  <p188:author id="{0124A7BE-E75B-5654-140B-A0CA8295EFA3}" name="Irida Tase" initials="IT" userId="S-1-5-21-2071598336-1086135306-134157935-33638" providerId="AD"/>
  <p188:author id="{7E5B26CA-5536-C2DB-0482-E606716577D6}" name="itasecebanc" initials="it" userId="S::itasecebanc_outlook.com#ext#@biainnovatorcampus.onmicrosoft.com::bb781637-8755-4d8e-9a2a-a5bf6fb428e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BA47"/>
    <a:srgbClr val="09465E"/>
    <a:srgbClr val="F68E2B"/>
    <a:srgbClr val="2094D2"/>
    <a:srgbClr val="DB186A"/>
    <a:srgbClr val="172937"/>
    <a:srgbClr val="FBDD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B7179A-7CA6-4F55-91F2-4EC7FEC10238}" v="6" dt="2025-07-04T12:59:56.59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66" y="10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presProps" Target="presProps.xml"/><Relationship Id="rId68"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microsoft.com/office/2015/10/relationships/revisionInfo" Target="revisionInfo.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D05ECADC-74C4-4F1B-B400-41E609630C4C}" type="datetimeFigureOut">
              <a:rPr lang="es-ES" smtClean="0"/>
              <a:t>08/07/2025</a:t>
            </a:fld>
            <a:endParaRPr lang="es-ES"/>
          </a:p>
        </p:txBody>
      </p:sp>
      <p:sp>
        <p:nvSpPr>
          <p:cNvPr id="4" name="Marcador de imagen de diapositiva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s-ES"/>
              <a:t>Fare clic per modificare gli estratti di testo del marchio.</a:t>
            </a:r>
          </a:p>
          <a:p>
            <a:pPr lvl="1"/>
            <a:r>
              <a:rPr lang="es-ES"/>
              <a:t>Segundo nivel</a:t>
            </a:r>
          </a:p>
          <a:p>
            <a:pPr lvl="2"/>
            <a:r>
              <a:rPr lang="es-ES"/>
              <a:t>Tercer nivel</a:t>
            </a:r>
          </a:p>
          <a:p>
            <a:pPr lvl="3"/>
            <a:r>
              <a:rPr lang="es-ES"/>
              <a:t>Cuarto nivel</a:t>
            </a:r>
          </a:p>
          <a:p>
            <a:pPr lvl="4"/>
            <a:r>
              <a:rPr lang="es-ES"/>
              <a:t>Quinto livello</a:t>
            </a:r>
          </a:p>
        </p:txBody>
      </p:sp>
      <p:sp>
        <p:nvSpPr>
          <p:cNvPr id="6" name="Marcador de pie de página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3FFF6B20-3E6B-4E2B-86F9-4E55A2E170DE}" type="slidenum">
              <a:rPr lang="es-ES" smtClean="0"/>
              <a:t>‹#›</a:t>
            </a:fld>
            <a:endParaRPr lang="es-ES"/>
          </a:p>
        </p:txBody>
      </p:sp>
    </p:spTree>
    <p:extLst>
      <p:ext uri="{BB962C8B-B14F-4D97-AF65-F5344CB8AC3E}">
        <p14:creationId xmlns:p14="http://schemas.microsoft.com/office/powerpoint/2010/main" val="3983340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980088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AF0E4-A49B-18B8-3B43-C7628D4A8C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C8B2CD-ADBE-C371-44B2-3A9A7141B8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B4840A-1F79-1737-3874-2F1FB3A205A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FCFAE38-C3FC-A3D7-B350-69A2CAB75116}"/>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0" cap="none" spc="0" normalizeH="0" baseline="0" noProof="0" smtClean="0">
                <a:ln>
                  <a:noFill/>
                </a:ln>
                <a:solidFill>
                  <a:sysClr val="windowText" lastClr="000000"/>
                </a:solidFill>
                <a:effectLst/>
                <a:uLnTx/>
                <a:uFillTx/>
              </a:rPr>
              <a:t>22</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025792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FFF6B20-3E6B-4E2B-86F9-4E55A2E170DE}" type="slidenum">
              <a:rPr lang="es-ES" smtClean="0"/>
              <a:t>25</a:t>
            </a:fld>
            <a:endParaRPr lang="es-ES"/>
          </a:p>
        </p:txBody>
      </p:sp>
    </p:spTree>
    <p:extLst>
      <p:ext uri="{BB962C8B-B14F-4D97-AF65-F5344CB8AC3E}">
        <p14:creationId xmlns:p14="http://schemas.microsoft.com/office/powerpoint/2010/main" val="4172774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6DD38-13B2-2D21-6D2E-4D3A9CC9537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645A62C-24CF-60EC-602E-34E36BEC0CC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F13BB80-3738-B31E-DAB7-D163BA9B6165}"/>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C070B9CD-AA32-01B0-009A-7C81164BE88C}"/>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FFF6B20-3E6B-4E2B-86F9-4E55A2E170DE}" type="slidenum">
              <a:rPr kumimoji="0" lang="es-ES" sz="1200" b="0" i="0" u="none" strike="noStrike" kern="0" cap="none" spc="0" normalizeH="0" baseline="0" noProof="0" smtClean="0">
                <a:ln>
                  <a:noFill/>
                </a:ln>
                <a:solidFill>
                  <a:sysClr val="windowText" lastClr="000000"/>
                </a:solidFill>
                <a:effectLst/>
                <a:uLnTx/>
                <a:uFillTx/>
              </a:rPr>
              <a:t>27</a:t>
            </a:fld>
            <a:endParaRPr kumimoji="0" lang="es-E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556677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F36A1-2072-86AB-2388-73282C96536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701A8CE-58FA-451C-5A7F-2709C736B46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9138875-47E4-00D6-8020-41B217AB65D3}"/>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145CBD15-EC7F-309C-9B97-232BAC7C57A3}"/>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FFF6B20-3E6B-4E2B-86F9-4E55A2E170DE}" type="slidenum">
              <a:rPr kumimoji="0" lang="es-ES" sz="1200" b="0" i="0" u="none" strike="noStrike" kern="0" cap="none" spc="0" normalizeH="0" baseline="0" noProof="0" smtClean="0">
                <a:ln>
                  <a:noFill/>
                </a:ln>
                <a:solidFill>
                  <a:sysClr val="windowText" lastClr="000000"/>
                </a:solidFill>
                <a:effectLst/>
                <a:uLnTx/>
                <a:uFillTx/>
              </a:rPr>
              <a:t>28</a:t>
            </a:fld>
            <a:endParaRPr kumimoji="0" lang="es-E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4637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8028A-5FF9-964A-72BD-669B9BC154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96BDC3-5DBA-2DF3-18F9-97BFADA43C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0557FF-5301-7603-D766-91541DFFAF0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44FDF63-5B34-2E29-3FD3-EC412B5EE40F}"/>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0" cap="none" spc="0" normalizeH="0" baseline="0" noProof="0" smtClean="0">
                <a:ln>
                  <a:noFill/>
                </a:ln>
                <a:solidFill>
                  <a:sysClr val="windowText" lastClr="000000"/>
                </a:solidFill>
                <a:effectLst/>
                <a:uLnTx/>
                <a:uFillTx/>
              </a:rPr>
              <a:t>30</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014274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FFF6B20-3E6B-4E2B-86F9-4E55A2E170DE}" type="slidenum">
              <a:rPr lang="es-ES" smtClean="0"/>
              <a:t>37</a:t>
            </a:fld>
            <a:endParaRPr lang="es-ES"/>
          </a:p>
        </p:txBody>
      </p:sp>
    </p:spTree>
    <p:extLst>
      <p:ext uri="{BB962C8B-B14F-4D97-AF65-F5344CB8AC3E}">
        <p14:creationId xmlns:p14="http://schemas.microsoft.com/office/powerpoint/2010/main" val="1249695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9A5EA-E8CB-C67A-1850-3EB1E536CE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9660-103C-8D8E-6368-841FB5ED93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18BC47-4B24-2143-6397-8EE25D318E3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41B4A87-9B8D-3FDD-79B2-06B4E70EE98B}"/>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0" cap="none" spc="0" normalizeH="0" baseline="0" noProof="0" smtClean="0">
                <a:ln>
                  <a:noFill/>
                </a:ln>
                <a:solidFill>
                  <a:sysClr val="windowText" lastClr="000000"/>
                </a:solidFill>
                <a:effectLst/>
                <a:uLnTx/>
                <a:uFillTx/>
              </a:rPr>
              <a:t>39</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12281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FFF6B20-3E6B-4E2B-86F9-4E55A2E170DE}" type="slidenum">
              <a:rPr lang="es-ES" smtClean="0"/>
              <a:t>49</a:t>
            </a:fld>
            <a:endParaRPr lang="es-ES"/>
          </a:p>
        </p:txBody>
      </p:sp>
    </p:spTree>
    <p:extLst>
      <p:ext uri="{BB962C8B-B14F-4D97-AF65-F5344CB8AC3E}">
        <p14:creationId xmlns:p14="http://schemas.microsoft.com/office/powerpoint/2010/main" val="4098466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7219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646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3</a:t>
            </a:fld>
            <a:endParaRPr lang="en-US"/>
          </a:p>
        </p:txBody>
      </p:sp>
    </p:spTree>
    <p:extLst>
      <p:ext uri="{BB962C8B-B14F-4D97-AF65-F5344CB8AC3E}">
        <p14:creationId xmlns:p14="http://schemas.microsoft.com/office/powerpoint/2010/main" val="3198028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FFF6B20-3E6B-4E2B-86F9-4E55A2E170DE}" type="slidenum">
              <a:rPr lang="es-ES" smtClean="0"/>
              <a:t>5</a:t>
            </a:fld>
            <a:endParaRPr lang="es-ES"/>
          </a:p>
        </p:txBody>
      </p:sp>
    </p:spTree>
    <p:extLst>
      <p:ext uri="{BB962C8B-B14F-4D97-AF65-F5344CB8AC3E}">
        <p14:creationId xmlns:p14="http://schemas.microsoft.com/office/powerpoint/2010/main" val="3293055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pPr marL="0" marR="0" lvl="0" indent="0" algn="r" defTabSz="914400" rtl="0" eaLnBrk="1" fontAlgn="auto" latinLnBrk="0" hangingPunct="1">
              <a:lnSpc>
                <a:spcPct val="93000"/>
              </a:lnSpc>
              <a:spcBef>
                <a:spcPts val="0"/>
              </a:spcBef>
              <a:spcAft>
                <a:spcPts val="0"/>
              </a:spcAft>
              <a:buClr>
                <a:srgbClr val="000000"/>
              </a:buClr>
              <a:buSzPct val="100000"/>
              <a:buFont typeface="Times New Roman" charset="0"/>
              <a:buNone/>
              <a:tabLst>
                <a:tab pos="723900" algn="l"/>
                <a:tab pos="1447800" algn="l"/>
                <a:tab pos="2171700" algn="l"/>
                <a:tab pos="2895600" algn="l"/>
              </a:tabLst>
              <a:defRPr/>
            </a:pPr>
            <a:fld id="{B10E75A7-B0F9-5642-96AB-06237E68FE07}" type="slidenum">
              <a:rPr kumimoji="0" lang="en-US" altLang="en-US" sz="1200" b="0" i="0" u="none" strike="noStrike" kern="1200" cap="none" spc="0" normalizeH="0" baseline="0" noProof="0">
                <a:ln>
                  <a:noFill/>
                </a:ln>
                <a:solidFill>
                  <a:srgbClr val="000000"/>
                </a:solidFill>
                <a:effectLst/>
                <a:uLnTx/>
                <a:uFillTx/>
                <a:latin typeface="Times New Roman" charset="0"/>
                <a:ea typeface="Arial Unicode MS" charset="0"/>
                <a:cs typeface="+mn-cs"/>
              </a:rPr>
              <a:t>8</a:t>
            </a:fld>
            <a:endParaRPr kumimoji="0" lang="en-US" altLang="en-US" sz="1200" b="0" i="0" u="none" strike="noStrike" kern="1200" cap="none" spc="0" normalizeH="0" baseline="0" noProof="0">
              <a:ln>
                <a:noFill/>
              </a:ln>
              <a:solidFill>
                <a:srgbClr val="000000"/>
              </a:solidFill>
              <a:effectLst/>
              <a:uLnTx/>
              <a:uFillTx/>
              <a:latin typeface="Times New Roman" charset="0"/>
              <a:ea typeface="Arial Unicode MS" charset="0"/>
              <a:cs typeface="+mn-cs"/>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a14="http://schemas.microsoft.com/office/drawing/2010/main" xmlns:p14="http://schemas.microsoft.com/office/powerpoint/2010/main"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243264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F1EF564-8B60-79D5-BF16-D00291E54CD0}"/>
            </a:ext>
          </a:extLst>
        </p:cNvPr>
        <p:cNvGrpSpPr/>
        <p:nvPr/>
      </p:nvGrpSpPr>
      <p:grpSpPr>
        <a:xfrm>
          <a:off x="0" y="0"/>
          <a:ext cx="0" cy="0"/>
          <a:chOff x="0" y="0"/>
          <a:chExt cx="0" cy="0"/>
        </a:xfrm>
      </p:grpSpPr>
      <p:sp>
        <p:nvSpPr>
          <p:cNvPr id="4098" name="Rectangle 6">
            <a:extLst>
              <a:ext uri="{FF2B5EF4-FFF2-40B4-BE49-F238E27FC236}">
                <a16:creationId xmlns:a16="http://schemas.microsoft.com/office/drawing/2014/main" id="{9DCFAE93-E4E3-770A-7E74-0496A3C76C1C}"/>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pPr marL="0" marR="0" lvl="0" indent="0" algn="r" defTabSz="914400" rtl="0" eaLnBrk="1" fontAlgn="auto" latinLnBrk="0" hangingPunct="1">
              <a:lnSpc>
                <a:spcPct val="93000"/>
              </a:lnSpc>
              <a:spcBef>
                <a:spcPts val="0"/>
              </a:spcBef>
              <a:spcAft>
                <a:spcPts val="0"/>
              </a:spcAft>
              <a:buClr>
                <a:srgbClr val="000000"/>
              </a:buClr>
              <a:buSzPct val="100000"/>
              <a:buFont typeface="Times New Roman" charset="0"/>
              <a:buNone/>
              <a:tabLst>
                <a:tab pos="723900" algn="l"/>
                <a:tab pos="1447800" algn="l"/>
                <a:tab pos="2171700" algn="l"/>
                <a:tab pos="2895600" algn="l"/>
              </a:tabLst>
              <a:defRPr/>
            </a:pPr>
            <a:fld id="{B10E75A7-B0F9-5642-96AB-06237E68FE07}" type="slidenum">
              <a:rPr kumimoji="0" lang="en-US" altLang="en-US" sz="1200" b="0" i="0" u="none" strike="noStrike" kern="1200" cap="none" spc="0" normalizeH="0" baseline="0" noProof="0">
                <a:ln>
                  <a:noFill/>
                </a:ln>
                <a:solidFill>
                  <a:srgbClr val="000000"/>
                </a:solidFill>
                <a:effectLst/>
                <a:uLnTx/>
                <a:uFillTx/>
                <a:latin typeface="Times New Roman" charset="0"/>
                <a:ea typeface="Arial Unicode MS" charset="0"/>
                <a:cs typeface="+mn-cs"/>
              </a:rPr>
              <a:t>9</a:t>
            </a:fld>
            <a:endParaRPr kumimoji="0" lang="en-US" altLang="en-US" sz="1200" b="0" i="0" u="none" strike="noStrike" kern="1200" cap="none" spc="0" normalizeH="0" baseline="0" noProof="0">
              <a:ln>
                <a:noFill/>
              </a:ln>
              <a:solidFill>
                <a:srgbClr val="000000"/>
              </a:solidFill>
              <a:effectLst/>
              <a:uLnTx/>
              <a:uFillTx/>
              <a:latin typeface="Times New Roman" charset="0"/>
              <a:ea typeface="Arial Unicode MS" charset="0"/>
              <a:cs typeface="+mn-cs"/>
            </a:endParaRPr>
          </a:p>
        </p:txBody>
      </p:sp>
      <p:sp>
        <p:nvSpPr>
          <p:cNvPr id="4099" name="Text Box 1">
            <a:extLst>
              <a:ext uri="{FF2B5EF4-FFF2-40B4-BE49-F238E27FC236}">
                <a16:creationId xmlns:a16="http://schemas.microsoft.com/office/drawing/2014/main" id="{7DE96624-722F-AEFD-491E-24FA3DA7CD70}"/>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a:extLst>
              <a:ext uri="{FF2B5EF4-FFF2-40B4-BE49-F238E27FC236}">
                <a16:creationId xmlns:a16="http://schemas.microsoft.com/office/drawing/2014/main" id="{B17B75BC-35CD-F05B-BD45-8B676C67B439}"/>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a16="http://schemas.microsoft.com/office/drawing/2014/main" xmlns:a14="http://schemas.microsoft.com/office/drawing/2010/main" xmlns:p14="http://schemas.microsoft.com/office/powerpoint/2010/main"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3192303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57FA5-E76C-928C-F32F-E291FFDB4A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AB120D-38D7-6D71-5331-7B2CA823C1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C5F954-DAD9-444D-2A3E-FDEE32E8B5F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3F58012-6B05-D19A-F172-B72FD1996EBF}"/>
              </a:ext>
            </a:extLst>
          </p:cNvPr>
          <p:cNvSpPr>
            <a:spLocks noGrp="1"/>
          </p:cNvSpPr>
          <p:nvPr>
            <p:ph type="sldNum" sz="quarter" idx="5"/>
          </p:nvPr>
        </p:nvSpPr>
        <p:spPr/>
        <p:txBody>
          <a:bodyPr/>
          <a:lstStyle/>
          <a:p>
            <a:fld id="{4BE5DE82-CF29-044D-9158-06A811149881}" type="slidenum">
              <a:rPr lang="en-US" smtClean="0"/>
              <a:t>13</a:t>
            </a:fld>
            <a:endParaRPr lang="en-US"/>
          </a:p>
        </p:txBody>
      </p:sp>
    </p:spTree>
    <p:extLst>
      <p:ext uri="{BB962C8B-B14F-4D97-AF65-F5344CB8AC3E}">
        <p14:creationId xmlns:p14="http://schemas.microsoft.com/office/powerpoint/2010/main" val="1960084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C4C5A-7887-0C0B-C395-0340D18DC3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21F37-194F-2029-E116-A23F62114B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2DD5BF-B3C8-2CBC-9C90-7BB30DE7AE0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1AECCDC-1456-27F1-3F13-1698138E9702}"/>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0" cap="none" spc="0" normalizeH="0" baseline="0" noProof="0" smtClean="0">
                <a:ln>
                  <a:noFill/>
                </a:ln>
                <a:solidFill>
                  <a:sysClr val="windowText" lastClr="000000"/>
                </a:solidFill>
                <a:effectLst/>
                <a:uLnTx/>
                <a:uFillTx/>
              </a:rPr>
              <a:t>20</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68608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25134-877F-DB68-75F1-18520C6D1C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9356F8-3A2F-8883-9553-A15BBE4716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E2FFAB-A4D5-D9B7-C683-08A5CABF7E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D1CECC6-73E7-2CA6-5ECF-D4C8F4EE1953}"/>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0" cap="none" spc="0" normalizeH="0" baseline="0" noProof="0" smtClean="0">
                <a:ln>
                  <a:noFill/>
                </a:ln>
                <a:solidFill>
                  <a:sysClr val="windowText" lastClr="000000"/>
                </a:solidFill>
                <a:effectLst/>
                <a:uLnTx/>
                <a:uFillTx/>
              </a:rPr>
              <a:t>21</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858051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2.xml"/><Relationship Id="rId4" Type="http://schemas.microsoft.com/office/2007/relationships/hdphoto" Target="../media/hdphoto2.wdp"/></Relationships>
</file>

<file path=ppt/slideLayouts/_rels/slideLayout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3.xml"/><Relationship Id="rId4" Type="http://schemas.microsoft.com/office/2007/relationships/hdphoto" Target="../media/hdphoto2.wdp"/></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3.xml"/><Relationship Id="rId4" Type="http://schemas.microsoft.com/office/2007/relationships/hdphoto" Target="../media/hdphoto2.wdp"/></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334297" y="403173"/>
            <a:ext cx="5137150" cy="6052185"/>
          </a:xfrm>
          <a:custGeom>
            <a:avLst/>
            <a:gdLst/>
            <a:ahLst/>
            <a:cxnLst/>
            <a:rect l="l" t="t" r="r" b="b"/>
            <a:pathLst>
              <a:path w="5137150" h="6052185">
                <a:moveTo>
                  <a:pt x="5136789" y="6051663"/>
                </a:moveTo>
                <a:lnTo>
                  <a:pt x="0" y="6051663"/>
                </a:lnTo>
                <a:lnTo>
                  <a:pt x="0" y="0"/>
                </a:lnTo>
                <a:lnTo>
                  <a:pt x="5136789" y="0"/>
                </a:lnTo>
                <a:lnTo>
                  <a:pt x="5136789" y="6051663"/>
                </a:lnTo>
                <a:close/>
              </a:path>
            </a:pathLst>
          </a:custGeom>
          <a:solidFill>
            <a:srgbClr val="09465E"/>
          </a:solidFill>
        </p:spPr>
        <p:txBody>
          <a:bodyPr wrap="square" lIns="0" tIns="0" rIns="0" bIns="0" rtlCol="0"/>
          <a:lstStyle/>
          <a:p>
            <a:endParaRPr/>
          </a:p>
        </p:txBody>
      </p:sp>
      <p:sp>
        <p:nvSpPr>
          <p:cNvPr id="17" name="bg object 17"/>
          <p:cNvSpPr/>
          <p:nvPr/>
        </p:nvSpPr>
        <p:spPr>
          <a:xfrm>
            <a:off x="9189644" y="2342756"/>
            <a:ext cx="2298700" cy="4331335"/>
          </a:xfrm>
          <a:custGeom>
            <a:avLst/>
            <a:gdLst/>
            <a:ahLst/>
            <a:cxnLst/>
            <a:rect l="l" t="t" r="r" b="b"/>
            <a:pathLst>
              <a:path w="2298700" h="4331334">
                <a:moveTo>
                  <a:pt x="283768" y="3849662"/>
                </a:moveTo>
                <a:lnTo>
                  <a:pt x="252730" y="3818534"/>
                </a:lnTo>
                <a:lnTo>
                  <a:pt x="221272" y="3786136"/>
                </a:lnTo>
                <a:lnTo>
                  <a:pt x="190652" y="3752900"/>
                </a:lnTo>
                <a:lnTo>
                  <a:pt x="162153" y="3719233"/>
                </a:lnTo>
                <a:lnTo>
                  <a:pt x="0" y="3849662"/>
                </a:lnTo>
                <a:lnTo>
                  <a:pt x="34620" y="3891965"/>
                </a:lnTo>
                <a:lnTo>
                  <a:pt x="70942" y="3931729"/>
                </a:lnTo>
                <a:lnTo>
                  <a:pt x="108940" y="3969816"/>
                </a:lnTo>
                <a:lnTo>
                  <a:pt x="148640" y="4007066"/>
                </a:lnTo>
                <a:lnTo>
                  <a:pt x="283768" y="3849662"/>
                </a:lnTo>
                <a:close/>
              </a:path>
              <a:path w="2298700" h="4331334">
                <a:moveTo>
                  <a:pt x="396379" y="431800"/>
                </a:moveTo>
                <a:lnTo>
                  <a:pt x="315302" y="292100"/>
                </a:lnTo>
                <a:lnTo>
                  <a:pt x="272630" y="317500"/>
                </a:lnTo>
                <a:lnTo>
                  <a:pt x="231267" y="342900"/>
                </a:lnTo>
                <a:lnTo>
                  <a:pt x="191414" y="381000"/>
                </a:lnTo>
                <a:lnTo>
                  <a:pt x="153289" y="419100"/>
                </a:lnTo>
                <a:lnTo>
                  <a:pt x="117106" y="444500"/>
                </a:lnTo>
                <a:lnTo>
                  <a:pt x="234226" y="558800"/>
                </a:lnTo>
                <a:lnTo>
                  <a:pt x="272224" y="533400"/>
                </a:lnTo>
                <a:lnTo>
                  <a:pt x="311924" y="495300"/>
                </a:lnTo>
                <a:lnTo>
                  <a:pt x="353314" y="469900"/>
                </a:lnTo>
                <a:lnTo>
                  <a:pt x="396379" y="431800"/>
                </a:lnTo>
                <a:close/>
              </a:path>
              <a:path w="2298700" h="4331334">
                <a:moveTo>
                  <a:pt x="648627" y="825500"/>
                </a:moveTo>
                <a:lnTo>
                  <a:pt x="522503" y="660400"/>
                </a:lnTo>
                <a:lnTo>
                  <a:pt x="479361" y="685800"/>
                </a:lnTo>
                <a:lnTo>
                  <a:pt x="437476" y="723900"/>
                </a:lnTo>
                <a:lnTo>
                  <a:pt x="355841" y="800100"/>
                </a:lnTo>
                <a:lnTo>
                  <a:pt x="508990" y="952500"/>
                </a:lnTo>
                <a:lnTo>
                  <a:pt x="542836" y="914400"/>
                </a:lnTo>
                <a:lnTo>
                  <a:pt x="577113" y="889000"/>
                </a:lnTo>
                <a:lnTo>
                  <a:pt x="612241" y="863600"/>
                </a:lnTo>
                <a:lnTo>
                  <a:pt x="648627" y="825500"/>
                </a:lnTo>
                <a:close/>
              </a:path>
              <a:path w="2298700" h="4331334">
                <a:moveTo>
                  <a:pt x="999972" y="4168965"/>
                </a:moveTo>
                <a:lnTo>
                  <a:pt x="950137" y="4151185"/>
                </a:lnTo>
                <a:lnTo>
                  <a:pt x="901992" y="4131297"/>
                </a:lnTo>
                <a:lnTo>
                  <a:pt x="855548" y="4108881"/>
                </a:lnTo>
                <a:lnTo>
                  <a:pt x="810780" y="4083520"/>
                </a:lnTo>
                <a:lnTo>
                  <a:pt x="720699" y="4227436"/>
                </a:lnTo>
                <a:lnTo>
                  <a:pt x="764476" y="4251147"/>
                </a:lnTo>
                <a:lnTo>
                  <a:pt x="809345" y="4273562"/>
                </a:lnTo>
                <a:lnTo>
                  <a:pt x="855281" y="4294454"/>
                </a:lnTo>
                <a:lnTo>
                  <a:pt x="902309" y="4313631"/>
                </a:lnTo>
                <a:lnTo>
                  <a:pt x="950417" y="4330865"/>
                </a:lnTo>
                <a:lnTo>
                  <a:pt x="999972" y="4168965"/>
                </a:lnTo>
                <a:close/>
              </a:path>
              <a:path w="2298700" h="4331334">
                <a:moveTo>
                  <a:pt x="1256715" y="558800"/>
                </a:moveTo>
                <a:lnTo>
                  <a:pt x="1193660" y="266700"/>
                </a:lnTo>
                <a:lnTo>
                  <a:pt x="1005801" y="317500"/>
                </a:lnTo>
                <a:lnTo>
                  <a:pt x="960107" y="342900"/>
                </a:lnTo>
                <a:lnTo>
                  <a:pt x="914971" y="355600"/>
                </a:lnTo>
                <a:lnTo>
                  <a:pt x="870394" y="381000"/>
                </a:lnTo>
                <a:lnTo>
                  <a:pt x="826401" y="393700"/>
                </a:lnTo>
                <a:lnTo>
                  <a:pt x="740270" y="444500"/>
                </a:lnTo>
                <a:lnTo>
                  <a:pt x="698182" y="457200"/>
                </a:lnTo>
                <a:lnTo>
                  <a:pt x="846823" y="723900"/>
                </a:lnTo>
                <a:lnTo>
                  <a:pt x="889342" y="698500"/>
                </a:lnTo>
                <a:lnTo>
                  <a:pt x="932802" y="673100"/>
                </a:lnTo>
                <a:lnTo>
                  <a:pt x="977112" y="660400"/>
                </a:lnTo>
                <a:lnTo>
                  <a:pt x="1022197" y="635000"/>
                </a:lnTo>
                <a:lnTo>
                  <a:pt x="1067993" y="622300"/>
                </a:lnTo>
                <a:lnTo>
                  <a:pt x="1114412" y="596900"/>
                </a:lnTo>
                <a:lnTo>
                  <a:pt x="1256715" y="558800"/>
                </a:lnTo>
                <a:close/>
              </a:path>
              <a:path w="2298700" h="4331334">
                <a:moveTo>
                  <a:pt x="1360322" y="1028700"/>
                </a:moveTo>
                <a:lnTo>
                  <a:pt x="1292758" y="723900"/>
                </a:lnTo>
                <a:lnTo>
                  <a:pt x="1193025" y="749300"/>
                </a:lnTo>
                <a:lnTo>
                  <a:pt x="1144295" y="774700"/>
                </a:lnTo>
                <a:lnTo>
                  <a:pt x="1096251" y="787400"/>
                </a:lnTo>
                <a:lnTo>
                  <a:pt x="1048842" y="812800"/>
                </a:lnTo>
                <a:lnTo>
                  <a:pt x="1002004" y="825500"/>
                </a:lnTo>
                <a:lnTo>
                  <a:pt x="909878" y="876300"/>
                </a:lnTo>
                <a:lnTo>
                  <a:pt x="1063028" y="1143000"/>
                </a:lnTo>
                <a:lnTo>
                  <a:pt x="1159129" y="1092200"/>
                </a:lnTo>
                <a:lnTo>
                  <a:pt x="1208290" y="1079500"/>
                </a:lnTo>
                <a:lnTo>
                  <a:pt x="1258214" y="1054100"/>
                </a:lnTo>
                <a:lnTo>
                  <a:pt x="1360322" y="1028700"/>
                </a:lnTo>
                <a:close/>
              </a:path>
              <a:path w="2298700" h="4331334">
                <a:moveTo>
                  <a:pt x="1576527" y="4029545"/>
                </a:moveTo>
                <a:lnTo>
                  <a:pt x="1525079" y="4023969"/>
                </a:lnTo>
                <a:lnTo>
                  <a:pt x="1474266" y="4016387"/>
                </a:lnTo>
                <a:lnTo>
                  <a:pt x="1423936" y="4007066"/>
                </a:lnTo>
                <a:lnTo>
                  <a:pt x="1374000" y="3996232"/>
                </a:lnTo>
                <a:lnTo>
                  <a:pt x="1324305" y="3984167"/>
                </a:lnTo>
                <a:lnTo>
                  <a:pt x="1274737" y="3971086"/>
                </a:lnTo>
                <a:lnTo>
                  <a:pt x="1184643" y="4254411"/>
                </a:lnTo>
                <a:lnTo>
                  <a:pt x="1235367" y="4269029"/>
                </a:lnTo>
                <a:lnTo>
                  <a:pt x="1287030" y="4282059"/>
                </a:lnTo>
                <a:lnTo>
                  <a:pt x="1339481" y="4293590"/>
                </a:lnTo>
                <a:lnTo>
                  <a:pt x="1392555" y="4303712"/>
                </a:lnTo>
                <a:lnTo>
                  <a:pt x="1446110" y="4312501"/>
                </a:lnTo>
                <a:lnTo>
                  <a:pt x="1499984" y="4320019"/>
                </a:lnTo>
                <a:lnTo>
                  <a:pt x="1554010" y="4326369"/>
                </a:lnTo>
                <a:lnTo>
                  <a:pt x="1576527" y="4029545"/>
                </a:lnTo>
                <a:close/>
              </a:path>
              <a:path w="2298700" h="4331334">
                <a:moveTo>
                  <a:pt x="1666621" y="0"/>
                </a:moveTo>
                <a:lnTo>
                  <a:pt x="1477149" y="0"/>
                </a:lnTo>
                <a:lnTo>
                  <a:pt x="1384147" y="25400"/>
                </a:lnTo>
                <a:lnTo>
                  <a:pt x="1337805" y="25400"/>
                </a:lnTo>
                <a:lnTo>
                  <a:pt x="1391843" y="266700"/>
                </a:lnTo>
                <a:lnTo>
                  <a:pt x="1445933" y="266700"/>
                </a:lnTo>
                <a:lnTo>
                  <a:pt x="1554975" y="241300"/>
                </a:lnTo>
                <a:lnTo>
                  <a:pt x="1666621" y="241300"/>
                </a:lnTo>
                <a:lnTo>
                  <a:pt x="1666621" y="0"/>
                </a:lnTo>
                <a:close/>
              </a:path>
              <a:path w="2298700" h="4331334">
                <a:moveTo>
                  <a:pt x="2008949" y="609600"/>
                </a:moveTo>
                <a:lnTo>
                  <a:pt x="1908517" y="584200"/>
                </a:lnTo>
                <a:lnTo>
                  <a:pt x="1857489" y="584200"/>
                </a:lnTo>
                <a:lnTo>
                  <a:pt x="1806092" y="571500"/>
                </a:lnTo>
                <a:lnTo>
                  <a:pt x="1607121" y="571500"/>
                </a:lnTo>
                <a:lnTo>
                  <a:pt x="1559991" y="584200"/>
                </a:lnTo>
                <a:lnTo>
                  <a:pt x="1513179" y="584200"/>
                </a:lnTo>
                <a:lnTo>
                  <a:pt x="1466596" y="596900"/>
                </a:lnTo>
                <a:lnTo>
                  <a:pt x="1420177" y="596900"/>
                </a:lnTo>
                <a:lnTo>
                  <a:pt x="1373835" y="609600"/>
                </a:lnTo>
                <a:lnTo>
                  <a:pt x="1441399" y="914400"/>
                </a:lnTo>
                <a:lnTo>
                  <a:pt x="1542440" y="889000"/>
                </a:lnTo>
                <a:lnTo>
                  <a:pt x="1944331" y="889000"/>
                </a:lnTo>
                <a:lnTo>
                  <a:pt x="2008949" y="609600"/>
                </a:lnTo>
                <a:close/>
              </a:path>
              <a:path w="2298700" h="4331334">
                <a:moveTo>
                  <a:pt x="2035975" y="266700"/>
                </a:moveTo>
                <a:lnTo>
                  <a:pt x="1984590" y="266700"/>
                </a:lnTo>
                <a:lnTo>
                  <a:pt x="1932990" y="254000"/>
                </a:lnTo>
                <a:lnTo>
                  <a:pt x="1880958" y="254000"/>
                </a:lnTo>
                <a:lnTo>
                  <a:pt x="1828266" y="241300"/>
                </a:lnTo>
                <a:lnTo>
                  <a:pt x="1774723" y="241300"/>
                </a:lnTo>
                <a:lnTo>
                  <a:pt x="1774723" y="444500"/>
                </a:lnTo>
                <a:lnTo>
                  <a:pt x="1828774" y="444500"/>
                </a:lnTo>
                <a:lnTo>
                  <a:pt x="1882825" y="457200"/>
                </a:lnTo>
                <a:lnTo>
                  <a:pt x="1936877" y="457200"/>
                </a:lnTo>
                <a:lnTo>
                  <a:pt x="1990928" y="469900"/>
                </a:lnTo>
                <a:lnTo>
                  <a:pt x="2035975" y="266700"/>
                </a:lnTo>
                <a:close/>
              </a:path>
              <a:path w="2298700" h="4331334">
                <a:moveTo>
                  <a:pt x="2298547" y="3919296"/>
                </a:moveTo>
                <a:lnTo>
                  <a:pt x="2234171" y="3942981"/>
                </a:lnTo>
                <a:lnTo>
                  <a:pt x="2186609" y="3957815"/>
                </a:lnTo>
                <a:lnTo>
                  <a:pt x="2138502" y="3971239"/>
                </a:lnTo>
                <a:lnTo>
                  <a:pt x="2089848" y="3983215"/>
                </a:lnTo>
                <a:lnTo>
                  <a:pt x="2040661" y="3993667"/>
                </a:lnTo>
                <a:lnTo>
                  <a:pt x="1990928" y="4002570"/>
                </a:lnTo>
                <a:lnTo>
                  <a:pt x="2031466" y="4299394"/>
                </a:lnTo>
                <a:lnTo>
                  <a:pt x="2105355" y="4284840"/>
                </a:lnTo>
                <a:lnTo>
                  <a:pt x="2178291" y="4268114"/>
                </a:lnTo>
                <a:lnTo>
                  <a:pt x="2298547" y="4234281"/>
                </a:lnTo>
                <a:lnTo>
                  <a:pt x="2298547" y="3919296"/>
                </a:lnTo>
                <a:close/>
              </a:path>
              <a:path w="2298700" h="4331334">
                <a:moveTo>
                  <a:pt x="2298547" y="825500"/>
                </a:moveTo>
                <a:lnTo>
                  <a:pt x="2288222" y="825500"/>
                </a:lnTo>
                <a:lnTo>
                  <a:pt x="2236774" y="800100"/>
                </a:lnTo>
                <a:lnTo>
                  <a:pt x="2076513" y="762000"/>
                </a:lnTo>
                <a:lnTo>
                  <a:pt x="2008949" y="1054100"/>
                </a:lnTo>
                <a:lnTo>
                  <a:pt x="2113750" y="1079500"/>
                </a:lnTo>
                <a:lnTo>
                  <a:pt x="2163749" y="1104900"/>
                </a:lnTo>
                <a:lnTo>
                  <a:pt x="2212213" y="1117600"/>
                </a:lnTo>
                <a:lnTo>
                  <a:pt x="2298547" y="1168400"/>
                </a:lnTo>
                <a:lnTo>
                  <a:pt x="2298547" y="825500"/>
                </a:lnTo>
                <a:close/>
              </a:path>
              <a:path w="2298700" h="4331334">
                <a:moveTo>
                  <a:pt x="2298547" y="381000"/>
                </a:moveTo>
                <a:lnTo>
                  <a:pt x="2198141" y="355600"/>
                </a:lnTo>
                <a:lnTo>
                  <a:pt x="2144077" y="596900"/>
                </a:lnTo>
                <a:lnTo>
                  <a:pt x="2167725" y="609600"/>
                </a:lnTo>
                <a:lnTo>
                  <a:pt x="2191385" y="609600"/>
                </a:lnTo>
                <a:lnTo>
                  <a:pt x="2215032" y="622300"/>
                </a:lnTo>
                <a:lnTo>
                  <a:pt x="2238679" y="622300"/>
                </a:lnTo>
                <a:lnTo>
                  <a:pt x="2298547" y="647700"/>
                </a:lnTo>
                <a:lnTo>
                  <a:pt x="2298547" y="381000"/>
                </a:lnTo>
                <a:close/>
              </a:path>
            </a:pathLst>
          </a:custGeom>
          <a:solidFill>
            <a:srgbClr val="FFFFFF">
              <a:alpha val="19999"/>
            </a:srgbClr>
          </a:solidFill>
        </p:spPr>
        <p:txBody>
          <a:bodyPr wrap="square" lIns="0" tIns="0" rIns="0" bIns="0" rtlCol="0"/>
          <a:lstStyle/>
          <a:p>
            <a:endParaRPr/>
          </a:p>
        </p:txBody>
      </p:sp>
      <p:pic>
        <p:nvPicPr>
          <p:cNvPr id="18" name="bg object 18"/>
          <p:cNvPicPr/>
          <p:nvPr/>
        </p:nvPicPr>
        <p:blipFill>
          <a:blip r:embed="rId2" cstate="email">
            <a:extLst>
              <a:ext uri="{28A0092B-C50C-407E-A947-70E740481C1C}">
                <a14:useLocalDpi xmlns:a14="http://schemas.microsoft.com/office/drawing/2010/main"/>
              </a:ext>
            </a:extLst>
          </a:blip>
          <a:stretch>
            <a:fillRect/>
          </a:stretch>
        </p:blipFill>
        <p:spPr>
          <a:xfrm>
            <a:off x="8667134" y="3180943"/>
            <a:ext cx="148643" cy="152400"/>
          </a:xfrm>
          <a:prstGeom prst="rect">
            <a:avLst/>
          </a:prstGeom>
        </p:spPr>
      </p:pic>
      <p:sp>
        <p:nvSpPr>
          <p:cNvPr id="19" name="bg object 19"/>
          <p:cNvSpPr/>
          <p:nvPr/>
        </p:nvSpPr>
        <p:spPr>
          <a:xfrm>
            <a:off x="8892349" y="3219056"/>
            <a:ext cx="2595880" cy="1117600"/>
          </a:xfrm>
          <a:custGeom>
            <a:avLst/>
            <a:gdLst/>
            <a:ahLst/>
            <a:cxnLst/>
            <a:rect l="l" t="t" r="r" b="b"/>
            <a:pathLst>
              <a:path w="2595879" h="1117600">
                <a:moveTo>
                  <a:pt x="576554" y="190500"/>
                </a:moveTo>
                <a:lnTo>
                  <a:pt x="378371" y="0"/>
                </a:lnTo>
                <a:lnTo>
                  <a:pt x="343268" y="38100"/>
                </a:lnTo>
                <a:lnTo>
                  <a:pt x="309422" y="76200"/>
                </a:lnTo>
                <a:lnTo>
                  <a:pt x="276809" y="114300"/>
                </a:lnTo>
                <a:lnTo>
                  <a:pt x="245440" y="165100"/>
                </a:lnTo>
                <a:lnTo>
                  <a:pt x="215315" y="203200"/>
                </a:lnTo>
                <a:lnTo>
                  <a:pt x="186423" y="241300"/>
                </a:lnTo>
                <a:lnTo>
                  <a:pt x="158775" y="292100"/>
                </a:lnTo>
                <a:lnTo>
                  <a:pt x="132372" y="330200"/>
                </a:lnTo>
                <a:lnTo>
                  <a:pt x="107200" y="381000"/>
                </a:lnTo>
                <a:lnTo>
                  <a:pt x="83286" y="419100"/>
                </a:lnTo>
                <a:lnTo>
                  <a:pt x="60604" y="469900"/>
                </a:lnTo>
                <a:lnTo>
                  <a:pt x="39154" y="520700"/>
                </a:lnTo>
                <a:lnTo>
                  <a:pt x="18961" y="571500"/>
                </a:lnTo>
                <a:lnTo>
                  <a:pt x="0" y="609600"/>
                </a:lnTo>
                <a:lnTo>
                  <a:pt x="261251" y="711200"/>
                </a:lnTo>
                <a:lnTo>
                  <a:pt x="280022" y="660400"/>
                </a:lnTo>
                <a:lnTo>
                  <a:pt x="300253" y="609600"/>
                </a:lnTo>
                <a:lnTo>
                  <a:pt x="321919" y="558800"/>
                </a:lnTo>
                <a:lnTo>
                  <a:pt x="344995" y="520700"/>
                </a:lnTo>
                <a:lnTo>
                  <a:pt x="369455" y="469900"/>
                </a:lnTo>
                <a:lnTo>
                  <a:pt x="395262" y="431800"/>
                </a:lnTo>
                <a:lnTo>
                  <a:pt x="422376" y="393700"/>
                </a:lnTo>
                <a:lnTo>
                  <a:pt x="450773" y="342900"/>
                </a:lnTo>
                <a:lnTo>
                  <a:pt x="480415" y="304800"/>
                </a:lnTo>
                <a:lnTo>
                  <a:pt x="511289" y="266700"/>
                </a:lnTo>
                <a:lnTo>
                  <a:pt x="543344" y="228600"/>
                </a:lnTo>
                <a:lnTo>
                  <a:pt x="576554" y="190500"/>
                </a:lnTo>
                <a:close/>
              </a:path>
              <a:path w="2595879" h="1117600">
                <a:moveTo>
                  <a:pt x="941412" y="546100"/>
                </a:moveTo>
                <a:lnTo>
                  <a:pt x="747725" y="368300"/>
                </a:lnTo>
                <a:lnTo>
                  <a:pt x="715124" y="406400"/>
                </a:lnTo>
                <a:lnTo>
                  <a:pt x="683704" y="444500"/>
                </a:lnTo>
                <a:lnTo>
                  <a:pt x="653516" y="482600"/>
                </a:lnTo>
                <a:lnTo>
                  <a:pt x="624636" y="520700"/>
                </a:lnTo>
                <a:lnTo>
                  <a:pt x="597115" y="558800"/>
                </a:lnTo>
                <a:lnTo>
                  <a:pt x="571004" y="596900"/>
                </a:lnTo>
                <a:lnTo>
                  <a:pt x="546392" y="647700"/>
                </a:lnTo>
                <a:lnTo>
                  <a:pt x="523316" y="685800"/>
                </a:lnTo>
                <a:lnTo>
                  <a:pt x="501840" y="736600"/>
                </a:lnTo>
                <a:lnTo>
                  <a:pt x="482041" y="774700"/>
                </a:lnTo>
                <a:lnTo>
                  <a:pt x="463956" y="825500"/>
                </a:lnTo>
                <a:lnTo>
                  <a:pt x="720699" y="914400"/>
                </a:lnTo>
                <a:lnTo>
                  <a:pt x="740537" y="863600"/>
                </a:lnTo>
                <a:lnTo>
                  <a:pt x="762787" y="812800"/>
                </a:lnTo>
                <a:lnTo>
                  <a:pt x="787374" y="762000"/>
                </a:lnTo>
                <a:lnTo>
                  <a:pt x="814171" y="723900"/>
                </a:lnTo>
                <a:lnTo>
                  <a:pt x="843076" y="673100"/>
                </a:lnTo>
                <a:lnTo>
                  <a:pt x="873988" y="635000"/>
                </a:lnTo>
                <a:lnTo>
                  <a:pt x="906805" y="596900"/>
                </a:lnTo>
                <a:lnTo>
                  <a:pt x="941412" y="546100"/>
                </a:lnTo>
                <a:close/>
              </a:path>
              <a:path w="2595879" h="1117600">
                <a:moveTo>
                  <a:pt x="1243203" y="355600"/>
                </a:moveTo>
                <a:lnTo>
                  <a:pt x="1067536" y="114300"/>
                </a:lnTo>
                <a:lnTo>
                  <a:pt x="1030249" y="139700"/>
                </a:lnTo>
                <a:lnTo>
                  <a:pt x="994029" y="165100"/>
                </a:lnTo>
                <a:lnTo>
                  <a:pt x="958888" y="203200"/>
                </a:lnTo>
                <a:lnTo>
                  <a:pt x="924839" y="228600"/>
                </a:lnTo>
                <a:lnTo>
                  <a:pt x="891870" y="266700"/>
                </a:lnTo>
                <a:lnTo>
                  <a:pt x="1108075" y="469900"/>
                </a:lnTo>
                <a:lnTo>
                  <a:pt x="1139329" y="444500"/>
                </a:lnTo>
                <a:lnTo>
                  <a:pt x="1172260" y="419100"/>
                </a:lnTo>
                <a:lnTo>
                  <a:pt x="1206893" y="381000"/>
                </a:lnTo>
                <a:lnTo>
                  <a:pt x="1243203" y="355600"/>
                </a:lnTo>
                <a:close/>
              </a:path>
              <a:path w="2595879" h="1117600">
                <a:moveTo>
                  <a:pt x="1333296" y="850900"/>
                </a:moveTo>
                <a:lnTo>
                  <a:pt x="1117092" y="647700"/>
                </a:lnTo>
                <a:lnTo>
                  <a:pt x="1084884" y="673100"/>
                </a:lnTo>
                <a:lnTo>
                  <a:pt x="1054354" y="711200"/>
                </a:lnTo>
                <a:lnTo>
                  <a:pt x="1025499" y="762000"/>
                </a:lnTo>
                <a:lnTo>
                  <a:pt x="998308" y="800100"/>
                </a:lnTo>
                <a:lnTo>
                  <a:pt x="972781" y="838200"/>
                </a:lnTo>
                <a:lnTo>
                  <a:pt x="948918" y="876300"/>
                </a:lnTo>
                <a:lnTo>
                  <a:pt x="926731" y="927100"/>
                </a:lnTo>
                <a:lnTo>
                  <a:pt x="906221" y="965200"/>
                </a:lnTo>
                <a:lnTo>
                  <a:pt x="887361" y="1016000"/>
                </a:lnTo>
                <a:lnTo>
                  <a:pt x="900874" y="1016000"/>
                </a:lnTo>
                <a:lnTo>
                  <a:pt x="1171143" y="1117600"/>
                </a:lnTo>
                <a:lnTo>
                  <a:pt x="1190967" y="1066800"/>
                </a:lnTo>
                <a:lnTo>
                  <a:pt x="1214183" y="1016000"/>
                </a:lnTo>
                <a:lnTo>
                  <a:pt x="1240396" y="977900"/>
                </a:lnTo>
                <a:lnTo>
                  <a:pt x="1269238" y="927100"/>
                </a:lnTo>
                <a:lnTo>
                  <a:pt x="1300327" y="889000"/>
                </a:lnTo>
                <a:lnTo>
                  <a:pt x="1333296" y="850900"/>
                </a:lnTo>
                <a:close/>
              </a:path>
              <a:path w="2595879" h="1117600">
                <a:moveTo>
                  <a:pt x="1459420" y="685800"/>
                </a:moveTo>
                <a:lnTo>
                  <a:pt x="1310779" y="469900"/>
                </a:lnTo>
                <a:lnTo>
                  <a:pt x="1288249" y="444500"/>
                </a:lnTo>
                <a:lnTo>
                  <a:pt x="1255318" y="469900"/>
                </a:lnTo>
                <a:lnTo>
                  <a:pt x="1224064" y="495300"/>
                </a:lnTo>
                <a:lnTo>
                  <a:pt x="1194511" y="520700"/>
                </a:lnTo>
                <a:lnTo>
                  <a:pt x="1166634" y="546100"/>
                </a:lnTo>
                <a:lnTo>
                  <a:pt x="1382852" y="749300"/>
                </a:lnTo>
                <a:lnTo>
                  <a:pt x="1400517" y="736600"/>
                </a:lnTo>
                <a:lnTo>
                  <a:pt x="1419440" y="723900"/>
                </a:lnTo>
                <a:lnTo>
                  <a:pt x="1439214" y="698500"/>
                </a:lnTo>
                <a:lnTo>
                  <a:pt x="1459420" y="685800"/>
                </a:lnTo>
                <a:close/>
              </a:path>
              <a:path w="2595879" h="1117600">
                <a:moveTo>
                  <a:pt x="1765719" y="571500"/>
                </a:moveTo>
                <a:lnTo>
                  <a:pt x="1707159" y="304800"/>
                </a:lnTo>
                <a:lnTo>
                  <a:pt x="1702650" y="292100"/>
                </a:lnTo>
                <a:lnTo>
                  <a:pt x="1564144" y="330200"/>
                </a:lnTo>
                <a:lnTo>
                  <a:pt x="1519478" y="355600"/>
                </a:lnTo>
                <a:lnTo>
                  <a:pt x="1475562" y="368300"/>
                </a:lnTo>
                <a:lnTo>
                  <a:pt x="1432394" y="393700"/>
                </a:lnTo>
                <a:lnTo>
                  <a:pt x="1576539" y="647700"/>
                </a:lnTo>
                <a:lnTo>
                  <a:pt x="1621294" y="622300"/>
                </a:lnTo>
                <a:lnTo>
                  <a:pt x="1667751" y="609600"/>
                </a:lnTo>
                <a:lnTo>
                  <a:pt x="1715884" y="584200"/>
                </a:lnTo>
                <a:lnTo>
                  <a:pt x="1765719" y="571500"/>
                </a:lnTo>
                <a:close/>
              </a:path>
              <a:path w="2595879" h="1117600">
                <a:moveTo>
                  <a:pt x="2220658" y="254000"/>
                </a:moveTo>
                <a:lnTo>
                  <a:pt x="2169071" y="254000"/>
                </a:lnTo>
                <a:lnTo>
                  <a:pt x="2115375" y="241300"/>
                </a:lnTo>
                <a:lnTo>
                  <a:pt x="1953539" y="241300"/>
                </a:lnTo>
                <a:lnTo>
                  <a:pt x="1906473" y="254000"/>
                </a:lnTo>
                <a:lnTo>
                  <a:pt x="1859191" y="254000"/>
                </a:lnTo>
                <a:lnTo>
                  <a:pt x="1812124" y="266700"/>
                </a:lnTo>
                <a:lnTo>
                  <a:pt x="1765719" y="266700"/>
                </a:lnTo>
                <a:lnTo>
                  <a:pt x="1770227" y="292100"/>
                </a:lnTo>
                <a:lnTo>
                  <a:pt x="1828774" y="558800"/>
                </a:lnTo>
                <a:lnTo>
                  <a:pt x="1872691" y="546100"/>
                </a:lnTo>
                <a:lnTo>
                  <a:pt x="1916607" y="546100"/>
                </a:lnTo>
                <a:lnTo>
                  <a:pt x="1960537" y="533400"/>
                </a:lnTo>
                <a:lnTo>
                  <a:pt x="2044852" y="533400"/>
                </a:lnTo>
                <a:lnTo>
                  <a:pt x="2084400" y="546100"/>
                </a:lnTo>
                <a:lnTo>
                  <a:pt x="2157603" y="546100"/>
                </a:lnTo>
                <a:lnTo>
                  <a:pt x="2160524" y="533400"/>
                </a:lnTo>
                <a:lnTo>
                  <a:pt x="2216162" y="292100"/>
                </a:lnTo>
                <a:lnTo>
                  <a:pt x="2220658" y="254000"/>
                </a:lnTo>
                <a:close/>
              </a:path>
              <a:path w="2595879" h="1117600">
                <a:moveTo>
                  <a:pt x="2241626" y="12700"/>
                </a:moveTo>
                <a:lnTo>
                  <a:pt x="2192667" y="12700"/>
                </a:lnTo>
                <a:lnTo>
                  <a:pt x="2238679" y="25400"/>
                </a:lnTo>
                <a:lnTo>
                  <a:pt x="2241626" y="12700"/>
                </a:lnTo>
                <a:close/>
              </a:path>
              <a:path w="2595879" h="1117600">
                <a:moveTo>
                  <a:pt x="2595842" y="406400"/>
                </a:moveTo>
                <a:lnTo>
                  <a:pt x="2559342" y="381000"/>
                </a:lnTo>
                <a:lnTo>
                  <a:pt x="2517317" y="355600"/>
                </a:lnTo>
                <a:lnTo>
                  <a:pt x="2474036" y="342900"/>
                </a:lnTo>
                <a:lnTo>
                  <a:pt x="2429484" y="317500"/>
                </a:lnTo>
                <a:lnTo>
                  <a:pt x="2383663" y="304800"/>
                </a:lnTo>
                <a:lnTo>
                  <a:pt x="2288222" y="279400"/>
                </a:lnTo>
                <a:lnTo>
                  <a:pt x="2283726" y="304800"/>
                </a:lnTo>
                <a:lnTo>
                  <a:pt x="2225167" y="571500"/>
                </a:lnTo>
                <a:lnTo>
                  <a:pt x="2316759" y="596900"/>
                </a:lnTo>
                <a:lnTo>
                  <a:pt x="2360295" y="622300"/>
                </a:lnTo>
                <a:lnTo>
                  <a:pt x="2402344" y="635000"/>
                </a:lnTo>
                <a:lnTo>
                  <a:pt x="2442883" y="660400"/>
                </a:lnTo>
                <a:lnTo>
                  <a:pt x="2481923" y="685800"/>
                </a:lnTo>
                <a:lnTo>
                  <a:pt x="2595842" y="495300"/>
                </a:lnTo>
                <a:lnTo>
                  <a:pt x="2595842" y="406400"/>
                </a:lnTo>
                <a:close/>
              </a:path>
            </a:pathLst>
          </a:custGeom>
          <a:solidFill>
            <a:srgbClr val="FFFFFF">
              <a:alpha val="19999"/>
            </a:srgbClr>
          </a:solidFill>
        </p:spPr>
        <p:txBody>
          <a:bodyPr wrap="square" lIns="0" tIns="0" rIns="0" bIns="0" rtlCol="0"/>
          <a:lstStyle/>
          <a:p>
            <a:endParaRPr/>
          </a:p>
        </p:txBody>
      </p:sp>
      <p:pic>
        <p:nvPicPr>
          <p:cNvPr id="20" name="bg object 20"/>
          <p:cNvPicPr/>
          <p:nvPr/>
        </p:nvPicPr>
        <p:blipFill>
          <a:blip r:embed="rId3" cstate="email">
            <a:extLst>
              <a:ext uri="{28A0092B-C50C-407E-A947-70E740481C1C}">
                <a14:useLocalDpi xmlns:a14="http://schemas.microsoft.com/office/drawing/2010/main"/>
              </a:ext>
            </a:extLst>
          </a:blip>
          <a:stretch>
            <a:fillRect/>
          </a:stretch>
        </p:blipFill>
        <p:spPr>
          <a:xfrm>
            <a:off x="8545514" y="3968343"/>
            <a:ext cx="252244" cy="254000"/>
          </a:xfrm>
          <a:prstGeom prst="rect">
            <a:avLst/>
          </a:prstGeom>
        </p:spPr>
      </p:pic>
      <p:sp>
        <p:nvSpPr>
          <p:cNvPr id="21" name="bg object 21"/>
          <p:cNvSpPr/>
          <p:nvPr/>
        </p:nvSpPr>
        <p:spPr>
          <a:xfrm>
            <a:off x="9171622" y="4108056"/>
            <a:ext cx="820419" cy="368300"/>
          </a:xfrm>
          <a:custGeom>
            <a:avLst/>
            <a:gdLst/>
            <a:ahLst/>
            <a:cxnLst/>
            <a:rect l="l" t="t" r="r" b="b"/>
            <a:pathLst>
              <a:path w="820420" h="368300">
                <a:moveTo>
                  <a:pt x="346837" y="101600"/>
                </a:moveTo>
                <a:lnTo>
                  <a:pt x="58547" y="0"/>
                </a:lnTo>
                <a:lnTo>
                  <a:pt x="45110" y="50800"/>
                </a:lnTo>
                <a:lnTo>
                  <a:pt x="32105" y="101600"/>
                </a:lnTo>
                <a:lnTo>
                  <a:pt x="19964" y="152400"/>
                </a:lnTo>
                <a:lnTo>
                  <a:pt x="9118" y="203200"/>
                </a:lnTo>
                <a:lnTo>
                  <a:pt x="0" y="241300"/>
                </a:lnTo>
                <a:lnTo>
                  <a:pt x="301790" y="292100"/>
                </a:lnTo>
                <a:lnTo>
                  <a:pt x="310095" y="241300"/>
                </a:lnTo>
                <a:lnTo>
                  <a:pt x="320929" y="190500"/>
                </a:lnTo>
                <a:lnTo>
                  <a:pt x="333463" y="152400"/>
                </a:lnTo>
                <a:lnTo>
                  <a:pt x="346837" y="101600"/>
                </a:lnTo>
                <a:close/>
              </a:path>
              <a:path w="820420" h="368300">
                <a:moveTo>
                  <a:pt x="819797" y="266700"/>
                </a:moveTo>
                <a:lnTo>
                  <a:pt x="549529" y="165100"/>
                </a:lnTo>
                <a:lnTo>
                  <a:pt x="540524" y="165100"/>
                </a:lnTo>
                <a:lnTo>
                  <a:pt x="529755" y="203200"/>
                </a:lnTo>
                <a:lnTo>
                  <a:pt x="518566" y="241300"/>
                </a:lnTo>
                <a:lnTo>
                  <a:pt x="508215" y="292100"/>
                </a:lnTo>
                <a:lnTo>
                  <a:pt x="499986" y="330200"/>
                </a:lnTo>
                <a:lnTo>
                  <a:pt x="792772" y="368300"/>
                </a:lnTo>
                <a:lnTo>
                  <a:pt x="797623" y="342900"/>
                </a:lnTo>
                <a:lnTo>
                  <a:pt x="804595" y="317500"/>
                </a:lnTo>
                <a:lnTo>
                  <a:pt x="812406" y="292100"/>
                </a:lnTo>
                <a:lnTo>
                  <a:pt x="819797" y="266700"/>
                </a:lnTo>
                <a:close/>
              </a:path>
            </a:pathLst>
          </a:custGeom>
          <a:solidFill>
            <a:srgbClr val="FFFFFF">
              <a:alpha val="19999"/>
            </a:srgbClr>
          </a:solidFill>
        </p:spPr>
        <p:txBody>
          <a:bodyPr wrap="square" lIns="0" tIns="0" rIns="0" bIns="0" rtlCol="0"/>
          <a:lstStyle/>
          <a:p>
            <a:endParaRPr/>
          </a:p>
        </p:txBody>
      </p:sp>
      <p:pic>
        <p:nvPicPr>
          <p:cNvPr id="22" name="bg object 22"/>
          <p:cNvPicPr/>
          <p:nvPr/>
        </p:nvPicPr>
        <p:blipFill>
          <a:blip r:embed="rId4" cstate="email">
            <a:extLst>
              <a:ext uri="{28A0092B-C50C-407E-A947-70E740481C1C}">
                <a14:useLocalDpi xmlns:a14="http://schemas.microsoft.com/office/drawing/2010/main"/>
              </a:ext>
            </a:extLst>
          </a:blip>
          <a:stretch>
            <a:fillRect/>
          </a:stretch>
        </p:blipFill>
        <p:spPr>
          <a:xfrm>
            <a:off x="8428399" y="4362043"/>
            <a:ext cx="135131" cy="139700"/>
          </a:xfrm>
          <a:prstGeom prst="rect">
            <a:avLst/>
          </a:prstGeom>
        </p:spPr>
      </p:pic>
      <p:sp>
        <p:nvSpPr>
          <p:cNvPr id="23" name="bg object 23"/>
          <p:cNvSpPr/>
          <p:nvPr/>
        </p:nvSpPr>
        <p:spPr>
          <a:xfrm>
            <a:off x="8667128" y="4400156"/>
            <a:ext cx="2821305" cy="1600200"/>
          </a:xfrm>
          <a:custGeom>
            <a:avLst/>
            <a:gdLst/>
            <a:ahLst/>
            <a:cxnLst/>
            <a:rect l="l" t="t" r="r" b="b"/>
            <a:pathLst>
              <a:path w="2821304" h="1600200">
                <a:moveTo>
                  <a:pt x="256743" y="838200"/>
                </a:moveTo>
                <a:lnTo>
                  <a:pt x="243814" y="787400"/>
                </a:lnTo>
                <a:lnTo>
                  <a:pt x="232168" y="736600"/>
                </a:lnTo>
                <a:lnTo>
                  <a:pt x="222046" y="698500"/>
                </a:lnTo>
                <a:lnTo>
                  <a:pt x="213652" y="647700"/>
                </a:lnTo>
                <a:lnTo>
                  <a:pt x="207200" y="596900"/>
                </a:lnTo>
                <a:lnTo>
                  <a:pt x="0" y="622300"/>
                </a:lnTo>
                <a:lnTo>
                  <a:pt x="5588" y="673100"/>
                </a:lnTo>
                <a:lnTo>
                  <a:pt x="13182" y="711200"/>
                </a:lnTo>
                <a:lnTo>
                  <a:pt x="22517" y="762000"/>
                </a:lnTo>
                <a:lnTo>
                  <a:pt x="33362" y="800100"/>
                </a:lnTo>
                <a:lnTo>
                  <a:pt x="45466" y="850900"/>
                </a:lnTo>
                <a:lnTo>
                  <a:pt x="58559" y="901700"/>
                </a:lnTo>
                <a:lnTo>
                  <a:pt x="256743" y="838200"/>
                </a:lnTo>
                <a:close/>
              </a:path>
              <a:path w="2821304" h="1600200">
                <a:moveTo>
                  <a:pt x="572058" y="50800"/>
                </a:moveTo>
                <a:lnTo>
                  <a:pt x="279273" y="0"/>
                </a:lnTo>
                <a:lnTo>
                  <a:pt x="272211" y="50800"/>
                </a:lnTo>
                <a:lnTo>
                  <a:pt x="267093" y="101600"/>
                </a:lnTo>
                <a:lnTo>
                  <a:pt x="263702" y="152400"/>
                </a:lnTo>
                <a:lnTo>
                  <a:pt x="261835" y="203200"/>
                </a:lnTo>
                <a:lnTo>
                  <a:pt x="261251" y="254000"/>
                </a:lnTo>
                <a:lnTo>
                  <a:pt x="261327" y="292100"/>
                </a:lnTo>
                <a:lnTo>
                  <a:pt x="261454" y="304800"/>
                </a:lnTo>
                <a:lnTo>
                  <a:pt x="261569" y="317500"/>
                </a:lnTo>
                <a:lnTo>
                  <a:pt x="261696" y="330200"/>
                </a:lnTo>
                <a:lnTo>
                  <a:pt x="261823" y="342900"/>
                </a:lnTo>
                <a:lnTo>
                  <a:pt x="263156" y="381000"/>
                </a:lnTo>
                <a:lnTo>
                  <a:pt x="265760" y="419100"/>
                </a:lnTo>
                <a:lnTo>
                  <a:pt x="563041" y="381000"/>
                </a:lnTo>
                <a:lnTo>
                  <a:pt x="560451" y="355600"/>
                </a:lnTo>
                <a:lnTo>
                  <a:pt x="559104" y="317500"/>
                </a:lnTo>
                <a:lnTo>
                  <a:pt x="558609" y="292100"/>
                </a:lnTo>
                <a:lnTo>
                  <a:pt x="558546" y="254000"/>
                </a:lnTo>
                <a:lnTo>
                  <a:pt x="559384" y="203200"/>
                </a:lnTo>
                <a:lnTo>
                  <a:pt x="561924" y="152400"/>
                </a:lnTo>
                <a:lnTo>
                  <a:pt x="566140" y="101600"/>
                </a:lnTo>
                <a:lnTo>
                  <a:pt x="572058" y="50800"/>
                </a:lnTo>
                <a:close/>
              </a:path>
              <a:path w="2821304" h="1600200">
                <a:moveTo>
                  <a:pt x="833310" y="685800"/>
                </a:moveTo>
                <a:lnTo>
                  <a:pt x="820369" y="635000"/>
                </a:lnTo>
                <a:lnTo>
                  <a:pt x="808736" y="584200"/>
                </a:lnTo>
                <a:lnTo>
                  <a:pt x="798614" y="546100"/>
                </a:lnTo>
                <a:lnTo>
                  <a:pt x="790219" y="495300"/>
                </a:lnTo>
                <a:lnTo>
                  <a:pt x="783767" y="444500"/>
                </a:lnTo>
                <a:lnTo>
                  <a:pt x="477469" y="482600"/>
                </a:lnTo>
                <a:lnTo>
                  <a:pt x="486854" y="533400"/>
                </a:lnTo>
                <a:lnTo>
                  <a:pt x="496989" y="584200"/>
                </a:lnTo>
                <a:lnTo>
                  <a:pt x="507873" y="635000"/>
                </a:lnTo>
                <a:lnTo>
                  <a:pt x="519506" y="685800"/>
                </a:lnTo>
                <a:lnTo>
                  <a:pt x="531888" y="736600"/>
                </a:lnTo>
                <a:lnTo>
                  <a:pt x="545033" y="774700"/>
                </a:lnTo>
                <a:lnTo>
                  <a:pt x="833310" y="685800"/>
                </a:lnTo>
                <a:close/>
              </a:path>
              <a:path w="2821304" h="1600200">
                <a:moveTo>
                  <a:pt x="909891" y="1295400"/>
                </a:moveTo>
                <a:lnTo>
                  <a:pt x="878141" y="1244600"/>
                </a:lnTo>
                <a:lnTo>
                  <a:pt x="847763" y="1206500"/>
                </a:lnTo>
                <a:lnTo>
                  <a:pt x="818794" y="1168400"/>
                </a:lnTo>
                <a:lnTo>
                  <a:pt x="791260" y="1117600"/>
                </a:lnTo>
                <a:lnTo>
                  <a:pt x="765187" y="1066800"/>
                </a:lnTo>
                <a:lnTo>
                  <a:pt x="740587" y="1028700"/>
                </a:lnTo>
                <a:lnTo>
                  <a:pt x="717511" y="977900"/>
                </a:lnTo>
                <a:lnTo>
                  <a:pt x="695985" y="927100"/>
                </a:lnTo>
                <a:lnTo>
                  <a:pt x="676021" y="876300"/>
                </a:lnTo>
                <a:lnTo>
                  <a:pt x="657644" y="838200"/>
                </a:lnTo>
                <a:lnTo>
                  <a:pt x="373862" y="927100"/>
                </a:lnTo>
                <a:lnTo>
                  <a:pt x="392531" y="977900"/>
                </a:lnTo>
                <a:lnTo>
                  <a:pt x="412483" y="1028700"/>
                </a:lnTo>
                <a:lnTo>
                  <a:pt x="433692" y="1079500"/>
                </a:lnTo>
                <a:lnTo>
                  <a:pt x="456107" y="1117600"/>
                </a:lnTo>
                <a:lnTo>
                  <a:pt x="479717" y="1168400"/>
                </a:lnTo>
                <a:lnTo>
                  <a:pt x="504494" y="1219200"/>
                </a:lnTo>
                <a:lnTo>
                  <a:pt x="530390" y="1257300"/>
                </a:lnTo>
                <a:lnTo>
                  <a:pt x="557377" y="1308100"/>
                </a:lnTo>
                <a:lnTo>
                  <a:pt x="585431" y="1346200"/>
                </a:lnTo>
                <a:lnTo>
                  <a:pt x="614514" y="1397000"/>
                </a:lnTo>
                <a:lnTo>
                  <a:pt x="644601" y="1435100"/>
                </a:lnTo>
                <a:lnTo>
                  <a:pt x="675665" y="1473200"/>
                </a:lnTo>
                <a:lnTo>
                  <a:pt x="909891" y="1295400"/>
                </a:lnTo>
                <a:close/>
              </a:path>
              <a:path w="2821304" h="1600200">
                <a:moveTo>
                  <a:pt x="972947" y="101600"/>
                </a:moveTo>
                <a:lnTo>
                  <a:pt x="671156" y="63500"/>
                </a:lnTo>
                <a:lnTo>
                  <a:pt x="665238" y="114300"/>
                </a:lnTo>
                <a:lnTo>
                  <a:pt x="661022" y="152400"/>
                </a:lnTo>
                <a:lnTo>
                  <a:pt x="658482" y="203200"/>
                </a:lnTo>
                <a:lnTo>
                  <a:pt x="657644" y="254000"/>
                </a:lnTo>
                <a:lnTo>
                  <a:pt x="657707" y="292100"/>
                </a:lnTo>
                <a:lnTo>
                  <a:pt x="658202" y="317500"/>
                </a:lnTo>
                <a:lnTo>
                  <a:pt x="659536" y="342900"/>
                </a:lnTo>
                <a:lnTo>
                  <a:pt x="662139" y="381000"/>
                </a:lnTo>
                <a:lnTo>
                  <a:pt x="968438" y="355600"/>
                </a:lnTo>
                <a:lnTo>
                  <a:pt x="965835" y="330200"/>
                </a:lnTo>
                <a:lnTo>
                  <a:pt x="964501" y="304800"/>
                </a:lnTo>
                <a:lnTo>
                  <a:pt x="964006" y="279400"/>
                </a:lnTo>
                <a:lnTo>
                  <a:pt x="963942" y="254000"/>
                </a:lnTo>
                <a:lnTo>
                  <a:pt x="964717" y="215900"/>
                </a:lnTo>
                <a:lnTo>
                  <a:pt x="966749" y="177800"/>
                </a:lnTo>
                <a:lnTo>
                  <a:pt x="969645" y="139700"/>
                </a:lnTo>
                <a:lnTo>
                  <a:pt x="972947" y="101600"/>
                </a:lnTo>
                <a:close/>
              </a:path>
              <a:path w="2821304" h="1600200">
                <a:moveTo>
                  <a:pt x="1225194" y="1028700"/>
                </a:moveTo>
                <a:lnTo>
                  <a:pt x="1197114" y="1003300"/>
                </a:lnTo>
                <a:lnTo>
                  <a:pt x="1170368" y="952500"/>
                </a:lnTo>
                <a:lnTo>
                  <a:pt x="1144981" y="914400"/>
                </a:lnTo>
                <a:lnTo>
                  <a:pt x="1121029" y="876300"/>
                </a:lnTo>
                <a:lnTo>
                  <a:pt x="1098550" y="838200"/>
                </a:lnTo>
                <a:lnTo>
                  <a:pt x="1077607" y="787400"/>
                </a:lnTo>
                <a:lnTo>
                  <a:pt x="1058240" y="749300"/>
                </a:lnTo>
                <a:lnTo>
                  <a:pt x="1040511" y="698500"/>
                </a:lnTo>
                <a:lnTo>
                  <a:pt x="752233" y="800100"/>
                </a:lnTo>
                <a:lnTo>
                  <a:pt x="769251" y="850900"/>
                </a:lnTo>
                <a:lnTo>
                  <a:pt x="787831" y="889000"/>
                </a:lnTo>
                <a:lnTo>
                  <a:pt x="807935" y="939800"/>
                </a:lnTo>
                <a:lnTo>
                  <a:pt x="829487" y="977900"/>
                </a:lnTo>
                <a:lnTo>
                  <a:pt x="852449" y="1028700"/>
                </a:lnTo>
                <a:lnTo>
                  <a:pt x="876769" y="1066800"/>
                </a:lnTo>
                <a:lnTo>
                  <a:pt x="902385" y="1104900"/>
                </a:lnTo>
                <a:lnTo>
                  <a:pt x="929233" y="1143000"/>
                </a:lnTo>
                <a:lnTo>
                  <a:pt x="957275" y="1193800"/>
                </a:lnTo>
                <a:lnTo>
                  <a:pt x="986459" y="1231900"/>
                </a:lnTo>
                <a:lnTo>
                  <a:pt x="1225194" y="1028700"/>
                </a:lnTo>
                <a:close/>
              </a:path>
              <a:path w="2821304" h="1600200">
                <a:moveTo>
                  <a:pt x="1310779" y="1295400"/>
                </a:moveTo>
                <a:lnTo>
                  <a:pt x="1279740" y="1270000"/>
                </a:lnTo>
                <a:lnTo>
                  <a:pt x="1248283" y="1231900"/>
                </a:lnTo>
                <a:lnTo>
                  <a:pt x="1217663" y="1193800"/>
                </a:lnTo>
                <a:lnTo>
                  <a:pt x="1189164" y="1168400"/>
                </a:lnTo>
                <a:lnTo>
                  <a:pt x="950429" y="1358900"/>
                </a:lnTo>
                <a:lnTo>
                  <a:pt x="980694" y="1397000"/>
                </a:lnTo>
                <a:lnTo>
                  <a:pt x="1012050" y="1435100"/>
                </a:lnTo>
                <a:lnTo>
                  <a:pt x="1044473" y="1460500"/>
                </a:lnTo>
                <a:lnTo>
                  <a:pt x="1077988" y="1498600"/>
                </a:lnTo>
                <a:lnTo>
                  <a:pt x="1112583" y="1524000"/>
                </a:lnTo>
                <a:lnTo>
                  <a:pt x="1310779" y="1295400"/>
                </a:lnTo>
                <a:close/>
              </a:path>
              <a:path w="2821304" h="1600200">
                <a:moveTo>
                  <a:pt x="1319784" y="533400"/>
                </a:moveTo>
                <a:lnTo>
                  <a:pt x="1309789" y="495300"/>
                </a:lnTo>
                <a:lnTo>
                  <a:pt x="1300645" y="469900"/>
                </a:lnTo>
                <a:lnTo>
                  <a:pt x="1293177" y="431800"/>
                </a:lnTo>
                <a:lnTo>
                  <a:pt x="1288249" y="393700"/>
                </a:lnTo>
                <a:lnTo>
                  <a:pt x="1004481" y="419100"/>
                </a:lnTo>
                <a:lnTo>
                  <a:pt x="995464" y="419100"/>
                </a:lnTo>
                <a:lnTo>
                  <a:pt x="1003134" y="469900"/>
                </a:lnTo>
                <a:lnTo>
                  <a:pt x="1012926" y="520700"/>
                </a:lnTo>
                <a:lnTo>
                  <a:pt x="1025245" y="584200"/>
                </a:lnTo>
                <a:lnTo>
                  <a:pt x="1040511" y="635000"/>
                </a:lnTo>
                <a:lnTo>
                  <a:pt x="1319784" y="533400"/>
                </a:lnTo>
                <a:close/>
              </a:path>
              <a:path w="2821304" h="1600200">
                <a:moveTo>
                  <a:pt x="1364830" y="165100"/>
                </a:moveTo>
                <a:lnTo>
                  <a:pt x="1072045" y="127000"/>
                </a:lnTo>
                <a:lnTo>
                  <a:pt x="1068743" y="152400"/>
                </a:lnTo>
                <a:lnTo>
                  <a:pt x="1065847" y="190500"/>
                </a:lnTo>
                <a:lnTo>
                  <a:pt x="1063815" y="228600"/>
                </a:lnTo>
                <a:lnTo>
                  <a:pt x="1063739" y="279400"/>
                </a:lnTo>
                <a:lnTo>
                  <a:pt x="1066838" y="317500"/>
                </a:lnTo>
                <a:lnTo>
                  <a:pt x="1067536" y="342900"/>
                </a:lnTo>
                <a:lnTo>
                  <a:pt x="1076553" y="342900"/>
                </a:lnTo>
                <a:lnTo>
                  <a:pt x="1360322" y="304800"/>
                </a:lnTo>
                <a:lnTo>
                  <a:pt x="1360398" y="228600"/>
                </a:lnTo>
                <a:lnTo>
                  <a:pt x="1360893" y="215900"/>
                </a:lnTo>
                <a:lnTo>
                  <a:pt x="1362227" y="190500"/>
                </a:lnTo>
                <a:lnTo>
                  <a:pt x="1364830" y="165100"/>
                </a:lnTo>
                <a:close/>
              </a:path>
              <a:path w="2821304" h="1600200">
                <a:moveTo>
                  <a:pt x="1531493" y="787400"/>
                </a:moveTo>
                <a:lnTo>
                  <a:pt x="1503311" y="749300"/>
                </a:lnTo>
                <a:lnTo>
                  <a:pt x="1477949" y="711200"/>
                </a:lnTo>
                <a:lnTo>
                  <a:pt x="1454950" y="660400"/>
                </a:lnTo>
                <a:lnTo>
                  <a:pt x="1433906" y="622300"/>
                </a:lnTo>
                <a:lnTo>
                  <a:pt x="1414373" y="571500"/>
                </a:lnTo>
                <a:lnTo>
                  <a:pt x="1130604" y="673100"/>
                </a:lnTo>
                <a:lnTo>
                  <a:pt x="1150721" y="723900"/>
                </a:lnTo>
                <a:lnTo>
                  <a:pt x="1172413" y="762000"/>
                </a:lnTo>
                <a:lnTo>
                  <a:pt x="1195603" y="812800"/>
                </a:lnTo>
                <a:lnTo>
                  <a:pt x="1220216" y="850900"/>
                </a:lnTo>
                <a:lnTo>
                  <a:pt x="1246162" y="889000"/>
                </a:lnTo>
                <a:lnTo>
                  <a:pt x="1273378" y="939800"/>
                </a:lnTo>
                <a:lnTo>
                  <a:pt x="1301762" y="977900"/>
                </a:lnTo>
                <a:lnTo>
                  <a:pt x="1328788" y="952500"/>
                </a:lnTo>
                <a:lnTo>
                  <a:pt x="1531493" y="787400"/>
                </a:lnTo>
                <a:close/>
              </a:path>
              <a:path w="2821304" h="1600200">
                <a:moveTo>
                  <a:pt x="1545005" y="1333500"/>
                </a:moveTo>
                <a:lnTo>
                  <a:pt x="1517980" y="1320800"/>
                </a:lnTo>
                <a:lnTo>
                  <a:pt x="1490954" y="1295400"/>
                </a:lnTo>
                <a:lnTo>
                  <a:pt x="1463929" y="1282700"/>
                </a:lnTo>
                <a:lnTo>
                  <a:pt x="1436903" y="1257300"/>
                </a:lnTo>
                <a:lnTo>
                  <a:pt x="1238707" y="1485900"/>
                </a:lnTo>
                <a:lnTo>
                  <a:pt x="1272628" y="1511300"/>
                </a:lnTo>
                <a:lnTo>
                  <a:pt x="1307401" y="1549400"/>
                </a:lnTo>
                <a:lnTo>
                  <a:pt x="1343850" y="1574800"/>
                </a:lnTo>
                <a:lnTo>
                  <a:pt x="1382839" y="1600200"/>
                </a:lnTo>
                <a:lnTo>
                  <a:pt x="1545005" y="1333500"/>
                </a:lnTo>
                <a:close/>
              </a:path>
              <a:path w="2821304" h="1600200">
                <a:moveTo>
                  <a:pt x="1644103" y="914400"/>
                </a:moveTo>
                <a:lnTo>
                  <a:pt x="1624609" y="889000"/>
                </a:lnTo>
                <a:lnTo>
                  <a:pt x="1606372" y="876300"/>
                </a:lnTo>
                <a:lnTo>
                  <a:pt x="1588998" y="850900"/>
                </a:lnTo>
                <a:lnTo>
                  <a:pt x="1572031" y="838200"/>
                </a:lnTo>
                <a:lnTo>
                  <a:pt x="1369339" y="1003300"/>
                </a:lnTo>
                <a:lnTo>
                  <a:pt x="1342313" y="1016000"/>
                </a:lnTo>
                <a:lnTo>
                  <a:pt x="1369402" y="1054100"/>
                </a:lnTo>
                <a:lnTo>
                  <a:pt x="1396923" y="1079500"/>
                </a:lnTo>
                <a:lnTo>
                  <a:pt x="1425282" y="1104900"/>
                </a:lnTo>
                <a:lnTo>
                  <a:pt x="1454912" y="1143000"/>
                </a:lnTo>
                <a:lnTo>
                  <a:pt x="1477441" y="1117600"/>
                </a:lnTo>
                <a:lnTo>
                  <a:pt x="1644103" y="914400"/>
                </a:lnTo>
                <a:close/>
              </a:path>
              <a:path w="2821304" h="1600200">
                <a:moveTo>
                  <a:pt x="1950402" y="1104900"/>
                </a:moveTo>
                <a:lnTo>
                  <a:pt x="1913242" y="1079500"/>
                </a:lnTo>
                <a:lnTo>
                  <a:pt x="1838921" y="1054100"/>
                </a:lnTo>
                <a:lnTo>
                  <a:pt x="1801761" y="1028700"/>
                </a:lnTo>
                <a:lnTo>
                  <a:pt x="1644103" y="1282700"/>
                </a:lnTo>
                <a:lnTo>
                  <a:pt x="1730870" y="1333500"/>
                </a:lnTo>
                <a:lnTo>
                  <a:pt x="1774799" y="1346200"/>
                </a:lnTo>
                <a:lnTo>
                  <a:pt x="1819376" y="1371600"/>
                </a:lnTo>
                <a:lnTo>
                  <a:pt x="1864817" y="1384300"/>
                </a:lnTo>
                <a:lnTo>
                  <a:pt x="1869325" y="1371600"/>
                </a:lnTo>
                <a:lnTo>
                  <a:pt x="1950402" y="1104900"/>
                </a:lnTo>
                <a:close/>
              </a:path>
              <a:path w="2821304" h="1600200">
                <a:moveTo>
                  <a:pt x="2310752" y="1320800"/>
                </a:moveTo>
                <a:lnTo>
                  <a:pt x="2306243" y="1295400"/>
                </a:lnTo>
                <a:lnTo>
                  <a:pt x="2283726" y="1130300"/>
                </a:lnTo>
                <a:lnTo>
                  <a:pt x="2155914" y="1130300"/>
                </a:lnTo>
                <a:lnTo>
                  <a:pt x="2118258" y="1117600"/>
                </a:lnTo>
                <a:lnTo>
                  <a:pt x="2081034" y="1117600"/>
                </a:lnTo>
                <a:lnTo>
                  <a:pt x="2031479" y="1282700"/>
                </a:lnTo>
                <a:lnTo>
                  <a:pt x="2026970" y="1295400"/>
                </a:lnTo>
                <a:lnTo>
                  <a:pt x="2128888" y="1320800"/>
                </a:lnTo>
                <a:lnTo>
                  <a:pt x="2310752" y="1320800"/>
                </a:lnTo>
                <a:close/>
              </a:path>
              <a:path w="2821304" h="1600200">
                <a:moveTo>
                  <a:pt x="2779204" y="1333500"/>
                </a:moveTo>
                <a:lnTo>
                  <a:pt x="2653080" y="1066800"/>
                </a:lnTo>
                <a:lnTo>
                  <a:pt x="2606129" y="1092200"/>
                </a:lnTo>
                <a:lnTo>
                  <a:pt x="2405342" y="1143000"/>
                </a:lnTo>
                <a:lnTo>
                  <a:pt x="2441384" y="1409700"/>
                </a:lnTo>
                <a:lnTo>
                  <a:pt x="2445880" y="1435100"/>
                </a:lnTo>
                <a:lnTo>
                  <a:pt x="2495778" y="1435100"/>
                </a:lnTo>
                <a:lnTo>
                  <a:pt x="2641396" y="1397000"/>
                </a:lnTo>
                <a:lnTo>
                  <a:pt x="2688310" y="1371600"/>
                </a:lnTo>
                <a:lnTo>
                  <a:pt x="2734272" y="1358900"/>
                </a:lnTo>
                <a:lnTo>
                  <a:pt x="2779204" y="1333500"/>
                </a:lnTo>
                <a:close/>
              </a:path>
              <a:path w="2821304" h="1600200">
                <a:moveTo>
                  <a:pt x="2821063" y="952500"/>
                </a:moveTo>
                <a:lnTo>
                  <a:pt x="2803423" y="965200"/>
                </a:lnTo>
                <a:lnTo>
                  <a:pt x="2784297" y="990600"/>
                </a:lnTo>
                <a:lnTo>
                  <a:pt x="2764917" y="1003300"/>
                </a:lnTo>
                <a:lnTo>
                  <a:pt x="2745219" y="1016000"/>
                </a:lnTo>
                <a:lnTo>
                  <a:pt x="2725153" y="1028700"/>
                </a:lnTo>
                <a:lnTo>
                  <a:pt x="2819743" y="1231900"/>
                </a:lnTo>
                <a:lnTo>
                  <a:pt x="2821063" y="1231900"/>
                </a:lnTo>
                <a:lnTo>
                  <a:pt x="2821063" y="952500"/>
                </a:lnTo>
                <a:close/>
              </a:path>
            </a:pathLst>
          </a:custGeom>
          <a:solidFill>
            <a:srgbClr val="FFFFFF">
              <a:alpha val="19999"/>
            </a:srgbClr>
          </a:solidFill>
        </p:spPr>
        <p:txBody>
          <a:bodyPr wrap="square" lIns="0" tIns="0" rIns="0" bIns="0" rtlCol="0"/>
          <a:lstStyle/>
          <a:p>
            <a:endParaRPr/>
          </a:p>
        </p:txBody>
      </p:sp>
      <p:pic>
        <p:nvPicPr>
          <p:cNvPr id="24" name="bg object 24"/>
          <p:cNvPicPr/>
          <p:nvPr/>
        </p:nvPicPr>
        <p:blipFill>
          <a:blip r:embed="rId5" cstate="email">
            <a:extLst>
              <a:ext uri="{28A0092B-C50C-407E-A947-70E740481C1C}">
                <a14:useLocalDpi xmlns:a14="http://schemas.microsoft.com/office/drawing/2010/main"/>
              </a:ext>
            </a:extLst>
          </a:blip>
          <a:stretch>
            <a:fillRect/>
          </a:stretch>
        </p:blipFill>
        <p:spPr>
          <a:xfrm>
            <a:off x="8595064" y="5682844"/>
            <a:ext cx="157650" cy="165100"/>
          </a:xfrm>
          <a:prstGeom prst="rect">
            <a:avLst/>
          </a:prstGeom>
        </p:spPr>
      </p:pic>
      <p:sp>
        <p:nvSpPr>
          <p:cNvPr id="25" name="bg object 25"/>
          <p:cNvSpPr/>
          <p:nvPr/>
        </p:nvSpPr>
        <p:spPr>
          <a:xfrm>
            <a:off x="9644583" y="5771756"/>
            <a:ext cx="1844039" cy="558800"/>
          </a:xfrm>
          <a:custGeom>
            <a:avLst/>
            <a:gdLst/>
            <a:ahLst/>
            <a:cxnLst/>
            <a:rect l="l" t="t" r="r" b="b"/>
            <a:pathLst>
              <a:path w="1844040" h="558800">
                <a:moveTo>
                  <a:pt x="351332" y="304800"/>
                </a:moveTo>
                <a:lnTo>
                  <a:pt x="270827" y="254000"/>
                </a:lnTo>
                <a:lnTo>
                  <a:pt x="231622" y="228600"/>
                </a:lnTo>
                <a:lnTo>
                  <a:pt x="193687" y="190500"/>
                </a:lnTo>
                <a:lnTo>
                  <a:pt x="0" y="419100"/>
                </a:lnTo>
                <a:lnTo>
                  <a:pt x="37871" y="444500"/>
                </a:lnTo>
                <a:lnTo>
                  <a:pt x="75958" y="482600"/>
                </a:lnTo>
                <a:lnTo>
                  <a:pt x="114477" y="508000"/>
                </a:lnTo>
                <a:lnTo>
                  <a:pt x="153644" y="533400"/>
                </a:lnTo>
                <a:lnTo>
                  <a:pt x="193687" y="558800"/>
                </a:lnTo>
                <a:lnTo>
                  <a:pt x="351332" y="304800"/>
                </a:lnTo>
                <a:close/>
              </a:path>
              <a:path w="1844040" h="558800">
                <a:moveTo>
                  <a:pt x="860336" y="114300"/>
                </a:moveTo>
                <a:lnTo>
                  <a:pt x="809523" y="88900"/>
                </a:lnTo>
                <a:lnTo>
                  <a:pt x="759790" y="63500"/>
                </a:lnTo>
                <a:lnTo>
                  <a:pt x="711149" y="50800"/>
                </a:lnTo>
                <a:lnTo>
                  <a:pt x="663587" y="25400"/>
                </a:lnTo>
                <a:lnTo>
                  <a:pt x="617093" y="0"/>
                </a:lnTo>
                <a:lnTo>
                  <a:pt x="454939" y="254000"/>
                </a:lnTo>
                <a:lnTo>
                  <a:pt x="541083" y="304800"/>
                </a:lnTo>
                <a:lnTo>
                  <a:pt x="585190" y="330200"/>
                </a:lnTo>
                <a:lnTo>
                  <a:pt x="630072" y="342900"/>
                </a:lnTo>
                <a:lnTo>
                  <a:pt x="675830" y="368300"/>
                </a:lnTo>
                <a:lnTo>
                  <a:pt x="722528" y="381000"/>
                </a:lnTo>
                <a:lnTo>
                  <a:pt x="770242" y="406400"/>
                </a:lnTo>
                <a:lnTo>
                  <a:pt x="860336" y="114300"/>
                </a:lnTo>
                <a:close/>
              </a:path>
              <a:path w="1844040" h="558800">
                <a:moveTo>
                  <a:pt x="1463929" y="482600"/>
                </a:moveTo>
                <a:lnTo>
                  <a:pt x="1418882" y="177800"/>
                </a:lnTo>
                <a:lnTo>
                  <a:pt x="1176743" y="177800"/>
                </a:lnTo>
                <a:lnTo>
                  <a:pt x="1124077" y="165100"/>
                </a:lnTo>
                <a:lnTo>
                  <a:pt x="1071943" y="165100"/>
                </a:lnTo>
                <a:lnTo>
                  <a:pt x="918895" y="127000"/>
                </a:lnTo>
                <a:lnTo>
                  <a:pt x="828802" y="419100"/>
                </a:lnTo>
                <a:lnTo>
                  <a:pt x="1025931" y="469900"/>
                </a:lnTo>
                <a:lnTo>
                  <a:pt x="1076604" y="469900"/>
                </a:lnTo>
                <a:lnTo>
                  <a:pt x="1127760" y="482600"/>
                </a:lnTo>
                <a:lnTo>
                  <a:pt x="1463929" y="482600"/>
                </a:lnTo>
                <a:close/>
              </a:path>
              <a:path w="1844040" h="558800">
                <a:moveTo>
                  <a:pt x="1843608" y="152400"/>
                </a:moveTo>
                <a:lnTo>
                  <a:pt x="1819770" y="101600"/>
                </a:lnTo>
                <a:lnTo>
                  <a:pt x="1774355" y="127000"/>
                </a:lnTo>
                <a:lnTo>
                  <a:pt x="1585163" y="177800"/>
                </a:lnTo>
                <a:lnTo>
                  <a:pt x="1535988" y="190500"/>
                </a:lnTo>
                <a:lnTo>
                  <a:pt x="1567522" y="419100"/>
                </a:lnTo>
                <a:lnTo>
                  <a:pt x="1612912" y="419100"/>
                </a:lnTo>
                <a:lnTo>
                  <a:pt x="1746008" y="381000"/>
                </a:lnTo>
                <a:lnTo>
                  <a:pt x="1843608" y="342900"/>
                </a:lnTo>
                <a:lnTo>
                  <a:pt x="1843608" y="152400"/>
                </a:lnTo>
                <a:close/>
              </a:path>
            </a:pathLst>
          </a:custGeom>
          <a:solidFill>
            <a:srgbClr val="FFFFFF">
              <a:alpha val="19999"/>
            </a:srgbClr>
          </a:solidFill>
        </p:spPr>
        <p:txBody>
          <a:bodyPr wrap="square" lIns="0" tIns="0" rIns="0" bIns="0" rtlCol="0"/>
          <a:lstStyle/>
          <a:p>
            <a:endParaRPr/>
          </a:p>
        </p:txBody>
      </p:sp>
      <p:sp>
        <p:nvSpPr>
          <p:cNvPr id="2" name="Holder 2"/>
          <p:cNvSpPr>
            <a:spLocks noGrp="1"/>
          </p:cNvSpPr>
          <p:nvPr>
            <p:ph type="ctrTitle"/>
          </p:nvPr>
        </p:nvSpPr>
        <p:spPr>
          <a:xfrm>
            <a:off x="6908825" y="532891"/>
            <a:ext cx="1619250" cy="1915160"/>
          </a:xfrm>
          <a:prstGeom prst="rect">
            <a:avLst/>
          </a:prstGeom>
        </p:spPr>
        <p:txBody>
          <a:bodyPr wrap="square" lIns="0" tIns="0" rIns="0" bIns="0">
            <a:spAutoFit/>
          </a:bodyPr>
          <a:lstStyle>
            <a:lvl1pPr>
              <a:defRPr sz="3150" b="1" i="0">
                <a:solidFill>
                  <a:srgbClr val="09465E"/>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100" b="0" i="0">
                <a:solidFill>
                  <a:srgbClr val="09465E"/>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Picture Placeholder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4" name="Picture 3">
            <a:extLst>
              <a:ext uri="{FF2B5EF4-FFF2-40B4-BE49-F238E27FC236}">
                <a16:creationId xmlns:a16="http://schemas.microsoft.com/office/drawing/2014/main" id="{7C540CEE-2648-CFDB-A18F-FD48BB85CD5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54334" y="6102554"/>
            <a:ext cx="2054262" cy="457426"/>
          </a:xfrm>
          <a:prstGeom prst="rect">
            <a:avLst/>
          </a:prstGeom>
        </p:spPr>
      </p:pic>
      <p:pic>
        <p:nvPicPr>
          <p:cNvPr id="5" name="Picture 4" descr="A grey and black sign with a person in a circle&#10;&#10;AI-generated content may be incorrect.">
            <a:extLst>
              <a:ext uri="{FF2B5EF4-FFF2-40B4-BE49-F238E27FC236}">
                <a16:creationId xmlns:a16="http://schemas.microsoft.com/office/drawing/2014/main" id="{C779DFA0-A278-CE70-AA09-F04F346373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8248" y="6110791"/>
            <a:ext cx="1061410" cy="387245"/>
          </a:xfrm>
          <a:prstGeom prst="rect">
            <a:avLst/>
          </a:prstGeom>
        </p:spPr>
      </p:pic>
    </p:spTree>
    <p:extLst>
      <p:ext uri="{BB962C8B-B14F-4D97-AF65-F5344CB8AC3E}">
        <p14:creationId xmlns:p14="http://schemas.microsoft.com/office/powerpoint/2010/main" val="771427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ver 0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0106" y="6030484"/>
            <a:ext cx="2054262" cy="457426"/>
          </a:xfrm>
          <a:prstGeom prst="rect">
            <a:avLst/>
          </a:prstGeom>
        </p:spPr>
      </p:pic>
      <p:sp>
        <p:nvSpPr>
          <p:cNvPr id="2" name="Picture Placeholder 3">
            <a:extLst>
              <a:ext uri="{FF2B5EF4-FFF2-40B4-BE49-F238E27FC236}">
                <a16:creationId xmlns:a16="http://schemas.microsoft.com/office/drawing/2014/main" id="{452F375B-3C38-D5D7-426A-5036F173DC4C}"/>
              </a:ext>
            </a:extLst>
          </p:cNvPr>
          <p:cNvSpPr>
            <a:spLocks noGrp="1"/>
          </p:cNvSpPr>
          <p:nvPr>
            <p:ph type="pic" sz="quarter" idx="11"/>
          </p:nvPr>
        </p:nvSpPr>
        <p:spPr>
          <a:xfrm>
            <a:off x="0" y="2271713"/>
            <a:ext cx="12192000" cy="354342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8EFE9B15-C1FC-51F8-04C3-66A1510F133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2549005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0"/>
            <a:ext cx="9320865" cy="5212793"/>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7" y="3429001"/>
            <a:ext cx="6331432"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3916532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1" y="-2"/>
            <a:ext cx="5214939"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5796203" y="77390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6631499" y="773910"/>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5796203" y="135177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6631499" y="1351772"/>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5796203" y="19308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6631499" y="19308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5796203" y="25131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6631499" y="25131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5796203" y="30922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6631499" y="30922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 name="Freeform 1">
            <a:extLst>
              <a:ext uri="{FF2B5EF4-FFF2-40B4-BE49-F238E27FC236}">
                <a16:creationId xmlns:a16="http://schemas.microsoft.com/office/drawing/2014/main" id="{8D6DEE65-4255-40E0-1424-3FAEA4533AF2}"/>
              </a:ext>
            </a:extLst>
          </p:cNvPr>
          <p:cNvSpPr/>
          <p:nvPr userDrawn="1"/>
        </p:nvSpPr>
        <p:spPr>
          <a:xfrm rot="9654881">
            <a:off x="-2205634" y="330123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
        <p:nvSpPr>
          <p:cNvPr id="6" name="Text Placeholder 25">
            <a:extLst>
              <a:ext uri="{FF2B5EF4-FFF2-40B4-BE49-F238E27FC236}">
                <a16:creationId xmlns:a16="http://schemas.microsoft.com/office/drawing/2014/main" id="{AD61217D-D3A7-8E93-6AF9-E48FE0C42D37}"/>
              </a:ext>
            </a:extLst>
          </p:cNvPr>
          <p:cNvSpPr>
            <a:spLocks noGrp="1"/>
          </p:cNvSpPr>
          <p:nvPr>
            <p:ph type="body" sz="quarter" idx="37" hasCustomPrompt="1"/>
          </p:nvPr>
        </p:nvSpPr>
        <p:spPr>
          <a:xfrm>
            <a:off x="5791440" y="36834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7" name="Text Placeholder 25">
            <a:extLst>
              <a:ext uri="{FF2B5EF4-FFF2-40B4-BE49-F238E27FC236}">
                <a16:creationId xmlns:a16="http://schemas.microsoft.com/office/drawing/2014/main" id="{53F0C958-3A48-AC04-7378-96CA88E4D290}"/>
              </a:ext>
            </a:extLst>
          </p:cNvPr>
          <p:cNvSpPr>
            <a:spLocks noGrp="1"/>
          </p:cNvSpPr>
          <p:nvPr>
            <p:ph type="body" sz="quarter" idx="38" hasCustomPrompt="1"/>
          </p:nvPr>
        </p:nvSpPr>
        <p:spPr>
          <a:xfrm>
            <a:off x="6626736" y="36834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8" name="Text Placeholder 25">
            <a:extLst>
              <a:ext uri="{FF2B5EF4-FFF2-40B4-BE49-F238E27FC236}">
                <a16:creationId xmlns:a16="http://schemas.microsoft.com/office/drawing/2014/main" id="{C72BD1BD-4041-36A1-3441-02AF7AA7E5D1}"/>
              </a:ext>
            </a:extLst>
          </p:cNvPr>
          <p:cNvSpPr>
            <a:spLocks noGrp="1"/>
          </p:cNvSpPr>
          <p:nvPr>
            <p:ph type="body" sz="quarter" idx="39" hasCustomPrompt="1"/>
          </p:nvPr>
        </p:nvSpPr>
        <p:spPr>
          <a:xfrm>
            <a:off x="5791440" y="42657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9" name="Text Placeholder 25">
            <a:extLst>
              <a:ext uri="{FF2B5EF4-FFF2-40B4-BE49-F238E27FC236}">
                <a16:creationId xmlns:a16="http://schemas.microsoft.com/office/drawing/2014/main" id="{7D86A38E-F98E-16CE-B993-045E36A6F65C}"/>
              </a:ext>
            </a:extLst>
          </p:cNvPr>
          <p:cNvSpPr>
            <a:spLocks noGrp="1"/>
          </p:cNvSpPr>
          <p:nvPr>
            <p:ph type="body" sz="quarter" idx="40" hasCustomPrompt="1"/>
          </p:nvPr>
        </p:nvSpPr>
        <p:spPr>
          <a:xfrm>
            <a:off x="6626736" y="42657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0" name="Text Placeholder 25">
            <a:extLst>
              <a:ext uri="{FF2B5EF4-FFF2-40B4-BE49-F238E27FC236}">
                <a16:creationId xmlns:a16="http://schemas.microsoft.com/office/drawing/2014/main" id="{9639DD67-C9E4-F4F9-0963-B3F5AE296FC4}"/>
              </a:ext>
            </a:extLst>
          </p:cNvPr>
          <p:cNvSpPr>
            <a:spLocks noGrp="1"/>
          </p:cNvSpPr>
          <p:nvPr>
            <p:ph type="body" sz="quarter" idx="41" hasCustomPrompt="1"/>
          </p:nvPr>
        </p:nvSpPr>
        <p:spPr>
          <a:xfrm>
            <a:off x="5791440" y="48448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14" name="Text Placeholder 25">
            <a:extLst>
              <a:ext uri="{FF2B5EF4-FFF2-40B4-BE49-F238E27FC236}">
                <a16:creationId xmlns:a16="http://schemas.microsoft.com/office/drawing/2014/main" id="{05F38C23-D687-5609-D846-15F4D82A98A9}"/>
              </a:ext>
            </a:extLst>
          </p:cNvPr>
          <p:cNvSpPr>
            <a:spLocks noGrp="1"/>
          </p:cNvSpPr>
          <p:nvPr>
            <p:ph type="body" sz="quarter" idx="42" hasCustomPrompt="1"/>
          </p:nvPr>
        </p:nvSpPr>
        <p:spPr>
          <a:xfrm>
            <a:off x="6626736" y="48448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17">
            <a:extLst>
              <a:ext uri="{FF2B5EF4-FFF2-40B4-BE49-F238E27FC236}">
                <a16:creationId xmlns:a16="http://schemas.microsoft.com/office/drawing/2014/main" id="{575752C6-6689-9483-15F3-9BE36042DFAB}"/>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 name="TextBox 2">
            <a:extLst>
              <a:ext uri="{FF2B5EF4-FFF2-40B4-BE49-F238E27FC236}">
                <a16:creationId xmlns:a16="http://schemas.microsoft.com/office/drawing/2014/main" id="{930B4724-D2C6-C6FC-4ABB-045976CE5004}"/>
              </a:ext>
            </a:extLst>
          </p:cNvPr>
          <p:cNvSpPr txBox="1"/>
          <p:nvPr userDrawn="1"/>
        </p:nvSpPr>
        <p:spPr>
          <a:xfrm>
            <a:off x="7141497" y="5674814"/>
            <a:ext cx="4346692" cy="364587"/>
          </a:xfrm>
          <a:prstGeom prst="rect">
            <a:avLst/>
          </a:prstGeom>
          <a:noFill/>
        </p:spPr>
        <p:txBody>
          <a:bodyPr wrap="square">
            <a:spAutoFit/>
          </a:bodyPr>
          <a:lstStyle/>
          <a:p>
            <a:pPr marL="0" marR="0" indent="0" algn="just" defTabSz="457200" rtl="0" eaLnBrk="1" fontAlgn="auto" latinLnBrk="0" hangingPunct="0">
              <a:lnSpc>
                <a:spcPts val="660"/>
              </a:lnSpc>
              <a:spcBef>
                <a:spcPts val="0"/>
              </a:spcBef>
              <a:spcAft>
                <a:spcPts val="0"/>
              </a:spcAft>
              <a:buClrTx/>
              <a:buSzTx/>
              <a:buFontTx/>
              <a:buNone/>
              <a:tabLst/>
              <a:defRPr/>
            </a:pPr>
            <a:r>
              <a:rPr lang="en-US" sz="600" kern="1200">
                <a:solidFill>
                  <a:srgbClr val="0C4659"/>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600">
              <a:solidFill>
                <a:srgbClr val="0C4659"/>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3947B1FC-03B4-3FC1-7B84-AF8ADE24AA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70902" y="5674812"/>
            <a:ext cx="1667896" cy="371393"/>
          </a:xfrm>
          <a:prstGeom prst="rect">
            <a:avLst/>
          </a:prstGeom>
        </p:spPr>
      </p:pic>
      <p:pic>
        <p:nvPicPr>
          <p:cNvPr id="11" name="Picture 10" descr="A grey and black sign with a person in a circle&#10;&#10;AI-generated content may be incorrect.">
            <a:extLst>
              <a:ext uri="{FF2B5EF4-FFF2-40B4-BE49-F238E27FC236}">
                <a16:creationId xmlns:a16="http://schemas.microsoft.com/office/drawing/2014/main" id="{2F01E11F-BBA5-1D41-84B6-A2DFB4A9CB7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12370" y="6181436"/>
            <a:ext cx="869046" cy="317063"/>
          </a:xfrm>
          <a:prstGeom prst="rect">
            <a:avLst/>
          </a:prstGeom>
        </p:spPr>
      </p:pic>
      <p:sp>
        <p:nvSpPr>
          <p:cNvPr id="12" name="TextBox 11">
            <a:extLst>
              <a:ext uri="{FF2B5EF4-FFF2-40B4-BE49-F238E27FC236}">
                <a16:creationId xmlns:a16="http://schemas.microsoft.com/office/drawing/2014/main" id="{A4BAAF58-D18C-B615-597D-17F11BF233E4}"/>
              </a:ext>
            </a:extLst>
          </p:cNvPr>
          <p:cNvSpPr txBox="1"/>
          <p:nvPr userDrawn="1"/>
        </p:nvSpPr>
        <p:spPr>
          <a:xfrm>
            <a:off x="7138798" y="6117122"/>
            <a:ext cx="43252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600">
                <a:solidFill>
                  <a:srgbClr val="0B3A5B"/>
                </a:solidFill>
              </a:rPr>
              <a:t>This license enables </a:t>
            </a:r>
            <a:r>
              <a:rPr lang="en-IE" sz="600" err="1">
                <a:solidFill>
                  <a:srgbClr val="0B3A5B"/>
                </a:solidFill>
              </a:rPr>
              <a:t>reusers</a:t>
            </a:r>
            <a:r>
              <a:rPr lang="en-IE" sz="600">
                <a:solidFill>
                  <a:srgbClr val="0B3A5B"/>
                </a:solidFill>
              </a:rPr>
              <a:t> to distribute, remix, adapt, and build upon the material in any medium or format, so long as </a:t>
            </a:r>
            <a:r>
              <a:rPr lang="en-US" sz="600">
                <a:solidFill>
                  <a:srgbClr val="0B3A5B"/>
                </a:solidFill>
              </a:rPr>
              <a:t>attribution is given to the creator. The license allows for commercial use. CC BY includes the following elements:</a:t>
            </a:r>
          </a:p>
          <a:p>
            <a:pPr algn="just"/>
            <a:r>
              <a:rPr lang="en-US" sz="600">
                <a:solidFill>
                  <a:srgbClr val="0B3A5B"/>
                </a:solidFill>
              </a:rPr>
              <a:t>BY: credit must be given to the creator.</a:t>
            </a:r>
            <a:endParaRPr lang="en-US" sz="600">
              <a:solidFill>
                <a:srgbClr val="0B3A5B"/>
              </a:solidFill>
              <a:ea typeface="Calibri"/>
              <a:cs typeface="Calibri"/>
            </a:endParaRPr>
          </a:p>
        </p:txBody>
      </p:sp>
    </p:spTree>
    <p:extLst>
      <p:ext uri="{BB962C8B-B14F-4D97-AF65-F5344CB8AC3E}">
        <p14:creationId xmlns:p14="http://schemas.microsoft.com/office/powerpoint/2010/main" val="943269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1378111"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2267191" y="254555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3102488" y="2545560"/>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2267191" y="312342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3102488" y="3123422"/>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2267191" y="370249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3102488" y="3702491"/>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2267191" y="428481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3102488" y="4284817"/>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2267191" y="486391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3102488" y="4863916"/>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6" name="Rectangle 35">
            <a:extLst>
              <a:ext uri="{FF2B5EF4-FFF2-40B4-BE49-F238E27FC236}">
                <a16:creationId xmlns:a16="http://schemas.microsoft.com/office/drawing/2014/main" id="{27BC3113-E3C6-5349-8D68-5760D4A8C23B}"/>
              </a:ext>
            </a:extLst>
          </p:cNvPr>
          <p:cNvSpPr/>
          <p:nvPr userDrawn="1"/>
        </p:nvSpPr>
        <p:spPr>
          <a:xfrm>
            <a:off x="4388307" y="5855031"/>
            <a:ext cx="7016293" cy="615553"/>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Picture Placeholder 3">
            <a:extLst>
              <a:ext uri="{FF2B5EF4-FFF2-40B4-BE49-F238E27FC236}">
                <a16:creationId xmlns:a16="http://schemas.microsoft.com/office/drawing/2014/main" id="{EF376128-3D56-39EB-B878-881E313032D4}"/>
              </a:ext>
            </a:extLst>
          </p:cNvPr>
          <p:cNvSpPr>
            <a:spLocks noGrp="1"/>
          </p:cNvSpPr>
          <p:nvPr>
            <p:ph type="pic" sz="quarter" idx="11"/>
          </p:nvPr>
        </p:nvSpPr>
        <p:spPr>
          <a:xfrm>
            <a:off x="788894" y="340862"/>
            <a:ext cx="11403106" cy="190369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03050" y="5867924"/>
            <a:ext cx="2054262" cy="457426"/>
          </a:xfrm>
          <a:prstGeom prst="rect">
            <a:avLst/>
          </a:prstGeom>
        </p:spPr>
      </p:pic>
      <p:cxnSp>
        <p:nvCxnSpPr>
          <p:cNvPr id="11" name="Straight Connector 10">
            <a:extLst>
              <a:ext uri="{FF2B5EF4-FFF2-40B4-BE49-F238E27FC236}">
                <a16:creationId xmlns:a16="http://schemas.microsoft.com/office/drawing/2014/main" id="{4344D256-A31B-BC2F-4B9A-43E1183BF608}"/>
              </a:ext>
            </a:extLst>
          </p:cNvPr>
          <p:cNvCxnSpPr>
            <a:cxnSpLocks/>
          </p:cNvCxnSpPr>
          <p:nvPr userDrawn="1"/>
        </p:nvCxnSpPr>
        <p:spPr>
          <a:xfrm flipV="1">
            <a:off x="2156224" y="3114739"/>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184EE-77EA-7EB6-556C-9284576B774E}"/>
              </a:ext>
            </a:extLst>
          </p:cNvPr>
          <p:cNvCxnSpPr>
            <a:cxnSpLocks/>
          </p:cNvCxnSpPr>
          <p:nvPr userDrawn="1"/>
        </p:nvCxnSpPr>
        <p:spPr>
          <a:xfrm flipV="1">
            <a:off x="2156224" y="3692562"/>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695D3F-90BB-714D-905E-359A8A6F977A}"/>
              </a:ext>
            </a:extLst>
          </p:cNvPr>
          <p:cNvCxnSpPr>
            <a:cxnSpLocks/>
          </p:cNvCxnSpPr>
          <p:nvPr userDrawn="1"/>
        </p:nvCxnSpPr>
        <p:spPr>
          <a:xfrm flipV="1">
            <a:off x="2156224" y="4270385"/>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0A6276-CB75-B53D-5CED-F7679BCF3899}"/>
              </a:ext>
            </a:extLst>
          </p:cNvPr>
          <p:cNvCxnSpPr>
            <a:cxnSpLocks/>
          </p:cNvCxnSpPr>
          <p:nvPr userDrawn="1"/>
        </p:nvCxnSpPr>
        <p:spPr>
          <a:xfrm flipV="1">
            <a:off x="2156224" y="4848208"/>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8D6DEE65-4255-40E0-1424-3FAEA4533AF2}"/>
              </a:ext>
            </a:extLst>
          </p:cNvPr>
          <p:cNvSpPr/>
          <p:nvPr userDrawn="1"/>
        </p:nvSpPr>
        <p:spPr>
          <a:xfrm rot="9654881">
            <a:off x="-1705571" y="2672583"/>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653269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grpSp>
        <p:nvGrpSpPr>
          <p:cNvPr id="4" name="Group 3">
            <a:extLst>
              <a:ext uri="{FF2B5EF4-FFF2-40B4-BE49-F238E27FC236}">
                <a16:creationId xmlns:a16="http://schemas.microsoft.com/office/drawing/2014/main" id="{51446C6C-3DF1-7233-DD14-F4717C528CEC}"/>
              </a:ext>
            </a:extLst>
          </p:cNvPr>
          <p:cNvGrpSpPr/>
          <p:nvPr userDrawn="1"/>
        </p:nvGrpSpPr>
        <p:grpSpPr>
          <a:xfrm>
            <a:off x="11656052" y="3880526"/>
            <a:ext cx="281949" cy="2748511"/>
            <a:chOff x="7176656" y="8423488"/>
            <a:chExt cx="190704" cy="1859031"/>
          </a:xfrm>
        </p:grpSpPr>
        <p:cxnSp>
          <p:nvCxnSpPr>
            <p:cNvPr id="5" name="Straight Connector 4">
              <a:extLst>
                <a:ext uri="{FF2B5EF4-FFF2-40B4-BE49-F238E27FC236}">
                  <a16:creationId xmlns:a16="http://schemas.microsoft.com/office/drawing/2014/main" id="{2F05E96D-09C7-6275-A582-448D736A922F}"/>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30C52D9-085E-AF3B-5EA4-90697739943A}"/>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1919194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43223" y="-639575"/>
            <a:ext cx="3905551" cy="812984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51894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Tree>
    <p:extLst>
      <p:ext uri="{BB962C8B-B14F-4D97-AF65-F5344CB8AC3E}">
        <p14:creationId xmlns:p14="http://schemas.microsoft.com/office/powerpoint/2010/main" val="607809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245316" y="0"/>
            <a:ext cx="4780547" cy="6858000"/>
          </a:xfrm>
          <a:prstGeom prst="rect">
            <a:avLst/>
          </a:prstGeom>
          <a:solidFill>
            <a:srgbClr val="0946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03</a:t>
            </a:r>
          </a:p>
        </p:txBody>
      </p:sp>
    </p:spTree>
    <p:extLst>
      <p:ext uri="{BB962C8B-B14F-4D97-AF65-F5344CB8AC3E}">
        <p14:creationId xmlns:p14="http://schemas.microsoft.com/office/powerpoint/2010/main" val="17859257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6096000" cy="6844027"/>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069389" y="34290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3404175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50" b="1" i="0">
                <a:solidFill>
                  <a:srgbClr val="09465E"/>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100" b="0" i="0">
                <a:solidFill>
                  <a:srgbClr val="09465E"/>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2" name="Group 1">
            <a:extLst>
              <a:ext uri="{FF2B5EF4-FFF2-40B4-BE49-F238E27FC236}">
                <a16:creationId xmlns:a16="http://schemas.microsoft.com/office/drawing/2014/main" id="{4012C1F7-9DB5-D4A1-4CA8-2FE36416B1FD}"/>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F6E18385-AA0E-B54F-6007-CDB2202690B7}"/>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F2F393F-BDAA-1B2F-FA95-938377142D01}"/>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617872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HS Photo with text">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293183"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4" y="2016633"/>
            <a:ext cx="5293182"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6297989"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19820128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HS Photo with tex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CB33894-6B85-A64A-8194-AD204557A483}"/>
              </a:ext>
            </a:extLst>
          </p:cNvPr>
          <p:cNvSpPr/>
          <p:nvPr userDrawn="1"/>
        </p:nvSpPr>
        <p:spPr>
          <a:xfrm flipV="1">
            <a:off x="0"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59728"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597275"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7" name="Text Placeholder 23">
            <a:extLst>
              <a:ext uri="{FF2B5EF4-FFF2-40B4-BE49-F238E27FC236}">
                <a16:creationId xmlns:a16="http://schemas.microsoft.com/office/drawing/2014/main" id="{7A5ECDC7-56E1-0984-2C77-279F9248607D}"/>
              </a:ext>
            </a:extLst>
          </p:cNvPr>
          <p:cNvSpPr>
            <a:spLocks noGrp="1"/>
          </p:cNvSpPr>
          <p:nvPr>
            <p:ph type="body" sz="quarter" idx="21" hasCustomPrompt="1"/>
          </p:nvPr>
        </p:nvSpPr>
        <p:spPr>
          <a:xfrm>
            <a:off x="6246356" y="584332"/>
            <a:ext cx="5293183"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8" name="Text Placeholder 17">
            <a:extLst>
              <a:ext uri="{FF2B5EF4-FFF2-40B4-BE49-F238E27FC236}">
                <a16:creationId xmlns:a16="http://schemas.microsoft.com/office/drawing/2014/main" id="{08E0C614-5EC5-DFB2-74AB-FE10C08391C5}"/>
              </a:ext>
            </a:extLst>
          </p:cNvPr>
          <p:cNvSpPr>
            <a:spLocks noGrp="1"/>
          </p:cNvSpPr>
          <p:nvPr>
            <p:ph type="body" sz="quarter" idx="22" hasCustomPrompt="1"/>
          </p:nvPr>
        </p:nvSpPr>
        <p:spPr>
          <a:xfrm>
            <a:off x="6246355" y="2013390"/>
            <a:ext cx="5293182"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20212488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LHS Photo with tex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CB33894-6B85-A64A-8194-AD204557A483}"/>
              </a:ext>
            </a:extLst>
          </p:cNvPr>
          <p:cNvSpPr/>
          <p:nvPr userDrawn="1"/>
        </p:nvSpPr>
        <p:spPr>
          <a:xfrm flipV="1">
            <a:off x="0"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59728"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601406" y="0"/>
            <a:ext cx="4454688"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7" name="Text Placeholder 23">
            <a:extLst>
              <a:ext uri="{FF2B5EF4-FFF2-40B4-BE49-F238E27FC236}">
                <a16:creationId xmlns:a16="http://schemas.microsoft.com/office/drawing/2014/main" id="{7A5ECDC7-56E1-0984-2C77-279F9248607D}"/>
              </a:ext>
            </a:extLst>
          </p:cNvPr>
          <p:cNvSpPr>
            <a:spLocks noGrp="1"/>
          </p:cNvSpPr>
          <p:nvPr>
            <p:ph type="body" sz="quarter" idx="21" hasCustomPrompt="1"/>
          </p:nvPr>
        </p:nvSpPr>
        <p:spPr>
          <a:xfrm>
            <a:off x="5468472" y="584332"/>
            <a:ext cx="6071068"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8" name="Text Placeholder 17">
            <a:extLst>
              <a:ext uri="{FF2B5EF4-FFF2-40B4-BE49-F238E27FC236}">
                <a16:creationId xmlns:a16="http://schemas.microsoft.com/office/drawing/2014/main" id="{08E0C614-5EC5-DFB2-74AB-FE10C08391C5}"/>
              </a:ext>
            </a:extLst>
          </p:cNvPr>
          <p:cNvSpPr>
            <a:spLocks noGrp="1"/>
          </p:cNvSpPr>
          <p:nvPr>
            <p:ph type="body" sz="quarter" idx="22" hasCustomPrompt="1"/>
          </p:nvPr>
        </p:nvSpPr>
        <p:spPr>
          <a:xfrm>
            <a:off x="5468471" y="2013390"/>
            <a:ext cx="6071066"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3493487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437093" y="-5437096"/>
            <a:ext cx="1317816"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39828275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grpSp>
        <p:nvGrpSpPr>
          <p:cNvPr id="2" name="Group 1">
            <a:extLst>
              <a:ext uri="{FF2B5EF4-FFF2-40B4-BE49-F238E27FC236}">
                <a16:creationId xmlns:a16="http://schemas.microsoft.com/office/drawing/2014/main" id="{D9E23762-66D8-6BC5-63EA-7A1ECAE76A2F}"/>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1A070FB4-8E71-B357-273F-A554648909F8}"/>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38D991D-B7C0-7411-82B9-61467E105644}"/>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358222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334298" y="403168"/>
            <a:ext cx="5136791" cy="6051665"/>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77598"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 name="Freeform 1">
            <a:extLst>
              <a:ext uri="{FF2B5EF4-FFF2-40B4-BE49-F238E27FC236}">
                <a16:creationId xmlns:a16="http://schemas.microsoft.com/office/drawing/2014/main" id="{4377A738-8E05-503D-0864-000E7F18977E}"/>
              </a:ext>
            </a:extLst>
          </p:cNvPr>
          <p:cNvSpPr/>
          <p:nvPr userDrawn="1"/>
        </p:nvSpPr>
        <p:spPr>
          <a:xfrm>
            <a:off x="8077058" y="214036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7996317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BF8D6F4-3016-8645-8F98-165F5336ABB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5867"/>
          <a:stretch/>
        </p:blipFill>
        <p:spPr>
          <a:xfrm flipH="1">
            <a:off x="608794" y="2954956"/>
            <a:ext cx="8439100" cy="4311085"/>
          </a:xfrm>
          <a:prstGeom prst="rect">
            <a:avLst/>
          </a:prstGeom>
        </p:spPr>
      </p:pic>
      <p:sp>
        <p:nvSpPr>
          <p:cNvPr id="34" name="Picture Placeholder 17">
            <a:extLst>
              <a:ext uri="{FF2B5EF4-FFF2-40B4-BE49-F238E27FC236}">
                <a16:creationId xmlns:a16="http://schemas.microsoft.com/office/drawing/2014/main" id="{90E9DF56-261E-6140-A484-1D99EF871998}"/>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A0CA810E-D2C6-FA47-4DD1-CBA18E3BCB2C}"/>
              </a:ext>
            </a:extLst>
          </p:cNvPr>
          <p:cNvGrpSpPr/>
          <p:nvPr userDrawn="1"/>
        </p:nvGrpSpPr>
        <p:grpSpPr>
          <a:xfrm>
            <a:off x="138149" y="3764148"/>
            <a:ext cx="281949" cy="2748511"/>
            <a:chOff x="7176656" y="8423488"/>
            <a:chExt cx="190704" cy="1859031"/>
          </a:xfrm>
        </p:grpSpPr>
        <p:cxnSp>
          <p:nvCxnSpPr>
            <p:cNvPr id="5" name="Straight Connector 4">
              <a:extLst>
                <a:ext uri="{FF2B5EF4-FFF2-40B4-BE49-F238E27FC236}">
                  <a16:creationId xmlns:a16="http://schemas.microsoft.com/office/drawing/2014/main" id="{26751B12-CD17-EAC5-5083-72746B4D3099}"/>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324B1C9-1C53-303F-BD21-10CF286F55D9}"/>
                </a:ext>
              </a:extLst>
            </p:cNvPr>
            <p:cNvPicPr>
              <a:picLocks noChangeAspect="1"/>
            </p:cNvPicPr>
            <p:nvPr userDrawn="1"/>
          </p:nvPicPr>
          <p:blipFill rotWithShape="1">
            <a:blip r:embed="rId3" cstate="email">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10714301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iPhone6_mockup_front_white.png">
            <a:extLst>
              <a:ext uri="{FF2B5EF4-FFF2-40B4-BE49-F238E27FC236}">
                <a16:creationId xmlns:a16="http://schemas.microsoft.com/office/drawing/2014/main" id="{2E93F037-6935-B341-918A-EA899250876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6200000">
            <a:off x="7188791" y="-546318"/>
            <a:ext cx="4504135" cy="6404164"/>
          </a:xfrm>
          <a:prstGeom prst="rect">
            <a:avLst/>
          </a:prstGeom>
        </p:spPr>
      </p:pic>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9828746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1089737-A92C-2C8D-8446-C3C90AD74B99}"/>
              </a:ext>
            </a:extLst>
          </p:cNvPr>
          <p:cNvSpPr/>
          <p:nvPr userDrawn="1"/>
        </p:nvSpPr>
        <p:spPr>
          <a:xfrm>
            <a:off x="7396842" y="5431639"/>
            <a:ext cx="4795157" cy="697353"/>
          </a:xfrm>
          <a:prstGeom prst="rect">
            <a:avLst/>
          </a:prstGeom>
          <a:solidFill>
            <a:srgbClr val="60BA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Picture Placeholder 4">
            <a:extLst>
              <a:ext uri="{FF2B5EF4-FFF2-40B4-BE49-F238E27FC236}">
                <a16:creationId xmlns:a16="http://schemas.microsoft.com/office/drawing/2014/main" id="{9B088922-55C8-EFEA-F4CD-3D58220ED3F5}"/>
              </a:ext>
            </a:extLst>
          </p:cNvPr>
          <p:cNvSpPr>
            <a:spLocks noGrp="1"/>
          </p:cNvSpPr>
          <p:nvPr>
            <p:ph type="pic" sz="quarter" idx="11"/>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a:p>
        </p:txBody>
      </p:sp>
      <p:sp>
        <p:nvSpPr>
          <p:cNvPr id="145" name="Text Placeholder 32">
            <a:extLst>
              <a:ext uri="{FF2B5EF4-FFF2-40B4-BE49-F238E27FC236}">
                <a16:creationId xmlns:a16="http://schemas.microsoft.com/office/drawing/2014/main" id="{A4B843D6-D64E-B84C-9B42-CB0537BA840E}"/>
              </a:ext>
            </a:extLst>
          </p:cNvPr>
          <p:cNvSpPr>
            <a:spLocks noGrp="1"/>
          </p:cNvSpPr>
          <p:nvPr>
            <p:ph type="body" sz="quarter" idx="13" hasCustomPrompt="1"/>
          </p:nvPr>
        </p:nvSpPr>
        <p:spPr>
          <a:xfrm>
            <a:off x="7551945" y="5547251"/>
            <a:ext cx="4381736" cy="466127"/>
          </a:xfrm>
          <a:prstGeom prst="rect">
            <a:avLst/>
          </a:prstGeom>
        </p:spPr>
        <p:txBody>
          <a:bodyPr>
            <a:noAutofit/>
          </a:bodyPr>
          <a:lstStyle>
            <a:lvl1pPr marL="0" indent="0" algn="r">
              <a:lnSpc>
                <a:spcPct val="100000"/>
              </a:lnSpc>
              <a:spcBef>
                <a:spcPts val="0"/>
              </a:spcBef>
              <a:buNone/>
              <a:defRPr sz="24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err="1"/>
              <a:t>www.website.eu</a:t>
            </a:r>
            <a:endParaRPr lang="en-US"/>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3790144"/>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a:t>Follow Our Journey</a:t>
            </a:r>
          </a:p>
        </p:txBody>
      </p:sp>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5420" y="5916072"/>
            <a:ext cx="2054262" cy="457426"/>
          </a:xfrm>
          <a:prstGeom prst="rect">
            <a:avLst/>
          </a:prstGeom>
        </p:spPr>
      </p:pic>
      <p:pic>
        <p:nvPicPr>
          <p:cNvPr id="9" name="Picture 8">
            <a:extLst>
              <a:ext uri="{FF2B5EF4-FFF2-40B4-BE49-F238E27FC236}">
                <a16:creationId xmlns:a16="http://schemas.microsoft.com/office/drawing/2014/main" id="{3070DF7C-4D66-007C-C0F8-59C34562A2A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886750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50" b="1" i="0">
                <a:solidFill>
                  <a:srgbClr val="09465E"/>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7/8/2025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a:t>Heading</a:t>
            </a:r>
          </a:p>
        </p:txBody>
      </p:sp>
    </p:spTree>
    <p:extLst>
      <p:ext uri="{BB962C8B-B14F-4D97-AF65-F5344CB8AC3E}">
        <p14:creationId xmlns:p14="http://schemas.microsoft.com/office/powerpoint/2010/main" val="34340733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770B68B2-B174-95DD-0F39-0B68D890419B}"/>
              </a:ext>
            </a:extLst>
          </p:cNvPr>
          <p:cNvSpPr>
            <a:spLocks noGrp="1"/>
          </p:cNvSpPr>
          <p:nvPr>
            <p:ph type="body" sz="quarter" idx="16" hasCustomPrompt="1"/>
          </p:nvPr>
        </p:nvSpPr>
        <p:spPr>
          <a:xfrm>
            <a:off x="-2" y="375841"/>
            <a:ext cx="12191999" cy="803654"/>
          </a:xfrm>
          <a:prstGeom prst="rect">
            <a:avLst/>
          </a:prstGeom>
        </p:spPr>
        <p:txBody>
          <a:bodyPr>
            <a:noAutofit/>
          </a:bodyPr>
          <a:lstStyle>
            <a:lvl1pPr marL="0" indent="0" algn="ctr">
              <a:buNone/>
              <a:defRPr sz="3600" b="1" i="0">
                <a:solidFill>
                  <a:srgbClr val="086575"/>
                </a:solidFill>
                <a:latin typeface="+mn-lt"/>
              </a:defRPr>
            </a:lvl1pPr>
          </a:lstStyle>
          <a:p>
            <a:pPr lvl="0"/>
            <a:r>
              <a:rPr lang="en-US"/>
              <a:t>Heading</a:t>
            </a:r>
          </a:p>
        </p:txBody>
      </p:sp>
    </p:spTree>
    <p:extLst>
      <p:ext uri="{BB962C8B-B14F-4D97-AF65-F5344CB8AC3E}">
        <p14:creationId xmlns:p14="http://schemas.microsoft.com/office/powerpoint/2010/main" val="15290954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2" y="-2"/>
            <a:ext cx="12192000" cy="6858001"/>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a:solidFill>
                  <a:schemeClr val="bg1"/>
                </a:solidFill>
                <a:effectLst/>
                <a:latin typeface="+mn-lt"/>
                <a:ea typeface="+mn-ea"/>
                <a:cs typeface="+mn-cs"/>
                <a:sym typeface="Quattrocento Sans"/>
              </a:rPr>
              <a:t>FONT TYPEFACE &amp; SIZE</a:t>
            </a:r>
            <a:endParaRPr lang="en-IE" sz="3600" baseline="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chemeClr val="bg1"/>
                </a:solidFill>
                <a:effectLst/>
                <a:latin typeface="+mn-lt"/>
                <a:ea typeface="+mn-ea"/>
                <a:cs typeface="+mn-cs"/>
              </a:rPr>
              <a:t>PLEASE</a:t>
            </a:r>
            <a:r>
              <a:rPr lang="en-IE" sz="3000" b="0" i="0" u="none" strike="noStrike" kern="1200" baseline="0">
                <a:solidFill>
                  <a:schemeClr val="bg1"/>
                </a:solidFill>
                <a:effectLst/>
                <a:latin typeface="+mn-lt"/>
                <a:ea typeface="+mn-ea"/>
                <a:cs typeface="+mn-cs"/>
              </a:rPr>
              <a:t> ENSURE TO KEEP FONTS AS PER THE LAYOUT</a:t>
            </a:r>
            <a:endParaRPr lang="en-IE" sz="3000" b="0" i="0" u="none" strike="noStrike" kern="1200">
              <a:solidFill>
                <a:schemeClr val="bg1"/>
              </a:solidFill>
              <a:effectLst/>
              <a:latin typeface="+mn-lt"/>
              <a:ea typeface="+mn-ea"/>
              <a:cs typeface="+mn-cs"/>
            </a:endParaRPr>
          </a:p>
          <a:p>
            <a:pPr fontAlgn="base"/>
            <a:endParaRPr lang="en-IE" sz="3000" b="0" i="0" u="none" strike="noStrike" kern="120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chemeClr val="bg1"/>
                </a:solidFill>
                <a:effectLst/>
                <a:latin typeface="+mn-lt"/>
                <a:ea typeface="+mn-ea"/>
                <a:cs typeface="+mn-cs"/>
              </a:rPr>
              <a:t>48 point </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Divider</a:t>
            </a:r>
            <a:r>
              <a:rPr lang="en-IE" sz="3000" b="0" i="0" u="none" strike="noStrike" kern="1200" baseline="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36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30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	</a:t>
            </a:r>
            <a:r>
              <a:rPr lang="en-IE" sz="3000" b="0" i="0" u="none" strike="noStrike" kern="1200" baseline="0">
                <a:solidFill>
                  <a:schemeClr val="bg1"/>
                </a:solidFill>
                <a:effectLst/>
                <a:latin typeface="+mn-lt"/>
                <a:ea typeface="+mn-ea"/>
                <a:cs typeface="+mn-cs"/>
              </a:rPr>
              <a:t>       </a:t>
            </a:r>
            <a:r>
              <a:rPr lang="en-IE" sz="3000" b="0" i="0" u="none" strike="noStrike" kern="120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24 point</a:t>
            </a:r>
            <a:r>
              <a:rPr lang="en-IE" sz="3000" b="0" i="0" u="none" strike="noStrike" kern="1200" baseline="0">
                <a:solidFill>
                  <a:schemeClr val="bg1"/>
                </a:solidFill>
                <a:effectLst/>
                <a:latin typeface="+mn-lt"/>
                <a:ea typeface="+mn-ea"/>
                <a:cs typeface="+mn-cs"/>
              </a:rPr>
              <a:t>  -  </a:t>
            </a:r>
            <a:r>
              <a:rPr lang="en-IE" sz="3000" b="0" i="0" u="none" strike="noStrike" kern="1200" baseline="0">
                <a:solidFill>
                  <a:schemeClr val="bg1"/>
                </a:solidFill>
                <a:effectLst/>
                <a:latin typeface="+mn-lt"/>
                <a:ea typeface="Quattrocento Sans"/>
                <a:cs typeface="Quattrocento Sans"/>
                <a:sym typeface="Quattrocento Sans"/>
              </a:rPr>
              <a:t>Main </a:t>
            </a:r>
            <a:r>
              <a:rPr lang="en-IE" sz="3000" b="0" i="0" u="none" strike="noStrike" kern="1200">
                <a:solidFill>
                  <a:schemeClr val="bg1"/>
                </a:solidFill>
                <a:effectLst/>
                <a:latin typeface="+mn-lt"/>
                <a:ea typeface="+mn-ea"/>
                <a:cs typeface="+mn-cs"/>
              </a:rPr>
              <a:t>Text Body </a:t>
            </a:r>
            <a:endParaRPr lang="en-US" sz="3000">
              <a:solidFill>
                <a:schemeClr val="bg1"/>
              </a:solidFill>
            </a:endParaRPr>
          </a:p>
          <a:p>
            <a:pPr fontAlgn="base"/>
            <a:endParaRPr lang="en-IE" sz="3000" b="0" i="0" u="none" strike="noStrike" kern="120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chemeClr val="bg1"/>
                </a:solidFill>
                <a:effectLst/>
                <a:latin typeface="+mn-lt"/>
                <a:ea typeface="+mn-ea"/>
                <a:cs typeface="+mn-cs"/>
                <a:sym typeface="Quattrocento Sans"/>
              </a:rPr>
              <a:t>waste2worth </a:t>
            </a:r>
            <a:r>
              <a:rPr lang="en-IE" sz="2400" b="0" i="0" u="none" strike="noStrike" kern="1200" baseline="0">
                <a:solidFill>
                  <a:schemeClr val="bg1"/>
                </a:solidFill>
                <a:effectLst/>
                <a:latin typeface="+mn-lt"/>
                <a:ea typeface="+mn-ea"/>
                <a:cs typeface="+mn-cs"/>
                <a:sym typeface="Quattrocento Sans"/>
              </a:rPr>
              <a:t>PowerPoint is</a:t>
            </a:r>
            <a:r>
              <a:rPr lang="is-IS" sz="2400" b="0" i="0" u="none" strike="noStrike" kern="1200" baseline="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a:solidFill>
                <a:schemeClr val="bg1"/>
              </a:solidFill>
              <a:effectLst/>
              <a:latin typeface="+mn-lt"/>
              <a:ea typeface="+mn-ea"/>
              <a:cs typeface="+mn-cs"/>
              <a:sym typeface="Quattrocento Sans"/>
            </a:endParaRPr>
          </a:p>
          <a:p>
            <a:pPr fontAlgn="base"/>
            <a:endParaRPr lang="en-IE" sz="2400" b="0" i="0" u="none" strike="noStrike" kern="1200" baseline="0">
              <a:solidFill>
                <a:schemeClr val="bg1"/>
              </a:solidFill>
              <a:effectLst/>
              <a:latin typeface="+mn-lt"/>
              <a:ea typeface="+mn-ea"/>
              <a:cs typeface="+mn-cs"/>
              <a:sym typeface="Quattrocento Sans"/>
            </a:endParaRPr>
          </a:p>
          <a:p>
            <a:pPr fontAlgn="base"/>
            <a:r>
              <a:rPr lang="en-IE" sz="3600" b="1" i="1" baseline="0">
                <a:solidFill>
                  <a:schemeClr val="bg1"/>
                </a:solidFill>
                <a:latin typeface="+mn-lt"/>
                <a:ea typeface="Quattrocento Sans"/>
                <a:cs typeface="Quattrocento Sans"/>
                <a:sym typeface="Quattrocento Sans"/>
              </a:rPr>
              <a:t>Calibri</a:t>
            </a:r>
            <a:endParaRPr lang="en-IE" sz="3600" baseline="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41407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Picture Placeholder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4" name="Picture 3">
            <a:extLst>
              <a:ext uri="{FF2B5EF4-FFF2-40B4-BE49-F238E27FC236}">
                <a16:creationId xmlns:a16="http://schemas.microsoft.com/office/drawing/2014/main" id="{7C540CEE-2648-CFDB-A18F-FD48BB85CD5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54334" y="6102554"/>
            <a:ext cx="2054262" cy="457426"/>
          </a:xfrm>
          <a:prstGeom prst="rect">
            <a:avLst/>
          </a:prstGeom>
        </p:spPr>
      </p:pic>
      <p:pic>
        <p:nvPicPr>
          <p:cNvPr id="5" name="Picture 4" descr="A grey and black sign with a person in a circle&#10;&#10;AI-generated content may be incorrect.">
            <a:extLst>
              <a:ext uri="{FF2B5EF4-FFF2-40B4-BE49-F238E27FC236}">
                <a16:creationId xmlns:a16="http://schemas.microsoft.com/office/drawing/2014/main" id="{C779DFA0-A278-CE70-AA09-F04F346373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8248" y="6110791"/>
            <a:ext cx="1061410" cy="387245"/>
          </a:xfrm>
          <a:prstGeom prst="rect">
            <a:avLst/>
          </a:prstGeom>
        </p:spPr>
      </p:pic>
    </p:spTree>
    <p:extLst>
      <p:ext uri="{BB962C8B-B14F-4D97-AF65-F5344CB8AC3E}">
        <p14:creationId xmlns:p14="http://schemas.microsoft.com/office/powerpoint/2010/main" val="19976958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ver 0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0106" y="6030484"/>
            <a:ext cx="2054262" cy="457426"/>
          </a:xfrm>
          <a:prstGeom prst="rect">
            <a:avLst/>
          </a:prstGeom>
        </p:spPr>
      </p:pic>
      <p:sp>
        <p:nvSpPr>
          <p:cNvPr id="2" name="Picture Placeholder 3">
            <a:extLst>
              <a:ext uri="{FF2B5EF4-FFF2-40B4-BE49-F238E27FC236}">
                <a16:creationId xmlns:a16="http://schemas.microsoft.com/office/drawing/2014/main" id="{452F375B-3C38-D5D7-426A-5036F173DC4C}"/>
              </a:ext>
            </a:extLst>
          </p:cNvPr>
          <p:cNvSpPr>
            <a:spLocks noGrp="1"/>
          </p:cNvSpPr>
          <p:nvPr>
            <p:ph type="pic" sz="quarter" idx="11"/>
          </p:nvPr>
        </p:nvSpPr>
        <p:spPr>
          <a:xfrm>
            <a:off x="0" y="2271713"/>
            <a:ext cx="12192000" cy="354342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8EFE9B15-C1FC-51F8-04C3-66A1510F133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3807598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0"/>
            <a:ext cx="9320865" cy="5212793"/>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7" y="3429001"/>
            <a:ext cx="6331432"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18294036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1" y="-2"/>
            <a:ext cx="5214939"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5796203" y="77390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6631499" y="773910"/>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5796203" y="135177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6631499" y="1351772"/>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5796203" y="19308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6631499" y="19308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5796203" y="25131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6631499" y="25131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5796203" y="30922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6631499" y="30922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 name="Freeform 1">
            <a:extLst>
              <a:ext uri="{FF2B5EF4-FFF2-40B4-BE49-F238E27FC236}">
                <a16:creationId xmlns:a16="http://schemas.microsoft.com/office/drawing/2014/main" id="{8D6DEE65-4255-40E0-1424-3FAEA4533AF2}"/>
              </a:ext>
            </a:extLst>
          </p:cNvPr>
          <p:cNvSpPr/>
          <p:nvPr userDrawn="1"/>
        </p:nvSpPr>
        <p:spPr>
          <a:xfrm rot="9654881">
            <a:off x="-2205634" y="330123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
        <p:nvSpPr>
          <p:cNvPr id="6" name="Text Placeholder 25">
            <a:extLst>
              <a:ext uri="{FF2B5EF4-FFF2-40B4-BE49-F238E27FC236}">
                <a16:creationId xmlns:a16="http://schemas.microsoft.com/office/drawing/2014/main" id="{AD61217D-D3A7-8E93-6AF9-E48FE0C42D37}"/>
              </a:ext>
            </a:extLst>
          </p:cNvPr>
          <p:cNvSpPr>
            <a:spLocks noGrp="1"/>
          </p:cNvSpPr>
          <p:nvPr>
            <p:ph type="body" sz="quarter" idx="37" hasCustomPrompt="1"/>
          </p:nvPr>
        </p:nvSpPr>
        <p:spPr>
          <a:xfrm>
            <a:off x="5791440" y="36834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7" name="Text Placeholder 25">
            <a:extLst>
              <a:ext uri="{FF2B5EF4-FFF2-40B4-BE49-F238E27FC236}">
                <a16:creationId xmlns:a16="http://schemas.microsoft.com/office/drawing/2014/main" id="{53F0C958-3A48-AC04-7378-96CA88E4D290}"/>
              </a:ext>
            </a:extLst>
          </p:cNvPr>
          <p:cNvSpPr>
            <a:spLocks noGrp="1"/>
          </p:cNvSpPr>
          <p:nvPr>
            <p:ph type="body" sz="quarter" idx="38" hasCustomPrompt="1"/>
          </p:nvPr>
        </p:nvSpPr>
        <p:spPr>
          <a:xfrm>
            <a:off x="6626736" y="36834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8" name="Text Placeholder 25">
            <a:extLst>
              <a:ext uri="{FF2B5EF4-FFF2-40B4-BE49-F238E27FC236}">
                <a16:creationId xmlns:a16="http://schemas.microsoft.com/office/drawing/2014/main" id="{C72BD1BD-4041-36A1-3441-02AF7AA7E5D1}"/>
              </a:ext>
            </a:extLst>
          </p:cNvPr>
          <p:cNvSpPr>
            <a:spLocks noGrp="1"/>
          </p:cNvSpPr>
          <p:nvPr>
            <p:ph type="body" sz="quarter" idx="39" hasCustomPrompt="1"/>
          </p:nvPr>
        </p:nvSpPr>
        <p:spPr>
          <a:xfrm>
            <a:off x="5791440" y="42657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9" name="Text Placeholder 25">
            <a:extLst>
              <a:ext uri="{FF2B5EF4-FFF2-40B4-BE49-F238E27FC236}">
                <a16:creationId xmlns:a16="http://schemas.microsoft.com/office/drawing/2014/main" id="{7D86A38E-F98E-16CE-B993-045E36A6F65C}"/>
              </a:ext>
            </a:extLst>
          </p:cNvPr>
          <p:cNvSpPr>
            <a:spLocks noGrp="1"/>
          </p:cNvSpPr>
          <p:nvPr>
            <p:ph type="body" sz="quarter" idx="40" hasCustomPrompt="1"/>
          </p:nvPr>
        </p:nvSpPr>
        <p:spPr>
          <a:xfrm>
            <a:off x="6626736" y="42657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0" name="Text Placeholder 25">
            <a:extLst>
              <a:ext uri="{FF2B5EF4-FFF2-40B4-BE49-F238E27FC236}">
                <a16:creationId xmlns:a16="http://schemas.microsoft.com/office/drawing/2014/main" id="{9639DD67-C9E4-F4F9-0963-B3F5AE296FC4}"/>
              </a:ext>
            </a:extLst>
          </p:cNvPr>
          <p:cNvSpPr>
            <a:spLocks noGrp="1"/>
          </p:cNvSpPr>
          <p:nvPr>
            <p:ph type="body" sz="quarter" idx="41" hasCustomPrompt="1"/>
          </p:nvPr>
        </p:nvSpPr>
        <p:spPr>
          <a:xfrm>
            <a:off x="5791440" y="48448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14" name="Text Placeholder 25">
            <a:extLst>
              <a:ext uri="{FF2B5EF4-FFF2-40B4-BE49-F238E27FC236}">
                <a16:creationId xmlns:a16="http://schemas.microsoft.com/office/drawing/2014/main" id="{05F38C23-D687-5609-D846-15F4D82A98A9}"/>
              </a:ext>
            </a:extLst>
          </p:cNvPr>
          <p:cNvSpPr>
            <a:spLocks noGrp="1"/>
          </p:cNvSpPr>
          <p:nvPr>
            <p:ph type="body" sz="quarter" idx="42" hasCustomPrompt="1"/>
          </p:nvPr>
        </p:nvSpPr>
        <p:spPr>
          <a:xfrm>
            <a:off x="6626736" y="48448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17">
            <a:extLst>
              <a:ext uri="{FF2B5EF4-FFF2-40B4-BE49-F238E27FC236}">
                <a16:creationId xmlns:a16="http://schemas.microsoft.com/office/drawing/2014/main" id="{575752C6-6689-9483-15F3-9BE36042DFAB}"/>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 name="TextBox 2">
            <a:extLst>
              <a:ext uri="{FF2B5EF4-FFF2-40B4-BE49-F238E27FC236}">
                <a16:creationId xmlns:a16="http://schemas.microsoft.com/office/drawing/2014/main" id="{930B4724-D2C6-C6FC-4ABB-045976CE5004}"/>
              </a:ext>
            </a:extLst>
          </p:cNvPr>
          <p:cNvSpPr txBox="1"/>
          <p:nvPr userDrawn="1"/>
        </p:nvSpPr>
        <p:spPr>
          <a:xfrm>
            <a:off x="7141497" y="5674814"/>
            <a:ext cx="4346692" cy="364587"/>
          </a:xfrm>
          <a:prstGeom prst="rect">
            <a:avLst/>
          </a:prstGeom>
          <a:noFill/>
        </p:spPr>
        <p:txBody>
          <a:bodyPr wrap="square">
            <a:spAutoFit/>
          </a:bodyPr>
          <a:lstStyle/>
          <a:p>
            <a:pPr marL="0" marR="0" indent="0" algn="just" defTabSz="457200" rtl="0" eaLnBrk="1" fontAlgn="auto" latinLnBrk="0" hangingPunct="0">
              <a:lnSpc>
                <a:spcPts val="660"/>
              </a:lnSpc>
              <a:spcBef>
                <a:spcPts val="0"/>
              </a:spcBef>
              <a:spcAft>
                <a:spcPts val="0"/>
              </a:spcAft>
              <a:buClrTx/>
              <a:buSzTx/>
              <a:buFontTx/>
              <a:buNone/>
              <a:tabLst/>
              <a:defRPr/>
            </a:pPr>
            <a:r>
              <a:rPr lang="en-US" sz="600" kern="1200">
                <a:solidFill>
                  <a:srgbClr val="0C4659"/>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600">
              <a:solidFill>
                <a:srgbClr val="0C4659"/>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3947B1FC-03B4-3FC1-7B84-AF8ADE24AA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70902" y="5674812"/>
            <a:ext cx="1667896" cy="371393"/>
          </a:xfrm>
          <a:prstGeom prst="rect">
            <a:avLst/>
          </a:prstGeom>
        </p:spPr>
      </p:pic>
      <p:pic>
        <p:nvPicPr>
          <p:cNvPr id="11" name="Picture 10" descr="A grey and black sign with a person in a circle&#10;&#10;AI-generated content may be incorrect.">
            <a:extLst>
              <a:ext uri="{FF2B5EF4-FFF2-40B4-BE49-F238E27FC236}">
                <a16:creationId xmlns:a16="http://schemas.microsoft.com/office/drawing/2014/main" id="{2F01E11F-BBA5-1D41-84B6-A2DFB4A9CB7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12370" y="6181436"/>
            <a:ext cx="869046" cy="317063"/>
          </a:xfrm>
          <a:prstGeom prst="rect">
            <a:avLst/>
          </a:prstGeom>
        </p:spPr>
      </p:pic>
      <p:sp>
        <p:nvSpPr>
          <p:cNvPr id="12" name="TextBox 11">
            <a:extLst>
              <a:ext uri="{FF2B5EF4-FFF2-40B4-BE49-F238E27FC236}">
                <a16:creationId xmlns:a16="http://schemas.microsoft.com/office/drawing/2014/main" id="{A4BAAF58-D18C-B615-597D-17F11BF233E4}"/>
              </a:ext>
            </a:extLst>
          </p:cNvPr>
          <p:cNvSpPr txBox="1"/>
          <p:nvPr userDrawn="1"/>
        </p:nvSpPr>
        <p:spPr>
          <a:xfrm>
            <a:off x="7138798" y="6117122"/>
            <a:ext cx="43252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600">
                <a:solidFill>
                  <a:srgbClr val="0B3A5B"/>
                </a:solidFill>
              </a:rPr>
              <a:t>This license enables </a:t>
            </a:r>
            <a:r>
              <a:rPr lang="en-IE" sz="600" err="1">
                <a:solidFill>
                  <a:srgbClr val="0B3A5B"/>
                </a:solidFill>
              </a:rPr>
              <a:t>reusers</a:t>
            </a:r>
            <a:r>
              <a:rPr lang="en-IE" sz="600">
                <a:solidFill>
                  <a:srgbClr val="0B3A5B"/>
                </a:solidFill>
              </a:rPr>
              <a:t> to distribute, remix, adapt, and build upon the material in any medium or format, so long as </a:t>
            </a:r>
            <a:r>
              <a:rPr lang="en-US" sz="600">
                <a:solidFill>
                  <a:srgbClr val="0B3A5B"/>
                </a:solidFill>
              </a:rPr>
              <a:t>attribution is given to the creator. The license allows for commercial use. CC BY includes the following elements:</a:t>
            </a:r>
          </a:p>
          <a:p>
            <a:pPr algn="just"/>
            <a:r>
              <a:rPr lang="en-US" sz="600">
                <a:solidFill>
                  <a:srgbClr val="0B3A5B"/>
                </a:solidFill>
              </a:rPr>
              <a:t>BY: credit must be given to the creator.</a:t>
            </a:r>
            <a:endParaRPr lang="en-US" sz="600">
              <a:solidFill>
                <a:srgbClr val="0B3A5B"/>
              </a:solidFill>
              <a:ea typeface="Calibri"/>
              <a:cs typeface="Calibri"/>
            </a:endParaRPr>
          </a:p>
        </p:txBody>
      </p:sp>
    </p:spTree>
    <p:extLst>
      <p:ext uri="{BB962C8B-B14F-4D97-AF65-F5344CB8AC3E}">
        <p14:creationId xmlns:p14="http://schemas.microsoft.com/office/powerpoint/2010/main" val="18883380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1378111"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2267191" y="254555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3102488" y="2545560"/>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2267191" y="312342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3102488" y="3123422"/>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2267191" y="370249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3102488" y="3702491"/>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2267191" y="428481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3102488" y="4284817"/>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2267191" y="486391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3102488" y="4863916"/>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6" name="Rectangle 35">
            <a:extLst>
              <a:ext uri="{FF2B5EF4-FFF2-40B4-BE49-F238E27FC236}">
                <a16:creationId xmlns:a16="http://schemas.microsoft.com/office/drawing/2014/main" id="{27BC3113-E3C6-5349-8D68-5760D4A8C23B}"/>
              </a:ext>
            </a:extLst>
          </p:cNvPr>
          <p:cNvSpPr/>
          <p:nvPr userDrawn="1"/>
        </p:nvSpPr>
        <p:spPr>
          <a:xfrm>
            <a:off x="4388307" y="5855031"/>
            <a:ext cx="7016293" cy="615553"/>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Picture Placeholder 3">
            <a:extLst>
              <a:ext uri="{FF2B5EF4-FFF2-40B4-BE49-F238E27FC236}">
                <a16:creationId xmlns:a16="http://schemas.microsoft.com/office/drawing/2014/main" id="{EF376128-3D56-39EB-B878-881E313032D4}"/>
              </a:ext>
            </a:extLst>
          </p:cNvPr>
          <p:cNvSpPr>
            <a:spLocks noGrp="1"/>
          </p:cNvSpPr>
          <p:nvPr>
            <p:ph type="pic" sz="quarter" idx="11"/>
          </p:nvPr>
        </p:nvSpPr>
        <p:spPr>
          <a:xfrm>
            <a:off x="788894" y="340862"/>
            <a:ext cx="11403106" cy="190369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03050" y="5867924"/>
            <a:ext cx="2054262" cy="457426"/>
          </a:xfrm>
          <a:prstGeom prst="rect">
            <a:avLst/>
          </a:prstGeom>
        </p:spPr>
      </p:pic>
      <p:cxnSp>
        <p:nvCxnSpPr>
          <p:cNvPr id="11" name="Straight Connector 10">
            <a:extLst>
              <a:ext uri="{FF2B5EF4-FFF2-40B4-BE49-F238E27FC236}">
                <a16:creationId xmlns:a16="http://schemas.microsoft.com/office/drawing/2014/main" id="{4344D256-A31B-BC2F-4B9A-43E1183BF608}"/>
              </a:ext>
            </a:extLst>
          </p:cNvPr>
          <p:cNvCxnSpPr>
            <a:cxnSpLocks/>
          </p:cNvCxnSpPr>
          <p:nvPr userDrawn="1"/>
        </p:nvCxnSpPr>
        <p:spPr>
          <a:xfrm flipV="1">
            <a:off x="2156224" y="3114739"/>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184EE-77EA-7EB6-556C-9284576B774E}"/>
              </a:ext>
            </a:extLst>
          </p:cNvPr>
          <p:cNvCxnSpPr>
            <a:cxnSpLocks/>
          </p:cNvCxnSpPr>
          <p:nvPr userDrawn="1"/>
        </p:nvCxnSpPr>
        <p:spPr>
          <a:xfrm flipV="1">
            <a:off x="2156224" y="3692562"/>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695D3F-90BB-714D-905E-359A8A6F977A}"/>
              </a:ext>
            </a:extLst>
          </p:cNvPr>
          <p:cNvCxnSpPr>
            <a:cxnSpLocks/>
          </p:cNvCxnSpPr>
          <p:nvPr userDrawn="1"/>
        </p:nvCxnSpPr>
        <p:spPr>
          <a:xfrm flipV="1">
            <a:off x="2156224" y="4270385"/>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0A6276-CB75-B53D-5CED-F7679BCF3899}"/>
              </a:ext>
            </a:extLst>
          </p:cNvPr>
          <p:cNvCxnSpPr>
            <a:cxnSpLocks/>
          </p:cNvCxnSpPr>
          <p:nvPr userDrawn="1"/>
        </p:nvCxnSpPr>
        <p:spPr>
          <a:xfrm flipV="1">
            <a:off x="2156224" y="4848208"/>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8D6DEE65-4255-40E0-1424-3FAEA4533AF2}"/>
              </a:ext>
            </a:extLst>
          </p:cNvPr>
          <p:cNvSpPr/>
          <p:nvPr userDrawn="1"/>
        </p:nvSpPr>
        <p:spPr>
          <a:xfrm rot="9654881">
            <a:off x="-1705571" y="2672583"/>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6894258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grpSp>
        <p:nvGrpSpPr>
          <p:cNvPr id="4" name="Group 3">
            <a:extLst>
              <a:ext uri="{FF2B5EF4-FFF2-40B4-BE49-F238E27FC236}">
                <a16:creationId xmlns:a16="http://schemas.microsoft.com/office/drawing/2014/main" id="{51446C6C-3DF1-7233-DD14-F4717C528CEC}"/>
              </a:ext>
            </a:extLst>
          </p:cNvPr>
          <p:cNvGrpSpPr/>
          <p:nvPr userDrawn="1"/>
        </p:nvGrpSpPr>
        <p:grpSpPr>
          <a:xfrm>
            <a:off x="11656052" y="3880526"/>
            <a:ext cx="281949" cy="2748511"/>
            <a:chOff x="7176656" y="8423488"/>
            <a:chExt cx="190704" cy="1859031"/>
          </a:xfrm>
        </p:grpSpPr>
        <p:cxnSp>
          <p:nvCxnSpPr>
            <p:cNvPr id="5" name="Straight Connector 4">
              <a:extLst>
                <a:ext uri="{FF2B5EF4-FFF2-40B4-BE49-F238E27FC236}">
                  <a16:creationId xmlns:a16="http://schemas.microsoft.com/office/drawing/2014/main" id="{2F05E96D-09C7-6275-A582-448D736A922F}"/>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30C52D9-085E-AF3B-5EA4-90697739943A}"/>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17104740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43223" y="-639575"/>
            <a:ext cx="3905551" cy="812984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2808900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50" b="1" i="0">
                <a:solidFill>
                  <a:srgbClr val="09465E"/>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7/8/2025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Tree>
    <p:extLst>
      <p:ext uri="{BB962C8B-B14F-4D97-AF65-F5344CB8AC3E}">
        <p14:creationId xmlns:p14="http://schemas.microsoft.com/office/powerpoint/2010/main" val="42870208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245316" y="0"/>
            <a:ext cx="4780547" cy="6858000"/>
          </a:xfrm>
          <a:prstGeom prst="rect">
            <a:avLst/>
          </a:prstGeom>
          <a:solidFill>
            <a:srgbClr val="0946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03</a:t>
            </a:r>
          </a:p>
        </p:txBody>
      </p:sp>
    </p:spTree>
    <p:extLst>
      <p:ext uri="{BB962C8B-B14F-4D97-AF65-F5344CB8AC3E}">
        <p14:creationId xmlns:p14="http://schemas.microsoft.com/office/powerpoint/2010/main" val="8692711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6096000" cy="6844027"/>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069389" y="34290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32107432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2" name="Group 1">
            <a:extLst>
              <a:ext uri="{FF2B5EF4-FFF2-40B4-BE49-F238E27FC236}">
                <a16:creationId xmlns:a16="http://schemas.microsoft.com/office/drawing/2014/main" id="{4012C1F7-9DB5-D4A1-4CA8-2FE36416B1FD}"/>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F6E18385-AA0E-B54F-6007-CDB2202690B7}"/>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F2F393F-BDAA-1B2F-FA95-938377142D01}"/>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39518302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HS Photo with text">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293183"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4" y="2016633"/>
            <a:ext cx="5293182"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6297989"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38068422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LHS Photo with tex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CB33894-6B85-A64A-8194-AD204557A483}"/>
              </a:ext>
            </a:extLst>
          </p:cNvPr>
          <p:cNvSpPr/>
          <p:nvPr userDrawn="1"/>
        </p:nvSpPr>
        <p:spPr>
          <a:xfrm flipV="1">
            <a:off x="0"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59728"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597275"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7" name="Text Placeholder 23">
            <a:extLst>
              <a:ext uri="{FF2B5EF4-FFF2-40B4-BE49-F238E27FC236}">
                <a16:creationId xmlns:a16="http://schemas.microsoft.com/office/drawing/2014/main" id="{7A5ECDC7-56E1-0984-2C77-279F9248607D}"/>
              </a:ext>
            </a:extLst>
          </p:cNvPr>
          <p:cNvSpPr>
            <a:spLocks noGrp="1"/>
          </p:cNvSpPr>
          <p:nvPr>
            <p:ph type="body" sz="quarter" idx="21" hasCustomPrompt="1"/>
          </p:nvPr>
        </p:nvSpPr>
        <p:spPr>
          <a:xfrm>
            <a:off x="6246356" y="584332"/>
            <a:ext cx="5293183"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8" name="Text Placeholder 17">
            <a:extLst>
              <a:ext uri="{FF2B5EF4-FFF2-40B4-BE49-F238E27FC236}">
                <a16:creationId xmlns:a16="http://schemas.microsoft.com/office/drawing/2014/main" id="{08E0C614-5EC5-DFB2-74AB-FE10C08391C5}"/>
              </a:ext>
            </a:extLst>
          </p:cNvPr>
          <p:cNvSpPr>
            <a:spLocks noGrp="1"/>
          </p:cNvSpPr>
          <p:nvPr>
            <p:ph type="body" sz="quarter" idx="22" hasCustomPrompt="1"/>
          </p:nvPr>
        </p:nvSpPr>
        <p:spPr>
          <a:xfrm>
            <a:off x="6246355" y="2013390"/>
            <a:ext cx="5293182"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3532582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29360384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grpSp>
        <p:nvGrpSpPr>
          <p:cNvPr id="2" name="Group 1">
            <a:extLst>
              <a:ext uri="{FF2B5EF4-FFF2-40B4-BE49-F238E27FC236}">
                <a16:creationId xmlns:a16="http://schemas.microsoft.com/office/drawing/2014/main" id="{D9E23762-66D8-6BC5-63EA-7A1ECAE76A2F}"/>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1A070FB4-8E71-B357-273F-A554648909F8}"/>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38D991D-B7C0-7411-82B9-61467E105644}"/>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5728990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334298" y="403168"/>
            <a:ext cx="5136791" cy="6051665"/>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77598"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 name="Freeform 1">
            <a:extLst>
              <a:ext uri="{FF2B5EF4-FFF2-40B4-BE49-F238E27FC236}">
                <a16:creationId xmlns:a16="http://schemas.microsoft.com/office/drawing/2014/main" id="{4377A738-8E05-503D-0864-000E7F18977E}"/>
              </a:ext>
            </a:extLst>
          </p:cNvPr>
          <p:cNvSpPr/>
          <p:nvPr userDrawn="1"/>
        </p:nvSpPr>
        <p:spPr>
          <a:xfrm>
            <a:off x="8077058" y="214036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1917102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BF8D6F4-3016-8645-8F98-165F5336ABB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5867"/>
          <a:stretch/>
        </p:blipFill>
        <p:spPr>
          <a:xfrm flipH="1">
            <a:off x="608794" y="2954956"/>
            <a:ext cx="8439100" cy="4311085"/>
          </a:xfrm>
          <a:prstGeom prst="rect">
            <a:avLst/>
          </a:prstGeom>
        </p:spPr>
      </p:pic>
      <p:sp>
        <p:nvSpPr>
          <p:cNvPr id="34" name="Picture Placeholder 17">
            <a:extLst>
              <a:ext uri="{FF2B5EF4-FFF2-40B4-BE49-F238E27FC236}">
                <a16:creationId xmlns:a16="http://schemas.microsoft.com/office/drawing/2014/main" id="{90E9DF56-261E-6140-A484-1D99EF871998}"/>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A0CA810E-D2C6-FA47-4DD1-CBA18E3BCB2C}"/>
              </a:ext>
            </a:extLst>
          </p:cNvPr>
          <p:cNvGrpSpPr/>
          <p:nvPr userDrawn="1"/>
        </p:nvGrpSpPr>
        <p:grpSpPr>
          <a:xfrm>
            <a:off x="138149" y="3764148"/>
            <a:ext cx="281949" cy="2748511"/>
            <a:chOff x="7176656" y="8423488"/>
            <a:chExt cx="190704" cy="1859031"/>
          </a:xfrm>
        </p:grpSpPr>
        <p:cxnSp>
          <p:nvCxnSpPr>
            <p:cNvPr id="5" name="Straight Connector 4">
              <a:extLst>
                <a:ext uri="{FF2B5EF4-FFF2-40B4-BE49-F238E27FC236}">
                  <a16:creationId xmlns:a16="http://schemas.microsoft.com/office/drawing/2014/main" id="{26751B12-CD17-EAC5-5083-72746B4D3099}"/>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324B1C9-1C53-303F-BD21-10CF286F55D9}"/>
                </a:ext>
              </a:extLst>
            </p:cNvPr>
            <p:cNvPicPr>
              <a:picLocks noChangeAspect="1"/>
            </p:cNvPicPr>
            <p:nvPr userDrawn="1"/>
          </p:nvPicPr>
          <p:blipFill rotWithShape="1">
            <a:blip r:embed="rId3" cstate="email">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480485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1998" y="6858000"/>
                </a:moveTo>
                <a:lnTo>
                  <a:pt x="0" y="6858000"/>
                </a:lnTo>
                <a:lnTo>
                  <a:pt x="0" y="0"/>
                </a:lnTo>
                <a:lnTo>
                  <a:pt x="12191998" y="0"/>
                </a:lnTo>
                <a:lnTo>
                  <a:pt x="12191998" y="6858000"/>
                </a:lnTo>
                <a:close/>
              </a:path>
            </a:pathLst>
          </a:custGeom>
          <a:solidFill>
            <a:srgbClr val="09465E"/>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7/8/2025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iPhone6_mockup_front_white.png">
            <a:extLst>
              <a:ext uri="{FF2B5EF4-FFF2-40B4-BE49-F238E27FC236}">
                <a16:creationId xmlns:a16="http://schemas.microsoft.com/office/drawing/2014/main" id="{2E93F037-6935-B341-918A-EA89925087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20581" y="354149"/>
            <a:ext cx="4504135" cy="6404164"/>
          </a:xfrm>
          <a:prstGeom prst="rect">
            <a:avLst/>
          </a:prstGeom>
        </p:spPr>
      </p:pic>
      <p:sp>
        <p:nvSpPr>
          <p:cNvPr id="29" name="Picture Placeholder 17">
            <a:extLst>
              <a:ext uri="{FF2B5EF4-FFF2-40B4-BE49-F238E27FC236}">
                <a16:creationId xmlns:a16="http://schemas.microsoft.com/office/drawing/2014/main" id="{004A5DED-3F17-794E-9C41-7AB99A6F7EC3}"/>
              </a:ext>
            </a:extLst>
          </p:cNvPr>
          <p:cNvSpPr>
            <a:spLocks noGrp="1"/>
          </p:cNvSpPr>
          <p:nvPr>
            <p:ph type="pic" sz="quarter" idx="10"/>
          </p:nvPr>
        </p:nvSpPr>
        <p:spPr>
          <a:xfrm>
            <a:off x="7795492" y="1373925"/>
            <a:ext cx="2687782" cy="4336988"/>
          </a:xfrm>
          <a:prstGeom prst="rect">
            <a:avLst/>
          </a:prstGeom>
          <a:solidFill>
            <a:schemeClr val="bg1">
              <a:lumMod val="85000"/>
            </a:schemeClr>
          </a:solidFill>
          <a:ln>
            <a:noFill/>
          </a:ln>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3" cstate="email">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4483686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1089737-A92C-2C8D-8446-C3C90AD74B99}"/>
              </a:ext>
            </a:extLst>
          </p:cNvPr>
          <p:cNvSpPr/>
          <p:nvPr userDrawn="1"/>
        </p:nvSpPr>
        <p:spPr>
          <a:xfrm>
            <a:off x="7396842" y="5431639"/>
            <a:ext cx="4795157" cy="697353"/>
          </a:xfrm>
          <a:prstGeom prst="rect">
            <a:avLst/>
          </a:prstGeom>
          <a:solidFill>
            <a:srgbClr val="60BA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Picture Placeholder 4">
            <a:extLst>
              <a:ext uri="{FF2B5EF4-FFF2-40B4-BE49-F238E27FC236}">
                <a16:creationId xmlns:a16="http://schemas.microsoft.com/office/drawing/2014/main" id="{9B088922-55C8-EFEA-F4CD-3D58220ED3F5}"/>
              </a:ext>
            </a:extLst>
          </p:cNvPr>
          <p:cNvSpPr>
            <a:spLocks noGrp="1"/>
          </p:cNvSpPr>
          <p:nvPr>
            <p:ph type="pic" sz="quarter" idx="11"/>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a:p>
        </p:txBody>
      </p:sp>
      <p:sp>
        <p:nvSpPr>
          <p:cNvPr id="145" name="Text Placeholder 32">
            <a:extLst>
              <a:ext uri="{FF2B5EF4-FFF2-40B4-BE49-F238E27FC236}">
                <a16:creationId xmlns:a16="http://schemas.microsoft.com/office/drawing/2014/main" id="{A4B843D6-D64E-B84C-9B42-CB0537BA840E}"/>
              </a:ext>
            </a:extLst>
          </p:cNvPr>
          <p:cNvSpPr>
            <a:spLocks noGrp="1"/>
          </p:cNvSpPr>
          <p:nvPr>
            <p:ph type="body" sz="quarter" idx="13" hasCustomPrompt="1"/>
          </p:nvPr>
        </p:nvSpPr>
        <p:spPr>
          <a:xfrm>
            <a:off x="7551945" y="5547251"/>
            <a:ext cx="4381736" cy="466127"/>
          </a:xfrm>
          <a:prstGeom prst="rect">
            <a:avLst/>
          </a:prstGeom>
        </p:spPr>
        <p:txBody>
          <a:bodyPr>
            <a:noAutofit/>
          </a:bodyPr>
          <a:lstStyle>
            <a:lvl1pPr marL="0" indent="0" algn="r">
              <a:lnSpc>
                <a:spcPct val="100000"/>
              </a:lnSpc>
              <a:spcBef>
                <a:spcPts val="0"/>
              </a:spcBef>
              <a:buNone/>
              <a:defRPr sz="24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err="1"/>
              <a:t>www.website.eu</a:t>
            </a:r>
            <a:endParaRPr lang="en-US"/>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3790144"/>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a:t>Follow Our Journey</a:t>
            </a:r>
          </a:p>
        </p:txBody>
      </p:sp>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5420" y="5916072"/>
            <a:ext cx="2054262" cy="457426"/>
          </a:xfrm>
          <a:prstGeom prst="rect">
            <a:avLst/>
          </a:prstGeom>
        </p:spPr>
      </p:pic>
      <p:pic>
        <p:nvPicPr>
          <p:cNvPr id="9" name="Picture 8">
            <a:extLst>
              <a:ext uri="{FF2B5EF4-FFF2-40B4-BE49-F238E27FC236}">
                <a16:creationId xmlns:a16="http://schemas.microsoft.com/office/drawing/2014/main" id="{3070DF7C-4D66-007C-C0F8-59C34562A2A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13900352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a:t>Heading</a:t>
            </a:r>
          </a:p>
        </p:txBody>
      </p:sp>
    </p:spTree>
    <p:extLst>
      <p:ext uri="{BB962C8B-B14F-4D97-AF65-F5344CB8AC3E}">
        <p14:creationId xmlns:p14="http://schemas.microsoft.com/office/powerpoint/2010/main" val="33361630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770B68B2-B174-95DD-0F39-0B68D890419B}"/>
              </a:ext>
            </a:extLst>
          </p:cNvPr>
          <p:cNvSpPr>
            <a:spLocks noGrp="1"/>
          </p:cNvSpPr>
          <p:nvPr>
            <p:ph type="body" sz="quarter" idx="16" hasCustomPrompt="1"/>
          </p:nvPr>
        </p:nvSpPr>
        <p:spPr>
          <a:xfrm>
            <a:off x="-2" y="375841"/>
            <a:ext cx="12191999" cy="803654"/>
          </a:xfrm>
          <a:prstGeom prst="rect">
            <a:avLst/>
          </a:prstGeom>
        </p:spPr>
        <p:txBody>
          <a:bodyPr>
            <a:noAutofit/>
          </a:bodyPr>
          <a:lstStyle>
            <a:lvl1pPr marL="0" indent="0" algn="ctr">
              <a:buNone/>
              <a:defRPr sz="3600" b="1" i="0">
                <a:solidFill>
                  <a:srgbClr val="086575"/>
                </a:solidFill>
                <a:latin typeface="+mn-lt"/>
              </a:defRPr>
            </a:lvl1pPr>
          </a:lstStyle>
          <a:p>
            <a:pPr lvl="0"/>
            <a:r>
              <a:rPr lang="en-US"/>
              <a:t>Heading</a:t>
            </a:r>
          </a:p>
        </p:txBody>
      </p:sp>
    </p:spTree>
    <p:extLst>
      <p:ext uri="{BB962C8B-B14F-4D97-AF65-F5344CB8AC3E}">
        <p14:creationId xmlns:p14="http://schemas.microsoft.com/office/powerpoint/2010/main" val="3645936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Picture Placeholder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4" name="Picture 3">
            <a:extLst>
              <a:ext uri="{FF2B5EF4-FFF2-40B4-BE49-F238E27FC236}">
                <a16:creationId xmlns:a16="http://schemas.microsoft.com/office/drawing/2014/main" id="{1580EBF3-0D53-2888-CDCB-0D70FDFE466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54334" y="6102554"/>
            <a:ext cx="2054262" cy="457426"/>
          </a:xfrm>
          <a:prstGeom prst="rect">
            <a:avLst/>
          </a:prstGeom>
        </p:spPr>
      </p:pic>
      <p:pic>
        <p:nvPicPr>
          <p:cNvPr id="5" name="Picture 4" descr="A grey and black sign with a person in a circle&#10;&#10;AI-generated content may be incorrect.">
            <a:extLst>
              <a:ext uri="{FF2B5EF4-FFF2-40B4-BE49-F238E27FC236}">
                <a16:creationId xmlns:a16="http://schemas.microsoft.com/office/drawing/2014/main" id="{4807E79F-13D7-D2DD-0689-0361FA70297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8248" y="6110791"/>
            <a:ext cx="1061410" cy="387245"/>
          </a:xfrm>
          <a:prstGeom prst="rect">
            <a:avLst/>
          </a:prstGeom>
        </p:spPr>
      </p:pic>
    </p:spTree>
    <p:extLst>
      <p:ext uri="{BB962C8B-B14F-4D97-AF65-F5344CB8AC3E}">
        <p14:creationId xmlns:p14="http://schemas.microsoft.com/office/powerpoint/2010/main" val="9264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2" name="Group 1">
            <a:extLst>
              <a:ext uri="{FF2B5EF4-FFF2-40B4-BE49-F238E27FC236}">
                <a16:creationId xmlns:a16="http://schemas.microsoft.com/office/drawing/2014/main" id="{4012C1F7-9DB5-D4A1-4CA8-2FE36416B1FD}"/>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F6E18385-AA0E-B54F-6007-CDB2202690B7}"/>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F2F393F-BDAA-1B2F-FA95-938377142D01}"/>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3769503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grpSp>
        <p:nvGrpSpPr>
          <p:cNvPr id="4" name="Group 3">
            <a:extLst>
              <a:ext uri="{FF2B5EF4-FFF2-40B4-BE49-F238E27FC236}">
                <a16:creationId xmlns:a16="http://schemas.microsoft.com/office/drawing/2014/main" id="{51446C6C-3DF1-7233-DD14-F4717C528CEC}"/>
              </a:ext>
            </a:extLst>
          </p:cNvPr>
          <p:cNvGrpSpPr/>
          <p:nvPr userDrawn="1"/>
        </p:nvGrpSpPr>
        <p:grpSpPr>
          <a:xfrm>
            <a:off x="11656052" y="3880526"/>
            <a:ext cx="281949" cy="2748511"/>
            <a:chOff x="7176656" y="8423488"/>
            <a:chExt cx="190704" cy="1859031"/>
          </a:xfrm>
        </p:grpSpPr>
        <p:cxnSp>
          <p:nvCxnSpPr>
            <p:cNvPr id="5" name="Straight Connector 4">
              <a:extLst>
                <a:ext uri="{FF2B5EF4-FFF2-40B4-BE49-F238E27FC236}">
                  <a16:creationId xmlns:a16="http://schemas.microsoft.com/office/drawing/2014/main" id="{2F05E96D-09C7-6275-A582-448D736A922F}"/>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30C52D9-085E-AF3B-5EA4-90697739943A}"/>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3484627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2" y="-2"/>
            <a:ext cx="12192000" cy="6858001"/>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a:solidFill>
                  <a:schemeClr val="bg1"/>
                </a:solidFill>
                <a:effectLst/>
                <a:latin typeface="+mn-lt"/>
                <a:ea typeface="+mn-ea"/>
                <a:cs typeface="+mn-cs"/>
                <a:sym typeface="Quattrocento Sans"/>
              </a:rPr>
              <a:t>FONT TYPEFACE &amp; SIZE</a:t>
            </a:r>
            <a:endParaRPr lang="en-IE" sz="3600" baseline="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chemeClr val="bg1"/>
                </a:solidFill>
                <a:effectLst/>
                <a:latin typeface="+mn-lt"/>
                <a:ea typeface="+mn-ea"/>
                <a:cs typeface="+mn-cs"/>
              </a:rPr>
              <a:t>PLEASE</a:t>
            </a:r>
            <a:r>
              <a:rPr lang="en-IE" sz="3000" b="0" i="0" u="none" strike="noStrike" kern="1200" baseline="0">
                <a:solidFill>
                  <a:schemeClr val="bg1"/>
                </a:solidFill>
                <a:effectLst/>
                <a:latin typeface="+mn-lt"/>
                <a:ea typeface="+mn-ea"/>
                <a:cs typeface="+mn-cs"/>
              </a:rPr>
              <a:t> ENSURE TO KEEP FONTS AS PER THE LAYOUT</a:t>
            </a:r>
            <a:endParaRPr lang="en-IE" sz="3000" b="0" i="0" u="none" strike="noStrike" kern="1200">
              <a:solidFill>
                <a:schemeClr val="bg1"/>
              </a:solidFill>
              <a:effectLst/>
              <a:latin typeface="+mn-lt"/>
              <a:ea typeface="+mn-ea"/>
              <a:cs typeface="+mn-cs"/>
            </a:endParaRPr>
          </a:p>
          <a:p>
            <a:pPr fontAlgn="base"/>
            <a:endParaRPr lang="en-IE" sz="3000" b="0" i="0" u="none" strike="noStrike" kern="120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chemeClr val="bg1"/>
                </a:solidFill>
                <a:effectLst/>
                <a:latin typeface="+mn-lt"/>
                <a:ea typeface="+mn-ea"/>
                <a:cs typeface="+mn-cs"/>
              </a:rPr>
              <a:t>48 point </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Divider</a:t>
            </a:r>
            <a:r>
              <a:rPr lang="en-IE" sz="3000" b="0" i="0" u="none" strike="noStrike" kern="1200" baseline="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36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30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	</a:t>
            </a:r>
            <a:r>
              <a:rPr lang="en-IE" sz="3000" b="0" i="0" u="none" strike="noStrike" kern="1200" baseline="0">
                <a:solidFill>
                  <a:schemeClr val="bg1"/>
                </a:solidFill>
                <a:effectLst/>
                <a:latin typeface="+mn-lt"/>
                <a:ea typeface="+mn-ea"/>
                <a:cs typeface="+mn-cs"/>
              </a:rPr>
              <a:t>       </a:t>
            </a:r>
            <a:r>
              <a:rPr lang="en-IE" sz="3000" b="0" i="0" u="none" strike="noStrike" kern="120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24 point</a:t>
            </a:r>
            <a:r>
              <a:rPr lang="en-IE" sz="3000" b="0" i="0" u="none" strike="noStrike" kern="1200" baseline="0">
                <a:solidFill>
                  <a:schemeClr val="bg1"/>
                </a:solidFill>
                <a:effectLst/>
                <a:latin typeface="+mn-lt"/>
                <a:ea typeface="+mn-ea"/>
                <a:cs typeface="+mn-cs"/>
              </a:rPr>
              <a:t>  -  </a:t>
            </a:r>
            <a:r>
              <a:rPr lang="en-IE" sz="3000" b="0" i="0" u="none" strike="noStrike" kern="1200" baseline="0">
                <a:solidFill>
                  <a:schemeClr val="bg1"/>
                </a:solidFill>
                <a:effectLst/>
                <a:latin typeface="+mn-lt"/>
                <a:ea typeface="Quattrocento Sans"/>
                <a:cs typeface="Quattrocento Sans"/>
                <a:sym typeface="Quattrocento Sans"/>
              </a:rPr>
              <a:t>Main </a:t>
            </a:r>
            <a:r>
              <a:rPr lang="en-IE" sz="3000" b="0" i="0" u="none" strike="noStrike" kern="1200">
                <a:solidFill>
                  <a:schemeClr val="bg1"/>
                </a:solidFill>
                <a:effectLst/>
                <a:latin typeface="+mn-lt"/>
                <a:ea typeface="+mn-ea"/>
                <a:cs typeface="+mn-cs"/>
              </a:rPr>
              <a:t>Text Body </a:t>
            </a:r>
            <a:endParaRPr lang="en-US" sz="3000">
              <a:solidFill>
                <a:schemeClr val="bg1"/>
              </a:solidFill>
            </a:endParaRPr>
          </a:p>
          <a:p>
            <a:pPr fontAlgn="base"/>
            <a:endParaRPr lang="en-IE" sz="3000" b="0" i="0" u="none" strike="noStrike" kern="120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chemeClr val="bg1"/>
                </a:solidFill>
                <a:effectLst/>
                <a:latin typeface="+mn-lt"/>
                <a:ea typeface="+mn-ea"/>
                <a:cs typeface="+mn-cs"/>
                <a:sym typeface="Quattrocento Sans"/>
              </a:rPr>
              <a:t>waste2worth </a:t>
            </a:r>
            <a:r>
              <a:rPr lang="en-IE" sz="2400" b="0" i="0" u="none" strike="noStrike" kern="1200" baseline="0">
                <a:solidFill>
                  <a:schemeClr val="bg1"/>
                </a:solidFill>
                <a:effectLst/>
                <a:latin typeface="+mn-lt"/>
                <a:ea typeface="+mn-ea"/>
                <a:cs typeface="+mn-cs"/>
                <a:sym typeface="Quattrocento Sans"/>
              </a:rPr>
              <a:t>PowerPoint is</a:t>
            </a:r>
            <a:r>
              <a:rPr lang="is-IS" sz="2400" b="0" i="0" u="none" strike="noStrike" kern="1200" baseline="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a:solidFill>
                <a:schemeClr val="bg1"/>
              </a:solidFill>
              <a:effectLst/>
              <a:latin typeface="+mn-lt"/>
              <a:ea typeface="+mn-ea"/>
              <a:cs typeface="+mn-cs"/>
              <a:sym typeface="Quattrocento Sans"/>
            </a:endParaRPr>
          </a:p>
          <a:p>
            <a:pPr fontAlgn="base"/>
            <a:endParaRPr lang="en-IE" sz="2400" b="0" i="0" u="none" strike="noStrike" kern="1200" baseline="0">
              <a:solidFill>
                <a:schemeClr val="bg1"/>
              </a:solidFill>
              <a:effectLst/>
              <a:latin typeface="+mn-lt"/>
              <a:ea typeface="+mn-ea"/>
              <a:cs typeface="+mn-cs"/>
              <a:sym typeface="Quattrocento Sans"/>
            </a:endParaRPr>
          </a:p>
          <a:p>
            <a:pPr fontAlgn="base"/>
            <a:r>
              <a:rPr lang="en-IE" sz="3600" b="1" i="1" baseline="0">
                <a:solidFill>
                  <a:schemeClr val="bg1"/>
                </a:solidFill>
                <a:latin typeface="+mn-lt"/>
                <a:ea typeface="Quattrocento Sans"/>
                <a:cs typeface="Quattrocento Sans"/>
                <a:sym typeface="Quattrocento Sans"/>
              </a:rPr>
              <a:t>Calibri</a:t>
            </a:r>
            <a:endParaRPr lang="en-IE" sz="3600" baseline="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6571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image" Target="../media/image10.png"/><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theme" Target="../theme/theme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image" Target="../media/image10.png"/><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theme" Target="../theme/theme3.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1998" y="6858000"/>
                </a:moveTo>
                <a:lnTo>
                  <a:pt x="0" y="6858000"/>
                </a:lnTo>
                <a:lnTo>
                  <a:pt x="0" y="0"/>
                </a:lnTo>
                <a:lnTo>
                  <a:pt x="12191998" y="0"/>
                </a:lnTo>
                <a:lnTo>
                  <a:pt x="12191998" y="6858000"/>
                </a:lnTo>
                <a:close/>
              </a:path>
            </a:pathLst>
          </a:custGeom>
          <a:solidFill>
            <a:srgbClr val="09465E"/>
          </a:solidFill>
        </p:spPr>
        <p:txBody>
          <a:bodyPr wrap="square" lIns="0" tIns="0" rIns="0" bIns="0" rtlCol="0"/>
          <a:lstStyle/>
          <a:p>
            <a:endParaRPr/>
          </a:p>
        </p:txBody>
      </p:sp>
      <p:sp>
        <p:nvSpPr>
          <p:cNvPr id="17" name="bg object 17"/>
          <p:cNvSpPr/>
          <p:nvPr/>
        </p:nvSpPr>
        <p:spPr>
          <a:xfrm>
            <a:off x="473481" y="358482"/>
            <a:ext cx="10911205"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a:xfrm>
            <a:off x="977264" y="792391"/>
            <a:ext cx="8031480" cy="505459"/>
          </a:xfrm>
          <a:prstGeom prst="rect">
            <a:avLst/>
          </a:prstGeom>
        </p:spPr>
        <p:txBody>
          <a:bodyPr wrap="square" lIns="0" tIns="0" rIns="0" bIns="0">
            <a:spAutoFit/>
          </a:bodyPr>
          <a:lstStyle>
            <a:lvl1pPr>
              <a:defRPr sz="3150" b="1" i="0">
                <a:solidFill>
                  <a:srgbClr val="09465E"/>
                </a:solidFill>
                <a:latin typeface="Calibri"/>
                <a:cs typeface="Calibri"/>
              </a:defRPr>
            </a:lvl1pPr>
          </a:lstStyle>
          <a:p>
            <a:endParaRPr/>
          </a:p>
        </p:txBody>
      </p:sp>
      <p:sp>
        <p:nvSpPr>
          <p:cNvPr id="3" name="Holder 3"/>
          <p:cNvSpPr>
            <a:spLocks noGrp="1"/>
          </p:cNvSpPr>
          <p:nvPr>
            <p:ph type="body" idx="1"/>
          </p:nvPr>
        </p:nvSpPr>
        <p:spPr>
          <a:xfrm>
            <a:off x="1337310" y="2406722"/>
            <a:ext cx="9517379" cy="2893060"/>
          </a:xfrm>
          <a:prstGeom prst="rect">
            <a:avLst/>
          </a:prstGeom>
        </p:spPr>
        <p:txBody>
          <a:bodyPr wrap="square" lIns="0" tIns="0" rIns="0" bIns="0">
            <a:spAutoFit/>
          </a:bodyPr>
          <a:lstStyle>
            <a:lvl1pPr>
              <a:defRPr sz="2100" b="0" i="0">
                <a:solidFill>
                  <a:srgbClr val="09465E"/>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7/8/2025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90" r:id="rId6"/>
    <p:sldLayoutId id="2147483738" r:id="rId7"/>
    <p:sldLayoutId id="2147483739" r:id="rId8"/>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56D6CF-386B-B54A-4AAD-4FF4FFCC1229}"/>
              </a:ext>
            </a:extLst>
          </p:cNvPr>
          <p:cNvGrpSpPr/>
          <p:nvPr userDrawn="1"/>
        </p:nvGrpSpPr>
        <p:grpSpPr>
          <a:xfrm>
            <a:off x="11656052" y="3880526"/>
            <a:ext cx="281949" cy="2748511"/>
            <a:chOff x="7176656" y="8423488"/>
            <a:chExt cx="190704" cy="1859031"/>
          </a:xfrm>
        </p:grpSpPr>
        <p:cxnSp>
          <p:nvCxnSpPr>
            <p:cNvPr id="4" name="Straight Connector 3">
              <a:extLst>
                <a:ext uri="{FF2B5EF4-FFF2-40B4-BE49-F238E27FC236}">
                  <a16:creationId xmlns:a16="http://schemas.microsoft.com/office/drawing/2014/main" id="{A3E32C6B-46A7-8A55-1D08-634583AE0C02}"/>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B3DF025-C9E1-DAD9-2F51-F83B7D60A85C}"/>
                </a:ext>
              </a:extLst>
            </p:cNvPr>
            <p:cNvPicPr>
              <a:picLocks noChangeAspect="1"/>
            </p:cNvPicPr>
            <p:nvPr userDrawn="1"/>
          </p:nvPicPr>
          <p:blipFill rotWithShape="1">
            <a:blip r:embed="rId25" cstate="email">
              <a:extLs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336041148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714"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56D6CF-386B-B54A-4AAD-4FF4FFCC1229}"/>
              </a:ext>
            </a:extLst>
          </p:cNvPr>
          <p:cNvGrpSpPr/>
          <p:nvPr userDrawn="1"/>
        </p:nvGrpSpPr>
        <p:grpSpPr>
          <a:xfrm>
            <a:off x="11656052" y="3880526"/>
            <a:ext cx="281949" cy="2748511"/>
            <a:chOff x="7176656" y="8423488"/>
            <a:chExt cx="190704" cy="1859031"/>
          </a:xfrm>
        </p:grpSpPr>
        <p:cxnSp>
          <p:nvCxnSpPr>
            <p:cNvPr id="4" name="Straight Connector 3">
              <a:extLst>
                <a:ext uri="{FF2B5EF4-FFF2-40B4-BE49-F238E27FC236}">
                  <a16:creationId xmlns:a16="http://schemas.microsoft.com/office/drawing/2014/main" id="{A3E32C6B-46A7-8A55-1D08-634583AE0C02}"/>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B3DF025-C9E1-DAD9-2F51-F83B7D60A85C}"/>
                </a:ext>
              </a:extLst>
            </p:cNvPr>
            <p:cNvPicPr>
              <a:picLocks noChangeAspect="1"/>
            </p:cNvPicPr>
            <p:nvPr userDrawn="1"/>
          </p:nvPicPr>
          <p:blipFill rotWithShape="1">
            <a:blip r:embed="rId24" cstate="email">
              <a:extLs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69369992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hyperlink" Target="https://www.edibleplanetventures.com/" TargetMode="External"/><Relationship Id="rId3" Type="http://schemas.openxmlformats.org/officeDocument/2006/relationships/hyperlink" Target="https://thespoon.tech/" TargetMode="External"/><Relationship Id="rId7" Type="http://schemas.openxmlformats.org/officeDocument/2006/relationships/image" Target="../media/image27.svg"/><Relationship Id="rId2" Type="http://schemas.openxmlformats.org/officeDocument/2006/relationships/hyperlink" Target="https://www.linkedin.com/in/michaelawolf/" TargetMode="External"/><Relationship Id="rId1" Type="http://schemas.openxmlformats.org/officeDocument/2006/relationships/slideLayout" Target="../slideLayouts/slideLayout23.xml"/><Relationship Id="rId6" Type="http://schemas.openxmlformats.org/officeDocument/2006/relationships/image" Target="../media/image26.png"/><Relationship Id="rId5" Type="http://schemas.openxmlformats.org/officeDocument/2006/relationships/image" Target="../media/image25.jpeg"/><Relationship Id="rId10" Type="http://schemas.openxmlformats.org/officeDocument/2006/relationships/image" Target="../media/image28.jpeg"/><Relationship Id="rId4" Type="http://schemas.openxmlformats.org/officeDocument/2006/relationships/hyperlink" Target="https://thespoon.tech/the-spoon-podcast/" TargetMode="External"/><Relationship Id="rId9" Type="http://schemas.openxmlformats.org/officeDocument/2006/relationships/hyperlink" Target="https://www.edibleplanetventures.com/podcast"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foodtank.com/" TargetMode="External"/><Relationship Id="rId7" Type="http://schemas.openxmlformats.org/officeDocument/2006/relationships/image" Target="../media/image30.jpeg"/><Relationship Id="rId2" Type="http://schemas.openxmlformats.org/officeDocument/2006/relationships/hyperlink" Target="https://www.linkedin.com/in/daniellenierenberg/" TargetMode="External"/><Relationship Id="rId1" Type="http://schemas.openxmlformats.org/officeDocument/2006/relationships/slideLayout" Target="../slideLayouts/slideLayout21.xml"/><Relationship Id="rId6" Type="http://schemas.openxmlformats.org/officeDocument/2006/relationships/hyperlink" Target="https://podcasts.apple.com/us/podcast/food-talk-with-dani-nierenberg-by-food-tank/id1434128568" TargetMode="External"/><Relationship Id="rId5" Type="http://schemas.openxmlformats.org/officeDocument/2006/relationships/image" Target="../media/image29.png"/><Relationship Id="rId4" Type="http://schemas.openxmlformats.org/officeDocument/2006/relationships/hyperlink" Target="https://foodtank.com/news/category/food-waste/" TargetMode="External"/><Relationship Id="rId9" Type="http://schemas.openxmlformats.org/officeDocument/2006/relationships/image" Target="../media/image27.sv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VqMnInYJlcU&amp;ab_channel=br5" TargetMode="External"/><Relationship Id="rId2" Type="http://schemas.openxmlformats.org/officeDocument/2006/relationships/slideLayout" Target="../slideLayouts/slideLayout20.xml"/><Relationship Id="rId1" Type="http://schemas.openxmlformats.org/officeDocument/2006/relationships/video" Target="https://www.youtube.com/embed/VqMnInYJlcU?feature=oembed" TargetMode="External"/><Relationship Id="rId5" Type="http://schemas.openxmlformats.org/officeDocument/2006/relationships/image" Target="../media/image34.jpe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hyperlink" Target="http://www.freshsurety.com/" TargetMode="External"/><Relationship Id="rId3" Type="http://schemas.openxmlformats.org/officeDocument/2006/relationships/image" Target="../media/image36.jpeg"/><Relationship Id="rId7" Type="http://schemas.openxmlformats.org/officeDocument/2006/relationships/hyperlink" Target="https://www.winnowsolutions.com/product/food-waste-management-software" TargetMode="External"/><Relationship Id="rId2" Type="http://schemas.openxmlformats.org/officeDocument/2006/relationships/image" Target="../media/image35.jpeg"/><Relationship Id="rId1" Type="http://schemas.openxmlformats.org/officeDocument/2006/relationships/slideLayout" Target="../slideLayouts/slideLayout28.xml"/><Relationship Id="rId6" Type="http://schemas.openxmlformats.org/officeDocument/2006/relationships/image" Target="../media/image38.jpeg"/><Relationship Id="rId11" Type="http://schemas.openxmlformats.org/officeDocument/2006/relationships/image" Target="../media/image41.svg"/><Relationship Id="rId5" Type="http://schemas.openxmlformats.org/officeDocument/2006/relationships/image" Target="../media/image37.png"/><Relationship Id="rId10" Type="http://schemas.openxmlformats.org/officeDocument/2006/relationships/image" Target="../media/image40.png"/><Relationship Id="rId4" Type="http://schemas.openxmlformats.org/officeDocument/2006/relationships/hyperlink" Target="https://limetrack.earth/" TargetMode="External"/><Relationship Id="rId9" Type="http://schemas.openxmlformats.org/officeDocument/2006/relationships/image" Target="../media/image39.png"/></Relationships>
</file>

<file path=ppt/slides/_rels/slide18.xml.rels><?xml version="1.0" encoding="UTF-8" standalone="yes"?>
<Relationships xmlns="http://schemas.openxmlformats.org/package/2006/relationships"><Relationship Id="rId8" Type="http://schemas.openxmlformats.org/officeDocument/2006/relationships/hyperlink" Target="https://www.wasteless.com/" TargetMode="External"/><Relationship Id="rId3" Type="http://schemas.openxmlformats.org/officeDocument/2006/relationships/hyperlink" Target="https://www.kitro.ch/" TargetMode="External"/><Relationship Id="rId7" Type="http://schemas.openxmlformats.org/officeDocument/2006/relationships/image" Target="../media/image43.png"/><Relationship Id="rId2" Type="http://schemas.openxmlformats.org/officeDocument/2006/relationships/hyperlink" Target="http://www.freshsurety.com/" TargetMode="External"/><Relationship Id="rId1" Type="http://schemas.openxmlformats.org/officeDocument/2006/relationships/slideLayout" Target="../slideLayouts/slideLayout28.xml"/><Relationship Id="rId6" Type="http://schemas.openxmlformats.org/officeDocument/2006/relationships/image" Target="../media/image42.png"/><Relationship Id="rId5" Type="http://schemas.openxmlformats.org/officeDocument/2006/relationships/hyperlink" Target="https://www.oscillum.com/" TargetMode="External"/><Relationship Id="rId4" Type="http://schemas.openxmlformats.org/officeDocument/2006/relationships/image" Target="../media/image37.png"/><Relationship Id="rId9" Type="http://schemas.openxmlformats.org/officeDocument/2006/relationships/image" Target="../media/image4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s://waste2worth.eu/good-practice-compendium/" TargetMode="External"/><Relationship Id="rId7" Type="http://schemas.openxmlformats.org/officeDocument/2006/relationships/image" Target="../media/image46.svg"/><Relationship Id="rId2" Type="http://schemas.openxmlformats.org/officeDocument/2006/relationships/notesSlide" Target="../notesSlides/notesSlide8.xml"/><Relationship Id="rId1" Type="http://schemas.openxmlformats.org/officeDocument/2006/relationships/slideLayout" Target="../slideLayouts/slideLayout50.xml"/><Relationship Id="rId6" Type="http://schemas.openxmlformats.org/officeDocument/2006/relationships/image" Target="../media/image45.png"/><Relationship Id="rId5" Type="http://schemas.openxmlformats.org/officeDocument/2006/relationships/hyperlink" Target="https://food.cloud/foodiverse?" TargetMode="External"/><Relationship Id="rId4" Type="http://schemas.openxmlformats.org/officeDocument/2006/relationships/hyperlink" Target="https://food.cloud/foodivers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aste2worth.eu/good-practice-compendium/" TargetMode="External"/><Relationship Id="rId7"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50.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hyperlink" Target="https://www.toogoodtogo.co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aste2worth.eu/good-practice-compendium/" TargetMode="External"/><Relationship Id="rId7"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50.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hyperlink" Target="https://www.resq-club.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olioapp.com/en/?utm" TargetMode="External"/><Relationship Id="rId1" Type="http://schemas.openxmlformats.org/officeDocument/2006/relationships/slideLayout" Target="../slideLayouts/slideLayout28.xml"/><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hyperlink" Target="https://ecofeast.org/" TargetMode="External"/><Relationship Id="rId2" Type="http://schemas.openxmlformats.org/officeDocument/2006/relationships/hyperlink" Target="https://food.cloud/foodiverse?utm_source=chatgpt.com" TargetMode="External"/><Relationship Id="rId1" Type="http://schemas.openxmlformats.org/officeDocument/2006/relationships/slideLayout" Target="../slideLayouts/slideLayout28.xml"/><Relationship Id="rId6" Type="http://schemas.openxmlformats.org/officeDocument/2006/relationships/image" Target="../media/image53.png"/><Relationship Id="rId5" Type="http://schemas.openxmlformats.org/officeDocument/2006/relationships/hyperlink" Target="https://www.eitfood.eu/news/platform-get-wasted-turns-surplus-vegetables-into-soup-for-antwerp-schools" TargetMode="External"/><Relationship Id="rId4" Type="http://schemas.openxmlformats.org/officeDocument/2006/relationships/image" Target="../media/image52.jpe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hyperlink" Target="https://free-barcode.com/barcode/barcode-scanner/ibm-food-trust-walmart-ensuring-food-safety-transparency.asp" TargetMode="External"/><Relationship Id="rId2" Type="http://schemas.openxmlformats.org/officeDocument/2006/relationships/image" Target="../media/image55.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57.png"/><Relationship Id="rId4" Type="http://schemas.openxmlformats.org/officeDocument/2006/relationships/hyperlink" Target="https://worldline.com/en-in/home/main-navigation/resources/resources-hub/blogs/2025/January-2025/dynamic-qr-codes-revolutionizing-businesse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58.png"/><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hyperlink" Target="https://www.ita.es/blog/como-optimizar-procesado-alimentos/" TargetMode="External"/><Relationship Id="rId2" Type="http://schemas.openxmlformats.org/officeDocument/2006/relationships/hyperlink" Target="chrome-extension://efaidnbmnnnibpcajpcglclefindmkaj/https:/www.ijrti.org/papers/IJRTI2504022.pdf" TargetMode="External"/><Relationship Id="rId1" Type="http://schemas.openxmlformats.org/officeDocument/2006/relationships/slideLayout" Target="../slideLayouts/slideLayout23.xml"/><Relationship Id="rId4" Type="http://schemas.openxmlformats.org/officeDocument/2006/relationships/image" Target="../media/image6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2" Type="http://schemas.openxmlformats.org/officeDocument/2006/relationships/hyperlink" Target="https://ideausher.com/blog/ai-in-food-industry/" TargetMode="External"/><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s://open.spotify.com/episode/0qYHN9ABs69w64DXtstckz" TargetMode="External"/><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hyperlink" Target="https://www.futurefoodcast.io/" TargetMode="External"/><Relationship Id="rId7" Type="http://schemas.openxmlformats.org/officeDocument/2006/relationships/image" Target="../media/image64.png"/><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hyperlink" Target="https://www.futurefoodcast.io/blog/" TargetMode="External"/><Relationship Id="rId5" Type="http://schemas.openxmlformats.org/officeDocument/2006/relationships/hyperlink" Target="https://www.futurefoodcast.io/episodes/" TargetMode="External"/><Relationship Id="rId4" Type="http://schemas.openxmlformats.org/officeDocument/2006/relationships/hyperlink" Target="https://www.farmtoplate.io/" TargetMode="External"/><Relationship Id="rId9" Type="http://schemas.openxmlformats.org/officeDocument/2006/relationships/image" Target="../media/image44.png"/></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hyperlink" Target="https://foodmatterslive.com/episode/biospringer-lesaffre-food-podcasts/" TargetMode="External"/><Relationship Id="rId2" Type="http://schemas.openxmlformats.org/officeDocument/2006/relationships/image" Target="../media/image67.jpeg"/><Relationship Id="rId1" Type="http://schemas.openxmlformats.org/officeDocument/2006/relationships/slideLayout" Target="../slideLayouts/slideLayout21.xml"/><Relationship Id="rId4" Type="http://schemas.openxmlformats.org/officeDocument/2006/relationships/image" Target="../media/image61.png"/></Relationships>
</file>

<file path=ppt/slides/_rels/slide4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3" Type="http://schemas.openxmlformats.org/officeDocument/2006/relationships/hyperlink" Target="https://www.mdpi.com/2304-8158/13/20/3327" TargetMode="External"/><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2.jpg"/></Relationships>
</file>

<file path=ppt/slides/_rels/slide4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hyperlink" Target="https://pubs.rsc.org/en/content/articlehtml/2024/fb/d4fb00084f" TargetMode="Externa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4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gvpak.com/resources/blogs/sustainable-packaging-trends-2025-top-10-eco-friendly-packaging-ideas-in-2025?utm_source=chatgpt.com" TargetMode="External"/><Relationship Id="rId5" Type="http://schemas.openxmlformats.org/officeDocument/2006/relationships/image" Target="../media/image76.jpeg"/><Relationship Id="rId4" Type="http://schemas.openxmlformats.org/officeDocument/2006/relationships/image" Target="../media/image61.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hyperlink" Target="https://mondo.com/insights/new-technology-transforming-food-and-beverage-industry/"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hyperlink" Target="https://sustainability-directory.com/question/what-statistics-indicate-the-impact-of-biotechnology-on-food-waste-reduction/" TargetMode="External"/><Relationship Id="rId1" Type="http://schemas.openxmlformats.org/officeDocument/2006/relationships/slideLayout" Target="../slideLayouts/slideLayout22.xml"/><Relationship Id="rId5" Type="http://schemas.openxmlformats.org/officeDocument/2006/relationships/image" Target="../media/image80.jpeg"/><Relationship Id="rId4" Type="http://schemas.openxmlformats.org/officeDocument/2006/relationships/image" Target="../media/image79.png"/></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8.xml"/><Relationship Id="rId1" Type="http://schemas.openxmlformats.org/officeDocument/2006/relationships/slideLayout" Target="../slideLayouts/slideLayout29.xml"/><Relationship Id="rId6" Type="http://schemas.openxmlformats.org/officeDocument/2006/relationships/hyperlink" Target="https://www.instagram.com/cie.gateway?igsh=dzNxYnl3OGpnbmpn" TargetMode="External"/><Relationship Id="rId5" Type="http://schemas.openxmlformats.org/officeDocument/2006/relationships/hyperlink" Target="https://www.linkedin.com/company/cooperation-in-education-gateway" TargetMode="External"/><Relationship Id="rId4" Type="http://schemas.openxmlformats.org/officeDocument/2006/relationships/hyperlink" Target="https://www.youtube.com/@CiEGatewa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0.xml"/><Relationship Id="rId1" Type="http://schemas.openxmlformats.org/officeDocument/2006/relationships/video" Target="https://www.youtube.com/embed/-bKPOyUSbjk?feature=oembed" TargetMode="Externa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hyperlink" Target="https://www.youtube.com/watch?v=-bKPOyUSbjk&amp;ab_channel=SunnyJazzOasi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1.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7">
            <a:extLst>
              <a:ext uri="{FF2B5EF4-FFF2-40B4-BE49-F238E27FC236}">
                <a16:creationId xmlns:a16="http://schemas.microsoft.com/office/drawing/2014/main" id="{204198C6-A157-36B1-AFE0-5FA057999C1F}"/>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p:blipFill>
        <p:spPr>
          <a:xfrm>
            <a:off x="0" y="2521118"/>
            <a:ext cx="12192000" cy="3451057"/>
          </a:xfrm>
          <a:solidFill>
            <a:srgbClr val="3B7217"/>
          </a:solidFill>
        </p:spPr>
      </p:pic>
      <p:sp>
        <p:nvSpPr>
          <p:cNvPr id="9" name="Rectangle 8">
            <a:extLst>
              <a:ext uri="{FF2B5EF4-FFF2-40B4-BE49-F238E27FC236}">
                <a16:creationId xmlns:a16="http://schemas.microsoft.com/office/drawing/2014/main" id="{1C649D26-280B-9DCA-8DAE-3F92754507FD}"/>
              </a:ext>
            </a:extLst>
          </p:cNvPr>
          <p:cNvSpPr/>
          <p:nvPr/>
        </p:nvSpPr>
        <p:spPr>
          <a:xfrm>
            <a:off x="1902694" y="4316116"/>
            <a:ext cx="6204358" cy="7193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4" name="TextBox 13">
            <a:extLst>
              <a:ext uri="{FF2B5EF4-FFF2-40B4-BE49-F238E27FC236}">
                <a16:creationId xmlns:a16="http://schemas.microsoft.com/office/drawing/2014/main" id="{A10B8A40-3CA0-B8CA-33CE-C991B6732794}"/>
              </a:ext>
            </a:extLst>
          </p:cNvPr>
          <p:cNvSpPr txBox="1"/>
          <p:nvPr/>
        </p:nvSpPr>
        <p:spPr>
          <a:xfrm>
            <a:off x="2086715" y="4368413"/>
            <a:ext cx="6020337" cy="646331"/>
          </a:xfrm>
          <a:prstGeom prst="rect">
            <a:avLst/>
          </a:prstGeom>
          <a:noFill/>
        </p:spPr>
        <p:txBody>
          <a:bodyPr wrap="square" rtlCol="0">
            <a:spAutoFit/>
          </a:bodyPr>
          <a:lstStyle/>
          <a:p>
            <a:r>
              <a:rPr lang="en-IE" sz="3600" b="1" dirty="0">
                <a:solidFill>
                  <a:srgbClr val="60BA47"/>
                </a:solidFill>
                <a:latin typeface="Calibri" panose="020F0502020204030204" pitchFamily="34" charset="0"/>
                <a:cs typeface="Calibri" panose="020F0502020204030204" pitchFamily="34" charset="0"/>
              </a:rPr>
              <a:t>INNOVAZIONE E TECNOLOGIA</a:t>
            </a:r>
            <a:endParaRPr lang="en-US" sz="3600" b="1" dirty="0">
              <a:solidFill>
                <a:srgbClr val="60BA47"/>
              </a:solidFill>
              <a:latin typeface="Calibri" panose="020F0502020204030204" pitchFamily="34" charset="0"/>
              <a:cs typeface="Calibri" panose="020F0502020204030204" pitchFamily="34" charset="0"/>
            </a:endParaRPr>
          </a:p>
        </p:txBody>
      </p:sp>
      <p:sp>
        <p:nvSpPr>
          <p:cNvPr id="27" name="Rectangle 26">
            <a:extLst>
              <a:ext uri="{FF2B5EF4-FFF2-40B4-BE49-F238E27FC236}">
                <a16:creationId xmlns:a16="http://schemas.microsoft.com/office/drawing/2014/main" id="{99497C1B-B593-0A46-5D9E-2FB78AA921C2}"/>
              </a:ext>
            </a:extLst>
          </p:cNvPr>
          <p:cNvSpPr/>
          <p:nvPr/>
        </p:nvSpPr>
        <p:spPr>
          <a:xfrm>
            <a:off x="1902693" y="3429000"/>
            <a:ext cx="3457226"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28" name="TextBox 27">
            <a:extLst>
              <a:ext uri="{FF2B5EF4-FFF2-40B4-BE49-F238E27FC236}">
                <a16:creationId xmlns:a16="http://schemas.microsoft.com/office/drawing/2014/main" id="{373DC257-EF49-02BB-E048-4BF67B408B01}"/>
              </a:ext>
            </a:extLst>
          </p:cNvPr>
          <p:cNvSpPr txBox="1"/>
          <p:nvPr/>
        </p:nvSpPr>
        <p:spPr>
          <a:xfrm>
            <a:off x="2086715" y="3481298"/>
            <a:ext cx="2584938" cy="646331"/>
          </a:xfrm>
          <a:prstGeom prst="rect">
            <a:avLst/>
          </a:prstGeom>
          <a:noFill/>
        </p:spPr>
        <p:txBody>
          <a:bodyPr wrap="none" lIns="91440" tIns="45720" rIns="91440" bIns="45720" rtlCol="0" anchor="t">
            <a:spAutoFit/>
          </a:bodyPr>
          <a:lstStyle/>
          <a:p>
            <a:r>
              <a:rPr lang="pl-PL" sz="3600" b="1" spc="324">
                <a:solidFill>
                  <a:srgbClr val="60BA47"/>
                </a:solidFill>
                <a:latin typeface="Calibri"/>
                <a:ea typeface="Calibri"/>
                <a:cs typeface="Calibri"/>
              </a:rPr>
              <a:t>MODULO 8</a:t>
            </a:r>
            <a:endParaRPr lang="en-IE" sz="3600" b="1" spc="324">
              <a:solidFill>
                <a:srgbClr val="60BA47"/>
              </a:solidFill>
              <a:latin typeface="Calibri"/>
              <a:ea typeface="Calibri"/>
              <a:cs typeface="Calibri"/>
            </a:endParaRPr>
          </a:p>
        </p:txBody>
      </p:sp>
      <p:sp>
        <p:nvSpPr>
          <p:cNvPr id="7" name="Freeform 6">
            <a:extLst>
              <a:ext uri="{FF2B5EF4-FFF2-40B4-BE49-F238E27FC236}">
                <a16:creationId xmlns:a16="http://schemas.microsoft.com/office/drawing/2014/main" id="{C40B9A60-FED6-6A69-5E46-BF9D97A5548F}"/>
              </a:ext>
            </a:extLst>
          </p:cNvPr>
          <p:cNvSpPr/>
          <p:nvPr/>
        </p:nvSpPr>
        <p:spPr>
          <a:xfrm>
            <a:off x="-7084955" y="286644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44563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C05F2-F1BF-ADA6-7E92-BA224BB1FB55}"/>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7DF34A78-A8D2-614D-3F14-49C26A08A085}"/>
              </a:ext>
            </a:extLst>
          </p:cNvPr>
          <p:cNvSpPr txBox="1"/>
          <p:nvPr/>
        </p:nvSpPr>
        <p:spPr>
          <a:xfrm>
            <a:off x="597928" y="2222854"/>
            <a:ext cx="4624552" cy="3683060"/>
          </a:xfrm>
          <a:prstGeom prst="rect">
            <a:avLst/>
          </a:prstGeom>
          <a:solidFill>
            <a:schemeClr val="bg1"/>
          </a:solidFill>
        </p:spPr>
        <p:txBody>
          <a:bodyPr wrap="square">
            <a:spAutoFit/>
          </a:bodyPr>
          <a:lstStyle/>
          <a:p>
            <a:pPr marL="0" marR="0" lvl="0" indent="0" algn="just" defTabSz="914400" eaLnBrk="1" fontAlgn="auto" latinLnBrk="0" hangingPunct="1">
              <a:spcBef>
                <a:spcPts val="0"/>
              </a:spcBef>
              <a:spcAft>
                <a:spcPts val="800"/>
              </a:spcAft>
              <a:buClrTx/>
              <a:buSzTx/>
              <a:buFontTx/>
              <a:buNone/>
              <a:tabLst/>
              <a:defRPr/>
            </a:pPr>
            <a:r>
              <a:rPr lang="en-US" sz="2200" kern="1200">
                <a:solidFill>
                  <a:srgbClr val="09465E"/>
                </a:solidFill>
                <a:latin typeface="Calibri" panose="020F0502020204030204"/>
                <a:ea typeface="+mn-ea"/>
                <a:cs typeface="+mn-cs"/>
              </a:rPr>
              <a:t>Condotto da </a:t>
            </a:r>
            <a:r>
              <a:rPr kumimoji="0" lang="en-US" sz="2200" b="0" i="0" u="none" strike="noStrike" kern="1200" cap="none" spc="0" normalizeH="0" baseline="0" noProof="0">
                <a:ln>
                  <a:noFill/>
                </a:ln>
                <a:solidFill>
                  <a:srgbClr val="09465E"/>
                </a:solidFill>
                <a:effectLst/>
                <a:uLnTx/>
                <a:uFillTx/>
                <a:latin typeface="Calibri" panose="020F0502020204030204"/>
                <a:ea typeface="+mn-ea"/>
                <a:cs typeface="+mn-cs"/>
                <a:hlinkClick r:id="rId2"/>
              </a:rPr>
              <a:t>Michael Wolf</a:t>
            </a:r>
            <a:r>
              <a:rPr lang="en-US" sz="2200" kern="1200">
                <a:solidFill>
                  <a:srgbClr val="09465E"/>
                </a:solidFill>
                <a:latin typeface="Calibri" panose="020F0502020204030204"/>
                <a:ea typeface="+mn-ea"/>
                <a:cs typeface="+mn-cs"/>
              </a:rPr>
              <a:t>, questo podcast si occupa di food tech, future food e ag tech, con interviste ai leader del settore e discussioni sulle tendenze emergenti.</a:t>
            </a:r>
          </a:p>
          <a:p>
            <a:pPr algn="just">
              <a:spcAft>
                <a:spcPts val="800"/>
              </a:spcAft>
              <a:defRPr/>
            </a:pPr>
            <a:r>
              <a:rPr lang="en-US" sz="2200" kern="1200">
                <a:solidFill>
                  <a:srgbClr val="09465E"/>
                </a:solidFill>
                <a:latin typeface="Calibri" panose="020F0502020204030204"/>
                <a:ea typeface="+mn-ea"/>
                <a:cs typeface="+mn-cs"/>
              </a:rPr>
              <a:t>Unitevi al conduttore Michael Wolf e ai redattori di </a:t>
            </a:r>
            <a:r>
              <a:rPr kumimoji="0" lang="en-US" sz="2200" b="0" i="0" u="none" strike="noStrike" kern="1200" cap="none" spc="0" normalizeH="0" baseline="0" noProof="0">
                <a:ln>
                  <a:noFill/>
                </a:ln>
                <a:solidFill>
                  <a:srgbClr val="09465E"/>
                </a:solidFill>
                <a:effectLst/>
                <a:uLnTx/>
                <a:uFillTx/>
                <a:latin typeface="Calibri" panose="020F0502020204030204"/>
                <a:ea typeface="+mn-ea"/>
                <a:cs typeface="+mn-cs"/>
                <a:hlinkClick r:id="rId3"/>
              </a:rPr>
              <a:t>The Spoon </a:t>
            </a:r>
            <a:r>
              <a:rPr lang="en-US" sz="2200" kern="1200">
                <a:solidFill>
                  <a:srgbClr val="09465E"/>
                </a:solidFill>
                <a:latin typeface="Calibri" panose="020F0502020204030204"/>
                <a:ea typeface="+mn-ea"/>
                <a:cs typeface="+mn-cs"/>
              </a:rPr>
              <a:t>per esplorare il mondo del food tech, del cibo del futuro, dell'ag-tech e molto altro ancora!</a:t>
            </a:r>
          </a:p>
          <a:p>
            <a:pPr marL="0" marR="0" lvl="0" indent="0" algn="ctr" defTabSz="914400" eaLnBrk="1" fontAlgn="auto" latinLnBrk="0" hangingPunct="1">
              <a:spcBef>
                <a:spcPts val="0"/>
              </a:spcBef>
              <a:spcAft>
                <a:spcPts val="800"/>
              </a:spcAft>
              <a:buClrTx/>
              <a:buSzTx/>
              <a:buFontTx/>
              <a:buNone/>
              <a:tabLst/>
              <a:defRPr/>
            </a:pPr>
            <a:endParaRPr kumimoji="0" lang="es-ES" sz="2200" b="0" i="0" u="none" strike="noStrike" kern="0" cap="none" spc="0" normalizeH="0" baseline="0" noProof="0">
              <a:ln>
                <a:noFill/>
              </a:ln>
              <a:solidFill>
                <a:srgbClr val="09465E"/>
              </a:solidFill>
              <a:effectLst/>
              <a:uLnTx/>
              <a:uFillTx/>
              <a:latin typeface="Calibri" panose="020F0502020204030204"/>
            </a:endParaRPr>
          </a:p>
        </p:txBody>
      </p:sp>
      <p:pic>
        <p:nvPicPr>
          <p:cNvPr id="10" name="Imagen 9">
            <a:hlinkClick r:id="rId4"/>
            <a:extLst>
              <a:ext uri="{FF2B5EF4-FFF2-40B4-BE49-F238E27FC236}">
                <a16:creationId xmlns:a16="http://schemas.microsoft.com/office/drawing/2014/main" id="{D9610AD0-779A-F620-014B-3C088087EDC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7928" y="496614"/>
            <a:ext cx="4624552" cy="1677791"/>
          </a:xfrm>
          <a:prstGeom prst="rect">
            <a:avLst/>
          </a:prstGeom>
        </p:spPr>
      </p:pic>
      <p:pic>
        <p:nvPicPr>
          <p:cNvPr id="19" name="Grafika 13" descr="Słuchawki z wypełnieniem pełnym">
            <a:hlinkClick r:id="rId4"/>
            <a:extLst>
              <a:ext uri="{FF2B5EF4-FFF2-40B4-BE49-F238E27FC236}">
                <a16:creationId xmlns:a16="http://schemas.microsoft.com/office/drawing/2014/main" id="{9BC4EFD6-748E-9CC7-FD6A-993D29D1915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65181" y="5497163"/>
            <a:ext cx="914400" cy="914400"/>
          </a:xfrm>
          <a:prstGeom prst="rect">
            <a:avLst/>
          </a:prstGeom>
        </p:spPr>
      </p:pic>
      <p:sp>
        <p:nvSpPr>
          <p:cNvPr id="6" name="CuadroTexto 5">
            <a:extLst>
              <a:ext uri="{FF2B5EF4-FFF2-40B4-BE49-F238E27FC236}">
                <a16:creationId xmlns:a16="http://schemas.microsoft.com/office/drawing/2014/main" id="{7343CD18-F67E-8D6E-A8DA-B41B112F38D7}"/>
              </a:ext>
            </a:extLst>
          </p:cNvPr>
          <p:cNvSpPr txBox="1"/>
          <p:nvPr/>
        </p:nvSpPr>
        <p:spPr>
          <a:xfrm>
            <a:off x="7062951" y="2290226"/>
            <a:ext cx="4993491" cy="3323987"/>
          </a:xfrm>
          <a:prstGeom prst="rect">
            <a:avLst/>
          </a:prstGeom>
          <a:noFill/>
        </p:spPr>
        <p:txBody>
          <a:bodyPr wrap="square">
            <a:spAutoFit/>
          </a:bodyPr>
          <a:lstStyle/>
          <a:p>
            <a:pPr algn="just" fontAlgn="base"/>
            <a:r>
              <a:rPr lang="en-US" sz="2200" kern="0">
                <a:latin typeface="Calibri"/>
                <a:cs typeface="Times New Roman" panose="02020603050405020304" pitchFamily="18" charset="0"/>
                <a:hlinkClick r:id="rId8"/>
              </a:rPr>
              <a:t>Edible Planet </a:t>
            </a:r>
            <a:r>
              <a:rPr lang="en-US" sz="2200" kern="0">
                <a:solidFill>
                  <a:srgbClr val="09465E"/>
                </a:solidFill>
                <a:latin typeface="Calibri"/>
                <a:cs typeface="Times New Roman" panose="02020603050405020304" pitchFamily="18" charset="0"/>
              </a:rPr>
              <a:t>è l'ecosistema che collega voci e visioni per sviluppare l'infrastruttura alimentare globale di cui abbiamo bisogno per un mondo resiliente e produttivo.</a:t>
            </a:r>
          </a:p>
          <a:p>
            <a:pPr algn="just" fontAlgn="base"/>
            <a:endParaRPr lang="en-US" sz="1200" kern="0">
              <a:latin typeface="Calibri"/>
              <a:cs typeface="Times New Roman" panose="02020603050405020304" pitchFamily="18" charset="0"/>
            </a:endParaRPr>
          </a:p>
          <a:p>
            <a:pPr algn="just" fontAlgn="base"/>
            <a:r>
              <a:rPr lang="en-US" sz="2200" b="1">
                <a:solidFill>
                  <a:srgbClr val="09465E"/>
                </a:solidFill>
                <a:latin typeface="Calibri"/>
                <a:ea typeface="+mn-ea"/>
                <a:cs typeface="Times New Roman" panose="02020603050405020304" pitchFamily="18" charset="0"/>
                <a:hlinkClick r:id="rId9"/>
              </a:rPr>
              <a:t>Foodtech Junkies </a:t>
            </a:r>
            <a:r>
              <a:rPr lang="en-US" sz="2200">
                <a:solidFill>
                  <a:srgbClr val="09465E"/>
                </a:solidFill>
                <a:latin typeface="Calibri"/>
                <a:ea typeface="+mn-ea"/>
                <a:cs typeface="Times New Roman" panose="02020603050405020304" pitchFamily="18" charset="0"/>
              </a:rPr>
              <a:t>offre una visione a 360 gradi degli ultimi sviluppi e raccoglie i cervelli di imprenditori, investitori, chef, autori, esperti, sostenitori, visionari e problematici. </a:t>
            </a:r>
          </a:p>
        </p:txBody>
      </p:sp>
      <p:pic>
        <p:nvPicPr>
          <p:cNvPr id="7" name="Imagen 6">
            <a:extLst>
              <a:ext uri="{FF2B5EF4-FFF2-40B4-BE49-F238E27FC236}">
                <a16:creationId xmlns:a16="http://schemas.microsoft.com/office/drawing/2014/main" id="{FED4E07C-DC5D-BAF0-C86A-5BB49CA8A67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062951" y="530436"/>
            <a:ext cx="4993491" cy="1677791"/>
          </a:xfrm>
          <a:prstGeom prst="rect">
            <a:avLst/>
          </a:prstGeom>
        </p:spPr>
      </p:pic>
      <p:pic>
        <p:nvPicPr>
          <p:cNvPr id="9" name="Grafika 13" descr="Słuchawki z wypełnieniem pełnym">
            <a:hlinkClick r:id="rId9"/>
            <a:extLst>
              <a:ext uri="{FF2B5EF4-FFF2-40B4-BE49-F238E27FC236}">
                <a16:creationId xmlns:a16="http://schemas.microsoft.com/office/drawing/2014/main" id="{1FCB543C-C351-3221-9DCF-CBFA04D9E6D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02496" y="5634501"/>
            <a:ext cx="914400" cy="914400"/>
          </a:xfrm>
          <a:prstGeom prst="rect">
            <a:avLst/>
          </a:prstGeom>
        </p:spPr>
      </p:pic>
      <p:grpSp>
        <p:nvGrpSpPr>
          <p:cNvPr id="2" name="Graphic 4">
            <a:extLst>
              <a:ext uri="{FF2B5EF4-FFF2-40B4-BE49-F238E27FC236}">
                <a16:creationId xmlns:a16="http://schemas.microsoft.com/office/drawing/2014/main" id="{9B22BAF2-1BBF-43A9-C9BD-AAD2F041D1F6}"/>
              </a:ext>
            </a:extLst>
          </p:cNvPr>
          <p:cNvGrpSpPr/>
          <p:nvPr/>
        </p:nvGrpSpPr>
        <p:grpSpPr>
          <a:xfrm rot="19582332">
            <a:off x="6278325" y="5881212"/>
            <a:ext cx="403667" cy="780438"/>
            <a:chOff x="9129274" y="2719113"/>
            <a:chExt cx="717139" cy="1386497"/>
          </a:xfrm>
          <a:solidFill>
            <a:srgbClr val="09465E"/>
          </a:solidFill>
        </p:grpSpPr>
        <p:grpSp>
          <p:nvGrpSpPr>
            <p:cNvPr id="3" name="Graphic 4">
              <a:extLst>
                <a:ext uri="{FF2B5EF4-FFF2-40B4-BE49-F238E27FC236}">
                  <a16:creationId xmlns:a16="http://schemas.microsoft.com/office/drawing/2014/main" id="{ABF18E03-BEBE-2E37-9AE6-93895A2DBF44}"/>
                </a:ext>
              </a:extLst>
            </p:cNvPr>
            <p:cNvGrpSpPr/>
            <p:nvPr/>
          </p:nvGrpSpPr>
          <p:grpSpPr>
            <a:xfrm>
              <a:off x="9159507" y="2719113"/>
              <a:ext cx="446280" cy="440141"/>
              <a:chOff x="9159507" y="2719113"/>
              <a:chExt cx="446280" cy="440141"/>
            </a:xfrm>
            <a:grpFill/>
          </p:grpSpPr>
          <p:sp>
            <p:nvSpPr>
              <p:cNvPr id="17" name="Freeform 57">
                <a:extLst>
                  <a:ext uri="{FF2B5EF4-FFF2-40B4-BE49-F238E27FC236}">
                    <a16:creationId xmlns:a16="http://schemas.microsoft.com/office/drawing/2014/main" id="{4E47A937-DFD3-F0E9-E6A8-4BA6F4173D5A}"/>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 name="Freeform 58">
                <a:extLst>
                  <a:ext uri="{FF2B5EF4-FFF2-40B4-BE49-F238E27FC236}">
                    <a16:creationId xmlns:a16="http://schemas.microsoft.com/office/drawing/2014/main" id="{C2023E7A-FA06-5595-C839-BD5B9FFDF599}"/>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4" name="Graphic 4">
              <a:extLst>
                <a:ext uri="{FF2B5EF4-FFF2-40B4-BE49-F238E27FC236}">
                  <a16:creationId xmlns:a16="http://schemas.microsoft.com/office/drawing/2014/main" id="{9032E684-1CC8-074F-42C5-2C4C2DC9656B}"/>
                </a:ext>
              </a:extLst>
            </p:cNvPr>
            <p:cNvGrpSpPr/>
            <p:nvPr/>
          </p:nvGrpSpPr>
          <p:grpSpPr>
            <a:xfrm>
              <a:off x="9129274" y="2893887"/>
              <a:ext cx="717139" cy="1211724"/>
              <a:chOff x="9129274" y="2893887"/>
              <a:chExt cx="717139" cy="1211724"/>
            </a:xfrm>
            <a:grpFill/>
          </p:grpSpPr>
          <p:sp>
            <p:nvSpPr>
              <p:cNvPr id="5" name="Freeform 50">
                <a:extLst>
                  <a:ext uri="{FF2B5EF4-FFF2-40B4-BE49-F238E27FC236}">
                    <a16:creationId xmlns:a16="http://schemas.microsoft.com/office/drawing/2014/main" id="{B4F66A69-254E-23FC-D321-71B59375F22C}"/>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Freeform 51">
                <a:extLst>
                  <a:ext uri="{FF2B5EF4-FFF2-40B4-BE49-F238E27FC236}">
                    <a16:creationId xmlns:a16="http://schemas.microsoft.com/office/drawing/2014/main" id="{4ABB4529-7288-E7A9-EEB2-3A3588F6BE9D}"/>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Freeform 52">
                <a:extLst>
                  <a:ext uri="{FF2B5EF4-FFF2-40B4-BE49-F238E27FC236}">
                    <a16:creationId xmlns:a16="http://schemas.microsoft.com/office/drawing/2014/main" id="{F32B751A-7FB6-D743-E0F7-9E685F5AC268}"/>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 name="Freeform 53">
                <a:extLst>
                  <a:ext uri="{FF2B5EF4-FFF2-40B4-BE49-F238E27FC236}">
                    <a16:creationId xmlns:a16="http://schemas.microsoft.com/office/drawing/2014/main" id="{039EA165-3178-2AB3-0533-6CBE93BC1431}"/>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Freeform 54">
                <a:extLst>
                  <a:ext uri="{FF2B5EF4-FFF2-40B4-BE49-F238E27FC236}">
                    <a16:creationId xmlns:a16="http://schemas.microsoft.com/office/drawing/2014/main" id="{CAAFE23B-AFC9-9CFE-1842-EFAE271FA24D}"/>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Freeform 55">
                <a:extLst>
                  <a:ext uri="{FF2B5EF4-FFF2-40B4-BE49-F238E27FC236}">
                    <a16:creationId xmlns:a16="http://schemas.microsoft.com/office/drawing/2014/main" id="{A2C801B7-0062-AAAA-FFEE-77C9DCEECA3C}"/>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 name="Freeform 56">
                <a:extLst>
                  <a:ext uri="{FF2B5EF4-FFF2-40B4-BE49-F238E27FC236}">
                    <a16:creationId xmlns:a16="http://schemas.microsoft.com/office/drawing/2014/main" id="{B5695548-44BF-B756-5D01-E0354BF3D6E3}"/>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spTree>
    <p:extLst>
      <p:ext uri="{BB962C8B-B14F-4D97-AF65-F5344CB8AC3E}">
        <p14:creationId xmlns:p14="http://schemas.microsoft.com/office/powerpoint/2010/main" val="554731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FF9D7-AE90-B4BC-A4BF-74B77EEA961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6046DC7-3FEB-07ED-6FBF-1F134703A2EE}"/>
              </a:ext>
            </a:extLst>
          </p:cNvPr>
          <p:cNvSpPr>
            <a:spLocks noGrp="1"/>
          </p:cNvSpPr>
          <p:nvPr>
            <p:ph type="body" sz="quarter" idx="19"/>
          </p:nvPr>
        </p:nvSpPr>
        <p:spPr>
          <a:xfrm>
            <a:off x="5079452" y="2183262"/>
            <a:ext cx="6283873" cy="4072341"/>
          </a:xfrm>
        </p:spPr>
        <p:txBody>
          <a:bodyPr/>
          <a:lstStyle/>
          <a:p>
            <a:r>
              <a:rPr lang="en-US" dirty="0">
                <a:latin typeface="Calibri" panose="020F0502020204030204"/>
              </a:rPr>
              <a:t>Nel 2013 </a:t>
            </a:r>
            <a:r>
              <a:rPr lang="en-US" dirty="0">
                <a:latin typeface="Calibri" panose="020F0502020204030204"/>
                <a:hlinkClick r:id="rId2"/>
              </a:rPr>
              <a:t>Danielle Nierenberg</a:t>
            </a:r>
            <a:r>
              <a:rPr lang="en-US" dirty="0">
                <a:latin typeface="Calibri" panose="020F0502020204030204"/>
              </a:rPr>
              <a:t>, </a:t>
            </a:r>
            <a:r>
              <a:rPr lang="en-US" dirty="0" err="1">
                <a:latin typeface="Calibri" panose="020F0502020204030204"/>
              </a:rPr>
              <a:t>ricercatrice</a:t>
            </a:r>
            <a:r>
              <a:rPr lang="en-US" dirty="0">
                <a:latin typeface="Calibri" panose="020F0502020204030204"/>
              </a:rPr>
              <a:t>, </a:t>
            </a:r>
            <a:r>
              <a:rPr lang="en-US" dirty="0" err="1">
                <a:latin typeface="Calibri" panose="020F0502020204030204"/>
              </a:rPr>
              <a:t>oratrice</a:t>
            </a:r>
            <a:r>
              <a:rPr lang="en-US" dirty="0">
                <a:latin typeface="Calibri" panose="020F0502020204030204"/>
              </a:rPr>
              <a:t> e </a:t>
            </a:r>
            <a:r>
              <a:rPr lang="en-US" dirty="0" err="1">
                <a:latin typeface="Calibri" panose="020F0502020204030204"/>
              </a:rPr>
              <a:t>sostenitrice</a:t>
            </a:r>
            <a:r>
              <a:rPr lang="en-US" dirty="0">
                <a:latin typeface="Calibri" panose="020F0502020204030204"/>
              </a:rPr>
              <a:t> di </a:t>
            </a:r>
            <a:r>
              <a:rPr lang="en-US" dirty="0" err="1">
                <a:latin typeface="Calibri" panose="020F0502020204030204"/>
              </a:rPr>
              <a:t>fama</a:t>
            </a:r>
            <a:r>
              <a:rPr lang="en-US" dirty="0">
                <a:latin typeface="Calibri" panose="020F0502020204030204"/>
              </a:rPr>
              <a:t> </a:t>
            </a:r>
            <a:r>
              <a:rPr lang="en-US" dirty="0" err="1">
                <a:latin typeface="Calibri" panose="020F0502020204030204"/>
              </a:rPr>
              <a:t>mondiale</a:t>
            </a:r>
            <a:r>
              <a:rPr lang="en-US" dirty="0">
                <a:latin typeface="Calibri" panose="020F0502020204030204"/>
              </a:rPr>
              <a:t> </a:t>
            </a:r>
            <a:r>
              <a:rPr lang="en-US" dirty="0" err="1">
                <a:latin typeface="Calibri" panose="020F0502020204030204"/>
              </a:rPr>
              <a:t>su</a:t>
            </a:r>
            <a:r>
              <a:rPr lang="en-US" dirty="0">
                <a:latin typeface="Calibri" panose="020F0502020204030204"/>
              </a:rPr>
              <a:t> tutte le </a:t>
            </a:r>
            <a:r>
              <a:rPr lang="en-US" dirty="0" err="1">
                <a:latin typeface="Calibri" panose="020F0502020204030204"/>
              </a:rPr>
              <a:t>questioni</a:t>
            </a:r>
            <a:r>
              <a:rPr lang="en-US" dirty="0">
                <a:latin typeface="Calibri" panose="020F0502020204030204"/>
              </a:rPr>
              <a:t> relative al nostro </a:t>
            </a:r>
            <a:r>
              <a:rPr lang="en-US" dirty="0" err="1">
                <a:latin typeface="Calibri" panose="020F0502020204030204"/>
              </a:rPr>
              <a:t>sistema</a:t>
            </a:r>
            <a:r>
              <a:rPr lang="en-US" dirty="0">
                <a:latin typeface="Calibri" panose="020F0502020204030204"/>
              </a:rPr>
              <a:t> </a:t>
            </a:r>
            <a:r>
              <a:rPr lang="en-US" dirty="0" err="1">
                <a:latin typeface="Calibri" panose="020F0502020204030204"/>
              </a:rPr>
              <a:t>alimentare</a:t>
            </a:r>
            <a:r>
              <a:rPr lang="en-US" dirty="0">
                <a:latin typeface="Calibri" panose="020F0502020204030204"/>
              </a:rPr>
              <a:t> e </a:t>
            </a:r>
            <a:r>
              <a:rPr lang="en-US" dirty="0" err="1">
                <a:latin typeface="Calibri" panose="020F0502020204030204"/>
              </a:rPr>
              <a:t>all'agricoltura</a:t>
            </a:r>
            <a:r>
              <a:rPr lang="en-US" dirty="0">
                <a:latin typeface="Calibri" panose="020F0502020204030204"/>
              </a:rPr>
              <a:t>, ha co-</a:t>
            </a:r>
            <a:r>
              <a:rPr lang="en-US" dirty="0" err="1">
                <a:latin typeface="Calibri" panose="020F0502020204030204"/>
              </a:rPr>
              <a:t>fondato</a:t>
            </a:r>
            <a:r>
              <a:rPr lang="en-US" dirty="0">
                <a:latin typeface="Calibri" panose="020F0502020204030204"/>
              </a:rPr>
              <a:t> </a:t>
            </a:r>
            <a:r>
              <a:rPr lang="en-US" dirty="0">
                <a:latin typeface="Calibri" panose="020F0502020204030204"/>
                <a:hlinkClick r:id="rId3"/>
              </a:rPr>
              <a:t>Food Tank </a:t>
            </a:r>
            <a:r>
              <a:rPr lang="en-US" dirty="0" err="1">
                <a:latin typeface="Calibri" panose="020F0502020204030204"/>
              </a:rPr>
              <a:t>insieme</a:t>
            </a:r>
            <a:r>
              <a:rPr lang="en-US" dirty="0">
                <a:latin typeface="Calibri" panose="020F0502020204030204"/>
              </a:rPr>
              <a:t> a Bernard Pollack, </a:t>
            </a:r>
            <a:r>
              <a:rPr lang="en-US" dirty="0" err="1">
                <a:latin typeface="Calibri" panose="020F0502020204030204"/>
              </a:rPr>
              <a:t>un'organizzazione</a:t>
            </a:r>
            <a:r>
              <a:rPr lang="en-US" dirty="0">
                <a:latin typeface="Calibri" panose="020F0502020204030204"/>
              </a:rPr>
              <a:t> no-profit </a:t>
            </a:r>
            <a:r>
              <a:rPr lang="en-US" dirty="0" err="1">
                <a:latin typeface="Calibri" panose="020F0502020204030204"/>
              </a:rPr>
              <a:t>incentrata</a:t>
            </a:r>
            <a:r>
              <a:rPr lang="en-US" dirty="0">
                <a:latin typeface="Calibri" panose="020F0502020204030204"/>
              </a:rPr>
              <a:t> </a:t>
            </a:r>
            <a:r>
              <a:rPr lang="en-US" dirty="0" err="1">
                <a:latin typeface="Calibri" panose="020F0502020204030204"/>
              </a:rPr>
              <a:t>sulla</a:t>
            </a:r>
            <a:r>
              <a:rPr lang="en-US" dirty="0">
                <a:latin typeface="Calibri" panose="020F0502020204030204"/>
              </a:rPr>
              <a:t> </a:t>
            </a:r>
            <a:r>
              <a:rPr lang="en-US" dirty="0" err="1">
                <a:latin typeface="Calibri" panose="020F0502020204030204"/>
              </a:rPr>
              <a:t>costruzione</a:t>
            </a:r>
            <a:r>
              <a:rPr lang="en-US" dirty="0">
                <a:latin typeface="Calibri" panose="020F0502020204030204"/>
              </a:rPr>
              <a:t> di </a:t>
            </a:r>
            <a:r>
              <a:rPr lang="en-US" dirty="0" err="1">
                <a:latin typeface="Calibri" panose="020F0502020204030204"/>
              </a:rPr>
              <a:t>una</a:t>
            </a:r>
            <a:r>
              <a:rPr lang="en-US" dirty="0">
                <a:latin typeface="Calibri" panose="020F0502020204030204"/>
              </a:rPr>
              <a:t> </a:t>
            </a:r>
            <a:r>
              <a:rPr lang="en-US" dirty="0" err="1">
                <a:latin typeface="Calibri" panose="020F0502020204030204"/>
              </a:rPr>
              <a:t>comunità</a:t>
            </a:r>
            <a:r>
              <a:rPr lang="en-US" dirty="0">
                <a:latin typeface="Calibri" panose="020F0502020204030204"/>
              </a:rPr>
              <a:t> </a:t>
            </a:r>
            <a:r>
              <a:rPr lang="en-US" dirty="0" err="1">
                <a:latin typeface="Calibri" panose="020F0502020204030204"/>
              </a:rPr>
              <a:t>globale</a:t>
            </a:r>
            <a:r>
              <a:rPr lang="en-US" dirty="0">
                <a:latin typeface="Calibri" panose="020F0502020204030204"/>
              </a:rPr>
              <a:t> per </a:t>
            </a:r>
            <a:r>
              <a:rPr lang="en-US" dirty="0" err="1">
                <a:latin typeface="Calibri" panose="020F0502020204030204"/>
              </a:rPr>
              <a:t>mangiatori</a:t>
            </a:r>
            <a:r>
              <a:rPr lang="en-US" dirty="0">
                <a:latin typeface="Calibri" panose="020F0502020204030204"/>
              </a:rPr>
              <a:t> </a:t>
            </a:r>
            <a:r>
              <a:rPr lang="en-US" dirty="0" err="1">
                <a:latin typeface="Calibri" panose="020F0502020204030204"/>
              </a:rPr>
              <a:t>sicuri</a:t>
            </a:r>
            <a:r>
              <a:rPr lang="en-US" dirty="0">
                <a:latin typeface="Calibri" panose="020F0502020204030204"/>
              </a:rPr>
              <a:t>, </a:t>
            </a:r>
            <a:r>
              <a:rPr lang="en-US" dirty="0" err="1">
                <a:latin typeface="Calibri" panose="020F0502020204030204"/>
              </a:rPr>
              <a:t>sani</a:t>
            </a:r>
            <a:r>
              <a:rPr lang="en-US" dirty="0">
                <a:latin typeface="Calibri" panose="020F0502020204030204"/>
              </a:rPr>
              <a:t> e </a:t>
            </a:r>
            <a:r>
              <a:rPr lang="en-US" dirty="0" err="1">
                <a:latin typeface="Calibri" panose="020F0502020204030204"/>
              </a:rPr>
              <a:t>nutriti</a:t>
            </a:r>
            <a:r>
              <a:rPr lang="en-US" dirty="0">
                <a:latin typeface="Calibri" panose="020F0502020204030204"/>
              </a:rPr>
              <a:t>. Food Tank è </a:t>
            </a:r>
            <a:r>
              <a:rPr lang="en-US" dirty="0" err="1">
                <a:latin typeface="Calibri" panose="020F0502020204030204"/>
              </a:rPr>
              <a:t>un'organizzazione</a:t>
            </a:r>
            <a:r>
              <a:rPr lang="en-US" dirty="0">
                <a:latin typeface="Calibri" panose="020F0502020204030204"/>
              </a:rPr>
              <a:t> </a:t>
            </a:r>
            <a:r>
              <a:rPr lang="en-US" dirty="0" err="1">
                <a:latin typeface="Calibri" panose="020F0502020204030204"/>
              </a:rPr>
              <a:t>globale</a:t>
            </a:r>
            <a:r>
              <a:rPr lang="en-US" dirty="0">
                <a:latin typeface="Calibri" panose="020F0502020204030204"/>
              </a:rPr>
              <a:t> di </a:t>
            </a:r>
            <a:r>
              <a:rPr lang="en-US" dirty="0" err="1">
                <a:latin typeface="Calibri" panose="020F0502020204030204"/>
              </a:rPr>
              <a:t>convocazione</a:t>
            </a:r>
            <a:r>
              <a:rPr lang="en-US" dirty="0">
                <a:latin typeface="Calibri" panose="020F0502020204030204"/>
              </a:rPr>
              <a:t>, leadership di </a:t>
            </a:r>
            <a:r>
              <a:rPr lang="en-US" dirty="0" err="1">
                <a:latin typeface="Calibri" panose="020F0502020204030204"/>
              </a:rPr>
              <a:t>pensiero</a:t>
            </a:r>
            <a:r>
              <a:rPr lang="en-US" dirty="0">
                <a:latin typeface="Calibri" panose="020F0502020204030204"/>
              </a:rPr>
              <a:t> e </a:t>
            </a:r>
            <a:r>
              <a:rPr lang="en-US" dirty="0" err="1">
                <a:latin typeface="Calibri" panose="020F0502020204030204"/>
              </a:rPr>
              <a:t>creatore</a:t>
            </a:r>
            <a:r>
              <a:rPr lang="en-US" dirty="0">
                <a:latin typeface="Calibri" panose="020F0502020204030204"/>
              </a:rPr>
              <a:t> </a:t>
            </a:r>
            <a:r>
              <a:rPr lang="en-US" dirty="0" err="1">
                <a:latin typeface="Calibri" panose="020F0502020204030204"/>
              </a:rPr>
              <a:t>imparziale</a:t>
            </a:r>
            <a:r>
              <a:rPr lang="en-US" dirty="0">
                <a:latin typeface="Calibri" panose="020F0502020204030204"/>
              </a:rPr>
              <a:t> di </a:t>
            </a:r>
            <a:r>
              <a:rPr lang="en-US" dirty="0" err="1">
                <a:latin typeface="Calibri" panose="020F0502020204030204"/>
              </a:rPr>
              <a:t>ricerche</a:t>
            </a:r>
            <a:r>
              <a:rPr lang="en-US" dirty="0">
                <a:latin typeface="Calibri" panose="020F0502020204030204"/>
              </a:rPr>
              <a:t> </a:t>
            </a:r>
            <a:r>
              <a:rPr lang="en-US" dirty="0" err="1">
                <a:latin typeface="Calibri" panose="020F0502020204030204"/>
              </a:rPr>
              <a:t>originali</a:t>
            </a:r>
            <a:r>
              <a:rPr lang="en-US" dirty="0">
                <a:latin typeface="Calibri" panose="020F0502020204030204"/>
              </a:rPr>
              <a:t> </a:t>
            </a:r>
            <a:r>
              <a:rPr lang="en-US" dirty="0" err="1">
                <a:latin typeface="Calibri" panose="020F0502020204030204"/>
              </a:rPr>
              <a:t>che</a:t>
            </a:r>
            <a:r>
              <a:rPr lang="en-US" dirty="0">
                <a:latin typeface="Calibri" panose="020F0502020204030204"/>
              </a:rPr>
              <a:t> </a:t>
            </a:r>
            <a:r>
              <a:rPr lang="en-US" dirty="0" err="1">
                <a:latin typeface="Calibri" panose="020F0502020204030204"/>
              </a:rPr>
              <a:t>hanno</a:t>
            </a:r>
            <a:r>
              <a:rPr lang="en-US" dirty="0">
                <a:latin typeface="Calibri" panose="020F0502020204030204"/>
              </a:rPr>
              <a:t> un </a:t>
            </a:r>
            <a:r>
              <a:rPr lang="en-US" dirty="0" err="1">
                <a:latin typeface="Calibri" panose="020F0502020204030204"/>
              </a:rPr>
              <a:t>impatto</a:t>
            </a:r>
            <a:r>
              <a:rPr lang="en-US" dirty="0">
                <a:latin typeface="Calibri" panose="020F0502020204030204"/>
              </a:rPr>
              <a:t> </a:t>
            </a:r>
            <a:r>
              <a:rPr lang="en-US" dirty="0" err="1">
                <a:latin typeface="Calibri" panose="020F0502020204030204"/>
              </a:rPr>
              <a:t>sul</a:t>
            </a:r>
            <a:r>
              <a:rPr lang="en-US" dirty="0">
                <a:latin typeface="Calibri" panose="020F0502020204030204"/>
              </a:rPr>
              <a:t> </a:t>
            </a:r>
            <a:r>
              <a:rPr lang="en-US" dirty="0" err="1">
                <a:latin typeface="Calibri" panose="020F0502020204030204"/>
              </a:rPr>
              <a:t>sistema</a:t>
            </a:r>
            <a:r>
              <a:rPr lang="en-US" dirty="0">
                <a:latin typeface="Calibri" panose="020F0502020204030204"/>
              </a:rPr>
              <a:t> </a:t>
            </a:r>
            <a:r>
              <a:rPr lang="en-US" dirty="0" err="1">
                <a:latin typeface="Calibri" panose="020F0502020204030204"/>
              </a:rPr>
              <a:t>alimentare</a:t>
            </a:r>
            <a:r>
              <a:rPr lang="en-US" dirty="0">
                <a:latin typeface="Calibri" panose="020F0502020204030204"/>
              </a:rPr>
              <a:t>. </a:t>
            </a:r>
          </a:p>
        </p:txBody>
      </p:sp>
      <p:pic>
        <p:nvPicPr>
          <p:cNvPr id="9" name="Imagen 8">
            <a:hlinkClick r:id="rId4"/>
            <a:extLst>
              <a:ext uri="{FF2B5EF4-FFF2-40B4-BE49-F238E27FC236}">
                <a16:creationId xmlns:a16="http://schemas.microsoft.com/office/drawing/2014/main" id="{85948D94-D820-BF09-E4AD-6F0509ACC1D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11603421" cy="1445133"/>
          </a:xfrm>
          <a:prstGeom prst="rect">
            <a:avLst/>
          </a:prstGeom>
        </p:spPr>
      </p:pic>
      <p:pic>
        <p:nvPicPr>
          <p:cNvPr id="4" name="Imagen 3">
            <a:hlinkClick r:id="rId6"/>
            <a:extLst>
              <a:ext uri="{FF2B5EF4-FFF2-40B4-BE49-F238E27FC236}">
                <a16:creationId xmlns:a16="http://schemas.microsoft.com/office/drawing/2014/main" id="{5F206656-5014-9CF2-761B-E07A2587338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7006" y="2183262"/>
            <a:ext cx="3549229" cy="3208544"/>
          </a:xfrm>
          <a:prstGeom prst="rect">
            <a:avLst/>
          </a:prstGeom>
        </p:spPr>
      </p:pic>
      <p:pic>
        <p:nvPicPr>
          <p:cNvPr id="2" name="Grafika 13" descr="Słuchawki z wypełnieniem pełnym">
            <a:hlinkClick r:id="rId6"/>
            <a:extLst>
              <a:ext uri="{FF2B5EF4-FFF2-40B4-BE49-F238E27FC236}">
                <a16:creationId xmlns:a16="http://schemas.microsoft.com/office/drawing/2014/main" id="{3B52AF5A-066B-3CBD-7459-B7752A8D7BD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324420" y="5497163"/>
            <a:ext cx="914400" cy="914400"/>
          </a:xfrm>
          <a:prstGeom prst="rect">
            <a:avLst/>
          </a:prstGeom>
        </p:spPr>
      </p:pic>
      <p:grpSp>
        <p:nvGrpSpPr>
          <p:cNvPr id="5" name="Graphic 4">
            <a:extLst>
              <a:ext uri="{FF2B5EF4-FFF2-40B4-BE49-F238E27FC236}">
                <a16:creationId xmlns:a16="http://schemas.microsoft.com/office/drawing/2014/main" id="{A1297317-44A6-2026-9735-806FAED93664}"/>
              </a:ext>
            </a:extLst>
          </p:cNvPr>
          <p:cNvGrpSpPr/>
          <p:nvPr/>
        </p:nvGrpSpPr>
        <p:grpSpPr>
          <a:xfrm rot="19582332">
            <a:off x="4738560" y="5543634"/>
            <a:ext cx="403667" cy="780438"/>
            <a:chOff x="9129274" y="2719113"/>
            <a:chExt cx="717139" cy="1386497"/>
          </a:xfrm>
          <a:solidFill>
            <a:srgbClr val="09465E"/>
          </a:solidFill>
        </p:grpSpPr>
        <p:grpSp>
          <p:nvGrpSpPr>
            <p:cNvPr id="6" name="Graphic 4">
              <a:extLst>
                <a:ext uri="{FF2B5EF4-FFF2-40B4-BE49-F238E27FC236}">
                  <a16:creationId xmlns:a16="http://schemas.microsoft.com/office/drawing/2014/main" id="{AA45A11F-D51F-A721-4E5D-8F49A58A2283}"/>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ED824E4F-4F37-79A3-AFCF-CA0747A80CBD}"/>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Freeform 58">
                <a:extLst>
                  <a:ext uri="{FF2B5EF4-FFF2-40B4-BE49-F238E27FC236}">
                    <a16:creationId xmlns:a16="http://schemas.microsoft.com/office/drawing/2014/main" id="{637B8273-1B38-7FC4-1579-FAADF8319E1A}"/>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7" name="Graphic 4">
              <a:extLst>
                <a:ext uri="{FF2B5EF4-FFF2-40B4-BE49-F238E27FC236}">
                  <a16:creationId xmlns:a16="http://schemas.microsoft.com/office/drawing/2014/main" id="{F6164E42-03B1-4962-3C93-CB099C62175E}"/>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209A0B1C-BA76-5E3D-3DAD-85C9DB8B0368}"/>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Freeform 51">
                <a:extLst>
                  <a:ext uri="{FF2B5EF4-FFF2-40B4-BE49-F238E27FC236}">
                    <a16:creationId xmlns:a16="http://schemas.microsoft.com/office/drawing/2014/main" id="{560D1A9D-B84E-C3AB-1D35-63AECCE2F467}"/>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Freeform 52">
                <a:extLst>
                  <a:ext uri="{FF2B5EF4-FFF2-40B4-BE49-F238E27FC236}">
                    <a16:creationId xmlns:a16="http://schemas.microsoft.com/office/drawing/2014/main" id="{1A53AB2A-FDFB-7EBC-D61F-939003F00188}"/>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Freeform 53">
                <a:extLst>
                  <a:ext uri="{FF2B5EF4-FFF2-40B4-BE49-F238E27FC236}">
                    <a16:creationId xmlns:a16="http://schemas.microsoft.com/office/drawing/2014/main" id="{CBF05851-0C16-4533-15B2-85B870345436}"/>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 name="Freeform 54">
                <a:extLst>
                  <a:ext uri="{FF2B5EF4-FFF2-40B4-BE49-F238E27FC236}">
                    <a16:creationId xmlns:a16="http://schemas.microsoft.com/office/drawing/2014/main" id="{57B9F06D-9D86-7421-36C3-B4CD9DF6C28D}"/>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Freeform 55">
                <a:extLst>
                  <a:ext uri="{FF2B5EF4-FFF2-40B4-BE49-F238E27FC236}">
                    <a16:creationId xmlns:a16="http://schemas.microsoft.com/office/drawing/2014/main" id="{712240B6-583D-C369-99EE-DDDFD48F42E6}"/>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Freeform 56">
                <a:extLst>
                  <a:ext uri="{FF2B5EF4-FFF2-40B4-BE49-F238E27FC236}">
                    <a16:creationId xmlns:a16="http://schemas.microsoft.com/office/drawing/2014/main" id="{8C7D1FA4-A416-E717-B29B-3F4D5DE819C1}"/>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spTree>
    <p:extLst>
      <p:ext uri="{BB962C8B-B14F-4D97-AF65-F5344CB8AC3E}">
        <p14:creationId xmlns:p14="http://schemas.microsoft.com/office/powerpoint/2010/main" val="1612205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E7E7348-B982-1ADA-34BA-39210A99D253}"/>
              </a:ext>
            </a:extLst>
          </p:cNvPr>
          <p:cNvSpPr>
            <a:spLocks noGrp="1"/>
          </p:cNvSpPr>
          <p:nvPr>
            <p:ph type="body" sz="quarter" idx="19"/>
          </p:nvPr>
        </p:nvSpPr>
        <p:spPr>
          <a:xfrm>
            <a:off x="2264566" y="1101438"/>
            <a:ext cx="8655144" cy="4655123"/>
          </a:xfrm>
          <a:prstGeom prst="rect">
            <a:avLst/>
          </a:prstGeom>
        </p:spPr>
        <p:txBody>
          <a:bodyPr/>
          <a:lstStyle/>
          <a:p>
            <a:pPr marL="0" indent="0">
              <a:lnSpc>
                <a:spcPct val="100000"/>
              </a:lnSpc>
            </a:pPr>
            <a:r>
              <a:rPr lang="en-US" sz="3600" b="1" dirty="0" err="1">
                <a:highlight>
                  <a:srgbClr val="60BA47"/>
                </a:highlight>
              </a:rPr>
              <a:t>Esercizio</a:t>
            </a:r>
            <a:r>
              <a:rPr lang="en-US" sz="3600" b="1" dirty="0">
                <a:highlight>
                  <a:srgbClr val="60BA47"/>
                </a:highlight>
              </a:rPr>
              <a:t> per </a:t>
            </a:r>
            <a:r>
              <a:rPr lang="en-US" sz="3600" b="1" dirty="0" err="1">
                <a:highlight>
                  <a:srgbClr val="60BA47"/>
                </a:highlight>
              </a:rPr>
              <a:t>gli</a:t>
            </a:r>
            <a:r>
              <a:rPr lang="en-US" sz="3600" b="1" dirty="0">
                <a:highlight>
                  <a:srgbClr val="60BA47"/>
                </a:highlight>
              </a:rPr>
              <a:t> </a:t>
            </a:r>
            <a:r>
              <a:rPr lang="en-US" sz="3600" b="1" dirty="0" err="1">
                <a:highlight>
                  <a:srgbClr val="60BA47"/>
                </a:highlight>
              </a:rPr>
              <a:t>studenti</a:t>
            </a:r>
            <a:endParaRPr lang="en-US" sz="3600" b="1" dirty="0">
              <a:highlight>
                <a:srgbClr val="60BA47"/>
              </a:highlight>
            </a:endParaRPr>
          </a:p>
          <a:p>
            <a:pPr marL="0" indent="0"/>
            <a:endParaRPr lang="en-US" b="1" dirty="0"/>
          </a:p>
          <a:p>
            <a:pPr marL="0" indent="0"/>
            <a:r>
              <a:rPr lang="en-US" b="1" dirty="0" err="1"/>
              <a:t>Compito</a:t>
            </a:r>
            <a:r>
              <a:rPr lang="en-US" b="1" dirty="0"/>
              <a:t>:</a:t>
            </a:r>
            <a:r>
              <a:rPr lang="en-US" dirty="0"/>
              <a:t> In </a:t>
            </a:r>
            <a:r>
              <a:rPr lang="en-US" dirty="0" err="1"/>
              <a:t>piccoli</a:t>
            </a:r>
            <a:r>
              <a:rPr lang="en-US" dirty="0"/>
              <a:t> </a:t>
            </a:r>
            <a:r>
              <a:rPr lang="en-US" dirty="0" err="1"/>
              <a:t>gruppi</a:t>
            </a:r>
            <a:r>
              <a:rPr lang="en-US" dirty="0"/>
              <a:t>, </a:t>
            </a:r>
            <a:r>
              <a:rPr lang="en-US" dirty="0" err="1"/>
              <a:t>ricercate</a:t>
            </a:r>
            <a:r>
              <a:rPr lang="en-US" dirty="0"/>
              <a:t> </a:t>
            </a:r>
            <a:r>
              <a:rPr lang="en-US" dirty="0" err="1"/>
              <a:t>una</a:t>
            </a:r>
            <a:r>
              <a:rPr lang="en-US" dirty="0"/>
              <a:t> </a:t>
            </a:r>
            <a:r>
              <a:rPr lang="en-US" dirty="0" err="1"/>
              <a:t>delle</a:t>
            </a:r>
            <a:r>
              <a:rPr lang="en-US" dirty="0"/>
              <a:t> </a:t>
            </a:r>
            <a:r>
              <a:rPr lang="en-US" dirty="0" err="1"/>
              <a:t>principali</a:t>
            </a:r>
            <a:r>
              <a:rPr lang="en-US" dirty="0"/>
              <a:t> </a:t>
            </a:r>
            <a:r>
              <a:rPr lang="en-US" dirty="0" err="1"/>
              <a:t>sfide</a:t>
            </a:r>
            <a:r>
              <a:rPr lang="en-US" dirty="0"/>
              <a:t> </a:t>
            </a:r>
            <a:r>
              <a:rPr lang="en-US" dirty="0" err="1"/>
              <a:t>globali</a:t>
            </a:r>
            <a:r>
              <a:rPr lang="en-US" dirty="0"/>
              <a:t> (ad </a:t>
            </a:r>
            <a:r>
              <a:rPr lang="en-US" dirty="0" err="1"/>
              <a:t>esempio</a:t>
            </a:r>
            <a:r>
              <a:rPr lang="en-US" dirty="0"/>
              <a:t>, il </a:t>
            </a:r>
            <a:r>
              <a:rPr lang="en-US" dirty="0" err="1"/>
              <a:t>cambiamento</a:t>
            </a:r>
            <a:r>
              <a:rPr lang="en-US" dirty="0"/>
              <a:t> </a:t>
            </a:r>
            <a:r>
              <a:rPr lang="en-US" dirty="0" err="1"/>
              <a:t>climatico</a:t>
            </a:r>
            <a:r>
              <a:rPr lang="en-US" dirty="0"/>
              <a:t>, la </a:t>
            </a:r>
            <a:r>
              <a:rPr lang="en-US" dirty="0" err="1"/>
              <a:t>sicurezza</a:t>
            </a:r>
            <a:r>
              <a:rPr lang="en-US" dirty="0"/>
              <a:t> </a:t>
            </a:r>
            <a:r>
              <a:rPr lang="en-US" dirty="0" err="1"/>
              <a:t>alimentare</a:t>
            </a:r>
            <a:r>
              <a:rPr lang="en-US" dirty="0"/>
              <a:t>, </a:t>
            </a:r>
            <a:r>
              <a:rPr lang="en-US" dirty="0" err="1"/>
              <a:t>l'esaurimento</a:t>
            </a:r>
            <a:r>
              <a:rPr lang="en-US" dirty="0"/>
              <a:t> </a:t>
            </a:r>
            <a:r>
              <a:rPr lang="en-US" dirty="0" err="1"/>
              <a:t>delle</a:t>
            </a:r>
            <a:r>
              <a:rPr lang="en-US" dirty="0"/>
              <a:t> </a:t>
            </a:r>
            <a:r>
              <a:rPr lang="en-US" dirty="0" err="1"/>
              <a:t>risorse</a:t>
            </a:r>
            <a:r>
              <a:rPr lang="en-US" dirty="0"/>
              <a:t>) e </a:t>
            </a:r>
            <a:r>
              <a:rPr lang="en-US" dirty="0" err="1"/>
              <a:t>presentate</a:t>
            </a:r>
            <a:r>
              <a:rPr lang="en-US" dirty="0"/>
              <a:t> come le </a:t>
            </a:r>
            <a:r>
              <a:rPr lang="en-US" dirty="0" err="1"/>
              <a:t>innovazioni</a:t>
            </a:r>
            <a:r>
              <a:rPr lang="en-US" dirty="0"/>
              <a:t> del </a:t>
            </a:r>
            <a:r>
              <a:rPr lang="en-US" dirty="0" err="1"/>
              <a:t>settore</a:t>
            </a:r>
            <a:r>
              <a:rPr lang="en-US" dirty="0"/>
              <a:t> </a:t>
            </a:r>
            <a:r>
              <a:rPr lang="en-US" dirty="0" err="1"/>
              <a:t>alimentare</a:t>
            </a:r>
            <a:r>
              <a:rPr lang="en-US" dirty="0"/>
              <a:t> </a:t>
            </a:r>
            <a:r>
              <a:rPr lang="en-US" dirty="0" err="1"/>
              <a:t>possono</a:t>
            </a:r>
            <a:r>
              <a:rPr lang="en-US" dirty="0"/>
              <a:t> </a:t>
            </a:r>
            <a:r>
              <a:rPr lang="en-US" dirty="0" err="1"/>
              <a:t>contribuire</a:t>
            </a:r>
            <a:r>
              <a:rPr lang="en-US" dirty="0"/>
              <a:t> a </a:t>
            </a:r>
            <a:r>
              <a:rPr lang="en-US" dirty="0" err="1"/>
              <a:t>mitigarne</a:t>
            </a:r>
            <a:r>
              <a:rPr lang="en-US" dirty="0"/>
              <a:t> </a:t>
            </a:r>
            <a:r>
              <a:rPr lang="en-US" dirty="0" err="1"/>
              <a:t>l'impatto</a:t>
            </a:r>
            <a:r>
              <a:rPr lang="en-US" dirty="0"/>
              <a:t>.</a:t>
            </a:r>
          </a:p>
          <a:p>
            <a:pPr marL="0" indent="0"/>
            <a:endParaRPr lang="en-US" dirty="0"/>
          </a:p>
          <a:p>
            <a:pPr marL="0" indent="0"/>
            <a:r>
              <a:rPr lang="en-US" b="1" dirty="0" err="1"/>
              <a:t>Risultati</a:t>
            </a:r>
            <a:r>
              <a:rPr lang="en-US" b="1" dirty="0"/>
              <a:t>:</a:t>
            </a:r>
            <a:r>
              <a:rPr lang="en-US" dirty="0"/>
              <a:t> </a:t>
            </a:r>
            <a:r>
              <a:rPr lang="en-US" dirty="0" err="1"/>
              <a:t>Presentazione</a:t>
            </a:r>
            <a:r>
              <a:rPr lang="en-US" dirty="0"/>
              <a:t> di 5 </a:t>
            </a:r>
            <a:r>
              <a:rPr lang="en-US" dirty="0" err="1"/>
              <a:t>minuti</a:t>
            </a:r>
            <a:r>
              <a:rPr lang="en-US" dirty="0"/>
              <a:t> + 3 </a:t>
            </a:r>
            <a:r>
              <a:rPr lang="en-US" dirty="0" err="1"/>
              <a:t>minuti</a:t>
            </a:r>
            <a:r>
              <a:rPr lang="en-US" dirty="0"/>
              <a:t> di </a:t>
            </a:r>
            <a:r>
              <a:rPr lang="en-US" dirty="0" err="1"/>
              <a:t>domande</a:t>
            </a:r>
            <a:r>
              <a:rPr lang="en-US" dirty="0"/>
              <a:t> e </a:t>
            </a:r>
            <a:r>
              <a:rPr lang="en-US" dirty="0" err="1"/>
              <a:t>risposte</a:t>
            </a:r>
            <a:r>
              <a:rPr lang="en-US" dirty="0"/>
              <a:t> da </a:t>
            </a:r>
            <a:r>
              <a:rPr lang="en-US" dirty="0" err="1"/>
              <a:t>parte</a:t>
            </a:r>
            <a:r>
              <a:rPr lang="en-US" dirty="0"/>
              <a:t> </a:t>
            </a:r>
            <a:r>
              <a:rPr lang="en-US" dirty="0" err="1"/>
              <a:t>dei</a:t>
            </a:r>
            <a:r>
              <a:rPr lang="en-US" dirty="0"/>
              <a:t> </a:t>
            </a:r>
            <a:r>
              <a:rPr lang="en-US" dirty="0" err="1"/>
              <a:t>colleghi</a:t>
            </a:r>
            <a:r>
              <a:rPr lang="en-US" dirty="0"/>
              <a:t>.</a:t>
            </a:r>
          </a:p>
          <a:p>
            <a:pPr>
              <a:buFont typeface="Arial" panose="020B0604020202020204" pitchFamily="34" charset="0"/>
              <a:buChar char="•"/>
            </a:pPr>
            <a:endParaRPr lang="en-US" dirty="0"/>
          </a:p>
          <a:p>
            <a:pPr marL="0" indent="0"/>
            <a:r>
              <a:rPr lang="en-US" b="1" dirty="0" err="1"/>
              <a:t>Dibattito</a:t>
            </a:r>
            <a:r>
              <a:rPr lang="en-US" b="1" dirty="0"/>
              <a:t>: </a:t>
            </a:r>
            <a:r>
              <a:rPr lang="en-US" dirty="0"/>
              <a:t>"</a:t>
            </a:r>
            <a:r>
              <a:rPr lang="en-US" i="1" dirty="0" err="1"/>
              <a:t>Agricoltura</a:t>
            </a:r>
            <a:r>
              <a:rPr lang="en-US" i="1" dirty="0"/>
              <a:t> </a:t>
            </a:r>
            <a:r>
              <a:rPr lang="en-US" i="1" dirty="0" err="1"/>
              <a:t>tradizionale</a:t>
            </a:r>
            <a:r>
              <a:rPr lang="en-US" i="1" dirty="0"/>
              <a:t> e </a:t>
            </a:r>
            <a:r>
              <a:rPr lang="en-US" i="1" dirty="0" err="1"/>
              <a:t>agricoltura</a:t>
            </a:r>
            <a:r>
              <a:rPr lang="en-US" i="1" dirty="0"/>
              <a:t> </a:t>
            </a:r>
            <a:r>
              <a:rPr lang="en-US" i="1" dirty="0" err="1"/>
              <a:t>tecnologica</a:t>
            </a:r>
            <a:r>
              <a:rPr lang="en-US" i="1" dirty="0"/>
              <a:t>: Quale è </a:t>
            </a:r>
            <a:r>
              <a:rPr lang="en-US" i="1" dirty="0" err="1"/>
              <a:t>più</a:t>
            </a:r>
            <a:r>
              <a:rPr lang="en-US" i="1" dirty="0"/>
              <a:t> </a:t>
            </a:r>
            <a:r>
              <a:rPr lang="en-US" i="1" dirty="0" err="1"/>
              <a:t>sostenibile</a:t>
            </a:r>
            <a:r>
              <a:rPr lang="en-US" i="1" dirty="0"/>
              <a:t> a </a:t>
            </a:r>
            <a:r>
              <a:rPr lang="en-US" i="1" dirty="0" err="1"/>
              <a:t>lungo</a:t>
            </a:r>
            <a:r>
              <a:rPr lang="en-US" i="1" dirty="0"/>
              <a:t> </a:t>
            </a:r>
            <a:r>
              <a:rPr lang="en-US" i="1" dirty="0" err="1"/>
              <a:t>termine</a:t>
            </a:r>
            <a:r>
              <a:rPr lang="en-US" i="1" dirty="0"/>
              <a:t>?</a:t>
            </a:r>
            <a:r>
              <a:rPr lang="en-US" dirty="0"/>
              <a:t>".</a:t>
            </a:r>
          </a:p>
          <a:p>
            <a:endParaRPr lang="en-US" dirty="0"/>
          </a:p>
        </p:txBody>
      </p:sp>
      <p:pic>
        <p:nvPicPr>
          <p:cNvPr id="2" name="Kuva 1" descr="Kuva, joka sisältää kohteen teksti, Grafiikka, Fontti, ympyrä&#10;&#10;Kuvaus luotu automaattisesti">
            <a:extLst>
              <a:ext uri="{FF2B5EF4-FFF2-40B4-BE49-F238E27FC236}">
                <a16:creationId xmlns:a16="http://schemas.microsoft.com/office/drawing/2014/main" id="{0B04153C-B1DE-BAF2-C403-77275A6FA7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45168" y="5133540"/>
            <a:ext cx="1854684" cy="1246041"/>
          </a:xfrm>
          <a:prstGeom prst="rect">
            <a:avLst/>
          </a:prstGeom>
        </p:spPr>
      </p:pic>
      <p:grpSp>
        <p:nvGrpSpPr>
          <p:cNvPr id="7" name="Google Shape;518;p39">
            <a:extLst>
              <a:ext uri="{FF2B5EF4-FFF2-40B4-BE49-F238E27FC236}">
                <a16:creationId xmlns:a16="http://schemas.microsoft.com/office/drawing/2014/main" id="{4AD3C499-7958-D420-AED5-B58FCB328D83}"/>
              </a:ext>
            </a:extLst>
          </p:cNvPr>
          <p:cNvGrpSpPr/>
          <p:nvPr/>
        </p:nvGrpSpPr>
        <p:grpSpPr>
          <a:xfrm>
            <a:off x="769140" y="616686"/>
            <a:ext cx="1495425" cy="1484324"/>
            <a:chOff x="1923675" y="1633650"/>
            <a:chExt cx="436000" cy="435975"/>
          </a:xfrm>
          <a:solidFill>
            <a:srgbClr val="09465E"/>
          </a:solidFill>
        </p:grpSpPr>
        <p:sp>
          <p:nvSpPr>
            <p:cNvPr id="8" name="Google Shape;519;p39">
              <a:extLst>
                <a:ext uri="{FF2B5EF4-FFF2-40B4-BE49-F238E27FC236}">
                  <a16:creationId xmlns:a16="http://schemas.microsoft.com/office/drawing/2014/main" id="{0792F677-BA29-C48E-92ED-8E464D6425BF}"/>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0;p39">
              <a:extLst>
                <a:ext uri="{FF2B5EF4-FFF2-40B4-BE49-F238E27FC236}">
                  <a16:creationId xmlns:a16="http://schemas.microsoft.com/office/drawing/2014/main" id="{2CEFEDCF-004A-B3A1-DA0E-63B31D95436E}"/>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1;p39">
              <a:extLst>
                <a:ext uri="{FF2B5EF4-FFF2-40B4-BE49-F238E27FC236}">
                  <a16:creationId xmlns:a16="http://schemas.microsoft.com/office/drawing/2014/main" id="{C57A6F0A-C234-B56E-95CF-194D50BFDC31}"/>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2;p39">
              <a:extLst>
                <a:ext uri="{FF2B5EF4-FFF2-40B4-BE49-F238E27FC236}">
                  <a16:creationId xmlns:a16="http://schemas.microsoft.com/office/drawing/2014/main" id="{6F2F73D1-966D-71B0-6A30-937DBCA27BEF}"/>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3;p39">
              <a:extLst>
                <a:ext uri="{FF2B5EF4-FFF2-40B4-BE49-F238E27FC236}">
                  <a16:creationId xmlns:a16="http://schemas.microsoft.com/office/drawing/2014/main" id="{062BBE28-60D8-AC71-26CF-B4542E5C0721}"/>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4;p39">
              <a:extLst>
                <a:ext uri="{FF2B5EF4-FFF2-40B4-BE49-F238E27FC236}">
                  <a16:creationId xmlns:a16="http://schemas.microsoft.com/office/drawing/2014/main" id="{FB8B45EF-8A90-99E9-AB45-5DB6BDA198F2}"/>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15888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6F845-AB60-2C7A-150C-925749DD28E4}"/>
            </a:ext>
          </a:extLst>
        </p:cNvPr>
        <p:cNvGrpSpPr/>
        <p:nvPr/>
      </p:nvGrpSpPr>
      <p:grpSpPr>
        <a:xfrm>
          <a:off x="0" y="0"/>
          <a:ext cx="0" cy="0"/>
          <a:chOff x="0" y="0"/>
          <a:chExt cx="0" cy="0"/>
        </a:xfrm>
      </p:grpSpPr>
      <p:pic>
        <p:nvPicPr>
          <p:cNvPr id="8" name="Symbol zastępczy obrazu 7">
            <a:extLst>
              <a:ext uri="{FF2B5EF4-FFF2-40B4-BE49-F238E27FC236}">
                <a16:creationId xmlns:a16="http://schemas.microsoft.com/office/drawing/2014/main" id="{DEBB4AF3-4ABB-1DB7-8992-6E014027FF17}"/>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r="-2419"/>
          <a:stretch/>
        </p:blipFill>
        <p:spPr>
          <a:xfrm>
            <a:off x="238772" y="2626822"/>
            <a:ext cx="7708195" cy="3396829"/>
          </a:xfrm>
          <a:solidFill>
            <a:srgbClr val="172937"/>
          </a:solidFill>
        </p:spPr>
      </p:pic>
      <p:sp>
        <p:nvSpPr>
          <p:cNvPr id="5" name="Text Placeholder 4">
            <a:extLst>
              <a:ext uri="{FF2B5EF4-FFF2-40B4-BE49-F238E27FC236}">
                <a16:creationId xmlns:a16="http://schemas.microsoft.com/office/drawing/2014/main" id="{9F6F9A6B-798C-7A2A-320B-1F1B9F573F04}"/>
              </a:ext>
            </a:extLst>
          </p:cNvPr>
          <p:cNvSpPr>
            <a:spLocks noGrp="1"/>
          </p:cNvSpPr>
          <p:nvPr>
            <p:ph type="body" sz="quarter" idx="17"/>
          </p:nvPr>
        </p:nvSpPr>
        <p:spPr>
          <a:xfrm>
            <a:off x="6731421" y="439689"/>
            <a:ext cx="2066906" cy="582221"/>
          </a:xfrm>
        </p:spPr>
        <p:txBody>
          <a:bodyPr/>
          <a:lstStyle/>
          <a:p>
            <a:r>
              <a:rPr lang="en-US"/>
              <a:t>02</a:t>
            </a:r>
          </a:p>
        </p:txBody>
      </p:sp>
      <p:sp>
        <p:nvSpPr>
          <p:cNvPr id="14" name="Rectangle 13">
            <a:extLst>
              <a:ext uri="{FF2B5EF4-FFF2-40B4-BE49-F238E27FC236}">
                <a16:creationId xmlns:a16="http://schemas.microsoft.com/office/drawing/2014/main" id="{2E95C1BD-1BFF-5D4F-9EB5-FBAC1DB756C9}"/>
              </a:ext>
            </a:extLst>
          </p:cNvPr>
          <p:cNvSpPr/>
          <p:nvPr/>
        </p:nvSpPr>
        <p:spPr>
          <a:xfrm>
            <a:off x="4800600" y="2990849"/>
            <a:ext cx="5067300" cy="1514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nSpc>
                <a:spcPts val="3770"/>
              </a:lnSpc>
              <a:spcBef>
                <a:spcPts val="204"/>
              </a:spcBef>
            </a:pPr>
            <a:r>
              <a:rPr lang="en-US" sz="3600" b="1">
                <a:solidFill>
                  <a:srgbClr val="60BA47"/>
                </a:solidFill>
                <a:latin typeface="Calibri"/>
                <a:cs typeface="Calibri"/>
              </a:rPr>
              <a:t>SOLUZIONI DIGITALI PER RIDURRE GLI SPRECHI ALIMENTARI</a:t>
            </a:r>
          </a:p>
        </p:txBody>
      </p:sp>
      <p:sp>
        <p:nvSpPr>
          <p:cNvPr id="15" name="TextBox 14">
            <a:extLst>
              <a:ext uri="{FF2B5EF4-FFF2-40B4-BE49-F238E27FC236}">
                <a16:creationId xmlns:a16="http://schemas.microsoft.com/office/drawing/2014/main" id="{8617042E-5FE3-B17E-0E7F-5E2C098BDA1A}"/>
              </a:ext>
            </a:extLst>
          </p:cNvPr>
          <p:cNvSpPr txBox="1"/>
          <p:nvPr/>
        </p:nvSpPr>
        <p:spPr>
          <a:xfrm>
            <a:off x="5906320" y="3481298"/>
            <a:ext cx="184731" cy="646331"/>
          </a:xfrm>
          <a:prstGeom prst="rect">
            <a:avLst/>
          </a:prstGeom>
          <a:noFill/>
        </p:spPr>
        <p:txBody>
          <a:bodyPr wrap="none" rtlCol="0">
            <a:spAutoFit/>
          </a:bodyPr>
          <a:lstStyle/>
          <a:p>
            <a:endParaRPr lang="en-US" sz="3600" b="1" spc="324">
              <a:solidFill>
                <a:srgbClr val="60BA4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9127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5AA17A-D322-CDBC-09EA-23A6EF98B92C}"/>
              </a:ext>
            </a:extLst>
          </p:cNvPr>
          <p:cNvSpPr>
            <a:spLocks noGrp="1"/>
          </p:cNvSpPr>
          <p:nvPr>
            <p:ph type="body" sz="quarter" idx="16"/>
          </p:nvPr>
        </p:nvSpPr>
        <p:spPr>
          <a:xfrm>
            <a:off x="531084" y="424182"/>
            <a:ext cx="10479218" cy="803654"/>
          </a:xfrm>
        </p:spPr>
        <p:txBody>
          <a:bodyPr/>
          <a:lstStyle/>
          <a:p>
            <a:r>
              <a:rPr lang="en-US" sz="3600" b="1" dirty="0" err="1">
                <a:latin typeface="Calibri"/>
                <a:cs typeface="Calibri"/>
              </a:rPr>
              <a:t>Soluzioni</a:t>
            </a:r>
            <a:r>
              <a:rPr lang="en-US" sz="3600" b="1" dirty="0">
                <a:latin typeface="Calibri"/>
                <a:cs typeface="Calibri"/>
              </a:rPr>
              <a:t> </a:t>
            </a:r>
            <a:r>
              <a:rPr lang="en-US" sz="3600" b="1" dirty="0" err="1">
                <a:latin typeface="Calibri"/>
                <a:cs typeface="Calibri"/>
              </a:rPr>
              <a:t>digitali</a:t>
            </a:r>
            <a:r>
              <a:rPr lang="en-US" sz="3600" b="1" dirty="0">
                <a:latin typeface="Calibri"/>
                <a:cs typeface="Calibri"/>
              </a:rPr>
              <a:t> per </a:t>
            </a:r>
            <a:r>
              <a:rPr lang="en-US" sz="3600" b="1" dirty="0" err="1">
                <a:latin typeface="Calibri"/>
                <a:cs typeface="Calibri"/>
              </a:rPr>
              <a:t>ridurre</a:t>
            </a:r>
            <a:r>
              <a:rPr lang="en-US" sz="3600" b="1" dirty="0">
                <a:latin typeface="Calibri"/>
                <a:cs typeface="Calibri"/>
              </a:rPr>
              <a:t> </a:t>
            </a:r>
            <a:r>
              <a:rPr lang="en-US" sz="3600" b="1" dirty="0" err="1">
                <a:latin typeface="Calibri"/>
                <a:cs typeface="Calibri"/>
              </a:rPr>
              <a:t>gli</a:t>
            </a:r>
            <a:r>
              <a:rPr lang="en-US" sz="3600" b="1" dirty="0">
                <a:latin typeface="Calibri"/>
                <a:cs typeface="Calibri"/>
              </a:rPr>
              <a:t> </a:t>
            </a:r>
            <a:r>
              <a:rPr lang="en-US" sz="3600" b="1" spc="-10" dirty="0" err="1">
                <a:latin typeface="Calibri"/>
                <a:cs typeface="Calibri"/>
              </a:rPr>
              <a:t>sprechi</a:t>
            </a:r>
            <a:r>
              <a:rPr lang="en-US" sz="3600" b="1" spc="-10" dirty="0">
                <a:latin typeface="Calibri"/>
                <a:cs typeface="Calibri"/>
              </a:rPr>
              <a:t> </a:t>
            </a:r>
            <a:r>
              <a:rPr lang="en-US" sz="3600" b="1" dirty="0" err="1">
                <a:latin typeface="Calibri"/>
                <a:cs typeface="Calibri"/>
              </a:rPr>
              <a:t>alimentari</a:t>
            </a:r>
            <a:endParaRPr lang="en-US" sz="3600" dirty="0">
              <a:latin typeface="Calibri"/>
              <a:cs typeface="Calibri"/>
            </a:endParaRPr>
          </a:p>
          <a:p>
            <a:endParaRPr lang="en-IE" dirty="0"/>
          </a:p>
        </p:txBody>
      </p:sp>
      <p:sp>
        <p:nvSpPr>
          <p:cNvPr id="3" name="Text Placeholder 2">
            <a:extLst>
              <a:ext uri="{FF2B5EF4-FFF2-40B4-BE49-F238E27FC236}">
                <a16:creationId xmlns:a16="http://schemas.microsoft.com/office/drawing/2014/main" id="{294F8CBD-87DC-E2D9-6298-D7855E92A0F7}"/>
              </a:ext>
            </a:extLst>
          </p:cNvPr>
          <p:cNvSpPr>
            <a:spLocks noGrp="1"/>
          </p:cNvSpPr>
          <p:nvPr>
            <p:ph type="body" sz="quarter" idx="19"/>
          </p:nvPr>
        </p:nvSpPr>
        <p:spPr>
          <a:xfrm>
            <a:off x="320868" y="1395223"/>
            <a:ext cx="11550264" cy="361955"/>
          </a:xfrm>
        </p:spPr>
        <p:txBody>
          <a:bodyPr/>
          <a:lstStyle/>
          <a:p>
            <a:pPr marL="12700" marR="41275" algn="ctr">
              <a:lnSpc>
                <a:spcPct val="100000"/>
              </a:lnSpc>
              <a:spcBef>
                <a:spcPts val="919"/>
              </a:spcBef>
              <a:buSzPct val="97959"/>
              <a:tabLst>
                <a:tab pos="546100" algn="l"/>
                <a:tab pos="1549400" algn="l"/>
                <a:tab pos="2096770" algn="l"/>
                <a:tab pos="2822575" algn="l"/>
                <a:tab pos="2953385" algn="l"/>
                <a:tab pos="4438015" algn="l"/>
                <a:tab pos="4466590" algn="l"/>
                <a:tab pos="5115560" algn="l"/>
                <a:tab pos="5641340" algn="l"/>
                <a:tab pos="6340475" algn="l"/>
                <a:tab pos="6936105" algn="l"/>
                <a:tab pos="7231380" algn="l"/>
                <a:tab pos="8313420" algn="l"/>
                <a:tab pos="8625840" algn="l"/>
                <a:tab pos="8746490" algn="l"/>
                <a:tab pos="9050655" algn="l"/>
                <a:tab pos="9342120" algn="l"/>
              </a:tabLst>
            </a:pPr>
            <a:r>
              <a:rPr lang="en-US" sz="2200" kern="0" dirty="0">
                <a:effectLst/>
                <a:latin typeface="Calibri" panose="020F0502020204030204" pitchFamily="34" charset="0"/>
                <a:ea typeface="Times New Roman" panose="02020603050405020304" pitchFamily="18" charset="0"/>
              </a:rPr>
              <a:t>Le </a:t>
            </a:r>
            <a:r>
              <a:rPr lang="en-US" sz="2200" kern="0" dirty="0" err="1">
                <a:effectLst/>
                <a:latin typeface="Calibri" panose="020F0502020204030204" pitchFamily="34" charset="0"/>
                <a:ea typeface="Times New Roman" panose="02020603050405020304" pitchFamily="18" charset="0"/>
              </a:rPr>
              <a:t>tecnologie</a:t>
            </a:r>
            <a:r>
              <a:rPr lang="en-US" sz="2200" kern="0" dirty="0">
                <a:effectLst/>
                <a:latin typeface="Calibri" panose="020F0502020204030204" pitchFamily="34" charset="0"/>
                <a:ea typeface="Times New Roman" panose="02020603050405020304" pitchFamily="18" charset="0"/>
              </a:rPr>
              <a:t> </a:t>
            </a:r>
            <a:r>
              <a:rPr lang="en-US" sz="2200" kern="0" dirty="0" err="1">
                <a:effectLst/>
                <a:latin typeface="Calibri" panose="020F0502020204030204" pitchFamily="34" charset="0"/>
                <a:ea typeface="Times New Roman" panose="02020603050405020304" pitchFamily="18" charset="0"/>
              </a:rPr>
              <a:t>digitali</a:t>
            </a:r>
            <a:r>
              <a:rPr lang="en-US" sz="2200" kern="0" dirty="0">
                <a:effectLst/>
                <a:latin typeface="Calibri" panose="020F0502020204030204" pitchFamily="34" charset="0"/>
                <a:ea typeface="Times New Roman" panose="02020603050405020304" pitchFamily="18" charset="0"/>
              </a:rPr>
              <a:t> </a:t>
            </a:r>
            <a:r>
              <a:rPr lang="en-US" sz="2200" kern="0" dirty="0" err="1">
                <a:effectLst/>
                <a:latin typeface="Calibri" panose="020F0502020204030204" pitchFamily="34" charset="0"/>
                <a:ea typeface="Times New Roman" panose="02020603050405020304" pitchFamily="18" charset="0"/>
              </a:rPr>
              <a:t>svolgono</a:t>
            </a:r>
            <a:r>
              <a:rPr lang="en-US" sz="2200" kern="0" dirty="0">
                <a:effectLst/>
                <a:latin typeface="Calibri" panose="020F0502020204030204" pitchFamily="34" charset="0"/>
                <a:ea typeface="Times New Roman" panose="02020603050405020304" pitchFamily="18" charset="0"/>
              </a:rPr>
              <a:t> un </a:t>
            </a:r>
            <a:r>
              <a:rPr lang="en-US" sz="2200" kern="0" dirty="0" err="1">
                <a:effectLst/>
                <a:latin typeface="Calibri" panose="020F0502020204030204" pitchFamily="34" charset="0"/>
                <a:ea typeface="Times New Roman" panose="02020603050405020304" pitchFamily="18" charset="0"/>
              </a:rPr>
              <a:t>ruolo</a:t>
            </a:r>
            <a:r>
              <a:rPr lang="en-US" sz="2200" kern="0" dirty="0">
                <a:effectLst/>
                <a:latin typeface="Calibri" panose="020F0502020204030204" pitchFamily="34" charset="0"/>
                <a:ea typeface="Times New Roman" panose="02020603050405020304" pitchFamily="18" charset="0"/>
              </a:rPr>
              <a:t> </a:t>
            </a:r>
            <a:r>
              <a:rPr lang="en-US" sz="2200" kern="0" dirty="0" err="1">
                <a:effectLst/>
                <a:latin typeface="Calibri" panose="020F0502020204030204" pitchFamily="34" charset="0"/>
                <a:ea typeface="Times New Roman" panose="02020603050405020304" pitchFamily="18" charset="0"/>
              </a:rPr>
              <a:t>cruciale</a:t>
            </a:r>
            <a:r>
              <a:rPr lang="en-US" sz="2200" kern="0" dirty="0">
                <a:effectLst/>
                <a:latin typeface="Calibri" panose="020F0502020204030204" pitchFamily="34" charset="0"/>
                <a:ea typeface="Times New Roman" panose="02020603050405020304" pitchFamily="18" charset="0"/>
              </a:rPr>
              <a:t> </a:t>
            </a:r>
            <a:r>
              <a:rPr lang="en-US" sz="2200" kern="0" dirty="0" err="1">
                <a:effectLst/>
                <a:latin typeface="Calibri" panose="020F0502020204030204" pitchFamily="34" charset="0"/>
                <a:ea typeface="Times New Roman" panose="02020603050405020304" pitchFamily="18" charset="0"/>
              </a:rPr>
              <a:t>nella</a:t>
            </a:r>
            <a:r>
              <a:rPr lang="en-US" sz="2200" kern="0" dirty="0">
                <a:effectLst/>
                <a:latin typeface="Calibri" panose="020F0502020204030204" pitchFamily="34" charset="0"/>
                <a:ea typeface="Times New Roman" panose="02020603050405020304" pitchFamily="18" charset="0"/>
              </a:rPr>
              <a:t> </a:t>
            </a:r>
            <a:r>
              <a:rPr lang="en-US" sz="2200" kern="0" dirty="0" err="1">
                <a:effectLst/>
                <a:latin typeface="Calibri" panose="020F0502020204030204" pitchFamily="34" charset="0"/>
                <a:ea typeface="Times New Roman" panose="02020603050405020304" pitchFamily="18" charset="0"/>
              </a:rPr>
              <a:t>riduzione</a:t>
            </a:r>
            <a:r>
              <a:rPr lang="en-US" sz="2200" kern="0" dirty="0">
                <a:effectLst/>
                <a:latin typeface="Calibri" panose="020F0502020204030204" pitchFamily="34" charset="0"/>
                <a:ea typeface="Times New Roman" panose="02020603050405020304" pitchFamily="18" charset="0"/>
              </a:rPr>
              <a:t> </a:t>
            </a:r>
            <a:r>
              <a:rPr lang="en-US" sz="2200" kern="0" dirty="0" err="1">
                <a:effectLst/>
                <a:latin typeface="Calibri" panose="020F0502020204030204" pitchFamily="34" charset="0"/>
                <a:ea typeface="Times New Roman" panose="02020603050405020304" pitchFamily="18" charset="0"/>
              </a:rPr>
              <a:t>degli</a:t>
            </a:r>
            <a:r>
              <a:rPr lang="en-US" sz="2200" kern="0" dirty="0">
                <a:effectLst/>
                <a:latin typeface="Calibri" panose="020F0502020204030204" pitchFamily="34" charset="0"/>
                <a:ea typeface="Times New Roman" panose="02020603050405020304" pitchFamily="18" charset="0"/>
              </a:rPr>
              <a:t> </a:t>
            </a:r>
            <a:r>
              <a:rPr lang="en-US" sz="2200" kern="0" dirty="0" err="1">
                <a:effectLst/>
                <a:latin typeface="Calibri" panose="020F0502020204030204" pitchFamily="34" charset="0"/>
                <a:ea typeface="Times New Roman" panose="02020603050405020304" pitchFamily="18" charset="0"/>
              </a:rPr>
              <a:t>sprechi</a:t>
            </a:r>
            <a:r>
              <a:rPr lang="en-US" sz="2200" kern="0" dirty="0">
                <a:effectLst/>
                <a:latin typeface="Calibri" panose="020F0502020204030204" pitchFamily="34" charset="0"/>
                <a:ea typeface="Times New Roman" panose="02020603050405020304" pitchFamily="18" charset="0"/>
              </a:rPr>
              <a:t> </a:t>
            </a:r>
            <a:r>
              <a:rPr lang="en-US" sz="2200" kern="0" dirty="0" err="1">
                <a:effectLst/>
                <a:latin typeface="Calibri" panose="020F0502020204030204" pitchFamily="34" charset="0"/>
                <a:ea typeface="Times New Roman" panose="02020603050405020304" pitchFamily="18" charset="0"/>
              </a:rPr>
              <a:t>alimentari</a:t>
            </a:r>
            <a:r>
              <a:rPr lang="en-US" sz="2200" kern="0" dirty="0">
                <a:effectLst/>
                <a:latin typeface="Calibri" panose="020F0502020204030204" pitchFamily="34" charset="0"/>
                <a:ea typeface="Times New Roman" panose="02020603050405020304" pitchFamily="18" charset="0"/>
              </a:rPr>
              <a:t>, </a:t>
            </a:r>
            <a:r>
              <a:rPr lang="en-US" sz="2200" kern="0" dirty="0" err="1">
                <a:effectLst/>
                <a:latin typeface="Calibri" panose="020F0502020204030204" pitchFamily="34" charset="0"/>
                <a:ea typeface="Times New Roman" panose="02020603050405020304" pitchFamily="18" charset="0"/>
              </a:rPr>
              <a:t>migliorando</a:t>
            </a:r>
            <a:r>
              <a:rPr lang="en-US" sz="2200" kern="0" dirty="0">
                <a:effectLst/>
                <a:latin typeface="Calibri" panose="020F0502020204030204" pitchFamily="34" charset="0"/>
                <a:ea typeface="Times New Roman" panose="02020603050405020304" pitchFamily="18" charset="0"/>
              </a:rPr>
              <a:t> il </a:t>
            </a:r>
            <a:r>
              <a:rPr lang="en-US" sz="2200" kern="0" dirty="0" err="1">
                <a:effectLst/>
                <a:latin typeface="Calibri" panose="020F0502020204030204" pitchFamily="34" charset="0"/>
                <a:ea typeface="Times New Roman" panose="02020603050405020304" pitchFamily="18" charset="0"/>
              </a:rPr>
              <a:t>monitoraggio</a:t>
            </a:r>
            <a:r>
              <a:rPr lang="en-US" sz="2200" kern="0" dirty="0">
                <a:effectLst/>
                <a:latin typeface="Calibri" panose="020F0502020204030204" pitchFamily="34" charset="0"/>
                <a:ea typeface="Times New Roman" panose="02020603050405020304" pitchFamily="18" charset="0"/>
              </a:rPr>
              <a:t>, la </a:t>
            </a:r>
            <a:r>
              <a:rPr lang="en-US" sz="2200" kern="0" dirty="0" err="1">
                <a:effectLst/>
                <a:latin typeface="Calibri" panose="020F0502020204030204" pitchFamily="34" charset="0"/>
                <a:ea typeface="Times New Roman" panose="02020603050405020304" pitchFamily="18" charset="0"/>
              </a:rPr>
              <a:t>tracciabilità</a:t>
            </a:r>
            <a:r>
              <a:rPr lang="en-US" sz="2200" kern="0" dirty="0">
                <a:effectLst/>
                <a:latin typeface="Calibri" panose="020F0502020204030204" pitchFamily="34" charset="0"/>
                <a:ea typeface="Times New Roman" panose="02020603050405020304" pitchFamily="18" charset="0"/>
              </a:rPr>
              <a:t> e la </a:t>
            </a:r>
            <a:r>
              <a:rPr lang="en-US" sz="2200" kern="0" dirty="0" err="1">
                <a:effectLst/>
                <a:latin typeface="Calibri" panose="020F0502020204030204" pitchFamily="34" charset="0"/>
                <a:ea typeface="Times New Roman" panose="02020603050405020304" pitchFamily="18" charset="0"/>
              </a:rPr>
              <a:t>ridistribuzione</a:t>
            </a:r>
            <a:r>
              <a:rPr lang="en-US" sz="2200" kern="0" dirty="0">
                <a:effectLst/>
                <a:latin typeface="Calibri" panose="020F0502020204030204" pitchFamily="34" charset="0"/>
                <a:ea typeface="Times New Roman" panose="02020603050405020304" pitchFamily="18" charset="0"/>
              </a:rPr>
              <a:t>. Le </a:t>
            </a:r>
            <a:r>
              <a:rPr lang="en-US" sz="2200" kern="0" dirty="0" err="1">
                <a:effectLst/>
                <a:latin typeface="Calibri" panose="020F0502020204030204" pitchFamily="34" charset="0"/>
                <a:ea typeface="Times New Roman" panose="02020603050405020304" pitchFamily="18" charset="0"/>
              </a:rPr>
              <a:t>tre</a:t>
            </a:r>
            <a:r>
              <a:rPr lang="en-US" sz="2200" kern="0" dirty="0">
                <a:effectLst/>
                <a:latin typeface="Calibri" panose="020F0502020204030204" pitchFamily="34" charset="0"/>
                <a:ea typeface="Times New Roman" panose="02020603050405020304" pitchFamily="18" charset="0"/>
              </a:rPr>
              <a:t> </a:t>
            </a:r>
            <a:r>
              <a:rPr lang="en-US" sz="2200" kern="0" dirty="0" err="1">
                <a:effectLst/>
                <a:latin typeface="Calibri" panose="020F0502020204030204" pitchFamily="34" charset="0"/>
                <a:ea typeface="Times New Roman" panose="02020603050405020304" pitchFamily="18" charset="0"/>
              </a:rPr>
              <a:t>principali</a:t>
            </a:r>
            <a:r>
              <a:rPr lang="en-US" sz="2200" kern="0" dirty="0">
                <a:effectLst/>
                <a:latin typeface="Calibri" panose="020F0502020204030204" pitchFamily="34" charset="0"/>
                <a:ea typeface="Times New Roman" panose="02020603050405020304" pitchFamily="18" charset="0"/>
              </a:rPr>
              <a:t> </a:t>
            </a:r>
            <a:r>
              <a:rPr lang="en-US" sz="2200" kern="0" dirty="0" err="1">
                <a:effectLst/>
                <a:latin typeface="Calibri" panose="020F0502020204030204" pitchFamily="34" charset="0"/>
                <a:ea typeface="Times New Roman" panose="02020603050405020304" pitchFamily="18" charset="0"/>
              </a:rPr>
              <a:t>soluzioni</a:t>
            </a:r>
            <a:r>
              <a:rPr lang="en-US" sz="2200" kern="0" dirty="0">
                <a:effectLst/>
                <a:latin typeface="Calibri" panose="020F0502020204030204" pitchFamily="34" charset="0"/>
                <a:ea typeface="Times New Roman" panose="02020603050405020304" pitchFamily="18" charset="0"/>
              </a:rPr>
              <a:t> innovative </a:t>
            </a:r>
            <a:r>
              <a:rPr lang="en-US" sz="2200" kern="0" dirty="0" err="1">
                <a:effectLst/>
                <a:latin typeface="Calibri" panose="020F0502020204030204" pitchFamily="34" charset="0"/>
                <a:ea typeface="Times New Roman" panose="02020603050405020304" pitchFamily="18" charset="0"/>
              </a:rPr>
              <a:t>sono</a:t>
            </a:r>
            <a:r>
              <a:rPr lang="en-US" sz="2200" kern="0" dirty="0">
                <a:effectLst/>
                <a:latin typeface="Calibri" panose="020F0502020204030204" pitchFamily="34" charset="0"/>
                <a:ea typeface="Times New Roman" panose="02020603050405020304" pitchFamily="18" charset="0"/>
              </a:rPr>
              <a:t>:  </a:t>
            </a:r>
            <a:r>
              <a:rPr lang="en-US" sz="2200" b="1" kern="0" dirty="0" err="1">
                <a:effectLst/>
                <a:latin typeface="Calibri" panose="020F0502020204030204" pitchFamily="34" charset="0"/>
                <a:ea typeface="Times New Roman" panose="02020603050405020304" pitchFamily="18" charset="0"/>
              </a:rPr>
              <a:t>sistemi</a:t>
            </a:r>
            <a:r>
              <a:rPr lang="en-US" sz="2200" b="1" kern="0" dirty="0">
                <a:effectLst/>
                <a:latin typeface="Calibri" panose="020F0502020204030204" pitchFamily="34" charset="0"/>
                <a:ea typeface="Times New Roman" panose="02020603050405020304" pitchFamily="18" charset="0"/>
              </a:rPr>
              <a:t> di </a:t>
            </a:r>
            <a:r>
              <a:rPr lang="en-US" sz="2200" b="1" kern="0" dirty="0" err="1">
                <a:effectLst/>
                <a:latin typeface="Calibri" panose="020F0502020204030204" pitchFamily="34" charset="0"/>
                <a:ea typeface="Times New Roman" panose="02020603050405020304" pitchFamily="18" charset="0"/>
              </a:rPr>
              <a:t>monitoraggio</a:t>
            </a:r>
            <a:r>
              <a:rPr lang="en-US" sz="2200" b="1" kern="0" dirty="0">
                <a:effectLst/>
                <a:latin typeface="Calibri" panose="020F0502020204030204" pitchFamily="34" charset="0"/>
                <a:ea typeface="Times New Roman" panose="02020603050405020304" pitchFamily="18" charset="0"/>
              </a:rPr>
              <a:t> in tempo </a:t>
            </a:r>
            <a:r>
              <a:rPr lang="en-US" sz="2200" b="1" kern="0" dirty="0" err="1">
                <a:effectLst/>
                <a:latin typeface="Calibri" panose="020F0502020204030204" pitchFamily="34" charset="0"/>
                <a:ea typeface="Times New Roman" panose="02020603050405020304" pitchFamily="18" charset="0"/>
              </a:rPr>
              <a:t>reale</a:t>
            </a:r>
            <a:r>
              <a:rPr lang="en-US" sz="2200" b="1" kern="0" dirty="0">
                <a:effectLst/>
                <a:latin typeface="Calibri" panose="020F0502020204030204" pitchFamily="34" charset="0"/>
                <a:ea typeface="Times New Roman" panose="02020603050405020304" pitchFamily="18" charset="0"/>
              </a:rPr>
              <a:t> </a:t>
            </a:r>
            <a:r>
              <a:rPr lang="en-US" sz="2200" b="1" kern="0" dirty="0" err="1">
                <a:effectLst/>
                <a:latin typeface="Calibri" panose="020F0502020204030204" pitchFamily="34" charset="0"/>
                <a:ea typeface="Times New Roman" panose="02020603050405020304" pitchFamily="18" charset="0"/>
              </a:rPr>
              <a:t>basati</a:t>
            </a:r>
            <a:r>
              <a:rPr lang="en-US" sz="2200" b="1" kern="0" dirty="0">
                <a:effectLst/>
                <a:latin typeface="Calibri" panose="020F0502020204030204" pitchFamily="34" charset="0"/>
                <a:ea typeface="Times New Roman" panose="02020603050405020304" pitchFamily="18" charset="0"/>
              </a:rPr>
              <a:t> </a:t>
            </a:r>
            <a:r>
              <a:rPr lang="en-US" sz="2200" b="1" kern="0" dirty="0" err="1">
                <a:effectLst/>
                <a:latin typeface="Calibri" panose="020F0502020204030204" pitchFamily="34" charset="0"/>
                <a:ea typeface="Times New Roman" panose="02020603050405020304" pitchFamily="18" charset="0"/>
              </a:rPr>
              <a:t>sull'IoT</a:t>
            </a:r>
            <a:r>
              <a:rPr lang="en-US" sz="2200" kern="0" dirty="0">
                <a:effectLst/>
                <a:latin typeface="Calibri" panose="020F0502020204030204" pitchFamily="34" charset="0"/>
                <a:ea typeface="Times New Roman" panose="02020603050405020304" pitchFamily="18" charset="0"/>
              </a:rPr>
              <a:t>, </a:t>
            </a:r>
            <a:r>
              <a:rPr lang="en-US" sz="2200" b="1" kern="0" dirty="0" err="1">
                <a:effectLst/>
                <a:latin typeface="Calibri" panose="020F0502020204030204" pitchFamily="34" charset="0"/>
                <a:ea typeface="Times New Roman" panose="02020603050405020304" pitchFamily="18" charset="0"/>
              </a:rPr>
              <a:t>piattaforme</a:t>
            </a:r>
            <a:r>
              <a:rPr lang="en-US" sz="2200" b="1" kern="0" dirty="0">
                <a:effectLst/>
                <a:latin typeface="Calibri" panose="020F0502020204030204" pitchFamily="34" charset="0"/>
                <a:ea typeface="Times New Roman" panose="02020603050405020304" pitchFamily="18" charset="0"/>
              </a:rPr>
              <a:t> </a:t>
            </a:r>
            <a:r>
              <a:rPr lang="en-US" sz="2200" b="1" kern="0" dirty="0" err="1">
                <a:effectLst/>
                <a:latin typeface="Calibri" panose="020F0502020204030204" pitchFamily="34" charset="0"/>
                <a:ea typeface="Times New Roman" panose="02020603050405020304" pitchFamily="18" charset="0"/>
              </a:rPr>
              <a:t>digitali</a:t>
            </a:r>
            <a:r>
              <a:rPr lang="en-US" sz="2200" b="1" kern="0" dirty="0">
                <a:effectLst/>
                <a:latin typeface="Calibri" panose="020F0502020204030204" pitchFamily="34" charset="0"/>
                <a:ea typeface="Times New Roman" panose="02020603050405020304" pitchFamily="18" charset="0"/>
              </a:rPr>
              <a:t> </a:t>
            </a:r>
            <a:r>
              <a:rPr lang="en-US" sz="2200" kern="0" dirty="0">
                <a:effectLst/>
                <a:latin typeface="Calibri" panose="020F0502020204030204" pitchFamily="34" charset="0"/>
                <a:ea typeface="Times New Roman" panose="02020603050405020304" pitchFamily="18" charset="0"/>
              </a:rPr>
              <a:t>e </a:t>
            </a:r>
            <a:r>
              <a:rPr lang="en-US" sz="2200" kern="0" dirty="0" err="1">
                <a:effectLst/>
                <a:latin typeface="Calibri" panose="020F0502020204030204" pitchFamily="34" charset="0"/>
                <a:ea typeface="Times New Roman" panose="02020603050405020304" pitchFamily="18" charset="0"/>
              </a:rPr>
              <a:t>l'uso</a:t>
            </a:r>
            <a:r>
              <a:rPr lang="en-US" sz="2200" kern="0" dirty="0">
                <a:effectLst/>
                <a:latin typeface="Calibri" panose="020F0502020204030204" pitchFamily="34" charset="0"/>
                <a:ea typeface="Times New Roman" panose="02020603050405020304" pitchFamily="18" charset="0"/>
              </a:rPr>
              <a:t> di </a:t>
            </a:r>
            <a:r>
              <a:rPr lang="en-US" sz="2200" b="1" kern="0" dirty="0" err="1">
                <a:effectLst/>
                <a:latin typeface="Calibri" panose="020F0502020204030204" pitchFamily="34" charset="0"/>
                <a:ea typeface="Times New Roman" panose="02020603050405020304" pitchFamily="18" charset="0"/>
              </a:rPr>
              <a:t>codici</a:t>
            </a:r>
            <a:r>
              <a:rPr lang="en-US" sz="2200" b="1" kern="0" dirty="0">
                <a:effectLst/>
                <a:latin typeface="Calibri" panose="020F0502020204030204" pitchFamily="34" charset="0"/>
                <a:ea typeface="Times New Roman" panose="02020603050405020304" pitchFamily="18" charset="0"/>
              </a:rPr>
              <a:t> QR</a:t>
            </a:r>
            <a:r>
              <a:rPr lang="en-US" sz="2200" kern="0" dirty="0">
                <a:effectLst/>
                <a:latin typeface="Calibri" panose="020F0502020204030204" pitchFamily="34" charset="0"/>
                <a:ea typeface="Times New Roman" panose="02020603050405020304" pitchFamily="18" charset="0"/>
              </a:rPr>
              <a:t>.</a:t>
            </a:r>
          </a:p>
          <a:p>
            <a:pPr algn="ctr">
              <a:buNone/>
            </a:pPr>
            <a:r>
              <a:rPr lang="en-US" sz="2200" kern="0" dirty="0" err="1">
                <a:latin typeface="Calibri" panose="020F0502020204030204" pitchFamily="34" charset="0"/>
              </a:rPr>
              <a:t>Integrando</a:t>
            </a:r>
            <a:r>
              <a:rPr lang="en-US" sz="2200" kern="0" dirty="0">
                <a:latin typeface="Calibri" panose="020F0502020204030204" pitchFamily="34" charset="0"/>
              </a:rPr>
              <a:t> </a:t>
            </a:r>
            <a:r>
              <a:rPr lang="en-US" sz="2200" kern="0" dirty="0" err="1">
                <a:latin typeface="Calibri" panose="020F0502020204030204" pitchFamily="34" charset="0"/>
              </a:rPr>
              <a:t>queste</a:t>
            </a:r>
            <a:r>
              <a:rPr lang="en-US" sz="2200" kern="0" dirty="0">
                <a:latin typeface="Calibri" panose="020F0502020204030204" pitchFamily="34" charset="0"/>
              </a:rPr>
              <a:t> </a:t>
            </a:r>
            <a:r>
              <a:rPr lang="en-US" sz="2200" kern="0" dirty="0" err="1">
                <a:latin typeface="Calibri" panose="020F0502020204030204" pitchFamily="34" charset="0"/>
              </a:rPr>
              <a:t>soluzioni</a:t>
            </a:r>
            <a:r>
              <a:rPr lang="en-US" sz="2200" kern="0" dirty="0">
                <a:latin typeface="Calibri" panose="020F0502020204030204" pitchFamily="34" charset="0"/>
              </a:rPr>
              <a:t> </a:t>
            </a:r>
            <a:r>
              <a:rPr lang="en-US" sz="2200" kern="0" dirty="0" err="1">
                <a:latin typeface="Calibri" panose="020F0502020204030204" pitchFamily="34" charset="0"/>
              </a:rPr>
              <a:t>digitali</a:t>
            </a:r>
            <a:r>
              <a:rPr lang="en-US" sz="2200" kern="0" dirty="0">
                <a:latin typeface="Calibri" panose="020F0502020204030204" pitchFamily="34" charset="0"/>
              </a:rPr>
              <a:t>, </a:t>
            </a:r>
            <a:r>
              <a:rPr lang="en-US" sz="2200" kern="0" dirty="0" err="1">
                <a:latin typeface="Calibri" panose="020F0502020204030204" pitchFamily="34" charset="0"/>
              </a:rPr>
              <a:t>gli</a:t>
            </a:r>
            <a:r>
              <a:rPr lang="en-US" sz="2200" kern="0" dirty="0">
                <a:latin typeface="Calibri" panose="020F0502020204030204" pitchFamily="34" charset="0"/>
              </a:rPr>
              <a:t> </a:t>
            </a:r>
            <a:r>
              <a:rPr lang="en-US" sz="2200" kern="0" dirty="0" err="1">
                <a:latin typeface="Calibri" panose="020F0502020204030204" pitchFamily="34" charset="0"/>
              </a:rPr>
              <a:t>attori</a:t>
            </a:r>
            <a:r>
              <a:rPr lang="en-US" sz="2200" kern="0" dirty="0">
                <a:latin typeface="Calibri" panose="020F0502020204030204" pitchFamily="34" charset="0"/>
              </a:rPr>
              <a:t> </a:t>
            </a:r>
            <a:r>
              <a:rPr lang="en-US" sz="2200" kern="0" dirty="0" err="1">
                <a:latin typeface="Calibri" panose="020F0502020204030204" pitchFamily="34" charset="0"/>
              </a:rPr>
              <a:t>della</a:t>
            </a:r>
            <a:r>
              <a:rPr lang="en-US" sz="2200" kern="0" dirty="0">
                <a:latin typeface="Calibri" panose="020F0502020204030204" pitchFamily="34" charset="0"/>
              </a:rPr>
              <a:t> </a:t>
            </a:r>
            <a:r>
              <a:rPr lang="en-US" sz="2200" kern="0" dirty="0" err="1">
                <a:latin typeface="Calibri" panose="020F0502020204030204" pitchFamily="34" charset="0"/>
              </a:rPr>
              <a:t>filiera</a:t>
            </a:r>
            <a:r>
              <a:rPr lang="en-US" sz="2200" kern="0" dirty="0">
                <a:latin typeface="Calibri" panose="020F0502020204030204" pitchFamily="34" charset="0"/>
              </a:rPr>
              <a:t> </a:t>
            </a:r>
            <a:r>
              <a:rPr lang="en-US" sz="2200" kern="0" dirty="0" err="1">
                <a:latin typeface="Calibri" panose="020F0502020204030204" pitchFamily="34" charset="0"/>
              </a:rPr>
              <a:t>alimentare</a:t>
            </a:r>
            <a:r>
              <a:rPr lang="en-US" sz="2200" kern="0" dirty="0">
                <a:latin typeface="Calibri" panose="020F0502020204030204" pitchFamily="34" charset="0"/>
              </a:rPr>
              <a:t> </a:t>
            </a:r>
            <a:r>
              <a:rPr lang="en-US" sz="2200" kern="0" dirty="0" err="1">
                <a:latin typeface="Calibri" panose="020F0502020204030204" pitchFamily="34" charset="0"/>
              </a:rPr>
              <a:t>possono</a:t>
            </a:r>
            <a:r>
              <a:rPr lang="en-US" sz="2200" kern="0" dirty="0">
                <a:latin typeface="Calibri" panose="020F0502020204030204" pitchFamily="34" charset="0"/>
              </a:rPr>
              <a:t> </a:t>
            </a:r>
            <a:r>
              <a:rPr lang="en-US" sz="2200" kern="0" dirty="0" err="1">
                <a:latin typeface="Calibri" panose="020F0502020204030204" pitchFamily="34" charset="0"/>
              </a:rPr>
              <a:t>collaborare</a:t>
            </a:r>
            <a:r>
              <a:rPr lang="en-US" sz="2200" kern="0" dirty="0">
                <a:latin typeface="Calibri" panose="020F0502020204030204" pitchFamily="34" charset="0"/>
              </a:rPr>
              <a:t> </a:t>
            </a:r>
            <a:r>
              <a:rPr lang="en-US" sz="2200" kern="0" dirty="0" err="1">
                <a:latin typeface="Calibri" panose="020F0502020204030204" pitchFamily="34" charset="0"/>
              </a:rPr>
              <a:t>efficacemente</a:t>
            </a:r>
            <a:r>
              <a:rPr lang="en-US" sz="2200" kern="0" dirty="0">
                <a:latin typeface="Calibri" panose="020F0502020204030204" pitchFamily="34" charset="0"/>
              </a:rPr>
              <a:t> per </a:t>
            </a:r>
            <a:r>
              <a:rPr lang="en-US" sz="2200" kern="0" dirty="0" err="1">
                <a:latin typeface="Calibri" panose="020F0502020204030204" pitchFamily="34" charset="0"/>
              </a:rPr>
              <a:t>ridurre</a:t>
            </a:r>
            <a:r>
              <a:rPr lang="en-US" sz="2200" kern="0" dirty="0">
                <a:latin typeface="Calibri" panose="020F0502020204030204" pitchFamily="34" charset="0"/>
              </a:rPr>
              <a:t> </a:t>
            </a:r>
            <a:r>
              <a:rPr lang="en-US" sz="2200" kern="0" dirty="0" err="1">
                <a:latin typeface="Calibri" panose="020F0502020204030204" pitchFamily="34" charset="0"/>
              </a:rPr>
              <a:t>gli</a:t>
            </a:r>
            <a:r>
              <a:rPr lang="en-US" sz="2200" kern="0" dirty="0">
                <a:latin typeface="Calibri" panose="020F0502020204030204" pitchFamily="34" charset="0"/>
              </a:rPr>
              <a:t> </a:t>
            </a:r>
            <a:r>
              <a:rPr lang="en-US" sz="2200" kern="0" dirty="0" err="1">
                <a:latin typeface="Calibri" panose="020F0502020204030204" pitchFamily="34" charset="0"/>
              </a:rPr>
              <a:t>sprechi</a:t>
            </a:r>
            <a:r>
              <a:rPr lang="en-US" sz="2200" kern="0" dirty="0">
                <a:latin typeface="Calibri" panose="020F0502020204030204" pitchFamily="34" charset="0"/>
              </a:rPr>
              <a:t> </a:t>
            </a:r>
            <a:r>
              <a:rPr lang="en-US" sz="2200" kern="0" dirty="0" err="1">
                <a:latin typeface="Calibri" panose="020F0502020204030204" pitchFamily="34" charset="0"/>
              </a:rPr>
              <a:t>alimentari</a:t>
            </a:r>
            <a:r>
              <a:rPr lang="en-US" sz="2200" kern="0" dirty="0">
                <a:latin typeface="Calibri" panose="020F0502020204030204" pitchFamily="34" charset="0"/>
              </a:rPr>
              <a:t> e </a:t>
            </a:r>
            <a:r>
              <a:rPr lang="en-US" sz="2200" kern="0" dirty="0" err="1">
                <a:latin typeface="Calibri" panose="020F0502020204030204" pitchFamily="34" charset="0"/>
              </a:rPr>
              <a:t>creare</a:t>
            </a:r>
            <a:r>
              <a:rPr lang="en-US" sz="2200" kern="0" dirty="0">
                <a:latin typeface="Calibri" panose="020F0502020204030204" pitchFamily="34" charset="0"/>
              </a:rPr>
              <a:t> un </a:t>
            </a:r>
            <a:r>
              <a:rPr lang="en-US" sz="2200" kern="0" dirty="0" err="1">
                <a:latin typeface="Calibri" panose="020F0502020204030204" pitchFamily="34" charset="0"/>
              </a:rPr>
              <a:t>sistema</a:t>
            </a:r>
            <a:r>
              <a:rPr lang="en-US" sz="2200" kern="0" dirty="0">
                <a:latin typeface="Calibri" panose="020F0502020204030204" pitchFamily="34" charset="0"/>
              </a:rPr>
              <a:t> </a:t>
            </a:r>
            <a:r>
              <a:rPr lang="en-US" sz="2200" kern="0" dirty="0" err="1">
                <a:latin typeface="Calibri" panose="020F0502020204030204" pitchFamily="34" charset="0"/>
              </a:rPr>
              <a:t>più</a:t>
            </a:r>
            <a:r>
              <a:rPr lang="en-US" sz="2200" kern="0" dirty="0">
                <a:latin typeface="Calibri" panose="020F0502020204030204" pitchFamily="34" charset="0"/>
              </a:rPr>
              <a:t> </a:t>
            </a:r>
            <a:r>
              <a:rPr lang="en-US" sz="2200" kern="0" dirty="0" err="1">
                <a:latin typeface="Calibri" panose="020F0502020204030204" pitchFamily="34" charset="0"/>
              </a:rPr>
              <a:t>sostenibile</a:t>
            </a:r>
            <a:r>
              <a:rPr lang="en-US" sz="2200" kern="0" dirty="0">
                <a:latin typeface="Calibri" panose="020F0502020204030204" pitchFamily="34" charset="0"/>
              </a:rPr>
              <a:t>, </a:t>
            </a:r>
            <a:r>
              <a:rPr lang="en-US" sz="2200" kern="0" dirty="0" err="1">
                <a:latin typeface="Calibri" panose="020F0502020204030204" pitchFamily="34" charset="0"/>
              </a:rPr>
              <a:t>poiché</a:t>
            </a:r>
            <a:r>
              <a:rPr lang="en-US" sz="2200" kern="0" dirty="0">
                <a:latin typeface="Calibri" panose="020F0502020204030204" pitchFamily="34" charset="0"/>
              </a:rPr>
              <a:t> il loro </a:t>
            </a:r>
            <a:r>
              <a:rPr lang="en-US" sz="2200" kern="0" dirty="0" err="1">
                <a:latin typeface="Calibri" panose="020F0502020204030204" pitchFamily="34" charset="0"/>
              </a:rPr>
              <a:t>impatto</a:t>
            </a:r>
            <a:r>
              <a:rPr lang="en-US" sz="2200" kern="0" dirty="0">
                <a:latin typeface="Calibri" panose="020F0502020204030204" pitchFamily="34" charset="0"/>
              </a:rPr>
              <a:t> e </a:t>
            </a:r>
            <a:r>
              <a:rPr lang="en-US" sz="2200" kern="0" dirty="0" err="1">
                <a:latin typeface="Calibri" panose="020F0502020204030204" pitchFamily="34" charset="0"/>
              </a:rPr>
              <a:t>i</a:t>
            </a:r>
            <a:r>
              <a:rPr lang="en-US" sz="2200" kern="0" dirty="0">
                <a:latin typeface="Calibri" panose="020F0502020204030204" pitchFamily="34" charset="0"/>
              </a:rPr>
              <a:t> loro </a:t>
            </a:r>
            <a:r>
              <a:rPr lang="en-US" sz="2200" kern="0" dirty="0" err="1">
                <a:latin typeface="Calibri" panose="020F0502020204030204" pitchFamily="34" charset="0"/>
              </a:rPr>
              <a:t>benefici</a:t>
            </a:r>
            <a:r>
              <a:rPr lang="en-US" sz="2200" kern="0" dirty="0">
                <a:latin typeface="Calibri" panose="020F0502020204030204" pitchFamily="34" charset="0"/>
              </a:rPr>
              <a:t> </a:t>
            </a:r>
            <a:r>
              <a:rPr lang="en-US" sz="2200" kern="0" dirty="0" err="1">
                <a:latin typeface="Calibri" panose="020F0502020204030204" pitchFamily="34" charset="0"/>
              </a:rPr>
              <a:t>sono</a:t>
            </a:r>
            <a:r>
              <a:rPr lang="en-US" sz="2200" kern="0" dirty="0">
                <a:latin typeface="Calibri" panose="020F0502020204030204" pitchFamily="34" charset="0"/>
              </a:rPr>
              <a:t> </a:t>
            </a:r>
            <a:r>
              <a:rPr lang="en-US" sz="2200" kern="0" dirty="0" err="1">
                <a:latin typeface="Calibri" panose="020F0502020204030204" pitchFamily="34" charset="0"/>
              </a:rPr>
              <a:t>essenziali</a:t>
            </a:r>
            <a:r>
              <a:rPr lang="en-US" sz="2200" kern="0" dirty="0">
                <a:latin typeface="Calibri" panose="020F0502020204030204" pitchFamily="34" charset="0"/>
              </a:rPr>
              <a:t>...</a:t>
            </a:r>
            <a:endParaRPr lang="en-IE" sz="2200" dirty="0"/>
          </a:p>
        </p:txBody>
      </p:sp>
      <p:sp>
        <p:nvSpPr>
          <p:cNvPr id="4" name="Freeform 170">
            <a:extLst>
              <a:ext uri="{FF2B5EF4-FFF2-40B4-BE49-F238E27FC236}">
                <a16:creationId xmlns:a16="http://schemas.microsoft.com/office/drawing/2014/main" id="{29BC3331-4008-A9C7-93AD-B1A9F748AAF4}"/>
              </a:ext>
            </a:extLst>
          </p:cNvPr>
          <p:cNvSpPr>
            <a:spLocks noChangeArrowheads="1"/>
          </p:cNvSpPr>
          <p:nvPr/>
        </p:nvSpPr>
        <p:spPr bwMode="auto">
          <a:xfrm>
            <a:off x="1438516" y="4799402"/>
            <a:ext cx="2489076" cy="1843090"/>
          </a:xfrm>
          <a:custGeom>
            <a:avLst/>
            <a:gdLst>
              <a:gd name="T0" fmla="*/ 3268 w 3269"/>
              <a:gd name="T1" fmla="*/ 3118 h 3119"/>
              <a:gd name="T2" fmla="*/ 0 w 3269"/>
              <a:gd name="T3" fmla="*/ 3118 h 3119"/>
              <a:gd name="T4" fmla="*/ 0 w 3269"/>
              <a:gd name="T5" fmla="*/ 0 h 3119"/>
              <a:gd name="T6" fmla="*/ 3268 w 3269"/>
              <a:gd name="T7" fmla="*/ 0 h 3119"/>
              <a:gd name="T8" fmla="*/ 3268 w 3269"/>
              <a:gd name="T9" fmla="*/ 3118 h 3119"/>
            </a:gdLst>
            <a:ahLst/>
            <a:cxnLst>
              <a:cxn ang="0">
                <a:pos x="T0" y="T1"/>
              </a:cxn>
              <a:cxn ang="0">
                <a:pos x="T2" y="T3"/>
              </a:cxn>
              <a:cxn ang="0">
                <a:pos x="T4" y="T5"/>
              </a:cxn>
              <a:cxn ang="0">
                <a:pos x="T6" y="T7"/>
              </a:cxn>
              <a:cxn ang="0">
                <a:pos x="T8" y="T9"/>
              </a:cxn>
            </a:cxnLst>
            <a:rect l="0" t="0" r="r" b="b"/>
            <a:pathLst>
              <a:path w="3269" h="3119">
                <a:moveTo>
                  <a:pt x="3268" y="3118"/>
                </a:moveTo>
                <a:lnTo>
                  <a:pt x="0" y="3118"/>
                </a:lnTo>
                <a:lnTo>
                  <a:pt x="0" y="0"/>
                </a:lnTo>
                <a:lnTo>
                  <a:pt x="3268" y="0"/>
                </a:lnTo>
                <a:lnTo>
                  <a:pt x="3268" y="3118"/>
                </a:lnTo>
              </a:path>
            </a:pathLst>
          </a:custGeom>
          <a:solidFill>
            <a:srgbClr val="09465E"/>
          </a:solidFill>
          <a:ln>
            <a:noFill/>
          </a:ln>
          <a:effectLst/>
        </p:spPr>
        <p:txBody>
          <a:bodyPr wrap="none" anchor="ctr"/>
          <a:lstStyle/>
          <a:p>
            <a:endParaRPr lang="en-US" sz="900"/>
          </a:p>
        </p:txBody>
      </p:sp>
      <p:sp>
        <p:nvSpPr>
          <p:cNvPr id="5" name="Freeform 171">
            <a:extLst>
              <a:ext uri="{FF2B5EF4-FFF2-40B4-BE49-F238E27FC236}">
                <a16:creationId xmlns:a16="http://schemas.microsoft.com/office/drawing/2014/main" id="{079EE1CA-30FD-3A97-3CAF-CB289BFB8506}"/>
              </a:ext>
            </a:extLst>
          </p:cNvPr>
          <p:cNvSpPr>
            <a:spLocks noChangeArrowheads="1"/>
          </p:cNvSpPr>
          <p:nvPr/>
        </p:nvSpPr>
        <p:spPr bwMode="auto">
          <a:xfrm>
            <a:off x="1347823" y="3808512"/>
            <a:ext cx="2670464" cy="1034946"/>
          </a:xfrm>
          <a:custGeom>
            <a:avLst/>
            <a:gdLst>
              <a:gd name="T0" fmla="*/ 0 w 3506"/>
              <a:gd name="T1" fmla="*/ 1751 h 1752"/>
              <a:gd name="T2" fmla="*/ 0 w 3506"/>
              <a:gd name="T3" fmla="*/ 1751 h 1752"/>
              <a:gd name="T4" fmla="*/ 1752 w 3506"/>
              <a:gd name="T5" fmla="*/ 0 h 1752"/>
              <a:gd name="T6" fmla="*/ 1752 w 3506"/>
              <a:gd name="T7" fmla="*/ 0 h 1752"/>
              <a:gd name="T8" fmla="*/ 3505 w 3506"/>
              <a:gd name="T9" fmla="*/ 1751 h 1752"/>
              <a:gd name="T10" fmla="*/ 0 w 3506"/>
              <a:gd name="T11" fmla="*/ 1751 h 1752"/>
            </a:gdLst>
            <a:ahLst/>
            <a:cxnLst>
              <a:cxn ang="0">
                <a:pos x="T0" y="T1"/>
              </a:cxn>
              <a:cxn ang="0">
                <a:pos x="T2" y="T3"/>
              </a:cxn>
              <a:cxn ang="0">
                <a:pos x="T4" y="T5"/>
              </a:cxn>
              <a:cxn ang="0">
                <a:pos x="T6" y="T7"/>
              </a:cxn>
              <a:cxn ang="0">
                <a:pos x="T8" y="T9"/>
              </a:cxn>
              <a:cxn ang="0">
                <a:pos x="T10" y="T11"/>
              </a:cxn>
            </a:cxnLst>
            <a:rect l="0" t="0" r="r" b="b"/>
            <a:pathLst>
              <a:path w="3506" h="1752">
                <a:moveTo>
                  <a:pt x="0" y="1751"/>
                </a:moveTo>
                <a:lnTo>
                  <a:pt x="0" y="1751"/>
                </a:lnTo>
                <a:cubicBezTo>
                  <a:pt x="0" y="784"/>
                  <a:pt x="785" y="0"/>
                  <a:pt x="1752" y="0"/>
                </a:cubicBezTo>
                <a:lnTo>
                  <a:pt x="1752" y="0"/>
                </a:lnTo>
                <a:cubicBezTo>
                  <a:pt x="2720" y="0"/>
                  <a:pt x="3505" y="784"/>
                  <a:pt x="3505" y="1751"/>
                </a:cubicBezTo>
                <a:lnTo>
                  <a:pt x="0" y="1751"/>
                </a:lnTo>
              </a:path>
            </a:pathLst>
          </a:custGeom>
          <a:solidFill>
            <a:srgbClr val="60BA47"/>
          </a:solidFill>
          <a:ln>
            <a:noFill/>
          </a:ln>
          <a:effectLst/>
        </p:spPr>
        <p:txBody>
          <a:bodyPr wrap="none" anchor="ctr"/>
          <a:lstStyle/>
          <a:p>
            <a:endParaRPr lang="en-US" sz="900"/>
          </a:p>
        </p:txBody>
      </p:sp>
      <p:sp>
        <p:nvSpPr>
          <p:cNvPr id="7" name="Freeform 246">
            <a:extLst>
              <a:ext uri="{FF2B5EF4-FFF2-40B4-BE49-F238E27FC236}">
                <a16:creationId xmlns:a16="http://schemas.microsoft.com/office/drawing/2014/main" id="{79886311-7821-4F57-DD9F-8735293FB88A}"/>
              </a:ext>
            </a:extLst>
          </p:cNvPr>
          <p:cNvSpPr>
            <a:spLocks noChangeArrowheads="1"/>
          </p:cNvSpPr>
          <p:nvPr/>
        </p:nvSpPr>
        <p:spPr bwMode="auto">
          <a:xfrm>
            <a:off x="5200802" y="4818266"/>
            <a:ext cx="2489075" cy="1843090"/>
          </a:xfrm>
          <a:custGeom>
            <a:avLst/>
            <a:gdLst>
              <a:gd name="T0" fmla="*/ 3268 w 3269"/>
              <a:gd name="T1" fmla="*/ 3118 h 3119"/>
              <a:gd name="T2" fmla="*/ 0 w 3269"/>
              <a:gd name="T3" fmla="*/ 3118 h 3119"/>
              <a:gd name="T4" fmla="*/ 0 w 3269"/>
              <a:gd name="T5" fmla="*/ 0 h 3119"/>
              <a:gd name="T6" fmla="*/ 3268 w 3269"/>
              <a:gd name="T7" fmla="*/ 0 h 3119"/>
              <a:gd name="T8" fmla="*/ 3268 w 3269"/>
              <a:gd name="T9" fmla="*/ 3118 h 3119"/>
            </a:gdLst>
            <a:ahLst/>
            <a:cxnLst>
              <a:cxn ang="0">
                <a:pos x="T0" y="T1"/>
              </a:cxn>
              <a:cxn ang="0">
                <a:pos x="T2" y="T3"/>
              </a:cxn>
              <a:cxn ang="0">
                <a:pos x="T4" y="T5"/>
              </a:cxn>
              <a:cxn ang="0">
                <a:pos x="T6" y="T7"/>
              </a:cxn>
              <a:cxn ang="0">
                <a:pos x="T8" y="T9"/>
              </a:cxn>
            </a:cxnLst>
            <a:rect l="0" t="0" r="r" b="b"/>
            <a:pathLst>
              <a:path w="3269" h="3119">
                <a:moveTo>
                  <a:pt x="3268" y="3118"/>
                </a:moveTo>
                <a:lnTo>
                  <a:pt x="0" y="3118"/>
                </a:lnTo>
                <a:lnTo>
                  <a:pt x="0" y="0"/>
                </a:lnTo>
                <a:lnTo>
                  <a:pt x="3268" y="0"/>
                </a:lnTo>
                <a:lnTo>
                  <a:pt x="3268" y="3118"/>
                </a:lnTo>
              </a:path>
            </a:pathLst>
          </a:custGeom>
          <a:solidFill>
            <a:srgbClr val="09465E"/>
          </a:solidFill>
          <a:ln>
            <a:noFill/>
          </a:ln>
          <a:effectLst/>
        </p:spPr>
        <p:txBody>
          <a:bodyPr wrap="none" anchor="ctr"/>
          <a:lstStyle/>
          <a:p>
            <a:endParaRPr lang="en-US" sz="900"/>
          </a:p>
        </p:txBody>
      </p:sp>
      <p:sp>
        <p:nvSpPr>
          <p:cNvPr id="8" name="Freeform 247">
            <a:extLst>
              <a:ext uri="{FF2B5EF4-FFF2-40B4-BE49-F238E27FC236}">
                <a16:creationId xmlns:a16="http://schemas.microsoft.com/office/drawing/2014/main" id="{1F772B31-1180-D271-85A1-4A3A1109B2FC}"/>
              </a:ext>
            </a:extLst>
          </p:cNvPr>
          <p:cNvSpPr>
            <a:spLocks noChangeArrowheads="1"/>
          </p:cNvSpPr>
          <p:nvPr/>
        </p:nvSpPr>
        <p:spPr bwMode="auto">
          <a:xfrm>
            <a:off x="5130416" y="3796354"/>
            <a:ext cx="2670467" cy="1034946"/>
          </a:xfrm>
          <a:custGeom>
            <a:avLst/>
            <a:gdLst>
              <a:gd name="T0" fmla="*/ 0 w 3504"/>
              <a:gd name="T1" fmla="*/ 1751 h 1752"/>
              <a:gd name="T2" fmla="*/ 0 w 3504"/>
              <a:gd name="T3" fmla="*/ 1751 h 1752"/>
              <a:gd name="T4" fmla="*/ 1751 w 3504"/>
              <a:gd name="T5" fmla="*/ 0 h 1752"/>
              <a:gd name="T6" fmla="*/ 1751 w 3504"/>
              <a:gd name="T7" fmla="*/ 0 h 1752"/>
              <a:gd name="T8" fmla="*/ 3503 w 3504"/>
              <a:gd name="T9" fmla="*/ 1751 h 1752"/>
              <a:gd name="T10" fmla="*/ 0 w 3504"/>
              <a:gd name="T11" fmla="*/ 1751 h 1752"/>
            </a:gdLst>
            <a:ahLst/>
            <a:cxnLst>
              <a:cxn ang="0">
                <a:pos x="T0" y="T1"/>
              </a:cxn>
              <a:cxn ang="0">
                <a:pos x="T2" y="T3"/>
              </a:cxn>
              <a:cxn ang="0">
                <a:pos x="T4" y="T5"/>
              </a:cxn>
              <a:cxn ang="0">
                <a:pos x="T6" y="T7"/>
              </a:cxn>
              <a:cxn ang="0">
                <a:pos x="T8" y="T9"/>
              </a:cxn>
              <a:cxn ang="0">
                <a:pos x="T10" y="T11"/>
              </a:cxn>
            </a:cxnLst>
            <a:rect l="0" t="0" r="r" b="b"/>
            <a:pathLst>
              <a:path w="3504" h="1752">
                <a:moveTo>
                  <a:pt x="0" y="1751"/>
                </a:moveTo>
                <a:lnTo>
                  <a:pt x="0" y="1751"/>
                </a:lnTo>
                <a:cubicBezTo>
                  <a:pt x="0" y="784"/>
                  <a:pt x="784" y="0"/>
                  <a:pt x="1751" y="0"/>
                </a:cubicBezTo>
                <a:lnTo>
                  <a:pt x="1751" y="0"/>
                </a:lnTo>
                <a:cubicBezTo>
                  <a:pt x="2719" y="0"/>
                  <a:pt x="3503" y="784"/>
                  <a:pt x="3503" y="1751"/>
                </a:cubicBezTo>
                <a:lnTo>
                  <a:pt x="0" y="1751"/>
                </a:lnTo>
              </a:path>
            </a:pathLst>
          </a:custGeom>
          <a:solidFill>
            <a:srgbClr val="2094D2"/>
          </a:solidFill>
          <a:ln>
            <a:noFill/>
          </a:ln>
          <a:effectLst/>
        </p:spPr>
        <p:txBody>
          <a:bodyPr wrap="none" anchor="ctr"/>
          <a:lstStyle/>
          <a:p>
            <a:endParaRPr lang="en-US" sz="900"/>
          </a:p>
        </p:txBody>
      </p:sp>
      <p:sp>
        <p:nvSpPr>
          <p:cNvPr id="10" name="Freeform 324">
            <a:extLst>
              <a:ext uri="{FF2B5EF4-FFF2-40B4-BE49-F238E27FC236}">
                <a16:creationId xmlns:a16="http://schemas.microsoft.com/office/drawing/2014/main" id="{A69F13FA-9188-AE99-F3BE-E8989EF9B6FE}"/>
              </a:ext>
            </a:extLst>
          </p:cNvPr>
          <p:cNvSpPr>
            <a:spLocks noChangeArrowheads="1"/>
          </p:cNvSpPr>
          <p:nvPr/>
        </p:nvSpPr>
        <p:spPr bwMode="auto">
          <a:xfrm>
            <a:off x="8908263" y="4818266"/>
            <a:ext cx="2492434" cy="1843090"/>
          </a:xfrm>
          <a:custGeom>
            <a:avLst/>
            <a:gdLst>
              <a:gd name="T0" fmla="*/ 3269 w 3270"/>
              <a:gd name="T1" fmla="*/ 3118 h 3119"/>
              <a:gd name="T2" fmla="*/ 0 w 3270"/>
              <a:gd name="T3" fmla="*/ 3118 h 3119"/>
              <a:gd name="T4" fmla="*/ 0 w 3270"/>
              <a:gd name="T5" fmla="*/ 0 h 3119"/>
              <a:gd name="T6" fmla="*/ 3269 w 3270"/>
              <a:gd name="T7" fmla="*/ 0 h 3119"/>
              <a:gd name="T8" fmla="*/ 3269 w 3270"/>
              <a:gd name="T9" fmla="*/ 3118 h 3119"/>
            </a:gdLst>
            <a:ahLst/>
            <a:cxnLst>
              <a:cxn ang="0">
                <a:pos x="T0" y="T1"/>
              </a:cxn>
              <a:cxn ang="0">
                <a:pos x="T2" y="T3"/>
              </a:cxn>
              <a:cxn ang="0">
                <a:pos x="T4" y="T5"/>
              </a:cxn>
              <a:cxn ang="0">
                <a:pos x="T6" y="T7"/>
              </a:cxn>
              <a:cxn ang="0">
                <a:pos x="T8" y="T9"/>
              </a:cxn>
            </a:cxnLst>
            <a:rect l="0" t="0" r="r" b="b"/>
            <a:pathLst>
              <a:path w="3270" h="3119">
                <a:moveTo>
                  <a:pt x="3269" y="3118"/>
                </a:moveTo>
                <a:lnTo>
                  <a:pt x="0" y="3118"/>
                </a:lnTo>
                <a:lnTo>
                  <a:pt x="0" y="0"/>
                </a:lnTo>
                <a:lnTo>
                  <a:pt x="3269" y="0"/>
                </a:lnTo>
                <a:lnTo>
                  <a:pt x="3269" y="3118"/>
                </a:lnTo>
              </a:path>
            </a:pathLst>
          </a:custGeom>
          <a:solidFill>
            <a:srgbClr val="09465E"/>
          </a:solidFill>
          <a:ln>
            <a:noFill/>
          </a:ln>
          <a:effectLst/>
        </p:spPr>
        <p:txBody>
          <a:bodyPr wrap="none" anchor="ctr"/>
          <a:lstStyle/>
          <a:p>
            <a:endParaRPr lang="en-US" sz="900"/>
          </a:p>
        </p:txBody>
      </p:sp>
      <p:sp>
        <p:nvSpPr>
          <p:cNvPr id="11" name="Freeform 325">
            <a:extLst>
              <a:ext uri="{FF2B5EF4-FFF2-40B4-BE49-F238E27FC236}">
                <a16:creationId xmlns:a16="http://schemas.microsoft.com/office/drawing/2014/main" id="{B90BCFA0-AA5B-3541-A2DE-26A7D14619B6}"/>
              </a:ext>
            </a:extLst>
          </p:cNvPr>
          <p:cNvSpPr>
            <a:spLocks noChangeArrowheads="1"/>
          </p:cNvSpPr>
          <p:nvPr/>
        </p:nvSpPr>
        <p:spPr bwMode="auto">
          <a:xfrm>
            <a:off x="8837877" y="3796354"/>
            <a:ext cx="2670464" cy="1034946"/>
          </a:xfrm>
          <a:custGeom>
            <a:avLst/>
            <a:gdLst>
              <a:gd name="T0" fmla="*/ 0 w 3505"/>
              <a:gd name="T1" fmla="*/ 1751 h 1752"/>
              <a:gd name="T2" fmla="*/ 0 w 3505"/>
              <a:gd name="T3" fmla="*/ 1751 h 1752"/>
              <a:gd name="T4" fmla="*/ 1753 w 3505"/>
              <a:gd name="T5" fmla="*/ 0 h 1752"/>
              <a:gd name="T6" fmla="*/ 1753 w 3505"/>
              <a:gd name="T7" fmla="*/ 0 h 1752"/>
              <a:gd name="T8" fmla="*/ 3504 w 3505"/>
              <a:gd name="T9" fmla="*/ 1751 h 1752"/>
              <a:gd name="T10" fmla="*/ 0 w 3505"/>
              <a:gd name="T11" fmla="*/ 1751 h 1752"/>
            </a:gdLst>
            <a:ahLst/>
            <a:cxnLst>
              <a:cxn ang="0">
                <a:pos x="T0" y="T1"/>
              </a:cxn>
              <a:cxn ang="0">
                <a:pos x="T2" y="T3"/>
              </a:cxn>
              <a:cxn ang="0">
                <a:pos x="T4" y="T5"/>
              </a:cxn>
              <a:cxn ang="0">
                <a:pos x="T6" y="T7"/>
              </a:cxn>
              <a:cxn ang="0">
                <a:pos x="T8" y="T9"/>
              </a:cxn>
              <a:cxn ang="0">
                <a:pos x="T10" y="T11"/>
              </a:cxn>
            </a:cxnLst>
            <a:rect l="0" t="0" r="r" b="b"/>
            <a:pathLst>
              <a:path w="3505" h="1752">
                <a:moveTo>
                  <a:pt x="0" y="1751"/>
                </a:moveTo>
                <a:lnTo>
                  <a:pt x="0" y="1751"/>
                </a:lnTo>
                <a:cubicBezTo>
                  <a:pt x="0" y="784"/>
                  <a:pt x="784" y="0"/>
                  <a:pt x="1753" y="0"/>
                </a:cubicBezTo>
                <a:lnTo>
                  <a:pt x="1753" y="0"/>
                </a:lnTo>
                <a:cubicBezTo>
                  <a:pt x="2720" y="0"/>
                  <a:pt x="3504" y="784"/>
                  <a:pt x="3504" y="1751"/>
                </a:cubicBezTo>
                <a:lnTo>
                  <a:pt x="0" y="1751"/>
                </a:lnTo>
              </a:path>
            </a:pathLst>
          </a:custGeom>
          <a:solidFill>
            <a:srgbClr val="DB186A"/>
          </a:solidFill>
          <a:ln>
            <a:noFill/>
          </a:ln>
          <a:effectLst/>
        </p:spPr>
        <p:txBody>
          <a:bodyPr wrap="none" anchor="ctr"/>
          <a:lstStyle/>
          <a:p>
            <a:endParaRPr lang="en-US" sz="900"/>
          </a:p>
        </p:txBody>
      </p:sp>
      <p:sp>
        <p:nvSpPr>
          <p:cNvPr id="13" name="CuadroTexto 598">
            <a:extLst>
              <a:ext uri="{FF2B5EF4-FFF2-40B4-BE49-F238E27FC236}">
                <a16:creationId xmlns:a16="http://schemas.microsoft.com/office/drawing/2014/main" id="{E83477A6-4D98-B1F9-ECC0-A2CA36DA8DBE}"/>
              </a:ext>
            </a:extLst>
          </p:cNvPr>
          <p:cNvSpPr txBox="1"/>
          <p:nvPr/>
        </p:nvSpPr>
        <p:spPr>
          <a:xfrm>
            <a:off x="1347821" y="4221509"/>
            <a:ext cx="2579771" cy="430887"/>
          </a:xfrm>
          <a:prstGeom prst="rect">
            <a:avLst/>
          </a:prstGeom>
          <a:noFill/>
        </p:spPr>
        <p:txBody>
          <a:bodyPr wrap="square" rtlCol="0">
            <a:spAutoFit/>
          </a:bodyPr>
          <a:lstStyle/>
          <a:p>
            <a:pPr algn="ctr"/>
            <a:r>
              <a:rPr lang="en-US" sz="2200" b="1">
                <a:solidFill>
                  <a:schemeClr val="bg1"/>
                </a:solidFill>
                <a:latin typeface="Calibri" panose="020F0502020204030204" pitchFamily="34" charset="0"/>
                <a:ea typeface="Lato" charset="0"/>
                <a:cs typeface="Calibri" panose="020F0502020204030204" pitchFamily="34" charset="0"/>
              </a:rPr>
              <a:t>Aziende </a:t>
            </a:r>
          </a:p>
        </p:txBody>
      </p:sp>
      <p:sp>
        <p:nvSpPr>
          <p:cNvPr id="14" name="CuadroTexto 599">
            <a:extLst>
              <a:ext uri="{FF2B5EF4-FFF2-40B4-BE49-F238E27FC236}">
                <a16:creationId xmlns:a16="http://schemas.microsoft.com/office/drawing/2014/main" id="{1C791BEB-9D38-3640-C724-0DDDF61DCA26}"/>
              </a:ext>
            </a:extLst>
          </p:cNvPr>
          <p:cNvSpPr txBox="1"/>
          <p:nvPr/>
        </p:nvSpPr>
        <p:spPr>
          <a:xfrm>
            <a:off x="5198196" y="4208189"/>
            <a:ext cx="2489075" cy="430887"/>
          </a:xfrm>
          <a:prstGeom prst="rect">
            <a:avLst/>
          </a:prstGeom>
          <a:noFill/>
        </p:spPr>
        <p:txBody>
          <a:bodyPr wrap="square" rtlCol="0">
            <a:spAutoFit/>
          </a:bodyPr>
          <a:lstStyle/>
          <a:p>
            <a:pPr algn="ctr"/>
            <a:r>
              <a:rPr lang="en-US" sz="2200" b="1">
                <a:solidFill>
                  <a:schemeClr val="bg1"/>
                </a:solidFill>
                <a:latin typeface="Calibri" panose="020F0502020204030204" pitchFamily="34" charset="0"/>
                <a:ea typeface="Lato" charset="0"/>
                <a:cs typeface="Calibri" panose="020F0502020204030204" pitchFamily="34" charset="0"/>
              </a:rPr>
              <a:t>Consumatori</a:t>
            </a:r>
          </a:p>
        </p:txBody>
      </p:sp>
      <p:sp>
        <p:nvSpPr>
          <p:cNvPr id="15" name="CuadroTexto 600">
            <a:extLst>
              <a:ext uri="{FF2B5EF4-FFF2-40B4-BE49-F238E27FC236}">
                <a16:creationId xmlns:a16="http://schemas.microsoft.com/office/drawing/2014/main" id="{C55C65E7-1FED-F048-1881-2BDECF36553B}"/>
              </a:ext>
            </a:extLst>
          </p:cNvPr>
          <p:cNvSpPr txBox="1"/>
          <p:nvPr/>
        </p:nvSpPr>
        <p:spPr>
          <a:xfrm>
            <a:off x="8908263" y="4208189"/>
            <a:ext cx="2492434" cy="430887"/>
          </a:xfrm>
          <a:prstGeom prst="rect">
            <a:avLst/>
          </a:prstGeom>
          <a:noFill/>
        </p:spPr>
        <p:txBody>
          <a:bodyPr wrap="square" rtlCol="0">
            <a:spAutoFit/>
          </a:bodyPr>
          <a:lstStyle/>
          <a:p>
            <a:pPr algn="ctr"/>
            <a:r>
              <a:rPr lang="en-US" sz="2200" b="1">
                <a:solidFill>
                  <a:schemeClr val="bg1"/>
                </a:solidFill>
                <a:latin typeface="Calibri" panose="020F0502020204030204" pitchFamily="34" charset="0"/>
                <a:ea typeface="Lato" charset="0"/>
                <a:cs typeface="Calibri" panose="020F0502020204030204" pitchFamily="34" charset="0"/>
              </a:rPr>
              <a:t>Società</a:t>
            </a:r>
          </a:p>
        </p:txBody>
      </p:sp>
      <p:sp>
        <p:nvSpPr>
          <p:cNvPr id="16" name="Rectángulo 602">
            <a:extLst>
              <a:ext uri="{FF2B5EF4-FFF2-40B4-BE49-F238E27FC236}">
                <a16:creationId xmlns:a16="http://schemas.microsoft.com/office/drawing/2014/main" id="{76884803-92D2-DB26-3B04-D1250D5124A2}"/>
              </a:ext>
            </a:extLst>
          </p:cNvPr>
          <p:cNvSpPr/>
          <p:nvPr/>
        </p:nvSpPr>
        <p:spPr>
          <a:xfrm>
            <a:off x="1393209" y="5121847"/>
            <a:ext cx="2489076" cy="1077218"/>
          </a:xfrm>
          <a:prstGeom prst="rect">
            <a:avLst/>
          </a:prstGeom>
        </p:spPr>
        <p:txBody>
          <a:bodyPr wrap="square">
            <a:spAutoFit/>
          </a:bodyPr>
          <a:lstStyle/>
          <a:p>
            <a:pPr marL="285750" indent="-285750" algn="l">
              <a:buFont typeface="Arial" panose="020B0604020202020204" pitchFamily="34" charset="0"/>
              <a:buChar char="•"/>
            </a:pPr>
            <a:r>
              <a:rPr lang="en-US" sz="1600" b="1">
                <a:solidFill>
                  <a:schemeClr val="bg1"/>
                </a:solidFill>
                <a:latin typeface="Calibri" panose="020F0502020204030204" pitchFamily="34" charset="0"/>
                <a:ea typeface="Lato" charset="0"/>
                <a:cs typeface="Calibri" panose="020F0502020204030204" pitchFamily="34" charset="0"/>
              </a:rPr>
              <a:t>riduce gli sprechi, </a:t>
            </a:r>
          </a:p>
          <a:p>
            <a:pPr marL="285750" indent="-285750" algn="l">
              <a:buFont typeface="Arial" panose="020B0604020202020204" pitchFamily="34" charset="0"/>
              <a:buChar char="•"/>
            </a:pPr>
            <a:r>
              <a:rPr lang="en-US" sz="1600" b="1">
                <a:solidFill>
                  <a:schemeClr val="bg1"/>
                </a:solidFill>
                <a:latin typeface="Calibri" panose="020F0502020204030204" pitchFamily="34" charset="0"/>
                <a:ea typeface="Lato" charset="0"/>
                <a:cs typeface="Calibri" panose="020F0502020204030204" pitchFamily="34" charset="0"/>
              </a:rPr>
              <a:t>risparmiare sui costi,</a:t>
            </a:r>
          </a:p>
          <a:p>
            <a:pPr marL="285750" indent="-285750" algn="l">
              <a:buFont typeface="Arial" panose="020B0604020202020204" pitchFamily="34" charset="0"/>
              <a:buChar char="•"/>
            </a:pPr>
            <a:r>
              <a:rPr lang="en-US" sz="1600" b="1">
                <a:solidFill>
                  <a:schemeClr val="bg1"/>
                </a:solidFill>
                <a:latin typeface="Calibri" panose="020F0502020204030204" pitchFamily="34" charset="0"/>
                <a:ea typeface="Lato" charset="0"/>
                <a:cs typeface="Calibri" panose="020F0502020204030204" pitchFamily="34" charset="0"/>
              </a:rPr>
              <a:t>migliora le credenziali di sostenibilità</a:t>
            </a:r>
          </a:p>
        </p:txBody>
      </p:sp>
      <p:sp>
        <p:nvSpPr>
          <p:cNvPr id="17" name="Rectángulo 603">
            <a:extLst>
              <a:ext uri="{FF2B5EF4-FFF2-40B4-BE49-F238E27FC236}">
                <a16:creationId xmlns:a16="http://schemas.microsoft.com/office/drawing/2014/main" id="{E66410E3-086F-28DF-45D2-38664AC8679F}"/>
              </a:ext>
            </a:extLst>
          </p:cNvPr>
          <p:cNvSpPr/>
          <p:nvPr/>
        </p:nvSpPr>
        <p:spPr>
          <a:xfrm>
            <a:off x="5255626" y="5115037"/>
            <a:ext cx="2342235" cy="1323439"/>
          </a:xfrm>
          <a:prstGeom prst="rect">
            <a:avLst/>
          </a:prstGeom>
        </p:spPr>
        <p:txBody>
          <a:bodyPr wrap="square">
            <a:spAutoFit/>
          </a:bodyPr>
          <a:lstStyle/>
          <a:p>
            <a:pPr marL="285750" indent="-285750" algn="l">
              <a:buFont typeface="Arial" panose="020B0604020202020204" pitchFamily="34" charset="0"/>
              <a:buChar char="•"/>
            </a:pPr>
            <a:r>
              <a:rPr lang="en-US" sz="1600" b="1">
                <a:solidFill>
                  <a:schemeClr val="bg1"/>
                </a:solidFill>
                <a:latin typeface="Calibri" panose="020F0502020204030204" pitchFamily="34" charset="0"/>
                <a:ea typeface="Lato" charset="0"/>
                <a:cs typeface="Calibri" panose="020F0502020204030204" pitchFamily="34" charset="0"/>
              </a:rPr>
              <a:t>incoraggia il consumo consapevole </a:t>
            </a:r>
          </a:p>
          <a:p>
            <a:pPr marL="285750" indent="-285750" algn="l">
              <a:buFont typeface="Arial" panose="020B0604020202020204" pitchFamily="34" charset="0"/>
              <a:buChar char="•"/>
            </a:pPr>
            <a:r>
              <a:rPr lang="en-US" sz="1600" b="1">
                <a:solidFill>
                  <a:schemeClr val="bg1"/>
                </a:solidFill>
                <a:latin typeface="Calibri" panose="020F0502020204030204" pitchFamily="34" charset="0"/>
                <a:ea typeface="Lato" charset="0"/>
                <a:cs typeface="Calibri" panose="020F0502020204030204" pitchFamily="34" charset="0"/>
              </a:rPr>
              <a:t>fornisce informazioni per ridurre i rifiuti a casa </a:t>
            </a:r>
          </a:p>
        </p:txBody>
      </p:sp>
      <p:sp>
        <p:nvSpPr>
          <p:cNvPr id="18" name="Rectángulo 604">
            <a:extLst>
              <a:ext uri="{FF2B5EF4-FFF2-40B4-BE49-F238E27FC236}">
                <a16:creationId xmlns:a16="http://schemas.microsoft.com/office/drawing/2014/main" id="{E6009A11-EE6E-ECB9-2EB4-1CAF04D121AA}"/>
              </a:ext>
            </a:extLst>
          </p:cNvPr>
          <p:cNvSpPr/>
          <p:nvPr/>
        </p:nvSpPr>
        <p:spPr>
          <a:xfrm>
            <a:off x="8907976" y="4994498"/>
            <a:ext cx="2657478" cy="1569660"/>
          </a:xfrm>
          <a:prstGeom prst="rect">
            <a:avLst/>
          </a:prstGeom>
        </p:spPr>
        <p:txBody>
          <a:bodyPr wrap="square">
            <a:spAutoFit/>
          </a:bodyPr>
          <a:lstStyle/>
          <a:p>
            <a:pPr marL="180000" indent="-180000" algn="l">
              <a:buFont typeface="Arial" panose="020B0604020202020204" pitchFamily="34" charset="0"/>
              <a:buChar char="•"/>
            </a:pPr>
            <a:r>
              <a:rPr lang="en-US" sz="1600" b="1">
                <a:solidFill>
                  <a:schemeClr val="bg1"/>
                </a:solidFill>
                <a:latin typeface="Calibri" panose="020F0502020204030204" pitchFamily="34" charset="0"/>
                <a:ea typeface="Lato" charset="0"/>
                <a:cs typeface="Calibri" panose="020F0502020204030204" pitchFamily="34" charset="0"/>
              </a:rPr>
              <a:t>sostiene la sicurezza alimentare ridistribuendo le eccedenze a chi ne ha bisogno</a:t>
            </a:r>
          </a:p>
          <a:p>
            <a:pPr marL="180000" indent="-180000" algn="l">
              <a:buFont typeface="Arial" panose="020B0604020202020204" pitchFamily="34" charset="0"/>
              <a:buChar char="•"/>
            </a:pPr>
            <a:r>
              <a:rPr lang="en-US" sz="1600" b="1">
                <a:solidFill>
                  <a:schemeClr val="bg1"/>
                </a:solidFill>
                <a:latin typeface="Calibri" panose="020F0502020204030204" pitchFamily="34" charset="0"/>
                <a:ea typeface="Lato" charset="0"/>
                <a:cs typeface="Calibri" panose="020F0502020204030204" pitchFamily="34" charset="0"/>
              </a:rPr>
              <a:t>Riduce l'impatto ambientale</a:t>
            </a:r>
          </a:p>
        </p:txBody>
      </p:sp>
      <p:grpSp>
        <p:nvGrpSpPr>
          <p:cNvPr id="59" name="Group 58">
            <a:extLst>
              <a:ext uri="{FF2B5EF4-FFF2-40B4-BE49-F238E27FC236}">
                <a16:creationId xmlns:a16="http://schemas.microsoft.com/office/drawing/2014/main" id="{C9A3B094-FF80-A1B8-0C16-ECCF8A1B6C06}"/>
              </a:ext>
            </a:extLst>
          </p:cNvPr>
          <p:cNvGrpSpPr/>
          <p:nvPr/>
        </p:nvGrpSpPr>
        <p:grpSpPr>
          <a:xfrm>
            <a:off x="8043036" y="3938867"/>
            <a:ext cx="885534" cy="895928"/>
            <a:chOff x="7190753" y="5365577"/>
            <a:chExt cx="745522" cy="754273"/>
          </a:xfrm>
          <a:solidFill>
            <a:srgbClr val="09465E"/>
          </a:solidFill>
        </p:grpSpPr>
        <p:grpSp>
          <p:nvGrpSpPr>
            <p:cNvPr id="60" name="Graphic 2">
              <a:extLst>
                <a:ext uri="{FF2B5EF4-FFF2-40B4-BE49-F238E27FC236}">
                  <a16:creationId xmlns:a16="http://schemas.microsoft.com/office/drawing/2014/main" id="{4BD8C637-9787-F649-7AFA-3198771996C9}"/>
                </a:ext>
              </a:extLst>
            </p:cNvPr>
            <p:cNvGrpSpPr/>
            <p:nvPr/>
          </p:nvGrpSpPr>
          <p:grpSpPr>
            <a:xfrm>
              <a:off x="7353351" y="5647412"/>
              <a:ext cx="420044" cy="75879"/>
              <a:chOff x="7353351" y="5647412"/>
              <a:chExt cx="420044" cy="75879"/>
            </a:xfrm>
            <a:grpFill/>
          </p:grpSpPr>
          <p:sp>
            <p:nvSpPr>
              <p:cNvPr id="71" name="Freeform 385">
                <a:extLst>
                  <a:ext uri="{FF2B5EF4-FFF2-40B4-BE49-F238E27FC236}">
                    <a16:creationId xmlns:a16="http://schemas.microsoft.com/office/drawing/2014/main" id="{DA02DBA1-75DE-236D-433F-8230F9AF5974}"/>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DB186A"/>
              </a:solidFill>
              <a:ln w="9028" cap="flat">
                <a:noFill/>
                <a:prstDash val="solid"/>
                <a:miter/>
              </a:ln>
            </p:spPr>
            <p:txBody>
              <a:bodyPr rtlCol="0" anchor="ctr"/>
              <a:lstStyle/>
              <a:p>
                <a:endParaRPr lang="en-US"/>
              </a:p>
            </p:txBody>
          </p:sp>
          <p:sp>
            <p:nvSpPr>
              <p:cNvPr id="72" name="Freeform 386">
                <a:extLst>
                  <a:ext uri="{FF2B5EF4-FFF2-40B4-BE49-F238E27FC236}">
                    <a16:creationId xmlns:a16="http://schemas.microsoft.com/office/drawing/2014/main" id="{AF14811B-BA49-CEB1-4BBB-3CCAA118901E}"/>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60BA47"/>
              </a:solidFill>
              <a:ln w="9028" cap="flat">
                <a:noFill/>
                <a:prstDash val="solid"/>
                <a:miter/>
              </a:ln>
            </p:spPr>
            <p:txBody>
              <a:bodyPr rtlCol="0" anchor="ctr"/>
              <a:lstStyle/>
              <a:p>
                <a:endParaRPr lang="en-US"/>
              </a:p>
            </p:txBody>
          </p:sp>
        </p:grpSp>
        <p:grpSp>
          <p:nvGrpSpPr>
            <p:cNvPr id="61" name="Graphic 2">
              <a:extLst>
                <a:ext uri="{FF2B5EF4-FFF2-40B4-BE49-F238E27FC236}">
                  <a16:creationId xmlns:a16="http://schemas.microsoft.com/office/drawing/2014/main" id="{2D027E9C-BA08-468F-5006-0D9D9EBC845E}"/>
                </a:ext>
              </a:extLst>
            </p:cNvPr>
            <p:cNvGrpSpPr/>
            <p:nvPr/>
          </p:nvGrpSpPr>
          <p:grpSpPr>
            <a:xfrm>
              <a:off x="7190753" y="5365577"/>
              <a:ext cx="745522" cy="754273"/>
              <a:chOff x="7190753" y="5365577"/>
              <a:chExt cx="745522" cy="754273"/>
            </a:xfrm>
            <a:grpFill/>
          </p:grpSpPr>
          <p:sp>
            <p:nvSpPr>
              <p:cNvPr id="62" name="Freeform 376">
                <a:extLst>
                  <a:ext uri="{FF2B5EF4-FFF2-40B4-BE49-F238E27FC236}">
                    <a16:creationId xmlns:a16="http://schemas.microsoft.com/office/drawing/2014/main" id="{3A8B35A7-B7BE-CE66-EFFE-6CAE42C8AF0D}"/>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p>
            </p:txBody>
          </p:sp>
          <p:sp>
            <p:nvSpPr>
              <p:cNvPr id="63" name="Freeform 377">
                <a:extLst>
                  <a:ext uri="{FF2B5EF4-FFF2-40B4-BE49-F238E27FC236}">
                    <a16:creationId xmlns:a16="http://schemas.microsoft.com/office/drawing/2014/main" id="{781D5867-9D91-1BEC-5316-315DA443946A}"/>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p>
            </p:txBody>
          </p:sp>
          <p:sp>
            <p:nvSpPr>
              <p:cNvPr id="64" name="Freeform 378">
                <a:extLst>
                  <a:ext uri="{FF2B5EF4-FFF2-40B4-BE49-F238E27FC236}">
                    <a16:creationId xmlns:a16="http://schemas.microsoft.com/office/drawing/2014/main" id="{0B3F851B-8BA1-14D0-0EA1-5F36F989C6FB}"/>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p>
            </p:txBody>
          </p:sp>
          <p:sp>
            <p:nvSpPr>
              <p:cNvPr id="65" name="Freeform 379">
                <a:extLst>
                  <a:ext uri="{FF2B5EF4-FFF2-40B4-BE49-F238E27FC236}">
                    <a16:creationId xmlns:a16="http://schemas.microsoft.com/office/drawing/2014/main" id="{2BDB7E6B-0A71-CBCD-3FB5-79E7A6432EE9}"/>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p>
            </p:txBody>
          </p:sp>
          <p:sp>
            <p:nvSpPr>
              <p:cNvPr id="66" name="Freeform 380">
                <a:extLst>
                  <a:ext uri="{FF2B5EF4-FFF2-40B4-BE49-F238E27FC236}">
                    <a16:creationId xmlns:a16="http://schemas.microsoft.com/office/drawing/2014/main" id="{50054997-526E-5A3B-6453-7B0203293572}"/>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p>
            </p:txBody>
          </p:sp>
          <p:sp>
            <p:nvSpPr>
              <p:cNvPr id="67" name="Freeform 381">
                <a:extLst>
                  <a:ext uri="{FF2B5EF4-FFF2-40B4-BE49-F238E27FC236}">
                    <a16:creationId xmlns:a16="http://schemas.microsoft.com/office/drawing/2014/main" id="{5823D438-95D2-C6A4-FC9B-AFA0A53607E4}"/>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p>
            </p:txBody>
          </p:sp>
          <p:sp>
            <p:nvSpPr>
              <p:cNvPr id="68" name="Freeform 382">
                <a:extLst>
                  <a:ext uri="{FF2B5EF4-FFF2-40B4-BE49-F238E27FC236}">
                    <a16:creationId xmlns:a16="http://schemas.microsoft.com/office/drawing/2014/main" id="{66B885E2-B64F-CD75-0C85-8DA56E51BB9A}"/>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p>
            </p:txBody>
          </p:sp>
          <p:sp>
            <p:nvSpPr>
              <p:cNvPr id="69" name="Freeform 383">
                <a:extLst>
                  <a:ext uri="{FF2B5EF4-FFF2-40B4-BE49-F238E27FC236}">
                    <a16:creationId xmlns:a16="http://schemas.microsoft.com/office/drawing/2014/main" id="{A86096C6-3B1B-12F6-F4F4-C68CC406C112}"/>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p>
            </p:txBody>
          </p:sp>
          <p:sp>
            <p:nvSpPr>
              <p:cNvPr id="70" name="Freeform 384">
                <a:extLst>
                  <a:ext uri="{FF2B5EF4-FFF2-40B4-BE49-F238E27FC236}">
                    <a16:creationId xmlns:a16="http://schemas.microsoft.com/office/drawing/2014/main" id="{A0AAB311-B381-18AC-2EA0-8AB13A0425DE}"/>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p>
            </p:txBody>
          </p:sp>
        </p:grpSp>
      </p:grpSp>
      <p:grpSp>
        <p:nvGrpSpPr>
          <p:cNvPr id="73" name="Graphic 3">
            <a:extLst>
              <a:ext uri="{FF2B5EF4-FFF2-40B4-BE49-F238E27FC236}">
                <a16:creationId xmlns:a16="http://schemas.microsoft.com/office/drawing/2014/main" id="{824E8B42-7591-8B1C-635D-3C39DFB11EF0}"/>
              </a:ext>
            </a:extLst>
          </p:cNvPr>
          <p:cNvGrpSpPr/>
          <p:nvPr/>
        </p:nvGrpSpPr>
        <p:grpSpPr>
          <a:xfrm>
            <a:off x="424313" y="3950698"/>
            <a:ext cx="921497" cy="883025"/>
            <a:chOff x="986212" y="4755836"/>
            <a:chExt cx="715862" cy="735059"/>
          </a:xfrm>
          <a:solidFill>
            <a:srgbClr val="09465E"/>
          </a:solidFill>
        </p:grpSpPr>
        <p:sp>
          <p:nvSpPr>
            <p:cNvPr id="74" name="Freeform 4">
              <a:extLst>
                <a:ext uri="{FF2B5EF4-FFF2-40B4-BE49-F238E27FC236}">
                  <a16:creationId xmlns:a16="http://schemas.microsoft.com/office/drawing/2014/main" id="{22AA5085-8334-6AFF-E86A-4773F1DB1FDB}"/>
                </a:ext>
              </a:extLst>
            </p:cNvPr>
            <p:cNvSpPr/>
            <p:nvPr/>
          </p:nvSpPr>
          <p:spPr>
            <a:xfrm rot="-10800000">
              <a:off x="1061666" y="5068237"/>
              <a:ext cx="93254" cy="268790"/>
            </a:xfrm>
            <a:custGeom>
              <a:avLst/>
              <a:gdLst>
                <a:gd name="connsiteX0" fmla="*/ 0 w 93254"/>
                <a:gd name="connsiteY0" fmla="*/ 0 h 268790"/>
                <a:gd name="connsiteX1" fmla="*/ 93254 w 93254"/>
                <a:gd name="connsiteY1" fmla="*/ 0 h 268790"/>
                <a:gd name="connsiteX2" fmla="*/ 93254 w 93254"/>
                <a:gd name="connsiteY2" fmla="*/ 268790 h 268790"/>
                <a:gd name="connsiteX3" fmla="*/ 0 w 93254"/>
                <a:gd name="connsiteY3" fmla="*/ 268790 h 268790"/>
              </a:gdLst>
              <a:ahLst/>
              <a:cxnLst>
                <a:cxn ang="0">
                  <a:pos x="connsiteX0" y="connsiteY0"/>
                </a:cxn>
                <a:cxn ang="0">
                  <a:pos x="connsiteX1" y="connsiteY1"/>
                </a:cxn>
                <a:cxn ang="0">
                  <a:pos x="connsiteX2" y="connsiteY2"/>
                </a:cxn>
                <a:cxn ang="0">
                  <a:pos x="connsiteX3" y="connsiteY3"/>
                </a:cxn>
              </a:cxnLst>
              <a:rect l="l" t="t" r="r" b="b"/>
              <a:pathLst>
                <a:path w="93254" h="268790">
                  <a:moveTo>
                    <a:pt x="0" y="0"/>
                  </a:moveTo>
                  <a:lnTo>
                    <a:pt x="93254" y="0"/>
                  </a:lnTo>
                  <a:lnTo>
                    <a:pt x="93254" y="268790"/>
                  </a:lnTo>
                  <a:lnTo>
                    <a:pt x="0" y="268790"/>
                  </a:lnTo>
                  <a:close/>
                </a:path>
              </a:pathLst>
            </a:custGeom>
            <a:solidFill>
              <a:srgbClr val="DB186A"/>
            </a:solidFill>
            <a:ln w="27426" cap="flat">
              <a:noFill/>
              <a:prstDash val="solid"/>
              <a:miter/>
            </a:ln>
          </p:spPr>
          <p:txBody>
            <a:bodyPr rtlCol="0" anchor="ctr"/>
            <a:lstStyle/>
            <a:p>
              <a:endParaRPr lang="en-US"/>
            </a:p>
          </p:txBody>
        </p:sp>
        <p:sp>
          <p:nvSpPr>
            <p:cNvPr id="75" name="Freeform 5">
              <a:extLst>
                <a:ext uri="{FF2B5EF4-FFF2-40B4-BE49-F238E27FC236}">
                  <a16:creationId xmlns:a16="http://schemas.microsoft.com/office/drawing/2014/main" id="{B60BA82E-E394-C1E7-5D0F-0E820D57A315}"/>
                </a:ext>
              </a:extLst>
            </p:cNvPr>
            <p:cNvSpPr/>
            <p:nvPr/>
          </p:nvSpPr>
          <p:spPr>
            <a:xfrm>
              <a:off x="986212" y="4755836"/>
              <a:ext cx="715862" cy="735059"/>
            </a:xfrm>
            <a:custGeom>
              <a:avLst/>
              <a:gdLst>
                <a:gd name="connsiteX0" fmla="*/ 0 w 715862"/>
                <a:gd name="connsiteY0" fmla="*/ 628092 h 735059"/>
                <a:gd name="connsiteX1" fmla="*/ 10972 w 715862"/>
                <a:gd name="connsiteY1" fmla="*/ 639063 h 735059"/>
                <a:gd name="connsiteX2" fmla="*/ 293476 w 715862"/>
                <a:gd name="connsiteY2" fmla="*/ 639063 h 735059"/>
                <a:gd name="connsiteX3" fmla="*/ 293476 w 715862"/>
                <a:gd name="connsiteY3" fmla="*/ 614379 h 735059"/>
                <a:gd name="connsiteX4" fmla="*/ 21943 w 715862"/>
                <a:gd name="connsiteY4" fmla="*/ 614379 h 735059"/>
                <a:gd name="connsiteX5" fmla="*/ 21943 w 715862"/>
                <a:gd name="connsiteY5" fmla="*/ 589694 h 735059"/>
                <a:gd name="connsiteX6" fmla="*/ 293476 w 715862"/>
                <a:gd name="connsiteY6" fmla="*/ 589694 h 735059"/>
                <a:gd name="connsiteX7" fmla="*/ 293476 w 715862"/>
                <a:gd name="connsiteY7" fmla="*/ 565008 h 735059"/>
                <a:gd name="connsiteX8" fmla="*/ 233135 w 715862"/>
                <a:gd name="connsiteY8" fmla="*/ 565008 h 735059"/>
                <a:gd name="connsiteX9" fmla="*/ 233135 w 715862"/>
                <a:gd name="connsiteY9" fmla="*/ 282504 h 735059"/>
                <a:gd name="connsiteX10" fmla="*/ 222164 w 715862"/>
                <a:gd name="connsiteY10" fmla="*/ 271533 h 735059"/>
                <a:gd name="connsiteX11" fmla="*/ 74055 w 715862"/>
                <a:gd name="connsiteY11" fmla="*/ 271533 h 735059"/>
                <a:gd name="connsiteX12" fmla="*/ 63084 w 715862"/>
                <a:gd name="connsiteY12" fmla="*/ 282504 h 735059"/>
                <a:gd name="connsiteX13" fmla="*/ 63084 w 715862"/>
                <a:gd name="connsiteY13" fmla="*/ 565008 h 735059"/>
                <a:gd name="connsiteX14" fmla="*/ 27428 w 715862"/>
                <a:gd name="connsiteY14" fmla="*/ 565008 h 735059"/>
                <a:gd name="connsiteX15" fmla="*/ 27428 w 715862"/>
                <a:gd name="connsiteY15" fmla="*/ 515639 h 735059"/>
                <a:gd name="connsiteX16" fmla="*/ 2743 w 715862"/>
                <a:gd name="connsiteY16" fmla="*/ 515639 h 735059"/>
                <a:gd name="connsiteX17" fmla="*/ 2743 w 715862"/>
                <a:gd name="connsiteY17" fmla="*/ 628092 h 735059"/>
                <a:gd name="connsiteX18" fmla="*/ 0 w 715862"/>
                <a:gd name="connsiteY18" fmla="*/ 628092 h 735059"/>
                <a:gd name="connsiteX19" fmla="*/ 87769 w 715862"/>
                <a:gd name="connsiteY19" fmla="*/ 296218 h 735059"/>
                <a:gd name="connsiteX20" fmla="*/ 211193 w 715862"/>
                <a:gd name="connsiteY20" fmla="*/ 296218 h 735059"/>
                <a:gd name="connsiteX21" fmla="*/ 211193 w 715862"/>
                <a:gd name="connsiteY21" fmla="*/ 567751 h 735059"/>
                <a:gd name="connsiteX22" fmla="*/ 87769 w 715862"/>
                <a:gd name="connsiteY22" fmla="*/ 567751 h 735059"/>
                <a:gd name="connsiteX23" fmla="*/ 87769 w 715862"/>
                <a:gd name="connsiteY23" fmla="*/ 296218 h 735059"/>
                <a:gd name="connsiteX24" fmla="*/ 639065 w 715862"/>
                <a:gd name="connsiteY24" fmla="*/ 345587 h 735059"/>
                <a:gd name="connsiteX25" fmla="*/ 663750 w 715862"/>
                <a:gd name="connsiteY25" fmla="*/ 345587 h 735059"/>
                <a:gd name="connsiteX26" fmla="*/ 663750 w 715862"/>
                <a:gd name="connsiteY26" fmla="*/ 394958 h 735059"/>
                <a:gd name="connsiteX27" fmla="*/ 639065 w 715862"/>
                <a:gd name="connsiteY27" fmla="*/ 394958 h 735059"/>
                <a:gd name="connsiteX28" fmla="*/ 639065 w 715862"/>
                <a:gd name="connsiteY28" fmla="*/ 345587 h 735059"/>
                <a:gd name="connsiteX29" fmla="*/ 296219 w 715862"/>
                <a:gd name="connsiteY29" fmla="*/ 493697 h 735059"/>
                <a:gd name="connsiteX30" fmla="*/ 296219 w 715862"/>
                <a:gd name="connsiteY30" fmla="*/ 518382 h 735059"/>
                <a:gd name="connsiteX31" fmla="*/ 271535 w 715862"/>
                <a:gd name="connsiteY31" fmla="*/ 518382 h 735059"/>
                <a:gd name="connsiteX32" fmla="*/ 260563 w 715862"/>
                <a:gd name="connsiteY32" fmla="*/ 507411 h 735059"/>
                <a:gd name="connsiteX33" fmla="*/ 260563 w 715862"/>
                <a:gd name="connsiteY33" fmla="*/ 285247 h 735059"/>
                <a:gd name="connsiteX34" fmla="*/ 271535 w 715862"/>
                <a:gd name="connsiteY34" fmla="*/ 274276 h 735059"/>
                <a:gd name="connsiteX35" fmla="*/ 356560 w 715862"/>
                <a:gd name="connsiteY35" fmla="*/ 274276 h 735059"/>
                <a:gd name="connsiteX36" fmla="*/ 356560 w 715862"/>
                <a:gd name="connsiteY36" fmla="*/ 298961 h 735059"/>
                <a:gd name="connsiteX37" fmla="*/ 282506 w 715862"/>
                <a:gd name="connsiteY37" fmla="*/ 298961 h 735059"/>
                <a:gd name="connsiteX38" fmla="*/ 282506 w 715862"/>
                <a:gd name="connsiteY38" fmla="*/ 496439 h 735059"/>
                <a:gd name="connsiteX39" fmla="*/ 296219 w 715862"/>
                <a:gd name="connsiteY39" fmla="*/ 496439 h 735059"/>
                <a:gd name="connsiteX40" fmla="*/ 0 w 715862"/>
                <a:gd name="connsiteY40" fmla="*/ 159080 h 735059"/>
                <a:gd name="connsiteX41" fmla="*/ 0 w 715862"/>
                <a:gd name="connsiteY41" fmla="*/ 161823 h 735059"/>
                <a:gd name="connsiteX42" fmla="*/ 0 w 715862"/>
                <a:gd name="connsiteY42" fmla="*/ 493697 h 735059"/>
                <a:gd name="connsiteX43" fmla="*/ 24686 w 715862"/>
                <a:gd name="connsiteY43" fmla="*/ 493697 h 735059"/>
                <a:gd name="connsiteX44" fmla="*/ 24686 w 715862"/>
                <a:gd name="connsiteY44" fmla="*/ 235877 h 735059"/>
                <a:gd name="connsiteX45" fmla="*/ 71312 w 715862"/>
                <a:gd name="connsiteY45" fmla="*/ 246849 h 735059"/>
                <a:gd name="connsiteX46" fmla="*/ 112454 w 715862"/>
                <a:gd name="connsiteY46" fmla="*/ 222163 h 735059"/>
                <a:gd name="connsiteX47" fmla="*/ 161824 w 715862"/>
                <a:gd name="connsiteY47" fmla="*/ 246849 h 735059"/>
                <a:gd name="connsiteX48" fmla="*/ 211193 w 715862"/>
                <a:gd name="connsiteY48" fmla="*/ 222163 h 735059"/>
                <a:gd name="connsiteX49" fmla="*/ 260563 w 715862"/>
                <a:gd name="connsiteY49" fmla="*/ 246849 h 735059"/>
                <a:gd name="connsiteX50" fmla="*/ 309933 w 715862"/>
                <a:gd name="connsiteY50" fmla="*/ 222163 h 735059"/>
                <a:gd name="connsiteX51" fmla="*/ 389473 w 715862"/>
                <a:gd name="connsiteY51" fmla="*/ 238620 h 735059"/>
                <a:gd name="connsiteX52" fmla="*/ 378502 w 715862"/>
                <a:gd name="connsiteY52" fmla="*/ 216678 h 735059"/>
                <a:gd name="connsiteX53" fmla="*/ 342846 w 715862"/>
                <a:gd name="connsiteY53" fmla="*/ 216678 h 735059"/>
                <a:gd name="connsiteX54" fmla="*/ 323647 w 715862"/>
                <a:gd name="connsiteY54" fmla="*/ 183765 h 735059"/>
                <a:gd name="connsiteX55" fmla="*/ 323647 w 715862"/>
                <a:gd name="connsiteY55" fmla="*/ 172794 h 735059"/>
                <a:gd name="connsiteX56" fmla="*/ 373017 w 715862"/>
                <a:gd name="connsiteY56" fmla="*/ 172794 h 735059"/>
                <a:gd name="connsiteX57" fmla="*/ 373017 w 715862"/>
                <a:gd name="connsiteY57" fmla="*/ 148109 h 735059"/>
                <a:gd name="connsiteX58" fmla="*/ 320904 w 715862"/>
                <a:gd name="connsiteY58" fmla="*/ 148109 h 735059"/>
                <a:gd name="connsiteX59" fmla="*/ 320904 w 715862"/>
                <a:gd name="connsiteY59" fmla="*/ 24685 h 735059"/>
                <a:gd name="connsiteX60" fmla="*/ 394959 w 715862"/>
                <a:gd name="connsiteY60" fmla="*/ 24685 h 735059"/>
                <a:gd name="connsiteX61" fmla="*/ 394959 w 715862"/>
                <a:gd name="connsiteY61" fmla="*/ 109710 h 735059"/>
                <a:gd name="connsiteX62" fmla="*/ 419644 w 715862"/>
                <a:gd name="connsiteY62" fmla="*/ 109710 h 735059"/>
                <a:gd name="connsiteX63" fmla="*/ 419644 w 715862"/>
                <a:gd name="connsiteY63" fmla="*/ 24685 h 735059"/>
                <a:gd name="connsiteX64" fmla="*/ 482727 w 715862"/>
                <a:gd name="connsiteY64" fmla="*/ 24685 h 735059"/>
                <a:gd name="connsiteX65" fmla="*/ 490956 w 715862"/>
                <a:gd name="connsiteY65" fmla="*/ 123424 h 735059"/>
                <a:gd name="connsiteX66" fmla="*/ 515641 w 715862"/>
                <a:gd name="connsiteY66" fmla="*/ 120681 h 735059"/>
                <a:gd name="connsiteX67" fmla="*/ 507412 w 715862"/>
                <a:gd name="connsiteY67" fmla="*/ 21942 h 735059"/>
                <a:gd name="connsiteX68" fmla="*/ 570496 w 715862"/>
                <a:gd name="connsiteY68" fmla="*/ 21942 h 735059"/>
                <a:gd name="connsiteX69" fmla="*/ 586953 w 715862"/>
                <a:gd name="connsiteY69" fmla="*/ 123424 h 735059"/>
                <a:gd name="connsiteX70" fmla="*/ 611638 w 715862"/>
                <a:gd name="connsiteY70" fmla="*/ 120681 h 735059"/>
                <a:gd name="connsiteX71" fmla="*/ 595181 w 715862"/>
                <a:gd name="connsiteY71" fmla="*/ 24685 h 735059"/>
                <a:gd name="connsiteX72" fmla="*/ 658264 w 715862"/>
                <a:gd name="connsiteY72" fmla="*/ 24685 h 735059"/>
                <a:gd name="connsiteX73" fmla="*/ 688435 w 715862"/>
                <a:gd name="connsiteY73" fmla="*/ 148109 h 735059"/>
                <a:gd name="connsiteX74" fmla="*/ 641808 w 715862"/>
                <a:gd name="connsiteY74" fmla="*/ 148109 h 735059"/>
                <a:gd name="connsiteX75" fmla="*/ 641808 w 715862"/>
                <a:gd name="connsiteY75" fmla="*/ 172794 h 735059"/>
                <a:gd name="connsiteX76" fmla="*/ 691178 w 715862"/>
                <a:gd name="connsiteY76" fmla="*/ 172794 h 735059"/>
                <a:gd name="connsiteX77" fmla="*/ 691178 w 715862"/>
                <a:gd name="connsiteY77" fmla="*/ 183765 h 735059"/>
                <a:gd name="connsiteX78" fmla="*/ 655522 w 715862"/>
                <a:gd name="connsiteY78" fmla="*/ 219421 h 735059"/>
                <a:gd name="connsiteX79" fmla="*/ 655522 w 715862"/>
                <a:gd name="connsiteY79" fmla="*/ 244106 h 735059"/>
                <a:gd name="connsiteX80" fmla="*/ 691178 w 715862"/>
                <a:gd name="connsiteY80" fmla="*/ 233135 h 735059"/>
                <a:gd name="connsiteX81" fmla="*/ 691178 w 715862"/>
                <a:gd name="connsiteY81" fmla="*/ 416899 h 735059"/>
                <a:gd name="connsiteX82" fmla="*/ 715862 w 715862"/>
                <a:gd name="connsiteY82" fmla="*/ 416899 h 735059"/>
                <a:gd name="connsiteX83" fmla="*/ 715862 w 715862"/>
                <a:gd name="connsiteY83" fmla="*/ 159080 h 735059"/>
                <a:gd name="connsiteX84" fmla="*/ 715862 w 715862"/>
                <a:gd name="connsiteY84" fmla="*/ 156337 h 735059"/>
                <a:gd name="connsiteX85" fmla="*/ 680207 w 715862"/>
                <a:gd name="connsiteY85" fmla="*/ 8228 h 735059"/>
                <a:gd name="connsiteX86" fmla="*/ 669236 w 715862"/>
                <a:gd name="connsiteY86" fmla="*/ 0 h 735059"/>
                <a:gd name="connsiteX87" fmla="*/ 54855 w 715862"/>
                <a:gd name="connsiteY87" fmla="*/ 0 h 735059"/>
                <a:gd name="connsiteX88" fmla="*/ 43884 w 715862"/>
                <a:gd name="connsiteY88" fmla="*/ 8228 h 735059"/>
                <a:gd name="connsiteX89" fmla="*/ 0 w 715862"/>
                <a:gd name="connsiteY89" fmla="*/ 159080 h 735059"/>
                <a:gd name="connsiteX90" fmla="*/ 296219 w 715862"/>
                <a:gd name="connsiteY90" fmla="*/ 150852 h 735059"/>
                <a:gd name="connsiteX91" fmla="*/ 222164 w 715862"/>
                <a:gd name="connsiteY91" fmla="*/ 150852 h 735059"/>
                <a:gd name="connsiteX92" fmla="*/ 233135 w 715862"/>
                <a:gd name="connsiteY92" fmla="*/ 27428 h 735059"/>
                <a:gd name="connsiteX93" fmla="*/ 296219 w 715862"/>
                <a:gd name="connsiteY93" fmla="*/ 27428 h 735059"/>
                <a:gd name="connsiteX94" fmla="*/ 296219 w 715862"/>
                <a:gd name="connsiteY94" fmla="*/ 150852 h 735059"/>
                <a:gd name="connsiteX95" fmla="*/ 222164 w 715862"/>
                <a:gd name="connsiteY95" fmla="*/ 172794 h 735059"/>
                <a:gd name="connsiteX96" fmla="*/ 296219 w 715862"/>
                <a:gd name="connsiteY96" fmla="*/ 172794 h 735059"/>
                <a:gd name="connsiteX97" fmla="*/ 296219 w 715862"/>
                <a:gd name="connsiteY97" fmla="*/ 183765 h 735059"/>
                <a:gd name="connsiteX98" fmla="*/ 260563 w 715862"/>
                <a:gd name="connsiteY98" fmla="*/ 219421 h 735059"/>
                <a:gd name="connsiteX99" fmla="*/ 224907 w 715862"/>
                <a:gd name="connsiteY99" fmla="*/ 183765 h 735059"/>
                <a:gd name="connsiteX100" fmla="*/ 224907 w 715862"/>
                <a:gd name="connsiteY100" fmla="*/ 172794 h 735059"/>
                <a:gd name="connsiteX101" fmla="*/ 197480 w 715862"/>
                <a:gd name="connsiteY101" fmla="*/ 150852 h 735059"/>
                <a:gd name="connsiteX102" fmla="*/ 126167 w 715862"/>
                <a:gd name="connsiteY102" fmla="*/ 150852 h 735059"/>
                <a:gd name="connsiteX103" fmla="*/ 145367 w 715862"/>
                <a:gd name="connsiteY103" fmla="*/ 27428 h 735059"/>
                <a:gd name="connsiteX104" fmla="*/ 208450 w 715862"/>
                <a:gd name="connsiteY104" fmla="*/ 27428 h 735059"/>
                <a:gd name="connsiteX105" fmla="*/ 197480 w 715862"/>
                <a:gd name="connsiteY105" fmla="*/ 150852 h 735059"/>
                <a:gd name="connsiteX106" fmla="*/ 123425 w 715862"/>
                <a:gd name="connsiteY106" fmla="*/ 172794 h 735059"/>
                <a:gd name="connsiteX107" fmla="*/ 197480 w 715862"/>
                <a:gd name="connsiteY107" fmla="*/ 172794 h 735059"/>
                <a:gd name="connsiteX108" fmla="*/ 197480 w 715862"/>
                <a:gd name="connsiteY108" fmla="*/ 183765 h 735059"/>
                <a:gd name="connsiteX109" fmla="*/ 161824 w 715862"/>
                <a:gd name="connsiteY109" fmla="*/ 219421 h 735059"/>
                <a:gd name="connsiteX110" fmla="*/ 126167 w 715862"/>
                <a:gd name="connsiteY110" fmla="*/ 183765 h 735059"/>
                <a:gd name="connsiteX111" fmla="*/ 126167 w 715862"/>
                <a:gd name="connsiteY111" fmla="*/ 172794 h 735059"/>
                <a:gd name="connsiteX112" fmla="*/ 101483 w 715862"/>
                <a:gd name="connsiteY112" fmla="*/ 150852 h 735059"/>
                <a:gd name="connsiteX113" fmla="*/ 30171 w 715862"/>
                <a:gd name="connsiteY113" fmla="*/ 150852 h 735059"/>
                <a:gd name="connsiteX114" fmla="*/ 60341 w 715862"/>
                <a:gd name="connsiteY114" fmla="*/ 27428 h 735059"/>
                <a:gd name="connsiteX115" fmla="*/ 123425 w 715862"/>
                <a:gd name="connsiteY115" fmla="*/ 27428 h 735059"/>
                <a:gd name="connsiteX116" fmla="*/ 112454 w 715862"/>
                <a:gd name="connsiteY116" fmla="*/ 87768 h 735059"/>
                <a:gd name="connsiteX117" fmla="*/ 101483 w 715862"/>
                <a:gd name="connsiteY117" fmla="*/ 150852 h 735059"/>
                <a:gd name="connsiteX118" fmla="*/ 24686 w 715862"/>
                <a:gd name="connsiteY118" fmla="*/ 172794 h 735059"/>
                <a:gd name="connsiteX119" fmla="*/ 98740 w 715862"/>
                <a:gd name="connsiteY119" fmla="*/ 172794 h 735059"/>
                <a:gd name="connsiteX120" fmla="*/ 98740 w 715862"/>
                <a:gd name="connsiteY120" fmla="*/ 183765 h 735059"/>
                <a:gd name="connsiteX121" fmla="*/ 63084 w 715862"/>
                <a:gd name="connsiteY121" fmla="*/ 219421 h 735059"/>
                <a:gd name="connsiteX122" fmla="*/ 27428 w 715862"/>
                <a:gd name="connsiteY122" fmla="*/ 183765 h 735059"/>
                <a:gd name="connsiteX123" fmla="*/ 27428 w 715862"/>
                <a:gd name="connsiteY123" fmla="*/ 172794 h 735059"/>
                <a:gd name="connsiteX124" fmla="*/ 112454 w 715862"/>
                <a:gd name="connsiteY124" fmla="*/ 394958 h 735059"/>
                <a:gd name="connsiteX125" fmla="*/ 137138 w 715862"/>
                <a:gd name="connsiteY125" fmla="*/ 394958 h 735059"/>
                <a:gd name="connsiteX126" fmla="*/ 137138 w 715862"/>
                <a:gd name="connsiteY126" fmla="*/ 469012 h 735059"/>
                <a:gd name="connsiteX127" fmla="*/ 112454 w 715862"/>
                <a:gd name="connsiteY127" fmla="*/ 469012 h 735059"/>
                <a:gd name="connsiteX128" fmla="*/ 112454 w 715862"/>
                <a:gd name="connsiteY128" fmla="*/ 394958 h 735059"/>
                <a:gd name="connsiteX129" fmla="*/ 688435 w 715862"/>
                <a:gd name="connsiteY129" fmla="*/ 482725 h 735059"/>
                <a:gd name="connsiteX130" fmla="*/ 688435 w 715862"/>
                <a:gd name="connsiteY130" fmla="*/ 493697 h 735059"/>
                <a:gd name="connsiteX131" fmla="*/ 688435 w 715862"/>
                <a:gd name="connsiteY131" fmla="*/ 529353 h 735059"/>
                <a:gd name="connsiteX132" fmla="*/ 628094 w 715862"/>
                <a:gd name="connsiteY132" fmla="*/ 529353 h 735059"/>
                <a:gd name="connsiteX133" fmla="*/ 628094 w 715862"/>
                <a:gd name="connsiteY133" fmla="*/ 504668 h 735059"/>
                <a:gd name="connsiteX134" fmla="*/ 603409 w 715862"/>
                <a:gd name="connsiteY134" fmla="*/ 504668 h 735059"/>
                <a:gd name="connsiteX135" fmla="*/ 603409 w 715862"/>
                <a:gd name="connsiteY135" fmla="*/ 581465 h 735059"/>
                <a:gd name="connsiteX136" fmla="*/ 529355 w 715862"/>
                <a:gd name="connsiteY136" fmla="*/ 595179 h 735059"/>
                <a:gd name="connsiteX137" fmla="*/ 529355 w 715862"/>
                <a:gd name="connsiteY137" fmla="*/ 496439 h 735059"/>
                <a:gd name="connsiteX138" fmla="*/ 562267 w 715862"/>
                <a:gd name="connsiteY138" fmla="*/ 504668 h 735059"/>
                <a:gd name="connsiteX139" fmla="*/ 573239 w 715862"/>
                <a:gd name="connsiteY139" fmla="*/ 501925 h 735059"/>
                <a:gd name="connsiteX140" fmla="*/ 578724 w 715862"/>
                <a:gd name="connsiteY140" fmla="*/ 490954 h 735059"/>
                <a:gd name="connsiteX141" fmla="*/ 578724 w 715862"/>
                <a:gd name="connsiteY141" fmla="*/ 441584 h 735059"/>
                <a:gd name="connsiteX142" fmla="*/ 639065 w 715862"/>
                <a:gd name="connsiteY142" fmla="*/ 441584 h 735059"/>
                <a:gd name="connsiteX143" fmla="*/ 677464 w 715862"/>
                <a:gd name="connsiteY143" fmla="*/ 460784 h 735059"/>
                <a:gd name="connsiteX144" fmla="*/ 696664 w 715862"/>
                <a:gd name="connsiteY144" fmla="*/ 447070 h 735059"/>
                <a:gd name="connsiteX145" fmla="*/ 636322 w 715862"/>
                <a:gd name="connsiteY145" fmla="*/ 416899 h 735059"/>
                <a:gd name="connsiteX146" fmla="*/ 575981 w 715862"/>
                <a:gd name="connsiteY146" fmla="*/ 416899 h 735059"/>
                <a:gd name="connsiteX147" fmla="*/ 575981 w 715862"/>
                <a:gd name="connsiteY147" fmla="*/ 411414 h 735059"/>
                <a:gd name="connsiteX148" fmla="*/ 625351 w 715862"/>
                <a:gd name="connsiteY148" fmla="*/ 331874 h 735059"/>
                <a:gd name="connsiteX149" fmla="*/ 625351 w 715862"/>
                <a:gd name="connsiteY149" fmla="*/ 331874 h 735059"/>
                <a:gd name="connsiteX150" fmla="*/ 661007 w 715862"/>
                <a:gd name="connsiteY150" fmla="*/ 296218 h 735059"/>
                <a:gd name="connsiteX151" fmla="*/ 625351 w 715862"/>
                <a:gd name="connsiteY151" fmla="*/ 260562 h 735059"/>
                <a:gd name="connsiteX152" fmla="*/ 625351 w 715862"/>
                <a:gd name="connsiteY152" fmla="*/ 200221 h 735059"/>
                <a:gd name="connsiteX153" fmla="*/ 565010 w 715862"/>
                <a:gd name="connsiteY153" fmla="*/ 139880 h 735059"/>
                <a:gd name="connsiteX154" fmla="*/ 405930 w 715862"/>
                <a:gd name="connsiteY154" fmla="*/ 139880 h 735059"/>
                <a:gd name="connsiteX155" fmla="*/ 394959 w 715862"/>
                <a:gd name="connsiteY155" fmla="*/ 150852 h 735059"/>
                <a:gd name="connsiteX156" fmla="*/ 394959 w 715862"/>
                <a:gd name="connsiteY156" fmla="*/ 186508 h 735059"/>
                <a:gd name="connsiteX157" fmla="*/ 408673 w 715862"/>
                <a:gd name="connsiteY157" fmla="*/ 219421 h 735059"/>
                <a:gd name="connsiteX158" fmla="*/ 408673 w 715862"/>
                <a:gd name="connsiteY158" fmla="*/ 260562 h 735059"/>
                <a:gd name="connsiteX159" fmla="*/ 373017 w 715862"/>
                <a:gd name="connsiteY159" fmla="*/ 296218 h 735059"/>
                <a:gd name="connsiteX160" fmla="*/ 408673 w 715862"/>
                <a:gd name="connsiteY160" fmla="*/ 331874 h 735059"/>
                <a:gd name="connsiteX161" fmla="*/ 408673 w 715862"/>
                <a:gd name="connsiteY161" fmla="*/ 331874 h 735059"/>
                <a:gd name="connsiteX162" fmla="*/ 458042 w 715862"/>
                <a:gd name="connsiteY162" fmla="*/ 411414 h 735059"/>
                <a:gd name="connsiteX163" fmla="*/ 458042 w 715862"/>
                <a:gd name="connsiteY163" fmla="*/ 416899 h 735059"/>
                <a:gd name="connsiteX164" fmla="*/ 397701 w 715862"/>
                <a:gd name="connsiteY164" fmla="*/ 416899 h 735059"/>
                <a:gd name="connsiteX165" fmla="*/ 323647 w 715862"/>
                <a:gd name="connsiteY165" fmla="*/ 490954 h 735059"/>
                <a:gd name="connsiteX166" fmla="*/ 323647 w 715862"/>
                <a:gd name="connsiteY166" fmla="*/ 674719 h 735059"/>
                <a:gd name="connsiteX167" fmla="*/ 383987 w 715862"/>
                <a:gd name="connsiteY167" fmla="*/ 735060 h 735059"/>
                <a:gd name="connsiteX168" fmla="*/ 655522 w 715862"/>
                <a:gd name="connsiteY168" fmla="*/ 735060 h 735059"/>
                <a:gd name="connsiteX169" fmla="*/ 715862 w 715862"/>
                <a:gd name="connsiteY169" fmla="*/ 674719 h 735059"/>
                <a:gd name="connsiteX170" fmla="*/ 715862 w 715862"/>
                <a:gd name="connsiteY170" fmla="*/ 490954 h 735059"/>
                <a:gd name="connsiteX171" fmla="*/ 713120 w 715862"/>
                <a:gd name="connsiteY171" fmla="*/ 477240 h 735059"/>
                <a:gd name="connsiteX172" fmla="*/ 688435 w 715862"/>
                <a:gd name="connsiteY172" fmla="*/ 482725 h 735059"/>
                <a:gd name="connsiteX173" fmla="*/ 688435 w 715862"/>
                <a:gd name="connsiteY173" fmla="*/ 482725 h 735059"/>
                <a:gd name="connsiteX174" fmla="*/ 405930 w 715862"/>
                <a:gd name="connsiteY174" fmla="*/ 309932 h 735059"/>
                <a:gd name="connsiteX175" fmla="*/ 394959 w 715862"/>
                <a:gd name="connsiteY175" fmla="*/ 298961 h 735059"/>
                <a:gd name="connsiteX176" fmla="*/ 405930 w 715862"/>
                <a:gd name="connsiteY176" fmla="*/ 287990 h 735059"/>
                <a:gd name="connsiteX177" fmla="*/ 405930 w 715862"/>
                <a:gd name="connsiteY177" fmla="*/ 309932 h 735059"/>
                <a:gd name="connsiteX178" fmla="*/ 628094 w 715862"/>
                <a:gd name="connsiteY178" fmla="*/ 285247 h 735059"/>
                <a:gd name="connsiteX179" fmla="*/ 639065 w 715862"/>
                <a:gd name="connsiteY179" fmla="*/ 296218 h 735059"/>
                <a:gd name="connsiteX180" fmla="*/ 628094 w 715862"/>
                <a:gd name="connsiteY180" fmla="*/ 307189 h 735059"/>
                <a:gd name="connsiteX181" fmla="*/ 628094 w 715862"/>
                <a:gd name="connsiteY181" fmla="*/ 285247 h 735059"/>
                <a:gd name="connsiteX182" fmla="*/ 381245 w 715862"/>
                <a:gd name="connsiteY182" fmla="*/ 715860 h 735059"/>
                <a:gd name="connsiteX183" fmla="*/ 345589 w 715862"/>
                <a:gd name="connsiteY183" fmla="*/ 691176 h 735059"/>
                <a:gd name="connsiteX184" fmla="*/ 416901 w 715862"/>
                <a:gd name="connsiteY184" fmla="*/ 691176 h 735059"/>
                <a:gd name="connsiteX185" fmla="*/ 463528 w 715862"/>
                <a:gd name="connsiteY185" fmla="*/ 702146 h 735059"/>
                <a:gd name="connsiteX186" fmla="*/ 405930 w 715862"/>
                <a:gd name="connsiteY186" fmla="*/ 715860 h 735059"/>
                <a:gd name="connsiteX187" fmla="*/ 381245 w 715862"/>
                <a:gd name="connsiteY187" fmla="*/ 715860 h 735059"/>
                <a:gd name="connsiteX188" fmla="*/ 381245 w 715862"/>
                <a:gd name="connsiteY188" fmla="*/ 715860 h 735059"/>
                <a:gd name="connsiteX189" fmla="*/ 345589 w 715862"/>
                <a:gd name="connsiteY189" fmla="*/ 554037 h 735059"/>
                <a:gd name="connsiteX190" fmla="*/ 405930 w 715862"/>
                <a:gd name="connsiteY190" fmla="*/ 554037 h 735059"/>
                <a:gd name="connsiteX191" fmla="*/ 405930 w 715862"/>
                <a:gd name="connsiteY191" fmla="*/ 578722 h 735059"/>
                <a:gd name="connsiteX192" fmla="*/ 345589 w 715862"/>
                <a:gd name="connsiteY192" fmla="*/ 578722 h 735059"/>
                <a:gd name="connsiteX193" fmla="*/ 345589 w 715862"/>
                <a:gd name="connsiteY193" fmla="*/ 554037 h 735059"/>
                <a:gd name="connsiteX194" fmla="*/ 455300 w 715862"/>
                <a:gd name="connsiteY194" fmla="*/ 444327 h 735059"/>
                <a:gd name="connsiteX195" fmla="*/ 455300 w 715862"/>
                <a:gd name="connsiteY195" fmla="*/ 493697 h 735059"/>
                <a:gd name="connsiteX196" fmla="*/ 460785 w 715862"/>
                <a:gd name="connsiteY196" fmla="*/ 504668 h 735059"/>
                <a:gd name="connsiteX197" fmla="*/ 471756 w 715862"/>
                <a:gd name="connsiteY197" fmla="*/ 507411 h 735059"/>
                <a:gd name="connsiteX198" fmla="*/ 504670 w 715862"/>
                <a:gd name="connsiteY198" fmla="*/ 499182 h 735059"/>
                <a:gd name="connsiteX199" fmla="*/ 504670 w 715862"/>
                <a:gd name="connsiteY199" fmla="*/ 597922 h 735059"/>
                <a:gd name="connsiteX200" fmla="*/ 430615 w 715862"/>
                <a:gd name="connsiteY200" fmla="*/ 584208 h 735059"/>
                <a:gd name="connsiteX201" fmla="*/ 430615 w 715862"/>
                <a:gd name="connsiteY201" fmla="*/ 507411 h 735059"/>
                <a:gd name="connsiteX202" fmla="*/ 405930 w 715862"/>
                <a:gd name="connsiteY202" fmla="*/ 507411 h 735059"/>
                <a:gd name="connsiteX203" fmla="*/ 405930 w 715862"/>
                <a:gd name="connsiteY203" fmla="*/ 532096 h 735059"/>
                <a:gd name="connsiteX204" fmla="*/ 345589 w 715862"/>
                <a:gd name="connsiteY204" fmla="*/ 532096 h 735059"/>
                <a:gd name="connsiteX205" fmla="*/ 345589 w 715862"/>
                <a:gd name="connsiteY205" fmla="*/ 496439 h 735059"/>
                <a:gd name="connsiteX206" fmla="*/ 394959 w 715862"/>
                <a:gd name="connsiteY206" fmla="*/ 447070 h 735059"/>
                <a:gd name="connsiteX207" fmla="*/ 455300 w 715862"/>
                <a:gd name="connsiteY207" fmla="*/ 447070 h 735059"/>
                <a:gd name="connsiteX208" fmla="*/ 479984 w 715862"/>
                <a:gd name="connsiteY208" fmla="*/ 477240 h 735059"/>
                <a:gd name="connsiteX209" fmla="*/ 479984 w 715862"/>
                <a:gd name="connsiteY209" fmla="*/ 460784 h 735059"/>
                <a:gd name="connsiteX210" fmla="*/ 493698 w 715862"/>
                <a:gd name="connsiteY210" fmla="*/ 474498 h 735059"/>
                <a:gd name="connsiteX211" fmla="*/ 479984 w 715862"/>
                <a:gd name="connsiteY211" fmla="*/ 477240 h 735059"/>
                <a:gd name="connsiteX212" fmla="*/ 430615 w 715862"/>
                <a:gd name="connsiteY212" fmla="*/ 233135 h 735059"/>
                <a:gd name="connsiteX213" fmla="*/ 433358 w 715862"/>
                <a:gd name="connsiteY213" fmla="*/ 233135 h 735059"/>
                <a:gd name="connsiteX214" fmla="*/ 430615 w 715862"/>
                <a:gd name="connsiteY214" fmla="*/ 241363 h 735059"/>
                <a:gd name="connsiteX215" fmla="*/ 430615 w 715862"/>
                <a:gd name="connsiteY215" fmla="*/ 233135 h 735059"/>
                <a:gd name="connsiteX216" fmla="*/ 603409 w 715862"/>
                <a:gd name="connsiteY216" fmla="*/ 241363 h 735059"/>
                <a:gd name="connsiteX217" fmla="*/ 589695 w 715862"/>
                <a:gd name="connsiteY217" fmla="*/ 216678 h 735059"/>
                <a:gd name="connsiteX218" fmla="*/ 578724 w 715862"/>
                <a:gd name="connsiteY218" fmla="*/ 211192 h 735059"/>
                <a:gd name="connsiteX219" fmla="*/ 444329 w 715862"/>
                <a:gd name="connsiteY219" fmla="*/ 211192 h 735059"/>
                <a:gd name="connsiteX220" fmla="*/ 419644 w 715862"/>
                <a:gd name="connsiteY220" fmla="*/ 186508 h 735059"/>
                <a:gd name="connsiteX221" fmla="*/ 419644 w 715862"/>
                <a:gd name="connsiteY221" fmla="*/ 161823 h 735059"/>
                <a:gd name="connsiteX222" fmla="*/ 567753 w 715862"/>
                <a:gd name="connsiteY222" fmla="*/ 161823 h 735059"/>
                <a:gd name="connsiteX223" fmla="*/ 603409 w 715862"/>
                <a:gd name="connsiteY223" fmla="*/ 197478 h 735059"/>
                <a:gd name="connsiteX224" fmla="*/ 603409 w 715862"/>
                <a:gd name="connsiteY224" fmla="*/ 222163 h 735059"/>
                <a:gd name="connsiteX225" fmla="*/ 603409 w 715862"/>
                <a:gd name="connsiteY225" fmla="*/ 241363 h 735059"/>
                <a:gd name="connsiteX226" fmla="*/ 603409 w 715862"/>
                <a:gd name="connsiteY226" fmla="*/ 320903 h 735059"/>
                <a:gd name="connsiteX227" fmla="*/ 518384 w 715862"/>
                <a:gd name="connsiteY227" fmla="*/ 405928 h 735059"/>
                <a:gd name="connsiteX228" fmla="*/ 433358 w 715862"/>
                <a:gd name="connsiteY228" fmla="*/ 320903 h 735059"/>
                <a:gd name="connsiteX229" fmla="*/ 433358 w 715862"/>
                <a:gd name="connsiteY229" fmla="*/ 287990 h 735059"/>
                <a:gd name="connsiteX230" fmla="*/ 466270 w 715862"/>
                <a:gd name="connsiteY230" fmla="*/ 235877 h 735059"/>
                <a:gd name="connsiteX231" fmla="*/ 575981 w 715862"/>
                <a:gd name="connsiteY231" fmla="*/ 235877 h 735059"/>
                <a:gd name="connsiteX232" fmla="*/ 608895 w 715862"/>
                <a:gd name="connsiteY232" fmla="*/ 287990 h 735059"/>
                <a:gd name="connsiteX233" fmla="*/ 608895 w 715862"/>
                <a:gd name="connsiteY233" fmla="*/ 320903 h 735059"/>
                <a:gd name="connsiteX234" fmla="*/ 603409 w 715862"/>
                <a:gd name="connsiteY234" fmla="*/ 320903 h 735059"/>
                <a:gd name="connsiteX235" fmla="*/ 540326 w 715862"/>
                <a:gd name="connsiteY235" fmla="*/ 474498 h 735059"/>
                <a:gd name="connsiteX236" fmla="*/ 554039 w 715862"/>
                <a:gd name="connsiteY236" fmla="*/ 460784 h 735059"/>
                <a:gd name="connsiteX237" fmla="*/ 554039 w 715862"/>
                <a:gd name="connsiteY237" fmla="*/ 477240 h 735059"/>
                <a:gd name="connsiteX238" fmla="*/ 540326 w 715862"/>
                <a:gd name="connsiteY238" fmla="*/ 474498 h 735059"/>
                <a:gd name="connsiteX239" fmla="*/ 518384 w 715862"/>
                <a:gd name="connsiteY239" fmla="*/ 463527 h 735059"/>
                <a:gd name="connsiteX240" fmla="*/ 482727 w 715862"/>
                <a:gd name="connsiteY240" fmla="*/ 427870 h 735059"/>
                <a:gd name="connsiteX241" fmla="*/ 482727 w 715862"/>
                <a:gd name="connsiteY241" fmla="*/ 427870 h 735059"/>
                <a:gd name="connsiteX242" fmla="*/ 556782 w 715862"/>
                <a:gd name="connsiteY242" fmla="*/ 427870 h 735059"/>
                <a:gd name="connsiteX243" fmla="*/ 556782 w 715862"/>
                <a:gd name="connsiteY243" fmla="*/ 427870 h 735059"/>
                <a:gd name="connsiteX244" fmla="*/ 518384 w 715862"/>
                <a:gd name="connsiteY244" fmla="*/ 463527 h 735059"/>
                <a:gd name="connsiteX245" fmla="*/ 688435 w 715862"/>
                <a:gd name="connsiteY245" fmla="*/ 652777 h 735059"/>
                <a:gd name="connsiteX246" fmla="*/ 688435 w 715862"/>
                <a:gd name="connsiteY246" fmla="*/ 680205 h 735059"/>
                <a:gd name="connsiteX247" fmla="*/ 652779 w 715862"/>
                <a:gd name="connsiteY247" fmla="*/ 715860 h 735059"/>
                <a:gd name="connsiteX248" fmla="*/ 630837 w 715862"/>
                <a:gd name="connsiteY248" fmla="*/ 715860 h 735059"/>
                <a:gd name="connsiteX249" fmla="*/ 422387 w 715862"/>
                <a:gd name="connsiteY249" fmla="*/ 666491 h 735059"/>
                <a:gd name="connsiteX250" fmla="*/ 419644 w 715862"/>
                <a:gd name="connsiteY250" fmla="*/ 666491 h 735059"/>
                <a:gd name="connsiteX251" fmla="*/ 345589 w 715862"/>
                <a:gd name="connsiteY251" fmla="*/ 666491 h 735059"/>
                <a:gd name="connsiteX252" fmla="*/ 345589 w 715862"/>
                <a:gd name="connsiteY252" fmla="*/ 606150 h 735059"/>
                <a:gd name="connsiteX253" fmla="*/ 419644 w 715862"/>
                <a:gd name="connsiteY253" fmla="*/ 606150 h 735059"/>
                <a:gd name="connsiteX254" fmla="*/ 688435 w 715862"/>
                <a:gd name="connsiteY254" fmla="*/ 652777 h 735059"/>
                <a:gd name="connsiteX255" fmla="*/ 688435 w 715862"/>
                <a:gd name="connsiteY255" fmla="*/ 603408 h 735059"/>
                <a:gd name="connsiteX256" fmla="*/ 688435 w 715862"/>
                <a:gd name="connsiteY256" fmla="*/ 625349 h 735059"/>
                <a:gd name="connsiteX257" fmla="*/ 586953 w 715862"/>
                <a:gd name="connsiteY257" fmla="*/ 608893 h 735059"/>
                <a:gd name="connsiteX258" fmla="*/ 614381 w 715862"/>
                <a:gd name="connsiteY258" fmla="*/ 603408 h 735059"/>
                <a:gd name="connsiteX259" fmla="*/ 688435 w 715862"/>
                <a:gd name="connsiteY259" fmla="*/ 603408 h 735059"/>
                <a:gd name="connsiteX260" fmla="*/ 688435 w 715862"/>
                <a:gd name="connsiteY260" fmla="*/ 554037 h 735059"/>
                <a:gd name="connsiteX261" fmla="*/ 688435 w 715862"/>
                <a:gd name="connsiteY261" fmla="*/ 578722 h 735059"/>
                <a:gd name="connsiteX262" fmla="*/ 628094 w 715862"/>
                <a:gd name="connsiteY262" fmla="*/ 578722 h 735059"/>
                <a:gd name="connsiteX263" fmla="*/ 628094 w 715862"/>
                <a:gd name="connsiteY263" fmla="*/ 554037 h 735059"/>
                <a:gd name="connsiteX264" fmla="*/ 688435 w 715862"/>
                <a:gd name="connsiteY264" fmla="*/ 554037 h 735059"/>
                <a:gd name="connsiteX265" fmla="*/ 578724 w 715862"/>
                <a:gd name="connsiteY265" fmla="*/ 532096 h 735059"/>
                <a:gd name="connsiteX266" fmla="*/ 578724 w 715862"/>
                <a:gd name="connsiteY266" fmla="*/ 556780 h 735059"/>
                <a:gd name="connsiteX267" fmla="*/ 554039 w 715862"/>
                <a:gd name="connsiteY267" fmla="*/ 556780 h 735059"/>
                <a:gd name="connsiteX268" fmla="*/ 554039 w 715862"/>
                <a:gd name="connsiteY268" fmla="*/ 532096 h 735059"/>
                <a:gd name="connsiteX269" fmla="*/ 578724 w 715862"/>
                <a:gd name="connsiteY269" fmla="*/ 532096 h 735059"/>
                <a:gd name="connsiteX270" fmla="*/ 518384 w 715862"/>
                <a:gd name="connsiteY270" fmla="*/ 370273 h 735059"/>
                <a:gd name="connsiteX271" fmla="*/ 474499 w 715862"/>
                <a:gd name="connsiteY271" fmla="*/ 356559 h 735059"/>
                <a:gd name="connsiteX272" fmla="*/ 488213 w 715862"/>
                <a:gd name="connsiteY272" fmla="*/ 337359 h 735059"/>
                <a:gd name="connsiteX273" fmla="*/ 548553 w 715862"/>
                <a:gd name="connsiteY273" fmla="*/ 337359 h 735059"/>
                <a:gd name="connsiteX274" fmla="*/ 562267 w 715862"/>
                <a:gd name="connsiteY274" fmla="*/ 356559 h 735059"/>
                <a:gd name="connsiteX275" fmla="*/ 518384 w 715862"/>
                <a:gd name="connsiteY275" fmla="*/ 370273 h 735059"/>
                <a:gd name="connsiteX276" fmla="*/ 518384 w 715862"/>
                <a:gd name="connsiteY276" fmla="*/ 370273 h 735059"/>
                <a:gd name="connsiteX277" fmla="*/ 559525 w 715862"/>
                <a:gd name="connsiteY277" fmla="*/ 309932 h 735059"/>
                <a:gd name="connsiteX278" fmla="*/ 540326 w 715862"/>
                <a:gd name="connsiteY278" fmla="*/ 290732 h 735059"/>
                <a:gd name="connsiteX279" fmla="*/ 551296 w 715862"/>
                <a:gd name="connsiteY279" fmla="*/ 274276 h 735059"/>
                <a:gd name="connsiteX280" fmla="*/ 570496 w 715862"/>
                <a:gd name="connsiteY280" fmla="*/ 277018 h 735059"/>
                <a:gd name="connsiteX281" fmla="*/ 573239 w 715862"/>
                <a:gd name="connsiteY281" fmla="*/ 296218 h 735059"/>
                <a:gd name="connsiteX282" fmla="*/ 559525 w 715862"/>
                <a:gd name="connsiteY282" fmla="*/ 309932 h 735059"/>
                <a:gd name="connsiteX283" fmla="*/ 559525 w 715862"/>
                <a:gd name="connsiteY283" fmla="*/ 309932 h 735059"/>
                <a:gd name="connsiteX284" fmla="*/ 493698 w 715862"/>
                <a:gd name="connsiteY284" fmla="*/ 290732 h 735059"/>
                <a:gd name="connsiteX285" fmla="*/ 474499 w 715862"/>
                <a:gd name="connsiteY285" fmla="*/ 309932 h 735059"/>
                <a:gd name="connsiteX286" fmla="*/ 458042 w 715862"/>
                <a:gd name="connsiteY286" fmla="*/ 298961 h 735059"/>
                <a:gd name="connsiteX287" fmla="*/ 460785 w 715862"/>
                <a:gd name="connsiteY287" fmla="*/ 279761 h 735059"/>
                <a:gd name="connsiteX288" fmla="*/ 479984 w 715862"/>
                <a:gd name="connsiteY288" fmla="*/ 277018 h 735059"/>
                <a:gd name="connsiteX289" fmla="*/ 493698 w 715862"/>
                <a:gd name="connsiteY289" fmla="*/ 290732 h 735059"/>
                <a:gd name="connsiteX290" fmla="*/ 493698 w 715862"/>
                <a:gd name="connsiteY290" fmla="*/ 290732 h 73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715862" h="735059">
                  <a:moveTo>
                    <a:pt x="0" y="628092"/>
                  </a:moveTo>
                  <a:cubicBezTo>
                    <a:pt x="0" y="633577"/>
                    <a:pt x="5486" y="639063"/>
                    <a:pt x="10972" y="639063"/>
                  </a:cubicBezTo>
                  <a:lnTo>
                    <a:pt x="293476" y="639063"/>
                  </a:lnTo>
                  <a:lnTo>
                    <a:pt x="293476" y="614379"/>
                  </a:lnTo>
                  <a:lnTo>
                    <a:pt x="21943" y="614379"/>
                  </a:lnTo>
                  <a:lnTo>
                    <a:pt x="21943" y="589694"/>
                  </a:lnTo>
                  <a:lnTo>
                    <a:pt x="293476" y="589694"/>
                  </a:lnTo>
                  <a:lnTo>
                    <a:pt x="293476" y="565008"/>
                  </a:lnTo>
                  <a:lnTo>
                    <a:pt x="233135" y="565008"/>
                  </a:lnTo>
                  <a:lnTo>
                    <a:pt x="233135" y="282504"/>
                  </a:lnTo>
                  <a:cubicBezTo>
                    <a:pt x="233135" y="277018"/>
                    <a:pt x="227650" y="271533"/>
                    <a:pt x="222164" y="271533"/>
                  </a:cubicBezTo>
                  <a:lnTo>
                    <a:pt x="74055" y="271533"/>
                  </a:lnTo>
                  <a:cubicBezTo>
                    <a:pt x="68569" y="271533"/>
                    <a:pt x="63084" y="277018"/>
                    <a:pt x="63084" y="282504"/>
                  </a:cubicBezTo>
                  <a:lnTo>
                    <a:pt x="63084" y="565008"/>
                  </a:lnTo>
                  <a:lnTo>
                    <a:pt x="27428" y="565008"/>
                  </a:lnTo>
                  <a:lnTo>
                    <a:pt x="27428" y="515639"/>
                  </a:lnTo>
                  <a:lnTo>
                    <a:pt x="2743" y="515639"/>
                  </a:lnTo>
                  <a:lnTo>
                    <a:pt x="2743" y="628092"/>
                  </a:lnTo>
                  <a:lnTo>
                    <a:pt x="0" y="628092"/>
                  </a:lnTo>
                  <a:close/>
                  <a:moveTo>
                    <a:pt x="87769" y="296218"/>
                  </a:moveTo>
                  <a:lnTo>
                    <a:pt x="211193" y="296218"/>
                  </a:lnTo>
                  <a:lnTo>
                    <a:pt x="211193" y="567751"/>
                  </a:lnTo>
                  <a:lnTo>
                    <a:pt x="87769" y="567751"/>
                  </a:lnTo>
                  <a:lnTo>
                    <a:pt x="87769" y="296218"/>
                  </a:lnTo>
                  <a:close/>
                  <a:moveTo>
                    <a:pt x="639065" y="345587"/>
                  </a:moveTo>
                  <a:lnTo>
                    <a:pt x="663750" y="345587"/>
                  </a:lnTo>
                  <a:lnTo>
                    <a:pt x="663750" y="394958"/>
                  </a:lnTo>
                  <a:lnTo>
                    <a:pt x="639065" y="394958"/>
                  </a:lnTo>
                  <a:lnTo>
                    <a:pt x="639065" y="345587"/>
                  </a:lnTo>
                  <a:close/>
                  <a:moveTo>
                    <a:pt x="296219" y="493697"/>
                  </a:moveTo>
                  <a:lnTo>
                    <a:pt x="296219" y="518382"/>
                  </a:lnTo>
                  <a:lnTo>
                    <a:pt x="271535" y="518382"/>
                  </a:lnTo>
                  <a:cubicBezTo>
                    <a:pt x="266049" y="518382"/>
                    <a:pt x="260563" y="512896"/>
                    <a:pt x="260563" y="507411"/>
                  </a:cubicBezTo>
                  <a:lnTo>
                    <a:pt x="260563" y="285247"/>
                  </a:lnTo>
                  <a:cubicBezTo>
                    <a:pt x="260563" y="279761"/>
                    <a:pt x="266049" y="274276"/>
                    <a:pt x="271535" y="274276"/>
                  </a:cubicBezTo>
                  <a:lnTo>
                    <a:pt x="356560" y="274276"/>
                  </a:lnTo>
                  <a:lnTo>
                    <a:pt x="356560" y="298961"/>
                  </a:lnTo>
                  <a:lnTo>
                    <a:pt x="282506" y="298961"/>
                  </a:lnTo>
                  <a:lnTo>
                    <a:pt x="282506" y="496439"/>
                  </a:lnTo>
                  <a:lnTo>
                    <a:pt x="296219" y="496439"/>
                  </a:lnTo>
                  <a:close/>
                  <a:moveTo>
                    <a:pt x="0" y="159080"/>
                  </a:moveTo>
                  <a:cubicBezTo>
                    <a:pt x="0" y="159080"/>
                    <a:pt x="0" y="161823"/>
                    <a:pt x="0" y="161823"/>
                  </a:cubicBezTo>
                  <a:cubicBezTo>
                    <a:pt x="0" y="161823"/>
                    <a:pt x="0" y="493697"/>
                    <a:pt x="0" y="493697"/>
                  </a:cubicBezTo>
                  <a:lnTo>
                    <a:pt x="24686" y="493697"/>
                  </a:lnTo>
                  <a:lnTo>
                    <a:pt x="24686" y="235877"/>
                  </a:lnTo>
                  <a:cubicBezTo>
                    <a:pt x="38399" y="246849"/>
                    <a:pt x="54855" y="249591"/>
                    <a:pt x="71312" y="246849"/>
                  </a:cubicBezTo>
                  <a:cubicBezTo>
                    <a:pt x="87769" y="244106"/>
                    <a:pt x="101483" y="235877"/>
                    <a:pt x="112454" y="222163"/>
                  </a:cubicBezTo>
                  <a:cubicBezTo>
                    <a:pt x="123425" y="238620"/>
                    <a:pt x="142624" y="246849"/>
                    <a:pt x="161824" y="246849"/>
                  </a:cubicBezTo>
                  <a:cubicBezTo>
                    <a:pt x="181023" y="246849"/>
                    <a:pt x="200223" y="238620"/>
                    <a:pt x="211193" y="222163"/>
                  </a:cubicBezTo>
                  <a:cubicBezTo>
                    <a:pt x="222164" y="238620"/>
                    <a:pt x="241364" y="246849"/>
                    <a:pt x="260563" y="246849"/>
                  </a:cubicBezTo>
                  <a:cubicBezTo>
                    <a:pt x="279763" y="246849"/>
                    <a:pt x="298962" y="238620"/>
                    <a:pt x="309933" y="222163"/>
                  </a:cubicBezTo>
                  <a:cubicBezTo>
                    <a:pt x="329132" y="246849"/>
                    <a:pt x="362046" y="255077"/>
                    <a:pt x="389473" y="238620"/>
                  </a:cubicBezTo>
                  <a:lnTo>
                    <a:pt x="378502" y="216678"/>
                  </a:lnTo>
                  <a:cubicBezTo>
                    <a:pt x="367532" y="222163"/>
                    <a:pt x="353818" y="222163"/>
                    <a:pt x="342846" y="216678"/>
                  </a:cubicBezTo>
                  <a:cubicBezTo>
                    <a:pt x="331875" y="211192"/>
                    <a:pt x="323647" y="197478"/>
                    <a:pt x="323647" y="183765"/>
                  </a:cubicBezTo>
                  <a:lnTo>
                    <a:pt x="323647" y="172794"/>
                  </a:lnTo>
                  <a:lnTo>
                    <a:pt x="373017" y="172794"/>
                  </a:lnTo>
                  <a:lnTo>
                    <a:pt x="373017" y="148109"/>
                  </a:lnTo>
                  <a:lnTo>
                    <a:pt x="320904" y="148109"/>
                  </a:lnTo>
                  <a:lnTo>
                    <a:pt x="320904" y="24685"/>
                  </a:lnTo>
                  <a:lnTo>
                    <a:pt x="394959" y="24685"/>
                  </a:lnTo>
                  <a:lnTo>
                    <a:pt x="394959" y="109710"/>
                  </a:lnTo>
                  <a:lnTo>
                    <a:pt x="419644" y="109710"/>
                  </a:lnTo>
                  <a:lnTo>
                    <a:pt x="419644" y="24685"/>
                  </a:lnTo>
                  <a:lnTo>
                    <a:pt x="482727" y="24685"/>
                  </a:lnTo>
                  <a:lnTo>
                    <a:pt x="490956" y="123424"/>
                  </a:lnTo>
                  <a:lnTo>
                    <a:pt x="515641" y="120681"/>
                  </a:lnTo>
                  <a:lnTo>
                    <a:pt x="507412" y="21942"/>
                  </a:lnTo>
                  <a:lnTo>
                    <a:pt x="570496" y="21942"/>
                  </a:lnTo>
                  <a:lnTo>
                    <a:pt x="586953" y="123424"/>
                  </a:lnTo>
                  <a:lnTo>
                    <a:pt x="611638" y="120681"/>
                  </a:lnTo>
                  <a:lnTo>
                    <a:pt x="595181" y="24685"/>
                  </a:lnTo>
                  <a:lnTo>
                    <a:pt x="658264" y="24685"/>
                  </a:lnTo>
                  <a:lnTo>
                    <a:pt x="688435" y="148109"/>
                  </a:lnTo>
                  <a:lnTo>
                    <a:pt x="641808" y="148109"/>
                  </a:lnTo>
                  <a:lnTo>
                    <a:pt x="641808" y="172794"/>
                  </a:lnTo>
                  <a:lnTo>
                    <a:pt x="691178" y="172794"/>
                  </a:lnTo>
                  <a:lnTo>
                    <a:pt x="691178" y="183765"/>
                  </a:lnTo>
                  <a:cubicBezTo>
                    <a:pt x="691178" y="202964"/>
                    <a:pt x="674721" y="219421"/>
                    <a:pt x="655522" y="219421"/>
                  </a:cubicBezTo>
                  <a:lnTo>
                    <a:pt x="655522" y="244106"/>
                  </a:lnTo>
                  <a:cubicBezTo>
                    <a:pt x="669236" y="244106"/>
                    <a:pt x="682950" y="238620"/>
                    <a:pt x="691178" y="233135"/>
                  </a:cubicBezTo>
                  <a:lnTo>
                    <a:pt x="691178" y="416899"/>
                  </a:lnTo>
                  <a:lnTo>
                    <a:pt x="715862" y="416899"/>
                  </a:lnTo>
                  <a:cubicBezTo>
                    <a:pt x="715862" y="416899"/>
                    <a:pt x="715862" y="159080"/>
                    <a:pt x="715862" y="159080"/>
                  </a:cubicBezTo>
                  <a:cubicBezTo>
                    <a:pt x="715862" y="159080"/>
                    <a:pt x="715862" y="156337"/>
                    <a:pt x="715862" y="156337"/>
                  </a:cubicBezTo>
                  <a:cubicBezTo>
                    <a:pt x="715862" y="156337"/>
                    <a:pt x="680207" y="8228"/>
                    <a:pt x="680207" y="8228"/>
                  </a:cubicBezTo>
                  <a:cubicBezTo>
                    <a:pt x="680207" y="2742"/>
                    <a:pt x="674721" y="0"/>
                    <a:pt x="669236" y="0"/>
                  </a:cubicBezTo>
                  <a:lnTo>
                    <a:pt x="54855" y="0"/>
                  </a:lnTo>
                  <a:cubicBezTo>
                    <a:pt x="49370" y="0"/>
                    <a:pt x="43884" y="2742"/>
                    <a:pt x="43884" y="8228"/>
                  </a:cubicBezTo>
                  <a:lnTo>
                    <a:pt x="0" y="159080"/>
                  </a:lnTo>
                  <a:close/>
                  <a:moveTo>
                    <a:pt x="296219" y="150852"/>
                  </a:moveTo>
                  <a:lnTo>
                    <a:pt x="222164" y="150852"/>
                  </a:lnTo>
                  <a:lnTo>
                    <a:pt x="233135" y="27428"/>
                  </a:lnTo>
                  <a:lnTo>
                    <a:pt x="296219" y="27428"/>
                  </a:lnTo>
                  <a:lnTo>
                    <a:pt x="296219" y="150852"/>
                  </a:lnTo>
                  <a:close/>
                  <a:moveTo>
                    <a:pt x="222164" y="172794"/>
                  </a:moveTo>
                  <a:lnTo>
                    <a:pt x="296219" y="172794"/>
                  </a:lnTo>
                  <a:lnTo>
                    <a:pt x="296219" y="183765"/>
                  </a:lnTo>
                  <a:cubicBezTo>
                    <a:pt x="296219" y="202964"/>
                    <a:pt x="279763" y="219421"/>
                    <a:pt x="260563" y="219421"/>
                  </a:cubicBezTo>
                  <a:cubicBezTo>
                    <a:pt x="241364" y="219421"/>
                    <a:pt x="224907" y="202964"/>
                    <a:pt x="224907" y="183765"/>
                  </a:cubicBezTo>
                  <a:lnTo>
                    <a:pt x="224907" y="172794"/>
                  </a:lnTo>
                  <a:close/>
                  <a:moveTo>
                    <a:pt x="197480" y="150852"/>
                  </a:moveTo>
                  <a:lnTo>
                    <a:pt x="126167" y="150852"/>
                  </a:lnTo>
                  <a:lnTo>
                    <a:pt x="145367" y="27428"/>
                  </a:lnTo>
                  <a:lnTo>
                    <a:pt x="208450" y="27428"/>
                  </a:lnTo>
                  <a:lnTo>
                    <a:pt x="197480" y="150852"/>
                  </a:lnTo>
                  <a:close/>
                  <a:moveTo>
                    <a:pt x="123425" y="172794"/>
                  </a:moveTo>
                  <a:lnTo>
                    <a:pt x="197480" y="172794"/>
                  </a:lnTo>
                  <a:lnTo>
                    <a:pt x="197480" y="183765"/>
                  </a:lnTo>
                  <a:cubicBezTo>
                    <a:pt x="197480" y="202964"/>
                    <a:pt x="181023" y="219421"/>
                    <a:pt x="161824" y="219421"/>
                  </a:cubicBezTo>
                  <a:cubicBezTo>
                    <a:pt x="142624" y="219421"/>
                    <a:pt x="126167" y="202964"/>
                    <a:pt x="126167" y="183765"/>
                  </a:cubicBezTo>
                  <a:lnTo>
                    <a:pt x="126167" y="172794"/>
                  </a:lnTo>
                  <a:close/>
                  <a:moveTo>
                    <a:pt x="101483" y="150852"/>
                  </a:moveTo>
                  <a:lnTo>
                    <a:pt x="30171" y="150852"/>
                  </a:lnTo>
                  <a:lnTo>
                    <a:pt x="60341" y="27428"/>
                  </a:lnTo>
                  <a:lnTo>
                    <a:pt x="123425" y="27428"/>
                  </a:lnTo>
                  <a:lnTo>
                    <a:pt x="112454" y="87768"/>
                  </a:lnTo>
                  <a:lnTo>
                    <a:pt x="101483" y="150852"/>
                  </a:lnTo>
                  <a:close/>
                  <a:moveTo>
                    <a:pt x="24686" y="172794"/>
                  </a:moveTo>
                  <a:lnTo>
                    <a:pt x="98740" y="172794"/>
                  </a:lnTo>
                  <a:lnTo>
                    <a:pt x="98740" y="183765"/>
                  </a:lnTo>
                  <a:cubicBezTo>
                    <a:pt x="98740" y="202964"/>
                    <a:pt x="82283" y="219421"/>
                    <a:pt x="63084" y="219421"/>
                  </a:cubicBezTo>
                  <a:cubicBezTo>
                    <a:pt x="43884" y="219421"/>
                    <a:pt x="27428" y="202964"/>
                    <a:pt x="27428" y="183765"/>
                  </a:cubicBezTo>
                  <a:lnTo>
                    <a:pt x="27428" y="172794"/>
                  </a:lnTo>
                  <a:close/>
                  <a:moveTo>
                    <a:pt x="112454" y="394958"/>
                  </a:moveTo>
                  <a:lnTo>
                    <a:pt x="137138" y="394958"/>
                  </a:lnTo>
                  <a:lnTo>
                    <a:pt x="137138" y="469012"/>
                  </a:lnTo>
                  <a:lnTo>
                    <a:pt x="112454" y="469012"/>
                  </a:lnTo>
                  <a:lnTo>
                    <a:pt x="112454" y="394958"/>
                  </a:lnTo>
                  <a:close/>
                  <a:moveTo>
                    <a:pt x="688435" y="482725"/>
                  </a:moveTo>
                  <a:cubicBezTo>
                    <a:pt x="688435" y="485468"/>
                    <a:pt x="688435" y="488211"/>
                    <a:pt x="688435" y="493697"/>
                  </a:cubicBezTo>
                  <a:lnTo>
                    <a:pt x="688435" y="529353"/>
                  </a:lnTo>
                  <a:lnTo>
                    <a:pt x="628094" y="529353"/>
                  </a:lnTo>
                  <a:lnTo>
                    <a:pt x="628094" y="504668"/>
                  </a:lnTo>
                  <a:lnTo>
                    <a:pt x="603409" y="504668"/>
                  </a:lnTo>
                  <a:lnTo>
                    <a:pt x="603409" y="581465"/>
                  </a:lnTo>
                  <a:lnTo>
                    <a:pt x="529355" y="595179"/>
                  </a:lnTo>
                  <a:lnTo>
                    <a:pt x="529355" y="496439"/>
                  </a:lnTo>
                  <a:lnTo>
                    <a:pt x="562267" y="504668"/>
                  </a:lnTo>
                  <a:cubicBezTo>
                    <a:pt x="565010" y="504668"/>
                    <a:pt x="570496" y="504668"/>
                    <a:pt x="573239" y="501925"/>
                  </a:cubicBezTo>
                  <a:cubicBezTo>
                    <a:pt x="575981" y="499182"/>
                    <a:pt x="578724" y="496439"/>
                    <a:pt x="578724" y="490954"/>
                  </a:cubicBezTo>
                  <a:lnTo>
                    <a:pt x="578724" y="441584"/>
                  </a:lnTo>
                  <a:lnTo>
                    <a:pt x="639065" y="441584"/>
                  </a:lnTo>
                  <a:cubicBezTo>
                    <a:pt x="655522" y="441584"/>
                    <a:pt x="669236" y="449813"/>
                    <a:pt x="677464" y="460784"/>
                  </a:cubicBezTo>
                  <a:lnTo>
                    <a:pt x="696664" y="447070"/>
                  </a:lnTo>
                  <a:cubicBezTo>
                    <a:pt x="682950" y="427870"/>
                    <a:pt x="661007" y="416899"/>
                    <a:pt x="636322" y="416899"/>
                  </a:cubicBezTo>
                  <a:lnTo>
                    <a:pt x="575981" y="416899"/>
                  </a:lnTo>
                  <a:lnTo>
                    <a:pt x="575981" y="411414"/>
                  </a:lnTo>
                  <a:cubicBezTo>
                    <a:pt x="603409" y="392215"/>
                    <a:pt x="619866" y="364787"/>
                    <a:pt x="625351" y="331874"/>
                  </a:cubicBezTo>
                  <a:lnTo>
                    <a:pt x="625351" y="331874"/>
                  </a:lnTo>
                  <a:cubicBezTo>
                    <a:pt x="644550" y="331874"/>
                    <a:pt x="661007" y="315418"/>
                    <a:pt x="661007" y="296218"/>
                  </a:cubicBezTo>
                  <a:cubicBezTo>
                    <a:pt x="661007" y="277018"/>
                    <a:pt x="644550" y="260562"/>
                    <a:pt x="625351" y="260562"/>
                  </a:cubicBezTo>
                  <a:lnTo>
                    <a:pt x="625351" y="200221"/>
                  </a:lnTo>
                  <a:cubicBezTo>
                    <a:pt x="625351" y="167308"/>
                    <a:pt x="597924" y="139880"/>
                    <a:pt x="565010" y="139880"/>
                  </a:cubicBezTo>
                  <a:lnTo>
                    <a:pt x="405930" y="139880"/>
                  </a:lnTo>
                  <a:cubicBezTo>
                    <a:pt x="400444" y="139880"/>
                    <a:pt x="394959" y="145366"/>
                    <a:pt x="394959" y="150852"/>
                  </a:cubicBezTo>
                  <a:lnTo>
                    <a:pt x="394959" y="186508"/>
                  </a:lnTo>
                  <a:cubicBezTo>
                    <a:pt x="394959" y="197478"/>
                    <a:pt x="400444" y="211192"/>
                    <a:pt x="408673" y="219421"/>
                  </a:cubicBezTo>
                  <a:cubicBezTo>
                    <a:pt x="408673" y="222163"/>
                    <a:pt x="408673" y="260562"/>
                    <a:pt x="408673" y="260562"/>
                  </a:cubicBezTo>
                  <a:cubicBezTo>
                    <a:pt x="389473" y="260562"/>
                    <a:pt x="373017" y="277018"/>
                    <a:pt x="373017" y="296218"/>
                  </a:cubicBezTo>
                  <a:cubicBezTo>
                    <a:pt x="373017" y="315418"/>
                    <a:pt x="389473" y="331874"/>
                    <a:pt x="408673" y="331874"/>
                  </a:cubicBezTo>
                  <a:lnTo>
                    <a:pt x="408673" y="331874"/>
                  </a:lnTo>
                  <a:cubicBezTo>
                    <a:pt x="411415" y="364787"/>
                    <a:pt x="430615" y="392215"/>
                    <a:pt x="458042" y="411414"/>
                  </a:cubicBezTo>
                  <a:lnTo>
                    <a:pt x="458042" y="416899"/>
                  </a:lnTo>
                  <a:lnTo>
                    <a:pt x="397701" y="416899"/>
                  </a:lnTo>
                  <a:cubicBezTo>
                    <a:pt x="356560" y="416899"/>
                    <a:pt x="323647" y="449813"/>
                    <a:pt x="323647" y="490954"/>
                  </a:cubicBezTo>
                  <a:lnTo>
                    <a:pt x="323647" y="674719"/>
                  </a:lnTo>
                  <a:cubicBezTo>
                    <a:pt x="323647" y="707632"/>
                    <a:pt x="351075" y="735060"/>
                    <a:pt x="383987" y="735060"/>
                  </a:cubicBezTo>
                  <a:lnTo>
                    <a:pt x="655522" y="735060"/>
                  </a:lnTo>
                  <a:cubicBezTo>
                    <a:pt x="688435" y="735060"/>
                    <a:pt x="715862" y="707632"/>
                    <a:pt x="715862" y="674719"/>
                  </a:cubicBezTo>
                  <a:lnTo>
                    <a:pt x="715862" y="490954"/>
                  </a:lnTo>
                  <a:cubicBezTo>
                    <a:pt x="715862" y="485468"/>
                    <a:pt x="715862" y="479983"/>
                    <a:pt x="713120" y="477240"/>
                  </a:cubicBezTo>
                  <a:lnTo>
                    <a:pt x="688435" y="482725"/>
                  </a:lnTo>
                  <a:lnTo>
                    <a:pt x="688435" y="482725"/>
                  </a:lnTo>
                  <a:close/>
                  <a:moveTo>
                    <a:pt x="405930" y="309932"/>
                  </a:moveTo>
                  <a:cubicBezTo>
                    <a:pt x="400444" y="309932"/>
                    <a:pt x="394959" y="304446"/>
                    <a:pt x="394959" y="298961"/>
                  </a:cubicBezTo>
                  <a:cubicBezTo>
                    <a:pt x="394959" y="293475"/>
                    <a:pt x="400444" y="287990"/>
                    <a:pt x="405930" y="287990"/>
                  </a:cubicBezTo>
                  <a:lnTo>
                    <a:pt x="405930" y="309932"/>
                  </a:lnTo>
                  <a:close/>
                  <a:moveTo>
                    <a:pt x="628094" y="285247"/>
                  </a:moveTo>
                  <a:cubicBezTo>
                    <a:pt x="633579" y="285247"/>
                    <a:pt x="639065" y="290732"/>
                    <a:pt x="639065" y="296218"/>
                  </a:cubicBezTo>
                  <a:cubicBezTo>
                    <a:pt x="639065" y="301704"/>
                    <a:pt x="633579" y="307189"/>
                    <a:pt x="628094" y="307189"/>
                  </a:cubicBezTo>
                  <a:lnTo>
                    <a:pt x="628094" y="285247"/>
                  </a:lnTo>
                  <a:close/>
                  <a:moveTo>
                    <a:pt x="381245" y="715860"/>
                  </a:moveTo>
                  <a:cubicBezTo>
                    <a:pt x="364789" y="715860"/>
                    <a:pt x="351075" y="704889"/>
                    <a:pt x="345589" y="691176"/>
                  </a:cubicBezTo>
                  <a:lnTo>
                    <a:pt x="416901" y="691176"/>
                  </a:lnTo>
                  <a:lnTo>
                    <a:pt x="463528" y="702146"/>
                  </a:lnTo>
                  <a:lnTo>
                    <a:pt x="405930" y="715860"/>
                  </a:lnTo>
                  <a:lnTo>
                    <a:pt x="381245" y="715860"/>
                  </a:lnTo>
                  <a:lnTo>
                    <a:pt x="381245" y="715860"/>
                  </a:lnTo>
                  <a:close/>
                  <a:moveTo>
                    <a:pt x="345589" y="554037"/>
                  </a:moveTo>
                  <a:lnTo>
                    <a:pt x="405930" y="554037"/>
                  </a:lnTo>
                  <a:lnTo>
                    <a:pt x="405930" y="578722"/>
                  </a:lnTo>
                  <a:lnTo>
                    <a:pt x="345589" y="578722"/>
                  </a:lnTo>
                  <a:lnTo>
                    <a:pt x="345589" y="554037"/>
                  </a:lnTo>
                  <a:close/>
                  <a:moveTo>
                    <a:pt x="455300" y="444327"/>
                  </a:moveTo>
                  <a:lnTo>
                    <a:pt x="455300" y="493697"/>
                  </a:lnTo>
                  <a:cubicBezTo>
                    <a:pt x="455300" y="496439"/>
                    <a:pt x="458042" y="501925"/>
                    <a:pt x="460785" y="504668"/>
                  </a:cubicBezTo>
                  <a:cubicBezTo>
                    <a:pt x="463528" y="507411"/>
                    <a:pt x="469013" y="507411"/>
                    <a:pt x="471756" y="507411"/>
                  </a:cubicBezTo>
                  <a:lnTo>
                    <a:pt x="504670" y="499182"/>
                  </a:lnTo>
                  <a:lnTo>
                    <a:pt x="504670" y="597922"/>
                  </a:lnTo>
                  <a:lnTo>
                    <a:pt x="430615" y="584208"/>
                  </a:lnTo>
                  <a:lnTo>
                    <a:pt x="430615" y="507411"/>
                  </a:lnTo>
                  <a:lnTo>
                    <a:pt x="405930" y="507411"/>
                  </a:lnTo>
                  <a:lnTo>
                    <a:pt x="405930" y="532096"/>
                  </a:lnTo>
                  <a:lnTo>
                    <a:pt x="345589" y="532096"/>
                  </a:lnTo>
                  <a:lnTo>
                    <a:pt x="345589" y="496439"/>
                  </a:lnTo>
                  <a:cubicBezTo>
                    <a:pt x="345589" y="469012"/>
                    <a:pt x="367532" y="447070"/>
                    <a:pt x="394959" y="447070"/>
                  </a:cubicBezTo>
                  <a:lnTo>
                    <a:pt x="455300" y="447070"/>
                  </a:lnTo>
                  <a:close/>
                  <a:moveTo>
                    <a:pt x="479984" y="477240"/>
                  </a:moveTo>
                  <a:lnTo>
                    <a:pt x="479984" y="460784"/>
                  </a:lnTo>
                  <a:lnTo>
                    <a:pt x="493698" y="474498"/>
                  </a:lnTo>
                  <a:lnTo>
                    <a:pt x="479984" y="477240"/>
                  </a:lnTo>
                  <a:close/>
                  <a:moveTo>
                    <a:pt x="430615" y="233135"/>
                  </a:moveTo>
                  <a:cubicBezTo>
                    <a:pt x="430615" y="233135"/>
                    <a:pt x="433358" y="233135"/>
                    <a:pt x="433358" y="233135"/>
                  </a:cubicBezTo>
                  <a:lnTo>
                    <a:pt x="430615" y="241363"/>
                  </a:lnTo>
                  <a:lnTo>
                    <a:pt x="430615" y="233135"/>
                  </a:lnTo>
                  <a:close/>
                  <a:moveTo>
                    <a:pt x="603409" y="241363"/>
                  </a:moveTo>
                  <a:lnTo>
                    <a:pt x="589695" y="216678"/>
                  </a:lnTo>
                  <a:cubicBezTo>
                    <a:pt x="586953" y="213935"/>
                    <a:pt x="584210" y="211192"/>
                    <a:pt x="578724" y="211192"/>
                  </a:cubicBezTo>
                  <a:lnTo>
                    <a:pt x="444329" y="211192"/>
                  </a:lnTo>
                  <a:cubicBezTo>
                    <a:pt x="430615" y="211192"/>
                    <a:pt x="419644" y="200221"/>
                    <a:pt x="419644" y="186508"/>
                  </a:cubicBezTo>
                  <a:lnTo>
                    <a:pt x="419644" y="161823"/>
                  </a:lnTo>
                  <a:lnTo>
                    <a:pt x="567753" y="161823"/>
                  </a:lnTo>
                  <a:cubicBezTo>
                    <a:pt x="586953" y="161823"/>
                    <a:pt x="603409" y="178280"/>
                    <a:pt x="603409" y="197478"/>
                  </a:cubicBezTo>
                  <a:lnTo>
                    <a:pt x="603409" y="222163"/>
                  </a:lnTo>
                  <a:lnTo>
                    <a:pt x="603409" y="241363"/>
                  </a:lnTo>
                  <a:close/>
                  <a:moveTo>
                    <a:pt x="603409" y="320903"/>
                  </a:moveTo>
                  <a:cubicBezTo>
                    <a:pt x="603409" y="367530"/>
                    <a:pt x="565010" y="405928"/>
                    <a:pt x="518384" y="405928"/>
                  </a:cubicBezTo>
                  <a:cubicBezTo>
                    <a:pt x="471756" y="405928"/>
                    <a:pt x="433358" y="367530"/>
                    <a:pt x="433358" y="320903"/>
                  </a:cubicBezTo>
                  <a:lnTo>
                    <a:pt x="433358" y="287990"/>
                  </a:lnTo>
                  <a:lnTo>
                    <a:pt x="466270" y="235877"/>
                  </a:lnTo>
                  <a:lnTo>
                    <a:pt x="575981" y="235877"/>
                  </a:lnTo>
                  <a:lnTo>
                    <a:pt x="608895" y="287990"/>
                  </a:lnTo>
                  <a:lnTo>
                    <a:pt x="608895" y="320903"/>
                  </a:lnTo>
                  <a:lnTo>
                    <a:pt x="603409" y="320903"/>
                  </a:lnTo>
                  <a:close/>
                  <a:moveTo>
                    <a:pt x="540326" y="474498"/>
                  </a:moveTo>
                  <a:lnTo>
                    <a:pt x="554039" y="460784"/>
                  </a:lnTo>
                  <a:lnTo>
                    <a:pt x="554039" y="477240"/>
                  </a:lnTo>
                  <a:lnTo>
                    <a:pt x="540326" y="474498"/>
                  </a:lnTo>
                  <a:close/>
                  <a:moveTo>
                    <a:pt x="518384" y="463527"/>
                  </a:moveTo>
                  <a:lnTo>
                    <a:pt x="482727" y="427870"/>
                  </a:lnTo>
                  <a:lnTo>
                    <a:pt x="482727" y="427870"/>
                  </a:lnTo>
                  <a:cubicBezTo>
                    <a:pt x="507412" y="436099"/>
                    <a:pt x="532098" y="436099"/>
                    <a:pt x="556782" y="427870"/>
                  </a:cubicBezTo>
                  <a:lnTo>
                    <a:pt x="556782" y="427870"/>
                  </a:lnTo>
                  <a:lnTo>
                    <a:pt x="518384" y="463527"/>
                  </a:lnTo>
                  <a:close/>
                  <a:moveTo>
                    <a:pt x="688435" y="652777"/>
                  </a:moveTo>
                  <a:lnTo>
                    <a:pt x="688435" y="680205"/>
                  </a:lnTo>
                  <a:cubicBezTo>
                    <a:pt x="688435" y="699404"/>
                    <a:pt x="671978" y="715860"/>
                    <a:pt x="652779" y="715860"/>
                  </a:cubicBezTo>
                  <a:lnTo>
                    <a:pt x="630837" y="715860"/>
                  </a:lnTo>
                  <a:lnTo>
                    <a:pt x="422387" y="666491"/>
                  </a:lnTo>
                  <a:cubicBezTo>
                    <a:pt x="422387" y="666491"/>
                    <a:pt x="419644" y="666491"/>
                    <a:pt x="419644" y="666491"/>
                  </a:cubicBezTo>
                  <a:lnTo>
                    <a:pt x="345589" y="666491"/>
                  </a:lnTo>
                  <a:lnTo>
                    <a:pt x="345589" y="606150"/>
                  </a:lnTo>
                  <a:lnTo>
                    <a:pt x="419644" y="606150"/>
                  </a:lnTo>
                  <a:lnTo>
                    <a:pt x="688435" y="652777"/>
                  </a:lnTo>
                  <a:close/>
                  <a:moveTo>
                    <a:pt x="688435" y="603408"/>
                  </a:moveTo>
                  <a:lnTo>
                    <a:pt x="688435" y="625349"/>
                  </a:lnTo>
                  <a:lnTo>
                    <a:pt x="586953" y="608893"/>
                  </a:lnTo>
                  <a:lnTo>
                    <a:pt x="614381" y="603408"/>
                  </a:lnTo>
                  <a:lnTo>
                    <a:pt x="688435" y="603408"/>
                  </a:lnTo>
                  <a:close/>
                  <a:moveTo>
                    <a:pt x="688435" y="554037"/>
                  </a:moveTo>
                  <a:lnTo>
                    <a:pt x="688435" y="578722"/>
                  </a:lnTo>
                  <a:lnTo>
                    <a:pt x="628094" y="578722"/>
                  </a:lnTo>
                  <a:lnTo>
                    <a:pt x="628094" y="554037"/>
                  </a:lnTo>
                  <a:lnTo>
                    <a:pt x="688435" y="554037"/>
                  </a:lnTo>
                  <a:close/>
                  <a:moveTo>
                    <a:pt x="578724" y="532096"/>
                  </a:moveTo>
                  <a:lnTo>
                    <a:pt x="578724" y="556780"/>
                  </a:lnTo>
                  <a:lnTo>
                    <a:pt x="554039" y="556780"/>
                  </a:lnTo>
                  <a:lnTo>
                    <a:pt x="554039" y="532096"/>
                  </a:lnTo>
                  <a:lnTo>
                    <a:pt x="578724" y="532096"/>
                  </a:lnTo>
                  <a:close/>
                  <a:moveTo>
                    <a:pt x="518384" y="370273"/>
                  </a:moveTo>
                  <a:cubicBezTo>
                    <a:pt x="501927" y="370273"/>
                    <a:pt x="488213" y="364787"/>
                    <a:pt x="474499" y="356559"/>
                  </a:cubicBezTo>
                  <a:lnTo>
                    <a:pt x="488213" y="337359"/>
                  </a:lnTo>
                  <a:cubicBezTo>
                    <a:pt x="507412" y="348330"/>
                    <a:pt x="529355" y="348330"/>
                    <a:pt x="548553" y="337359"/>
                  </a:cubicBezTo>
                  <a:lnTo>
                    <a:pt x="562267" y="356559"/>
                  </a:lnTo>
                  <a:cubicBezTo>
                    <a:pt x="548553" y="364787"/>
                    <a:pt x="532098" y="370273"/>
                    <a:pt x="518384" y="370273"/>
                  </a:cubicBezTo>
                  <a:lnTo>
                    <a:pt x="518384" y="370273"/>
                  </a:lnTo>
                  <a:close/>
                  <a:moveTo>
                    <a:pt x="559525" y="309932"/>
                  </a:moveTo>
                  <a:cubicBezTo>
                    <a:pt x="548553" y="309932"/>
                    <a:pt x="540326" y="301704"/>
                    <a:pt x="540326" y="290732"/>
                  </a:cubicBezTo>
                  <a:cubicBezTo>
                    <a:pt x="540326" y="282504"/>
                    <a:pt x="545811" y="277018"/>
                    <a:pt x="551296" y="274276"/>
                  </a:cubicBezTo>
                  <a:cubicBezTo>
                    <a:pt x="559525" y="271533"/>
                    <a:pt x="565010" y="274276"/>
                    <a:pt x="570496" y="277018"/>
                  </a:cubicBezTo>
                  <a:cubicBezTo>
                    <a:pt x="575981" y="282504"/>
                    <a:pt x="575981" y="290732"/>
                    <a:pt x="573239" y="296218"/>
                  </a:cubicBezTo>
                  <a:cubicBezTo>
                    <a:pt x="575981" y="304446"/>
                    <a:pt x="567753" y="309932"/>
                    <a:pt x="559525" y="309932"/>
                  </a:cubicBezTo>
                  <a:lnTo>
                    <a:pt x="559525" y="309932"/>
                  </a:lnTo>
                  <a:close/>
                  <a:moveTo>
                    <a:pt x="493698" y="290732"/>
                  </a:moveTo>
                  <a:cubicBezTo>
                    <a:pt x="493698" y="301704"/>
                    <a:pt x="485470" y="309932"/>
                    <a:pt x="474499" y="309932"/>
                  </a:cubicBezTo>
                  <a:cubicBezTo>
                    <a:pt x="466270" y="309932"/>
                    <a:pt x="460785" y="304446"/>
                    <a:pt x="458042" y="298961"/>
                  </a:cubicBezTo>
                  <a:cubicBezTo>
                    <a:pt x="455300" y="290732"/>
                    <a:pt x="458042" y="285247"/>
                    <a:pt x="460785" y="279761"/>
                  </a:cubicBezTo>
                  <a:cubicBezTo>
                    <a:pt x="466270" y="274276"/>
                    <a:pt x="474499" y="274276"/>
                    <a:pt x="479984" y="277018"/>
                  </a:cubicBezTo>
                  <a:cubicBezTo>
                    <a:pt x="488213" y="277018"/>
                    <a:pt x="493698" y="282504"/>
                    <a:pt x="493698" y="290732"/>
                  </a:cubicBezTo>
                  <a:lnTo>
                    <a:pt x="493698" y="290732"/>
                  </a:lnTo>
                  <a:close/>
                </a:path>
              </a:pathLst>
            </a:custGeom>
            <a:grpFill/>
            <a:ln w="27426" cap="flat">
              <a:noFill/>
              <a:prstDash val="solid"/>
              <a:miter/>
            </a:ln>
          </p:spPr>
          <p:txBody>
            <a:bodyPr rtlCol="0" anchor="ctr"/>
            <a:lstStyle/>
            <a:p>
              <a:endParaRPr lang="en-US"/>
            </a:p>
          </p:txBody>
        </p:sp>
      </p:grpSp>
      <p:grpSp>
        <p:nvGrpSpPr>
          <p:cNvPr id="76" name="Graphic 3">
            <a:extLst>
              <a:ext uri="{FF2B5EF4-FFF2-40B4-BE49-F238E27FC236}">
                <a16:creationId xmlns:a16="http://schemas.microsoft.com/office/drawing/2014/main" id="{E6A7C81D-BEB3-1A27-3D69-C5FDD894B14E}"/>
              </a:ext>
            </a:extLst>
          </p:cNvPr>
          <p:cNvGrpSpPr/>
          <p:nvPr/>
        </p:nvGrpSpPr>
        <p:grpSpPr>
          <a:xfrm>
            <a:off x="4265521" y="4118825"/>
            <a:ext cx="949959" cy="706611"/>
            <a:chOff x="8408232" y="3880051"/>
            <a:chExt cx="1097482" cy="800886"/>
          </a:xfrm>
          <a:solidFill>
            <a:srgbClr val="09465E"/>
          </a:solidFill>
        </p:grpSpPr>
        <p:sp>
          <p:nvSpPr>
            <p:cNvPr id="77" name="Freeform 1501">
              <a:extLst>
                <a:ext uri="{FF2B5EF4-FFF2-40B4-BE49-F238E27FC236}">
                  <a16:creationId xmlns:a16="http://schemas.microsoft.com/office/drawing/2014/main" id="{BDB51791-BD70-C4BB-0247-0619C3D3EC5F}"/>
                </a:ext>
              </a:extLst>
            </p:cNvPr>
            <p:cNvSpPr/>
            <p:nvPr/>
          </p:nvSpPr>
          <p:spPr>
            <a:xfrm>
              <a:off x="8493258" y="4565742"/>
              <a:ext cx="32912" cy="115195"/>
            </a:xfrm>
            <a:custGeom>
              <a:avLst/>
              <a:gdLst>
                <a:gd name="connsiteX0" fmla="*/ 16457 w 32912"/>
                <a:gd name="connsiteY0" fmla="*/ 0 h 115195"/>
                <a:gd name="connsiteX1" fmla="*/ 0 w 32912"/>
                <a:gd name="connsiteY1" fmla="*/ 16457 h 115195"/>
                <a:gd name="connsiteX2" fmla="*/ 0 w 32912"/>
                <a:gd name="connsiteY2" fmla="*/ 98740 h 115195"/>
                <a:gd name="connsiteX3" fmla="*/ 16457 w 32912"/>
                <a:gd name="connsiteY3" fmla="*/ 115196 h 115195"/>
                <a:gd name="connsiteX4" fmla="*/ 32913 w 32912"/>
                <a:gd name="connsiteY4" fmla="*/ 98740 h 115195"/>
                <a:gd name="connsiteX5" fmla="*/ 32913 w 32912"/>
                <a:gd name="connsiteY5" fmla="*/ 16457 h 115195"/>
                <a:gd name="connsiteX6" fmla="*/ 16457 w 32912"/>
                <a:gd name="connsiteY6" fmla="*/ 0 h 11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15195">
                  <a:moveTo>
                    <a:pt x="16457" y="0"/>
                  </a:moveTo>
                  <a:cubicBezTo>
                    <a:pt x="8228" y="0"/>
                    <a:pt x="0" y="8228"/>
                    <a:pt x="0" y="16457"/>
                  </a:cubicBezTo>
                  <a:lnTo>
                    <a:pt x="0" y="98740"/>
                  </a:lnTo>
                  <a:cubicBezTo>
                    <a:pt x="0" y="106968"/>
                    <a:pt x="8228" y="115196"/>
                    <a:pt x="16457" y="115196"/>
                  </a:cubicBezTo>
                  <a:cubicBezTo>
                    <a:pt x="24685" y="115196"/>
                    <a:pt x="32913" y="106968"/>
                    <a:pt x="32913" y="98740"/>
                  </a:cubicBezTo>
                  <a:lnTo>
                    <a:pt x="32913" y="16457"/>
                  </a:lnTo>
                  <a:cubicBezTo>
                    <a:pt x="30171" y="8228"/>
                    <a:pt x="24685" y="0"/>
                    <a:pt x="16457" y="0"/>
                  </a:cubicBezTo>
                  <a:close/>
                </a:path>
              </a:pathLst>
            </a:custGeom>
            <a:grpFill/>
            <a:ln w="27426" cap="flat">
              <a:noFill/>
              <a:prstDash val="solid"/>
              <a:miter/>
            </a:ln>
          </p:spPr>
          <p:txBody>
            <a:bodyPr rtlCol="0" anchor="ctr"/>
            <a:lstStyle/>
            <a:p>
              <a:endParaRPr lang="en-US"/>
            </a:p>
          </p:txBody>
        </p:sp>
        <p:grpSp>
          <p:nvGrpSpPr>
            <p:cNvPr id="78" name="Graphic 3">
              <a:extLst>
                <a:ext uri="{FF2B5EF4-FFF2-40B4-BE49-F238E27FC236}">
                  <a16:creationId xmlns:a16="http://schemas.microsoft.com/office/drawing/2014/main" id="{AC300CE1-7F36-C61C-D304-67AF880EBE34}"/>
                </a:ext>
              </a:extLst>
            </p:cNvPr>
            <p:cNvGrpSpPr/>
            <p:nvPr/>
          </p:nvGrpSpPr>
          <p:grpSpPr>
            <a:xfrm>
              <a:off x="8408232" y="3880051"/>
              <a:ext cx="1097482" cy="800886"/>
              <a:chOff x="8408232" y="3880051"/>
              <a:chExt cx="1097482" cy="800886"/>
            </a:xfrm>
            <a:grpFill/>
          </p:grpSpPr>
          <p:sp>
            <p:nvSpPr>
              <p:cNvPr id="79" name="Freeform 1503">
                <a:extLst>
                  <a:ext uri="{FF2B5EF4-FFF2-40B4-BE49-F238E27FC236}">
                    <a16:creationId xmlns:a16="http://schemas.microsoft.com/office/drawing/2014/main" id="{F3F7D006-1AC1-9018-B63A-5F4AA13B6B08}"/>
                  </a:ext>
                </a:extLst>
              </p:cNvPr>
              <p:cNvSpPr/>
              <p:nvPr/>
            </p:nvSpPr>
            <p:spPr>
              <a:xfrm>
                <a:off x="8408232" y="3880051"/>
                <a:ext cx="1097482" cy="800886"/>
              </a:xfrm>
              <a:custGeom>
                <a:avLst/>
                <a:gdLst>
                  <a:gd name="connsiteX0" fmla="*/ 1055965 w 1097482"/>
                  <a:gd name="connsiteY0" fmla="*/ 586951 h 800886"/>
                  <a:gd name="connsiteX1" fmla="*/ 990139 w 1097482"/>
                  <a:gd name="connsiteY1" fmla="*/ 567752 h 800886"/>
                  <a:gd name="connsiteX2" fmla="*/ 984653 w 1097482"/>
                  <a:gd name="connsiteY2" fmla="*/ 562266 h 800886"/>
                  <a:gd name="connsiteX3" fmla="*/ 984653 w 1097482"/>
                  <a:gd name="connsiteY3" fmla="*/ 540324 h 800886"/>
                  <a:gd name="connsiteX4" fmla="*/ 1001110 w 1097482"/>
                  <a:gd name="connsiteY4" fmla="*/ 526610 h 800886"/>
                  <a:gd name="connsiteX5" fmla="*/ 1036766 w 1097482"/>
                  <a:gd name="connsiteY5" fmla="*/ 441585 h 800886"/>
                  <a:gd name="connsiteX6" fmla="*/ 1036766 w 1097482"/>
                  <a:gd name="connsiteY6" fmla="*/ 411414 h 800886"/>
                  <a:gd name="connsiteX7" fmla="*/ 1042252 w 1097482"/>
                  <a:gd name="connsiteY7" fmla="*/ 397701 h 800886"/>
                  <a:gd name="connsiteX8" fmla="*/ 1053223 w 1097482"/>
                  <a:gd name="connsiteY8" fmla="*/ 353816 h 800886"/>
                  <a:gd name="connsiteX9" fmla="*/ 1053223 w 1097482"/>
                  <a:gd name="connsiteY9" fmla="*/ 271533 h 800886"/>
                  <a:gd name="connsiteX10" fmla="*/ 1036766 w 1097482"/>
                  <a:gd name="connsiteY10" fmla="*/ 255077 h 800886"/>
                  <a:gd name="connsiteX11" fmla="*/ 883171 w 1097482"/>
                  <a:gd name="connsiteY11" fmla="*/ 255077 h 800886"/>
                  <a:gd name="connsiteX12" fmla="*/ 781689 w 1097482"/>
                  <a:gd name="connsiteY12" fmla="*/ 356559 h 800886"/>
                  <a:gd name="connsiteX13" fmla="*/ 781689 w 1097482"/>
                  <a:gd name="connsiteY13" fmla="*/ 356559 h 800886"/>
                  <a:gd name="connsiteX14" fmla="*/ 789917 w 1097482"/>
                  <a:gd name="connsiteY14" fmla="*/ 394958 h 800886"/>
                  <a:gd name="connsiteX15" fmla="*/ 798145 w 1097482"/>
                  <a:gd name="connsiteY15" fmla="*/ 411414 h 800886"/>
                  <a:gd name="connsiteX16" fmla="*/ 798145 w 1097482"/>
                  <a:gd name="connsiteY16" fmla="*/ 436099 h 800886"/>
                  <a:gd name="connsiteX17" fmla="*/ 850258 w 1097482"/>
                  <a:gd name="connsiteY17" fmla="*/ 537582 h 800886"/>
                  <a:gd name="connsiteX18" fmla="*/ 850258 w 1097482"/>
                  <a:gd name="connsiteY18" fmla="*/ 559523 h 800886"/>
                  <a:gd name="connsiteX19" fmla="*/ 836544 w 1097482"/>
                  <a:gd name="connsiteY19" fmla="*/ 567752 h 800886"/>
                  <a:gd name="connsiteX20" fmla="*/ 803631 w 1097482"/>
                  <a:gd name="connsiteY20" fmla="*/ 575980 h 800886"/>
                  <a:gd name="connsiteX21" fmla="*/ 710377 w 1097482"/>
                  <a:gd name="connsiteY21" fmla="*/ 543067 h 800886"/>
                  <a:gd name="connsiteX22" fmla="*/ 704892 w 1097482"/>
                  <a:gd name="connsiteY22" fmla="*/ 532096 h 800886"/>
                  <a:gd name="connsiteX23" fmla="*/ 674721 w 1097482"/>
                  <a:gd name="connsiteY23" fmla="*/ 501926 h 800886"/>
                  <a:gd name="connsiteX24" fmla="*/ 674721 w 1097482"/>
                  <a:gd name="connsiteY24" fmla="*/ 449813 h 800886"/>
                  <a:gd name="connsiteX25" fmla="*/ 682949 w 1097482"/>
                  <a:gd name="connsiteY25" fmla="*/ 441585 h 800886"/>
                  <a:gd name="connsiteX26" fmla="*/ 740547 w 1097482"/>
                  <a:gd name="connsiteY26" fmla="*/ 304447 h 800886"/>
                  <a:gd name="connsiteX27" fmla="*/ 740547 w 1097482"/>
                  <a:gd name="connsiteY27" fmla="*/ 263305 h 800886"/>
                  <a:gd name="connsiteX28" fmla="*/ 757004 w 1097482"/>
                  <a:gd name="connsiteY28" fmla="*/ 186508 h 800886"/>
                  <a:gd name="connsiteX29" fmla="*/ 757004 w 1097482"/>
                  <a:gd name="connsiteY29" fmla="*/ 16457 h 800886"/>
                  <a:gd name="connsiteX30" fmla="*/ 740547 w 1097482"/>
                  <a:gd name="connsiteY30" fmla="*/ 0 h 800886"/>
                  <a:gd name="connsiteX31" fmla="*/ 501926 w 1097482"/>
                  <a:gd name="connsiteY31" fmla="*/ 0 h 800886"/>
                  <a:gd name="connsiteX32" fmla="*/ 348332 w 1097482"/>
                  <a:gd name="connsiteY32" fmla="*/ 153595 h 800886"/>
                  <a:gd name="connsiteX33" fmla="*/ 348332 w 1097482"/>
                  <a:gd name="connsiteY33" fmla="*/ 186508 h 800886"/>
                  <a:gd name="connsiteX34" fmla="*/ 364788 w 1097482"/>
                  <a:gd name="connsiteY34" fmla="*/ 263305 h 800886"/>
                  <a:gd name="connsiteX35" fmla="*/ 364788 w 1097482"/>
                  <a:gd name="connsiteY35" fmla="*/ 298961 h 800886"/>
                  <a:gd name="connsiteX36" fmla="*/ 433357 w 1097482"/>
                  <a:gd name="connsiteY36" fmla="*/ 447070 h 800886"/>
                  <a:gd name="connsiteX37" fmla="*/ 433357 w 1097482"/>
                  <a:gd name="connsiteY37" fmla="*/ 501926 h 800886"/>
                  <a:gd name="connsiteX38" fmla="*/ 403187 w 1097482"/>
                  <a:gd name="connsiteY38" fmla="*/ 532096 h 800886"/>
                  <a:gd name="connsiteX39" fmla="*/ 397701 w 1097482"/>
                  <a:gd name="connsiteY39" fmla="*/ 543067 h 800886"/>
                  <a:gd name="connsiteX40" fmla="*/ 298961 w 1097482"/>
                  <a:gd name="connsiteY40" fmla="*/ 578723 h 800886"/>
                  <a:gd name="connsiteX41" fmla="*/ 279763 w 1097482"/>
                  <a:gd name="connsiteY41" fmla="*/ 589694 h 800886"/>
                  <a:gd name="connsiteX42" fmla="*/ 263306 w 1097482"/>
                  <a:gd name="connsiteY42" fmla="*/ 581466 h 800886"/>
                  <a:gd name="connsiteX43" fmla="*/ 323646 w 1097482"/>
                  <a:gd name="connsiteY43" fmla="*/ 532096 h 800886"/>
                  <a:gd name="connsiteX44" fmla="*/ 323646 w 1097482"/>
                  <a:gd name="connsiteY44" fmla="*/ 518382 h 800886"/>
                  <a:gd name="connsiteX45" fmla="*/ 309932 w 1097482"/>
                  <a:gd name="connsiteY45" fmla="*/ 419643 h 800886"/>
                  <a:gd name="connsiteX46" fmla="*/ 307190 w 1097482"/>
                  <a:gd name="connsiteY46" fmla="*/ 389472 h 800886"/>
                  <a:gd name="connsiteX47" fmla="*/ 172794 w 1097482"/>
                  <a:gd name="connsiteY47" fmla="*/ 255077 h 800886"/>
                  <a:gd name="connsiteX48" fmla="*/ 38399 w 1097482"/>
                  <a:gd name="connsiteY48" fmla="*/ 389472 h 800886"/>
                  <a:gd name="connsiteX49" fmla="*/ 35656 w 1097482"/>
                  <a:gd name="connsiteY49" fmla="*/ 419643 h 800886"/>
                  <a:gd name="connsiteX50" fmla="*/ 21942 w 1097482"/>
                  <a:gd name="connsiteY50" fmla="*/ 518382 h 800886"/>
                  <a:gd name="connsiteX51" fmla="*/ 21942 w 1097482"/>
                  <a:gd name="connsiteY51" fmla="*/ 532096 h 800886"/>
                  <a:gd name="connsiteX52" fmla="*/ 82283 w 1097482"/>
                  <a:gd name="connsiteY52" fmla="*/ 581466 h 800886"/>
                  <a:gd name="connsiteX53" fmla="*/ 38399 w 1097482"/>
                  <a:gd name="connsiteY53" fmla="*/ 603408 h 800886"/>
                  <a:gd name="connsiteX54" fmla="*/ 0 w 1097482"/>
                  <a:gd name="connsiteY54" fmla="*/ 663748 h 800886"/>
                  <a:gd name="connsiteX55" fmla="*/ 0 w 1097482"/>
                  <a:gd name="connsiteY55" fmla="*/ 781687 h 800886"/>
                  <a:gd name="connsiteX56" fmla="*/ 16457 w 1097482"/>
                  <a:gd name="connsiteY56" fmla="*/ 798144 h 800886"/>
                  <a:gd name="connsiteX57" fmla="*/ 32914 w 1097482"/>
                  <a:gd name="connsiteY57" fmla="*/ 781687 h 800886"/>
                  <a:gd name="connsiteX58" fmla="*/ 32914 w 1097482"/>
                  <a:gd name="connsiteY58" fmla="*/ 663748 h 800886"/>
                  <a:gd name="connsiteX59" fmla="*/ 52112 w 1097482"/>
                  <a:gd name="connsiteY59" fmla="*/ 633578 h 800886"/>
                  <a:gd name="connsiteX60" fmla="*/ 104225 w 1097482"/>
                  <a:gd name="connsiteY60" fmla="*/ 606151 h 800886"/>
                  <a:gd name="connsiteX61" fmla="*/ 123425 w 1097482"/>
                  <a:gd name="connsiteY61" fmla="*/ 622607 h 800886"/>
                  <a:gd name="connsiteX62" fmla="*/ 170052 w 1097482"/>
                  <a:gd name="connsiteY62" fmla="*/ 641806 h 800886"/>
                  <a:gd name="connsiteX63" fmla="*/ 216678 w 1097482"/>
                  <a:gd name="connsiteY63" fmla="*/ 622607 h 800886"/>
                  <a:gd name="connsiteX64" fmla="*/ 235878 w 1097482"/>
                  <a:gd name="connsiteY64" fmla="*/ 606151 h 800886"/>
                  <a:gd name="connsiteX65" fmla="*/ 252335 w 1097482"/>
                  <a:gd name="connsiteY65" fmla="*/ 614379 h 800886"/>
                  <a:gd name="connsiteX66" fmla="*/ 238621 w 1097482"/>
                  <a:gd name="connsiteY66" fmla="*/ 658263 h 800886"/>
                  <a:gd name="connsiteX67" fmla="*/ 238621 w 1097482"/>
                  <a:gd name="connsiteY67" fmla="*/ 781687 h 800886"/>
                  <a:gd name="connsiteX68" fmla="*/ 255077 w 1097482"/>
                  <a:gd name="connsiteY68" fmla="*/ 798144 h 800886"/>
                  <a:gd name="connsiteX69" fmla="*/ 271534 w 1097482"/>
                  <a:gd name="connsiteY69" fmla="*/ 781687 h 800886"/>
                  <a:gd name="connsiteX70" fmla="*/ 271534 w 1097482"/>
                  <a:gd name="connsiteY70" fmla="*/ 658263 h 800886"/>
                  <a:gd name="connsiteX71" fmla="*/ 307190 w 1097482"/>
                  <a:gd name="connsiteY71" fmla="*/ 608893 h 800886"/>
                  <a:gd name="connsiteX72" fmla="*/ 411415 w 1097482"/>
                  <a:gd name="connsiteY72" fmla="*/ 570495 h 800886"/>
                  <a:gd name="connsiteX73" fmla="*/ 455300 w 1097482"/>
                  <a:gd name="connsiteY73" fmla="*/ 636321 h 800886"/>
                  <a:gd name="connsiteX74" fmla="*/ 479984 w 1097482"/>
                  <a:gd name="connsiteY74" fmla="*/ 650035 h 800886"/>
                  <a:gd name="connsiteX75" fmla="*/ 482727 w 1097482"/>
                  <a:gd name="connsiteY75" fmla="*/ 650035 h 800886"/>
                  <a:gd name="connsiteX76" fmla="*/ 504669 w 1097482"/>
                  <a:gd name="connsiteY76" fmla="*/ 639064 h 800886"/>
                  <a:gd name="connsiteX77" fmla="*/ 532097 w 1097482"/>
                  <a:gd name="connsiteY77" fmla="*/ 611636 h 800886"/>
                  <a:gd name="connsiteX78" fmla="*/ 532097 w 1097482"/>
                  <a:gd name="connsiteY78" fmla="*/ 778944 h 800886"/>
                  <a:gd name="connsiteX79" fmla="*/ 548553 w 1097482"/>
                  <a:gd name="connsiteY79" fmla="*/ 795401 h 800886"/>
                  <a:gd name="connsiteX80" fmla="*/ 565010 w 1097482"/>
                  <a:gd name="connsiteY80" fmla="*/ 778944 h 800886"/>
                  <a:gd name="connsiteX81" fmla="*/ 565010 w 1097482"/>
                  <a:gd name="connsiteY81" fmla="*/ 611636 h 800886"/>
                  <a:gd name="connsiteX82" fmla="*/ 592438 w 1097482"/>
                  <a:gd name="connsiteY82" fmla="*/ 639064 h 800886"/>
                  <a:gd name="connsiteX83" fmla="*/ 614380 w 1097482"/>
                  <a:gd name="connsiteY83" fmla="*/ 650035 h 800886"/>
                  <a:gd name="connsiteX84" fmla="*/ 617123 w 1097482"/>
                  <a:gd name="connsiteY84" fmla="*/ 650035 h 800886"/>
                  <a:gd name="connsiteX85" fmla="*/ 641807 w 1097482"/>
                  <a:gd name="connsiteY85" fmla="*/ 636321 h 800886"/>
                  <a:gd name="connsiteX86" fmla="*/ 685692 w 1097482"/>
                  <a:gd name="connsiteY86" fmla="*/ 570495 h 800886"/>
                  <a:gd name="connsiteX87" fmla="*/ 789917 w 1097482"/>
                  <a:gd name="connsiteY87" fmla="*/ 608893 h 800886"/>
                  <a:gd name="connsiteX88" fmla="*/ 825573 w 1097482"/>
                  <a:gd name="connsiteY88" fmla="*/ 658263 h 800886"/>
                  <a:gd name="connsiteX89" fmla="*/ 825573 w 1097482"/>
                  <a:gd name="connsiteY89" fmla="*/ 781687 h 800886"/>
                  <a:gd name="connsiteX90" fmla="*/ 842030 w 1097482"/>
                  <a:gd name="connsiteY90" fmla="*/ 798144 h 800886"/>
                  <a:gd name="connsiteX91" fmla="*/ 858486 w 1097482"/>
                  <a:gd name="connsiteY91" fmla="*/ 781687 h 800886"/>
                  <a:gd name="connsiteX92" fmla="*/ 858486 w 1097482"/>
                  <a:gd name="connsiteY92" fmla="*/ 658263 h 800886"/>
                  <a:gd name="connsiteX93" fmla="*/ 833801 w 1097482"/>
                  <a:gd name="connsiteY93" fmla="*/ 600665 h 800886"/>
                  <a:gd name="connsiteX94" fmla="*/ 836544 w 1097482"/>
                  <a:gd name="connsiteY94" fmla="*/ 600665 h 800886"/>
                  <a:gd name="connsiteX95" fmla="*/ 850258 w 1097482"/>
                  <a:gd name="connsiteY95" fmla="*/ 595179 h 800886"/>
                  <a:gd name="connsiteX96" fmla="*/ 891399 w 1097482"/>
                  <a:gd name="connsiteY96" fmla="*/ 636321 h 800886"/>
                  <a:gd name="connsiteX97" fmla="*/ 891399 w 1097482"/>
                  <a:gd name="connsiteY97" fmla="*/ 784430 h 800886"/>
                  <a:gd name="connsiteX98" fmla="*/ 907856 w 1097482"/>
                  <a:gd name="connsiteY98" fmla="*/ 800887 h 800886"/>
                  <a:gd name="connsiteX99" fmla="*/ 924313 w 1097482"/>
                  <a:gd name="connsiteY99" fmla="*/ 784430 h 800886"/>
                  <a:gd name="connsiteX100" fmla="*/ 924313 w 1097482"/>
                  <a:gd name="connsiteY100" fmla="*/ 636321 h 800886"/>
                  <a:gd name="connsiteX101" fmla="*/ 965454 w 1097482"/>
                  <a:gd name="connsiteY101" fmla="*/ 595179 h 800886"/>
                  <a:gd name="connsiteX102" fmla="*/ 970940 w 1097482"/>
                  <a:gd name="connsiteY102" fmla="*/ 597922 h 800886"/>
                  <a:gd name="connsiteX103" fmla="*/ 1036766 w 1097482"/>
                  <a:gd name="connsiteY103" fmla="*/ 617122 h 800886"/>
                  <a:gd name="connsiteX104" fmla="*/ 1061451 w 1097482"/>
                  <a:gd name="connsiteY104" fmla="*/ 650035 h 800886"/>
                  <a:gd name="connsiteX105" fmla="*/ 1061451 w 1097482"/>
                  <a:gd name="connsiteY105" fmla="*/ 781687 h 800886"/>
                  <a:gd name="connsiteX106" fmla="*/ 1077907 w 1097482"/>
                  <a:gd name="connsiteY106" fmla="*/ 798144 h 800886"/>
                  <a:gd name="connsiteX107" fmla="*/ 1094364 w 1097482"/>
                  <a:gd name="connsiteY107" fmla="*/ 781687 h 800886"/>
                  <a:gd name="connsiteX108" fmla="*/ 1094364 w 1097482"/>
                  <a:gd name="connsiteY108" fmla="*/ 650035 h 800886"/>
                  <a:gd name="connsiteX109" fmla="*/ 1055965 w 1097482"/>
                  <a:gd name="connsiteY109" fmla="*/ 586951 h 800886"/>
                  <a:gd name="connsiteX110" fmla="*/ 117939 w 1097482"/>
                  <a:gd name="connsiteY110" fmla="*/ 559523 h 800886"/>
                  <a:gd name="connsiteX111" fmla="*/ 65826 w 1097482"/>
                  <a:gd name="connsiteY111" fmla="*/ 526610 h 800886"/>
                  <a:gd name="connsiteX112" fmla="*/ 74055 w 1097482"/>
                  <a:gd name="connsiteY112" fmla="*/ 488212 h 800886"/>
                  <a:gd name="connsiteX113" fmla="*/ 115197 w 1097482"/>
                  <a:gd name="connsiteY113" fmla="*/ 540324 h 800886"/>
                  <a:gd name="connsiteX114" fmla="*/ 115197 w 1097482"/>
                  <a:gd name="connsiteY114" fmla="*/ 559523 h 800886"/>
                  <a:gd name="connsiteX115" fmla="*/ 211193 w 1097482"/>
                  <a:gd name="connsiteY115" fmla="*/ 603408 h 800886"/>
                  <a:gd name="connsiteX116" fmla="*/ 161823 w 1097482"/>
                  <a:gd name="connsiteY116" fmla="*/ 603408 h 800886"/>
                  <a:gd name="connsiteX117" fmla="*/ 148109 w 1097482"/>
                  <a:gd name="connsiteY117" fmla="*/ 589694 h 800886"/>
                  <a:gd name="connsiteX118" fmla="*/ 150852 w 1097482"/>
                  <a:gd name="connsiteY118" fmla="*/ 573237 h 800886"/>
                  <a:gd name="connsiteX119" fmla="*/ 150852 w 1097482"/>
                  <a:gd name="connsiteY119" fmla="*/ 556781 h 800886"/>
                  <a:gd name="connsiteX120" fmla="*/ 186508 w 1097482"/>
                  <a:gd name="connsiteY120" fmla="*/ 562266 h 800886"/>
                  <a:gd name="connsiteX121" fmla="*/ 222164 w 1097482"/>
                  <a:gd name="connsiteY121" fmla="*/ 556781 h 800886"/>
                  <a:gd name="connsiteX122" fmla="*/ 222164 w 1097482"/>
                  <a:gd name="connsiteY122" fmla="*/ 573237 h 800886"/>
                  <a:gd name="connsiteX123" fmla="*/ 224907 w 1097482"/>
                  <a:gd name="connsiteY123" fmla="*/ 589694 h 800886"/>
                  <a:gd name="connsiteX124" fmla="*/ 211193 w 1097482"/>
                  <a:gd name="connsiteY124" fmla="*/ 603408 h 800886"/>
                  <a:gd name="connsiteX125" fmla="*/ 186508 w 1097482"/>
                  <a:gd name="connsiteY125" fmla="*/ 529353 h 800886"/>
                  <a:gd name="connsiteX126" fmla="*/ 101483 w 1097482"/>
                  <a:gd name="connsiteY126" fmla="*/ 444327 h 800886"/>
                  <a:gd name="connsiteX127" fmla="*/ 85026 w 1097482"/>
                  <a:gd name="connsiteY127" fmla="*/ 427871 h 800886"/>
                  <a:gd name="connsiteX128" fmla="*/ 82283 w 1097482"/>
                  <a:gd name="connsiteY128" fmla="*/ 427871 h 800886"/>
                  <a:gd name="connsiteX129" fmla="*/ 82283 w 1097482"/>
                  <a:gd name="connsiteY129" fmla="*/ 425128 h 800886"/>
                  <a:gd name="connsiteX130" fmla="*/ 82283 w 1097482"/>
                  <a:gd name="connsiteY130" fmla="*/ 394958 h 800886"/>
                  <a:gd name="connsiteX131" fmla="*/ 115197 w 1097482"/>
                  <a:gd name="connsiteY131" fmla="*/ 320903 h 800886"/>
                  <a:gd name="connsiteX132" fmla="*/ 186508 w 1097482"/>
                  <a:gd name="connsiteY132" fmla="*/ 290733 h 800886"/>
                  <a:gd name="connsiteX133" fmla="*/ 257820 w 1097482"/>
                  <a:gd name="connsiteY133" fmla="*/ 320903 h 800886"/>
                  <a:gd name="connsiteX134" fmla="*/ 290734 w 1097482"/>
                  <a:gd name="connsiteY134" fmla="*/ 394958 h 800886"/>
                  <a:gd name="connsiteX135" fmla="*/ 290734 w 1097482"/>
                  <a:gd name="connsiteY135" fmla="*/ 425128 h 800886"/>
                  <a:gd name="connsiteX136" fmla="*/ 290734 w 1097482"/>
                  <a:gd name="connsiteY136" fmla="*/ 427871 h 800886"/>
                  <a:gd name="connsiteX137" fmla="*/ 211193 w 1097482"/>
                  <a:gd name="connsiteY137" fmla="*/ 370273 h 800886"/>
                  <a:gd name="connsiteX138" fmla="*/ 150852 w 1097482"/>
                  <a:gd name="connsiteY138" fmla="*/ 359302 h 800886"/>
                  <a:gd name="connsiteX139" fmla="*/ 139881 w 1097482"/>
                  <a:gd name="connsiteY139" fmla="*/ 364787 h 800886"/>
                  <a:gd name="connsiteX140" fmla="*/ 112454 w 1097482"/>
                  <a:gd name="connsiteY140" fmla="*/ 394958 h 800886"/>
                  <a:gd name="connsiteX141" fmla="*/ 112454 w 1097482"/>
                  <a:gd name="connsiteY141" fmla="*/ 416900 h 800886"/>
                  <a:gd name="connsiteX142" fmla="*/ 134395 w 1097482"/>
                  <a:gd name="connsiteY142" fmla="*/ 416900 h 800886"/>
                  <a:gd name="connsiteX143" fmla="*/ 159080 w 1097482"/>
                  <a:gd name="connsiteY143" fmla="*/ 392215 h 800886"/>
                  <a:gd name="connsiteX144" fmla="*/ 271534 w 1097482"/>
                  <a:gd name="connsiteY144" fmla="*/ 458041 h 800886"/>
                  <a:gd name="connsiteX145" fmla="*/ 186508 w 1097482"/>
                  <a:gd name="connsiteY145" fmla="*/ 529353 h 800886"/>
                  <a:gd name="connsiteX146" fmla="*/ 252335 w 1097482"/>
                  <a:gd name="connsiteY146" fmla="*/ 559523 h 800886"/>
                  <a:gd name="connsiteX147" fmla="*/ 252335 w 1097482"/>
                  <a:gd name="connsiteY147" fmla="*/ 540324 h 800886"/>
                  <a:gd name="connsiteX148" fmla="*/ 293476 w 1097482"/>
                  <a:gd name="connsiteY148" fmla="*/ 488212 h 800886"/>
                  <a:gd name="connsiteX149" fmla="*/ 301704 w 1097482"/>
                  <a:gd name="connsiteY149" fmla="*/ 526610 h 800886"/>
                  <a:gd name="connsiteX150" fmla="*/ 252335 w 1097482"/>
                  <a:gd name="connsiteY150" fmla="*/ 559523 h 800886"/>
                  <a:gd name="connsiteX151" fmla="*/ 405929 w 1097482"/>
                  <a:gd name="connsiteY151" fmla="*/ 298961 h 800886"/>
                  <a:gd name="connsiteX152" fmla="*/ 405929 w 1097482"/>
                  <a:gd name="connsiteY152" fmla="*/ 260562 h 800886"/>
                  <a:gd name="connsiteX153" fmla="*/ 403187 w 1097482"/>
                  <a:gd name="connsiteY153" fmla="*/ 252334 h 800886"/>
                  <a:gd name="connsiteX154" fmla="*/ 386730 w 1097482"/>
                  <a:gd name="connsiteY154" fmla="*/ 186508 h 800886"/>
                  <a:gd name="connsiteX155" fmla="*/ 386730 w 1097482"/>
                  <a:gd name="connsiteY155" fmla="*/ 153595 h 800886"/>
                  <a:gd name="connsiteX156" fmla="*/ 507412 w 1097482"/>
                  <a:gd name="connsiteY156" fmla="*/ 32913 h 800886"/>
                  <a:gd name="connsiteX157" fmla="*/ 729576 w 1097482"/>
                  <a:gd name="connsiteY157" fmla="*/ 32913 h 800886"/>
                  <a:gd name="connsiteX158" fmla="*/ 729576 w 1097482"/>
                  <a:gd name="connsiteY158" fmla="*/ 186508 h 800886"/>
                  <a:gd name="connsiteX159" fmla="*/ 713120 w 1097482"/>
                  <a:gd name="connsiteY159" fmla="*/ 252334 h 800886"/>
                  <a:gd name="connsiteX160" fmla="*/ 710377 w 1097482"/>
                  <a:gd name="connsiteY160" fmla="*/ 260562 h 800886"/>
                  <a:gd name="connsiteX161" fmla="*/ 710377 w 1097482"/>
                  <a:gd name="connsiteY161" fmla="*/ 307189 h 800886"/>
                  <a:gd name="connsiteX162" fmla="*/ 661007 w 1097482"/>
                  <a:gd name="connsiteY162" fmla="*/ 419643 h 800886"/>
                  <a:gd name="connsiteX163" fmla="*/ 650036 w 1097482"/>
                  <a:gd name="connsiteY163" fmla="*/ 430614 h 800886"/>
                  <a:gd name="connsiteX164" fmla="*/ 650036 w 1097482"/>
                  <a:gd name="connsiteY164" fmla="*/ 430614 h 800886"/>
                  <a:gd name="connsiteX165" fmla="*/ 545811 w 1097482"/>
                  <a:gd name="connsiteY165" fmla="*/ 460784 h 800886"/>
                  <a:gd name="connsiteX166" fmla="*/ 405929 w 1097482"/>
                  <a:gd name="connsiteY166" fmla="*/ 298961 h 800886"/>
                  <a:gd name="connsiteX167" fmla="*/ 496441 w 1097482"/>
                  <a:gd name="connsiteY167" fmla="*/ 619864 h 800886"/>
                  <a:gd name="connsiteX168" fmla="*/ 496441 w 1097482"/>
                  <a:gd name="connsiteY168" fmla="*/ 619864 h 800886"/>
                  <a:gd name="connsiteX169" fmla="*/ 496441 w 1097482"/>
                  <a:gd name="connsiteY169" fmla="*/ 619864 h 800886"/>
                  <a:gd name="connsiteX170" fmla="*/ 444329 w 1097482"/>
                  <a:gd name="connsiteY170" fmla="*/ 545810 h 800886"/>
                  <a:gd name="connsiteX171" fmla="*/ 460785 w 1097482"/>
                  <a:gd name="connsiteY171" fmla="*/ 529353 h 800886"/>
                  <a:gd name="connsiteX172" fmla="*/ 534840 w 1097482"/>
                  <a:gd name="connsiteY172" fmla="*/ 581466 h 800886"/>
                  <a:gd name="connsiteX173" fmla="*/ 496441 w 1097482"/>
                  <a:gd name="connsiteY173" fmla="*/ 619864 h 800886"/>
                  <a:gd name="connsiteX174" fmla="*/ 559524 w 1097482"/>
                  <a:gd name="connsiteY174" fmla="*/ 559523 h 800886"/>
                  <a:gd name="connsiteX175" fmla="*/ 474498 w 1097482"/>
                  <a:gd name="connsiteY175" fmla="*/ 499183 h 800886"/>
                  <a:gd name="connsiteX176" fmla="*/ 474498 w 1097482"/>
                  <a:gd name="connsiteY176" fmla="*/ 469013 h 800886"/>
                  <a:gd name="connsiteX177" fmla="*/ 548553 w 1097482"/>
                  <a:gd name="connsiteY177" fmla="*/ 490954 h 800886"/>
                  <a:gd name="connsiteX178" fmla="*/ 562267 w 1097482"/>
                  <a:gd name="connsiteY178" fmla="*/ 490954 h 800886"/>
                  <a:gd name="connsiteX179" fmla="*/ 647293 w 1097482"/>
                  <a:gd name="connsiteY179" fmla="*/ 469013 h 800886"/>
                  <a:gd name="connsiteX180" fmla="*/ 647293 w 1097482"/>
                  <a:gd name="connsiteY180" fmla="*/ 499183 h 800886"/>
                  <a:gd name="connsiteX181" fmla="*/ 559524 w 1097482"/>
                  <a:gd name="connsiteY181" fmla="*/ 559523 h 800886"/>
                  <a:gd name="connsiteX182" fmla="*/ 628094 w 1097482"/>
                  <a:gd name="connsiteY182" fmla="*/ 619864 h 800886"/>
                  <a:gd name="connsiteX183" fmla="*/ 628094 w 1097482"/>
                  <a:gd name="connsiteY183" fmla="*/ 619864 h 800886"/>
                  <a:gd name="connsiteX184" fmla="*/ 628094 w 1097482"/>
                  <a:gd name="connsiteY184" fmla="*/ 619864 h 800886"/>
                  <a:gd name="connsiteX185" fmla="*/ 586952 w 1097482"/>
                  <a:gd name="connsiteY185" fmla="*/ 581466 h 800886"/>
                  <a:gd name="connsiteX186" fmla="*/ 661007 w 1097482"/>
                  <a:gd name="connsiteY186" fmla="*/ 529353 h 800886"/>
                  <a:gd name="connsiteX187" fmla="*/ 677464 w 1097482"/>
                  <a:gd name="connsiteY187" fmla="*/ 545810 h 800886"/>
                  <a:gd name="connsiteX188" fmla="*/ 628094 w 1097482"/>
                  <a:gd name="connsiteY188" fmla="*/ 619864 h 800886"/>
                  <a:gd name="connsiteX189" fmla="*/ 918827 w 1097482"/>
                  <a:gd name="connsiteY189" fmla="*/ 606151 h 800886"/>
                  <a:gd name="connsiteX190" fmla="*/ 883171 w 1097482"/>
                  <a:gd name="connsiteY190" fmla="*/ 570495 h 800886"/>
                  <a:gd name="connsiteX191" fmla="*/ 883171 w 1097482"/>
                  <a:gd name="connsiteY191" fmla="*/ 562266 h 800886"/>
                  <a:gd name="connsiteX192" fmla="*/ 883171 w 1097482"/>
                  <a:gd name="connsiteY192" fmla="*/ 556781 h 800886"/>
                  <a:gd name="connsiteX193" fmla="*/ 916084 w 1097482"/>
                  <a:gd name="connsiteY193" fmla="*/ 562266 h 800886"/>
                  <a:gd name="connsiteX194" fmla="*/ 918827 w 1097482"/>
                  <a:gd name="connsiteY194" fmla="*/ 562266 h 800886"/>
                  <a:gd name="connsiteX195" fmla="*/ 954483 w 1097482"/>
                  <a:gd name="connsiteY195" fmla="*/ 556781 h 800886"/>
                  <a:gd name="connsiteX196" fmla="*/ 954483 w 1097482"/>
                  <a:gd name="connsiteY196" fmla="*/ 562266 h 800886"/>
                  <a:gd name="connsiteX197" fmla="*/ 954483 w 1097482"/>
                  <a:gd name="connsiteY197" fmla="*/ 570495 h 800886"/>
                  <a:gd name="connsiteX198" fmla="*/ 918827 w 1097482"/>
                  <a:gd name="connsiteY198" fmla="*/ 606151 h 800886"/>
                  <a:gd name="connsiteX199" fmla="*/ 979168 w 1097482"/>
                  <a:gd name="connsiteY199" fmla="*/ 504668 h 800886"/>
                  <a:gd name="connsiteX200" fmla="*/ 916084 w 1097482"/>
                  <a:gd name="connsiteY200" fmla="*/ 529353 h 800886"/>
                  <a:gd name="connsiteX201" fmla="*/ 831058 w 1097482"/>
                  <a:gd name="connsiteY201" fmla="*/ 438842 h 800886"/>
                  <a:gd name="connsiteX202" fmla="*/ 831058 w 1097482"/>
                  <a:gd name="connsiteY202" fmla="*/ 408671 h 800886"/>
                  <a:gd name="connsiteX203" fmla="*/ 828316 w 1097482"/>
                  <a:gd name="connsiteY203" fmla="*/ 400443 h 800886"/>
                  <a:gd name="connsiteX204" fmla="*/ 817344 w 1097482"/>
                  <a:gd name="connsiteY204" fmla="*/ 381244 h 800886"/>
                  <a:gd name="connsiteX205" fmla="*/ 811859 w 1097482"/>
                  <a:gd name="connsiteY205" fmla="*/ 356559 h 800886"/>
                  <a:gd name="connsiteX206" fmla="*/ 811859 w 1097482"/>
                  <a:gd name="connsiteY206" fmla="*/ 356559 h 800886"/>
                  <a:gd name="connsiteX207" fmla="*/ 880429 w 1097482"/>
                  <a:gd name="connsiteY207" fmla="*/ 287990 h 800886"/>
                  <a:gd name="connsiteX208" fmla="*/ 1017567 w 1097482"/>
                  <a:gd name="connsiteY208" fmla="*/ 287990 h 800886"/>
                  <a:gd name="connsiteX209" fmla="*/ 1017567 w 1097482"/>
                  <a:gd name="connsiteY209" fmla="*/ 353816 h 800886"/>
                  <a:gd name="connsiteX210" fmla="*/ 1009338 w 1097482"/>
                  <a:gd name="connsiteY210" fmla="*/ 383987 h 800886"/>
                  <a:gd name="connsiteX211" fmla="*/ 1001110 w 1097482"/>
                  <a:gd name="connsiteY211" fmla="*/ 400443 h 800886"/>
                  <a:gd name="connsiteX212" fmla="*/ 998367 w 1097482"/>
                  <a:gd name="connsiteY212" fmla="*/ 408671 h 800886"/>
                  <a:gd name="connsiteX213" fmla="*/ 998367 w 1097482"/>
                  <a:gd name="connsiteY213" fmla="*/ 441585 h 800886"/>
                  <a:gd name="connsiteX214" fmla="*/ 979168 w 1097482"/>
                  <a:gd name="connsiteY214" fmla="*/ 504668 h 80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1097482" h="800886">
                    <a:moveTo>
                      <a:pt x="1055965" y="586951"/>
                    </a:moveTo>
                    <a:lnTo>
                      <a:pt x="990139" y="567752"/>
                    </a:lnTo>
                    <a:cubicBezTo>
                      <a:pt x="987396" y="567752"/>
                      <a:pt x="984653" y="565009"/>
                      <a:pt x="984653" y="562266"/>
                    </a:cubicBezTo>
                    <a:lnTo>
                      <a:pt x="984653" y="540324"/>
                    </a:lnTo>
                    <a:cubicBezTo>
                      <a:pt x="990139" y="537582"/>
                      <a:pt x="995624" y="532096"/>
                      <a:pt x="1001110" y="526610"/>
                    </a:cubicBezTo>
                    <a:cubicBezTo>
                      <a:pt x="1023052" y="504668"/>
                      <a:pt x="1036766" y="474498"/>
                      <a:pt x="1036766" y="441585"/>
                    </a:cubicBezTo>
                    <a:lnTo>
                      <a:pt x="1036766" y="411414"/>
                    </a:lnTo>
                    <a:lnTo>
                      <a:pt x="1042252" y="397701"/>
                    </a:lnTo>
                    <a:cubicBezTo>
                      <a:pt x="1050480" y="383987"/>
                      <a:pt x="1053223" y="367530"/>
                      <a:pt x="1053223" y="353816"/>
                    </a:cubicBezTo>
                    <a:lnTo>
                      <a:pt x="1053223" y="271533"/>
                    </a:lnTo>
                    <a:cubicBezTo>
                      <a:pt x="1053223" y="263305"/>
                      <a:pt x="1044995" y="255077"/>
                      <a:pt x="1036766" y="255077"/>
                    </a:cubicBezTo>
                    <a:lnTo>
                      <a:pt x="883171" y="255077"/>
                    </a:lnTo>
                    <a:cubicBezTo>
                      <a:pt x="828316" y="255077"/>
                      <a:pt x="781689" y="301704"/>
                      <a:pt x="781689" y="356559"/>
                    </a:cubicBezTo>
                    <a:lnTo>
                      <a:pt x="781689" y="356559"/>
                    </a:lnTo>
                    <a:cubicBezTo>
                      <a:pt x="781689" y="370273"/>
                      <a:pt x="784432" y="381244"/>
                      <a:pt x="789917" y="394958"/>
                    </a:cubicBezTo>
                    <a:lnTo>
                      <a:pt x="798145" y="411414"/>
                    </a:lnTo>
                    <a:lnTo>
                      <a:pt x="798145" y="436099"/>
                    </a:lnTo>
                    <a:cubicBezTo>
                      <a:pt x="798145" y="477240"/>
                      <a:pt x="817344" y="515639"/>
                      <a:pt x="850258" y="537582"/>
                    </a:cubicBezTo>
                    <a:lnTo>
                      <a:pt x="850258" y="559523"/>
                    </a:lnTo>
                    <a:cubicBezTo>
                      <a:pt x="850258" y="562266"/>
                      <a:pt x="850258" y="565009"/>
                      <a:pt x="836544" y="567752"/>
                    </a:cubicBezTo>
                    <a:lnTo>
                      <a:pt x="803631" y="575980"/>
                    </a:lnTo>
                    <a:lnTo>
                      <a:pt x="710377" y="543067"/>
                    </a:lnTo>
                    <a:cubicBezTo>
                      <a:pt x="710377" y="537582"/>
                      <a:pt x="710377" y="534839"/>
                      <a:pt x="704892" y="532096"/>
                    </a:cubicBezTo>
                    <a:lnTo>
                      <a:pt x="674721" y="501926"/>
                    </a:lnTo>
                    <a:lnTo>
                      <a:pt x="674721" y="449813"/>
                    </a:lnTo>
                    <a:cubicBezTo>
                      <a:pt x="677464" y="447070"/>
                      <a:pt x="680206" y="444327"/>
                      <a:pt x="682949" y="441585"/>
                    </a:cubicBezTo>
                    <a:cubicBezTo>
                      <a:pt x="721348" y="405929"/>
                      <a:pt x="740547" y="356559"/>
                      <a:pt x="740547" y="304447"/>
                    </a:cubicBezTo>
                    <a:lnTo>
                      <a:pt x="740547" y="263305"/>
                    </a:lnTo>
                    <a:cubicBezTo>
                      <a:pt x="751518" y="238620"/>
                      <a:pt x="757004" y="213936"/>
                      <a:pt x="757004" y="186508"/>
                    </a:cubicBezTo>
                    <a:lnTo>
                      <a:pt x="757004" y="16457"/>
                    </a:lnTo>
                    <a:cubicBezTo>
                      <a:pt x="757004" y="8228"/>
                      <a:pt x="748775" y="0"/>
                      <a:pt x="740547" y="0"/>
                    </a:cubicBezTo>
                    <a:lnTo>
                      <a:pt x="501926" y="0"/>
                    </a:lnTo>
                    <a:cubicBezTo>
                      <a:pt x="416901" y="0"/>
                      <a:pt x="348332" y="68569"/>
                      <a:pt x="348332" y="153595"/>
                    </a:cubicBezTo>
                    <a:lnTo>
                      <a:pt x="348332" y="186508"/>
                    </a:lnTo>
                    <a:cubicBezTo>
                      <a:pt x="348332" y="213936"/>
                      <a:pt x="353817" y="238620"/>
                      <a:pt x="364788" y="263305"/>
                    </a:cubicBezTo>
                    <a:lnTo>
                      <a:pt x="364788" y="298961"/>
                    </a:lnTo>
                    <a:cubicBezTo>
                      <a:pt x="364788" y="359302"/>
                      <a:pt x="392215" y="411414"/>
                      <a:pt x="433357" y="447070"/>
                    </a:cubicBezTo>
                    <a:lnTo>
                      <a:pt x="433357" y="501926"/>
                    </a:lnTo>
                    <a:lnTo>
                      <a:pt x="403187" y="532096"/>
                    </a:lnTo>
                    <a:cubicBezTo>
                      <a:pt x="400444" y="534839"/>
                      <a:pt x="397701" y="540324"/>
                      <a:pt x="397701" y="543067"/>
                    </a:cubicBezTo>
                    <a:lnTo>
                      <a:pt x="298961" y="578723"/>
                    </a:lnTo>
                    <a:cubicBezTo>
                      <a:pt x="290734" y="581466"/>
                      <a:pt x="285248" y="584208"/>
                      <a:pt x="279763" y="589694"/>
                    </a:cubicBezTo>
                    <a:lnTo>
                      <a:pt x="263306" y="581466"/>
                    </a:lnTo>
                    <a:cubicBezTo>
                      <a:pt x="309932" y="562266"/>
                      <a:pt x="323646" y="532096"/>
                      <a:pt x="323646" y="532096"/>
                    </a:cubicBezTo>
                    <a:cubicBezTo>
                      <a:pt x="326389" y="526610"/>
                      <a:pt x="326389" y="521125"/>
                      <a:pt x="323646" y="518382"/>
                    </a:cubicBezTo>
                    <a:cubicBezTo>
                      <a:pt x="312675" y="496440"/>
                      <a:pt x="309932" y="452556"/>
                      <a:pt x="309932" y="419643"/>
                    </a:cubicBezTo>
                    <a:cubicBezTo>
                      <a:pt x="309932" y="408671"/>
                      <a:pt x="309932" y="397701"/>
                      <a:pt x="307190" y="389472"/>
                    </a:cubicBezTo>
                    <a:cubicBezTo>
                      <a:pt x="301704" y="312675"/>
                      <a:pt x="244106" y="255077"/>
                      <a:pt x="172794" y="255077"/>
                    </a:cubicBezTo>
                    <a:cubicBezTo>
                      <a:pt x="101483" y="255077"/>
                      <a:pt x="43884" y="312675"/>
                      <a:pt x="38399" y="389472"/>
                    </a:cubicBezTo>
                    <a:cubicBezTo>
                      <a:pt x="38399" y="397701"/>
                      <a:pt x="38399" y="408671"/>
                      <a:pt x="35656" y="419643"/>
                    </a:cubicBezTo>
                    <a:cubicBezTo>
                      <a:pt x="35656" y="452556"/>
                      <a:pt x="32914" y="496440"/>
                      <a:pt x="21942" y="518382"/>
                    </a:cubicBezTo>
                    <a:cubicBezTo>
                      <a:pt x="19200" y="523868"/>
                      <a:pt x="19200" y="529353"/>
                      <a:pt x="21942" y="532096"/>
                    </a:cubicBezTo>
                    <a:cubicBezTo>
                      <a:pt x="21942" y="534839"/>
                      <a:pt x="38399" y="562266"/>
                      <a:pt x="82283" y="581466"/>
                    </a:cubicBezTo>
                    <a:lnTo>
                      <a:pt x="38399" y="603408"/>
                    </a:lnTo>
                    <a:cubicBezTo>
                      <a:pt x="16457" y="614379"/>
                      <a:pt x="0" y="639064"/>
                      <a:pt x="0" y="663748"/>
                    </a:cubicBezTo>
                    <a:lnTo>
                      <a:pt x="0" y="781687"/>
                    </a:lnTo>
                    <a:cubicBezTo>
                      <a:pt x="0" y="789916"/>
                      <a:pt x="8228" y="798144"/>
                      <a:pt x="16457" y="798144"/>
                    </a:cubicBezTo>
                    <a:cubicBezTo>
                      <a:pt x="24685" y="798144"/>
                      <a:pt x="32914" y="789916"/>
                      <a:pt x="32914" y="781687"/>
                    </a:cubicBezTo>
                    <a:lnTo>
                      <a:pt x="32914" y="663748"/>
                    </a:lnTo>
                    <a:cubicBezTo>
                      <a:pt x="32914" y="650035"/>
                      <a:pt x="41142" y="639064"/>
                      <a:pt x="52112" y="633578"/>
                    </a:cubicBezTo>
                    <a:lnTo>
                      <a:pt x="104225" y="606151"/>
                    </a:lnTo>
                    <a:lnTo>
                      <a:pt x="123425" y="622607"/>
                    </a:lnTo>
                    <a:cubicBezTo>
                      <a:pt x="137138" y="633578"/>
                      <a:pt x="153595" y="641806"/>
                      <a:pt x="170052" y="641806"/>
                    </a:cubicBezTo>
                    <a:cubicBezTo>
                      <a:pt x="186508" y="641806"/>
                      <a:pt x="202965" y="636321"/>
                      <a:pt x="216678" y="622607"/>
                    </a:cubicBezTo>
                    <a:lnTo>
                      <a:pt x="235878" y="606151"/>
                    </a:lnTo>
                    <a:lnTo>
                      <a:pt x="252335" y="614379"/>
                    </a:lnTo>
                    <a:cubicBezTo>
                      <a:pt x="244106" y="628092"/>
                      <a:pt x="238621" y="641806"/>
                      <a:pt x="238621" y="658263"/>
                    </a:cubicBezTo>
                    <a:lnTo>
                      <a:pt x="238621" y="781687"/>
                    </a:lnTo>
                    <a:cubicBezTo>
                      <a:pt x="238621" y="789916"/>
                      <a:pt x="246849" y="798144"/>
                      <a:pt x="255077" y="798144"/>
                    </a:cubicBezTo>
                    <a:cubicBezTo>
                      <a:pt x="263306" y="798144"/>
                      <a:pt x="271534" y="789916"/>
                      <a:pt x="271534" y="781687"/>
                    </a:cubicBezTo>
                    <a:lnTo>
                      <a:pt x="271534" y="658263"/>
                    </a:lnTo>
                    <a:cubicBezTo>
                      <a:pt x="271534" y="636321"/>
                      <a:pt x="285248" y="617122"/>
                      <a:pt x="307190" y="608893"/>
                    </a:cubicBezTo>
                    <a:lnTo>
                      <a:pt x="411415" y="570495"/>
                    </a:lnTo>
                    <a:lnTo>
                      <a:pt x="455300" y="636321"/>
                    </a:lnTo>
                    <a:cubicBezTo>
                      <a:pt x="460785" y="644549"/>
                      <a:pt x="469013" y="650035"/>
                      <a:pt x="479984" y="650035"/>
                    </a:cubicBezTo>
                    <a:cubicBezTo>
                      <a:pt x="479984" y="650035"/>
                      <a:pt x="482727" y="650035"/>
                      <a:pt x="482727" y="650035"/>
                    </a:cubicBezTo>
                    <a:cubicBezTo>
                      <a:pt x="490955" y="650035"/>
                      <a:pt x="499184" y="647292"/>
                      <a:pt x="504669" y="639064"/>
                    </a:cubicBezTo>
                    <a:lnTo>
                      <a:pt x="532097" y="611636"/>
                    </a:lnTo>
                    <a:lnTo>
                      <a:pt x="532097" y="778944"/>
                    </a:lnTo>
                    <a:cubicBezTo>
                      <a:pt x="532097" y="787173"/>
                      <a:pt x="540326" y="795401"/>
                      <a:pt x="548553" y="795401"/>
                    </a:cubicBezTo>
                    <a:cubicBezTo>
                      <a:pt x="556781" y="795401"/>
                      <a:pt x="565010" y="787173"/>
                      <a:pt x="565010" y="778944"/>
                    </a:cubicBezTo>
                    <a:lnTo>
                      <a:pt x="565010" y="611636"/>
                    </a:lnTo>
                    <a:lnTo>
                      <a:pt x="592438" y="639064"/>
                    </a:lnTo>
                    <a:cubicBezTo>
                      <a:pt x="597923" y="644549"/>
                      <a:pt x="606152" y="650035"/>
                      <a:pt x="614380" y="650035"/>
                    </a:cubicBezTo>
                    <a:cubicBezTo>
                      <a:pt x="614380" y="650035"/>
                      <a:pt x="617123" y="650035"/>
                      <a:pt x="617123" y="650035"/>
                    </a:cubicBezTo>
                    <a:cubicBezTo>
                      <a:pt x="628094" y="650035"/>
                      <a:pt x="636322" y="644549"/>
                      <a:pt x="641807" y="636321"/>
                    </a:cubicBezTo>
                    <a:lnTo>
                      <a:pt x="685692" y="570495"/>
                    </a:lnTo>
                    <a:lnTo>
                      <a:pt x="789917" y="608893"/>
                    </a:lnTo>
                    <a:cubicBezTo>
                      <a:pt x="809116" y="617122"/>
                      <a:pt x="825573" y="636321"/>
                      <a:pt x="825573" y="658263"/>
                    </a:cubicBezTo>
                    <a:lnTo>
                      <a:pt x="825573" y="781687"/>
                    </a:lnTo>
                    <a:cubicBezTo>
                      <a:pt x="825573" y="789916"/>
                      <a:pt x="833801" y="798144"/>
                      <a:pt x="842030" y="798144"/>
                    </a:cubicBezTo>
                    <a:cubicBezTo>
                      <a:pt x="850258" y="798144"/>
                      <a:pt x="858486" y="789916"/>
                      <a:pt x="858486" y="781687"/>
                    </a:cubicBezTo>
                    <a:lnTo>
                      <a:pt x="858486" y="658263"/>
                    </a:lnTo>
                    <a:cubicBezTo>
                      <a:pt x="858486" y="636321"/>
                      <a:pt x="850258" y="614379"/>
                      <a:pt x="833801" y="600665"/>
                    </a:cubicBezTo>
                    <a:lnTo>
                      <a:pt x="836544" y="600665"/>
                    </a:lnTo>
                    <a:cubicBezTo>
                      <a:pt x="839287" y="600665"/>
                      <a:pt x="844772" y="597922"/>
                      <a:pt x="850258" y="595179"/>
                    </a:cubicBezTo>
                    <a:lnTo>
                      <a:pt x="891399" y="636321"/>
                    </a:lnTo>
                    <a:lnTo>
                      <a:pt x="891399" y="784430"/>
                    </a:lnTo>
                    <a:cubicBezTo>
                      <a:pt x="891399" y="792658"/>
                      <a:pt x="899627" y="800887"/>
                      <a:pt x="907856" y="800887"/>
                    </a:cubicBezTo>
                    <a:cubicBezTo>
                      <a:pt x="916084" y="800887"/>
                      <a:pt x="924313" y="792658"/>
                      <a:pt x="924313" y="784430"/>
                    </a:cubicBezTo>
                    <a:lnTo>
                      <a:pt x="924313" y="636321"/>
                    </a:lnTo>
                    <a:lnTo>
                      <a:pt x="965454" y="595179"/>
                    </a:lnTo>
                    <a:cubicBezTo>
                      <a:pt x="968197" y="595179"/>
                      <a:pt x="970940" y="597922"/>
                      <a:pt x="970940" y="597922"/>
                    </a:cubicBezTo>
                    <a:lnTo>
                      <a:pt x="1036766" y="617122"/>
                    </a:lnTo>
                    <a:cubicBezTo>
                      <a:pt x="1050480" y="622607"/>
                      <a:pt x="1061451" y="636321"/>
                      <a:pt x="1061451" y="650035"/>
                    </a:cubicBezTo>
                    <a:lnTo>
                      <a:pt x="1061451" y="781687"/>
                    </a:lnTo>
                    <a:cubicBezTo>
                      <a:pt x="1061451" y="789916"/>
                      <a:pt x="1069679" y="798144"/>
                      <a:pt x="1077907" y="798144"/>
                    </a:cubicBezTo>
                    <a:cubicBezTo>
                      <a:pt x="1086136" y="798144"/>
                      <a:pt x="1094364" y="789916"/>
                      <a:pt x="1094364" y="781687"/>
                    </a:cubicBezTo>
                    <a:lnTo>
                      <a:pt x="1094364" y="650035"/>
                    </a:lnTo>
                    <a:cubicBezTo>
                      <a:pt x="1105335" y="622607"/>
                      <a:pt x="1086136" y="595179"/>
                      <a:pt x="1055965" y="586951"/>
                    </a:cubicBezTo>
                    <a:close/>
                    <a:moveTo>
                      <a:pt x="117939" y="559523"/>
                    </a:moveTo>
                    <a:cubicBezTo>
                      <a:pt x="87769" y="548552"/>
                      <a:pt x="74055" y="534839"/>
                      <a:pt x="65826" y="526610"/>
                    </a:cubicBezTo>
                    <a:cubicBezTo>
                      <a:pt x="71312" y="515639"/>
                      <a:pt x="74055" y="501926"/>
                      <a:pt x="74055" y="488212"/>
                    </a:cubicBezTo>
                    <a:cubicBezTo>
                      <a:pt x="82283" y="510154"/>
                      <a:pt x="98740" y="526610"/>
                      <a:pt x="115197" y="540324"/>
                    </a:cubicBezTo>
                    <a:lnTo>
                      <a:pt x="115197" y="559523"/>
                    </a:lnTo>
                    <a:close/>
                    <a:moveTo>
                      <a:pt x="211193" y="603408"/>
                    </a:moveTo>
                    <a:cubicBezTo>
                      <a:pt x="197480" y="617122"/>
                      <a:pt x="175537" y="617122"/>
                      <a:pt x="161823" y="603408"/>
                    </a:cubicBezTo>
                    <a:lnTo>
                      <a:pt x="148109" y="589694"/>
                    </a:lnTo>
                    <a:cubicBezTo>
                      <a:pt x="150852" y="584208"/>
                      <a:pt x="150852" y="578723"/>
                      <a:pt x="150852" y="573237"/>
                    </a:cubicBezTo>
                    <a:lnTo>
                      <a:pt x="150852" y="556781"/>
                    </a:lnTo>
                    <a:cubicBezTo>
                      <a:pt x="161823" y="559523"/>
                      <a:pt x="172794" y="562266"/>
                      <a:pt x="186508" y="562266"/>
                    </a:cubicBezTo>
                    <a:cubicBezTo>
                      <a:pt x="197480" y="562266"/>
                      <a:pt x="211193" y="559523"/>
                      <a:pt x="222164" y="556781"/>
                    </a:cubicBezTo>
                    <a:lnTo>
                      <a:pt x="222164" y="573237"/>
                    </a:lnTo>
                    <a:cubicBezTo>
                      <a:pt x="222164" y="578723"/>
                      <a:pt x="224907" y="584208"/>
                      <a:pt x="224907" y="589694"/>
                    </a:cubicBezTo>
                    <a:lnTo>
                      <a:pt x="211193" y="603408"/>
                    </a:lnTo>
                    <a:close/>
                    <a:moveTo>
                      <a:pt x="186508" y="529353"/>
                    </a:moveTo>
                    <a:cubicBezTo>
                      <a:pt x="139881" y="529353"/>
                      <a:pt x="101483" y="490954"/>
                      <a:pt x="101483" y="444327"/>
                    </a:cubicBezTo>
                    <a:cubicBezTo>
                      <a:pt x="101483" y="436099"/>
                      <a:pt x="93254" y="427871"/>
                      <a:pt x="85026" y="427871"/>
                    </a:cubicBezTo>
                    <a:cubicBezTo>
                      <a:pt x="85026" y="427871"/>
                      <a:pt x="82283" y="427871"/>
                      <a:pt x="82283" y="427871"/>
                    </a:cubicBezTo>
                    <a:cubicBezTo>
                      <a:pt x="82283" y="427871"/>
                      <a:pt x="82283" y="425128"/>
                      <a:pt x="82283" y="425128"/>
                    </a:cubicBezTo>
                    <a:cubicBezTo>
                      <a:pt x="82283" y="414157"/>
                      <a:pt x="82283" y="403186"/>
                      <a:pt x="82283" y="394958"/>
                    </a:cubicBezTo>
                    <a:cubicBezTo>
                      <a:pt x="85026" y="367530"/>
                      <a:pt x="95997" y="340102"/>
                      <a:pt x="115197" y="320903"/>
                    </a:cubicBezTo>
                    <a:cubicBezTo>
                      <a:pt x="134395" y="301704"/>
                      <a:pt x="159080" y="290733"/>
                      <a:pt x="186508" y="290733"/>
                    </a:cubicBezTo>
                    <a:cubicBezTo>
                      <a:pt x="213936" y="290733"/>
                      <a:pt x="238621" y="301704"/>
                      <a:pt x="257820" y="320903"/>
                    </a:cubicBezTo>
                    <a:cubicBezTo>
                      <a:pt x="277020" y="340102"/>
                      <a:pt x="287991" y="367530"/>
                      <a:pt x="290734" y="394958"/>
                    </a:cubicBezTo>
                    <a:cubicBezTo>
                      <a:pt x="290734" y="403186"/>
                      <a:pt x="290734" y="414157"/>
                      <a:pt x="290734" y="425128"/>
                    </a:cubicBezTo>
                    <a:cubicBezTo>
                      <a:pt x="290734" y="425128"/>
                      <a:pt x="290734" y="427871"/>
                      <a:pt x="290734" y="427871"/>
                    </a:cubicBezTo>
                    <a:cubicBezTo>
                      <a:pt x="274277" y="400443"/>
                      <a:pt x="246849" y="381244"/>
                      <a:pt x="211193" y="370273"/>
                    </a:cubicBezTo>
                    <a:cubicBezTo>
                      <a:pt x="178280" y="359302"/>
                      <a:pt x="150852" y="359302"/>
                      <a:pt x="150852" y="359302"/>
                    </a:cubicBezTo>
                    <a:cubicBezTo>
                      <a:pt x="145366" y="359302"/>
                      <a:pt x="142624" y="362045"/>
                      <a:pt x="139881" y="364787"/>
                    </a:cubicBezTo>
                    <a:lnTo>
                      <a:pt x="112454" y="394958"/>
                    </a:lnTo>
                    <a:cubicBezTo>
                      <a:pt x="106968" y="400443"/>
                      <a:pt x="106968" y="411414"/>
                      <a:pt x="112454" y="416900"/>
                    </a:cubicBezTo>
                    <a:cubicBezTo>
                      <a:pt x="117939" y="422385"/>
                      <a:pt x="128910" y="422385"/>
                      <a:pt x="134395" y="416900"/>
                    </a:cubicBezTo>
                    <a:lnTo>
                      <a:pt x="159080" y="392215"/>
                    </a:lnTo>
                    <a:cubicBezTo>
                      <a:pt x="181023" y="392215"/>
                      <a:pt x="246849" y="400443"/>
                      <a:pt x="271534" y="458041"/>
                    </a:cubicBezTo>
                    <a:cubicBezTo>
                      <a:pt x="263306" y="496440"/>
                      <a:pt x="227649" y="529353"/>
                      <a:pt x="186508" y="529353"/>
                    </a:cubicBezTo>
                    <a:close/>
                    <a:moveTo>
                      <a:pt x="252335" y="559523"/>
                    </a:moveTo>
                    <a:lnTo>
                      <a:pt x="252335" y="540324"/>
                    </a:lnTo>
                    <a:cubicBezTo>
                      <a:pt x="271534" y="526610"/>
                      <a:pt x="285248" y="510154"/>
                      <a:pt x="293476" y="488212"/>
                    </a:cubicBezTo>
                    <a:cubicBezTo>
                      <a:pt x="296219" y="501926"/>
                      <a:pt x="298961" y="515639"/>
                      <a:pt x="301704" y="526610"/>
                    </a:cubicBezTo>
                    <a:cubicBezTo>
                      <a:pt x="298961" y="534839"/>
                      <a:pt x="282505" y="548552"/>
                      <a:pt x="252335" y="559523"/>
                    </a:cubicBezTo>
                    <a:close/>
                    <a:moveTo>
                      <a:pt x="405929" y="298961"/>
                    </a:moveTo>
                    <a:lnTo>
                      <a:pt x="405929" y="260562"/>
                    </a:lnTo>
                    <a:cubicBezTo>
                      <a:pt x="405929" y="257819"/>
                      <a:pt x="405929" y="255077"/>
                      <a:pt x="403187" y="252334"/>
                    </a:cubicBezTo>
                    <a:cubicBezTo>
                      <a:pt x="392215" y="230392"/>
                      <a:pt x="386730" y="208450"/>
                      <a:pt x="386730" y="186508"/>
                    </a:cubicBezTo>
                    <a:lnTo>
                      <a:pt x="386730" y="153595"/>
                    </a:lnTo>
                    <a:cubicBezTo>
                      <a:pt x="386730" y="87768"/>
                      <a:pt x="441586" y="32913"/>
                      <a:pt x="507412" y="32913"/>
                    </a:cubicBezTo>
                    <a:lnTo>
                      <a:pt x="729576" y="32913"/>
                    </a:lnTo>
                    <a:lnTo>
                      <a:pt x="729576" y="186508"/>
                    </a:lnTo>
                    <a:cubicBezTo>
                      <a:pt x="729576" y="208450"/>
                      <a:pt x="724090" y="233135"/>
                      <a:pt x="713120" y="252334"/>
                    </a:cubicBezTo>
                    <a:cubicBezTo>
                      <a:pt x="713120" y="255077"/>
                      <a:pt x="710377" y="257819"/>
                      <a:pt x="710377" y="260562"/>
                    </a:cubicBezTo>
                    <a:lnTo>
                      <a:pt x="710377" y="307189"/>
                    </a:lnTo>
                    <a:cubicBezTo>
                      <a:pt x="710377" y="351074"/>
                      <a:pt x="693920" y="389472"/>
                      <a:pt x="661007" y="419643"/>
                    </a:cubicBezTo>
                    <a:cubicBezTo>
                      <a:pt x="658264" y="422385"/>
                      <a:pt x="652778" y="427871"/>
                      <a:pt x="650036" y="430614"/>
                    </a:cubicBezTo>
                    <a:cubicBezTo>
                      <a:pt x="650036" y="430614"/>
                      <a:pt x="650036" y="430614"/>
                      <a:pt x="650036" y="430614"/>
                    </a:cubicBezTo>
                    <a:cubicBezTo>
                      <a:pt x="619866" y="452556"/>
                      <a:pt x="584209" y="463527"/>
                      <a:pt x="545811" y="460784"/>
                    </a:cubicBezTo>
                    <a:cubicBezTo>
                      <a:pt x="469013" y="455299"/>
                      <a:pt x="405929" y="383987"/>
                      <a:pt x="405929" y="298961"/>
                    </a:cubicBezTo>
                    <a:close/>
                    <a:moveTo>
                      <a:pt x="496441" y="619864"/>
                    </a:moveTo>
                    <a:cubicBezTo>
                      <a:pt x="496441" y="619864"/>
                      <a:pt x="496441" y="622607"/>
                      <a:pt x="496441" y="619864"/>
                    </a:cubicBezTo>
                    <a:cubicBezTo>
                      <a:pt x="493698" y="622607"/>
                      <a:pt x="493698" y="619864"/>
                      <a:pt x="496441" y="619864"/>
                    </a:cubicBezTo>
                    <a:lnTo>
                      <a:pt x="444329" y="545810"/>
                    </a:lnTo>
                    <a:lnTo>
                      <a:pt x="460785" y="529353"/>
                    </a:lnTo>
                    <a:lnTo>
                      <a:pt x="534840" y="581466"/>
                    </a:lnTo>
                    <a:lnTo>
                      <a:pt x="496441" y="619864"/>
                    </a:lnTo>
                    <a:close/>
                    <a:moveTo>
                      <a:pt x="559524" y="559523"/>
                    </a:moveTo>
                    <a:lnTo>
                      <a:pt x="474498" y="499183"/>
                    </a:lnTo>
                    <a:lnTo>
                      <a:pt x="474498" y="469013"/>
                    </a:lnTo>
                    <a:cubicBezTo>
                      <a:pt x="496441" y="479983"/>
                      <a:pt x="521126" y="488212"/>
                      <a:pt x="548553" y="490954"/>
                    </a:cubicBezTo>
                    <a:cubicBezTo>
                      <a:pt x="554039" y="490954"/>
                      <a:pt x="556781" y="490954"/>
                      <a:pt x="562267" y="490954"/>
                    </a:cubicBezTo>
                    <a:cubicBezTo>
                      <a:pt x="592438" y="490954"/>
                      <a:pt x="622609" y="482726"/>
                      <a:pt x="647293" y="469013"/>
                    </a:cubicBezTo>
                    <a:lnTo>
                      <a:pt x="647293" y="499183"/>
                    </a:lnTo>
                    <a:lnTo>
                      <a:pt x="559524" y="559523"/>
                    </a:lnTo>
                    <a:close/>
                    <a:moveTo>
                      <a:pt x="628094" y="619864"/>
                    </a:moveTo>
                    <a:cubicBezTo>
                      <a:pt x="628094" y="619864"/>
                      <a:pt x="628094" y="622607"/>
                      <a:pt x="628094" y="619864"/>
                    </a:cubicBezTo>
                    <a:cubicBezTo>
                      <a:pt x="625351" y="622607"/>
                      <a:pt x="625351" y="622607"/>
                      <a:pt x="628094" y="619864"/>
                    </a:cubicBezTo>
                    <a:lnTo>
                      <a:pt x="586952" y="581466"/>
                    </a:lnTo>
                    <a:lnTo>
                      <a:pt x="661007" y="529353"/>
                    </a:lnTo>
                    <a:lnTo>
                      <a:pt x="677464" y="545810"/>
                    </a:lnTo>
                    <a:lnTo>
                      <a:pt x="628094" y="619864"/>
                    </a:lnTo>
                    <a:close/>
                    <a:moveTo>
                      <a:pt x="918827" y="606151"/>
                    </a:moveTo>
                    <a:lnTo>
                      <a:pt x="883171" y="570495"/>
                    </a:lnTo>
                    <a:cubicBezTo>
                      <a:pt x="883171" y="567752"/>
                      <a:pt x="883171" y="565009"/>
                      <a:pt x="883171" y="562266"/>
                    </a:cubicBezTo>
                    <a:lnTo>
                      <a:pt x="883171" y="556781"/>
                    </a:lnTo>
                    <a:cubicBezTo>
                      <a:pt x="894142" y="559523"/>
                      <a:pt x="905113" y="562266"/>
                      <a:pt x="916084" y="562266"/>
                    </a:cubicBezTo>
                    <a:cubicBezTo>
                      <a:pt x="916084" y="562266"/>
                      <a:pt x="918827" y="562266"/>
                      <a:pt x="918827" y="562266"/>
                    </a:cubicBezTo>
                    <a:cubicBezTo>
                      <a:pt x="929798" y="562266"/>
                      <a:pt x="943512" y="559523"/>
                      <a:pt x="954483" y="556781"/>
                    </a:cubicBezTo>
                    <a:lnTo>
                      <a:pt x="954483" y="562266"/>
                    </a:lnTo>
                    <a:cubicBezTo>
                      <a:pt x="954483" y="565009"/>
                      <a:pt x="954483" y="567752"/>
                      <a:pt x="954483" y="570495"/>
                    </a:cubicBezTo>
                    <a:lnTo>
                      <a:pt x="918827" y="606151"/>
                    </a:lnTo>
                    <a:close/>
                    <a:moveTo>
                      <a:pt x="979168" y="504668"/>
                    </a:moveTo>
                    <a:cubicBezTo>
                      <a:pt x="962712" y="521125"/>
                      <a:pt x="940769" y="529353"/>
                      <a:pt x="916084" y="529353"/>
                    </a:cubicBezTo>
                    <a:cubicBezTo>
                      <a:pt x="869458" y="526610"/>
                      <a:pt x="831058" y="488212"/>
                      <a:pt x="831058" y="438842"/>
                    </a:cubicBezTo>
                    <a:lnTo>
                      <a:pt x="831058" y="408671"/>
                    </a:lnTo>
                    <a:cubicBezTo>
                      <a:pt x="831058" y="405929"/>
                      <a:pt x="831058" y="403186"/>
                      <a:pt x="828316" y="400443"/>
                    </a:cubicBezTo>
                    <a:lnTo>
                      <a:pt x="817344" y="381244"/>
                    </a:lnTo>
                    <a:cubicBezTo>
                      <a:pt x="814602" y="373016"/>
                      <a:pt x="811859" y="364787"/>
                      <a:pt x="811859" y="356559"/>
                    </a:cubicBezTo>
                    <a:lnTo>
                      <a:pt x="811859" y="356559"/>
                    </a:lnTo>
                    <a:cubicBezTo>
                      <a:pt x="811859" y="318161"/>
                      <a:pt x="842030" y="287990"/>
                      <a:pt x="880429" y="287990"/>
                    </a:cubicBezTo>
                    <a:lnTo>
                      <a:pt x="1017567" y="287990"/>
                    </a:lnTo>
                    <a:lnTo>
                      <a:pt x="1017567" y="353816"/>
                    </a:lnTo>
                    <a:cubicBezTo>
                      <a:pt x="1017567" y="364787"/>
                      <a:pt x="1014824" y="375758"/>
                      <a:pt x="1009338" y="383987"/>
                    </a:cubicBezTo>
                    <a:lnTo>
                      <a:pt x="1001110" y="400443"/>
                    </a:lnTo>
                    <a:cubicBezTo>
                      <a:pt x="1001110" y="403186"/>
                      <a:pt x="998367" y="405929"/>
                      <a:pt x="998367" y="408671"/>
                    </a:cubicBezTo>
                    <a:lnTo>
                      <a:pt x="998367" y="441585"/>
                    </a:lnTo>
                    <a:cubicBezTo>
                      <a:pt x="1003853" y="466270"/>
                      <a:pt x="995624" y="488212"/>
                      <a:pt x="979168" y="504668"/>
                    </a:cubicBezTo>
                    <a:close/>
                  </a:path>
                </a:pathLst>
              </a:custGeom>
              <a:grpFill/>
              <a:ln w="27426" cap="flat">
                <a:noFill/>
                <a:prstDash val="solid"/>
                <a:miter/>
              </a:ln>
            </p:spPr>
            <p:txBody>
              <a:bodyPr rtlCol="0" anchor="ctr"/>
              <a:lstStyle/>
              <a:p>
                <a:endParaRPr lang="en-US"/>
              </a:p>
            </p:txBody>
          </p:sp>
          <p:sp>
            <p:nvSpPr>
              <p:cNvPr id="80" name="Freeform 1504">
                <a:extLst>
                  <a:ext uri="{FF2B5EF4-FFF2-40B4-BE49-F238E27FC236}">
                    <a16:creationId xmlns:a16="http://schemas.microsoft.com/office/drawing/2014/main" id="{9AE049C7-309F-BEF9-9A35-12E90E038088}"/>
                  </a:ext>
                </a:extLst>
              </p:cNvPr>
              <p:cNvSpPr/>
              <p:nvPr/>
            </p:nvSpPr>
            <p:spPr>
              <a:xfrm>
                <a:off x="9258490" y="4220154"/>
                <a:ext cx="135424" cy="52112"/>
              </a:xfrm>
              <a:custGeom>
                <a:avLst/>
                <a:gdLst>
                  <a:gd name="connsiteX0" fmla="*/ 126167 w 135424"/>
                  <a:gd name="connsiteY0" fmla="*/ 19200 h 52112"/>
                  <a:gd name="connsiteX1" fmla="*/ 16457 w 135424"/>
                  <a:gd name="connsiteY1" fmla="*/ 0 h 52112"/>
                  <a:gd name="connsiteX2" fmla="*/ 0 w 135424"/>
                  <a:gd name="connsiteY2" fmla="*/ 16457 h 52112"/>
                  <a:gd name="connsiteX3" fmla="*/ 16457 w 135424"/>
                  <a:gd name="connsiteY3" fmla="*/ 32913 h 52112"/>
                  <a:gd name="connsiteX4" fmla="*/ 112454 w 135424"/>
                  <a:gd name="connsiteY4" fmla="*/ 49370 h 52112"/>
                  <a:gd name="connsiteX5" fmla="*/ 120682 w 135424"/>
                  <a:gd name="connsiteY5" fmla="*/ 52113 h 52112"/>
                  <a:gd name="connsiteX6" fmla="*/ 134395 w 135424"/>
                  <a:gd name="connsiteY6" fmla="*/ 43884 h 52112"/>
                  <a:gd name="connsiteX7" fmla="*/ 126167 w 135424"/>
                  <a:gd name="connsiteY7" fmla="*/ 19200 h 5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24" h="52112">
                    <a:moveTo>
                      <a:pt x="126167" y="19200"/>
                    </a:moveTo>
                    <a:cubicBezTo>
                      <a:pt x="87769" y="0"/>
                      <a:pt x="19200" y="0"/>
                      <a:pt x="16457" y="0"/>
                    </a:cubicBezTo>
                    <a:cubicBezTo>
                      <a:pt x="8228" y="0"/>
                      <a:pt x="0" y="8228"/>
                      <a:pt x="0" y="16457"/>
                    </a:cubicBezTo>
                    <a:cubicBezTo>
                      <a:pt x="0" y="24685"/>
                      <a:pt x="8228" y="32913"/>
                      <a:pt x="16457" y="32913"/>
                    </a:cubicBezTo>
                    <a:cubicBezTo>
                      <a:pt x="35656" y="32913"/>
                      <a:pt x="87769" y="35656"/>
                      <a:pt x="112454" y="49370"/>
                    </a:cubicBezTo>
                    <a:cubicBezTo>
                      <a:pt x="115197" y="49370"/>
                      <a:pt x="117939" y="52113"/>
                      <a:pt x="120682" y="52113"/>
                    </a:cubicBezTo>
                    <a:cubicBezTo>
                      <a:pt x="126167" y="52113"/>
                      <a:pt x="131653" y="49370"/>
                      <a:pt x="134395" y="43884"/>
                    </a:cubicBezTo>
                    <a:cubicBezTo>
                      <a:pt x="137138" y="32913"/>
                      <a:pt x="134395" y="24685"/>
                      <a:pt x="126167" y="19200"/>
                    </a:cubicBezTo>
                    <a:close/>
                  </a:path>
                </a:pathLst>
              </a:custGeom>
              <a:grpFill/>
              <a:ln w="27426" cap="flat">
                <a:noFill/>
                <a:prstDash val="solid"/>
                <a:miter/>
              </a:ln>
            </p:spPr>
            <p:txBody>
              <a:bodyPr rtlCol="0" anchor="ctr"/>
              <a:lstStyle/>
              <a:p>
                <a:endParaRPr lang="en-US"/>
              </a:p>
            </p:txBody>
          </p:sp>
          <p:sp>
            <p:nvSpPr>
              <p:cNvPr id="81" name="Freeform 1505">
                <a:extLst>
                  <a:ext uri="{FF2B5EF4-FFF2-40B4-BE49-F238E27FC236}">
                    <a16:creationId xmlns:a16="http://schemas.microsoft.com/office/drawing/2014/main" id="{89A574B6-977F-8578-9C54-D687EFBFACE9}"/>
                  </a:ext>
                </a:extLst>
              </p:cNvPr>
              <p:cNvSpPr/>
              <p:nvPr/>
            </p:nvSpPr>
            <p:spPr>
              <a:xfrm>
                <a:off x="8833361" y="4024394"/>
                <a:ext cx="270162" cy="91535"/>
              </a:xfrm>
              <a:custGeom>
                <a:avLst/>
                <a:gdLst>
                  <a:gd name="connsiteX0" fmla="*/ 266049 w 270162"/>
                  <a:gd name="connsiteY0" fmla="*/ 47651 h 91535"/>
                  <a:gd name="connsiteX1" fmla="*/ 27428 w 270162"/>
                  <a:gd name="connsiteY1" fmla="*/ 6509 h 91535"/>
                  <a:gd name="connsiteX2" fmla="*/ 0 w 270162"/>
                  <a:gd name="connsiteY2" fmla="*/ 39422 h 91535"/>
                  <a:gd name="connsiteX3" fmla="*/ 0 w 270162"/>
                  <a:gd name="connsiteY3" fmla="*/ 75078 h 91535"/>
                  <a:gd name="connsiteX4" fmla="*/ 16457 w 270162"/>
                  <a:gd name="connsiteY4" fmla="*/ 91535 h 91535"/>
                  <a:gd name="connsiteX5" fmla="*/ 32914 w 270162"/>
                  <a:gd name="connsiteY5" fmla="*/ 75078 h 91535"/>
                  <a:gd name="connsiteX6" fmla="*/ 32914 w 270162"/>
                  <a:gd name="connsiteY6" fmla="*/ 39422 h 91535"/>
                  <a:gd name="connsiteX7" fmla="*/ 32914 w 270162"/>
                  <a:gd name="connsiteY7" fmla="*/ 39422 h 91535"/>
                  <a:gd name="connsiteX8" fmla="*/ 137138 w 270162"/>
                  <a:gd name="connsiteY8" fmla="*/ 33937 h 91535"/>
                  <a:gd name="connsiteX9" fmla="*/ 244106 w 270162"/>
                  <a:gd name="connsiteY9" fmla="*/ 72335 h 91535"/>
                  <a:gd name="connsiteX10" fmla="*/ 266049 w 270162"/>
                  <a:gd name="connsiteY10" fmla="*/ 72335 h 91535"/>
                  <a:gd name="connsiteX11" fmla="*/ 266049 w 270162"/>
                  <a:gd name="connsiteY11" fmla="*/ 47651 h 9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0162" h="91535">
                    <a:moveTo>
                      <a:pt x="266049" y="47651"/>
                    </a:moveTo>
                    <a:cubicBezTo>
                      <a:pt x="205708" y="-12690"/>
                      <a:pt x="79540" y="-1719"/>
                      <a:pt x="27428" y="6509"/>
                    </a:cubicBezTo>
                    <a:cubicBezTo>
                      <a:pt x="10971" y="9252"/>
                      <a:pt x="0" y="22966"/>
                      <a:pt x="0" y="39422"/>
                    </a:cubicBezTo>
                    <a:lnTo>
                      <a:pt x="0" y="75078"/>
                    </a:lnTo>
                    <a:cubicBezTo>
                      <a:pt x="0" y="83307"/>
                      <a:pt x="8228" y="91535"/>
                      <a:pt x="16457" y="91535"/>
                    </a:cubicBezTo>
                    <a:cubicBezTo>
                      <a:pt x="24685" y="91535"/>
                      <a:pt x="32914" y="83307"/>
                      <a:pt x="32914" y="75078"/>
                    </a:cubicBezTo>
                    <a:lnTo>
                      <a:pt x="32914" y="39422"/>
                    </a:lnTo>
                    <a:cubicBezTo>
                      <a:pt x="32914" y="39422"/>
                      <a:pt x="32914" y="39422"/>
                      <a:pt x="32914" y="39422"/>
                    </a:cubicBezTo>
                    <a:cubicBezTo>
                      <a:pt x="52112" y="36680"/>
                      <a:pt x="93254" y="31194"/>
                      <a:pt x="137138" y="33937"/>
                    </a:cubicBezTo>
                    <a:cubicBezTo>
                      <a:pt x="186508" y="36680"/>
                      <a:pt x="222164" y="50394"/>
                      <a:pt x="244106" y="72335"/>
                    </a:cubicBezTo>
                    <a:cubicBezTo>
                      <a:pt x="249592" y="77821"/>
                      <a:pt x="260563" y="77821"/>
                      <a:pt x="266049" y="72335"/>
                    </a:cubicBezTo>
                    <a:cubicBezTo>
                      <a:pt x="271534" y="64107"/>
                      <a:pt x="271534" y="53136"/>
                      <a:pt x="266049" y="47651"/>
                    </a:cubicBezTo>
                    <a:close/>
                  </a:path>
                </a:pathLst>
              </a:custGeom>
              <a:grpFill/>
              <a:ln w="27426" cap="flat">
                <a:noFill/>
                <a:prstDash val="solid"/>
                <a:miter/>
              </a:ln>
            </p:spPr>
            <p:txBody>
              <a:bodyPr rtlCol="0" anchor="ctr"/>
              <a:lstStyle/>
              <a:p>
                <a:endParaRPr lang="en-US"/>
              </a:p>
            </p:txBody>
          </p:sp>
          <p:sp>
            <p:nvSpPr>
              <p:cNvPr id="82" name="Freeform 1506">
                <a:extLst>
                  <a:ext uri="{FF2B5EF4-FFF2-40B4-BE49-F238E27FC236}">
                    <a16:creationId xmlns:a16="http://schemas.microsoft.com/office/drawing/2014/main" id="{7AB12A22-D236-975A-F505-2F53FE13CE1F}"/>
                  </a:ext>
                </a:extLst>
              </p:cNvPr>
              <p:cNvSpPr/>
              <p:nvPr/>
            </p:nvSpPr>
            <p:spPr>
              <a:xfrm>
                <a:off x="8764792" y="4579456"/>
                <a:ext cx="32913" cy="101482"/>
              </a:xfrm>
              <a:custGeom>
                <a:avLst/>
                <a:gdLst>
                  <a:gd name="connsiteX0" fmla="*/ 16457 w 32913"/>
                  <a:gd name="connsiteY0" fmla="*/ 0 h 101482"/>
                  <a:gd name="connsiteX1" fmla="*/ 0 w 32913"/>
                  <a:gd name="connsiteY1" fmla="*/ 16457 h 101482"/>
                  <a:gd name="connsiteX2" fmla="*/ 0 w 32913"/>
                  <a:gd name="connsiteY2" fmla="*/ 85026 h 101482"/>
                  <a:gd name="connsiteX3" fmla="*/ 16457 w 32913"/>
                  <a:gd name="connsiteY3" fmla="*/ 101482 h 101482"/>
                  <a:gd name="connsiteX4" fmla="*/ 32914 w 32913"/>
                  <a:gd name="connsiteY4" fmla="*/ 85026 h 101482"/>
                  <a:gd name="connsiteX5" fmla="*/ 32914 w 32913"/>
                  <a:gd name="connsiteY5" fmla="*/ 16457 h 101482"/>
                  <a:gd name="connsiteX6" fmla="*/ 16457 w 32913"/>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01482">
                    <a:moveTo>
                      <a:pt x="16457" y="0"/>
                    </a:moveTo>
                    <a:cubicBezTo>
                      <a:pt x="8228" y="0"/>
                      <a:pt x="0" y="8228"/>
                      <a:pt x="0" y="16457"/>
                    </a:cubicBezTo>
                    <a:lnTo>
                      <a:pt x="0" y="85026"/>
                    </a:lnTo>
                    <a:cubicBezTo>
                      <a:pt x="0" y="93254"/>
                      <a:pt x="8228" y="101482"/>
                      <a:pt x="16457" y="101482"/>
                    </a:cubicBezTo>
                    <a:cubicBezTo>
                      <a:pt x="24685" y="101482"/>
                      <a:pt x="32914" y="93254"/>
                      <a:pt x="32914" y="85026"/>
                    </a:cubicBezTo>
                    <a:lnTo>
                      <a:pt x="32914" y="16457"/>
                    </a:lnTo>
                    <a:cubicBezTo>
                      <a:pt x="32914" y="8228"/>
                      <a:pt x="24685" y="0"/>
                      <a:pt x="16457" y="0"/>
                    </a:cubicBezTo>
                    <a:close/>
                  </a:path>
                </a:pathLst>
              </a:custGeom>
              <a:grpFill/>
              <a:ln w="27426" cap="flat">
                <a:noFill/>
                <a:prstDash val="solid"/>
                <a:miter/>
              </a:ln>
            </p:spPr>
            <p:txBody>
              <a:bodyPr rtlCol="0" anchor="ctr"/>
              <a:lstStyle/>
              <a:p>
                <a:endParaRPr lang="en-US"/>
              </a:p>
            </p:txBody>
          </p:sp>
          <p:sp>
            <p:nvSpPr>
              <p:cNvPr id="83" name="Freeform 1507">
                <a:extLst>
                  <a:ext uri="{FF2B5EF4-FFF2-40B4-BE49-F238E27FC236}">
                    <a16:creationId xmlns:a16="http://schemas.microsoft.com/office/drawing/2014/main" id="{90B779C1-F8CF-07D1-4C98-EED9416E813E}"/>
                  </a:ext>
                </a:extLst>
              </p:cNvPr>
              <p:cNvSpPr/>
              <p:nvPr/>
            </p:nvSpPr>
            <p:spPr>
              <a:xfrm>
                <a:off x="9140551" y="4579456"/>
                <a:ext cx="32912" cy="101482"/>
              </a:xfrm>
              <a:custGeom>
                <a:avLst/>
                <a:gdLst>
                  <a:gd name="connsiteX0" fmla="*/ 16456 w 32912"/>
                  <a:gd name="connsiteY0" fmla="*/ 0 h 101482"/>
                  <a:gd name="connsiteX1" fmla="*/ 0 w 32912"/>
                  <a:gd name="connsiteY1" fmla="*/ 16457 h 101482"/>
                  <a:gd name="connsiteX2" fmla="*/ 0 w 32912"/>
                  <a:gd name="connsiteY2" fmla="*/ 85026 h 101482"/>
                  <a:gd name="connsiteX3" fmla="*/ 16456 w 32912"/>
                  <a:gd name="connsiteY3" fmla="*/ 101482 h 101482"/>
                  <a:gd name="connsiteX4" fmla="*/ 32913 w 32912"/>
                  <a:gd name="connsiteY4" fmla="*/ 85026 h 101482"/>
                  <a:gd name="connsiteX5" fmla="*/ 32913 w 32912"/>
                  <a:gd name="connsiteY5" fmla="*/ 16457 h 101482"/>
                  <a:gd name="connsiteX6" fmla="*/ 16456 w 32912"/>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01482">
                    <a:moveTo>
                      <a:pt x="16456" y="0"/>
                    </a:moveTo>
                    <a:cubicBezTo>
                      <a:pt x="8228" y="0"/>
                      <a:pt x="0" y="8228"/>
                      <a:pt x="0" y="16457"/>
                    </a:cubicBezTo>
                    <a:lnTo>
                      <a:pt x="0" y="85026"/>
                    </a:lnTo>
                    <a:cubicBezTo>
                      <a:pt x="0" y="93254"/>
                      <a:pt x="8228" y="101482"/>
                      <a:pt x="16456" y="101482"/>
                    </a:cubicBezTo>
                    <a:cubicBezTo>
                      <a:pt x="24685" y="101482"/>
                      <a:pt x="32913" y="93254"/>
                      <a:pt x="32913" y="85026"/>
                    </a:cubicBezTo>
                    <a:lnTo>
                      <a:pt x="32913" y="16457"/>
                    </a:lnTo>
                    <a:cubicBezTo>
                      <a:pt x="32913" y="8228"/>
                      <a:pt x="24685" y="0"/>
                      <a:pt x="16456" y="0"/>
                    </a:cubicBezTo>
                    <a:close/>
                  </a:path>
                </a:pathLst>
              </a:custGeom>
              <a:grpFill/>
              <a:ln w="27426" cap="flat">
                <a:noFill/>
                <a:prstDash val="solid"/>
                <a:miter/>
              </a:ln>
            </p:spPr>
            <p:txBody>
              <a:bodyPr rtlCol="0" anchor="ctr"/>
              <a:lstStyle/>
              <a:p>
                <a:endParaRPr lang="en-US"/>
              </a:p>
            </p:txBody>
          </p:sp>
          <p:sp>
            <p:nvSpPr>
              <p:cNvPr id="84" name="Freeform 1508">
                <a:extLst>
                  <a:ext uri="{FF2B5EF4-FFF2-40B4-BE49-F238E27FC236}">
                    <a16:creationId xmlns:a16="http://schemas.microsoft.com/office/drawing/2014/main" id="{9230E0CD-23DE-1048-203F-C9F039B1BFC0}"/>
                  </a:ext>
                </a:extLst>
              </p:cNvPr>
              <p:cNvSpPr/>
              <p:nvPr/>
            </p:nvSpPr>
            <p:spPr>
              <a:xfrm>
                <a:off x="8852561" y="4409405"/>
                <a:ext cx="90510" cy="91730"/>
              </a:xfrm>
              <a:custGeom>
                <a:avLst/>
                <a:gdLst>
                  <a:gd name="connsiteX0" fmla="*/ 52112 w 90510"/>
                  <a:gd name="connsiteY0" fmla="*/ 90511 h 91730"/>
                  <a:gd name="connsiteX1" fmla="*/ 52112 w 90510"/>
                  <a:gd name="connsiteY1" fmla="*/ 90511 h 91730"/>
                  <a:gd name="connsiteX2" fmla="*/ 52112 w 90510"/>
                  <a:gd name="connsiteY2" fmla="*/ 90511 h 91730"/>
                  <a:gd name="connsiteX3" fmla="*/ 0 w 90510"/>
                  <a:gd name="connsiteY3" fmla="*/ 16456 h 91730"/>
                  <a:gd name="connsiteX4" fmla="*/ 16456 w 90510"/>
                  <a:gd name="connsiteY4" fmla="*/ 0 h 91730"/>
                  <a:gd name="connsiteX5" fmla="*/ 90511 w 90510"/>
                  <a:gd name="connsiteY5" fmla="*/ 52112 h 91730"/>
                  <a:gd name="connsiteX6" fmla="*/ 52112 w 90510"/>
                  <a:gd name="connsiteY6" fmla="*/ 90511 h 9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0" h="91730">
                    <a:moveTo>
                      <a:pt x="52112" y="90511"/>
                    </a:moveTo>
                    <a:cubicBezTo>
                      <a:pt x="52112" y="90511"/>
                      <a:pt x="52112" y="93254"/>
                      <a:pt x="52112" y="90511"/>
                    </a:cubicBezTo>
                    <a:cubicBezTo>
                      <a:pt x="49369" y="93254"/>
                      <a:pt x="49369" y="90511"/>
                      <a:pt x="52112" y="90511"/>
                    </a:cubicBezTo>
                    <a:lnTo>
                      <a:pt x="0" y="16456"/>
                    </a:lnTo>
                    <a:lnTo>
                      <a:pt x="16456" y="0"/>
                    </a:lnTo>
                    <a:lnTo>
                      <a:pt x="90511" y="52112"/>
                    </a:lnTo>
                    <a:lnTo>
                      <a:pt x="52112" y="90511"/>
                    </a:lnTo>
                    <a:close/>
                  </a:path>
                </a:pathLst>
              </a:custGeom>
              <a:solidFill>
                <a:srgbClr val="60BA47"/>
              </a:solidFill>
              <a:ln w="27426" cap="flat">
                <a:noFill/>
                <a:prstDash val="solid"/>
                <a:miter/>
              </a:ln>
            </p:spPr>
            <p:txBody>
              <a:bodyPr rtlCol="0" anchor="ctr"/>
              <a:lstStyle/>
              <a:p>
                <a:endParaRPr lang="en-US"/>
              </a:p>
            </p:txBody>
          </p:sp>
          <p:sp>
            <p:nvSpPr>
              <p:cNvPr id="85" name="Freeform 1509">
                <a:extLst>
                  <a:ext uri="{FF2B5EF4-FFF2-40B4-BE49-F238E27FC236}">
                    <a16:creationId xmlns:a16="http://schemas.microsoft.com/office/drawing/2014/main" id="{DD2290E7-9396-EE57-D0B5-866FD64EB512}"/>
                  </a:ext>
                </a:extLst>
              </p:cNvPr>
              <p:cNvSpPr/>
              <p:nvPr/>
            </p:nvSpPr>
            <p:spPr>
              <a:xfrm>
                <a:off x="8995184" y="4409405"/>
                <a:ext cx="90511" cy="92568"/>
              </a:xfrm>
              <a:custGeom>
                <a:avLst/>
                <a:gdLst>
                  <a:gd name="connsiteX0" fmla="*/ 41142 w 90511"/>
                  <a:gd name="connsiteY0" fmla="*/ 90511 h 92568"/>
                  <a:gd name="connsiteX1" fmla="*/ 41142 w 90511"/>
                  <a:gd name="connsiteY1" fmla="*/ 90511 h 92568"/>
                  <a:gd name="connsiteX2" fmla="*/ 41142 w 90511"/>
                  <a:gd name="connsiteY2" fmla="*/ 90511 h 92568"/>
                  <a:gd name="connsiteX3" fmla="*/ 0 w 90511"/>
                  <a:gd name="connsiteY3" fmla="*/ 52112 h 92568"/>
                  <a:gd name="connsiteX4" fmla="*/ 74055 w 90511"/>
                  <a:gd name="connsiteY4" fmla="*/ 0 h 92568"/>
                  <a:gd name="connsiteX5" fmla="*/ 90512 w 90511"/>
                  <a:gd name="connsiteY5" fmla="*/ 16456 h 92568"/>
                  <a:gd name="connsiteX6" fmla="*/ 41142 w 90511"/>
                  <a:gd name="connsiteY6" fmla="*/ 90511 h 9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1" h="92568">
                    <a:moveTo>
                      <a:pt x="41142" y="90511"/>
                    </a:moveTo>
                    <a:cubicBezTo>
                      <a:pt x="41142" y="90511"/>
                      <a:pt x="41142" y="93254"/>
                      <a:pt x="41142" y="90511"/>
                    </a:cubicBezTo>
                    <a:cubicBezTo>
                      <a:pt x="38399" y="93254"/>
                      <a:pt x="38399" y="93254"/>
                      <a:pt x="41142" y="90511"/>
                    </a:cubicBezTo>
                    <a:lnTo>
                      <a:pt x="0" y="52112"/>
                    </a:lnTo>
                    <a:lnTo>
                      <a:pt x="74055" y="0"/>
                    </a:lnTo>
                    <a:lnTo>
                      <a:pt x="90512" y="16456"/>
                    </a:lnTo>
                    <a:lnTo>
                      <a:pt x="41142" y="90511"/>
                    </a:lnTo>
                    <a:close/>
                  </a:path>
                </a:pathLst>
              </a:custGeom>
              <a:solidFill>
                <a:srgbClr val="60BA47"/>
              </a:solidFill>
              <a:ln w="27426" cap="flat">
                <a:noFill/>
                <a:prstDash val="solid"/>
                <a:miter/>
              </a:ln>
            </p:spPr>
            <p:txBody>
              <a:bodyPr rtlCol="0" anchor="ctr"/>
              <a:lstStyle/>
              <a:p>
                <a:endParaRPr lang="en-US"/>
              </a:p>
            </p:txBody>
          </p:sp>
          <p:sp>
            <p:nvSpPr>
              <p:cNvPr id="86" name="Freeform 1510">
                <a:extLst>
                  <a:ext uri="{FF2B5EF4-FFF2-40B4-BE49-F238E27FC236}">
                    <a16:creationId xmlns:a16="http://schemas.microsoft.com/office/drawing/2014/main" id="{649B3E6C-152E-71AB-7DEC-FD4399FC6142}"/>
                  </a:ext>
                </a:extLst>
              </p:cNvPr>
              <p:cNvSpPr/>
              <p:nvPr/>
            </p:nvSpPr>
            <p:spPr>
              <a:xfrm>
                <a:off x="9412085" y="4546543"/>
                <a:ext cx="32912" cy="134395"/>
              </a:xfrm>
              <a:custGeom>
                <a:avLst/>
                <a:gdLst>
                  <a:gd name="connsiteX0" fmla="*/ 16457 w 32912"/>
                  <a:gd name="connsiteY0" fmla="*/ 0 h 134395"/>
                  <a:gd name="connsiteX1" fmla="*/ 0 w 32912"/>
                  <a:gd name="connsiteY1" fmla="*/ 16456 h 134395"/>
                  <a:gd name="connsiteX2" fmla="*/ 0 w 32912"/>
                  <a:gd name="connsiteY2" fmla="*/ 117939 h 134395"/>
                  <a:gd name="connsiteX3" fmla="*/ 16457 w 32912"/>
                  <a:gd name="connsiteY3" fmla="*/ 134395 h 134395"/>
                  <a:gd name="connsiteX4" fmla="*/ 32913 w 32912"/>
                  <a:gd name="connsiteY4" fmla="*/ 117939 h 134395"/>
                  <a:gd name="connsiteX5" fmla="*/ 32913 w 32912"/>
                  <a:gd name="connsiteY5" fmla="*/ 16456 h 134395"/>
                  <a:gd name="connsiteX6" fmla="*/ 16457 w 32912"/>
                  <a:gd name="connsiteY6" fmla="*/ 0 h 1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34395">
                    <a:moveTo>
                      <a:pt x="16457" y="0"/>
                    </a:moveTo>
                    <a:cubicBezTo>
                      <a:pt x="8228" y="0"/>
                      <a:pt x="0" y="8228"/>
                      <a:pt x="0" y="16456"/>
                    </a:cubicBezTo>
                    <a:lnTo>
                      <a:pt x="0" y="117939"/>
                    </a:lnTo>
                    <a:cubicBezTo>
                      <a:pt x="0" y="126167"/>
                      <a:pt x="8228" y="134395"/>
                      <a:pt x="16457" y="134395"/>
                    </a:cubicBezTo>
                    <a:cubicBezTo>
                      <a:pt x="24685" y="134395"/>
                      <a:pt x="32913" y="126167"/>
                      <a:pt x="32913" y="117939"/>
                    </a:cubicBezTo>
                    <a:lnTo>
                      <a:pt x="32913" y="16456"/>
                    </a:lnTo>
                    <a:cubicBezTo>
                      <a:pt x="32913" y="5485"/>
                      <a:pt x="24685" y="0"/>
                      <a:pt x="16457" y="0"/>
                    </a:cubicBez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63204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43B85E94-6F08-5881-265C-E6F12B63BDAE}"/>
              </a:ext>
            </a:extLst>
          </p:cNvPr>
          <p:cNvPicPr>
            <a:picLocks noGrp="1" noChangeAspect="1"/>
          </p:cNvPicPr>
          <p:nvPr>
            <p:ph type="pic" sz="quarter" idx="20"/>
          </p:nvPr>
        </p:nvPicPr>
        <p:blipFill>
          <a:blip r:embed="rId2" cstate="screen">
            <a:extLst>
              <a:ext uri="{28A0092B-C50C-407E-A947-70E740481C1C}">
                <a14:useLocalDpi xmlns:a14="http://schemas.microsoft.com/office/drawing/2010/main"/>
              </a:ext>
            </a:extLst>
          </a:blip>
          <a:srcRect/>
          <a:stretch/>
        </p:blipFill>
        <p:spPr>
          <a:xfrm>
            <a:off x="601406" y="0"/>
            <a:ext cx="4454688" cy="6858000"/>
          </a:xfrm>
        </p:spPr>
      </p:pic>
      <p:sp>
        <p:nvSpPr>
          <p:cNvPr id="3" name="Text Placeholder 2">
            <a:extLst>
              <a:ext uri="{FF2B5EF4-FFF2-40B4-BE49-F238E27FC236}">
                <a16:creationId xmlns:a16="http://schemas.microsoft.com/office/drawing/2014/main" id="{2C66970C-19BE-6253-12B5-CE58DA883AAB}"/>
              </a:ext>
            </a:extLst>
          </p:cNvPr>
          <p:cNvSpPr>
            <a:spLocks noGrp="1"/>
          </p:cNvSpPr>
          <p:nvPr>
            <p:ph type="body" sz="quarter" idx="21"/>
          </p:nvPr>
        </p:nvSpPr>
        <p:spPr>
          <a:xfrm>
            <a:off x="5056577" y="101185"/>
            <a:ext cx="7234662" cy="982355"/>
          </a:xfrm>
        </p:spPr>
        <p:txBody>
          <a:bodyPr/>
          <a:lstStyle/>
          <a:p>
            <a:r>
              <a:rPr lang="en-IE"/>
              <a:t>Monitoraggio in tempo reale con IoT</a:t>
            </a:r>
          </a:p>
          <a:p>
            <a:endParaRPr lang="en-IE"/>
          </a:p>
        </p:txBody>
      </p:sp>
      <p:sp>
        <p:nvSpPr>
          <p:cNvPr id="4" name="Text Placeholder 3">
            <a:extLst>
              <a:ext uri="{FF2B5EF4-FFF2-40B4-BE49-F238E27FC236}">
                <a16:creationId xmlns:a16="http://schemas.microsoft.com/office/drawing/2014/main" id="{9A8DA407-D63B-4786-E121-2F904AF0AC12}"/>
              </a:ext>
            </a:extLst>
          </p:cNvPr>
          <p:cNvSpPr>
            <a:spLocks noGrp="1"/>
          </p:cNvSpPr>
          <p:nvPr>
            <p:ph type="body" sz="quarter" idx="22"/>
          </p:nvPr>
        </p:nvSpPr>
        <p:spPr>
          <a:xfrm>
            <a:off x="5056578" y="752991"/>
            <a:ext cx="7001556" cy="5116202"/>
          </a:xfrm>
        </p:spPr>
        <p:txBody>
          <a:bodyPr lIns="91440" tIns="45720" rIns="91440" bIns="45720" anchor="t"/>
          <a:lstStyle/>
          <a:p>
            <a:pPr marL="0" indent="0"/>
            <a:r>
              <a:rPr lang="en-US" sz="1950" b="1" err="1"/>
              <a:t>Caratteristiche</a:t>
            </a:r>
            <a:r>
              <a:rPr lang="en-US" sz="1950" b="1"/>
              <a:t> e </a:t>
            </a:r>
            <a:r>
              <a:rPr lang="en-US" sz="1950" b="1" err="1"/>
              <a:t>vantaggi</a:t>
            </a:r>
            <a:r>
              <a:rPr lang="en-US" sz="1950" b="1"/>
              <a:t> </a:t>
            </a:r>
            <a:r>
              <a:rPr lang="en-US" sz="1950" b="1" err="1"/>
              <a:t>principali</a:t>
            </a:r>
            <a:r>
              <a:rPr lang="en-US" sz="1950" b="1"/>
              <a:t>:</a:t>
            </a:r>
            <a:endParaRPr lang="en-US" sz="1950" b="1">
              <a:ea typeface="Calibri"/>
              <a:cs typeface="Calibri"/>
            </a:endParaRPr>
          </a:p>
          <a:p>
            <a:pPr marL="341630" indent="-341630">
              <a:buFont typeface="+mj-lt"/>
              <a:buAutoNum type="arabicPeriod"/>
            </a:pPr>
            <a:r>
              <a:rPr lang="en-US" sz="1950" b="1" u="sng" err="1">
                <a:highlight>
                  <a:srgbClr val="60BA47"/>
                </a:highlight>
              </a:rPr>
              <a:t>Sensori</a:t>
            </a:r>
            <a:r>
              <a:rPr lang="en-US" sz="1950" b="1" u="sng">
                <a:highlight>
                  <a:srgbClr val="60BA47"/>
                </a:highlight>
              </a:rPr>
              <a:t> di </a:t>
            </a:r>
            <a:r>
              <a:rPr lang="en-US" sz="1950" b="1" u="sng" err="1">
                <a:highlight>
                  <a:srgbClr val="60BA47"/>
                </a:highlight>
              </a:rPr>
              <a:t>temperatura</a:t>
            </a:r>
            <a:r>
              <a:rPr lang="en-US" sz="1950" b="1" u="sng">
                <a:highlight>
                  <a:srgbClr val="60BA47"/>
                </a:highlight>
              </a:rPr>
              <a:t> e </a:t>
            </a:r>
            <a:r>
              <a:rPr lang="en-US" sz="1950" b="1" u="sng" err="1">
                <a:highlight>
                  <a:srgbClr val="60BA47"/>
                </a:highlight>
              </a:rPr>
              <a:t>umidità</a:t>
            </a:r>
            <a:r>
              <a:rPr lang="en-US" sz="1950" b="1" u="sng">
                <a:highlight>
                  <a:srgbClr val="60BA47"/>
                </a:highlight>
              </a:rPr>
              <a:t>: </a:t>
            </a:r>
            <a:endParaRPr lang="en-US" sz="1950" b="1" u="sng">
              <a:highlight>
                <a:srgbClr val="60BA47"/>
              </a:highlight>
              <a:ea typeface="Calibri"/>
              <a:cs typeface="Calibri"/>
            </a:endParaRPr>
          </a:p>
          <a:p>
            <a:pPr marL="342900" indent="-342900">
              <a:buFont typeface="Arial" panose="020B0604020202020204" pitchFamily="34" charset="0"/>
              <a:buChar char="•"/>
            </a:pPr>
            <a:r>
              <a:rPr lang="en-US" sz="1950"/>
              <a:t>I </a:t>
            </a:r>
            <a:r>
              <a:rPr lang="en-US" sz="1950" err="1"/>
              <a:t>dispositivi</a:t>
            </a:r>
            <a:r>
              <a:rPr lang="en-US" sz="1950"/>
              <a:t> </a:t>
            </a:r>
            <a:r>
              <a:rPr lang="en-US" sz="1950" err="1"/>
              <a:t>monitorano</a:t>
            </a:r>
            <a:r>
              <a:rPr lang="en-US" sz="1950"/>
              <a:t> le </a:t>
            </a:r>
            <a:r>
              <a:rPr lang="en-US" sz="1950" err="1"/>
              <a:t>condizioni</a:t>
            </a:r>
            <a:r>
              <a:rPr lang="en-US" sz="1950"/>
              <a:t> di </a:t>
            </a:r>
            <a:r>
              <a:rPr lang="en-US" sz="1950" err="1"/>
              <a:t>conservazione</a:t>
            </a:r>
            <a:r>
              <a:rPr lang="en-US" sz="1950"/>
              <a:t> in tempo </a:t>
            </a:r>
            <a:r>
              <a:rPr lang="en-US" sz="1950" err="1"/>
              <a:t>reale</a:t>
            </a:r>
            <a:r>
              <a:rPr lang="en-US" sz="1950"/>
              <a:t>, </a:t>
            </a:r>
            <a:r>
              <a:rPr lang="en-US" sz="1950" err="1"/>
              <a:t>garantendo</a:t>
            </a:r>
            <a:r>
              <a:rPr lang="en-US" sz="1950"/>
              <a:t> </a:t>
            </a:r>
            <a:r>
              <a:rPr lang="en-US" sz="1950" err="1"/>
              <a:t>ambienti</a:t>
            </a:r>
            <a:r>
              <a:rPr lang="en-US" sz="1950"/>
              <a:t> </a:t>
            </a:r>
            <a:r>
              <a:rPr lang="en-US" sz="1950" err="1"/>
              <a:t>ottimali</a:t>
            </a:r>
            <a:r>
              <a:rPr lang="en-US" sz="1950"/>
              <a:t> per </a:t>
            </a:r>
            <a:r>
              <a:rPr lang="en-US" sz="1950" err="1"/>
              <a:t>i</a:t>
            </a:r>
            <a:r>
              <a:rPr lang="en-US" sz="1950"/>
              <a:t> </a:t>
            </a:r>
            <a:r>
              <a:rPr lang="en-US" sz="1950" err="1"/>
              <a:t>prodotti</a:t>
            </a:r>
            <a:r>
              <a:rPr lang="en-US" sz="1950"/>
              <a:t> </a:t>
            </a:r>
            <a:r>
              <a:rPr lang="en-US" sz="1950" err="1"/>
              <a:t>deperibili</a:t>
            </a:r>
            <a:r>
              <a:rPr lang="en-US" sz="1950"/>
              <a:t>.</a:t>
            </a:r>
            <a:endParaRPr lang="en-US" sz="1950">
              <a:ea typeface="Calibri"/>
              <a:cs typeface="Calibri"/>
            </a:endParaRPr>
          </a:p>
          <a:p>
            <a:pPr marL="342900" indent="-342900">
              <a:spcAft>
                <a:spcPts val="600"/>
              </a:spcAft>
              <a:buFont typeface="Arial" panose="020B0604020202020204" pitchFamily="34" charset="0"/>
              <a:buChar char="•"/>
            </a:pPr>
            <a:r>
              <a:rPr lang="en-US" sz="1950" err="1"/>
              <a:t>Gli</a:t>
            </a:r>
            <a:r>
              <a:rPr lang="en-US" sz="1950"/>
              <a:t> </a:t>
            </a:r>
            <a:r>
              <a:rPr lang="en-US" sz="1950" err="1"/>
              <a:t>avvisi</a:t>
            </a:r>
            <a:r>
              <a:rPr lang="en-US" sz="1950"/>
              <a:t> </a:t>
            </a:r>
            <a:r>
              <a:rPr lang="en-US" sz="1950" err="1"/>
              <a:t>vengono</a:t>
            </a:r>
            <a:r>
              <a:rPr lang="en-US" sz="1950"/>
              <a:t> </a:t>
            </a:r>
            <a:r>
              <a:rPr lang="en-US" sz="1950" err="1"/>
              <a:t>attivati</a:t>
            </a:r>
            <a:r>
              <a:rPr lang="en-US" sz="1950"/>
              <a:t> se le </a:t>
            </a:r>
            <a:r>
              <a:rPr lang="en-US" sz="1950" err="1"/>
              <a:t>condizioni</a:t>
            </a:r>
            <a:r>
              <a:rPr lang="en-US" sz="1950"/>
              <a:t> </a:t>
            </a:r>
            <a:r>
              <a:rPr lang="en-US" sz="1950" err="1"/>
              <a:t>si</a:t>
            </a:r>
            <a:r>
              <a:rPr lang="en-US" sz="1950"/>
              <a:t> </a:t>
            </a:r>
            <a:r>
              <a:rPr lang="en-US" sz="1950" err="1"/>
              <a:t>discostano</a:t>
            </a:r>
            <a:r>
              <a:rPr lang="en-US" sz="1950"/>
              <a:t>, </a:t>
            </a:r>
            <a:r>
              <a:rPr lang="en-US" sz="1950" err="1"/>
              <a:t>impedendo</a:t>
            </a:r>
            <a:r>
              <a:rPr lang="en-US" sz="1950"/>
              <a:t> il </a:t>
            </a:r>
            <a:r>
              <a:rPr lang="en-US" sz="1950" err="1"/>
              <a:t>deterioramento</a:t>
            </a:r>
            <a:r>
              <a:rPr lang="en-US" sz="1950"/>
              <a:t>. </a:t>
            </a:r>
            <a:r>
              <a:rPr lang="en-US" sz="1950" err="1"/>
              <a:t>Esempio</a:t>
            </a:r>
            <a:r>
              <a:rPr lang="en-US" sz="1950"/>
              <a:t>: </a:t>
            </a:r>
            <a:r>
              <a:rPr lang="en-US" sz="1950" err="1"/>
              <a:t>Sistemi</a:t>
            </a:r>
            <a:r>
              <a:rPr lang="en-US" sz="1950"/>
              <a:t> IoT </a:t>
            </a:r>
            <a:r>
              <a:rPr lang="en-US" sz="1950" err="1"/>
              <a:t>nelle</a:t>
            </a:r>
            <a:r>
              <a:rPr lang="en-US" sz="1950"/>
              <a:t> </a:t>
            </a:r>
            <a:r>
              <a:rPr lang="en-US" sz="1950" err="1"/>
              <a:t>celle</a:t>
            </a:r>
            <a:r>
              <a:rPr lang="en-US" sz="1950"/>
              <a:t> </a:t>
            </a:r>
            <a:r>
              <a:rPr lang="en-US" sz="1950" err="1"/>
              <a:t>frigorifere</a:t>
            </a:r>
            <a:r>
              <a:rPr lang="en-US" sz="1950"/>
              <a:t> o </a:t>
            </a:r>
            <a:r>
              <a:rPr lang="en-US" sz="1950" err="1"/>
              <a:t>nei</a:t>
            </a:r>
            <a:r>
              <a:rPr lang="en-US" sz="1950"/>
              <a:t> </a:t>
            </a:r>
            <a:r>
              <a:rPr lang="en-US" sz="1950" err="1"/>
              <a:t>trasporti</a:t>
            </a:r>
            <a:r>
              <a:rPr lang="en-US" sz="1950"/>
              <a:t> </a:t>
            </a:r>
            <a:r>
              <a:rPr lang="en-US" sz="1950" err="1"/>
              <a:t>refrigerati</a:t>
            </a:r>
            <a:r>
              <a:rPr lang="en-US" sz="1950"/>
              <a:t>.</a:t>
            </a:r>
            <a:endParaRPr lang="en-US" sz="1950">
              <a:ea typeface="Calibri"/>
              <a:cs typeface="Calibri"/>
            </a:endParaRPr>
          </a:p>
          <a:p>
            <a:pPr marL="341630" indent="-341630">
              <a:spcAft>
                <a:spcPts val="600"/>
              </a:spcAft>
              <a:buFont typeface="+mj-lt"/>
              <a:buAutoNum type="arabicPeriod" startAt="2"/>
            </a:pPr>
            <a:r>
              <a:rPr lang="en-US" sz="1950" b="1" u="sng" err="1">
                <a:highlight>
                  <a:srgbClr val="60BA47"/>
                </a:highlight>
              </a:rPr>
              <a:t>Gestione</a:t>
            </a:r>
            <a:r>
              <a:rPr lang="en-US" sz="1950" b="1" u="sng">
                <a:highlight>
                  <a:srgbClr val="60BA47"/>
                </a:highlight>
              </a:rPr>
              <a:t> </a:t>
            </a:r>
            <a:r>
              <a:rPr lang="en-US" sz="1950" b="1" u="sng" err="1">
                <a:highlight>
                  <a:srgbClr val="60BA47"/>
                </a:highlight>
              </a:rPr>
              <a:t>dell'inventario</a:t>
            </a:r>
            <a:r>
              <a:rPr lang="en-US" sz="1950" b="1" u="sng">
                <a:highlight>
                  <a:srgbClr val="60BA47"/>
                </a:highlight>
              </a:rPr>
              <a:t>:</a:t>
            </a:r>
            <a:endParaRPr lang="en-US" sz="1950" b="1" u="sng">
              <a:highlight>
                <a:srgbClr val="60BA47"/>
              </a:highlight>
              <a:ea typeface="Calibri"/>
              <a:cs typeface="Calibri"/>
            </a:endParaRPr>
          </a:p>
          <a:p>
            <a:pPr marL="342900" indent="-342900">
              <a:buFont typeface="Arial" panose="020B0604020202020204" pitchFamily="34" charset="0"/>
              <a:buChar char="•"/>
            </a:pPr>
            <a:r>
              <a:rPr lang="en-US" sz="1950" err="1"/>
              <a:t>Scaffali</a:t>
            </a:r>
            <a:r>
              <a:rPr lang="en-US" sz="1950"/>
              <a:t> e </a:t>
            </a:r>
            <a:r>
              <a:rPr lang="en-US" sz="1950" err="1"/>
              <a:t>contenitori</a:t>
            </a:r>
            <a:r>
              <a:rPr lang="en-US" sz="1950"/>
              <a:t> </a:t>
            </a:r>
            <a:r>
              <a:rPr lang="en-US" sz="1950" err="1"/>
              <a:t>intelligenti</a:t>
            </a:r>
            <a:r>
              <a:rPr lang="en-US" sz="1950"/>
              <a:t> </a:t>
            </a:r>
            <a:r>
              <a:rPr lang="en-US" sz="1950" err="1"/>
              <a:t>abilitati</a:t>
            </a:r>
            <a:r>
              <a:rPr lang="en-US" sz="1950"/>
              <a:t> </a:t>
            </a:r>
            <a:r>
              <a:rPr lang="en-US" sz="1950" err="1"/>
              <a:t>all'IoT</a:t>
            </a:r>
            <a:r>
              <a:rPr lang="en-US" sz="1950"/>
              <a:t> </a:t>
            </a:r>
            <a:r>
              <a:rPr lang="en-US" sz="1950" err="1"/>
              <a:t>tengono</a:t>
            </a:r>
            <a:r>
              <a:rPr lang="en-US" sz="1950"/>
              <a:t> </a:t>
            </a:r>
            <a:r>
              <a:rPr lang="en-US" sz="1950" err="1"/>
              <a:t>traccia</a:t>
            </a:r>
            <a:r>
              <a:rPr lang="en-US" sz="1950"/>
              <a:t> </a:t>
            </a:r>
            <a:r>
              <a:rPr lang="en-US" sz="1950" err="1"/>
              <a:t>dei</a:t>
            </a:r>
            <a:r>
              <a:rPr lang="en-US" sz="1950"/>
              <a:t> </a:t>
            </a:r>
            <a:r>
              <a:rPr lang="en-US" sz="1950" err="1"/>
              <a:t>livelli</a:t>
            </a:r>
            <a:r>
              <a:rPr lang="en-US" sz="1950"/>
              <a:t> di </a:t>
            </a:r>
            <a:r>
              <a:rPr lang="en-US" sz="1950" err="1"/>
              <a:t>inventario</a:t>
            </a:r>
            <a:r>
              <a:rPr lang="en-US" sz="1950"/>
              <a:t>, </a:t>
            </a:r>
            <a:r>
              <a:rPr lang="en-US" sz="1950" err="1"/>
              <a:t>delle</a:t>
            </a:r>
            <a:r>
              <a:rPr lang="en-US" sz="1950"/>
              <a:t> date di </a:t>
            </a:r>
            <a:r>
              <a:rPr lang="en-US" sz="1950" err="1"/>
              <a:t>scadenza</a:t>
            </a:r>
            <a:r>
              <a:rPr lang="en-US" sz="1950"/>
              <a:t> e </a:t>
            </a:r>
            <a:r>
              <a:rPr lang="en-US" sz="1950" err="1"/>
              <a:t>dei</a:t>
            </a:r>
            <a:r>
              <a:rPr lang="en-US" sz="1950"/>
              <a:t> </a:t>
            </a:r>
            <a:r>
              <a:rPr lang="en-US" sz="1950" err="1"/>
              <a:t>movimenti</a:t>
            </a:r>
            <a:r>
              <a:rPr lang="en-US" sz="1950"/>
              <a:t> </a:t>
            </a:r>
            <a:r>
              <a:rPr lang="en-US" sz="1950" err="1"/>
              <a:t>degli</a:t>
            </a:r>
            <a:r>
              <a:rPr lang="en-US" sz="1950"/>
              <a:t> </a:t>
            </a:r>
            <a:r>
              <a:rPr lang="en-US" sz="1950" err="1"/>
              <a:t>alimenti</a:t>
            </a:r>
            <a:r>
              <a:rPr lang="en-US" sz="1950"/>
              <a:t>.</a:t>
            </a:r>
            <a:endParaRPr lang="en-US" sz="1950">
              <a:ea typeface="Calibri"/>
              <a:cs typeface="Calibri"/>
            </a:endParaRPr>
          </a:p>
          <a:p>
            <a:pPr marL="342900" indent="-342900">
              <a:spcAft>
                <a:spcPts val="600"/>
              </a:spcAft>
              <a:buFont typeface="Arial" panose="020B0604020202020204" pitchFamily="34" charset="0"/>
              <a:buChar char="•"/>
            </a:pPr>
            <a:r>
              <a:rPr lang="en-US" sz="1950"/>
              <a:t>I </a:t>
            </a:r>
            <a:r>
              <a:rPr lang="en-US" sz="1950" err="1"/>
              <a:t>sistemi</a:t>
            </a:r>
            <a:r>
              <a:rPr lang="en-US" sz="1950"/>
              <a:t> di </a:t>
            </a:r>
            <a:r>
              <a:rPr lang="en-US" sz="1950" err="1"/>
              <a:t>riordino</a:t>
            </a:r>
            <a:r>
              <a:rPr lang="en-US" sz="1950"/>
              <a:t> </a:t>
            </a:r>
            <a:r>
              <a:rPr lang="en-US" sz="1950" err="1"/>
              <a:t>automatico</a:t>
            </a:r>
            <a:r>
              <a:rPr lang="en-US" sz="1950"/>
              <a:t> </a:t>
            </a:r>
            <a:r>
              <a:rPr lang="en-US" sz="1950" err="1"/>
              <a:t>ottimizzano</a:t>
            </a:r>
            <a:r>
              <a:rPr lang="en-US" sz="1950"/>
              <a:t> </a:t>
            </a:r>
            <a:r>
              <a:rPr lang="en-US" sz="1950" err="1"/>
              <a:t>l'inventario</a:t>
            </a:r>
            <a:r>
              <a:rPr lang="en-US" sz="1950"/>
              <a:t> per </a:t>
            </a:r>
            <a:r>
              <a:rPr lang="en-US" sz="1950" err="1"/>
              <a:t>evitare</a:t>
            </a:r>
            <a:r>
              <a:rPr lang="en-US" sz="1950"/>
              <a:t> </a:t>
            </a:r>
            <a:r>
              <a:rPr lang="en-US" sz="1950" err="1"/>
              <a:t>l'eccesso</a:t>
            </a:r>
            <a:r>
              <a:rPr lang="en-US" sz="1950"/>
              <a:t> di </a:t>
            </a:r>
            <a:r>
              <a:rPr lang="en-US" sz="1950" err="1"/>
              <a:t>scorte</a:t>
            </a:r>
            <a:r>
              <a:rPr lang="en-US" sz="1950"/>
              <a:t>.</a:t>
            </a:r>
            <a:endParaRPr lang="en-US" sz="1950">
              <a:ea typeface="Calibri"/>
              <a:cs typeface="Calibri"/>
            </a:endParaRPr>
          </a:p>
          <a:p>
            <a:pPr marL="341630" indent="-341630">
              <a:spcAft>
                <a:spcPts val="600"/>
              </a:spcAft>
              <a:buFont typeface="+mj-lt"/>
              <a:buAutoNum type="arabicPeriod" startAt="3"/>
            </a:pPr>
            <a:r>
              <a:rPr lang="en-US" sz="1950" b="1" u="sng" err="1">
                <a:highlight>
                  <a:srgbClr val="60BA47"/>
                </a:highlight>
              </a:rPr>
              <a:t>Analisi</a:t>
            </a:r>
            <a:r>
              <a:rPr lang="en-US" sz="1950" b="1" u="sng">
                <a:highlight>
                  <a:srgbClr val="60BA47"/>
                </a:highlight>
              </a:rPr>
              <a:t> </a:t>
            </a:r>
            <a:r>
              <a:rPr lang="en-US" sz="1950" b="1" u="sng" err="1">
                <a:highlight>
                  <a:srgbClr val="60BA47"/>
                </a:highlight>
              </a:rPr>
              <a:t>dei</a:t>
            </a:r>
            <a:r>
              <a:rPr lang="en-US" sz="1950" b="1" u="sng">
                <a:highlight>
                  <a:srgbClr val="60BA47"/>
                </a:highlight>
              </a:rPr>
              <a:t> </a:t>
            </a:r>
            <a:r>
              <a:rPr lang="en-US" sz="1950" b="1" u="sng" err="1">
                <a:highlight>
                  <a:srgbClr val="60BA47"/>
                </a:highlight>
              </a:rPr>
              <a:t>dati</a:t>
            </a:r>
            <a:r>
              <a:rPr lang="en-US" sz="1950" b="1" u="sng">
                <a:highlight>
                  <a:srgbClr val="60BA47"/>
                </a:highlight>
              </a:rPr>
              <a:t>:</a:t>
            </a:r>
            <a:endParaRPr lang="en-US" sz="1950" b="1" u="sng">
              <a:highlight>
                <a:srgbClr val="60BA47"/>
              </a:highlight>
              <a:ea typeface="Calibri"/>
              <a:cs typeface="Calibri"/>
            </a:endParaRPr>
          </a:p>
          <a:p>
            <a:pPr marL="342900" indent="-342900">
              <a:buFont typeface="Arial" panose="020B0604020202020204" pitchFamily="34" charset="0"/>
              <a:buChar char="•"/>
            </a:pPr>
            <a:r>
              <a:rPr lang="en-US" sz="1950"/>
              <a:t>Le </a:t>
            </a:r>
            <a:r>
              <a:rPr lang="en-US" sz="1950" err="1"/>
              <a:t>analisi</a:t>
            </a:r>
            <a:r>
              <a:rPr lang="en-US" sz="1950"/>
              <a:t> </a:t>
            </a:r>
            <a:r>
              <a:rPr lang="en-US" sz="1950" err="1"/>
              <a:t>basate</a:t>
            </a:r>
            <a:r>
              <a:rPr lang="en-US" sz="1950"/>
              <a:t> </a:t>
            </a:r>
            <a:r>
              <a:rPr lang="en-US" sz="1950" err="1"/>
              <a:t>sull'intelligenza</a:t>
            </a:r>
            <a:r>
              <a:rPr lang="en-US" sz="1950"/>
              <a:t> </a:t>
            </a:r>
            <a:r>
              <a:rPr lang="en-US" sz="1950" err="1"/>
              <a:t>artificiale</a:t>
            </a:r>
            <a:r>
              <a:rPr lang="en-US" sz="1950"/>
              <a:t> </a:t>
            </a:r>
            <a:r>
              <a:rPr lang="en-US" sz="1950" err="1"/>
              <a:t>identificano</a:t>
            </a:r>
            <a:r>
              <a:rPr lang="en-US" sz="1950"/>
              <a:t> </a:t>
            </a:r>
            <a:r>
              <a:rPr lang="en-US" sz="1950" err="1"/>
              <a:t>gli</a:t>
            </a:r>
            <a:r>
              <a:rPr lang="en-US" sz="1950"/>
              <a:t> </a:t>
            </a:r>
            <a:r>
              <a:rPr lang="en-US" sz="1950" err="1"/>
              <a:t>schemi</a:t>
            </a:r>
            <a:r>
              <a:rPr lang="en-US" sz="1950"/>
              <a:t>, come ad </a:t>
            </a:r>
            <a:r>
              <a:rPr lang="en-US" sz="1950" err="1"/>
              <a:t>esempio</a:t>
            </a:r>
            <a:r>
              <a:rPr lang="en-US" sz="1950"/>
              <a:t> </a:t>
            </a:r>
            <a:r>
              <a:rPr lang="en-US" sz="1950" err="1"/>
              <a:t>gli</a:t>
            </a:r>
            <a:r>
              <a:rPr lang="en-US" sz="1950"/>
              <a:t> </a:t>
            </a:r>
            <a:r>
              <a:rPr lang="en-US" sz="1950" err="1"/>
              <a:t>articoli</a:t>
            </a:r>
            <a:r>
              <a:rPr lang="en-US" sz="1950"/>
              <a:t> </a:t>
            </a:r>
            <a:r>
              <a:rPr lang="en-US" sz="1950" err="1"/>
              <a:t>sprecati</a:t>
            </a:r>
            <a:r>
              <a:rPr lang="en-US" sz="1950"/>
              <a:t> di </a:t>
            </a:r>
            <a:r>
              <a:rPr lang="en-US" sz="1950" err="1"/>
              <a:t>frequente</a:t>
            </a:r>
            <a:r>
              <a:rPr lang="en-US" sz="1950"/>
              <a:t>, e </a:t>
            </a:r>
            <a:r>
              <a:rPr lang="en-US" sz="1950" err="1"/>
              <a:t>suggeriscono</a:t>
            </a:r>
            <a:r>
              <a:rPr lang="en-US" sz="1950"/>
              <a:t> </a:t>
            </a:r>
            <a:r>
              <a:rPr lang="en-US" sz="1950" err="1"/>
              <a:t>aggiustamenti</a:t>
            </a:r>
            <a:r>
              <a:rPr lang="en-US" sz="1950"/>
              <a:t> </a:t>
            </a:r>
            <a:r>
              <a:rPr lang="en-US" sz="1950" err="1"/>
              <a:t>negli</a:t>
            </a:r>
            <a:r>
              <a:rPr lang="en-US" sz="1950"/>
              <a:t> </a:t>
            </a:r>
            <a:r>
              <a:rPr lang="en-US" sz="1950" err="1"/>
              <a:t>acquisti</a:t>
            </a:r>
            <a:r>
              <a:rPr lang="en-US" sz="1950"/>
              <a:t>, </a:t>
            </a:r>
            <a:r>
              <a:rPr lang="en-US" sz="1950" err="1"/>
              <a:t>nello</a:t>
            </a:r>
            <a:r>
              <a:rPr lang="en-US" sz="1950"/>
              <a:t> </a:t>
            </a:r>
            <a:r>
              <a:rPr lang="en-US" sz="1950" err="1"/>
              <a:t>stoccaggio</a:t>
            </a:r>
            <a:r>
              <a:rPr lang="en-US" sz="1950"/>
              <a:t> o </a:t>
            </a:r>
            <a:r>
              <a:rPr lang="en-US" sz="1950" err="1"/>
              <a:t>nella</a:t>
            </a:r>
            <a:r>
              <a:rPr lang="en-US" sz="1950"/>
              <a:t> </a:t>
            </a:r>
            <a:r>
              <a:rPr lang="en-US" sz="1950" err="1"/>
              <a:t>produzione</a:t>
            </a:r>
            <a:r>
              <a:rPr lang="en-US" sz="1950"/>
              <a:t>.</a:t>
            </a:r>
            <a:endParaRPr lang="en-US" sz="1950">
              <a:ea typeface="Calibri"/>
              <a:cs typeface="Calibri"/>
            </a:endParaRPr>
          </a:p>
          <a:p>
            <a:pPr marL="0" indent="0"/>
            <a:endParaRPr lang="en-IE"/>
          </a:p>
        </p:txBody>
      </p:sp>
      <p:sp>
        <p:nvSpPr>
          <p:cNvPr id="8" name="TextBox 7">
            <a:extLst>
              <a:ext uri="{FF2B5EF4-FFF2-40B4-BE49-F238E27FC236}">
                <a16:creationId xmlns:a16="http://schemas.microsoft.com/office/drawing/2014/main" id="{DA89E4C5-DDF1-008F-0512-886CABEDED97}"/>
              </a:ext>
            </a:extLst>
          </p:cNvPr>
          <p:cNvSpPr txBox="1"/>
          <p:nvPr/>
        </p:nvSpPr>
        <p:spPr>
          <a:xfrm>
            <a:off x="839215" y="253252"/>
            <a:ext cx="3979069" cy="2308324"/>
          </a:xfrm>
          <a:prstGeom prst="rect">
            <a:avLst/>
          </a:prstGeom>
          <a:solidFill>
            <a:schemeClr val="bg1"/>
          </a:solidFill>
        </p:spPr>
        <p:txBody>
          <a:bodyPr wrap="square">
            <a:spAutoFit/>
          </a:bodyPr>
          <a:lstStyle/>
          <a:p>
            <a:pPr marL="0" indent="0" algn="ctr"/>
            <a:r>
              <a:rPr lang="en-US" sz="2400">
                <a:solidFill>
                  <a:srgbClr val="09465E"/>
                </a:solidFill>
                <a:latin typeface="+mn-lt"/>
              </a:rPr>
              <a:t>Le soluzioni </a:t>
            </a:r>
            <a:r>
              <a:rPr lang="en-US" sz="2400" b="1">
                <a:solidFill>
                  <a:srgbClr val="09465E"/>
                </a:solidFill>
                <a:latin typeface="+mn-lt"/>
              </a:rPr>
              <a:t>IoT </a:t>
            </a:r>
            <a:r>
              <a:rPr lang="en-US" sz="2400">
                <a:solidFill>
                  <a:srgbClr val="09465E"/>
                </a:solidFill>
                <a:latin typeface="+mn-lt"/>
              </a:rPr>
              <a:t>(Internet of Things) consentono il monitoraggio continuo della qualità degli alimenti e delle scorte, fornendo dati per ridurre gli sprechi o le perdite.</a:t>
            </a:r>
          </a:p>
        </p:txBody>
      </p:sp>
    </p:spTree>
    <p:extLst>
      <p:ext uri="{BB962C8B-B14F-4D97-AF65-F5344CB8AC3E}">
        <p14:creationId xmlns:p14="http://schemas.microsoft.com/office/powerpoint/2010/main" val="3386830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07AD0-E6AB-6042-4F1A-1498EB0C354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9DFB897-CFFD-C2B9-734A-B90E9FC098F9}"/>
              </a:ext>
            </a:extLst>
          </p:cNvPr>
          <p:cNvSpPr>
            <a:spLocks noGrp="1"/>
          </p:cNvSpPr>
          <p:nvPr>
            <p:ph type="body" sz="quarter" idx="19"/>
          </p:nvPr>
        </p:nvSpPr>
        <p:spPr>
          <a:xfrm>
            <a:off x="7546163" y="1626408"/>
            <a:ext cx="3382197" cy="4655123"/>
          </a:xfrm>
          <a:prstGeom prst="rect">
            <a:avLst/>
          </a:prstGeom>
        </p:spPr>
        <p:txBody>
          <a:bodyPr/>
          <a:lstStyle/>
          <a:p>
            <a:r>
              <a:rPr lang="en-US" dirty="0"/>
              <a:t>La </a:t>
            </a:r>
            <a:r>
              <a:rPr lang="en-US" b="1" dirty="0"/>
              <a:t>CIFP Escuela de </a:t>
            </a:r>
            <a:r>
              <a:rPr lang="en-US" b="1" dirty="0" err="1"/>
              <a:t>Hostelería</a:t>
            </a:r>
            <a:r>
              <a:rPr lang="en-US" b="1" dirty="0"/>
              <a:t> de </a:t>
            </a:r>
            <a:r>
              <a:rPr lang="en-US" b="1" dirty="0" err="1"/>
              <a:t>Leioa</a:t>
            </a:r>
            <a:r>
              <a:rPr lang="en-US" b="1" dirty="0"/>
              <a:t> </a:t>
            </a:r>
            <a:r>
              <a:rPr lang="en-US" dirty="0"/>
              <a:t>(</a:t>
            </a:r>
            <a:r>
              <a:rPr lang="en-US" b="1" dirty="0" err="1"/>
              <a:t>Scuola</a:t>
            </a:r>
            <a:r>
              <a:rPr lang="en-US" b="1" dirty="0"/>
              <a:t> di </a:t>
            </a:r>
            <a:r>
              <a:rPr lang="en-US" dirty="0" err="1"/>
              <a:t>Ristorazione</a:t>
            </a:r>
            <a:r>
              <a:rPr lang="en-US" dirty="0"/>
              <a:t> di </a:t>
            </a:r>
            <a:r>
              <a:rPr lang="en-US" dirty="0" err="1"/>
              <a:t>Leioa</a:t>
            </a:r>
            <a:r>
              <a:rPr lang="en-US" dirty="0"/>
              <a:t>) è </a:t>
            </a:r>
            <a:r>
              <a:rPr lang="en-US" dirty="0" err="1"/>
              <a:t>all'avanguardia</a:t>
            </a:r>
            <a:r>
              <a:rPr lang="en-US" dirty="0"/>
              <a:t> </a:t>
            </a:r>
            <a:r>
              <a:rPr lang="en-US" dirty="0" err="1"/>
              <a:t>nell'innovazione</a:t>
            </a:r>
            <a:r>
              <a:rPr lang="en-US" dirty="0"/>
              <a:t> </a:t>
            </a:r>
            <a:r>
              <a:rPr lang="en-US" dirty="0" err="1"/>
              <a:t>culinaria</a:t>
            </a:r>
            <a:r>
              <a:rPr lang="en-US" dirty="0"/>
              <a:t>. Nel video un </a:t>
            </a:r>
            <a:r>
              <a:rPr lang="en-US" kern="1200" dirty="0">
                <a:solidFill>
                  <a:srgbClr val="09465E"/>
                </a:solidFill>
                <a:latin typeface="+mn-lt"/>
                <a:ea typeface="+mn-ea"/>
                <a:cs typeface="+mn-cs"/>
                <a:hlinkClick r:id="rId3"/>
              </a:rPr>
              <a:t>robot da cucina </a:t>
            </a:r>
            <a:r>
              <a:rPr lang="en-US" kern="1200" dirty="0" err="1">
                <a:solidFill>
                  <a:srgbClr val="09465E"/>
                </a:solidFill>
                <a:latin typeface="+mn-lt"/>
                <a:ea typeface="+mn-ea"/>
                <a:cs typeface="+mn-cs"/>
              </a:rPr>
              <a:t>completamente</a:t>
            </a:r>
            <a:r>
              <a:rPr lang="en-US" kern="1200" dirty="0">
                <a:solidFill>
                  <a:srgbClr val="09465E"/>
                </a:solidFill>
                <a:latin typeface="+mn-lt"/>
                <a:ea typeface="+mn-ea"/>
                <a:cs typeface="+mn-cs"/>
              </a:rPr>
              <a:t> </a:t>
            </a:r>
            <a:r>
              <a:rPr lang="en-US" kern="1200" dirty="0" err="1">
                <a:solidFill>
                  <a:srgbClr val="09465E"/>
                </a:solidFill>
                <a:latin typeface="+mn-lt"/>
                <a:ea typeface="+mn-ea"/>
                <a:cs typeface="+mn-cs"/>
              </a:rPr>
              <a:t>autonomo</a:t>
            </a:r>
            <a:r>
              <a:rPr lang="en-US" kern="1200" dirty="0">
                <a:solidFill>
                  <a:srgbClr val="09465E"/>
                </a:solidFill>
                <a:latin typeface="+mn-lt"/>
                <a:ea typeface="+mn-ea"/>
                <a:cs typeface="+mn-cs"/>
              </a:rPr>
              <a:t> </a:t>
            </a:r>
            <a:r>
              <a:rPr lang="en-US" kern="1200" dirty="0" err="1">
                <a:solidFill>
                  <a:srgbClr val="09465E"/>
                </a:solidFill>
                <a:latin typeface="+mn-lt"/>
                <a:ea typeface="+mn-ea"/>
                <a:cs typeface="+mn-cs"/>
              </a:rPr>
              <a:t>che</a:t>
            </a:r>
            <a:r>
              <a:rPr lang="en-US" kern="1200" dirty="0">
                <a:solidFill>
                  <a:srgbClr val="09465E"/>
                </a:solidFill>
                <a:latin typeface="+mn-lt"/>
                <a:ea typeface="+mn-ea"/>
                <a:cs typeface="+mn-cs"/>
              </a:rPr>
              <a:t> </a:t>
            </a:r>
            <a:r>
              <a:rPr lang="en-US" kern="1200" dirty="0" err="1">
                <a:solidFill>
                  <a:srgbClr val="09465E"/>
                </a:solidFill>
                <a:latin typeface="+mn-lt"/>
                <a:ea typeface="+mn-ea"/>
                <a:cs typeface="+mn-cs"/>
              </a:rPr>
              <a:t>prepara</a:t>
            </a:r>
            <a:r>
              <a:rPr lang="en-US" kern="1200" dirty="0">
                <a:solidFill>
                  <a:srgbClr val="09465E"/>
                </a:solidFill>
                <a:latin typeface="+mn-lt"/>
                <a:ea typeface="+mn-ea"/>
                <a:cs typeface="+mn-cs"/>
              </a:rPr>
              <a:t> la Paella. </a:t>
            </a:r>
            <a:endParaRPr lang="en-US" dirty="0"/>
          </a:p>
        </p:txBody>
      </p:sp>
      <p:pic>
        <p:nvPicPr>
          <p:cNvPr id="2" name="Picture 1">
            <a:extLst>
              <a:ext uri="{FF2B5EF4-FFF2-40B4-BE49-F238E27FC236}">
                <a16:creationId xmlns:a16="http://schemas.microsoft.com/office/drawing/2014/main" id="{803A3E65-12DB-AD08-5B79-6228DEF2EE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4326" y="876301"/>
            <a:ext cx="7997237" cy="4745686"/>
          </a:xfrm>
          <a:prstGeom prst="rect">
            <a:avLst/>
          </a:prstGeom>
        </p:spPr>
      </p:pic>
      <p:pic>
        <p:nvPicPr>
          <p:cNvPr id="4" name="Online Media 3" title="BR5 Robot kitchen Leioa">
            <a:hlinkClick r:id="" action="ppaction://media"/>
            <a:extLst>
              <a:ext uri="{FF2B5EF4-FFF2-40B4-BE49-F238E27FC236}">
                <a16:creationId xmlns:a16="http://schemas.microsoft.com/office/drawing/2014/main" id="{8F93B1AD-224B-0087-AE38-58217362DDA0}"/>
              </a:ext>
            </a:extLst>
          </p:cNvPr>
          <p:cNvPicPr>
            <a:picLocks noRot="1" noChangeAspect="1"/>
          </p:cNvPicPr>
          <p:nvPr>
            <a:videoFile r:link="rId1"/>
          </p:nvPr>
        </p:nvPicPr>
        <p:blipFill>
          <a:blip r:embed="rId5"/>
          <a:stretch>
            <a:fillRect/>
          </a:stretch>
        </p:blipFill>
        <p:spPr>
          <a:xfrm>
            <a:off x="1063625" y="1547017"/>
            <a:ext cx="5680075" cy="3209242"/>
          </a:xfrm>
          <a:prstGeom prst="rect">
            <a:avLst/>
          </a:prstGeom>
        </p:spPr>
      </p:pic>
    </p:spTree>
    <p:extLst>
      <p:ext uri="{BB962C8B-B14F-4D97-AF65-F5344CB8AC3E}">
        <p14:creationId xmlns:p14="http://schemas.microsoft.com/office/powerpoint/2010/main" val="390784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4C4C89-0068-5963-8C21-B261D96E5875}"/>
              </a:ext>
            </a:extLst>
          </p:cNvPr>
          <p:cNvSpPr>
            <a:spLocks noGrp="1"/>
          </p:cNvSpPr>
          <p:nvPr>
            <p:ph type="body" sz="quarter" idx="16"/>
          </p:nvPr>
        </p:nvSpPr>
        <p:spPr>
          <a:xfrm>
            <a:off x="621644" y="502515"/>
            <a:ext cx="5881764" cy="992652"/>
          </a:xfrm>
        </p:spPr>
        <p:txBody>
          <a:bodyPr/>
          <a:lstStyle/>
          <a:p>
            <a:r>
              <a:rPr lang="en-IE"/>
              <a:t>Esempi di strumenti IoT:</a:t>
            </a:r>
          </a:p>
          <a:p>
            <a:endParaRPr lang="en-IE"/>
          </a:p>
        </p:txBody>
      </p:sp>
      <p:sp>
        <p:nvSpPr>
          <p:cNvPr id="4" name="Text Placeholder 3">
            <a:extLst>
              <a:ext uri="{FF2B5EF4-FFF2-40B4-BE49-F238E27FC236}">
                <a16:creationId xmlns:a16="http://schemas.microsoft.com/office/drawing/2014/main" id="{D9C6868E-CDE3-2675-09C5-DC499068CB77}"/>
              </a:ext>
            </a:extLst>
          </p:cNvPr>
          <p:cNvSpPr>
            <a:spLocks noGrp="1"/>
          </p:cNvSpPr>
          <p:nvPr>
            <p:ph type="body" sz="quarter" idx="19"/>
          </p:nvPr>
        </p:nvSpPr>
        <p:spPr>
          <a:xfrm>
            <a:off x="0" y="6253485"/>
            <a:ext cx="6096000" cy="1398669"/>
          </a:xfrm>
        </p:spPr>
        <p:txBody>
          <a:bodyPr/>
          <a:lstStyle/>
          <a:p>
            <a:pPr algn="just"/>
            <a:r>
              <a:rPr lang="en-US" sz="1800"/>
              <a:t>    </a:t>
            </a:r>
            <a:endParaRPr lang="en-IE"/>
          </a:p>
        </p:txBody>
      </p:sp>
      <p:pic>
        <p:nvPicPr>
          <p:cNvPr id="9" name="Imagen 8">
            <a:extLst>
              <a:ext uri="{FF2B5EF4-FFF2-40B4-BE49-F238E27FC236}">
                <a16:creationId xmlns:a16="http://schemas.microsoft.com/office/drawing/2014/main" id="{1B453EB6-AC80-2C82-5FAC-210FD59D1C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69201" y="1345216"/>
            <a:ext cx="4338366" cy="2052084"/>
          </a:xfrm>
          <a:prstGeom prst="rect">
            <a:avLst/>
          </a:prstGeom>
        </p:spPr>
      </p:pic>
      <p:pic>
        <p:nvPicPr>
          <p:cNvPr id="11" name="Imagen 10">
            <a:extLst>
              <a:ext uri="{FF2B5EF4-FFF2-40B4-BE49-F238E27FC236}">
                <a16:creationId xmlns:a16="http://schemas.microsoft.com/office/drawing/2014/main" id="{35D57718-361C-8AD5-710B-22749EC707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69201" y="3397300"/>
            <a:ext cx="4338366" cy="606055"/>
          </a:xfrm>
          <a:prstGeom prst="rect">
            <a:avLst/>
          </a:prstGeom>
        </p:spPr>
      </p:pic>
      <p:sp>
        <p:nvSpPr>
          <p:cNvPr id="12" name="CuadroTexto 11">
            <a:extLst>
              <a:ext uri="{FF2B5EF4-FFF2-40B4-BE49-F238E27FC236}">
                <a16:creationId xmlns:a16="http://schemas.microsoft.com/office/drawing/2014/main" id="{6AEF06B7-0FAD-6BD2-AF1E-70EE213CDECF}"/>
              </a:ext>
            </a:extLst>
          </p:cNvPr>
          <p:cNvSpPr txBox="1"/>
          <p:nvPr/>
        </p:nvSpPr>
        <p:spPr>
          <a:xfrm>
            <a:off x="6593862" y="4274421"/>
            <a:ext cx="5013705" cy="2246769"/>
          </a:xfrm>
          <a:prstGeom prst="rect">
            <a:avLst/>
          </a:prstGeom>
          <a:noFill/>
        </p:spPr>
        <p:txBody>
          <a:bodyPr wrap="square" rtlCol="0">
            <a:spAutoFit/>
          </a:bodyPr>
          <a:lstStyle/>
          <a:p>
            <a:pPr algn="l"/>
            <a:r>
              <a:rPr lang="en-US" sz="2000" b="0" i="0" dirty="0" err="1">
                <a:solidFill>
                  <a:srgbClr val="09465E"/>
                </a:solidFill>
                <a:effectLst/>
                <a:latin typeface="+mn-lt"/>
              </a:rPr>
              <a:t>Un'azienda</a:t>
            </a:r>
            <a:r>
              <a:rPr lang="en-US" sz="2000" b="0" i="0" dirty="0">
                <a:solidFill>
                  <a:srgbClr val="09465E"/>
                </a:solidFill>
                <a:effectLst/>
                <a:latin typeface="+mn-lt"/>
              </a:rPr>
              <a:t> </a:t>
            </a:r>
            <a:r>
              <a:rPr lang="en-US" sz="2000" b="0" i="0" dirty="0" err="1">
                <a:solidFill>
                  <a:srgbClr val="09465E"/>
                </a:solidFill>
                <a:effectLst/>
                <a:latin typeface="+mn-lt"/>
              </a:rPr>
              <a:t>tecnologica</a:t>
            </a:r>
            <a:r>
              <a:rPr lang="en-US" sz="2000" b="0" i="0" dirty="0">
                <a:solidFill>
                  <a:srgbClr val="09465E"/>
                </a:solidFill>
                <a:effectLst/>
                <a:latin typeface="+mn-lt"/>
              </a:rPr>
              <a:t> </a:t>
            </a:r>
            <a:r>
              <a:rPr lang="en-US" sz="2000" b="0" i="0" dirty="0" err="1">
                <a:solidFill>
                  <a:srgbClr val="09465E"/>
                </a:solidFill>
                <a:effectLst/>
                <a:latin typeface="+mn-lt"/>
              </a:rPr>
              <a:t>dirompente</a:t>
            </a:r>
            <a:r>
              <a:rPr lang="en-US" sz="2000" b="0" i="0" dirty="0">
                <a:solidFill>
                  <a:srgbClr val="09465E"/>
                </a:solidFill>
                <a:effectLst/>
                <a:latin typeface="+mn-lt"/>
              </a:rPr>
              <a:t> </a:t>
            </a:r>
            <a:r>
              <a:rPr lang="en-US" sz="2000" b="0" i="0" dirty="0" err="1">
                <a:solidFill>
                  <a:srgbClr val="09465E"/>
                </a:solidFill>
                <a:effectLst/>
                <a:latin typeface="+mn-lt"/>
              </a:rPr>
              <a:t>che</a:t>
            </a:r>
            <a:r>
              <a:rPr lang="en-US" sz="2000" b="0" i="0" dirty="0">
                <a:solidFill>
                  <a:srgbClr val="09465E"/>
                </a:solidFill>
                <a:effectLst/>
                <a:latin typeface="+mn-lt"/>
              </a:rPr>
              <a:t> </a:t>
            </a:r>
            <a:r>
              <a:rPr lang="en-US" sz="2000" b="0" i="0" dirty="0" err="1">
                <a:solidFill>
                  <a:srgbClr val="09465E"/>
                </a:solidFill>
                <a:effectLst/>
                <a:latin typeface="+mn-lt"/>
              </a:rPr>
              <a:t>aggiunge</a:t>
            </a:r>
            <a:r>
              <a:rPr lang="en-US" sz="2000" b="0" i="0" dirty="0">
                <a:solidFill>
                  <a:srgbClr val="09465E"/>
                </a:solidFill>
                <a:effectLst/>
                <a:latin typeface="+mn-lt"/>
              </a:rPr>
              <a:t> </a:t>
            </a:r>
            <a:r>
              <a:rPr lang="en-US" sz="2000" b="0" i="0" dirty="0" err="1">
                <a:solidFill>
                  <a:srgbClr val="09465E"/>
                </a:solidFill>
                <a:effectLst/>
                <a:latin typeface="+mn-lt"/>
              </a:rPr>
              <a:t>valore</a:t>
            </a:r>
            <a:r>
              <a:rPr lang="en-US" sz="2000" b="0" i="0" dirty="0">
                <a:solidFill>
                  <a:srgbClr val="09465E"/>
                </a:solidFill>
                <a:effectLst/>
                <a:latin typeface="+mn-lt"/>
              </a:rPr>
              <a:t> ai </a:t>
            </a:r>
            <a:r>
              <a:rPr lang="en-US" sz="2000" b="0" i="0" dirty="0" err="1">
                <a:solidFill>
                  <a:srgbClr val="09465E"/>
                </a:solidFill>
                <a:effectLst/>
                <a:latin typeface="+mn-lt"/>
              </a:rPr>
              <a:t>rifiuti</a:t>
            </a:r>
            <a:r>
              <a:rPr lang="en-US" sz="2000" b="0" i="0" dirty="0">
                <a:solidFill>
                  <a:srgbClr val="09465E"/>
                </a:solidFill>
                <a:effectLst/>
                <a:latin typeface="+mn-lt"/>
              </a:rPr>
              <a:t> </a:t>
            </a:r>
            <a:r>
              <a:rPr lang="en-US" sz="2000" b="0" i="0" dirty="0" err="1">
                <a:solidFill>
                  <a:srgbClr val="09465E"/>
                </a:solidFill>
                <a:effectLst/>
                <a:latin typeface="+mn-lt"/>
              </a:rPr>
              <a:t>alimentari</a:t>
            </a:r>
            <a:r>
              <a:rPr lang="en-US" sz="2000" b="0" i="0" dirty="0">
                <a:solidFill>
                  <a:srgbClr val="09465E"/>
                </a:solidFill>
                <a:effectLst/>
                <a:latin typeface="+mn-lt"/>
              </a:rPr>
              <a:t> </a:t>
            </a:r>
            <a:r>
              <a:rPr lang="en-US" sz="2000" b="0" i="0" dirty="0" err="1">
                <a:solidFill>
                  <a:srgbClr val="09465E"/>
                </a:solidFill>
                <a:effectLst/>
                <a:latin typeface="+mn-lt"/>
              </a:rPr>
              <a:t>acquisendo</a:t>
            </a:r>
            <a:r>
              <a:rPr lang="en-US" sz="2000" b="0" i="0" dirty="0">
                <a:solidFill>
                  <a:srgbClr val="09465E"/>
                </a:solidFill>
                <a:effectLst/>
                <a:latin typeface="+mn-lt"/>
              </a:rPr>
              <a:t> senza </a:t>
            </a:r>
            <a:r>
              <a:rPr lang="en-US" sz="2000" b="0" i="0" dirty="0" err="1">
                <a:solidFill>
                  <a:srgbClr val="09465E"/>
                </a:solidFill>
                <a:effectLst/>
                <a:latin typeface="+mn-lt"/>
              </a:rPr>
              <a:t>sforzo</a:t>
            </a:r>
            <a:r>
              <a:rPr lang="en-US" sz="2000" b="0" i="0" dirty="0">
                <a:solidFill>
                  <a:srgbClr val="09465E"/>
                </a:solidFill>
                <a:effectLst/>
                <a:latin typeface="+mn-lt"/>
              </a:rPr>
              <a:t> </a:t>
            </a:r>
            <a:r>
              <a:rPr lang="en-US" sz="2000" b="0" i="0" dirty="0" err="1">
                <a:solidFill>
                  <a:srgbClr val="09465E"/>
                </a:solidFill>
                <a:effectLst/>
                <a:latin typeface="+mn-lt"/>
              </a:rPr>
              <a:t>i</a:t>
            </a:r>
            <a:r>
              <a:rPr lang="en-US" sz="2000" b="0" i="0" dirty="0">
                <a:solidFill>
                  <a:srgbClr val="09465E"/>
                </a:solidFill>
                <a:effectLst/>
                <a:latin typeface="+mn-lt"/>
              </a:rPr>
              <a:t> </a:t>
            </a:r>
            <a:r>
              <a:rPr lang="en-US" sz="2000" b="0" i="0" dirty="0" err="1">
                <a:solidFill>
                  <a:srgbClr val="09465E"/>
                </a:solidFill>
                <a:effectLst/>
                <a:latin typeface="+mn-lt"/>
              </a:rPr>
              <a:t>dati</a:t>
            </a:r>
            <a:r>
              <a:rPr lang="en-US" sz="2000" b="0" i="0" dirty="0">
                <a:solidFill>
                  <a:srgbClr val="09465E"/>
                </a:solidFill>
                <a:effectLst/>
                <a:latin typeface="+mn-lt"/>
              </a:rPr>
              <a:t> </a:t>
            </a:r>
            <a:r>
              <a:rPr lang="en-US" sz="2000" b="0" i="0" dirty="0" err="1">
                <a:solidFill>
                  <a:srgbClr val="09465E"/>
                </a:solidFill>
                <a:effectLst/>
                <a:latin typeface="+mn-lt"/>
              </a:rPr>
              <a:t>su</a:t>
            </a:r>
            <a:r>
              <a:rPr lang="en-US" sz="2000" b="0" i="0" dirty="0">
                <a:solidFill>
                  <a:srgbClr val="09465E"/>
                </a:solidFill>
                <a:effectLst/>
                <a:latin typeface="+mn-lt"/>
              </a:rPr>
              <a:t> di </a:t>
            </a:r>
            <a:r>
              <a:rPr lang="en-US" sz="2000" b="0" i="0" dirty="0" err="1">
                <a:solidFill>
                  <a:srgbClr val="09465E"/>
                </a:solidFill>
                <a:effectLst/>
                <a:latin typeface="+mn-lt"/>
              </a:rPr>
              <a:t>essi</a:t>
            </a:r>
            <a:r>
              <a:rPr lang="en-US" sz="2000" b="0" i="0" dirty="0">
                <a:solidFill>
                  <a:srgbClr val="09465E"/>
                </a:solidFill>
                <a:effectLst/>
                <a:latin typeface="+mn-lt"/>
              </a:rPr>
              <a:t>. I </a:t>
            </a:r>
            <a:r>
              <a:rPr lang="en-US" sz="2000" b="0" i="0" dirty="0" err="1">
                <a:solidFill>
                  <a:srgbClr val="09465E"/>
                </a:solidFill>
                <a:effectLst/>
                <a:latin typeface="+mn-lt"/>
              </a:rPr>
              <a:t>dati</a:t>
            </a:r>
            <a:r>
              <a:rPr lang="en-US" sz="2000" b="0" i="0" dirty="0">
                <a:solidFill>
                  <a:srgbClr val="09465E"/>
                </a:solidFill>
                <a:effectLst/>
                <a:latin typeface="+mn-lt"/>
              </a:rPr>
              <a:t> </a:t>
            </a:r>
            <a:r>
              <a:rPr lang="en-US" sz="2000" b="0" i="0" dirty="0" err="1">
                <a:solidFill>
                  <a:srgbClr val="09465E"/>
                </a:solidFill>
                <a:effectLst/>
                <a:latin typeface="+mn-lt"/>
              </a:rPr>
              <a:t>sono</a:t>
            </a:r>
            <a:r>
              <a:rPr lang="en-US" sz="2000" b="0" i="0" dirty="0">
                <a:solidFill>
                  <a:srgbClr val="09465E"/>
                </a:solidFill>
                <a:effectLst/>
                <a:latin typeface="+mn-lt"/>
              </a:rPr>
              <a:t> </a:t>
            </a:r>
            <a:r>
              <a:rPr lang="en-US" sz="2000" b="0" i="0" dirty="0" err="1">
                <a:solidFill>
                  <a:srgbClr val="09465E"/>
                </a:solidFill>
                <a:effectLst/>
                <a:latin typeface="+mn-lt"/>
              </a:rPr>
              <a:t>nel</a:t>
            </a:r>
            <a:r>
              <a:rPr lang="en-US" sz="2000" b="0" i="0" dirty="0">
                <a:solidFill>
                  <a:srgbClr val="09465E"/>
                </a:solidFill>
                <a:effectLst/>
                <a:latin typeface="+mn-lt"/>
              </a:rPr>
              <a:t> </a:t>
            </a:r>
            <a:r>
              <a:rPr lang="en-US" sz="2000" b="0" i="0" dirty="0" err="1">
                <a:solidFill>
                  <a:srgbClr val="09465E"/>
                </a:solidFill>
                <a:effectLst/>
                <a:latin typeface="+mn-lt"/>
              </a:rPr>
              <a:t>palmo</a:t>
            </a:r>
            <a:r>
              <a:rPr lang="en-US" sz="2000" b="0" i="0" dirty="0">
                <a:solidFill>
                  <a:srgbClr val="09465E"/>
                </a:solidFill>
                <a:effectLst/>
                <a:latin typeface="+mn-lt"/>
              </a:rPr>
              <a:t> </a:t>
            </a:r>
            <a:r>
              <a:rPr lang="en-US" sz="2000" b="0" i="0" dirty="0" err="1">
                <a:solidFill>
                  <a:srgbClr val="09465E"/>
                </a:solidFill>
                <a:effectLst/>
                <a:latin typeface="+mn-lt"/>
              </a:rPr>
              <a:t>della</a:t>
            </a:r>
            <a:r>
              <a:rPr lang="en-US" sz="2000" b="0" i="0" dirty="0">
                <a:solidFill>
                  <a:srgbClr val="09465E"/>
                </a:solidFill>
                <a:effectLst/>
                <a:latin typeface="+mn-lt"/>
              </a:rPr>
              <a:t> </a:t>
            </a:r>
            <a:r>
              <a:rPr lang="en-US" sz="2000" b="0" i="0" dirty="0" err="1">
                <a:solidFill>
                  <a:srgbClr val="09465E"/>
                </a:solidFill>
                <a:effectLst/>
                <a:latin typeface="+mn-lt"/>
              </a:rPr>
              <a:t>vostra</a:t>
            </a:r>
            <a:r>
              <a:rPr lang="en-US" sz="2000" b="0" i="0" dirty="0">
                <a:solidFill>
                  <a:srgbClr val="09465E"/>
                </a:solidFill>
                <a:effectLst/>
                <a:latin typeface="+mn-lt"/>
              </a:rPr>
              <a:t> mano per </a:t>
            </a:r>
            <a:r>
              <a:rPr lang="en-US" sz="2000" b="0" i="0" dirty="0" err="1">
                <a:solidFill>
                  <a:srgbClr val="09465E"/>
                </a:solidFill>
                <a:effectLst/>
                <a:latin typeface="+mn-lt"/>
              </a:rPr>
              <a:t>aiutarvi</a:t>
            </a:r>
            <a:r>
              <a:rPr lang="en-US" sz="2000" b="0" i="0" dirty="0">
                <a:solidFill>
                  <a:srgbClr val="09465E"/>
                </a:solidFill>
                <a:effectLst/>
                <a:latin typeface="+mn-lt"/>
              </a:rPr>
              <a:t> a </a:t>
            </a:r>
            <a:r>
              <a:rPr lang="en-US" sz="2000" b="0" i="0" dirty="0" err="1">
                <a:solidFill>
                  <a:srgbClr val="09465E"/>
                </a:solidFill>
                <a:effectLst/>
                <a:latin typeface="+mn-lt"/>
              </a:rPr>
              <a:t>prendere</a:t>
            </a:r>
            <a:r>
              <a:rPr lang="en-US" sz="2000" b="0" i="0" dirty="0">
                <a:solidFill>
                  <a:srgbClr val="09465E"/>
                </a:solidFill>
                <a:effectLst/>
                <a:latin typeface="+mn-lt"/>
              </a:rPr>
              <a:t> </a:t>
            </a:r>
            <a:r>
              <a:rPr lang="en-US" sz="2000" b="0" i="0" dirty="0" err="1">
                <a:solidFill>
                  <a:srgbClr val="09465E"/>
                </a:solidFill>
                <a:effectLst/>
                <a:latin typeface="+mn-lt"/>
              </a:rPr>
              <a:t>decisioni</a:t>
            </a:r>
            <a:r>
              <a:rPr lang="en-US" sz="2000" b="0" i="0" dirty="0">
                <a:solidFill>
                  <a:srgbClr val="09465E"/>
                </a:solidFill>
                <a:effectLst/>
                <a:latin typeface="+mn-lt"/>
              </a:rPr>
              <a:t> </a:t>
            </a:r>
            <a:r>
              <a:rPr lang="en-US" sz="2000" b="0" i="0" dirty="0" err="1">
                <a:solidFill>
                  <a:srgbClr val="09465E"/>
                </a:solidFill>
                <a:effectLst/>
                <a:latin typeface="+mn-lt"/>
              </a:rPr>
              <a:t>intelligenti</a:t>
            </a:r>
            <a:r>
              <a:rPr lang="en-US" sz="2000" b="0" i="0" dirty="0">
                <a:solidFill>
                  <a:srgbClr val="09465E"/>
                </a:solidFill>
                <a:effectLst/>
                <a:latin typeface="+mn-lt"/>
              </a:rPr>
              <a:t>, a </a:t>
            </a:r>
            <a:r>
              <a:rPr lang="en-US" sz="2000" b="0" i="0" dirty="0" err="1">
                <a:solidFill>
                  <a:srgbClr val="09465E"/>
                </a:solidFill>
                <a:effectLst/>
                <a:latin typeface="+mn-lt"/>
              </a:rPr>
              <a:t>risparmiare</a:t>
            </a:r>
            <a:r>
              <a:rPr lang="en-US" sz="2000" b="0" i="0" dirty="0">
                <a:solidFill>
                  <a:srgbClr val="09465E"/>
                </a:solidFill>
                <a:effectLst/>
                <a:latin typeface="+mn-lt"/>
              </a:rPr>
              <a:t> </a:t>
            </a:r>
            <a:r>
              <a:rPr lang="en-US" sz="2000" b="0" i="0" dirty="0" err="1">
                <a:solidFill>
                  <a:srgbClr val="09465E"/>
                </a:solidFill>
                <a:effectLst/>
                <a:latin typeface="+mn-lt"/>
              </a:rPr>
              <a:t>denaro</a:t>
            </a:r>
            <a:r>
              <a:rPr lang="en-US" sz="2000" b="0" i="0" dirty="0">
                <a:solidFill>
                  <a:srgbClr val="09465E"/>
                </a:solidFill>
                <a:effectLst/>
                <a:latin typeface="+mn-lt"/>
              </a:rPr>
              <a:t> e a fare </a:t>
            </a:r>
            <a:r>
              <a:rPr lang="en-US" sz="2000" b="0" i="0" dirty="0" err="1">
                <a:solidFill>
                  <a:srgbClr val="09465E"/>
                </a:solidFill>
                <a:effectLst/>
                <a:latin typeface="+mn-lt"/>
              </a:rPr>
              <a:t>qualcosa</a:t>
            </a:r>
            <a:r>
              <a:rPr lang="en-US" sz="2000" b="0" i="0" dirty="0">
                <a:solidFill>
                  <a:srgbClr val="09465E"/>
                </a:solidFill>
                <a:effectLst/>
                <a:latin typeface="+mn-lt"/>
              </a:rPr>
              <a:t> di </a:t>
            </a:r>
            <a:r>
              <a:rPr lang="en-US" sz="2000" b="0" i="0" dirty="0" err="1">
                <a:solidFill>
                  <a:srgbClr val="09465E"/>
                </a:solidFill>
                <a:effectLst/>
                <a:latin typeface="+mn-lt"/>
              </a:rPr>
              <a:t>grande</a:t>
            </a:r>
            <a:r>
              <a:rPr lang="en-US" sz="2000" b="0" i="0" dirty="0">
                <a:solidFill>
                  <a:srgbClr val="09465E"/>
                </a:solidFill>
                <a:effectLst/>
                <a:latin typeface="+mn-lt"/>
              </a:rPr>
              <a:t> per il </a:t>
            </a:r>
            <a:r>
              <a:rPr lang="en-US" sz="2000" b="0" i="0" dirty="0" err="1">
                <a:solidFill>
                  <a:srgbClr val="09465E"/>
                </a:solidFill>
                <a:effectLst/>
                <a:latin typeface="+mn-lt"/>
              </a:rPr>
              <a:t>pianeta</a:t>
            </a:r>
            <a:r>
              <a:rPr lang="en-US" sz="2000" b="0" i="0" dirty="0">
                <a:solidFill>
                  <a:srgbClr val="09465E"/>
                </a:solidFill>
                <a:effectLst/>
                <a:latin typeface="+mn-lt"/>
              </a:rPr>
              <a:t>.</a:t>
            </a:r>
            <a:endParaRPr lang="es-ES" sz="2000" dirty="0">
              <a:solidFill>
                <a:srgbClr val="09465E"/>
              </a:solidFill>
              <a:latin typeface="+mn-lt"/>
            </a:endParaRPr>
          </a:p>
        </p:txBody>
      </p:sp>
      <p:sp>
        <p:nvSpPr>
          <p:cNvPr id="14" name="CuadroTexto 13">
            <a:extLst>
              <a:ext uri="{FF2B5EF4-FFF2-40B4-BE49-F238E27FC236}">
                <a16:creationId xmlns:a16="http://schemas.microsoft.com/office/drawing/2014/main" id="{0D43FB88-3E8B-5AF5-5794-2682CCEA7DA5}"/>
              </a:ext>
            </a:extLst>
          </p:cNvPr>
          <p:cNvSpPr txBox="1"/>
          <p:nvPr/>
        </p:nvSpPr>
        <p:spPr>
          <a:xfrm>
            <a:off x="6593862" y="434271"/>
            <a:ext cx="5690548" cy="769441"/>
          </a:xfrm>
          <a:prstGeom prst="rect">
            <a:avLst/>
          </a:prstGeom>
          <a:noFill/>
        </p:spPr>
        <p:txBody>
          <a:bodyPr wrap="square">
            <a:spAutoFit/>
          </a:bodyPr>
          <a:lstStyle/>
          <a:p>
            <a:r>
              <a:rPr lang="es-ES" sz="2200" b="1" dirty="0" err="1">
                <a:solidFill>
                  <a:srgbClr val="09465E"/>
                </a:solidFill>
                <a:latin typeface="+mn-lt"/>
              </a:rPr>
              <a:t>Limetrack</a:t>
            </a:r>
            <a:endParaRPr lang="es-ES" sz="2200" b="1" dirty="0">
              <a:solidFill>
                <a:srgbClr val="09465E"/>
              </a:solidFill>
              <a:latin typeface="+mn-lt"/>
            </a:endParaRPr>
          </a:p>
          <a:p>
            <a:r>
              <a:rPr lang="en-US" sz="2200" dirty="0">
                <a:solidFill>
                  <a:srgbClr val="09465E"/>
                </a:solidFill>
                <a:latin typeface="+mn-lt"/>
              </a:rPr>
              <a:t>I </a:t>
            </a:r>
            <a:r>
              <a:rPr lang="en-US" sz="2200" dirty="0" err="1">
                <a:solidFill>
                  <a:srgbClr val="09465E"/>
                </a:solidFill>
                <a:latin typeface="+mn-lt"/>
              </a:rPr>
              <a:t>cassonetti</a:t>
            </a:r>
            <a:r>
              <a:rPr lang="en-US" sz="2200" dirty="0">
                <a:solidFill>
                  <a:srgbClr val="09465E"/>
                </a:solidFill>
                <a:latin typeface="+mn-lt"/>
              </a:rPr>
              <a:t> SMART </a:t>
            </a:r>
            <a:r>
              <a:rPr lang="en-US" sz="2200" dirty="0" err="1">
                <a:solidFill>
                  <a:srgbClr val="09465E"/>
                </a:solidFill>
                <a:latin typeface="+mn-lt"/>
              </a:rPr>
              <a:t>pesano</a:t>
            </a:r>
            <a:r>
              <a:rPr lang="en-US" sz="2200" dirty="0">
                <a:solidFill>
                  <a:srgbClr val="09465E"/>
                </a:solidFill>
                <a:latin typeface="+mn-lt"/>
              </a:rPr>
              <a:t> </a:t>
            </a:r>
            <a:r>
              <a:rPr lang="en-US" sz="2200" dirty="0" err="1">
                <a:solidFill>
                  <a:srgbClr val="09465E"/>
                </a:solidFill>
                <a:latin typeface="+mn-lt"/>
              </a:rPr>
              <a:t>i</a:t>
            </a:r>
            <a:r>
              <a:rPr lang="en-US" sz="2200" dirty="0">
                <a:solidFill>
                  <a:srgbClr val="09465E"/>
                </a:solidFill>
                <a:latin typeface="+mn-lt"/>
              </a:rPr>
              <a:t> </a:t>
            </a:r>
            <a:r>
              <a:rPr lang="en-US" sz="2200" dirty="0" err="1">
                <a:solidFill>
                  <a:srgbClr val="09465E"/>
                </a:solidFill>
                <a:latin typeface="+mn-lt"/>
              </a:rPr>
              <a:t>vostri</a:t>
            </a:r>
            <a:r>
              <a:rPr lang="en-US" sz="2200" dirty="0">
                <a:solidFill>
                  <a:srgbClr val="09465E"/>
                </a:solidFill>
                <a:latin typeface="+mn-lt"/>
              </a:rPr>
              <a:t> </a:t>
            </a:r>
            <a:r>
              <a:rPr lang="en-US" sz="2200" dirty="0" err="1">
                <a:solidFill>
                  <a:srgbClr val="09465E"/>
                </a:solidFill>
                <a:latin typeface="+mn-lt"/>
              </a:rPr>
              <a:t>depositi</a:t>
            </a:r>
            <a:endParaRPr lang="es-ES" sz="2200" dirty="0">
              <a:solidFill>
                <a:srgbClr val="09465E"/>
              </a:solidFill>
              <a:latin typeface="+mn-lt"/>
            </a:endParaRPr>
          </a:p>
        </p:txBody>
      </p:sp>
      <p:sp>
        <p:nvSpPr>
          <p:cNvPr id="16" name="CuadroTexto 15">
            <a:extLst>
              <a:ext uri="{FF2B5EF4-FFF2-40B4-BE49-F238E27FC236}">
                <a16:creationId xmlns:a16="http://schemas.microsoft.com/office/drawing/2014/main" id="{22818A72-FE6B-1052-939B-5966F6126F72}"/>
              </a:ext>
            </a:extLst>
          </p:cNvPr>
          <p:cNvSpPr txBox="1"/>
          <p:nvPr/>
        </p:nvSpPr>
        <p:spPr>
          <a:xfrm>
            <a:off x="8851245" y="6392147"/>
            <a:ext cx="6331688" cy="369332"/>
          </a:xfrm>
          <a:prstGeom prst="rect">
            <a:avLst/>
          </a:prstGeom>
          <a:noFill/>
        </p:spPr>
        <p:txBody>
          <a:bodyPr wrap="square">
            <a:spAutoFit/>
          </a:bodyPr>
          <a:lstStyle/>
          <a:p>
            <a:r>
              <a:rPr lang="es-ES">
                <a:latin typeface="+mn-lt"/>
                <a:hlinkClick r:id="rId4"/>
              </a:rPr>
              <a:t>https://limetrack.earth/</a:t>
            </a:r>
            <a:endParaRPr lang="es-ES">
              <a:latin typeface="+mn-lt"/>
            </a:endParaRPr>
          </a:p>
        </p:txBody>
      </p:sp>
      <p:pic>
        <p:nvPicPr>
          <p:cNvPr id="17" name="Imagen 16">
            <a:extLst>
              <a:ext uri="{FF2B5EF4-FFF2-40B4-BE49-F238E27FC236}">
                <a16:creationId xmlns:a16="http://schemas.microsoft.com/office/drawing/2014/main" id="{EE3F72FA-8645-B8D2-5E3E-EBF03A7B1F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781966">
            <a:off x="7988125" y="6284891"/>
            <a:ext cx="670618" cy="676715"/>
          </a:xfrm>
          <a:prstGeom prst="rect">
            <a:avLst/>
          </a:prstGeom>
        </p:spPr>
      </p:pic>
      <p:pic>
        <p:nvPicPr>
          <p:cNvPr id="19" name="Imagen 18">
            <a:extLst>
              <a:ext uri="{FF2B5EF4-FFF2-40B4-BE49-F238E27FC236}">
                <a16:creationId xmlns:a16="http://schemas.microsoft.com/office/drawing/2014/main" id="{DAC9DAD9-82E6-70DF-BD24-218A432057C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3098" y="1495168"/>
            <a:ext cx="2228763" cy="1669909"/>
          </a:xfrm>
          <a:prstGeom prst="rect">
            <a:avLst/>
          </a:prstGeom>
        </p:spPr>
      </p:pic>
      <p:sp>
        <p:nvSpPr>
          <p:cNvPr id="21" name="CuadroTexto 20">
            <a:extLst>
              <a:ext uri="{FF2B5EF4-FFF2-40B4-BE49-F238E27FC236}">
                <a16:creationId xmlns:a16="http://schemas.microsoft.com/office/drawing/2014/main" id="{7FCB8557-35A1-CB78-28C7-DB67804C2BD5}"/>
              </a:ext>
            </a:extLst>
          </p:cNvPr>
          <p:cNvSpPr txBox="1"/>
          <p:nvPr/>
        </p:nvSpPr>
        <p:spPr>
          <a:xfrm>
            <a:off x="621881" y="3801138"/>
            <a:ext cx="5496978" cy="3056862"/>
          </a:xfrm>
          <a:prstGeom prst="rect">
            <a:avLst/>
          </a:prstGeom>
          <a:noFill/>
        </p:spPr>
        <p:txBody>
          <a:bodyPr wrap="square">
            <a:spAutoFit/>
          </a:bodyPr>
          <a:lstStyle/>
          <a:p>
            <a:pPr marL="228600" marR="0" lvl="0" indent="-228600" algn="l" defTabSz="914400" rtl="0" eaLnBrk="1" fontAlgn="auto" latinLnBrk="0" hangingPunct="1">
              <a:lnSpc>
                <a:spcPts val="2480"/>
              </a:lnSpc>
              <a:spcBef>
                <a:spcPts val="0"/>
              </a:spcBef>
              <a:spcAft>
                <a:spcPts val="0"/>
              </a:spcAft>
              <a:buClrTx/>
              <a:buSzTx/>
              <a:buFont typeface="Arial" panose="020B0604020202020204" pitchFamily="34" charset="0"/>
              <a:buNone/>
              <a:tabLst/>
              <a:defRPr/>
            </a:pPr>
            <a:r>
              <a:rPr kumimoji="0" lang="en-US" sz="1900" b="1" i="0" u="none" strike="noStrike" kern="1200" cap="none" spc="0" normalizeH="0" baseline="0" noProof="0" dirty="0">
                <a:ln>
                  <a:noFill/>
                </a:ln>
                <a:solidFill>
                  <a:srgbClr val="09465E"/>
                </a:solidFill>
                <a:effectLst/>
                <a:uLnTx/>
                <a:uFillTx/>
                <a:latin typeface="Calibri" panose="020F0502020204030204"/>
                <a:ea typeface="+mn-ea"/>
                <a:cs typeface="+mn-cs"/>
                <a:hlinkClick r:id="rId7"/>
              </a:rPr>
              <a:t>Winnow</a:t>
            </a:r>
            <a:endParaRPr kumimoji="0" lang="en-US" sz="1900" b="1" i="0" u="none" strike="noStrike" kern="1200" cap="none" spc="0" normalizeH="0" baseline="0" noProof="0" dirty="0">
              <a:ln>
                <a:noFill/>
              </a:ln>
              <a:solidFill>
                <a:srgbClr val="09465E"/>
              </a:solidFill>
              <a:effectLst/>
              <a:uLnTx/>
              <a:uFillTx/>
              <a:latin typeface="Calibri" panose="020F0502020204030204"/>
              <a:ea typeface="+mn-ea"/>
              <a:cs typeface="+mn-cs"/>
            </a:endParaRPr>
          </a:p>
          <a:p>
            <a:pPr algn="l"/>
            <a:r>
              <a:rPr lang="en-US" sz="1900" kern="1200" dirty="0" err="1">
                <a:solidFill>
                  <a:srgbClr val="09465E"/>
                </a:solidFill>
                <a:latin typeface="+mn-lt"/>
                <a:ea typeface="+mn-ea"/>
                <a:cs typeface="+mn-cs"/>
              </a:rPr>
              <a:t>Questo</a:t>
            </a:r>
            <a:r>
              <a:rPr lang="en-US" sz="1900" kern="1200" dirty="0">
                <a:solidFill>
                  <a:srgbClr val="09465E"/>
                </a:solidFill>
                <a:latin typeface="+mn-lt"/>
                <a:ea typeface="+mn-ea"/>
                <a:cs typeface="+mn-cs"/>
              </a:rPr>
              <a:t> </a:t>
            </a:r>
            <a:r>
              <a:rPr lang="en-US" sz="1900" kern="1200" dirty="0" err="1">
                <a:solidFill>
                  <a:srgbClr val="09465E"/>
                </a:solidFill>
                <a:latin typeface="+mn-lt"/>
                <a:ea typeface="+mn-ea"/>
                <a:cs typeface="+mn-cs"/>
              </a:rPr>
              <a:t>strumento</a:t>
            </a:r>
            <a:r>
              <a:rPr lang="en-US" sz="1900" kern="1200" dirty="0">
                <a:solidFill>
                  <a:srgbClr val="09465E"/>
                </a:solidFill>
                <a:latin typeface="+mn-lt"/>
                <a:ea typeface="+mn-ea"/>
                <a:cs typeface="+mn-cs"/>
              </a:rPr>
              <a:t> </a:t>
            </a:r>
            <a:r>
              <a:rPr lang="en-US" sz="1900" kern="1200" dirty="0" err="1">
                <a:solidFill>
                  <a:srgbClr val="09465E"/>
                </a:solidFill>
                <a:latin typeface="+mn-lt"/>
                <a:ea typeface="+mn-ea"/>
                <a:cs typeface="+mn-cs"/>
              </a:rPr>
              <a:t>utilizza</a:t>
            </a:r>
            <a:r>
              <a:rPr lang="en-US" sz="1900" kern="1200" dirty="0">
                <a:solidFill>
                  <a:srgbClr val="09465E"/>
                </a:solidFill>
                <a:latin typeface="+mn-lt"/>
                <a:ea typeface="+mn-ea"/>
                <a:cs typeface="+mn-cs"/>
              </a:rPr>
              <a:t> </a:t>
            </a:r>
            <a:r>
              <a:rPr lang="en-US" sz="1900" kern="1200" dirty="0" err="1">
                <a:solidFill>
                  <a:srgbClr val="09465E"/>
                </a:solidFill>
                <a:latin typeface="+mn-lt"/>
                <a:ea typeface="+mn-ea"/>
                <a:cs typeface="+mn-cs"/>
              </a:rPr>
              <a:t>bilance</a:t>
            </a:r>
            <a:r>
              <a:rPr lang="en-US" sz="1900" kern="1200" dirty="0">
                <a:solidFill>
                  <a:srgbClr val="09465E"/>
                </a:solidFill>
                <a:latin typeface="+mn-lt"/>
                <a:ea typeface="+mn-ea"/>
                <a:cs typeface="+mn-cs"/>
              </a:rPr>
              <a:t> </a:t>
            </a:r>
            <a:r>
              <a:rPr lang="en-US" sz="1900" kern="1200" dirty="0" err="1">
                <a:solidFill>
                  <a:srgbClr val="09465E"/>
                </a:solidFill>
                <a:latin typeface="+mn-lt"/>
                <a:ea typeface="+mn-ea"/>
                <a:cs typeface="+mn-cs"/>
              </a:rPr>
              <a:t>intelligenti</a:t>
            </a:r>
            <a:r>
              <a:rPr lang="en-US" sz="1900" kern="1200" dirty="0">
                <a:solidFill>
                  <a:srgbClr val="09465E"/>
                </a:solidFill>
                <a:latin typeface="+mn-lt"/>
                <a:ea typeface="+mn-ea"/>
                <a:cs typeface="+mn-cs"/>
              </a:rPr>
              <a:t>, </a:t>
            </a:r>
            <a:r>
              <a:rPr lang="en-US" sz="1900" kern="1200" dirty="0" err="1">
                <a:solidFill>
                  <a:srgbClr val="09465E"/>
                </a:solidFill>
                <a:latin typeface="+mn-lt"/>
                <a:ea typeface="+mn-ea"/>
                <a:cs typeface="+mn-cs"/>
              </a:rPr>
              <a:t>telecamere</a:t>
            </a:r>
            <a:r>
              <a:rPr lang="en-US" sz="1900" kern="1200" dirty="0">
                <a:solidFill>
                  <a:srgbClr val="09465E"/>
                </a:solidFill>
                <a:latin typeface="+mn-lt"/>
                <a:ea typeface="+mn-ea"/>
                <a:cs typeface="+mn-cs"/>
              </a:rPr>
              <a:t> e </a:t>
            </a:r>
            <a:r>
              <a:rPr lang="en-US" sz="1900" kern="1200" dirty="0" err="1">
                <a:solidFill>
                  <a:srgbClr val="09465E"/>
                </a:solidFill>
                <a:latin typeface="+mn-lt"/>
                <a:ea typeface="+mn-ea"/>
                <a:cs typeface="+mn-cs"/>
              </a:rPr>
              <a:t>sensori</a:t>
            </a:r>
            <a:r>
              <a:rPr lang="en-US" sz="1900" kern="1200" dirty="0">
                <a:solidFill>
                  <a:srgbClr val="09465E"/>
                </a:solidFill>
                <a:latin typeface="+mn-lt"/>
                <a:ea typeface="+mn-ea"/>
                <a:cs typeface="+mn-cs"/>
              </a:rPr>
              <a:t> per </a:t>
            </a:r>
            <a:r>
              <a:rPr lang="en-US" sz="1900" kern="1200" dirty="0" err="1">
                <a:solidFill>
                  <a:srgbClr val="09465E"/>
                </a:solidFill>
                <a:latin typeface="+mn-lt"/>
                <a:ea typeface="+mn-ea"/>
                <a:cs typeface="+mn-cs"/>
              </a:rPr>
              <a:t>registrare</a:t>
            </a:r>
            <a:r>
              <a:rPr lang="en-US" sz="1900" kern="1200" dirty="0">
                <a:solidFill>
                  <a:srgbClr val="09465E"/>
                </a:solidFill>
                <a:latin typeface="+mn-lt"/>
                <a:ea typeface="+mn-ea"/>
                <a:cs typeface="+mn-cs"/>
              </a:rPr>
              <a:t> </a:t>
            </a:r>
            <a:r>
              <a:rPr lang="en-US" sz="1900" kern="1200" dirty="0" err="1">
                <a:solidFill>
                  <a:srgbClr val="09465E"/>
                </a:solidFill>
                <a:latin typeface="+mn-lt"/>
                <a:ea typeface="+mn-ea"/>
                <a:cs typeface="+mn-cs"/>
              </a:rPr>
              <a:t>automaticamente</a:t>
            </a:r>
            <a:r>
              <a:rPr lang="en-US" sz="1900" kern="1200" dirty="0">
                <a:solidFill>
                  <a:srgbClr val="09465E"/>
                </a:solidFill>
                <a:latin typeface="+mn-lt"/>
                <a:ea typeface="+mn-ea"/>
                <a:cs typeface="+mn-cs"/>
              </a:rPr>
              <a:t> il </a:t>
            </a:r>
            <a:r>
              <a:rPr lang="en-US" sz="1900" kern="1200" dirty="0" err="1">
                <a:solidFill>
                  <a:srgbClr val="09465E"/>
                </a:solidFill>
                <a:latin typeface="+mn-lt"/>
                <a:ea typeface="+mn-ea"/>
                <a:cs typeface="+mn-cs"/>
              </a:rPr>
              <a:t>tipo</a:t>
            </a:r>
            <a:r>
              <a:rPr lang="en-US" sz="1900" kern="1200" dirty="0">
                <a:solidFill>
                  <a:srgbClr val="09465E"/>
                </a:solidFill>
                <a:latin typeface="+mn-lt"/>
                <a:ea typeface="+mn-ea"/>
                <a:cs typeface="+mn-cs"/>
              </a:rPr>
              <a:t> di </a:t>
            </a:r>
            <a:r>
              <a:rPr lang="en-US" sz="1900" kern="1200" dirty="0" err="1">
                <a:solidFill>
                  <a:srgbClr val="09465E"/>
                </a:solidFill>
                <a:latin typeface="+mn-lt"/>
                <a:ea typeface="+mn-ea"/>
                <a:cs typeface="+mn-cs"/>
              </a:rPr>
              <a:t>cibo</a:t>
            </a:r>
            <a:r>
              <a:rPr lang="en-US" sz="1900" kern="1200" dirty="0">
                <a:solidFill>
                  <a:srgbClr val="09465E"/>
                </a:solidFill>
                <a:latin typeface="+mn-lt"/>
                <a:ea typeface="+mn-ea"/>
                <a:cs typeface="+mn-cs"/>
              </a:rPr>
              <a:t> </a:t>
            </a:r>
            <a:r>
              <a:rPr lang="en-US" sz="1900" kern="1200" dirty="0" err="1">
                <a:solidFill>
                  <a:srgbClr val="09465E"/>
                </a:solidFill>
                <a:latin typeface="+mn-lt"/>
                <a:ea typeface="+mn-ea"/>
                <a:cs typeface="+mn-cs"/>
              </a:rPr>
              <a:t>che</a:t>
            </a:r>
            <a:r>
              <a:rPr lang="en-US" sz="1900" kern="1200" dirty="0">
                <a:solidFill>
                  <a:srgbClr val="09465E"/>
                </a:solidFill>
                <a:latin typeface="+mn-lt"/>
                <a:ea typeface="+mn-ea"/>
                <a:cs typeface="+mn-cs"/>
              </a:rPr>
              <a:t> </a:t>
            </a:r>
            <a:r>
              <a:rPr lang="en-US" sz="1900" kern="1200" dirty="0" err="1">
                <a:solidFill>
                  <a:srgbClr val="09465E"/>
                </a:solidFill>
                <a:latin typeface="+mn-lt"/>
                <a:ea typeface="+mn-ea"/>
                <a:cs typeface="+mn-cs"/>
              </a:rPr>
              <a:t>viene</a:t>
            </a:r>
            <a:r>
              <a:rPr lang="en-US" sz="1900" kern="1200" dirty="0">
                <a:solidFill>
                  <a:srgbClr val="09465E"/>
                </a:solidFill>
                <a:latin typeface="+mn-lt"/>
                <a:ea typeface="+mn-ea"/>
                <a:cs typeface="+mn-cs"/>
              </a:rPr>
              <a:t> </a:t>
            </a:r>
            <a:r>
              <a:rPr lang="en-US" sz="1900" kern="1200" dirty="0" err="1">
                <a:solidFill>
                  <a:srgbClr val="09465E"/>
                </a:solidFill>
                <a:latin typeface="+mn-lt"/>
                <a:ea typeface="+mn-ea"/>
                <a:cs typeface="+mn-cs"/>
              </a:rPr>
              <a:t>sprecato</a:t>
            </a:r>
            <a:r>
              <a:rPr lang="en-US" sz="1900" kern="1200" dirty="0">
                <a:solidFill>
                  <a:srgbClr val="09465E"/>
                </a:solidFill>
                <a:latin typeface="+mn-lt"/>
                <a:ea typeface="+mn-ea"/>
                <a:cs typeface="+mn-cs"/>
              </a:rPr>
              <a:t>. Le </a:t>
            </a:r>
            <a:r>
              <a:rPr lang="en-US" sz="1900" kern="1200" dirty="0" err="1">
                <a:solidFill>
                  <a:srgbClr val="09465E"/>
                </a:solidFill>
                <a:latin typeface="+mn-lt"/>
                <a:ea typeface="+mn-ea"/>
                <a:cs typeface="+mn-cs"/>
              </a:rPr>
              <a:t>informazioni</a:t>
            </a:r>
            <a:r>
              <a:rPr lang="en-US" sz="1900" kern="1200" dirty="0">
                <a:solidFill>
                  <a:srgbClr val="09465E"/>
                </a:solidFill>
                <a:latin typeface="+mn-lt"/>
                <a:ea typeface="+mn-ea"/>
                <a:cs typeface="+mn-cs"/>
              </a:rPr>
              <a:t> </a:t>
            </a:r>
            <a:r>
              <a:rPr lang="en-US" sz="1900" kern="1200" dirty="0" err="1">
                <a:solidFill>
                  <a:srgbClr val="09465E"/>
                </a:solidFill>
                <a:latin typeface="+mn-lt"/>
                <a:ea typeface="+mn-ea"/>
                <a:cs typeface="+mn-cs"/>
              </a:rPr>
              <a:t>raccolte</a:t>
            </a:r>
            <a:r>
              <a:rPr lang="en-US" sz="1900" kern="1200" dirty="0">
                <a:solidFill>
                  <a:srgbClr val="09465E"/>
                </a:solidFill>
                <a:latin typeface="+mn-lt"/>
                <a:ea typeface="+mn-ea"/>
                <a:cs typeface="+mn-cs"/>
              </a:rPr>
              <a:t> </a:t>
            </a:r>
            <a:r>
              <a:rPr lang="en-US" sz="1900" kern="1200" dirty="0" err="1">
                <a:solidFill>
                  <a:srgbClr val="09465E"/>
                </a:solidFill>
                <a:latin typeface="+mn-lt"/>
                <a:ea typeface="+mn-ea"/>
                <a:cs typeface="+mn-cs"/>
              </a:rPr>
              <a:t>dall'IoT</a:t>
            </a:r>
            <a:r>
              <a:rPr lang="en-US" sz="1900" kern="1200" dirty="0">
                <a:solidFill>
                  <a:srgbClr val="09465E"/>
                </a:solidFill>
                <a:latin typeface="+mn-lt"/>
                <a:ea typeface="+mn-ea"/>
                <a:cs typeface="+mn-cs"/>
              </a:rPr>
              <a:t> </a:t>
            </a:r>
            <a:r>
              <a:rPr lang="en-US" sz="1900" kern="1200" dirty="0" err="1">
                <a:solidFill>
                  <a:srgbClr val="09465E"/>
                </a:solidFill>
                <a:latin typeface="+mn-lt"/>
                <a:ea typeface="+mn-ea"/>
                <a:cs typeface="+mn-cs"/>
              </a:rPr>
              <a:t>vengono</a:t>
            </a:r>
            <a:r>
              <a:rPr lang="en-US" sz="1900" kern="1200" dirty="0">
                <a:solidFill>
                  <a:srgbClr val="09465E"/>
                </a:solidFill>
                <a:latin typeface="+mn-lt"/>
                <a:ea typeface="+mn-ea"/>
                <a:cs typeface="+mn-cs"/>
              </a:rPr>
              <a:t> </a:t>
            </a:r>
            <a:r>
              <a:rPr lang="en-US" sz="1900" kern="1200" dirty="0" err="1">
                <a:solidFill>
                  <a:srgbClr val="09465E"/>
                </a:solidFill>
                <a:latin typeface="+mn-lt"/>
                <a:ea typeface="+mn-ea"/>
                <a:cs typeface="+mn-cs"/>
              </a:rPr>
              <a:t>analizzate</a:t>
            </a:r>
            <a:r>
              <a:rPr lang="en-US" sz="1900" kern="1200" dirty="0">
                <a:solidFill>
                  <a:srgbClr val="09465E"/>
                </a:solidFill>
                <a:latin typeface="+mn-lt"/>
                <a:ea typeface="+mn-ea"/>
                <a:cs typeface="+mn-cs"/>
              </a:rPr>
              <a:t> per </a:t>
            </a:r>
            <a:r>
              <a:rPr lang="en-US" sz="1900" kern="1200" dirty="0" err="1">
                <a:solidFill>
                  <a:srgbClr val="09465E"/>
                </a:solidFill>
                <a:latin typeface="+mn-lt"/>
                <a:ea typeface="+mn-ea"/>
                <a:cs typeface="+mn-cs"/>
              </a:rPr>
              <a:t>regolare</a:t>
            </a:r>
            <a:r>
              <a:rPr lang="en-US" sz="1900" kern="1200" dirty="0">
                <a:solidFill>
                  <a:srgbClr val="09465E"/>
                </a:solidFill>
                <a:latin typeface="+mn-lt"/>
                <a:ea typeface="+mn-ea"/>
                <a:cs typeface="+mn-cs"/>
              </a:rPr>
              <a:t> </a:t>
            </a:r>
            <a:r>
              <a:rPr lang="en-US" sz="1900" kern="1200" dirty="0" err="1">
                <a:solidFill>
                  <a:srgbClr val="09465E"/>
                </a:solidFill>
                <a:latin typeface="+mn-lt"/>
                <a:ea typeface="+mn-ea"/>
                <a:cs typeface="+mn-cs"/>
              </a:rPr>
              <a:t>i</a:t>
            </a:r>
            <a:r>
              <a:rPr lang="en-US" sz="1900" kern="1200" dirty="0">
                <a:solidFill>
                  <a:srgbClr val="09465E"/>
                </a:solidFill>
                <a:latin typeface="+mn-lt"/>
                <a:ea typeface="+mn-ea"/>
                <a:cs typeface="+mn-cs"/>
              </a:rPr>
              <a:t> menu, le </a:t>
            </a:r>
            <a:r>
              <a:rPr lang="en-US" sz="1900" kern="1200" dirty="0" err="1">
                <a:solidFill>
                  <a:srgbClr val="09465E"/>
                </a:solidFill>
                <a:latin typeface="+mn-lt"/>
                <a:ea typeface="+mn-ea"/>
                <a:cs typeface="+mn-cs"/>
              </a:rPr>
              <a:t>porzioni</a:t>
            </a:r>
            <a:r>
              <a:rPr lang="en-US" sz="1900" kern="1200" dirty="0">
                <a:solidFill>
                  <a:srgbClr val="09465E"/>
                </a:solidFill>
                <a:latin typeface="+mn-lt"/>
                <a:ea typeface="+mn-ea"/>
                <a:cs typeface="+mn-cs"/>
              </a:rPr>
              <a:t> e la </a:t>
            </a:r>
            <a:r>
              <a:rPr lang="en-US" sz="1900" kern="1200" dirty="0" err="1">
                <a:solidFill>
                  <a:srgbClr val="09465E"/>
                </a:solidFill>
                <a:latin typeface="+mn-lt"/>
                <a:ea typeface="+mn-ea"/>
                <a:cs typeface="+mn-cs"/>
              </a:rPr>
              <a:t>pianificazione</a:t>
            </a:r>
            <a:r>
              <a:rPr lang="en-US" sz="1900" kern="1200" dirty="0">
                <a:solidFill>
                  <a:srgbClr val="09465E"/>
                </a:solidFill>
                <a:latin typeface="+mn-lt"/>
                <a:ea typeface="+mn-ea"/>
                <a:cs typeface="+mn-cs"/>
              </a:rPr>
              <a:t> </a:t>
            </a:r>
            <a:r>
              <a:rPr lang="en-US" sz="1900" kern="1200" dirty="0" err="1">
                <a:solidFill>
                  <a:srgbClr val="09465E"/>
                </a:solidFill>
                <a:latin typeface="+mn-lt"/>
                <a:ea typeface="+mn-ea"/>
                <a:cs typeface="+mn-cs"/>
              </a:rPr>
              <a:t>degli</a:t>
            </a:r>
            <a:r>
              <a:rPr lang="en-US" sz="1900" kern="1200" dirty="0">
                <a:solidFill>
                  <a:srgbClr val="09465E"/>
                </a:solidFill>
                <a:latin typeface="+mn-lt"/>
                <a:ea typeface="+mn-ea"/>
                <a:cs typeface="+mn-cs"/>
              </a:rPr>
              <a:t> </a:t>
            </a:r>
            <a:r>
              <a:rPr lang="en-US" sz="1900" kern="1200" dirty="0" err="1">
                <a:solidFill>
                  <a:srgbClr val="09465E"/>
                </a:solidFill>
                <a:latin typeface="+mn-lt"/>
                <a:ea typeface="+mn-ea"/>
                <a:cs typeface="+mn-cs"/>
              </a:rPr>
              <a:t>acquisti</a:t>
            </a:r>
            <a:r>
              <a:rPr lang="en-US" sz="1900" kern="1200" dirty="0">
                <a:solidFill>
                  <a:srgbClr val="09465E"/>
                </a:solidFill>
                <a:latin typeface="+mn-lt"/>
                <a:ea typeface="+mn-ea"/>
                <a:cs typeface="+mn-cs"/>
              </a:rPr>
              <a:t>. </a:t>
            </a:r>
            <a:r>
              <a:rPr lang="en-US" sz="1900" kern="1200" dirty="0" err="1">
                <a:solidFill>
                  <a:srgbClr val="09465E"/>
                </a:solidFill>
                <a:latin typeface="+mn-lt"/>
                <a:ea typeface="+mn-ea"/>
                <a:cs typeface="+mn-cs"/>
              </a:rPr>
              <a:t>Negli</a:t>
            </a:r>
            <a:r>
              <a:rPr lang="en-US" sz="1900" kern="1200" dirty="0">
                <a:solidFill>
                  <a:srgbClr val="09465E"/>
                </a:solidFill>
                <a:latin typeface="+mn-lt"/>
                <a:ea typeface="+mn-ea"/>
                <a:cs typeface="+mn-cs"/>
              </a:rPr>
              <a:t> hotel </a:t>
            </a:r>
            <a:r>
              <a:rPr lang="en-US" sz="1900" kern="1200" dirty="0" err="1">
                <a:solidFill>
                  <a:srgbClr val="09465E"/>
                </a:solidFill>
                <a:latin typeface="+mn-lt"/>
                <a:ea typeface="+mn-ea"/>
                <a:cs typeface="+mn-cs"/>
              </a:rPr>
              <a:t>delle</a:t>
            </a:r>
            <a:r>
              <a:rPr lang="en-US" sz="1900" kern="1200" dirty="0">
                <a:solidFill>
                  <a:srgbClr val="09465E"/>
                </a:solidFill>
                <a:latin typeface="+mn-lt"/>
                <a:ea typeface="+mn-ea"/>
                <a:cs typeface="+mn-cs"/>
              </a:rPr>
              <a:t> </a:t>
            </a:r>
            <a:r>
              <a:rPr lang="en-US" sz="1900" kern="1200" dirty="0" err="1">
                <a:solidFill>
                  <a:srgbClr val="09465E"/>
                </a:solidFill>
                <a:latin typeface="+mn-lt"/>
                <a:ea typeface="+mn-ea"/>
                <a:cs typeface="+mn-cs"/>
              </a:rPr>
              <a:t>Isole</a:t>
            </a:r>
            <a:r>
              <a:rPr lang="en-US" sz="1900" kern="1200" dirty="0">
                <a:solidFill>
                  <a:srgbClr val="09465E"/>
                </a:solidFill>
                <a:latin typeface="+mn-lt"/>
                <a:ea typeface="+mn-ea"/>
                <a:cs typeface="+mn-cs"/>
              </a:rPr>
              <a:t> </a:t>
            </a:r>
            <a:r>
              <a:rPr lang="en-US" sz="1900" kern="1200" dirty="0" err="1">
                <a:solidFill>
                  <a:srgbClr val="09465E"/>
                </a:solidFill>
                <a:latin typeface="+mn-lt"/>
                <a:ea typeface="+mn-ea"/>
                <a:cs typeface="+mn-cs"/>
              </a:rPr>
              <a:t>Baleari</a:t>
            </a:r>
            <a:r>
              <a:rPr lang="en-US" sz="1900" kern="1200" dirty="0">
                <a:solidFill>
                  <a:srgbClr val="09465E"/>
                </a:solidFill>
                <a:latin typeface="+mn-lt"/>
                <a:ea typeface="+mn-ea"/>
                <a:cs typeface="+mn-cs"/>
              </a:rPr>
              <a:t>, lo </a:t>
            </a:r>
            <a:r>
              <a:rPr lang="en-US" sz="1900" kern="1200" dirty="0" err="1">
                <a:solidFill>
                  <a:srgbClr val="09465E"/>
                </a:solidFill>
                <a:latin typeface="+mn-lt"/>
                <a:ea typeface="+mn-ea"/>
                <a:cs typeface="+mn-cs"/>
              </a:rPr>
              <a:t>spreco</a:t>
            </a:r>
            <a:r>
              <a:rPr lang="en-US" sz="1900" kern="1200" dirty="0">
                <a:solidFill>
                  <a:srgbClr val="09465E"/>
                </a:solidFill>
                <a:latin typeface="+mn-lt"/>
                <a:ea typeface="+mn-ea"/>
                <a:cs typeface="+mn-cs"/>
              </a:rPr>
              <a:t> di </a:t>
            </a:r>
            <a:r>
              <a:rPr lang="en-US" sz="1900" kern="1200" dirty="0" err="1">
                <a:solidFill>
                  <a:srgbClr val="09465E"/>
                </a:solidFill>
                <a:latin typeface="+mn-lt"/>
                <a:ea typeface="+mn-ea"/>
                <a:cs typeface="+mn-cs"/>
              </a:rPr>
              <a:t>cibo</a:t>
            </a:r>
            <a:r>
              <a:rPr lang="en-US" sz="1900" kern="1200" dirty="0">
                <a:solidFill>
                  <a:srgbClr val="09465E"/>
                </a:solidFill>
                <a:latin typeface="+mn-lt"/>
                <a:ea typeface="+mn-ea"/>
                <a:cs typeface="+mn-cs"/>
              </a:rPr>
              <a:t> è </a:t>
            </a:r>
            <a:r>
              <a:rPr lang="en-US" sz="1900" kern="1200" dirty="0" err="1">
                <a:solidFill>
                  <a:srgbClr val="09465E"/>
                </a:solidFill>
                <a:latin typeface="+mn-lt"/>
                <a:ea typeface="+mn-ea"/>
                <a:cs typeface="+mn-cs"/>
              </a:rPr>
              <a:t>stato</a:t>
            </a:r>
            <a:r>
              <a:rPr lang="en-US" sz="1900" kern="1200" dirty="0">
                <a:solidFill>
                  <a:srgbClr val="09465E"/>
                </a:solidFill>
                <a:latin typeface="+mn-lt"/>
                <a:ea typeface="+mn-ea"/>
                <a:cs typeface="+mn-cs"/>
              </a:rPr>
              <a:t> ridotto dall'11% al 2,5%.</a:t>
            </a:r>
          </a:p>
          <a:p>
            <a:pPr algn="l"/>
            <a:endParaRPr lang="en-US" sz="1900" b="1" kern="0" dirty="0">
              <a:effectLst/>
              <a:latin typeface="+mn-lt"/>
              <a:ea typeface="Times New Roman" panose="02020603050405020304" pitchFamily="18" charset="0"/>
              <a:cs typeface="Times New Roman" panose="02020603050405020304" pitchFamily="18" charset="0"/>
              <a:hlinkClick r:id="rId8"/>
            </a:endParaRPr>
          </a:p>
          <a:p>
            <a:pPr algn="l"/>
            <a:endParaRPr lang="en-US" sz="1900" b="1" kern="0" dirty="0">
              <a:ea typeface="Times New Roman" panose="02020603050405020304" pitchFamily="18" charset="0"/>
              <a:cs typeface="Times New Roman" panose="02020603050405020304" pitchFamily="18" charset="0"/>
              <a:hlinkClick r:id="rId8"/>
            </a:endParaRPr>
          </a:p>
          <a:p>
            <a:pPr marL="228600" indent="-228600" algn="l" rtl="0">
              <a:lnSpc>
                <a:spcPts val="2480"/>
              </a:lnSpc>
              <a:defRPr/>
            </a:pPr>
            <a:r>
              <a:rPr lang="en-US" sz="1900" kern="1200" dirty="0">
                <a:solidFill>
                  <a:srgbClr val="09465E"/>
                </a:solidFill>
                <a:latin typeface="+mn-lt"/>
                <a:ea typeface="+mn-ea"/>
                <a:cs typeface="+mn-cs"/>
              </a:rPr>
              <a:t> </a:t>
            </a:r>
          </a:p>
        </p:txBody>
      </p:sp>
      <p:pic>
        <p:nvPicPr>
          <p:cNvPr id="22" name="Imagen 21">
            <a:extLst>
              <a:ext uri="{FF2B5EF4-FFF2-40B4-BE49-F238E27FC236}">
                <a16:creationId xmlns:a16="http://schemas.microsoft.com/office/drawing/2014/main" id="{0CF50079-2E13-8496-D6AA-91915A56FDD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2763083">
            <a:off x="2226816" y="3026896"/>
            <a:ext cx="944962" cy="944962"/>
          </a:xfrm>
          <a:prstGeom prst="rect">
            <a:avLst/>
          </a:prstGeom>
        </p:spPr>
      </p:pic>
      <p:pic>
        <p:nvPicPr>
          <p:cNvPr id="23" name="Graphic 8" descr="Badge Tick with solid fill">
            <a:extLst>
              <a:ext uri="{FF2B5EF4-FFF2-40B4-BE49-F238E27FC236}">
                <a16:creationId xmlns:a16="http://schemas.microsoft.com/office/drawing/2014/main" id="{FDC0092C-64FF-8BC0-7A17-19844987BDC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048316" y="2634975"/>
            <a:ext cx="864402" cy="864402"/>
          </a:xfrm>
          <a:prstGeom prst="rect">
            <a:avLst/>
          </a:prstGeom>
        </p:spPr>
      </p:pic>
    </p:spTree>
    <p:extLst>
      <p:ext uri="{BB962C8B-B14F-4D97-AF65-F5344CB8AC3E}">
        <p14:creationId xmlns:p14="http://schemas.microsoft.com/office/powerpoint/2010/main" val="2889630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173D4-79CA-F8A1-022D-5CD1EBE3181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E7957BA-9430-200E-DC3C-5CC2BAC9BD63}"/>
              </a:ext>
            </a:extLst>
          </p:cNvPr>
          <p:cNvSpPr>
            <a:spLocks noGrp="1"/>
          </p:cNvSpPr>
          <p:nvPr>
            <p:ph type="body" sz="quarter" idx="16"/>
          </p:nvPr>
        </p:nvSpPr>
        <p:spPr>
          <a:xfrm>
            <a:off x="508374" y="306866"/>
            <a:ext cx="5881764" cy="992652"/>
          </a:xfrm>
        </p:spPr>
        <p:txBody>
          <a:bodyPr/>
          <a:lstStyle/>
          <a:p>
            <a:r>
              <a:rPr lang="en-IE"/>
              <a:t>Esempi di strumenti IoT:</a:t>
            </a:r>
          </a:p>
          <a:p>
            <a:endParaRPr lang="en-IE"/>
          </a:p>
        </p:txBody>
      </p:sp>
      <p:sp>
        <p:nvSpPr>
          <p:cNvPr id="4" name="Text Placeholder 3">
            <a:extLst>
              <a:ext uri="{FF2B5EF4-FFF2-40B4-BE49-F238E27FC236}">
                <a16:creationId xmlns:a16="http://schemas.microsoft.com/office/drawing/2014/main" id="{FDEB3201-6FE1-DBF7-E0BA-C2F06E398069}"/>
              </a:ext>
            </a:extLst>
          </p:cNvPr>
          <p:cNvSpPr>
            <a:spLocks noGrp="1"/>
          </p:cNvSpPr>
          <p:nvPr>
            <p:ph type="body" sz="quarter" idx="19"/>
          </p:nvPr>
        </p:nvSpPr>
        <p:spPr>
          <a:xfrm>
            <a:off x="954690" y="546652"/>
            <a:ext cx="5435448" cy="2078463"/>
          </a:xfrm>
        </p:spPr>
        <p:txBody>
          <a:bodyPr/>
          <a:lstStyle/>
          <a:p>
            <a:endParaRPr lang="en-US" sz="2400" b="1" kern="0" dirty="0">
              <a:effectLst/>
              <a:latin typeface="+mn-lt"/>
              <a:ea typeface="Times New Roman" panose="02020603050405020304" pitchFamily="18" charset="0"/>
              <a:cs typeface="Times New Roman" panose="02020603050405020304" pitchFamily="18" charset="0"/>
            </a:endParaRPr>
          </a:p>
          <a:p>
            <a:pPr marL="0" indent="0"/>
            <a:endParaRPr lang="en-US" sz="2400" b="1" kern="0" dirty="0">
              <a:effectLst/>
              <a:latin typeface="+mn-lt"/>
              <a:ea typeface="Times New Roman" panose="02020603050405020304" pitchFamily="18" charset="0"/>
              <a:cs typeface="Times New Roman" panose="02020603050405020304" pitchFamily="18" charset="0"/>
              <a:hlinkClick r:id="rId2"/>
            </a:endParaRPr>
          </a:p>
          <a:p>
            <a:r>
              <a:rPr lang="en-US" b="1" kern="0" dirty="0" err="1">
                <a:ea typeface="Times New Roman" panose="02020603050405020304" pitchFamily="18" charset="0"/>
                <a:cs typeface="Times New Roman" panose="02020603050405020304" pitchFamily="18" charset="0"/>
                <a:hlinkClick r:id="rId3"/>
              </a:rPr>
              <a:t>Kitro</a:t>
            </a:r>
            <a:r>
              <a:rPr lang="en-US" b="1" kern="0" dirty="0">
                <a:ea typeface="Times New Roman" panose="02020603050405020304" pitchFamily="18" charset="0"/>
                <a:cs typeface="Times New Roman" panose="02020603050405020304" pitchFamily="18" charset="0"/>
                <a:hlinkClick r:id="rId3"/>
              </a:rPr>
              <a:t> </a:t>
            </a:r>
            <a:endParaRPr lang="en-US" b="1" kern="0" dirty="0">
              <a:ea typeface="Times New Roman" panose="02020603050405020304" pitchFamily="18" charset="0"/>
              <a:cs typeface="Times New Roman" panose="02020603050405020304" pitchFamily="18" charset="0"/>
            </a:endParaRPr>
          </a:p>
          <a:p>
            <a:r>
              <a:rPr lang="en-US" sz="2000" kern="0" dirty="0" err="1">
                <a:ea typeface="Times New Roman" panose="02020603050405020304" pitchFamily="18" charset="0"/>
                <a:cs typeface="Times New Roman" panose="02020603050405020304" pitchFamily="18" charset="0"/>
              </a:rPr>
              <a:t>Piattaforma</a:t>
            </a:r>
            <a:r>
              <a:rPr lang="en-US" sz="2000" kern="0" dirty="0">
                <a:ea typeface="Times New Roman" panose="02020603050405020304" pitchFamily="18" charset="0"/>
                <a:cs typeface="Times New Roman" panose="02020603050405020304" pitchFamily="18" charset="0"/>
              </a:rPr>
              <a:t> </a:t>
            </a:r>
            <a:r>
              <a:rPr lang="en-US" sz="2000" kern="0" dirty="0" err="1">
                <a:ea typeface="Times New Roman" panose="02020603050405020304" pitchFamily="18" charset="0"/>
                <a:cs typeface="Times New Roman" panose="02020603050405020304" pitchFamily="18" charset="0"/>
              </a:rPr>
              <a:t>svizzera</a:t>
            </a:r>
            <a:r>
              <a:rPr lang="en-US" sz="2000" kern="0" dirty="0">
                <a:ea typeface="Times New Roman" panose="02020603050405020304" pitchFamily="18" charset="0"/>
                <a:cs typeface="Times New Roman" panose="02020603050405020304" pitchFamily="18" charset="0"/>
              </a:rPr>
              <a:t> </a:t>
            </a:r>
            <a:r>
              <a:rPr lang="en-US" sz="2000" kern="0" dirty="0" err="1">
                <a:ea typeface="Times New Roman" panose="02020603050405020304" pitchFamily="18" charset="0"/>
                <a:cs typeface="Times New Roman" panose="02020603050405020304" pitchFamily="18" charset="0"/>
              </a:rPr>
              <a:t>che</a:t>
            </a:r>
            <a:r>
              <a:rPr lang="en-US" sz="2000" kern="0" dirty="0">
                <a:ea typeface="Times New Roman" panose="02020603050405020304" pitchFamily="18" charset="0"/>
                <a:cs typeface="Times New Roman" panose="02020603050405020304" pitchFamily="18" charset="0"/>
              </a:rPr>
              <a:t> </a:t>
            </a:r>
            <a:r>
              <a:rPr lang="en-US" sz="2000" kern="0" dirty="0" err="1">
                <a:ea typeface="Times New Roman" panose="02020603050405020304" pitchFamily="18" charset="0"/>
                <a:cs typeface="Times New Roman" panose="02020603050405020304" pitchFamily="18" charset="0"/>
              </a:rPr>
              <a:t>automatizza</a:t>
            </a:r>
            <a:r>
              <a:rPr lang="en-US" sz="2000" kern="0" dirty="0">
                <a:ea typeface="Times New Roman" panose="02020603050405020304" pitchFamily="18" charset="0"/>
                <a:cs typeface="Times New Roman" panose="02020603050405020304" pitchFamily="18" charset="0"/>
              </a:rPr>
              <a:t> la </a:t>
            </a:r>
            <a:r>
              <a:rPr lang="en-US" sz="2000" kern="0" dirty="0" err="1">
                <a:ea typeface="Times New Roman" panose="02020603050405020304" pitchFamily="18" charset="0"/>
                <a:cs typeface="Times New Roman" panose="02020603050405020304" pitchFamily="18" charset="0"/>
              </a:rPr>
              <a:t>raccolta</a:t>
            </a:r>
            <a:r>
              <a:rPr lang="en-US" sz="2000" kern="0" dirty="0">
                <a:ea typeface="Times New Roman" panose="02020603050405020304" pitchFamily="18" charset="0"/>
                <a:cs typeface="Times New Roman" panose="02020603050405020304" pitchFamily="18" charset="0"/>
              </a:rPr>
              <a:t> di </a:t>
            </a:r>
          </a:p>
          <a:p>
            <a:r>
              <a:rPr lang="en-US" sz="2000" kern="0" dirty="0" err="1">
                <a:ea typeface="Times New Roman" panose="02020603050405020304" pitchFamily="18" charset="0"/>
                <a:cs typeface="Times New Roman" panose="02020603050405020304" pitchFamily="18" charset="0"/>
              </a:rPr>
              <a:t>dati</a:t>
            </a:r>
            <a:r>
              <a:rPr lang="en-US" sz="2000" kern="0" dirty="0">
                <a:ea typeface="Times New Roman" panose="02020603050405020304" pitchFamily="18" charset="0"/>
                <a:cs typeface="Times New Roman" panose="02020603050405020304" pitchFamily="18" charset="0"/>
              </a:rPr>
              <a:t> </a:t>
            </a:r>
            <a:r>
              <a:rPr lang="en-US" sz="2000" kern="0" dirty="0" err="1">
                <a:ea typeface="Times New Roman" panose="02020603050405020304" pitchFamily="18" charset="0"/>
                <a:cs typeface="Times New Roman" panose="02020603050405020304" pitchFamily="18" charset="0"/>
              </a:rPr>
              <a:t>sullo</a:t>
            </a:r>
            <a:r>
              <a:rPr lang="en-US" sz="2000" kern="0" dirty="0">
                <a:ea typeface="Times New Roman" panose="02020603050405020304" pitchFamily="18" charset="0"/>
                <a:cs typeface="Times New Roman" panose="02020603050405020304" pitchFamily="18" charset="0"/>
              </a:rPr>
              <a:t> </a:t>
            </a:r>
            <a:r>
              <a:rPr lang="en-US" sz="2000" kern="0" dirty="0" err="1">
                <a:ea typeface="Times New Roman" panose="02020603050405020304" pitchFamily="18" charset="0"/>
                <a:cs typeface="Times New Roman" panose="02020603050405020304" pitchFamily="18" charset="0"/>
              </a:rPr>
              <a:t>spreco</a:t>
            </a:r>
            <a:r>
              <a:rPr lang="en-US" sz="2000" kern="0" dirty="0">
                <a:ea typeface="Times New Roman" panose="02020603050405020304" pitchFamily="18" charset="0"/>
                <a:cs typeface="Times New Roman" panose="02020603050405020304" pitchFamily="18" charset="0"/>
              </a:rPr>
              <a:t> di </a:t>
            </a:r>
            <a:r>
              <a:rPr lang="en-US" sz="2000" kern="0" dirty="0" err="1">
                <a:ea typeface="Times New Roman" panose="02020603050405020304" pitchFamily="18" charset="0"/>
                <a:cs typeface="Times New Roman" panose="02020603050405020304" pitchFamily="18" charset="0"/>
              </a:rPr>
              <a:t>cibo</a:t>
            </a:r>
            <a:r>
              <a:rPr lang="en-US" sz="2000" kern="0" dirty="0">
                <a:ea typeface="Times New Roman" panose="02020603050405020304" pitchFamily="18" charset="0"/>
                <a:cs typeface="Times New Roman" panose="02020603050405020304" pitchFamily="18" charset="0"/>
              </a:rPr>
              <a:t> </a:t>
            </a:r>
            <a:r>
              <a:rPr lang="en-US" sz="2000" kern="0" dirty="0" err="1">
                <a:ea typeface="Times New Roman" panose="02020603050405020304" pitchFamily="18" charset="0"/>
                <a:cs typeface="Times New Roman" panose="02020603050405020304" pitchFamily="18" charset="0"/>
              </a:rPr>
              <a:t>nelle</a:t>
            </a:r>
            <a:r>
              <a:rPr lang="en-US" sz="2000" kern="0" dirty="0">
                <a:ea typeface="Times New Roman" panose="02020603050405020304" pitchFamily="18" charset="0"/>
                <a:cs typeface="Times New Roman" panose="02020603050405020304" pitchFamily="18" charset="0"/>
              </a:rPr>
              <a:t> </a:t>
            </a:r>
            <a:r>
              <a:rPr lang="en-US" sz="2000" kern="0" dirty="0" err="1">
                <a:ea typeface="Times New Roman" panose="02020603050405020304" pitchFamily="18" charset="0"/>
                <a:cs typeface="Times New Roman" panose="02020603050405020304" pitchFamily="18" charset="0"/>
              </a:rPr>
              <a:t>cucine</a:t>
            </a:r>
            <a:r>
              <a:rPr lang="en-US" sz="2000" kern="0" dirty="0">
                <a:ea typeface="Times New Roman" panose="02020603050405020304" pitchFamily="18" charset="0"/>
                <a:cs typeface="Times New Roman" panose="02020603050405020304" pitchFamily="18" charset="0"/>
              </a:rPr>
              <a:t>.</a:t>
            </a:r>
            <a:endParaRPr lang="en-US" sz="2000" kern="0" dirty="0">
              <a:ea typeface="Times New Roman" panose="02020603050405020304" pitchFamily="18" charset="0"/>
              <a:cs typeface="Times New Roman" panose="02020603050405020304" pitchFamily="18" charset="0"/>
              <a:hlinkClick r:id="rId2"/>
            </a:endParaRPr>
          </a:p>
          <a:p>
            <a:endParaRPr lang="en-IE" dirty="0"/>
          </a:p>
        </p:txBody>
      </p:sp>
      <p:pic>
        <p:nvPicPr>
          <p:cNvPr id="17" name="Imagen 16">
            <a:extLst>
              <a:ext uri="{FF2B5EF4-FFF2-40B4-BE49-F238E27FC236}">
                <a16:creationId xmlns:a16="http://schemas.microsoft.com/office/drawing/2014/main" id="{638740AE-6409-DE48-E8B1-1433897EA8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239739" y="1585489"/>
            <a:ext cx="670618" cy="676715"/>
          </a:xfrm>
          <a:prstGeom prst="rect">
            <a:avLst/>
          </a:prstGeom>
        </p:spPr>
      </p:pic>
      <p:sp>
        <p:nvSpPr>
          <p:cNvPr id="3" name="CuadroTexto 2">
            <a:extLst>
              <a:ext uri="{FF2B5EF4-FFF2-40B4-BE49-F238E27FC236}">
                <a16:creationId xmlns:a16="http://schemas.microsoft.com/office/drawing/2014/main" id="{79A9B9C5-02BE-F245-30C5-5AC17037BC11}"/>
              </a:ext>
            </a:extLst>
          </p:cNvPr>
          <p:cNvSpPr txBox="1"/>
          <p:nvPr/>
        </p:nvSpPr>
        <p:spPr>
          <a:xfrm>
            <a:off x="954690" y="2723730"/>
            <a:ext cx="5435448" cy="1661993"/>
          </a:xfrm>
          <a:prstGeom prst="rect">
            <a:avLst/>
          </a:prstGeom>
          <a:noFill/>
        </p:spPr>
        <p:txBody>
          <a:bodyPr wrap="square" rtlCol="0">
            <a:spAutoFit/>
          </a:bodyPr>
          <a:lstStyle/>
          <a:p>
            <a:r>
              <a:rPr lang="es-ES" sz="2400" b="1" dirty="0" err="1">
                <a:solidFill>
                  <a:srgbClr val="09465E"/>
                </a:solidFill>
                <a:latin typeface="+mn-lt"/>
                <a:hlinkClick r:id="rId5"/>
              </a:rPr>
              <a:t>Oscillum</a:t>
            </a:r>
            <a:endParaRPr lang="es-ES" sz="2400" b="1" dirty="0">
              <a:solidFill>
                <a:srgbClr val="09465E"/>
              </a:solidFill>
              <a:latin typeface="+mn-lt"/>
            </a:endParaRPr>
          </a:p>
          <a:p>
            <a:r>
              <a:rPr lang="en-US" sz="2000" dirty="0">
                <a:solidFill>
                  <a:srgbClr val="09465E"/>
                </a:solidFill>
                <a:latin typeface="+mn-lt"/>
              </a:rPr>
              <a:t>Una startup di Alicante, in Spagna, </a:t>
            </a:r>
            <a:r>
              <a:rPr lang="en-US" sz="2000" dirty="0" err="1">
                <a:solidFill>
                  <a:srgbClr val="09465E"/>
                </a:solidFill>
                <a:latin typeface="+mn-lt"/>
              </a:rPr>
              <a:t>crea</a:t>
            </a:r>
            <a:r>
              <a:rPr lang="en-US" sz="2000" dirty="0">
                <a:solidFill>
                  <a:srgbClr val="09465E"/>
                </a:solidFill>
                <a:latin typeface="+mn-lt"/>
              </a:rPr>
              <a:t> </a:t>
            </a:r>
            <a:r>
              <a:rPr lang="en-US" sz="2000" dirty="0" err="1">
                <a:solidFill>
                  <a:srgbClr val="09465E"/>
                </a:solidFill>
                <a:latin typeface="+mn-lt"/>
              </a:rPr>
              <a:t>etichette</a:t>
            </a:r>
            <a:r>
              <a:rPr lang="en-US" sz="2000" dirty="0">
                <a:solidFill>
                  <a:srgbClr val="09465E"/>
                </a:solidFill>
                <a:latin typeface="+mn-lt"/>
              </a:rPr>
              <a:t> </a:t>
            </a:r>
            <a:r>
              <a:rPr lang="en-US" sz="2000" dirty="0" err="1">
                <a:solidFill>
                  <a:srgbClr val="09465E"/>
                </a:solidFill>
                <a:latin typeface="+mn-lt"/>
              </a:rPr>
              <a:t>biodegradabili</a:t>
            </a:r>
            <a:r>
              <a:rPr lang="en-US" sz="2000" dirty="0">
                <a:solidFill>
                  <a:srgbClr val="09465E"/>
                </a:solidFill>
                <a:latin typeface="+mn-lt"/>
              </a:rPr>
              <a:t> </a:t>
            </a:r>
            <a:r>
              <a:rPr lang="en-US" sz="2000" dirty="0" err="1">
                <a:solidFill>
                  <a:srgbClr val="09465E"/>
                </a:solidFill>
                <a:latin typeface="+mn-lt"/>
              </a:rPr>
              <a:t>che</a:t>
            </a:r>
            <a:r>
              <a:rPr lang="en-US" sz="2000" dirty="0">
                <a:solidFill>
                  <a:srgbClr val="09465E"/>
                </a:solidFill>
                <a:latin typeface="+mn-lt"/>
              </a:rPr>
              <a:t> </a:t>
            </a:r>
            <a:r>
              <a:rPr lang="en-US" sz="2000" dirty="0" err="1">
                <a:solidFill>
                  <a:srgbClr val="09465E"/>
                </a:solidFill>
                <a:latin typeface="+mn-lt"/>
              </a:rPr>
              <a:t>cambiano</a:t>
            </a:r>
            <a:r>
              <a:rPr lang="en-US" sz="2000" dirty="0">
                <a:solidFill>
                  <a:srgbClr val="09465E"/>
                </a:solidFill>
                <a:latin typeface="+mn-lt"/>
              </a:rPr>
              <a:t> </a:t>
            </a:r>
            <a:r>
              <a:rPr lang="en-US" sz="2000" dirty="0" err="1">
                <a:solidFill>
                  <a:srgbClr val="09465E"/>
                </a:solidFill>
                <a:latin typeface="+mn-lt"/>
              </a:rPr>
              <a:t>colore</a:t>
            </a:r>
            <a:r>
              <a:rPr lang="en-US" sz="2000" dirty="0">
                <a:solidFill>
                  <a:srgbClr val="09465E"/>
                </a:solidFill>
                <a:latin typeface="+mn-lt"/>
              </a:rPr>
              <a:t> a </a:t>
            </a:r>
            <a:r>
              <a:rPr lang="en-US" sz="2000" dirty="0" err="1">
                <a:solidFill>
                  <a:srgbClr val="09465E"/>
                </a:solidFill>
                <a:latin typeface="+mn-lt"/>
              </a:rPr>
              <a:t>seconda</a:t>
            </a:r>
            <a:r>
              <a:rPr lang="en-US" sz="2000" dirty="0">
                <a:solidFill>
                  <a:srgbClr val="09465E"/>
                </a:solidFill>
                <a:latin typeface="+mn-lt"/>
              </a:rPr>
              <a:t> </a:t>
            </a:r>
            <a:r>
              <a:rPr lang="en-US" sz="2000" dirty="0" err="1">
                <a:solidFill>
                  <a:srgbClr val="09465E"/>
                </a:solidFill>
                <a:latin typeface="+mn-lt"/>
              </a:rPr>
              <a:t>delle</a:t>
            </a:r>
            <a:r>
              <a:rPr lang="en-US" sz="2000" dirty="0">
                <a:solidFill>
                  <a:srgbClr val="09465E"/>
                </a:solidFill>
                <a:latin typeface="+mn-lt"/>
              </a:rPr>
              <a:t> </a:t>
            </a:r>
            <a:r>
              <a:rPr lang="en-US" sz="2000" dirty="0" err="1">
                <a:solidFill>
                  <a:srgbClr val="09465E"/>
                </a:solidFill>
                <a:latin typeface="+mn-lt"/>
              </a:rPr>
              <a:t>condizioni</a:t>
            </a:r>
            <a:r>
              <a:rPr lang="en-US" sz="2000" dirty="0">
                <a:solidFill>
                  <a:srgbClr val="09465E"/>
                </a:solidFill>
                <a:latin typeface="+mn-lt"/>
              </a:rPr>
              <a:t> del </a:t>
            </a:r>
            <a:r>
              <a:rPr lang="en-US" sz="2000" dirty="0" err="1">
                <a:solidFill>
                  <a:srgbClr val="09465E"/>
                </a:solidFill>
                <a:latin typeface="+mn-lt"/>
              </a:rPr>
              <a:t>cibo</a:t>
            </a:r>
            <a:endParaRPr lang="es-ES" sz="2000" dirty="0">
              <a:solidFill>
                <a:srgbClr val="09465E"/>
              </a:solidFill>
              <a:latin typeface="+mn-lt"/>
            </a:endParaRPr>
          </a:p>
          <a:p>
            <a:r>
              <a:rPr lang="es-ES" dirty="0"/>
              <a:t> </a:t>
            </a:r>
          </a:p>
        </p:txBody>
      </p:sp>
      <p:pic>
        <p:nvPicPr>
          <p:cNvPr id="20" name="Imagen 19">
            <a:extLst>
              <a:ext uri="{FF2B5EF4-FFF2-40B4-BE49-F238E27FC236}">
                <a16:creationId xmlns:a16="http://schemas.microsoft.com/office/drawing/2014/main" id="{C6B558F6-DB7E-FD87-F6E4-448CFBE0D26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62037" y="1363363"/>
            <a:ext cx="4333355" cy="1791586"/>
          </a:xfrm>
          <a:prstGeom prst="rect">
            <a:avLst/>
          </a:prstGeom>
        </p:spPr>
      </p:pic>
      <p:pic>
        <p:nvPicPr>
          <p:cNvPr id="22" name="Imagen 21">
            <a:extLst>
              <a:ext uri="{FF2B5EF4-FFF2-40B4-BE49-F238E27FC236}">
                <a16:creationId xmlns:a16="http://schemas.microsoft.com/office/drawing/2014/main" id="{5B3A35ED-F733-3039-CD15-698BB3CE493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62037" y="2699935"/>
            <a:ext cx="4412512" cy="1364541"/>
          </a:xfrm>
          <a:prstGeom prst="rect">
            <a:avLst/>
          </a:prstGeom>
        </p:spPr>
      </p:pic>
      <p:sp>
        <p:nvSpPr>
          <p:cNvPr id="24" name="CuadroTexto 23">
            <a:extLst>
              <a:ext uri="{FF2B5EF4-FFF2-40B4-BE49-F238E27FC236}">
                <a16:creationId xmlns:a16="http://schemas.microsoft.com/office/drawing/2014/main" id="{F3680B8C-555C-D5E6-F962-A5D556FAC19A}"/>
              </a:ext>
            </a:extLst>
          </p:cNvPr>
          <p:cNvSpPr txBox="1"/>
          <p:nvPr/>
        </p:nvSpPr>
        <p:spPr>
          <a:xfrm>
            <a:off x="954690" y="4314327"/>
            <a:ext cx="10568716" cy="1969770"/>
          </a:xfrm>
          <a:prstGeom prst="rect">
            <a:avLst/>
          </a:prstGeom>
          <a:noFill/>
        </p:spPr>
        <p:txBody>
          <a:bodyPr wrap="square">
            <a:spAutoFit/>
          </a:bodyPr>
          <a:lstStyle/>
          <a:p>
            <a:r>
              <a:rPr lang="es-ES" sz="2400" b="1" dirty="0" err="1">
                <a:latin typeface="+mn-lt"/>
                <a:hlinkClick r:id="rId8"/>
              </a:rPr>
              <a:t>Senza</a:t>
            </a:r>
            <a:r>
              <a:rPr lang="es-ES" sz="2400" b="1" dirty="0">
                <a:latin typeface="+mn-lt"/>
                <a:hlinkClick r:id="rId8"/>
              </a:rPr>
              <a:t> </a:t>
            </a:r>
            <a:r>
              <a:rPr lang="es-ES" sz="2400" b="1" dirty="0" err="1">
                <a:latin typeface="+mn-lt"/>
                <a:hlinkClick r:id="rId8"/>
              </a:rPr>
              <a:t>spreco</a:t>
            </a:r>
            <a:endParaRPr lang="es-ES" sz="2400" b="1" dirty="0">
              <a:latin typeface="+mn-lt"/>
            </a:endParaRPr>
          </a:p>
          <a:p>
            <a:pPr>
              <a:buNone/>
            </a:pPr>
            <a:r>
              <a:rPr lang="en-US" sz="2000" dirty="0" err="1">
                <a:solidFill>
                  <a:srgbClr val="09465E"/>
                </a:solidFill>
                <a:latin typeface="+mn-lt"/>
              </a:rPr>
              <a:t>Offrire</a:t>
            </a:r>
            <a:r>
              <a:rPr lang="en-US" sz="2000" dirty="0">
                <a:solidFill>
                  <a:srgbClr val="09465E"/>
                </a:solidFill>
                <a:latin typeface="+mn-lt"/>
              </a:rPr>
              <a:t> </a:t>
            </a:r>
            <a:r>
              <a:rPr lang="en-US" sz="2000" dirty="0" err="1">
                <a:solidFill>
                  <a:srgbClr val="09465E"/>
                </a:solidFill>
                <a:latin typeface="+mn-lt"/>
              </a:rPr>
              <a:t>prezzi</a:t>
            </a:r>
            <a:r>
              <a:rPr lang="en-US" sz="2000" dirty="0">
                <a:solidFill>
                  <a:srgbClr val="09465E"/>
                </a:solidFill>
                <a:latin typeface="+mn-lt"/>
              </a:rPr>
              <a:t> </a:t>
            </a:r>
            <a:r>
              <a:rPr lang="en-US" sz="2000" dirty="0" err="1">
                <a:solidFill>
                  <a:srgbClr val="09465E"/>
                </a:solidFill>
                <a:latin typeface="+mn-lt"/>
              </a:rPr>
              <a:t>dinamici</a:t>
            </a:r>
            <a:r>
              <a:rPr lang="en-US" sz="2000" dirty="0">
                <a:solidFill>
                  <a:srgbClr val="09465E"/>
                </a:solidFill>
                <a:latin typeface="+mn-lt"/>
              </a:rPr>
              <a:t> in base </a:t>
            </a:r>
            <a:r>
              <a:rPr lang="en-US" sz="2000" dirty="0" err="1">
                <a:solidFill>
                  <a:srgbClr val="09465E"/>
                </a:solidFill>
                <a:latin typeface="+mn-lt"/>
              </a:rPr>
              <a:t>alla</a:t>
            </a:r>
            <a:r>
              <a:rPr lang="en-US" sz="2000" dirty="0">
                <a:solidFill>
                  <a:srgbClr val="09465E"/>
                </a:solidFill>
                <a:latin typeface="+mn-lt"/>
              </a:rPr>
              <a:t> data di </a:t>
            </a:r>
            <a:r>
              <a:rPr lang="en-US" sz="2000" dirty="0" err="1">
                <a:solidFill>
                  <a:srgbClr val="09465E"/>
                </a:solidFill>
                <a:latin typeface="+mn-lt"/>
              </a:rPr>
              <a:t>scadenza</a:t>
            </a:r>
            <a:r>
              <a:rPr lang="en-US" sz="2000" dirty="0">
                <a:solidFill>
                  <a:srgbClr val="09465E"/>
                </a:solidFill>
                <a:latin typeface="+mn-lt"/>
              </a:rPr>
              <a:t> </a:t>
            </a:r>
            <a:r>
              <a:rPr lang="en-US" sz="2000" dirty="0" err="1">
                <a:solidFill>
                  <a:srgbClr val="09465E"/>
                </a:solidFill>
                <a:latin typeface="+mn-lt"/>
              </a:rPr>
              <a:t>utilizzando</a:t>
            </a:r>
            <a:r>
              <a:rPr lang="en-US" sz="2000" dirty="0">
                <a:solidFill>
                  <a:srgbClr val="09465E"/>
                </a:solidFill>
                <a:latin typeface="+mn-lt"/>
              </a:rPr>
              <a:t> </a:t>
            </a:r>
            <a:r>
              <a:rPr lang="en-US" sz="2000" dirty="0" err="1">
                <a:solidFill>
                  <a:srgbClr val="09465E"/>
                </a:solidFill>
                <a:latin typeface="+mn-lt"/>
              </a:rPr>
              <a:t>etichette</a:t>
            </a:r>
            <a:r>
              <a:rPr lang="en-US" sz="2000" dirty="0">
                <a:solidFill>
                  <a:srgbClr val="09465E"/>
                </a:solidFill>
                <a:latin typeface="+mn-lt"/>
              </a:rPr>
              <a:t> </a:t>
            </a:r>
            <a:r>
              <a:rPr lang="en-US" sz="2000" dirty="0" err="1">
                <a:solidFill>
                  <a:srgbClr val="09465E"/>
                </a:solidFill>
                <a:latin typeface="+mn-lt"/>
              </a:rPr>
              <a:t>elettroniche</a:t>
            </a:r>
            <a:r>
              <a:rPr lang="en-US" sz="2000" dirty="0">
                <a:solidFill>
                  <a:srgbClr val="09465E"/>
                </a:solidFill>
                <a:latin typeface="+mn-lt"/>
              </a:rPr>
              <a:t> </a:t>
            </a:r>
            <a:r>
              <a:rPr lang="en-US" sz="2000" dirty="0" err="1">
                <a:solidFill>
                  <a:srgbClr val="09465E"/>
                </a:solidFill>
                <a:latin typeface="+mn-lt"/>
              </a:rPr>
              <a:t>connesse</a:t>
            </a:r>
            <a:r>
              <a:rPr lang="en-US" sz="2000" dirty="0">
                <a:solidFill>
                  <a:srgbClr val="09465E"/>
                </a:solidFill>
                <a:latin typeface="+mn-lt"/>
              </a:rPr>
              <a:t>. </a:t>
            </a:r>
            <a:r>
              <a:rPr lang="en-US" sz="2000" dirty="0" err="1">
                <a:solidFill>
                  <a:srgbClr val="09465E"/>
                </a:solidFill>
                <a:latin typeface="+mn-lt"/>
              </a:rPr>
              <a:t>Utilizza</a:t>
            </a:r>
            <a:r>
              <a:rPr lang="en-US" sz="2000" dirty="0">
                <a:solidFill>
                  <a:srgbClr val="09465E"/>
                </a:solidFill>
                <a:latin typeface="+mn-lt"/>
              </a:rPr>
              <a:t> </a:t>
            </a:r>
            <a:r>
              <a:rPr lang="en-US" sz="2000" dirty="0" err="1">
                <a:solidFill>
                  <a:srgbClr val="09465E"/>
                </a:solidFill>
                <a:latin typeface="+mn-lt"/>
              </a:rPr>
              <a:t>etichette</a:t>
            </a:r>
            <a:r>
              <a:rPr lang="en-US" sz="2000" dirty="0">
                <a:solidFill>
                  <a:srgbClr val="09465E"/>
                </a:solidFill>
                <a:latin typeface="+mn-lt"/>
              </a:rPr>
              <a:t> </a:t>
            </a:r>
            <a:r>
              <a:rPr lang="en-US" sz="2000" dirty="0" err="1">
                <a:solidFill>
                  <a:srgbClr val="09465E"/>
                </a:solidFill>
                <a:latin typeface="+mn-lt"/>
              </a:rPr>
              <a:t>elettroniche</a:t>
            </a:r>
            <a:r>
              <a:rPr lang="en-US" sz="2000" dirty="0">
                <a:solidFill>
                  <a:srgbClr val="09465E"/>
                </a:solidFill>
                <a:latin typeface="+mn-lt"/>
              </a:rPr>
              <a:t> e </a:t>
            </a:r>
            <a:r>
              <a:rPr lang="en-US" sz="2000" dirty="0" err="1">
                <a:solidFill>
                  <a:srgbClr val="09465E"/>
                </a:solidFill>
                <a:latin typeface="+mn-lt"/>
              </a:rPr>
              <a:t>sensori</a:t>
            </a:r>
            <a:r>
              <a:rPr lang="en-US" sz="2000" dirty="0">
                <a:solidFill>
                  <a:srgbClr val="09465E"/>
                </a:solidFill>
                <a:latin typeface="+mn-lt"/>
              </a:rPr>
              <a:t> IoT per </a:t>
            </a:r>
            <a:r>
              <a:rPr lang="en-US" sz="2000" dirty="0" err="1">
                <a:solidFill>
                  <a:srgbClr val="09465E"/>
                </a:solidFill>
                <a:latin typeface="+mn-lt"/>
              </a:rPr>
              <a:t>offrire</a:t>
            </a:r>
            <a:r>
              <a:rPr lang="en-US" sz="2000" dirty="0">
                <a:solidFill>
                  <a:srgbClr val="09465E"/>
                </a:solidFill>
                <a:latin typeface="+mn-lt"/>
              </a:rPr>
              <a:t> </a:t>
            </a:r>
            <a:r>
              <a:rPr lang="en-US" sz="2000" dirty="0" err="1">
                <a:solidFill>
                  <a:srgbClr val="09465E"/>
                </a:solidFill>
                <a:latin typeface="+mn-lt"/>
              </a:rPr>
              <a:t>prezzi</a:t>
            </a:r>
            <a:r>
              <a:rPr lang="en-US" sz="2000" dirty="0">
                <a:solidFill>
                  <a:srgbClr val="09465E"/>
                </a:solidFill>
                <a:latin typeface="+mn-lt"/>
              </a:rPr>
              <a:t> </a:t>
            </a:r>
            <a:r>
              <a:rPr lang="en-US" sz="2000" dirty="0" err="1">
                <a:solidFill>
                  <a:srgbClr val="09465E"/>
                </a:solidFill>
                <a:latin typeface="+mn-lt"/>
              </a:rPr>
              <a:t>dinamici</a:t>
            </a:r>
            <a:r>
              <a:rPr lang="en-US" sz="2000" dirty="0">
                <a:solidFill>
                  <a:srgbClr val="09465E"/>
                </a:solidFill>
                <a:latin typeface="+mn-lt"/>
              </a:rPr>
              <a:t> </a:t>
            </a:r>
            <a:r>
              <a:rPr lang="en-US" sz="2000" dirty="0" err="1">
                <a:solidFill>
                  <a:srgbClr val="09465E"/>
                </a:solidFill>
                <a:latin typeface="+mn-lt"/>
              </a:rPr>
              <a:t>basati</a:t>
            </a:r>
            <a:r>
              <a:rPr lang="en-US" sz="2000" dirty="0">
                <a:solidFill>
                  <a:srgbClr val="09465E"/>
                </a:solidFill>
                <a:latin typeface="+mn-lt"/>
              </a:rPr>
              <a:t> </a:t>
            </a:r>
            <a:r>
              <a:rPr lang="en-US" sz="2000" dirty="0" err="1">
                <a:solidFill>
                  <a:srgbClr val="09465E"/>
                </a:solidFill>
                <a:latin typeface="+mn-lt"/>
              </a:rPr>
              <a:t>sulle</a:t>
            </a:r>
            <a:r>
              <a:rPr lang="en-US" sz="2000" dirty="0">
                <a:solidFill>
                  <a:srgbClr val="09465E"/>
                </a:solidFill>
                <a:latin typeface="+mn-lt"/>
              </a:rPr>
              <a:t> date di </a:t>
            </a:r>
            <a:r>
              <a:rPr lang="en-US" sz="2000" dirty="0" err="1">
                <a:solidFill>
                  <a:srgbClr val="09465E"/>
                </a:solidFill>
                <a:latin typeface="+mn-lt"/>
              </a:rPr>
              <a:t>scadenza</a:t>
            </a:r>
            <a:r>
              <a:rPr lang="en-US" sz="2000" dirty="0">
                <a:solidFill>
                  <a:srgbClr val="09465E"/>
                </a:solidFill>
                <a:latin typeface="+mn-lt"/>
              </a:rPr>
              <a:t>.</a:t>
            </a:r>
          </a:p>
          <a:p>
            <a:r>
              <a:rPr lang="en-US" sz="2000" dirty="0">
                <a:solidFill>
                  <a:srgbClr val="09465E"/>
                </a:solidFill>
                <a:latin typeface="+mn-lt"/>
              </a:rPr>
              <a:t>I </a:t>
            </a:r>
            <a:r>
              <a:rPr lang="en-US" sz="2000" dirty="0" err="1">
                <a:solidFill>
                  <a:srgbClr val="09465E"/>
                </a:solidFill>
                <a:latin typeface="+mn-lt"/>
              </a:rPr>
              <a:t>supermercati</a:t>
            </a:r>
            <a:r>
              <a:rPr lang="en-US" sz="2000" dirty="0">
                <a:solidFill>
                  <a:srgbClr val="09465E"/>
                </a:solidFill>
                <a:latin typeface="+mn-lt"/>
              </a:rPr>
              <a:t> </a:t>
            </a:r>
            <a:r>
              <a:rPr lang="en-US" sz="2000" dirty="0" err="1">
                <a:solidFill>
                  <a:srgbClr val="09465E"/>
                </a:solidFill>
                <a:latin typeface="+mn-lt"/>
              </a:rPr>
              <a:t>potrebbero</a:t>
            </a:r>
            <a:r>
              <a:rPr lang="en-US" sz="2000" dirty="0">
                <a:solidFill>
                  <a:srgbClr val="09465E"/>
                </a:solidFill>
                <a:latin typeface="+mn-lt"/>
              </a:rPr>
              <a:t> </a:t>
            </a:r>
            <a:r>
              <a:rPr lang="en-US" sz="2000" dirty="0" err="1">
                <a:solidFill>
                  <a:srgbClr val="09465E"/>
                </a:solidFill>
                <a:latin typeface="+mn-lt"/>
              </a:rPr>
              <a:t>implementare</a:t>
            </a:r>
            <a:r>
              <a:rPr lang="en-US" sz="2000" dirty="0">
                <a:solidFill>
                  <a:srgbClr val="09465E"/>
                </a:solidFill>
                <a:latin typeface="+mn-lt"/>
              </a:rPr>
              <a:t> </a:t>
            </a:r>
            <a:r>
              <a:rPr lang="en-US" sz="2000" dirty="0" err="1">
                <a:solidFill>
                  <a:srgbClr val="09465E"/>
                </a:solidFill>
                <a:latin typeface="+mn-lt"/>
              </a:rPr>
              <a:t>questa</a:t>
            </a:r>
            <a:r>
              <a:rPr lang="en-US" sz="2000" dirty="0">
                <a:solidFill>
                  <a:srgbClr val="09465E"/>
                </a:solidFill>
                <a:latin typeface="+mn-lt"/>
              </a:rPr>
              <a:t> </a:t>
            </a:r>
            <a:r>
              <a:rPr lang="en-US" sz="2000" dirty="0" err="1">
                <a:solidFill>
                  <a:srgbClr val="09465E"/>
                </a:solidFill>
                <a:latin typeface="+mn-lt"/>
              </a:rPr>
              <a:t>tecnologia</a:t>
            </a:r>
            <a:r>
              <a:rPr lang="en-US" sz="2000" dirty="0">
                <a:solidFill>
                  <a:srgbClr val="09465E"/>
                </a:solidFill>
                <a:latin typeface="+mn-lt"/>
              </a:rPr>
              <a:t> per </a:t>
            </a:r>
            <a:r>
              <a:rPr lang="en-US" sz="2000" dirty="0" err="1">
                <a:solidFill>
                  <a:srgbClr val="09465E"/>
                </a:solidFill>
                <a:latin typeface="+mn-lt"/>
              </a:rPr>
              <a:t>ottimizzare</a:t>
            </a:r>
            <a:r>
              <a:rPr lang="en-US" sz="2000" dirty="0">
                <a:solidFill>
                  <a:srgbClr val="09465E"/>
                </a:solidFill>
                <a:latin typeface="+mn-lt"/>
              </a:rPr>
              <a:t> la </a:t>
            </a:r>
            <a:r>
              <a:rPr lang="en-US" sz="2000" dirty="0" err="1">
                <a:solidFill>
                  <a:srgbClr val="09465E"/>
                </a:solidFill>
                <a:latin typeface="+mn-lt"/>
              </a:rPr>
              <a:t>rotazione</a:t>
            </a:r>
            <a:r>
              <a:rPr lang="en-US" sz="2000" dirty="0">
                <a:solidFill>
                  <a:srgbClr val="09465E"/>
                </a:solidFill>
                <a:latin typeface="+mn-lt"/>
              </a:rPr>
              <a:t> </a:t>
            </a:r>
            <a:r>
              <a:rPr lang="en-US" sz="2000" dirty="0" err="1">
                <a:solidFill>
                  <a:srgbClr val="09465E"/>
                </a:solidFill>
                <a:latin typeface="+mn-lt"/>
              </a:rPr>
              <a:t>dei</a:t>
            </a:r>
            <a:r>
              <a:rPr lang="en-US" sz="2000" dirty="0">
                <a:solidFill>
                  <a:srgbClr val="09465E"/>
                </a:solidFill>
                <a:latin typeface="+mn-lt"/>
              </a:rPr>
              <a:t> </a:t>
            </a:r>
            <a:r>
              <a:rPr lang="en-US" sz="2000" dirty="0" err="1">
                <a:solidFill>
                  <a:srgbClr val="09465E"/>
                </a:solidFill>
                <a:latin typeface="+mn-lt"/>
              </a:rPr>
              <a:t>prodotti</a:t>
            </a:r>
            <a:r>
              <a:rPr lang="en-US" sz="2000" dirty="0">
                <a:solidFill>
                  <a:srgbClr val="09465E"/>
                </a:solidFill>
                <a:latin typeface="+mn-lt"/>
              </a:rPr>
              <a:t> </a:t>
            </a:r>
            <a:r>
              <a:rPr lang="en-US" sz="2000" dirty="0" err="1">
                <a:solidFill>
                  <a:srgbClr val="09465E"/>
                </a:solidFill>
                <a:latin typeface="+mn-lt"/>
              </a:rPr>
              <a:t>freschi</a:t>
            </a:r>
            <a:r>
              <a:rPr lang="en-US" sz="2000" dirty="0">
                <a:solidFill>
                  <a:srgbClr val="09465E"/>
                </a:solidFill>
                <a:latin typeface="+mn-lt"/>
              </a:rPr>
              <a:t>.</a:t>
            </a:r>
          </a:p>
          <a:p>
            <a:r>
              <a:rPr lang="en-US" sz="2000" b="1" i="1" dirty="0" err="1">
                <a:solidFill>
                  <a:srgbClr val="09465E"/>
                </a:solidFill>
                <a:latin typeface="+mn-lt"/>
              </a:rPr>
              <a:t>Impatto</a:t>
            </a:r>
            <a:r>
              <a:rPr lang="en-US" sz="2000" b="1" i="1" dirty="0">
                <a:solidFill>
                  <a:srgbClr val="09465E"/>
                </a:solidFill>
                <a:latin typeface="+mn-lt"/>
              </a:rPr>
              <a:t>: </a:t>
            </a:r>
            <a:r>
              <a:rPr lang="en-US" sz="2000" dirty="0" err="1">
                <a:solidFill>
                  <a:srgbClr val="09465E"/>
                </a:solidFill>
                <a:latin typeface="+mn-lt"/>
              </a:rPr>
              <a:t>aiuta</a:t>
            </a:r>
            <a:r>
              <a:rPr lang="en-US" sz="2000" dirty="0">
                <a:solidFill>
                  <a:srgbClr val="09465E"/>
                </a:solidFill>
                <a:latin typeface="+mn-lt"/>
              </a:rPr>
              <a:t> a </a:t>
            </a:r>
            <a:r>
              <a:rPr lang="en-US" sz="2000" dirty="0" err="1">
                <a:solidFill>
                  <a:srgbClr val="09465E"/>
                </a:solidFill>
                <a:latin typeface="+mn-lt"/>
              </a:rPr>
              <a:t>vendere</a:t>
            </a:r>
            <a:r>
              <a:rPr lang="en-US" sz="2000" dirty="0">
                <a:solidFill>
                  <a:srgbClr val="09465E"/>
                </a:solidFill>
                <a:latin typeface="+mn-lt"/>
              </a:rPr>
              <a:t> </a:t>
            </a:r>
            <a:r>
              <a:rPr lang="en-US" sz="2000" dirty="0" err="1">
                <a:solidFill>
                  <a:srgbClr val="09465E"/>
                </a:solidFill>
                <a:latin typeface="+mn-lt"/>
              </a:rPr>
              <a:t>gli</a:t>
            </a:r>
            <a:r>
              <a:rPr lang="en-US" sz="2000" dirty="0">
                <a:solidFill>
                  <a:srgbClr val="09465E"/>
                </a:solidFill>
                <a:latin typeface="+mn-lt"/>
              </a:rPr>
              <a:t> </a:t>
            </a:r>
            <a:r>
              <a:rPr lang="en-US" sz="2000" dirty="0" err="1">
                <a:solidFill>
                  <a:srgbClr val="09465E"/>
                </a:solidFill>
                <a:latin typeface="+mn-lt"/>
              </a:rPr>
              <a:t>alimenti</a:t>
            </a:r>
            <a:r>
              <a:rPr lang="en-US" sz="2000" dirty="0">
                <a:solidFill>
                  <a:srgbClr val="09465E"/>
                </a:solidFill>
                <a:latin typeface="+mn-lt"/>
              </a:rPr>
              <a:t> prima </a:t>
            </a:r>
            <a:r>
              <a:rPr lang="en-US" sz="2000" dirty="0" err="1">
                <a:solidFill>
                  <a:srgbClr val="09465E"/>
                </a:solidFill>
                <a:latin typeface="+mn-lt"/>
              </a:rPr>
              <a:t>che</a:t>
            </a:r>
            <a:r>
              <a:rPr lang="en-US" sz="2000" dirty="0">
                <a:solidFill>
                  <a:srgbClr val="09465E"/>
                </a:solidFill>
                <a:latin typeface="+mn-lt"/>
              </a:rPr>
              <a:t> </a:t>
            </a:r>
            <a:r>
              <a:rPr lang="en-US" sz="2000" dirty="0" err="1">
                <a:solidFill>
                  <a:srgbClr val="09465E"/>
                </a:solidFill>
                <a:latin typeface="+mn-lt"/>
              </a:rPr>
              <a:t>si</a:t>
            </a:r>
            <a:r>
              <a:rPr lang="en-US" sz="2000" dirty="0">
                <a:solidFill>
                  <a:srgbClr val="09465E"/>
                </a:solidFill>
                <a:latin typeface="+mn-lt"/>
              </a:rPr>
              <a:t> </a:t>
            </a:r>
            <a:r>
              <a:rPr lang="en-US" sz="2000" dirty="0" err="1">
                <a:solidFill>
                  <a:srgbClr val="09465E"/>
                </a:solidFill>
                <a:latin typeface="+mn-lt"/>
              </a:rPr>
              <a:t>deteriorino</a:t>
            </a:r>
            <a:r>
              <a:rPr lang="en-US" sz="2000" dirty="0">
                <a:solidFill>
                  <a:srgbClr val="09465E"/>
                </a:solidFill>
                <a:latin typeface="+mn-lt"/>
              </a:rPr>
              <a:t>, </a:t>
            </a:r>
            <a:r>
              <a:rPr lang="en-US" sz="2000" dirty="0" err="1">
                <a:solidFill>
                  <a:srgbClr val="09465E"/>
                </a:solidFill>
                <a:latin typeface="+mn-lt"/>
              </a:rPr>
              <a:t>riducendo</a:t>
            </a:r>
            <a:r>
              <a:rPr lang="en-US" sz="2000" dirty="0">
                <a:solidFill>
                  <a:srgbClr val="09465E"/>
                </a:solidFill>
                <a:latin typeface="+mn-lt"/>
              </a:rPr>
              <a:t> in modo </a:t>
            </a:r>
            <a:r>
              <a:rPr lang="en-US" sz="2000" dirty="0" err="1">
                <a:solidFill>
                  <a:srgbClr val="09465E"/>
                </a:solidFill>
                <a:latin typeface="+mn-lt"/>
              </a:rPr>
              <a:t>significativo</a:t>
            </a:r>
            <a:r>
              <a:rPr lang="en-US" sz="2000" dirty="0">
                <a:solidFill>
                  <a:srgbClr val="09465E"/>
                </a:solidFill>
                <a:latin typeface="+mn-lt"/>
              </a:rPr>
              <a:t> </a:t>
            </a:r>
            <a:r>
              <a:rPr lang="en-US" sz="2000" dirty="0" err="1">
                <a:solidFill>
                  <a:srgbClr val="09465E"/>
                </a:solidFill>
                <a:latin typeface="+mn-lt"/>
              </a:rPr>
              <a:t>gli</a:t>
            </a:r>
            <a:r>
              <a:rPr lang="en-US" sz="2000" dirty="0">
                <a:solidFill>
                  <a:srgbClr val="09465E"/>
                </a:solidFill>
                <a:latin typeface="+mn-lt"/>
              </a:rPr>
              <a:t> </a:t>
            </a:r>
            <a:r>
              <a:rPr lang="en-US" sz="2000" dirty="0" err="1">
                <a:solidFill>
                  <a:srgbClr val="09465E"/>
                </a:solidFill>
                <a:latin typeface="+mn-lt"/>
              </a:rPr>
              <a:t>sprechi</a:t>
            </a:r>
            <a:r>
              <a:rPr lang="en-US" sz="2000" dirty="0">
                <a:solidFill>
                  <a:srgbClr val="09465E"/>
                </a:solidFill>
                <a:latin typeface="+mn-lt"/>
              </a:rPr>
              <a:t>.</a:t>
            </a:r>
          </a:p>
          <a:p>
            <a:pPr marL="0" indent="0"/>
            <a:endParaRPr lang="en-US" dirty="0">
              <a:latin typeface="+mn-lt"/>
            </a:endParaRPr>
          </a:p>
        </p:txBody>
      </p:sp>
      <p:pic>
        <p:nvPicPr>
          <p:cNvPr id="7" name="Imagen 6">
            <a:extLst>
              <a:ext uri="{FF2B5EF4-FFF2-40B4-BE49-F238E27FC236}">
                <a16:creationId xmlns:a16="http://schemas.microsoft.com/office/drawing/2014/main" id="{E525269B-0ED9-9467-8ECB-18E5EC02ECA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4711019">
            <a:off x="198110" y="2994543"/>
            <a:ext cx="829128" cy="835224"/>
          </a:xfrm>
          <a:prstGeom prst="rect">
            <a:avLst/>
          </a:prstGeom>
        </p:spPr>
      </p:pic>
      <p:pic>
        <p:nvPicPr>
          <p:cNvPr id="8" name="Imagen 7">
            <a:extLst>
              <a:ext uri="{FF2B5EF4-FFF2-40B4-BE49-F238E27FC236}">
                <a16:creationId xmlns:a16="http://schemas.microsoft.com/office/drawing/2014/main" id="{DCDAFECD-3E00-0CAD-0BF4-ED2D49BF6CD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4772131">
            <a:off x="194450" y="4695367"/>
            <a:ext cx="829128" cy="835224"/>
          </a:xfrm>
          <a:prstGeom prst="rect">
            <a:avLst/>
          </a:prstGeom>
        </p:spPr>
      </p:pic>
    </p:spTree>
    <p:extLst>
      <p:ext uri="{BB962C8B-B14F-4D97-AF65-F5344CB8AC3E}">
        <p14:creationId xmlns:p14="http://schemas.microsoft.com/office/powerpoint/2010/main" val="3688722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1832E-4AD2-9E8D-D2DA-F430397FF42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2278157-BEC0-B7D5-398A-72B15971A786}"/>
              </a:ext>
            </a:extLst>
          </p:cNvPr>
          <p:cNvSpPr>
            <a:spLocks noGrp="1"/>
          </p:cNvSpPr>
          <p:nvPr>
            <p:ph type="body" sz="quarter" idx="16"/>
          </p:nvPr>
        </p:nvSpPr>
        <p:spPr>
          <a:xfrm>
            <a:off x="531084" y="424182"/>
            <a:ext cx="11919642" cy="803654"/>
          </a:xfrm>
        </p:spPr>
        <p:txBody>
          <a:bodyPr/>
          <a:lstStyle/>
          <a:p>
            <a:pPr marL="0" marR="0" lvl="0" indent="0" defTabSz="914400" eaLnBrk="1" fontAlgn="auto" latinLnBrk="0" hangingPunct="1">
              <a:lnSpc>
                <a:spcPct val="115000"/>
              </a:lnSpc>
              <a:spcBef>
                <a:spcPts val="0"/>
              </a:spcBef>
              <a:spcAft>
                <a:spcPts val="800"/>
              </a:spcAft>
              <a:buClrTx/>
              <a:buSzPts val="1000"/>
              <a:buFontTx/>
              <a:buNone/>
              <a:tabLst>
                <a:tab pos="457200" algn="l"/>
              </a:tabLst>
              <a:defRPr/>
            </a:pPr>
            <a:r>
              <a:rPr lang="en-US" sz="3600" b="1" kern="0" dirty="0" err="1">
                <a:effectLst/>
                <a:latin typeface="Calibri" panose="020F0502020204030204" pitchFamily="34" charset="0"/>
                <a:ea typeface="Times New Roman" panose="02020603050405020304" pitchFamily="18" charset="0"/>
              </a:rPr>
              <a:t>Piattaforme</a:t>
            </a:r>
            <a:r>
              <a:rPr lang="en-US" sz="3600" b="1" kern="0" dirty="0">
                <a:effectLst/>
                <a:latin typeface="Calibri" panose="020F0502020204030204" pitchFamily="34" charset="0"/>
                <a:ea typeface="Times New Roman" panose="02020603050405020304" pitchFamily="18" charset="0"/>
              </a:rPr>
              <a:t> </a:t>
            </a:r>
            <a:r>
              <a:rPr lang="en-US" sz="3600" b="1" kern="0" dirty="0" err="1">
                <a:effectLst/>
                <a:latin typeface="Calibri" panose="020F0502020204030204" pitchFamily="34" charset="0"/>
                <a:ea typeface="Times New Roman" panose="02020603050405020304" pitchFamily="18" charset="0"/>
              </a:rPr>
              <a:t>digitali</a:t>
            </a:r>
            <a:r>
              <a:rPr lang="en-US" sz="3600" b="1" kern="0" dirty="0">
                <a:effectLst/>
                <a:latin typeface="Calibri" panose="020F0502020204030204" pitchFamily="34" charset="0"/>
                <a:ea typeface="Times New Roman" panose="02020603050405020304" pitchFamily="18" charset="0"/>
              </a:rPr>
              <a:t> per la </a:t>
            </a:r>
            <a:r>
              <a:rPr lang="en-US" sz="3600" b="1" kern="0" dirty="0" err="1">
                <a:effectLst/>
                <a:latin typeface="Calibri" panose="020F0502020204030204" pitchFamily="34" charset="0"/>
                <a:ea typeface="Times New Roman" panose="02020603050405020304" pitchFamily="18" charset="0"/>
              </a:rPr>
              <a:t>ridistribuzione</a:t>
            </a:r>
            <a:r>
              <a:rPr lang="en-US" sz="3600" b="1" kern="0" dirty="0">
                <a:effectLst/>
                <a:latin typeface="Calibri" panose="020F0502020204030204" pitchFamily="34" charset="0"/>
                <a:ea typeface="Times New Roman" panose="02020603050405020304" pitchFamily="18" charset="0"/>
              </a:rPr>
              <a:t> </a:t>
            </a:r>
            <a:r>
              <a:rPr lang="en-US" sz="3600" b="1" kern="0" dirty="0" err="1">
                <a:effectLst/>
                <a:latin typeface="Calibri" panose="020F0502020204030204" pitchFamily="34" charset="0"/>
                <a:ea typeface="Times New Roman" panose="02020603050405020304" pitchFamily="18" charset="0"/>
              </a:rPr>
              <a:t>degli</a:t>
            </a:r>
            <a:r>
              <a:rPr lang="en-US" sz="3600" b="1" kern="0" dirty="0">
                <a:effectLst/>
                <a:latin typeface="Calibri" panose="020F0502020204030204" pitchFamily="34" charset="0"/>
                <a:ea typeface="Times New Roman" panose="02020603050405020304" pitchFamily="18" charset="0"/>
              </a:rPr>
              <a:t> </a:t>
            </a:r>
            <a:r>
              <a:rPr lang="en-US" sz="3600" b="1" kern="0" dirty="0" err="1">
                <a:effectLst/>
                <a:latin typeface="Calibri" panose="020F0502020204030204" pitchFamily="34" charset="0"/>
                <a:ea typeface="Times New Roman" panose="02020603050405020304" pitchFamily="18" charset="0"/>
              </a:rPr>
              <a:t>alimenti</a:t>
            </a:r>
            <a:endParaRPr kumimoji="0" lang="en-US" sz="3600" b="1" i="0" u="none" strike="noStrike" kern="0" cap="none" spc="0" normalizeH="0" baseline="0" noProof="0" dirty="0">
              <a:ln>
                <a:noFill/>
              </a:ln>
              <a:effectLst/>
              <a:uLnTx/>
              <a:uFillTx/>
              <a:latin typeface="Calibri" panose="020F0502020204030204" pitchFamily="34" charset="0"/>
              <a:ea typeface="Times New Roman" panose="02020603050405020304" pitchFamily="18" charset="0"/>
              <a:cs typeface="+mn-cs"/>
            </a:endParaRPr>
          </a:p>
          <a:p>
            <a:endParaRPr lang="en-IE" dirty="0"/>
          </a:p>
        </p:txBody>
      </p:sp>
      <p:sp>
        <p:nvSpPr>
          <p:cNvPr id="3" name="Text Placeholder 2">
            <a:extLst>
              <a:ext uri="{FF2B5EF4-FFF2-40B4-BE49-F238E27FC236}">
                <a16:creationId xmlns:a16="http://schemas.microsoft.com/office/drawing/2014/main" id="{00A07BDA-CE60-FA4D-7DBF-27D5D6209896}"/>
              </a:ext>
            </a:extLst>
          </p:cNvPr>
          <p:cNvSpPr>
            <a:spLocks noGrp="1"/>
          </p:cNvSpPr>
          <p:nvPr>
            <p:ph type="body" sz="quarter" idx="19"/>
          </p:nvPr>
        </p:nvSpPr>
        <p:spPr>
          <a:xfrm>
            <a:off x="510690" y="1652646"/>
            <a:ext cx="11410950" cy="1034946"/>
          </a:xfrm>
        </p:spPr>
        <p:txBody>
          <a:bodyPr/>
          <a:lstStyle/>
          <a:p>
            <a:pPr marL="12700" marR="41275">
              <a:lnSpc>
                <a:spcPct val="100000"/>
              </a:lnSpc>
              <a:spcBef>
                <a:spcPts val="919"/>
              </a:spcBef>
              <a:buSzPct val="97959"/>
              <a:tabLst>
                <a:tab pos="546100" algn="l"/>
                <a:tab pos="1549400" algn="l"/>
                <a:tab pos="2096770" algn="l"/>
                <a:tab pos="2822575" algn="l"/>
                <a:tab pos="2953385" algn="l"/>
                <a:tab pos="4438015" algn="l"/>
                <a:tab pos="4466590" algn="l"/>
                <a:tab pos="5115560" algn="l"/>
                <a:tab pos="5641340" algn="l"/>
                <a:tab pos="6340475" algn="l"/>
                <a:tab pos="6936105" algn="l"/>
                <a:tab pos="7231380" algn="l"/>
                <a:tab pos="8313420" algn="l"/>
                <a:tab pos="8625840" algn="l"/>
                <a:tab pos="8746490" algn="l"/>
                <a:tab pos="9050655" algn="l"/>
                <a:tab pos="9342120" algn="l"/>
              </a:tabLst>
            </a:pPr>
            <a:r>
              <a:rPr lang="en-US" sz="2400" kern="0">
                <a:effectLst/>
                <a:latin typeface="Calibri" panose="020F0502020204030204" pitchFamily="34" charset="0"/>
                <a:ea typeface="Times New Roman" panose="02020603050405020304" pitchFamily="18" charset="0"/>
                <a:cs typeface="Times New Roman" panose="02020603050405020304" pitchFamily="18" charset="0"/>
              </a:rPr>
              <a:t>Le piattaforme digitali facilitano la ridistribuzione delle eccedenze alimentari a chi ne ha bisogno o permettono alle aziende di vendere le eccedenze a prezzi ridotti.</a:t>
            </a:r>
            <a:endParaRPr lang="es-ES" sz="40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Freeform 170">
            <a:extLst>
              <a:ext uri="{FF2B5EF4-FFF2-40B4-BE49-F238E27FC236}">
                <a16:creationId xmlns:a16="http://schemas.microsoft.com/office/drawing/2014/main" id="{642CE8A6-8DCC-5FE7-29D5-9223F33C8E78}"/>
              </a:ext>
            </a:extLst>
          </p:cNvPr>
          <p:cNvSpPr>
            <a:spLocks noChangeArrowheads="1"/>
          </p:cNvSpPr>
          <p:nvPr/>
        </p:nvSpPr>
        <p:spPr bwMode="auto">
          <a:xfrm>
            <a:off x="1473937" y="4267461"/>
            <a:ext cx="2489076" cy="2166357"/>
          </a:xfrm>
          <a:custGeom>
            <a:avLst/>
            <a:gdLst>
              <a:gd name="T0" fmla="*/ 3268 w 3269"/>
              <a:gd name="T1" fmla="*/ 3118 h 3119"/>
              <a:gd name="T2" fmla="*/ 0 w 3269"/>
              <a:gd name="T3" fmla="*/ 3118 h 3119"/>
              <a:gd name="T4" fmla="*/ 0 w 3269"/>
              <a:gd name="T5" fmla="*/ 0 h 3119"/>
              <a:gd name="T6" fmla="*/ 3268 w 3269"/>
              <a:gd name="T7" fmla="*/ 0 h 3119"/>
              <a:gd name="T8" fmla="*/ 3268 w 3269"/>
              <a:gd name="T9" fmla="*/ 3118 h 3119"/>
            </a:gdLst>
            <a:ahLst/>
            <a:cxnLst>
              <a:cxn ang="0">
                <a:pos x="T0" y="T1"/>
              </a:cxn>
              <a:cxn ang="0">
                <a:pos x="T2" y="T3"/>
              </a:cxn>
              <a:cxn ang="0">
                <a:pos x="T4" y="T5"/>
              </a:cxn>
              <a:cxn ang="0">
                <a:pos x="T6" y="T7"/>
              </a:cxn>
              <a:cxn ang="0">
                <a:pos x="T8" y="T9"/>
              </a:cxn>
            </a:cxnLst>
            <a:rect l="0" t="0" r="r" b="b"/>
            <a:pathLst>
              <a:path w="3269" h="3119">
                <a:moveTo>
                  <a:pt x="3268" y="3118"/>
                </a:moveTo>
                <a:lnTo>
                  <a:pt x="0" y="3118"/>
                </a:lnTo>
                <a:lnTo>
                  <a:pt x="0" y="0"/>
                </a:lnTo>
                <a:lnTo>
                  <a:pt x="3268" y="0"/>
                </a:lnTo>
                <a:lnTo>
                  <a:pt x="3268" y="3118"/>
                </a:lnTo>
              </a:path>
            </a:pathLst>
          </a:custGeom>
          <a:solidFill>
            <a:srgbClr val="09465E"/>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Text" lastClr="000000"/>
              </a:solidFill>
              <a:effectLst/>
              <a:uLnTx/>
              <a:uFillTx/>
            </a:endParaRPr>
          </a:p>
        </p:txBody>
      </p:sp>
      <p:sp>
        <p:nvSpPr>
          <p:cNvPr id="5" name="Freeform 171">
            <a:extLst>
              <a:ext uri="{FF2B5EF4-FFF2-40B4-BE49-F238E27FC236}">
                <a16:creationId xmlns:a16="http://schemas.microsoft.com/office/drawing/2014/main" id="{BE0BA588-70E3-8FC9-9E9E-89F2E0B5EE65}"/>
              </a:ext>
            </a:extLst>
          </p:cNvPr>
          <p:cNvSpPr>
            <a:spLocks noChangeArrowheads="1"/>
          </p:cNvSpPr>
          <p:nvPr/>
        </p:nvSpPr>
        <p:spPr bwMode="auto">
          <a:xfrm>
            <a:off x="1373683" y="3232515"/>
            <a:ext cx="2670464" cy="1034946"/>
          </a:xfrm>
          <a:custGeom>
            <a:avLst/>
            <a:gdLst>
              <a:gd name="T0" fmla="*/ 0 w 3506"/>
              <a:gd name="T1" fmla="*/ 1751 h 1752"/>
              <a:gd name="T2" fmla="*/ 0 w 3506"/>
              <a:gd name="T3" fmla="*/ 1751 h 1752"/>
              <a:gd name="T4" fmla="*/ 1752 w 3506"/>
              <a:gd name="T5" fmla="*/ 0 h 1752"/>
              <a:gd name="T6" fmla="*/ 1752 w 3506"/>
              <a:gd name="T7" fmla="*/ 0 h 1752"/>
              <a:gd name="T8" fmla="*/ 3505 w 3506"/>
              <a:gd name="T9" fmla="*/ 1751 h 1752"/>
              <a:gd name="T10" fmla="*/ 0 w 3506"/>
              <a:gd name="T11" fmla="*/ 1751 h 1752"/>
            </a:gdLst>
            <a:ahLst/>
            <a:cxnLst>
              <a:cxn ang="0">
                <a:pos x="T0" y="T1"/>
              </a:cxn>
              <a:cxn ang="0">
                <a:pos x="T2" y="T3"/>
              </a:cxn>
              <a:cxn ang="0">
                <a:pos x="T4" y="T5"/>
              </a:cxn>
              <a:cxn ang="0">
                <a:pos x="T6" y="T7"/>
              </a:cxn>
              <a:cxn ang="0">
                <a:pos x="T8" y="T9"/>
              </a:cxn>
              <a:cxn ang="0">
                <a:pos x="T10" y="T11"/>
              </a:cxn>
            </a:cxnLst>
            <a:rect l="0" t="0" r="r" b="b"/>
            <a:pathLst>
              <a:path w="3506" h="1752">
                <a:moveTo>
                  <a:pt x="0" y="1751"/>
                </a:moveTo>
                <a:lnTo>
                  <a:pt x="0" y="1751"/>
                </a:lnTo>
                <a:cubicBezTo>
                  <a:pt x="0" y="784"/>
                  <a:pt x="785" y="0"/>
                  <a:pt x="1752" y="0"/>
                </a:cubicBezTo>
                <a:lnTo>
                  <a:pt x="1752" y="0"/>
                </a:lnTo>
                <a:cubicBezTo>
                  <a:pt x="2720" y="0"/>
                  <a:pt x="3505" y="784"/>
                  <a:pt x="3505" y="1751"/>
                </a:cubicBezTo>
                <a:lnTo>
                  <a:pt x="0" y="1751"/>
                </a:lnTo>
              </a:path>
            </a:pathLst>
          </a:custGeom>
          <a:solidFill>
            <a:srgbClr val="60BA47"/>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Text" lastClr="000000"/>
              </a:solidFill>
              <a:effectLst/>
              <a:uLnTx/>
              <a:uFillTx/>
            </a:endParaRPr>
          </a:p>
        </p:txBody>
      </p:sp>
      <p:sp>
        <p:nvSpPr>
          <p:cNvPr id="7" name="Freeform 246">
            <a:extLst>
              <a:ext uri="{FF2B5EF4-FFF2-40B4-BE49-F238E27FC236}">
                <a16:creationId xmlns:a16="http://schemas.microsoft.com/office/drawing/2014/main" id="{6149C6C5-A9D1-97E8-1006-DA4486C98A89}"/>
              </a:ext>
            </a:extLst>
          </p:cNvPr>
          <p:cNvSpPr>
            <a:spLocks noChangeArrowheads="1"/>
          </p:cNvSpPr>
          <p:nvPr/>
        </p:nvSpPr>
        <p:spPr bwMode="auto">
          <a:xfrm>
            <a:off x="5193269" y="4287713"/>
            <a:ext cx="2489075" cy="2146105"/>
          </a:xfrm>
          <a:custGeom>
            <a:avLst/>
            <a:gdLst>
              <a:gd name="T0" fmla="*/ 3268 w 3269"/>
              <a:gd name="T1" fmla="*/ 3118 h 3119"/>
              <a:gd name="T2" fmla="*/ 0 w 3269"/>
              <a:gd name="T3" fmla="*/ 3118 h 3119"/>
              <a:gd name="T4" fmla="*/ 0 w 3269"/>
              <a:gd name="T5" fmla="*/ 0 h 3119"/>
              <a:gd name="T6" fmla="*/ 3268 w 3269"/>
              <a:gd name="T7" fmla="*/ 0 h 3119"/>
              <a:gd name="T8" fmla="*/ 3268 w 3269"/>
              <a:gd name="T9" fmla="*/ 3118 h 3119"/>
            </a:gdLst>
            <a:ahLst/>
            <a:cxnLst>
              <a:cxn ang="0">
                <a:pos x="T0" y="T1"/>
              </a:cxn>
              <a:cxn ang="0">
                <a:pos x="T2" y="T3"/>
              </a:cxn>
              <a:cxn ang="0">
                <a:pos x="T4" y="T5"/>
              </a:cxn>
              <a:cxn ang="0">
                <a:pos x="T6" y="T7"/>
              </a:cxn>
              <a:cxn ang="0">
                <a:pos x="T8" y="T9"/>
              </a:cxn>
            </a:cxnLst>
            <a:rect l="0" t="0" r="r" b="b"/>
            <a:pathLst>
              <a:path w="3269" h="3119">
                <a:moveTo>
                  <a:pt x="3268" y="3118"/>
                </a:moveTo>
                <a:lnTo>
                  <a:pt x="0" y="3118"/>
                </a:lnTo>
                <a:lnTo>
                  <a:pt x="0" y="0"/>
                </a:lnTo>
                <a:lnTo>
                  <a:pt x="3268" y="0"/>
                </a:lnTo>
                <a:lnTo>
                  <a:pt x="3268" y="3118"/>
                </a:lnTo>
              </a:path>
            </a:pathLst>
          </a:custGeom>
          <a:solidFill>
            <a:srgbClr val="09465E"/>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Text" lastClr="000000"/>
              </a:solidFill>
              <a:effectLst/>
              <a:uLnTx/>
              <a:uFillTx/>
            </a:endParaRPr>
          </a:p>
        </p:txBody>
      </p:sp>
      <p:sp>
        <p:nvSpPr>
          <p:cNvPr id="8" name="Freeform 247">
            <a:extLst>
              <a:ext uri="{FF2B5EF4-FFF2-40B4-BE49-F238E27FC236}">
                <a16:creationId xmlns:a16="http://schemas.microsoft.com/office/drawing/2014/main" id="{30D965D4-1AFC-BBD2-0412-C3162CD76543}"/>
              </a:ext>
            </a:extLst>
          </p:cNvPr>
          <p:cNvSpPr>
            <a:spLocks noChangeArrowheads="1"/>
          </p:cNvSpPr>
          <p:nvPr/>
        </p:nvSpPr>
        <p:spPr bwMode="auto">
          <a:xfrm>
            <a:off x="5102572" y="3277176"/>
            <a:ext cx="2670467" cy="1034946"/>
          </a:xfrm>
          <a:custGeom>
            <a:avLst/>
            <a:gdLst>
              <a:gd name="T0" fmla="*/ 0 w 3504"/>
              <a:gd name="T1" fmla="*/ 1751 h 1752"/>
              <a:gd name="T2" fmla="*/ 0 w 3504"/>
              <a:gd name="T3" fmla="*/ 1751 h 1752"/>
              <a:gd name="T4" fmla="*/ 1751 w 3504"/>
              <a:gd name="T5" fmla="*/ 0 h 1752"/>
              <a:gd name="T6" fmla="*/ 1751 w 3504"/>
              <a:gd name="T7" fmla="*/ 0 h 1752"/>
              <a:gd name="T8" fmla="*/ 3503 w 3504"/>
              <a:gd name="T9" fmla="*/ 1751 h 1752"/>
              <a:gd name="T10" fmla="*/ 0 w 3504"/>
              <a:gd name="T11" fmla="*/ 1751 h 1752"/>
            </a:gdLst>
            <a:ahLst/>
            <a:cxnLst>
              <a:cxn ang="0">
                <a:pos x="T0" y="T1"/>
              </a:cxn>
              <a:cxn ang="0">
                <a:pos x="T2" y="T3"/>
              </a:cxn>
              <a:cxn ang="0">
                <a:pos x="T4" y="T5"/>
              </a:cxn>
              <a:cxn ang="0">
                <a:pos x="T6" y="T7"/>
              </a:cxn>
              <a:cxn ang="0">
                <a:pos x="T8" y="T9"/>
              </a:cxn>
              <a:cxn ang="0">
                <a:pos x="T10" y="T11"/>
              </a:cxn>
            </a:cxnLst>
            <a:rect l="0" t="0" r="r" b="b"/>
            <a:pathLst>
              <a:path w="3504" h="1752">
                <a:moveTo>
                  <a:pt x="0" y="1751"/>
                </a:moveTo>
                <a:lnTo>
                  <a:pt x="0" y="1751"/>
                </a:lnTo>
                <a:cubicBezTo>
                  <a:pt x="0" y="784"/>
                  <a:pt x="784" y="0"/>
                  <a:pt x="1751" y="0"/>
                </a:cubicBezTo>
                <a:lnTo>
                  <a:pt x="1751" y="0"/>
                </a:lnTo>
                <a:cubicBezTo>
                  <a:pt x="2719" y="0"/>
                  <a:pt x="3503" y="784"/>
                  <a:pt x="3503" y="1751"/>
                </a:cubicBezTo>
                <a:lnTo>
                  <a:pt x="0" y="1751"/>
                </a:lnTo>
              </a:path>
            </a:pathLst>
          </a:custGeom>
          <a:solidFill>
            <a:srgbClr val="2094D2"/>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Text" lastClr="000000"/>
              </a:solidFill>
              <a:effectLst/>
              <a:uLnTx/>
              <a:uFillTx/>
            </a:endParaRPr>
          </a:p>
        </p:txBody>
      </p:sp>
      <p:sp>
        <p:nvSpPr>
          <p:cNvPr id="10" name="Freeform 324">
            <a:extLst>
              <a:ext uri="{FF2B5EF4-FFF2-40B4-BE49-F238E27FC236}">
                <a16:creationId xmlns:a16="http://schemas.microsoft.com/office/drawing/2014/main" id="{0FB14A02-0C2B-C9A9-1764-B377A6D363EC}"/>
              </a:ext>
            </a:extLst>
          </p:cNvPr>
          <p:cNvSpPr>
            <a:spLocks noChangeArrowheads="1"/>
          </p:cNvSpPr>
          <p:nvPr/>
        </p:nvSpPr>
        <p:spPr bwMode="auto">
          <a:xfrm>
            <a:off x="8922897" y="4111099"/>
            <a:ext cx="2492434" cy="2146106"/>
          </a:xfrm>
          <a:custGeom>
            <a:avLst/>
            <a:gdLst>
              <a:gd name="T0" fmla="*/ 3269 w 3270"/>
              <a:gd name="T1" fmla="*/ 3118 h 3119"/>
              <a:gd name="T2" fmla="*/ 0 w 3270"/>
              <a:gd name="T3" fmla="*/ 3118 h 3119"/>
              <a:gd name="T4" fmla="*/ 0 w 3270"/>
              <a:gd name="T5" fmla="*/ 0 h 3119"/>
              <a:gd name="T6" fmla="*/ 3269 w 3270"/>
              <a:gd name="T7" fmla="*/ 0 h 3119"/>
              <a:gd name="T8" fmla="*/ 3269 w 3270"/>
              <a:gd name="T9" fmla="*/ 3118 h 3119"/>
            </a:gdLst>
            <a:ahLst/>
            <a:cxnLst>
              <a:cxn ang="0">
                <a:pos x="T0" y="T1"/>
              </a:cxn>
              <a:cxn ang="0">
                <a:pos x="T2" y="T3"/>
              </a:cxn>
              <a:cxn ang="0">
                <a:pos x="T4" y="T5"/>
              </a:cxn>
              <a:cxn ang="0">
                <a:pos x="T6" y="T7"/>
              </a:cxn>
              <a:cxn ang="0">
                <a:pos x="T8" y="T9"/>
              </a:cxn>
            </a:cxnLst>
            <a:rect l="0" t="0" r="r" b="b"/>
            <a:pathLst>
              <a:path w="3270" h="3119">
                <a:moveTo>
                  <a:pt x="3269" y="3118"/>
                </a:moveTo>
                <a:lnTo>
                  <a:pt x="0" y="3118"/>
                </a:lnTo>
                <a:lnTo>
                  <a:pt x="0" y="0"/>
                </a:lnTo>
                <a:lnTo>
                  <a:pt x="3269" y="0"/>
                </a:lnTo>
                <a:lnTo>
                  <a:pt x="3269" y="3118"/>
                </a:lnTo>
              </a:path>
            </a:pathLst>
          </a:custGeom>
          <a:solidFill>
            <a:srgbClr val="09465E"/>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Text" lastClr="000000"/>
              </a:solidFill>
              <a:effectLst/>
              <a:uLnTx/>
              <a:uFillTx/>
            </a:endParaRPr>
          </a:p>
        </p:txBody>
      </p:sp>
      <p:sp>
        <p:nvSpPr>
          <p:cNvPr id="11" name="Freeform 325">
            <a:extLst>
              <a:ext uri="{FF2B5EF4-FFF2-40B4-BE49-F238E27FC236}">
                <a16:creationId xmlns:a16="http://schemas.microsoft.com/office/drawing/2014/main" id="{8DF140C3-2317-B06C-1217-B423D44DFB07}"/>
              </a:ext>
            </a:extLst>
          </p:cNvPr>
          <p:cNvSpPr>
            <a:spLocks noChangeArrowheads="1"/>
          </p:cNvSpPr>
          <p:nvPr/>
        </p:nvSpPr>
        <p:spPr bwMode="auto">
          <a:xfrm>
            <a:off x="8729291" y="3194798"/>
            <a:ext cx="2907302" cy="1024648"/>
          </a:xfrm>
          <a:custGeom>
            <a:avLst/>
            <a:gdLst>
              <a:gd name="T0" fmla="*/ 0 w 3505"/>
              <a:gd name="T1" fmla="*/ 1751 h 1752"/>
              <a:gd name="T2" fmla="*/ 0 w 3505"/>
              <a:gd name="T3" fmla="*/ 1751 h 1752"/>
              <a:gd name="T4" fmla="*/ 1753 w 3505"/>
              <a:gd name="T5" fmla="*/ 0 h 1752"/>
              <a:gd name="T6" fmla="*/ 1753 w 3505"/>
              <a:gd name="T7" fmla="*/ 0 h 1752"/>
              <a:gd name="T8" fmla="*/ 3504 w 3505"/>
              <a:gd name="T9" fmla="*/ 1751 h 1752"/>
              <a:gd name="T10" fmla="*/ 0 w 3505"/>
              <a:gd name="T11" fmla="*/ 1751 h 1752"/>
            </a:gdLst>
            <a:ahLst/>
            <a:cxnLst>
              <a:cxn ang="0">
                <a:pos x="T0" y="T1"/>
              </a:cxn>
              <a:cxn ang="0">
                <a:pos x="T2" y="T3"/>
              </a:cxn>
              <a:cxn ang="0">
                <a:pos x="T4" y="T5"/>
              </a:cxn>
              <a:cxn ang="0">
                <a:pos x="T6" y="T7"/>
              </a:cxn>
              <a:cxn ang="0">
                <a:pos x="T8" y="T9"/>
              </a:cxn>
              <a:cxn ang="0">
                <a:pos x="T10" y="T11"/>
              </a:cxn>
            </a:cxnLst>
            <a:rect l="0" t="0" r="r" b="b"/>
            <a:pathLst>
              <a:path w="3505" h="1752">
                <a:moveTo>
                  <a:pt x="0" y="1751"/>
                </a:moveTo>
                <a:lnTo>
                  <a:pt x="0" y="1751"/>
                </a:lnTo>
                <a:cubicBezTo>
                  <a:pt x="0" y="784"/>
                  <a:pt x="784" y="0"/>
                  <a:pt x="1753" y="0"/>
                </a:cubicBezTo>
                <a:lnTo>
                  <a:pt x="1753" y="0"/>
                </a:lnTo>
                <a:cubicBezTo>
                  <a:pt x="2720" y="0"/>
                  <a:pt x="3504" y="784"/>
                  <a:pt x="3504" y="1751"/>
                </a:cubicBezTo>
                <a:lnTo>
                  <a:pt x="0" y="1751"/>
                </a:lnTo>
              </a:path>
            </a:pathLst>
          </a:custGeom>
          <a:solidFill>
            <a:srgbClr val="DB186A"/>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ysClr val="windowText" lastClr="000000"/>
              </a:solidFill>
              <a:effectLst/>
              <a:uLnTx/>
              <a:uFillTx/>
            </a:endParaRPr>
          </a:p>
        </p:txBody>
      </p:sp>
      <p:sp>
        <p:nvSpPr>
          <p:cNvPr id="13" name="CuadroTexto 598">
            <a:extLst>
              <a:ext uri="{FF2B5EF4-FFF2-40B4-BE49-F238E27FC236}">
                <a16:creationId xmlns:a16="http://schemas.microsoft.com/office/drawing/2014/main" id="{9965765D-A21D-8BBF-CFC7-D09733A2022B}"/>
              </a:ext>
            </a:extLst>
          </p:cNvPr>
          <p:cNvSpPr txBox="1"/>
          <p:nvPr/>
        </p:nvSpPr>
        <p:spPr>
          <a:xfrm>
            <a:off x="1426510" y="3530145"/>
            <a:ext cx="2579771"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a:ln>
                  <a:noFill/>
                </a:ln>
                <a:solidFill>
                  <a:schemeClr val="bg1"/>
                </a:solidFill>
                <a:effectLst/>
                <a:uLnTx/>
                <a:uFillTx/>
                <a:latin typeface="Calibri" panose="020F0502020204030204" pitchFamily="34" charset="0"/>
                <a:ea typeface="Lato" charset="0"/>
                <a:cs typeface="Calibri" panose="020F0502020204030204" pitchFamily="34" charset="0"/>
              </a:rPr>
              <a:t>Condivisione del</a:t>
            </a:r>
            <a:r>
              <a:rPr lang="es-ES" sz="2200" b="1" kern="0" err="1">
                <a:solidFill>
                  <a:schemeClr val="bg1"/>
                </a:solidFill>
                <a:effectLst/>
                <a:latin typeface="+mn-lt"/>
                <a:ea typeface="Times New Roman" panose="02020603050405020304" pitchFamily="18" charset="0"/>
                <a:cs typeface="Times New Roman" panose="02020603050405020304" pitchFamily="18" charset="0"/>
              </a:rPr>
              <a:t> cibo </a:t>
            </a:r>
          </a:p>
        </p:txBody>
      </p:sp>
      <p:sp>
        <p:nvSpPr>
          <p:cNvPr id="14" name="CuadroTexto 599">
            <a:extLst>
              <a:ext uri="{FF2B5EF4-FFF2-40B4-BE49-F238E27FC236}">
                <a16:creationId xmlns:a16="http://schemas.microsoft.com/office/drawing/2014/main" id="{4C0A0D9A-5D42-1C63-54E2-FC83B10B1066}"/>
              </a:ext>
            </a:extLst>
          </p:cNvPr>
          <p:cNvSpPr txBox="1"/>
          <p:nvPr/>
        </p:nvSpPr>
        <p:spPr>
          <a:xfrm>
            <a:off x="5165983" y="3675868"/>
            <a:ext cx="2489075" cy="430887"/>
          </a:xfrm>
          <a:prstGeom prst="rect">
            <a:avLst/>
          </a:prstGeom>
          <a:noFill/>
        </p:spPr>
        <p:txBody>
          <a:bodyPr wrap="square" rtlCol="0">
            <a:spAutoFit/>
          </a:bodyPr>
          <a:lstStyle/>
          <a:p>
            <a:pPr algn="ctr"/>
            <a:r>
              <a:rPr lang="es-ES" sz="2200" b="1" err="1">
                <a:solidFill>
                  <a:srgbClr val="FFFFFF"/>
                </a:solidFill>
                <a:latin typeface="Calibri" panose="020F0502020204030204" pitchFamily="34" charset="0"/>
                <a:ea typeface="Lato" charset="0"/>
                <a:cs typeface="Calibri" panose="020F0502020204030204" pitchFamily="34" charset="0"/>
              </a:rPr>
              <a:t>Ridistribuzione </a:t>
            </a:r>
            <a:r>
              <a:rPr lang="es-ES" sz="2200" b="1">
                <a:solidFill>
                  <a:srgbClr val="FFFFFF"/>
                </a:solidFill>
                <a:latin typeface="Calibri" panose="020F0502020204030204" pitchFamily="34" charset="0"/>
                <a:ea typeface="Lato" charset="0"/>
                <a:cs typeface="Calibri" panose="020F0502020204030204" pitchFamily="34" charset="0"/>
              </a:rPr>
              <a:t>B2B</a:t>
            </a:r>
            <a:endParaRPr lang="en-US" sz="2200" b="1">
              <a:solidFill>
                <a:srgbClr val="FFFFFF"/>
              </a:solidFill>
              <a:latin typeface="Calibri" panose="020F0502020204030204" pitchFamily="34" charset="0"/>
              <a:ea typeface="Lato" charset="0"/>
              <a:cs typeface="Calibri" panose="020F0502020204030204" pitchFamily="34" charset="0"/>
            </a:endParaRPr>
          </a:p>
        </p:txBody>
      </p:sp>
      <p:sp>
        <p:nvSpPr>
          <p:cNvPr id="15" name="CuadroTexto 600">
            <a:extLst>
              <a:ext uri="{FF2B5EF4-FFF2-40B4-BE49-F238E27FC236}">
                <a16:creationId xmlns:a16="http://schemas.microsoft.com/office/drawing/2014/main" id="{DFFFC8CB-8AA0-D376-E88D-4681556C9C91}"/>
              </a:ext>
            </a:extLst>
          </p:cNvPr>
          <p:cNvSpPr txBox="1"/>
          <p:nvPr/>
        </p:nvSpPr>
        <p:spPr>
          <a:xfrm>
            <a:off x="8846429" y="3508495"/>
            <a:ext cx="2670463"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2200" b="1" err="1">
                <a:solidFill>
                  <a:srgbClr val="FFFFFF"/>
                </a:solidFill>
                <a:latin typeface="Calibri" panose="020F0502020204030204" pitchFamily="34" charset="0"/>
                <a:ea typeface="Lato" charset="0"/>
                <a:cs typeface="Calibri" panose="020F0502020204030204" pitchFamily="34" charset="0"/>
              </a:rPr>
              <a:t>Coinvolgimento della comunità</a:t>
            </a:r>
            <a:endParaRPr lang="en-US" sz="2200" b="1">
              <a:solidFill>
                <a:srgbClr val="FFFFFF"/>
              </a:solidFill>
              <a:latin typeface="Calibri" panose="020F0502020204030204" pitchFamily="34" charset="0"/>
              <a:ea typeface="Lato" charset="0"/>
              <a:cs typeface="Calibri" panose="020F0502020204030204" pitchFamily="34" charset="0"/>
            </a:endParaRPr>
          </a:p>
        </p:txBody>
      </p:sp>
      <p:sp>
        <p:nvSpPr>
          <p:cNvPr id="16" name="Rectángulo 602">
            <a:extLst>
              <a:ext uri="{FF2B5EF4-FFF2-40B4-BE49-F238E27FC236}">
                <a16:creationId xmlns:a16="http://schemas.microsoft.com/office/drawing/2014/main" id="{DADE67DE-35E4-1E53-8684-090EC77F8FE4}"/>
              </a:ext>
            </a:extLst>
          </p:cNvPr>
          <p:cNvSpPr/>
          <p:nvPr/>
        </p:nvSpPr>
        <p:spPr>
          <a:xfrm>
            <a:off x="1023539" y="4313985"/>
            <a:ext cx="3020703" cy="1984902"/>
          </a:xfrm>
          <a:prstGeom prst="rect">
            <a:avLst/>
          </a:prstGeom>
        </p:spPr>
        <p:txBody>
          <a:bodyPr wrap="square">
            <a:spAutoFit/>
          </a:bodyPr>
          <a:lstStyle/>
          <a:p>
            <a:pPr marL="457200" lvl="1">
              <a:lnSpc>
                <a:spcPct val="115000"/>
              </a:lnSpc>
              <a:spcAft>
                <a:spcPts val="800"/>
              </a:spcAft>
              <a:buSzPts val="1000"/>
              <a:tabLst>
                <a:tab pos="914400" algn="l"/>
              </a:tabLst>
            </a:pPr>
            <a:r>
              <a:rPr lang="en-US" kern="0">
                <a:solidFill>
                  <a:schemeClr val="bg1"/>
                </a:solidFill>
                <a:effectLst/>
                <a:latin typeface="+mn-lt"/>
                <a:ea typeface="Times New Roman" panose="02020603050405020304" pitchFamily="18" charset="0"/>
                <a:cs typeface="Times New Roman" panose="02020603050405020304" pitchFamily="18" charset="0"/>
              </a:rPr>
              <a:t>Le piattaforme mettono in contatto i donatori di cibo (ad esempio, ristoranti, supermercati) con enti di beneficenza o singoli individui.</a:t>
            </a:r>
            <a:endParaRPr lang="es-ES" kern="100">
              <a:solidFill>
                <a:schemeClr val="bg1"/>
              </a:solidFill>
              <a:effectLst/>
              <a:latin typeface="+mn-lt"/>
              <a:ea typeface="Aptos" panose="020B0004020202020204" pitchFamily="34" charset="0"/>
              <a:cs typeface="Times New Roman" panose="02020603050405020304" pitchFamily="18" charset="0"/>
            </a:endParaRPr>
          </a:p>
        </p:txBody>
      </p:sp>
      <p:sp>
        <p:nvSpPr>
          <p:cNvPr id="17" name="Rectángulo 603">
            <a:extLst>
              <a:ext uri="{FF2B5EF4-FFF2-40B4-BE49-F238E27FC236}">
                <a16:creationId xmlns:a16="http://schemas.microsoft.com/office/drawing/2014/main" id="{EF412455-64DC-FB6C-0CBC-4864A84BA2F1}"/>
              </a:ext>
            </a:extLst>
          </p:cNvPr>
          <p:cNvSpPr/>
          <p:nvPr/>
        </p:nvSpPr>
        <p:spPr>
          <a:xfrm>
            <a:off x="4913569" y="4463008"/>
            <a:ext cx="2670467" cy="1029256"/>
          </a:xfrm>
          <a:prstGeom prst="rect">
            <a:avLst/>
          </a:prstGeom>
        </p:spPr>
        <p:txBody>
          <a:bodyPr wrap="square">
            <a:spAutoFit/>
          </a:bodyPr>
          <a:lstStyle/>
          <a:p>
            <a:pPr marL="457200" lvl="1">
              <a:lnSpc>
                <a:spcPct val="115000"/>
              </a:lnSpc>
              <a:spcAft>
                <a:spcPts val="800"/>
              </a:spcAft>
              <a:buSzPts val="1000"/>
              <a:tabLst>
                <a:tab pos="914400" algn="l"/>
              </a:tabLst>
            </a:pPr>
            <a:r>
              <a:rPr lang="en-US" kern="0">
                <a:solidFill>
                  <a:schemeClr val="bg1"/>
                </a:solidFill>
                <a:effectLst/>
                <a:latin typeface="+mn-lt"/>
                <a:ea typeface="Times New Roman" panose="02020603050405020304" pitchFamily="18" charset="0"/>
                <a:cs typeface="Times New Roman" panose="02020603050405020304" pitchFamily="18" charset="0"/>
              </a:rPr>
              <a:t>Mercati online per la vendita di eccedenze alimentari tra aziende.</a:t>
            </a:r>
            <a:endParaRPr lang="es-ES" kern="100">
              <a:solidFill>
                <a:schemeClr val="bg1"/>
              </a:solidFill>
              <a:effectLst/>
              <a:latin typeface="+mn-lt"/>
              <a:ea typeface="Aptos" panose="020B0004020202020204" pitchFamily="34" charset="0"/>
              <a:cs typeface="Times New Roman" panose="02020603050405020304" pitchFamily="18" charset="0"/>
            </a:endParaRPr>
          </a:p>
        </p:txBody>
      </p:sp>
      <p:sp>
        <p:nvSpPr>
          <p:cNvPr id="18" name="Rectángulo 604">
            <a:extLst>
              <a:ext uri="{FF2B5EF4-FFF2-40B4-BE49-F238E27FC236}">
                <a16:creationId xmlns:a16="http://schemas.microsoft.com/office/drawing/2014/main" id="{3126467A-A6AE-68C2-D269-2CEDA82F5418}"/>
              </a:ext>
            </a:extLst>
          </p:cNvPr>
          <p:cNvSpPr/>
          <p:nvPr/>
        </p:nvSpPr>
        <p:spPr>
          <a:xfrm>
            <a:off x="8724645" y="4223407"/>
            <a:ext cx="2670092" cy="1666354"/>
          </a:xfrm>
          <a:prstGeom prst="rect">
            <a:avLst/>
          </a:prstGeom>
        </p:spPr>
        <p:txBody>
          <a:bodyPr wrap="square">
            <a:spAutoFit/>
          </a:bodyPr>
          <a:lstStyle/>
          <a:p>
            <a:pPr marL="457200" lvl="1">
              <a:lnSpc>
                <a:spcPct val="115000"/>
              </a:lnSpc>
              <a:spcAft>
                <a:spcPts val="800"/>
              </a:spcAft>
              <a:buSzPts val="1000"/>
              <a:tabLst>
                <a:tab pos="914400" algn="l"/>
              </a:tabLst>
            </a:pPr>
            <a:r>
              <a:rPr lang="en-US" kern="0">
                <a:solidFill>
                  <a:schemeClr val="bg1"/>
                </a:solidFill>
                <a:effectLst/>
                <a:latin typeface="+mn-lt"/>
                <a:ea typeface="Times New Roman" panose="02020603050405020304" pitchFamily="18" charset="0"/>
                <a:cs typeface="Times New Roman" panose="02020603050405020304" pitchFamily="18" charset="0"/>
              </a:rPr>
              <a:t>Le app consentono alle comunità locali di condividere le risorse alimentari e di ridurre gli sprechi in modo collettivo.</a:t>
            </a:r>
            <a:endParaRPr lang="es-ES" kern="100">
              <a:solidFill>
                <a:schemeClr val="bg1"/>
              </a:solidFill>
              <a:effectLst/>
              <a:latin typeface="+mn-lt"/>
              <a:ea typeface="Aptos" panose="020B0004020202020204" pitchFamily="34" charset="0"/>
              <a:cs typeface="Times New Roman" panose="02020603050405020304" pitchFamily="18" charset="0"/>
            </a:endParaRPr>
          </a:p>
        </p:txBody>
      </p:sp>
      <p:grpSp>
        <p:nvGrpSpPr>
          <p:cNvPr id="59" name="Group 58">
            <a:extLst>
              <a:ext uri="{FF2B5EF4-FFF2-40B4-BE49-F238E27FC236}">
                <a16:creationId xmlns:a16="http://schemas.microsoft.com/office/drawing/2014/main" id="{DF755B39-EC2E-0501-EA0E-6461FFBA70D7}"/>
              </a:ext>
            </a:extLst>
          </p:cNvPr>
          <p:cNvGrpSpPr/>
          <p:nvPr/>
        </p:nvGrpSpPr>
        <p:grpSpPr>
          <a:xfrm>
            <a:off x="7845299" y="2936372"/>
            <a:ext cx="885534" cy="895928"/>
            <a:chOff x="7190753" y="5365577"/>
            <a:chExt cx="745522" cy="754273"/>
          </a:xfrm>
          <a:solidFill>
            <a:srgbClr val="09465E"/>
          </a:solidFill>
        </p:grpSpPr>
        <p:grpSp>
          <p:nvGrpSpPr>
            <p:cNvPr id="60" name="Graphic 2">
              <a:extLst>
                <a:ext uri="{FF2B5EF4-FFF2-40B4-BE49-F238E27FC236}">
                  <a16:creationId xmlns:a16="http://schemas.microsoft.com/office/drawing/2014/main" id="{F77F3D4B-F0A0-32C5-F165-3EA7A57024BC}"/>
                </a:ext>
              </a:extLst>
            </p:cNvPr>
            <p:cNvGrpSpPr/>
            <p:nvPr/>
          </p:nvGrpSpPr>
          <p:grpSpPr>
            <a:xfrm>
              <a:off x="7353351" y="5647412"/>
              <a:ext cx="420044" cy="75879"/>
              <a:chOff x="7353351" y="5647412"/>
              <a:chExt cx="420044" cy="75879"/>
            </a:xfrm>
            <a:grpFill/>
          </p:grpSpPr>
          <p:sp>
            <p:nvSpPr>
              <p:cNvPr id="71" name="Freeform 385">
                <a:extLst>
                  <a:ext uri="{FF2B5EF4-FFF2-40B4-BE49-F238E27FC236}">
                    <a16:creationId xmlns:a16="http://schemas.microsoft.com/office/drawing/2014/main" id="{116582E4-23D5-CA35-9609-A5A5357510D8}"/>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DB186A"/>
              </a:solidFill>
              <a:ln w="902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Freeform 386">
                <a:extLst>
                  <a:ext uri="{FF2B5EF4-FFF2-40B4-BE49-F238E27FC236}">
                    <a16:creationId xmlns:a16="http://schemas.microsoft.com/office/drawing/2014/main" id="{44AECE7F-DE92-95E3-55C0-18BC99C5BEB8}"/>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60BA47"/>
              </a:solidFill>
              <a:ln w="902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61" name="Graphic 2">
              <a:extLst>
                <a:ext uri="{FF2B5EF4-FFF2-40B4-BE49-F238E27FC236}">
                  <a16:creationId xmlns:a16="http://schemas.microsoft.com/office/drawing/2014/main" id="{C9CDE690-9B6E-DCE0-1961-4C285FC71064}"/>
                </a:ext>
              </a:extLst>
            </p:cNvPr>
            <p:cNvGrpSpPr/>
            <p:nvPr/>
          </p:nvGrpSpPr>
          <p:grpSpPr>
            <a:xfrm>
              <a:off x="7190753" y="5365577"/>
              <a:ext cx="745522" cy="754273"/>
              <a:chOff x="7190753" y="5365577"/>
              <a:chExt cx="745522" cy="754273"/>
            </a:xfrm>
            <a:grpFill/>
          </p:grpSpPr>
          <p:sp>
            <p:nvSpPr>
              <p:cNvPr id="62" name="Freeform 376">
                <a:extLst>
                  <a:ext uri="{FF2B5EF4-FFF2-40B4-BE49-F238E27FC236}">
                    <a16:creationId xmlns:a16="http://schemas.microsoft.com/office/drawing/2014/main" id="{719A2C65-7653-0CA9-C1FE-0DAD8826C6AA}"/>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Freeform 377">
                <a:extLst>
                  <a:ext uri="{FF2B5EF4-FFF2-40B4-BE49-F238E27FC236}">
                    <a16:creationId xmlns:a16="http://schemas.microsoft.com/office/drawing/2014/main" id="{8C47E467-6257-07A4-4840-7ACABC47EEDB}"/>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Freeform 378">
                <a:extLst>
                  <a:ext uri="{FF2B5EF4-FFF2-40B4-BE49-F238E27FC236}">
                    <a16:creationId xmlns:a16="http://schemas.microsoft.com/office/drawing/2014/main" id="{6106EF2E-67C1-0B10-0997-B4D8B64C1B49}"/>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Freeform 379">
                <a:extLst>
                  <a:ext uri="{FF2B5EF4-FFF2-40B4-BE49-F238E27FC236}">
                    <a16:creationId xmlns:a16="http://schemas.microsoft.com/office/drawing/2014/main" id="{F9145245-B591-892A-90E9-5D478C36A3C8}"/>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Freeform 380">
                <a:extLst>
                  <a:ext uri="{FF2B5EF4-FFF2-40B4-BE49-F238E27FC236}">
                    <a16:creationId xmlns:a16="http://schemas.microsoft.com/office/drawing/2014/main" id="{196E0436-28D5-231A-2824-140CE0318333}"/>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Freeform 381">
                <a:extLst>
                  <a:ext uri="{FF2B5EF4-FFF2-40B4-BE49-F238E27FC236}">
                    <a16:creationId xmlns:a16="http://schemas.microsoft.com/office/drawing/2014/main" id="{8177D713-2D9A-AC28-25F9-B82A0935260D}"/>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Freeform 382">
                <a:extLst>
                  <a:ext uri="{FF2B5EF4-FFF2-40B4-BE49-F238E27FC236}">
                    <a16:creationId xmlns:a16="http://schemas.microsoft.com/office/drawing/2014/main" id="{8CC0AAB6-A5D8-43C0-88C0-302683D25F51}"/>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Freeform 383">
                <a:extLst>
                  <a:ext uri="{FF2B5EF4-FFF2-40B4-BE49-F238E27FC236}">
                    <a16:creationId xmlns:a16="http://schemas.microsoft.com/office/drawing/2014/main" id="{BA0B1274-6CC4-42A1-B8E2-9F5FDD7BF893}"/>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Freeform 384">
                <a:extLst>
                  <a:ext uri="{FF2B5EF4-FFF2-40B4-BE49-F238E27FC236}">
                    <a16:creationId xmlns:a16="http://schemas.microsoft.com/office/drawing/2014/main" id="{2D8D5785-F9B7-4BDA-D151-BE3108F6545A}"/>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grpSp>
        <p:nvGrpSpPr>
          <p:cNvPr id="73" name="Graphic 3">
            <a:extLst>
              <a:ext uri="{FF2B5EF4-FFF2-40B4-BE49-F238E27FC236}">
                <a16:creationId xmlns:a16="http://schemas.microsoft.com/office/drawing/2014/main" id="{4E0C65CB-F9B5-D014-8F63-7632B248FEB1}"/>
              </a:ext>
            </a:extLst>
          </p:cNvPr>
          <p:cNvGrpSpPr/>
          <p:nvPr/>
        </p:nvGrpSpPr>
        <p:grpSpPr>
          <a:xfrm>
            <a:off x="452186" y="3195504"/>
            <a:ext cx="921497" cy="883025"/>
            <a:chOff x="986212" y="4755836"/>
            <a:chExt cx="715862" cy="735059"/>
          </a:xfrm>
          <a:solidFill>
            <a:srgbClr val="09465E"/>
          </a:solidFill>
        </p:grpSpPr>
        <p:sp>
          <p:nvSpPr>
            <p:cNvPr id="74" name="Freeform 4">
              <a:extLst>
                <a:ext uri="{FF2B5EF4-FFF2-40B4-BE49-F238E27FC236}">
                  <a16:creationId xmlns:a16="http://schemas.microsoft.com/office/drawing/2014/main" id="{EE825627-FE5F-D4C7-CA82-0DF5D592F358}"/>
                </a:ext>
              </a:extLst>
            </p:cNvPr>
            <p:cNvSpPr/>
            <p:nvPr/>
          </p:nvSpPr>
          <p:spPr>
            <a:xfrm rot="-10800000">
              <a:off x="1061666" y="5068237"/>
              <a:ext cx="93254" cy="268790"/>
            </a:xfrm>
            <a:custGeom>
              <a:avLst/>
              <a:gdLst>
                <a:gd name="connsiteX0" fmla="*/ 0 w 93254"/>
                <a:gd name="connsiteY0" fmla="*/ 0 h 268790"/>
                <a:gd name="connsiteX1" fmla="*/ 93254 w 93254"/>
                <a:gd name="connsiteY1" fmla="*/ 0 h 268790"/>
                <a:gd name="connsiteX2" fmla="*/ 93254 w 93254"/>
                <a:gd name="connsiteY2" fmla="*/ 268790 h 268790"/>
                <a:gd name="connsiteX3" fmla="*/ 0 w 93254"/>
                <a:gd name="connsiteY3" fmla="*/ 268790 h 268790"/>
              </a:gdLst>
              <a:ahLst/>
              <a:cxnLst>
                <a:cxn ang="0">
                  <a:pos x="connsiteX0" y="connsiteY0"/>
                </a:cxn>
                <a:cxn ang="0">
                  <a:pos x="connsiteX1" y="connsiteY1"/>
                </a:cxn>
                <a:cxn ang="0">
                  <a:pos x="connsiteX2" y="connsiteY2"/>
                </a:cxn>
                <a:cxn ang="0">
                  <a:pos x="connsiteX3" y="connsiteY3"/>
                </a:cxn>
              </a:cxnLst>
              <a:rect l="l" t="t" r="r" b="b"/>
              <a:pathLst>
                <a:path w="93254" h="268790">
                  <a:moveTo>
                    <a:pt x="0" y="0"/>
                  </a:moveTo>
                  <a:lnTo>
                    <a:pt x="93254" y="0"/>
                  </a:lnTo>
                  <a:lnTo>
                    <a:pt x="93254" y="268790"/>
                  </a:lnTo>
                  <a:lnTo>
                    <a:pt x="0" y="268790"/>
                  </a:lnTo>
                  <a:close/>
                </a:path>
              </a:pathLst>
            </a:custGeom>
            <a:solidFill>
              <a:srgbClr val="DB186A"/>
            </a:solidFill>
            <a:ln w="2742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Freeform 5">
              <a:extLst>
                <a:ext uri="{FF2B5EF4-FFF2-40B4-BE49-F238E27FC236}">
                  <a16:creationId xmlns:a16="http://schemas.microsoft.com/office/drawing/2014/main" id="{3A64721A-F32B-0805-B396-7A5486B57096}"/>
                </a:ext>
              </a:extLst>
            </p:cNvPr>
            <p:cNvSpPr/>
            <p:nvPr/>
          </p:nvSpPr>
          <p:spPr>
            <a:xfrm>
              <a:off x="986212" y="4755836"/>
              <a:ext cx="715862" cy="735059"/>
            </a:xfrm>
            <a:custGeom>
              <a:avLst/>
              <a:gdLst>
                <a:gd name="connsiteX0" fmla="*/ 0 w 715862"/>
                <a:gd name="connsiteY0" fmla="*/ 628092 h 735059"/>
                <a:gd name="connsiteX1" fmla="*/ 10972 w 715862"/>
                <a:gd name="connsiteY1" fmla="*/ 639063 h 735059"/>
                <a:gd name="connsiteX2" fmla="*/ 293476 w 715862"/>
                <a:gd name="connsiteY2" fmla="*/ 639063 h 735059"/>
                <a:gd name="connsiteX3" fmla="*/ 293476 w 715862"/>
                <a:gd name="connsiteY3" fmla="*/ 614379 h 735059"/>
                <a:gd name="connsiteX4" fmla="*/ 21943 w 715862"/>
                <a:gd name="connsiteY4" fmla="*/ 614379 h 735059"/>
                <a:gd name="connsiteX5" fmla="*/ 21943 w 715862"/>
                <a:gd name="connsiteY5" fmla="*/ 589694 h 735059"/>
                <a:gd name="connsiteX6" fmla="*/ 293476 w 715862"/>
                <a:gd name="connsiteY6" fmla="*/ 589694 h 735059"/>
                <a:gd name="connsiteX7" fmla="*/ 293476 w 715862"/>
                <a:gd name="connsiteY7" fmla="*/ 565008 h 735059"/>
                <a:gd name="connsiteX8" fmla="*/ 233135 w 715862"/>
                <a:gd name="connsiteY8" fmla="*/ 565008 h 735059"/>
                <a:gd name="connsiteX9" fmla="*/ 233135 w 715862"/>
                <a:gd name="connsiteY9" fmla="*/ 282504 h 735059"/>
                <a:gd name="connsiteX10" fmla="*/ 222164 w 715862"/>
                <a:gd name="connsiteY10" fmla="*/ 271533 h 735059"/>
                <a:gd name="connsiteX11" fmla="*/ 74055 w 715862"/>
                <a:gd name="connsiteY11" fmla="*/ 271533 h 735059"/>
                <a:gd name="connsiteX12" fmla="*/ 63084 w 715862"/>
                <a:gd name="connsiteY12" fmla="*/ 282504 h 735059"/>
                <a:gd name="connsiteX13" fmla="*/ 63084 w 715862"/>
                <a:gd name="connsiteY13" fmla="*/ 565008 h 735059"/>
                <a:gd name="connsiteX14" fmla="*/ 27428 w 715862"/>
                <a:gd name="connsiteY14" fmla="*/ 565008 h 735059"/>
                <a:gd name="connsiteX15" fmla="*/ 27428 w 715862"/>
                <a:gd name="connsiteY15" fmla="*/ 515639 h 735059"/>
                <a:gd name="connsiteX16" fmla="*/ 2743 w 715862"/>
                <a:gd name="connsiteY16" fmla="*/ 515639 h 735059"/>
                <a:gd name="connsiteX17" fmla="*/ 2743 w 715862"/>
                <a:gd name="connsiteY17" fmla="*/ 628092 h 735059"/>
                <a:gd name="connsiteX18" fmla="*/ 0 w 715862"/>
                <a:gd name="connsiteY18" fmla="*/ 628092 h 735059"/>
                <a:gd name="connsiteX19" fmla="*/ 87769 w 715862"/>
                <a:gd name="connsiteY19" fmla="*/ 296218 h 735059"/>
                <a:gd name="connsiteX20" fmla="*/ 211193 w 715862"/>
                <a:gd name="connsiteY20" fmla="*/ 296218 h 735059"/>
                <a:gd name="connsiteX21" fmla="*/ 211193 w 715862"/>
                <a:gd name="connsiteY21" fmla="*/ 567751 h 735059"/>
                <a:gd name="connsiteX22" fmla="*/ 87769 w 715862"/>
                <a:gd name="connsiteY22" fmla="*/ 567751 h 735059"/>
                <a:gd name="connsiteX23" fmla="*/ 87769 w 715862"/>
                <a:gd name="connsiteY23" fmla="*/ 296218 h 735059"/>
                <a:gd name="connsiteX24" fmla="*/ 639065 w 715862"/>
                <a:gd name="connsiteY24" fmla="*/ 345587 h 735059"/>
                <a:gd name="connsiteX25" fmla="*/ 663750 w 715862"/>
                <a:gd name="connsiteY25" fmla="*/ 345587 h 735059"/>
                <a:gd name="connsiteX26" fmla="*/ 663750 w 715862"/>
                <a:gd name="connsiteY26" fmla="*/ 394958 h 735059"/>
                <a:gd name="connsiteX27" fmla="*/ 639065 w 715862"/>
                <a:gd name="connsiteY27" fmla="*/ 394958 h 735059"/>
                <a:gd name="connsiteX28" fmla="*/ 639065 w 715862"/>
                <a:gd name="connsiteY28" fmla="*/ 345587 h 735059"/>
                <a:gd name="connsiteX29" fmla="*/ 296219 w 715862"/>
                <a:gd name="connsiteY29" fmla="*/ 493697 h 735059"/>
                <a:gd name="connsiteX30" fmla="*/ 296219 w 715862"/>
                <a:gd name="connsiteY30" fmla="*/ 518382 h 735059"/>
                <a:gd name="connsiteX31" fmla="*/ 271535 w 715862"/>
                <a:gd name="connsiteY31" fmla="*/ 518382 h 735059"/>
                <a:gd name="connsiteX32" fmla="*/ 260563 w 715862"/>
                <a:gd name="connsiteY32" fmla="*/ 507411 h 735059"/>
                <a:gd name="connsiteX33" fmla="*/ 260563 w 715862"/>
                <a:gd name="connsiteY33" fmla="*/ 285247 h 735059"/>
                <a:gd name="connsiteX34" fmla="*/ 271535 w 715862"/>
                <a:gd name="connsiteY34" fmla="*/ 274276 h 735059"/>
                <a:gd name="connsiteX35" fmla="*/ 356560 w 715862"/>
                <a:gd name="connsiteY35" fmla="*/ 274276 h 735059"/>
                <a:gd name="connsiteX36" fmla="*/ 356560 w 715862"/>
                <a:gd name="connsiteY36" fmla="*/ 298961 h 735059"/>
                <a:gd name="connsiteX37" fmla="*/ 282506 w 715862"/>
                <a:gd name="connsiteY37" fmla="*/ 298961 h 735059"/>
                <a:gd name="connsiteX38" fmla="*/ 282506 w 715862"/>
                <a:gd name="connsiteY38" fmla="*/ 496439 h 735059"/>
                <a:gd name="connsiteX39" fmla="*/ 296219 w 715862"/>
                <a:gd name="connsiteY39" fmla="*/ 496439 h 735059"/>
                <a:gd name="connsiteX40" fmla="*/ 0 w 715862"/>
                <a:gd name="connsiteY40" fmla="*/ 159080 h 735059"/>
                <a:gd name="connsiteX41" fmla="*/ 0 w 715862"/>
                <a:gd name="connsiteY41" fmla="*/ 161823 h 735059"/>
                <a:gd name="connsiteX42" fmla="*/ 0 w 715862"/>
                <a:gd name="connsiteY42" fmla="*/ 493697 h 735059"/>
                <a:gd name="connsiteX43" fmla="*/ 24686 w 715862"/>
                <a:gd name="connsiteY43" fmla="*/ 493697 h 735059"/>
                <a:gd name="connsiteX44" fmla="*/ 24686 w 715862"/>
                <a:gd name="connsiteY44" fmla="*/ 235877 h 735059"/>
                <a:gd name="connsiteX45" fmla="*/ 71312 w 715862"/>
                <a:gd name="connsiteY45" fmla="*/ 246849 h 735059"/>
                <a:gd name="connsiteX46" fmla="*/ 112454 w 715862"/>
                <a:gd name="connsiteY46" fmla="*/ 222163 h 735059"/>
                <a:gd name="connsiteX47" fmla="*/ 161824 w 715862"/>
                <a:gd name="connsiteY47" fmla="*/ 246849 h 735059"/>
                <a:gd name="connsiteX48" fmla="*/ 211193 w 715862"/>
                <a:gd name="connsiteY48" fmla="*/ 222163 h 735059"/>
                <a:gd name="connsiteX49" fmla="*/ 260563 w 715862"/>
                <a:gd name="connsiteY49" fmla="*/ 246849 h 735059"/>
                <a:gd name="connsiteX50" fmla="*/ 309933 w 715862"/>
                <a:gd name="connsiteY50" fmla="*/ 222163 h 735059"/>
                <a:gd name="connsiteX51" fmla="*/ 389473 w 715862"/>
                <a:gd name="connsiteY51" fmla="*/ 238620 h 735059"/>
                <a:gd name="connsiteX52" fmla="*/ 378502 w 715862"/>
                <a:gd name="connsiteY52" fmla="*/ 216678 h 735059"/>
                <a:gd name="connsiteX53" fmla="*/ 342846 w 715862"/>
                <a:gd name="connsiteY53" fmla="*/ 216678 h 735059"/>
                <a:gd name="connsiteX54" fmla="*/ 323647 w 715862"/>
                <a:gd name="connsiteY54" fmla="*/ 183765 h 735059"/>
                <a:gd name="connsiteX55" fmla="*/ 323647 w 715862"/>
                <a:gd name="connsiteY55" fmla="*/ 172794 h 735059"/>
                <a:gd name="connsiteX56" fmla="*/ 373017 w 715862"/>
                <a:gd name="connsiteY56" fmla="*/ 172794 h 735059"/>
                <a:gd name="connsiteX57" fmla="*/ 373017 w 715862"/>
                <a:gd name="connsiteY57" fmla="*/ 148109 h 735059"/>
                <a:gd name="connsiteX58" fmla="*/ 320904 w 715862"/>
                <a:gd name="connsiteY58" fmla="*/ 148109 h 735059"/>
                <a:gd name="connsiteX59" fmla="*/ 320904 w 715862"/>
                <a:gd name="connsiteY59" fmla="*/ 24685 h 735059"/>
                <a:gd name="connsiteX60" fmla="*/ 394959 w 715862"/>
                <a:gd name="connsiteY60" fmla="*/ 24685 h 735059"/>
                <a:gd name="connsiteX61" fmla="*/ 394959 w 715862"/>
                <a:gd name="connsiteY61" fmla="*/ 109710 h 735059"/>
                <a:gd name="connsiteX62" fmla="*/ 419644 w 715862"/>
                <a:gd name="connsiteY62" fmla="*/ 109710 h 735059"/>
                <a:gd name="connsiteX63" fmla="*/ 419644 w 715862"/>
                <a:gd name="connsiteY63" fmla="*/ 24685 h 735059"/>
                <a:gd name="connsiteX64" fmla="*/ 482727 w 715862"/>
                <a:gd name="connsiteY64" fmla="*/ 24685 h 735059"/>
                <a:gd name="connsiteX65" fmla="*/ 490956 w 715862"/>
                <a:gd name="connsiteY65" fmla="*/ 123424 h 735059"/>
                <a:gd name="connsiteX66" fmla="*/ 515641 w 715862"/>
                <a:gd name="connsiteY66" fmla="*/ 120681 h 735059"/>
                <a:gd name="connsiteX67" fmla="*/ 507412 w 715862"/>
                <a:gd name="connsiteY67" fmla="*/ 21942 h 735059"/>
                <a:gd name="connsiteX68" fmla="*/ 570496 w 715862"/>
                <a:gd name="connsiteY68" fmla="*/ 21942 h 735059"/>
                <a:gd name="connsiteX69" fmla="*/ 586953 w 715862"/>
                <a:gd name="connsiteY69" fmla="*/ 123424 h 735059"/>
                <a:gd name="connsiteX70" fmla="*/ 611638 w 715862"/>
                <a:gd name="connsiteY70" fmla="*/ 120681 h 735059"/>
                <a:gd name="connsiteX71" fmla="*/ 595181 w 715862"/>
                <a:gd name="connsiteY71" fmla="*/ 24685 h 735059"/>
                <a:gd name="connsiteX72" fmla="*/ 658264 w 715862"/>
                <a:gd name="connsiteY72" fmla="*/ 24685 h 735059"/>
                <a:gd name="connsiteX73" fmla="*/ 688435 w 715862"/>
                <a:gd name="connsiteY73" fmla="*/ 148109 h 735059"/>
                <a:gd name="connsiteX74" fmla="*/ 641808 w 715862"/>
                <a:gd name="connsiteY74" fmla="*/ 148109 h 735059"/>
                <a:gd name="connsiteX75" fmla="*/ 641808 w 715862"/>
                <a:gd name="connsiteY75" fmla="*/ 172794 h 735059"/>
                <a:gd name="connsiteX76" fmla="*/ 691178 w 715862"/>
                <a:gd name="connsiteY76" fmla="*/ 172794 h 735059"/>
                <a:gd name="connsiteX77" fmla="*/ 691178 w 715862"/>
                <a:gd name="connsiteY77" fmla="*/ 183765 h 735059"/>
                <a:gd name="connsiteX78" fmla="*/ 655522 w 715862"/>
                <a:gd name="connsiteY78" fmla="*/ 219421 h 735059"/>
                <a:gd name="connsiteX79" fmla="*/ 655522 w 715862"/>
                <a:gd name="connsiteY79" fmla="*/ 244106 h 735059"/>
                <a:gd name="connsiteX80" fmla="*/ 691178 w 715862"/>
                <a:gd name="connsiteY80" fmla="*/ 233135 h 735059"/>
                <a:gd name="connsiteX81" fmla="*/ 691178 w 715862"/>
                <a:gd name="connsiteY81" fmla="*/ 416899 h 735059"/>
                <a:gd name="connsiteX82" fmla="*/ 715862 w 715862"/>
                <a:gd name="connsiteY82" fmla="*/ 416899 h 735059"/>
                <a:gd name="connsiteX83" fmla="*/ 715862 w 715862"/>
                <a:gd name="connsiteY83" fmla="*/ 159080 h 735059"/>
                <a:gd name="connsiteX84" fmla="*/ 715862 w 715862"/>
                <a:gd name="connsiteY84" fmla="*/ 156337 h 735059"/>
                <a:gd name="connsiteX85" fmla="*/ 680207 w 715862"/>
                <a:gd name="connsiteY85" fmla="*/ 8228 h 735059"/>
                <a:gd name="connsiteX86" fmla="*/ 669236 w 715862"/>
                <a:gd name="connsiteY86" fmla="*/ 0 h 735059"/>
                <a:gd name="connsiteX87" fmla="*/ 54855 w 715862"/>
                <a:gd name="connsiteY87" fmla="*/ 0 h 735059"/>
                <a:gd name="connsiteX88" fmla="*/ 43884 w 715862"/>
                <a:gd name="connsiteY88" fmla="*/ 8228 h 735059"/>
                <a:gd name="connsiteX89" fmla="*/ 0 w 715862"/>
                <a:gd name="connsiteY89" fmla="*/ 159080 h 735059"/>
                <a:gd name="connsiteX90" fmla="*/ 296219 w 715862"/>
                <a:gd name="connsiteY90" fmla="*/ 150852 h 735059"/>
                <a:gd name="connsiteX91" fmla="*/ 222164 w 715862"/>
                <a:gd name="connsiteY91" fmla="*/ 150852 h 735059"/>
                <a:gd name="connsiteX92" fmla="*/ 233135 w 715862"/>
                <a:gd name="connsiteY92" fmla="*/ 27428 h 735059"/>
                <a:gd name="connsiteX93" fmla="*/ 296219 w 715862"/>
                <a:gd name="connsiteY93" fmla="*/ 27428 h 735059"/>
                <a:gd name="connsiteX94" fmla="*/ 296219 w 715862"/>
                <a:gd name="connsiteY94" fmla="*/ 150852 h 735059"/>
                <a:gd name="connsiteX95" fmla="*/ 222164 w 715862"/>
                <a:gd name="connsiteY95" fmla="*/ 172794 h 735059"/>
                <a:gd name="connsiteX96" fmla="*/ 296219 w 715862"/>
                <a:gd name="connsiteY96" fmla="*/ 172794 h 735059"/>
                <a:gd name="connsiteX97" fmla="*/ 296219 w 715862"/>
                <a:gd name="connsiteY97" fmla="*/ 183765 h 735059"/>
                <a:gd name="connsiteX98" fmla="*/ 260563 w 715862"/>
                <a:gd name="connsiteY98" fmla="*/ 219421 h 735059"/>
                <a:gd name="connsiteX99" fmla="*/ 224907 w 715862"/>
                <a:gd name="connsiteY99" fmla="*/ 183765 h 735059"/>
                <a:gd name="connsiteX100" fmla="*/ 224907 w 715862"/>
                <a:gd name="connsiteY100" fmla="*/ 172794 h 735059"/>
                <a:gd name="connsiteX101" fmla="*/ 197480 w 715862"/>
                <a:gd name="connsiteY101" fmla="*/ 150852 h 735059"/>
                <a:gd name="connsiteX102" fmla="*/ 126167 w 715862"/>
                <a:gd name="connsiteY102" fmla="*/ 150852 h 735059"/>
                <a:gd name="connsiteX103" fmla="*/ 145367 w 715862"/>
                <a:gd name="connsiteY103" fmla="*/ 27428 h 735059"/>
                <a:gd name="connsiteX104" fmla="*/ 208450 w 715862"/>
                <a:gd name="connsiteY104" fmla="*/ 27428 h 735059"/>
                <a:gd name="connsiteX105" fmla="*/ 197480 w 715862"/>
                <a:gd name="connsiteY105" fmla="*/ 150852 h 735059"/>
                <a:gd name="connsiteX106" fmla="*/ 123425 w 715862"/>
                <a:gd name="connsiteY106" fmla="*/ 172794 h 735059"/>
                <a:gd name="connsiteX107" fmla="*/ 197480 w 715862"/>
                <a:gd name="connsiteY107" fmla="*/ 172794 h 735059"/>
                <a:gd name="connsiteX108" fmla="*/ 197480 w 715862"/>
                <a:gd name="connsiteY108" fmla="*/ 183765 h 735059"/>
                <a:gd name="connsiteX109" fmla="*/ 161824 w 715862"/>
                <a:gd name="connsiteY109" fmla="*/ 219421 h 735059"/>
                <a:gd name="connsiteX110" fmla="*/ 126167 w 715862"/>
                <a:gd name="connsiteY110" fmla="*/ 183765 h 735059"/>
                <a:gd name="connsiteX111" fmla="*/ 126167 w 715862"/>
                <a:gd name="connsiteY111" fmla="*/ 172794 h 735059"/>
                <a:gd name="connsiteX112" fmla="*/ 101483 w 715862"/>
                <a:gd name="connsiteY112" fmla="*/ 150852 h 735059"/>
                <a:gd name="connsiteX113" fmla="*/ 30171 w 715862"/>
                <a:gd name="connsiteY113" fmla="*/ 150852 h 735059"/>
                <a:gd name="connsiteX114" fmla="*/ 60341 w 715862"/>
                <a:gd name="connsiteY114" fmla="*/ 27428 h 735059"/>
                <a:gd name="connsiteX115" fmla="*/ 123425 w 715862"/>
                <a:gd name="connsiteY115" fmla="*/ 27428 h 735059"/>
                <a:gd name="connsiteX116" fmla="*/ 112454 w 715862"/>
                <a:gd name="connsiteY116" fmla="*/ 87768 h 735059"/>
                <a:gd name="connsiteX117" fmla="*/ 101483 w 715862"/>
                <a:gd name="connsiteY117" fmla="*/ 150852 h 735059"/>
                <a:gd name="connsiteX118" fmla="*/ 24686 w 715862"/>
                <a:gd name="connsiteY118" fmla="*/ 172794 h 735059"/>
                <a:gd name="connsiteX119" fmla="*/ 98740 w 715862"/>
                <a:gd name="connsiteY119" fmla="*/ 172794 h 735059"/>
                <a:gd name="connsiteX120" fmla="*/ 98740 w 715862"/>
                <a:gd name="connsiteY120" fmla="*/ 183765 h 735059"/>
                <a:gd name="connsiteX121" fmla="*/ 63084 w 715862"/>
                <a:gd name="connsiteY121" fmla="*/ 219421 h 735059"/>
                <a:gd name="connsiteX122" fmla="*/ 27428 w 715862"/>
                <a:gd name="connsiteY122" fmla="*/ 183765 h 735059"/>
                <a:gd name="connsiteX123" fmla="*/ 27428 w 715862"/>
                <a:gd name="connsiteY123" fmla="*/ 172794 h 735059"/>
                <a:gd name="connsiteX124" fmla="*/ 112454 w 715862"/>
                <a:gd name="connsiteY124" fmla="*/ 394958 h 735059"/>
                <a:gd name="connsiteX125" fmla="*/ 137138 w 715862"/>
                <a:gd name="connsiteY125" fmla="*/ 394958 h 735059"/>
                <a:gd name="connsiteX126" fmla="*/ 137138 w 715862"/>
                <a:gd name="connsiteY126" fmla="*/ 469012 h 735059"/>
                <a:gd name="connsiteX127" fmla="*/ 112454 w 715862"/>
                <a:gd name="connsiteY127" fmla="*/ 469012 h 735059"/>
                <a:gd name="connsiteX128" fmla="*/ 112454 w 715862"/>
                <a:gd name="connsiteY128" fmla="*/ 394958 h 735059"/>
                <a:gd name="connsiteX129" fmla="*/ 688435 w 715862"/>
                <a:gd name="connsiteY129" fmla="*/ 482725 h 735059"/>
                <a:gd name="connsiteX130" fmla="*/ 688435 w 715862"/>
                <a:gd name="connsiteY130" fmla="*/ 493697 h 735059"/>
                <a:gd name="connsiteX131" fmla="*/ 688435 w 715862"/>
                <a:gd name="connsiteY131" fmla="*/ 529353 h 735059"/>
                <a:gd name="connsiteX132" fmla="*/ 628094 w 715862"/>
                <a:gd name="connsiteY132" fmla="*/ 529353 h 735059"/>
                <a:gd name="connsiteX133" fmla="*/ 628094 w 715862"/>
                <a:gd name="connsiteY133" fmla="*/ 504668 h 735059"/>
                <a:gd name="connsiteX134" fmla="*/ 603409 w 715862"/>
                <a:gd name="connsiteY134" fmla="*/ 504668 h 735059"/>
                <a:gd name="connsiteX135" fmla="*/ 603409 w 715862"/>
                <a:gd name="connsiteY135" fmla="*/ 581465 h 735059"/>
                <a:gd name="connsiteX136" fmla="*/ 529355 w 715862"/>
                <a:gd name="connsiteY136" fmla="*/ 595179 h 735059"/>
                <a:gd name="connsiteX137" fmla="*/ 529355 w 715862"/>
                <a:gd name="connsiteY137" fmla="*/ 496439 h 735059"/>
                <a:gd name="connsiteX138" fmla="*/ 562267 w 715862"/>
                <a:gd name="connsiteY138" fmla="*/ 504668 h 735059"/>
                <a:gd name="connsiteX139" fmla="*/ 573239 w 715862"/>
                <a:gd name="connsiteY139" fmla="*/ 501925 h 735059"/>
                <a:gd name="connsiteX140" fmla="*/ 578724 w 715862"/>
                <a:gd name="connsiteY140" fmla="*/ 490954 h 735059"/>
                <a:gd name="connsiteX141" fmla="*/ 578724 w 715862"/>
                <a:gd name="connsiteY141" fmla="*/ 441584 h 735059"/>
                <a:gd name="connsiteX142" fmla="*/ 639065 w 715862"/>
                <a:gd name="connsiteY142" fmla="*/ 441584 h 735059"/>
                <a:gd name="connsiteX143" fmla="*/ 677464 w 715862"/>
                <a:gd name="connsiteY143" fmla="*/ 460784 h 735059"/>
                <a:gd name="connsiteX144" fmla="*/ 696664 w 715862"/>
                <a:gd name="connsiteY144" fmla="*/ 447070 h 735059"/>
                <a:gd name="connsiteX145" fmla="*/ 636322 w 715862"/>
                <a:gd name="connsiteY145" fmla="*/ 416899 h 735059"/>
                <a:gd name="connsiteX146" fmla="*/ 575981 w 715862"/>
                <a:gd name="connsiteY146" fmla="*/ 416899 h 735059"/>
                <a:gd name="connsiteX147" fmla="*/ 575981 w 715862"/>
                <a:gd name="connsiteY147" fmla="*/ 411414 h 735059"/>
                <a:gd name="connsiteX148" fmla="*/ 625351 w 715862"/>
                <a:gd name="connsiteY148" fmla="*/ 331874 h 735059"/>
                <a:gd name="connsiteX149" fmla="*/ 625351 w 715862"/>
                <a:gd name="connsiteY149" fmla="*/ 331874 h 735059"/>
                <a:gd name="connsiteX150" fmla="*/ 661007 w 715862"/>
                <a:gd name="connsiteY150" fmla="*/ 296218 h 735059"/>
                <a:gd name="connsiteX151" fmla="*/ 625351 w 715862"/>
                <a:gd name="connsiteY151" fmla="*/ 260562 h 735059"/>
                <a:gd name="connsiteX152" fmla="*/ 625351 w 715862"/>
                <a:gd name="connsiteY152" fmla="*/ 200221 h 735059"/>
                <a:gd name="connsiteX153" fmla="*/ 565010 w 715862"/>
                <a:gd name="connsiteY153" fmla="*/ 139880 h 735059"/>
                <a:gd name="connsiteX154" fmla="*/ 405930 w 715862"/>
                <a:gd name="connsiteY154" fmla="*/ 139880 h 735059"/>
                <a:gd name="connsiteX155" fmla="*/ 394959 w 715862"/>
                <a:gd name="connsiteY155" fmla="*/ 150852 h 735059"/>
                <a:gd name="connsiteX156" fmla="*/ 394959 w 715862"/>
                <a:gd name="connsiteY156" fmla="*/ 186508 h 735059"/>
                <a:gd name="connsiteX157" fmla="*/ 408673 w 715862"/>
                <a:gd name="connsiteY157" fmla="*/ 219421 h 735059"/>
                <a:gd name="connsiteX158" fmla="*/ 408673 w 715862"/>
                <a:gd name="connsiteY158" fmla="*/ 260562 h 735059"/>
                <a:gd name="connsiteX159" fmla="*/ 373017 w 715862"/>
                <a:gd name="connsiteY159" fmla="*/ 296218 h 735059"/>
                <a:gd name="connsiteX160" fmla="*/ 408673 w 715862"/>
                <a:gd name="connsiteY160" fmla="*/ 331874 h 735059"/>
                <a:gd name="connsiteX161" fmla="*/ 408673 w 715862"/>
                <a:gd name="connsiteY161" fmla="*/ 331874 h 735059"/>
                <a:gd name="connsiteX162" fmla="*/ 458042 w 715862"/>
                <a:gd name="connsiteY162" fmla="*/ 411414 h 735059"/>
                <a:gd name="connsiteX163" fmla="*/ 458042 w 715862"/>
                <a:gd name="connsiteY163" fmla="*/ 416899 h 735059"/>
                <a:gd name="connsiteX164" fmla="*/ 397701 w 715862"/>
                <a:gd name="connsiteY164" fmla="*/ 416899 h 735059"/>
                <a:gd name="connsiteX165" fmla="*/ 323647 w 715862"/>
                <a:gd name="connsiteY165" fmla="*/ 490954 h 735059"/>
                <a:gd name="connsiteX166" fmla="*/ 323647 w 715862"/>
                <a:gd name="connsiteY166" fmla="*/ 674719 h 735059"/>
                <a:gd name="connsiteX167" fmla="*/ 383987 w 715862"/>
                <a:gd name="connsiteY167" fmla="*/ 735060 h 735059"/>
                <a:gd name="connsiteX168" fmla="*/ 655522 w 715862"/>
                <a:gd name="connsiteY168" fmla="*/ 735060 h 735059"/>
                <a:gd name="connsiteX169" fmla="*/ 715862 w 715862"/>
                <a:gd name="connsiteY169" fmla="*/ 674719 h 735059"/>
                <a:gd name="connsiteX170" fmla="*/ 715862 w 715862"/>
                <a:gd name="connsiteY170" fmla="*/ 490954 h 735059"/>
                <a:gd name="connsiteX171" fmla="*/ 713120 w 715862"/>
                <a:gd name="connsiteY171" fmla="*/ 477240 h 735059"/>
                <a:gd name="connsiteX172" fmla="*/ 688435 w 715862"/>
                <a:gd name="connsiteY172" fmla="*/ 482725 h 735059"/>
                <a:gd name="connsiteX173" fmla="*/ 688435 w 715862"/>
                <a:gd name="connsiteY173" fmla="*/ 482725 h 735059"/>
                <a:gd name="connsiteX174" fmla="*/ 405930 w 715862"/>
                <a:gd name="connsiteY174" fmla="*/ 309932 h 735059"/>
                <a:gd name="connsiteX175" fmla="*/ 394959 w 715862"/>
                <a:gd name="connsiteY175" fmla="*/ 298961 h 735059"/>
                <a:gd name="connsiteX176" fmla="*/ 405930 w 715862"/>
                <a:gd name="connsiteY176" fmla="*/ 287990 h 735059"/>
                <a:gd name="connsiteX177" fmla="*/ 405930 w 715862"/>
                <a:gd name="connsiteY177" fmla="*/ 309932 h 735059"/>
                <a:gd name="connsiteX178" fmla="*/ 628094 w 715862"/>
                <a:gd name="connsiteY178" fmla="*/ 285247 h 735059"/>
                <a:gd name="connsiteX179" fmla="*/ 639065 w 715862"/>
                <a:gd name="connsiteY179" fmla="*/ 296218 h 735059"/>
                <a:gd name="connsiteX180" fmla="*/ 628094 w 715862"/>
                <a:gd name="connsiteY180" fmla="*/ 307189 h 735059"/>
                <a:gd name="connsiteX181" fmla="*/ 628094 w 715862"/>
                <a:gd name="connsiteY181" fmla="*/ 285247 h 735059"/>
                <a:gd name="connsiteX182" fmla="*/ 381245 w 715862"/>
                <a:gd name="connsiteY182" fmla="*/ 715860 h 735059"/>
                <a:gd name="connsiteX183" fmla="*/ 345589 w 715862"/>
                <a:gd name="connsiteY183" fmla="*/ 691176 h 735059"/>
                <a:gd name="connsiteX184" fmla="*/ 416901 w 715862"/>
                <a:gd name="connsiteY184" fmla="*/ 691176 h 735059"/>
                <a:gd name="connsiteX185" fmla="*/ 463528 w 715862"/>
                <a:gd name="connsiteY185" fmla="*/ 702146 h 735059"/>
                <a:gd name="connsiteX186" fmla="*/ 405930 w 715862"/>
                <a:gd name="connsiteY186" fmla="*/ 715860 h 735059"/>
                <a:gd name="connsiteX187" fmla="*/ 381245 w 715862"/>
                <a:gd name="connsiteY187" fmla="*/ 715860 h 735059"/>
                <a:gd name="connsiteX188" fmla="*/ 381245 w 715862"/>
                <a:gd name="connsiteY188" fmla="*/ 715860 h 735059"/>
                <a:gd name="connsiteX189" fmla="*/ 345589 w 715862"/>
                <a:gd name="connsiteY189" fmla="*/ 554037 h 735059"/>
                <a:gd name="connsiteX190" fmla="*/ 405930 w 715862"/>
                <a:gd name="connsiteY190" fmla="*/ 554037 h 735059"/>
                <a:gd name="connsiteX191" fmla="*/ 405930 w 715862"/>
                <a:gd name="connsiteY191" fmla="*/ 578722 h 735059"/>
                <a:gd name="connsiteX192" fmla="*/ 345589 w 715862"/>
                <a:gd name="connsiteY192" fmla="*/ 578722 h 735059"/>
                <a:gd name="connsiteX193" fmla="*/ 345589 w 715862"/>
                <a:gd name="connsiteY193" fmla="*/ 554037 h 735059"/>
                <a:gd name="connsiteX194" fmla="*/ 455300 w 715862"/>
                <a:gd name="connsiteY194" fmla="*/ 444327 h 735059"/>
                <a:gd name="connsiteX195" fmla="*/ 455300 w 715862"/>
                <a:gd name="connsiteY195" fmla="*/ 493697 h 735059"/>
                <a:gd name="connsiteX196" fmla="*/ 460785 w 715862"/>
                <a:gd name="connsiteY196" fmla="*/ 504668 h 735059"/>
                <a:gd name="connsiteX197" fmla="*/ 471756 w 715862"/>
                <a:gd name="connsiteY197" fmla="*/ 507411 h 735059"/>
                <a:gd name="connsiteX198" fmla="*/ 504670 w 715862"/>
                <a:gd name="connsiteY198" fmla="*/ 499182 h 735059"/>
                <a:gd name="connsiteX199" fmla="*/ 504670 w 715862"/>
                <a:gd name="connsiteY199" fmla="*/ 597922 h 735059"/>
                <a:gd name="connsiteX200" fmla="*/ 430615 w 715862"/>
                <a:gd name="connsiteY200" fmla="*/ 584208 h 735059"/>
                <a:gd name="connsiteX201" fmla="*/ 430615 w 715862"/>
                <a:gd name="connsiteY201" fmla="*/ 507411 h 735059"/>
                <a:gd name="connsiteX202" fmla="*/ 405930 w 715862"/>
                <a:gd name="connsiteY202" fmla="*/ 507411 h 735059"/>
                <a:gd name="connsiteX203" fmla="*/ 405930 w 715862"/>
                <a:gd name="connsiteY203" fmla="*/ 532096 h 735059"/>
                <a:gd name="connsiteX204" fmla="*/ 345589 w 715862"/>
                <a:gd name="connsiteY204" fmla="*/ 532096 h 735059"/>
                <a:gd name="connsiteX205" fmla="*/ 345589 w 715862"/>
                <a:gd name="connsiteY205" fmla="*/ 496439 h 735059"/>
                <a:gd name="connsiteX206" fmla="*/ 394959 w 715862"/>
                <a:gd name="connsiteY206" fmla="*/ 447070 h 735059"/>
                <a:gd name="connsiteX207" fmla="*/ 455300 w 715862"/>
                <a:gd name="connsiteY207" fmla="*/ 447070 h 735059"/>
                <a:gd name="connsiteX208" fmla="*/ 479984 w 715862"/>
                <a:gd name="connsiteY208" fmla="*/ 477240 h 735059"/>
                <a:gd name="connsiteX209" fmla="*/ 479984 w 715862"/>
                <a:gd name="connsiteY209" fmla="*/ 460784 h 735059"/>
                <a:gd name="connsiteX210" fmla="*/ 493698 w 715862"/>
                <a:gd name="connsiteY210" fmla="*/ 474498 h 735059"/>
                <a:gd name="connsiteX211" fmla="*/ 479984 w 715862"/>
                <a:gd name="connsiteY211" fmla="*/ 477240 h 735059"/>
                <a:gd name="connsiteX212" fmla="*/ 430615 w 715862"/>
                <a:gd name="connsiteY212" fmla="*/ 233135 h 735059"/>
                <a:gd name="connsiteX213" fmla="*/ 433358 w 715862"/>
                <a:gd name="connsiteY213" fmla="*/ 233135 h 735059"/>
                <a:gd name="connsiteX214" fmla="*/ 430615 w 715862"/>
                <a:gd name="connsiteY214" fmla="*/ 241363 h 735059"/>
                <a:gd name="connsiteX215" fmla="*/ 430615 w 715862"/>
                <a:gd name="connsiteY215" fmla="*/ 233135 h 735059"/>
                <a:gd name="connsiteX216" fmla="*/ 603409 w 715862"/>
                <a:gd name="connsiteY216" fmla="*/ 241363 h 735059"/>
                <a:gd name="connsiteX217" fmla="*/ 589695 w 715862"/>
                <a:gd name="connsiteY217" fmla="*/ 216678 h 735059"/>
                <a:gd name="connsiteX218" fmla="*/ 578724 w 715862"/>
                <a:gd name="connsiteY218" fmla="*/ 211192 h 735059"/>
                <a:gd name="connsiteX219" fmla="*/ 444329 w 715862"/>
                <a:gd name="connsiteY219" fmla="*/ 211192 h 735059"/>
                <a:gd name="connsiteX220" fmla="*/ 419644 w 715862"/>
                <a:gd name="connsiteY220" fmla="*/ 186508 h 735059"/>
                <a:gd name="connsiteX221" fmla="*/ 419644 w 715862"/>
                <a:gd name="connsiteY221" fmla="*/ 161823 h 735059"/>
                <a:gd name="connsiteX222" fmla="*/ 567753 w 715862"/>
                <a:gd name="connsiteY222" fmla="*/ 161823 h 735059"/>
                <a:gd name="connsiteX223" fmla="*/ 603409 w 715862"/>
                <a:gd name="connsiteY223" fmla="*/ 197478 h 735059"/>
                <a:gd name="connsiteX224" fmla="*/ 603409 w 715862"/>
                <a:gd name="connsiteY224" fmla="*/ 222163 h 735059"/>
                <a:gd name="connsiteX225" fmla="*/ 603409 w 715862"/>
                <a:gd name="connsiteY225" fmla="*/ 241363 h 735059"/>
                <a:gd name="connsiteX226" fmla="*/ 603409 w 715862"/>
                <a:gd name="connsiteY226" fmla="*/ 320903 h 735059"/>
                <a:gd name="connsiteX227" fmla="*/ 518384 w 715862"/>
                <a:gd name="connsiteY227" fmla="*/ 405928 h 735059"/>
                <a:gd name="connsiteX228" fmla="*/ 433358 w 715862"/>
                <a:gd name="connsiteY228" fmla="*/ 320903 h 735059"/>
                <a:gd name="connsiteX229" fmla="*/ 433358 w 715862"/>
                <a:gd name="connsiteY229" fmla="*/ 287990 h 735059"/>
                <a:gd name="connsiteX230" fmla="*/ 466270 w 715862"/>
                <a:gd name="connsiteY230" fmla="*/ 235877 h 735059"/>
                <a:gd name="connsiteX231" fmla="*/ 575981 w 715862"/>
                <a:gd name="connsiteY231" fmla="*/ 235877 h 735059"/>
                <a:gd name="connsiteX232" fmla="*/ 608895 w 715862"/>
                <a:gd name="connsiteY232" fmla="*/ 287990 h 735059"/>
                <a:gd name="connsiteX233" fmla="*/ 608895 w 715862"/>
                <a:gd name="connsiteY233" fmla="*/ 320903 h 735059"/>
                <a:gd name="connsiteX234" fmla="*/ 603409 w 715862"/>
                <a:gd name="connsiteY234" fmla="*/ 320903 h 735059"/>
                <a:gd name="connsiteX235" fmla="*/ 540326 w 715862"/>
                <a:gd name="connsiteY235" fmla="*/ 474498 h 735059"/>
                <a:gd name="connsiteX236" fmla="*/ 554039 w 715862"/>
                <a:gd name="connsiteY236" fmla="*/ 460784 h 735059"/>
                <a:gd name="connsiteX237" fmla="*/ 554039 w 715862"/>
                <a:gd name="connsiteY237" fmla="*/ 477240 h 735059"/>
                <a:gd name="connsiteX238" fmla="*/ 540326 w 715862"/>
                <a:gd name="connsiteY238" fmla="*/ 474498 h 735059"/>
                <a:gd name="connsiteX239" fmla="*/ 518384 w 715862"/>
                <a:gd name="connsiteY239" fmla="*/ 463527 h 735059"/>
                <a:gd name="connsiteX240" fmla="*/ 482727 w 715862"/>
                <a:gd name="connsiteY240" fmla="*/ 427870 h 735059"/>
                <a:gd name="connsiteX241" fmla="*/ 482727 w 715862"/>
                <a:gd name="connsiteY241" fmla="*/ 427870 h 735059"/>
                <a:gd name="connsiteX242" fmla="*/ 556782 w 715862"/>
                <a:gd name="connsiteY242" fmla="*/ 427870 h 735059"/>
                <a:gd name="connsiteX243" fmla="*/ 556782 w 715862"/>
                <a:gd name="connsiteY243" fmla="*/ 427870 h 735059"/>
                <a:gd name="connsiteX244" fmla="*/ 518384 w 715862"/>
                <a:gd name="connsiteY244" fmla="*/ 463527 h 735059"/>
                <a:gd name="connsiteX245" fmla="*/ 688435 w 715862"/>
                <a:gd name="connsiteY245" fmla="*/ 652777 h 735059"/>
                <a:gd name="connsiteX246" fmla="*/ 688435 w 715862"/>
                <a:gd name="connsiteY246" fmla="*/ 680205 h 735059"/>
                <a:gd name="connsiteX247" fmla="*/ 652779 w 715862"/>
                <a:gd name="connsiteY247" fmla="*/ 715860 h 735059"/>
                <a:gd name="connsiteX248" fmla="*/ 630837 w 715862"/>
                <a:gd name="connsiteY248" fmla="*/ 715860 h 735059"/>
                <a:gd name="connsiteX249" fmla="*/ 422387 w 715862"/>
                <a:gd name="connsiteY249" fmla="*/ 666491 h 735059"/>
                <a:gd name="connsiteX250" fmla="*/ 419644 w 715862"/>
                <a:gd name="connsiteY250" fmla="*/ 666491 h 735059"/>
                <a:gd name="connsiteX251" fmla="*/ 345589 w 715862"/>
                <a:gd name="connsiteY251" fmla="*/ 666491 h 735059"/>
                <a:gd name="connsiteX252" fmla="*/ 345589 w 715862"/>
                <a:gd name="connsiteY252" fmla="*/ 606150 h 735059"/>
                <a:gd name="connsiteX253" fmla="*/ 419644 w 715862"/>
                <a:gd name="connsiteY253" fmla="*/ 606150 h 735059"/>
                <a:gd name="connsiteX254" fmla="*/ 688435 w 715862"/>
                <a:gd name="connsiteY254" fmla="*/ 652777 h 735059"/>
                <a:gd name="connsiteX255" fmla="*/ 688435 w 715862"/>
                <a:gd name="connsiteY255" fmla="*/ 603408 h 735059"/>
                <a:gd name="connsiteX256" fmla="*/ 688435 w 715862"/>
                <a:gd name="connsiteY256" fmla="*/ 625349 h 735059"/>
                <a:gd name="connsiteX257" fmla="*/ 586953 w 715862"/>
                <a:gd name="connsiteY257" fmla="*/ 608893 h 735059"/>
                <a:gd name="connsiteX258" fmla="*/ 614381 w 715862"/>
                <a:gd name="connsiteY258" fmla="*/ 603408 h 735059"/>
                <a:gd name="connsiteX259" fmla="*/ 688435 w 715862"/>
                <a:gd name="connsiteY259" fmla="*/ 603408 h 735059"/>
                <a:gd name="connsiteX260" fmla="*/ 688435 w 715862"/>
                <a:gd name="connsiteY260" fmla="*/ 554037 h 735059"/>
                <a:gd name="connsiteX261" fmla="*/ 688435 w 715862"/>
                <a:gd name="connsiteY261" fmla="*/ 578722 h 735059"/>
                <a:gd name="connsiteX262" fmla="*/ 628094 w 715862"/>
                <a:gd name="connsiteY262" fmla="*/ 578722 h 735059"/>
                <a:gd name="connsiteX263" fmla="*/ 628094 w 715862"/>
                <a:gd name="connsiteY263" fmla="*/ 554037 h 735059"/>
                <a:gd name="connsiteX264" fmla="*/ 688435 w 715862"/>
                <a:gd name="connsiteY264" fmla="*/ 554037 h 735059"/>
                <a:gd name="connsiteX265" fmla="*/ 578724 w 715862"/>
                <a:gd name="connsiteY265" fmla="*/ 532096 h 735059"/>
                <a:gd name="connsiteX266" fmla="*/ 578724 w 715862"/>
                <a:gd name="connsiteY266" fmla="*/ 556780 h 735059"/>
                <a:gd name="connsiteX267" fmla="*/ 554039 w 715862"/>
                <a:gd name="connsiteY267" fmla="*/ 556780 h 735059"/>
                <a:gd name="connsiteX268" fmla="*/ 554039 w 715862"/>
                <a:gd name="connsiteY268" fmla="*/ 532096 h 735059"/>
                <a:gd name="connsiteX269" fmla="*/ 578724 w 715862"/>
                <a:gd name="connsiteY269" fmla="*/ 532096 h 735059"/>
                <a:gd name="connsiteX270" fmla="*/ 518384 w 715862"/>
                <a:gd name="connsiteY270" fmla="*/ 370273 h 735059"/>
                <a:gd name="connsiteX271" fmla="*/ 474499 w 715862"/>
                <a:gd name="connsiteY271" fmla="*/ 356559 h 735059"/>
                <a:gd name="connsiteX272" fmla="*/ 488213 w 715862"/>
                <a:gd name="connsiteY272" fmla="*/ 337359 h 735059"/>
                <a:gd name="connsiteX273" fmla="*/ 548553 w 715862"/>
                <a:gd name="connsiteY273" fmla="*/ 337359 h 735059"/>
                <a:gd name="connsiteX274" fmla="*/ 562267 w 715862"/>
                <a:gd name="connsiteY274" fmla="*/ 356559 h 735059"/>
                <a:gd name="connsiteX275" fmla="*/ 518384 w 715862"/>
                <a:gd name="connsiteY275" fmla="*/ 370273 h 735059"/>
                <a:gd name="connsiteX276" fmla="*/ 518384 w 715862"/>
                <a:gd name="connsiteY276" fmla="*/ 370273 h 735059"/>
                <a:gd name="connsiteX277" fmla="*/ 559525 w 715862"/>
                <a:gd name="connsiteY277" fmla="*/ 309932 h 735059"/>
                <a:gd name="connsiteX278" fmla="*/ 540326 w 715862"/>
                <a:gd name="connsiteY278" fmla="*/ 290732 h 735059"/>
                <a:gd name="connsiteX279" fmla="*/ 551296 w 715862"/>
                <a:gd name="connsiteY279" fmla="*/ 274276 h 735059"/>
                <a:gd name="connsiteX280" fmla="*/ 570496 w 715862"/>
                <a:gd name="connsiteY280" fmla="*/ 277018 h 735059"/>
                <a:gd name="connsiteX281" fmla="*/ 573239 w 715862"/>
                <a:gd name="connsiteY281" fmla="*/ 296218 h 735059"/>
                <a:gd name="connsiteX282" fmla="*/ 559525 w 715862"/>
                <a:gd name="connsiteY282" fmla="*/ 309932 h 735059"/>
                <a:gd name="connsiteX283" fmla="*/ 559525 w 715862"/>
                <a:gd name="connsiteY283" fmla="*/ 309932 h 735059"/>
                <a:gd name="connsiteX284" fmla="*/ 493698 w 715862"/>
                <a:gd name="connsiteY284" fmla="*/ 290732 h 735059"/>
                <a:gd name="connsiteX285" fmla="*/ 474499 w 715862"/>
                <a:gd name="connsiteY285" fmla="*/ 309932 h 735059"/>
                <a:gd name="connsiteX286" fmla="*/ 458042 w 715862"/>
                <a:gd name="connsiteY286" fmla="*/ 298961 h 735059"/>
                <a:gd name="connsiteX287" fmla="*/ 460785 w 715862"/>
                <a:gd name="connsiteY287" fmla="*/ 279761 h 735059"/>
                <a:gd name="connsiteX288" fmla="*/ 479984 w 715862"/>
                <a:gd name="connsiteY288" fmla="*/ 277018 h 735059"/>
                <a:gd name="connsiteX289" fmla="*/ 493698 w 715862"/>
                <a:gd name="connsiteY289" fmla="*/ 290732 h 735059"/>
                <a:gd name="connsiteX290" fmla="*/ 493698 w 715862"/>
                <a:gd name="connsiteY290" fmla="*/ 290732 h 73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715862" h="735059">
                  <a:moveTo>
                    <a:pt x="0" y="628092"/>
                  </a:moveTo>
                  <a:cubicBezTo>
                    <a:pt x="0" y="633577"/>
                    <a:pt x="5486" y="639063"/>
                    <a:pt x="10972" y="639063"/>
                  </a:cubicBezTo>
                  <a:lnTo>
                    <a:pt x="293476" y="639063"/>
                  </a:lnTo>
                  <a:lnTo>
                    <a:pt x="293476" y="614379"/>
                  </a:lnTo>
                  <a:lnTo>
                    <a:pt x="21943" y="614379"/>
                  </a:lnTo>
                  <a:lnTo>
                    <a:pt x="21943" y="589694"/>
                  </a:lnTo>
                  <a:lnTo>
                    <a:pt x="293476" y="589694"/>
                  </a:lnTo>
                  <a:lnTo>
                    <a:pt x="293476" y="565008"/>
                  </a:lnTo>
                  <a:lnTo>
                    <a:pt x="233135" y="565008"/>
                  </a:lnTo>
                  <a:lnTo>
                    <a:pt x="233135" y="282504"/>
                  </a:lnTo>
                  <a:cubicBezTo>
                    <a:pt x="233135" y="277018"/>
                    <a:pt x="227650" y="271533"/>
                    <a:pt x="222164" y="271533"/>
                  </a:cubicBezTo>
                  <a:lnTo>
                    <a:pt x="74055" y="271533"/>
                  </a:lnTo>
                  <a:cubicBezTo>
                    <a:pt x="68569" y="271533"/>
                    <a:pt x="63084" y="277018"/>
                    <a:pt x="63084" y="282504"/>
                  </a:cubicBezTo>
                  <a:lnTo>
                    <a:pt x="63084" y="565008"/>
                  </a:lnTo>
                  <a:lnTo>
                    <a:pt x="27428" y="565008"/>
                  </a:lnTo>
                  <a:lnTo>
                    <a:pt x="27428" y="515639"/>
                  </a:lnTo>
                  <a:lnTo>
                    <a:pt x="2743" y="515639"/>
                  </a:lnTo>
                  <a:lnTo>
                    <a:pt x="2743" y="628092"/>
                  </a:lnTo>
                  <a:lnTo>
                    <a:pt x="0" y="628092"/>
                  </a:lnTo>
                  <a:close/>
                  <a:moveTo>
                    <a:pt x="87769" y="296218"/>
                  </a:moveTo>
                  <a:lnTo>
                    <a:pt x="211193" y="296218"/>
                  </a:lnTo>
                  <a:lnTo>
                    <a:pt x="211193" y="567751"/>
                  </a:lnTo>
                  <a:lnTo>
                    <a:pt x="87769" y="567751"/>
                  </a:lnTo>
                  <a:lnTo>
                    <a:pt x="87769" y="296218"/>
                  </a:lnTo>
                  <a:close/>
                  <a:moveTo>
                    <a:pt x="639065" y="345587"/>
                  </a:moveTo>
                  <a:lnTo>
                    <a:pt x="663750" y="345587"/>
                  </a:lnTo>
                  <a:lnTo>
                    <a:pt x="663750" y="394958"/>
                  </a:lnTo>
                  <a:lnTo>
                    <a:pt x="639065" y="394958"/>
                  </a:lnTo>
                  <a:lnTo>
                    <a:pt x="639065" y="345587"/>
                  </a:lnTo>
                  <a:close/>
                  <a:moveTo>
                    <a:pt x="296219" y="493697"/>
                  </a:moveTo>
                  <a:lnTo>
                    <a:pt x="296219" y="518382"/>
                  </a:lnTo>
                  <a:lnTo>
                    <a:pt x="271535" y="518382"/>
                  </a:lnTo>
                  <a:cubicBezTo>
                    <a:pt x="266049" y="518382"/>
                    <a:pt x="260563" y="512896"/>
                    <a:pt x="260563" y="507411"/>
                  </a:cubicBezTo>
                  <a:lnTo>
                    <a:pt x="260563" y="285247"/>
                  </a:lnTo>
                  <a:cubicBezTo>
                    <a:pt x="260563" y="279761"/>
                    <a:pt x="266049" y="274276"/>
                    <a:pt x="271535" y="274276"/>
                  </a:cubicBezTo>
                  <a:lnTo>
                    <a:pt x="356560" y="274276"/>
                  </a:lnTo>
                  <a:lnTo>
                    <a:pt x="356560" y="298961"/>
                  </a:lnTo>
                  <a:lnTo>
                    <a:pt x="282506" y="298961"/>
                  </a:lnTo>
                  <a:lnTo>
                    <a:pt x="282506" y="496439"/>
                  </a:lnTo>
                  <a:lnTo>
                    <a:pt x="296219" y="496439"/>
                  </a:lnTo>
                  <a:close/>
                  <a:moveTo>
                    <a:pt x="0" y="159080"/>
                  </a:moveTo>
                  <a:cubicBezTo>
                    <a:pt x="0" y="159080"/>
                    <a:pt x="0" y="161823"/>
                    <a:pt x="0" y="161823"/>
                  </a:cubicBezTo>
                  <a:cubicBezTo>
                    <a:pt x="0" y="161823"/>
                    <a:pt x="0" y="493697"/>
                    <a:pt x="0" y="493697"/>
                  </a:cubicBezTo>
                  <a:lnTo>
                    <a:pt x="24686" y="493697"/>
                  </a:lnTo>
                  <a:lnTo>
                    <a:pt x="24686" y="235877"/>
                  </a:lnTo>
                  <a:cubicBezTo>
                    <a:pt x="38399" y="246849"/>
                    <a:pt x="54855" y="249591"/>
                    <a:pt x="71312" y="246849"/>
                  </a:cubicBezTo>
                  <a:cubicBezTo>
                    <a:pt x="87769" y="244106"/>
                    <a:pt x="101483" y="235877"/>
                    <a:pt x="112454" y="222163"/>
                  </a:cubicBezTo>
                  <a:cubicBezTo>
                    <a:pt x="123425" y="238620"/>
                    <a:pt x="142624" y="246849"/>
                    <a:pt x="161824" y="246849"/>
                  </a:cubicBezTo>
                  <a:cubicBezTo>
                    <a:pt x="181023" y="246849"/>
                    <a:pt x="200223" y="238620"/>
                    <a:pt x="211193" y="222163"/>
                  </a:cubicBezTo>
                  <a:cubicBezTo>
                    <a:pt x="222164" y="238620"/>
                    <a:pt x="241364" y="246849"/>
                    <a:pt x="260563" y="246849"/>
                  </a:cubicBezTo>
                  <a:cubicBezTo>
                    <a:pt x="279763" y="246849"/>
                    <a:pt x="298962" y="238620"/>
                    <a:pt x="309933" y="222163"/>
                  </a:cubicBezTo>
                  <a:cubicBezTo>
                    <a:pt x="329132" y="246849"/>
                    <a:pt x="362046" y="255077"/>
                    <a:pt x="389473" y="238620"/>
                  </a:cubicBezTo>
                  <a:lnTo>
                    <a:pt x="378502" y="216678"/>
                  </a:lnTo>
                  <a:cubicBezTo>
                    <a:pt x="367532" y="222163"/>
                    <a:pt x="353818" y="222163"/>
                    <a:pt x="342846" y="216678"/>
                  </a:cubicBezTo>
                  <a:cubicBezTo>
                    <a:pt x="331875" y="211192"/>
                    <a:pt x="323647" y="197478"/>
                    <a:pt x="323647" y="183765"/>
                  </a:cubicBezTo>
                  <a:lnTo>
                    <a:pt x="323647" y="172794"/>
                  </a:lnTo>
                  <a:lnTo>
                    <a:pt x="373017" y="172794"/>
                  </a:lnTo>
                  <a:lnTo>
                    <a:pt x="373017" y="148109"/>
                  </a:lnTo>
                  <a:lnTo>
                    <a:pt x="320904" y="148109"/>
                  </a:lnTo>
                  <a:lnTo>
                    <a:pt x="320904" y="24685"/>
                  </a:lnTo>
                  <a:lnTo>
                    <a:pt x="394959" y="24685"/>
                  </a:lnTo>
                  <a:lnTo>
                    <a:pt x="394959" y="109710"/>
                  </a:lnTo>
                  <a:lnTo>
                    <a:pt x="419644" y="109710"/>
                  </a:lnTo>
                  <a:lnTo>
                    <a:pt x="419644" y="24685"/>
                  </a:lnTo>
                  <a:lnTo>
                    <a:pt x="482727" y="24685"/>
                  </a:lnTo>
                  <a:lnTo>
                    <a:pt x="490956" y="123424"/>
                  </a:lnTo>
                  <a:lnTo>
                    <a:pt x="515641" y="120681"/>
                  </a:lnTo>
                  <a:lnTo>
                    <a:pt x="507412" y="21942"/>
                  </a:lnTo>
                  <a:lnTo>
                    <a:pt x="570496" y="21942"/>
                  </a:lnTo>
                  <a:lnTo>
                    <a:pt x="586953" y="123424"/>
                  </a:lnTo>
                  <a:lnTo>
                    <a:pt x="611638" y="120681"/>
                  </a:lnTo>
                  <a:lnTo>
                    <a:pt x="595181" y="24685"/>
                  </a:lnTo>
                  <a:lnTo>
                    <a:pt x="658264" y="24685"/>
                  </a:lnTo>
                  <a:lnTo>
                    <a:pt x="688435" y="148109"/>
                  </a:lnTo>
                  <a:lnTo>
                    <a:pt x="641808" y="148109"/>
                  </a:lnTo>
                  <a:lnTo>
                    <a:pt x="641808" y="172794"/>
                  </a:lnTo>
                  <a:lnTo>
                    <a:pt x="691178" y="172794"/>
                  </a:lnTo>
                  <a:lnTo>
                    <a:pt x="691178" y="183765"/>
                  </a:lnTo>
                  <a:cubicBezTo>
                    <a:pt x="691178" y="202964"/>
                    <a:pt x="674721" y="219421"/>
                    <a:pt x="655522" y="219421"/>
                  </a:cubicBezTo>
                  <a:lnTo>
                    <a:pt x="655522" y="244106"/>
                  </a:lnTo>
                  <a:cubicBezTo>
                    <a:pt x="669236" y="244106"/>
                    <a:pt x="682950" y="238620"/>
                    <a:pt x="691178" y="233135"/>
                  </a:cubicBezTo>
                  <a:lnTo>
                    <a:pt x="691178" y="416899"/>
                  </a:lnTo>
                  <a:lnTo>
                    <a:pt x="715862" y="416899"/>
                  </a:lnTo>
                  <a:cubicBezTo>
                    <a:pt x="715862" y="416899"/>
                    <a:pt x="715862" y="159080"/>
                    <a:pt x="715862" y="159080"/>
                  </a:cubicBezTo>
                  <a:cubicBezTo>
                    <a:pt x="715862" y="159080"/>
                    <a:pt x="715862" y="156337"/>
                    <a:pt x="715862" y="156337"/>
                  </a:cubicBezTo>
                  <a:cubicBezTo>
                    <a:pt x="715862" y="156337"/>
                    <a:pt x="680207" y="8228"/>
                    <a:pt x="680207" y="8228"/>
                  </a:cubicBezTo>
                  <a:cubicBezTo>
                    <a:pt x="680207" y="2742"/>
                    <a:pt x="674721" y="0"/>
                    <a:pt x="669236" y="0"/>
                  </a:cubicBezTo>
                  <a:lnTo>
                    <a:pt x="54855" y="0"/>
                  </a:lnTo>
                  <a:cubicBezTo>
                    <a:pt x="49370" y="0"/>
                    <a:pt x="43884" y="2742"/>
                    <a:pt x="43884" y="8228"/>
                  </a:cubicBezTo>
                  <a:lnTo>
                    <a:pt x="0" y="159080"/>
                  </a:lnTo>
                  <a:close/>
                  <a:moveTo>
                    <a:pt x="296219" y="150852"/>
                  </a:moveTo>
                  <a:lnTo>
                    <a:pt x="222164" y="150852"/>
                  </a:lnTo>
                  <a:lnTo>
                    <a:pt x="233135" y="27428"/>
                  </a:lnTo>
                  <a:lnTo>
                    <a:pt x="296219" y="27428"/>
                  </a:lnTo>
                  <a:lnTo>
                    <a:pt x="296219" y="150852"/>
                  </a:lnTo>
                  <a:close/>
                  <a:moveTo>
                    <a:pt x="222164" y="172794"/>
                  </a:moveTo>
                  <a:lnTo>
                    <a:pt x="296219" y="172794"/>
                  </a:lnTo>
                  <a:lnTo>
                    <a:pt x="296219" y="183765"/>
                  </a:lnTo>
                  <a:cubicBezTo>
                    <a:pt x="296219" y="202964"/>
                    <a:pt x="279763" y="219421"/>
                    <a:pt x="260563" y="219421"/>
                  </a:cubicBezTo>
                  <a:cubicBezTo>
                    <a:pt x="241364" y="219421"/>
                    <a:pt x="224907" y="202964"/>
                    <a:pt x="224907" y="183765"/>
                  </a:cubicBezTo>
                  <a:lnTo>
                    <a:pt x="224907" y="172794"/>
                  </a:lnTo>
                  <a:close/>
                  <a:moveTo>
                    <a:pt x="197480" y="150852"/>
                  </a:moveTo>
                  <a:lnTo>
                    <a:pt x="126167" y="150852"/>
                  </a:lnTo>
                  <a:lnTo>
                    <a:pt x="145367" y="27428"/>
                  </a:lnTo>
                  <a:lnTo>
                    <a:pt x="208450" y="27428"/>
                  </a:lnTo>
                  <a:lnTo>
                    <a:pt x="197480" y="150852"/>
                  </a:lnTo>
                  <a:close/>
                  <a:moveTo>
                    <a:pt x="123425" y="172794"/>
                  </a:moveTo>
                  <a:lnTo>
                    <a:pt x="197480" y="172794"/>
                  </a:lnTo>
                  <a:lnTo>
                    <a:pt x="197480" y="183765"/>
                  </a:lnTo>
                  <a:cubicBezTo>
                    <a:pt x="197480" y="202964"/>
                    <a:pt x="181023" y="219421"/>
                    <a:pt x="161824" y="219421"/>
                  </a:cubicBezTo>
                  <a:cubicBezTo>
                    <a:pt x="142624" y="219421"/>
                    <a:pt x="126167" y="202964"/>
                    <a:pt x="126167" y="183765"/>
                  </a:cubicBezTo>
                  <a:lnTo>
                    <a:pt x="126167" y="172794"/>
                  </a:lnTo>
                  <a:close/>
                  <a:moveTo>
                    <a:pt x="101483" y="150852"/>
                  </a:moveTo>
                  <a:lnTo>
                    <a:pt x="30171" y="150852"/>
                  </a:lnTo>
                  <a:lnTo>
                    <a:pt x="60341" y="27428"/>
                  </a:lnTo>
                  <a:lnTo>
                    <a:pt x="123425" y="27428"/>
                  </a:lnTo>
                  <a:lnTo>
                    <a:pt x="112454" y="87768"/>
                  </a:lnTo>
                  <a:lnTo>
                    <a:pt x="101483" y="150852"/>
                  </a:lnTo>
                  <a:close/>
                  <a:moveTo>
                    <a:pt x="24686" y="172794"/>
                  </a:moveTo>
                  <a:lnTo>
                    <a:pt x="98740" y="172794"/>
                  </a:lnTo>
                  <a:lnTo>
                    <a:pt x="98740" y="183765"/>
                  </a:lnTo>
                  <a:cubicBezTo>
                    <a:pt x="98740" y="202964"/>
                    <a:pt x="82283" y="219421"/>
                    <a:pt x="63084" y="219421"/>
                  </a:cubicBezTo>
                  <a:cubicBezTo>
                    <a:pt x="43884" y="219421"/>
                    <a:pt x="27428" y="202964"/>
                    <a:pt x="27428" y="183765"/>
                  </a:cubicBezTo>
                  <a:lnTo>
                    <a:pt x="27428" y="172794"/>
                  </a:lnTo>
                  <a:close/>
                  <a:moveTo>
                    <a:pt x="112454" y="394958"/>
                  </a:moveTo>
                  <a:lnTo>
                    <a:pt x="137138" y="394958"/>
                  </a:lnTo>
                  <a:lnTo>
                    <a:pt x="137138" y="469012"/>
                  </a:lnTo>
                  <a:lnTo>
                    <a:pt x="112454" y="469012"/>
                  </a:lnTo>
                  <a:lnTo>
                    <a:pt x="112454" y="394958"/>
                  </a:lnTo>
                  <a:close/>
                  <a:moveTo>
                    <a:pt x="688435" y="482725"/>
                  </a:moveTo>
                  <a:cubicBezTo>
                    <a:pt x="688435" y="485468"/>
                    <a:pt x="688435" y="488211"/>
                    <a:pt x="688435" y="493697"/>
                  </a:cubicBezTo>
                  <a:lnTo>
                    <a:pt x="688435" y="529353"/>
                  </a:lnTo>
                  <a:lnTo>
                    <a:pt x="628094" y="529353"/>
                  </a:lnTo>
                  <a:lnTo>
                    <a:pt x="628094" y="504668"/>
                  </a:lnTo>
                  <a:lnTo>
                    <a:pt x="603409" y="504668"/>
                  </a:lnTo>
                  <a:lnTo>
                    <a:pt x="603409" y="581465"/>
                  </a:lnTo>
                  <a:lnTo>
                    <a:pt x="529355" y="595179"/>
                  </a:lnTo>
                  <a:lnTo>
                    <a:pt x="529355" y="496439"/>
                  </a:lnTo>
                  <a:lnTo>
                    <a:pt x="562267" y="504668"/>
                  </a:lnTo>
                  <a:cubicBezTo>
                    <a:pt x="565010" y="504668"/>
                    <a:pt x="570496" y="504668"/>
                    <a:pt x="573239" y="501925"/>
                  </a:cubicBezTo>
                  <a:cubicBezTo>
                    <a:pt x="575981" y="499182"/>
                    <a:pt x="578724" y="496439"/>
                    <a:pt x="578724" y="490954"/>
                  </a:cubicBezTo>
                  <a:lnTo>
                    <a:pt x="578724" y="441584"/>
                  </a:lnTo>
                  <a:lnTo>
                    <a:pt x="639065" y="441584"/>
                  </a:lnTo>
                  <a:cubicBezTo>
                    <a:pt x="655522" y="441584"/>
                    <a:pt x="669236" y="449813"/>
                    <a:pt x="677464" y="460784"/>
                  </a:cubicBezTo>
                  <a:lnTo>
                    <a:pt x="696664" y="447070"/>
                  </a:lnTo>
                  <a:cubicBezTo>
                    <a:pt x="682950" y="427870"/>
                    <a:pt x="661007" y="416899"/>
                    <a:pt x="636322" y="416899"/>
                  </a:cubicBezTo>
                  <a:lnTo>
                    <a:pt x="575981" y="416899"/>
                  </a:lnTo>
                  <a:lnTo>
                    <a:pt x="575981" y="411414"/>
                  </a:lnTo>
                  <a:cubicBezTo>
                    <a:pt x="603409" y="392215"/>
                    <a:pt x="619866" y="364787"/>
                    <a:pt x="625351" y="331874"/>
                  </a:cubicBezTo>
                  <a:lnTo>
                    <a:pt x="625351" y="331874"/>
                  </a:lnTo>
                  <a:cubicBezTo>
                    <a:pt x="644550" y="331874"/>
                    <a:pt x="661007" y="315418"/>
                    <a:pt x="661007" y="296218"/>
                  </a:cubicBezTo>
                  <a:cubicBezTo>
                    <a:pt x="661007" y="277018"/>
                    <a:pt x="644550" y="260562"/>
                    <a:pt x="625351" y="260562"/>
                  </a:cubicBezTo>
                  <a:lnTo>
                    <a:pt x="625351" y="200221"/>
                  </a:lnTo>
                  <a:cubicBezTo>
                    <a:pt x="625351" y="167308"/>
                    <a:pt x="597924" y="139880"/>
                    <a:pt x="565010" y="139880"/>
                  </a:cubicBezTo>
                  <a:lnTo>
                    <a:pt x="405930" y="139880"/>
                  </a:lnTo>
                  <a:cubicBezTo>
                    <a:pt x="400444" y="139880"/>
                    <a:pt x="394959" y="145366"/>
                    <a:pt x="394959" y="150852"/>
                  </a:cubicBezTo>
                  <a:lnTo>
                    <a:pt x="394959" y="186508"/>
                  </a:lnTo>
                  <a:cubicBezTo>
                    <a:pt x="394959" y="197478"/>
                    <a:pt x="400444" y="211192"/>
                    <a:pt x="408673" y="219421"/>
                  </a:cubicBezTo>
                  <a:cubicBezTo>
                    <a:pt x="408673" y="222163"/>
                    <a:pt x="408673" y="260562"/>
                    <a:pt x="408673" y="260562"/>
                  </a:cubicBezTo>
                  <a:cubicBezTo>
                    <a:pt x="389473" y="260562"/>
                    <a:pt x="373017" y="277018"/>
                    <a:pt x="373017" y="296218"/>
                  </a:cubicBezTo>
                  <a:cubicBezTo>
                    <a:pt x="373017" y="315418"/>
                    <a:pt x="389473" y="331874"/>
                    <a:pt x="408673" y="331874"/>
                  </a:cubicBezTo>
                  <a:lnTo>
                    <a:pt x="408673" y="331874"/>
                  </a:lnTo>
                  <a:cubicBezTo>
                    <a:pt x="411415" y="364787"/>
                    <a:pt x="430615" y="392215"/>
                    <a:pt x="458042" y="411414"/>
                  </a:cubicBezTo>
                  <a:lnTo>
                    <a:pt x="458042" y="416899"/>
                  </a:lnTo>
                  <a:lnTo>
                    <a:pt x="397701" y="416899"/>
                  </a:lnTo>
                  <a:cubicBezTo>
                    <a:pt x="356560" y="416899"/>
                    <a:pt x="323647" y="449813"/>
                    <a:pt x="323647" y="490954"/>
                  </a:cubicBezTo>
                  <a:lnTo>
                    <a:pt x="323647" y="674719"/>
                  </a:lnTo>
                  <a:cubicBezTo>
                    <a:pt x="323647" y="707632"/>
                    <a:pt x="351075" y="735060"/>
                    <a:pt x="383987" y="735060"/>
                  </a:cubicBezTo>
                  <a:lnTo>
                    <a:pt x="655522" y="735060"/>
                  </a:lnTo>
                  <a:cubicBezTo>
                    <a:pt x="688435" y="735060"/>
                    <a:pt x="715862" y="707632"/>
                    <a:pt x="715862" y="674719"/>
                  </a:cubicBezTo>
                  <a:lnTo>
                    <a:pt x="715862" y="490954"/>
                  </a:lnTo>
                  <a:cubicBezTo>
                    <a:pt x="715862" y="485468"/>
                    <a:pt x="715862" y="479983"/>
                    <a:pt x="713120" y="477240"/>
                  </a:cubicBezTo>
                  <a:lnTo>
                    <a:pt x="688435" y="482725"/>
                  </a:lnTo>
                  <a:lnTo>
                    <a:pt x="688435" y="482725"/>
                  </a:lnTo>
                  <a:close/>
                  <a:moveTo>
                    <a:pt x="405930" y="309932"/>
                  </a:moveTo>
                  <a:cubicBezTo>
                    <a:pt x="400444" y="309932"/>
                    <a:pt x="394959" y="304446"/>
                    <a:pt x="394959" y="298961"/>
                  </a:cubicBezTo>
                  <a:cubicBezTo>
                    <a:pt x="394959" y="293475"/>
                    <a:pt x="400444" y="287990"/>
                    <a:pt x="405930" y="287990"/>
                  </a:cubicBezTo>
                  <a:lnTo>
                    <a:pt x="405930" y="309932"/>
                  </a:lnTo>
                  <a:close/>
                  <a:moveTo>
                    <a:pt x="628094" y="285247"/>
                  </a:moveTo>
                  <a:cubicBezTo>
                    <a:pt x="633579" y="285247"/>
                    <a:pt x="639065" y="290732"/>
                    <a:pt x="639065" y="296218"/>
                  </a:cubicBezTo>
                  <a:cubicBezTo>
                    <a:pt x="639065" y="301704"/>
                    <a:pt x="633579" y="307189"/>
                    <a:pt x="628094" y="307189"/>
                  </a:cubicBezTo>
                  <a:lnTo>
                    <a:pt x="628094" y="285247"/>
                  </a:lnTo>
                  <a:close/>
                  <a:moveTo>
                    <a:pt x="381245" y="715860"/>
                  </a:moveTo>
                  <a:cubicBezTo>
                    <a:pt x="364789" y="715860"/>
                    <a:pt x="351075" y="704889"/>
                    <a:pt x="345589" y="691176"/>
                  </a:cubicBezTo>
                  <a:lnTo>
                    <a:pt x="416901" y="691176"/>
                  </a:lnTo>
                  <a:lnTo>
                    <a:pt x="463528" y="702146"/>
                  </a:lnTo>
                  <a:lnTo>
                    <a:pt x="405930" y="715860"/>
                  </a:lnTo>
                  <a:lnTo>
                    <a:pt x="381245" y="715860"/>
                  </a:lnTo>
                  <a:lnTo>
                    <a:pt x="381245" y="715860"/>
                  </a:lnTo>
                  <a:close/>
                  <a:moveTo>
                    <a:pt x="345589" y="554037"/>
                  </a:moveTo>
                  <a:lnTo>
                    <a:pt x="405930" y="554037"/>
                  </a:lnTo>
                  <a:lnTo>
                    <a:pt x="405930" y="578722"/>
                  </a:lnTo>
                  <a:lnTo>
                    <a:pt x="345589" y="578722"/>
                  </a:lnTo>
                  <a:lnTo>
                    <a:pt x="345589" y="554037"/>
                  </a:lnTo>
                  <a:close/>
                  <a:moveTo>
                    <a:pt x="455300" y="444327"/>
                  </a:moveTo>
                  <a:lnTo>
                    <a:pt x="455300" y="493697"/>
                  </a:lnTo>
                  <a:cubicBezTo>
                    <a:pt x="455300" y="496439"/>
                    <a:pt x="458042" y="501925"/>
                    <a:pt x="460785" y="504668"/>
                  </a:cubicBezTo>
                  <a:cubicBezTo>
                    <a:pt x="463528" y="507411"/>
                    <a:pt x="469013" y="507411"/>
                    <a:pt x="471756" y="507411"/>
                  </a:cubicBezTo>
                  <a:lnTo>
                    <a:pt x="504670" y="499182"/>
                  </a:lnTo>
                  <a:lnTo>
                    <a:pt x="504670" y="597922"/>
                  </a:lnTo>
                  <a:lnTo>
                    <a:pt x="430615" y="584208"/>
                  </a:lnTo>
                  <a:lnTo>
                    <a:pt x="430615" y="507411"/>
                  </a:lnTo>
                  <a:lnTo>
                    <a:pt x="405930" y="507411"/>
                  </a:lnTo>
                  <a:lnTo>
                    <a:pt x="405930" y="532096"/>
                  </a:lnTo>
                  <a:lnTo>
                    <a:pt x="345589" y="532096"/>
                  </a:lnTo>
                  <a:lnTo>
                    <a:pt x="345589" y="496439"/>
                  </a:lnTo>
                  <a:cubicBezTo>
                    <a:pt x="345589" y="469012"/>
                    <a:pt x="367532" y="447070"/>
                    <a:pt x="394959" y="447070"/>
                  </a:cubicBezTo>
                  <a:lnTo>
                    <a:pt x="455300" y="447070"/>
                  </a:lnTo>
                  <a:close/>
                  <a:moveTo>
                    <a:pt x="479984" y="477240"/>
                  </a:moveTo>
                  <a:lnTo>
                    <a:pt x="479984" y="460784"/>
                  </a:lnTo>
                  <a:lnTo>
                    <a:pt x="493698" y="474498"/>
                  </a:lnTo>
                  <a:lnTo>
                    <a:pt x="479984" y="477240"/>
                  </a:lnTo>
                  <a:close/>
                  <a:moveTo>
                    <a:pt x="430615" y="233135"/>
                  </a:moveTo>
                  <a:cubicBezTo>
                    <a:pt x="430615" y="233135"/>
                    <a:pt x="433358" y="233135"/>
                    <a:pt x="433358" y="233135"/>
                  </a:cubicBezTo>
                  <a:lnTo>
                    <a:pt x="430615" y="241363"/>
                  </a:lnTo>
                  <a:lnTo>
                    <a:pt x="430615" y="233135"/>
                  </a:lnTo>
                  <a:close/>
                  <a:moveTo>
                    <a:pt x="603409" y="241363"/>
                  </a:moveTo>
                  <a:lnTo>
                    <a:pt x="589695" y="216678"/>
                  </a:lnTo>
                  <a:cubicBezTo>
                    <a:pt x="586953" y="213935"/>
                    <a:pt x="584210" y="211192"/>
                    <a:pt x="578724" y="211192"/>
                  </a:cubicBezTo>
                  <a:lnTo>
                    <a:pt x="444329" y="211192"/>
                  </a:lnTo>
                  <a:cubicBezTo>
                    <a:pt x="430615" y="211192"/>
                    <a:pt x="419644" y="200221"/>
                    <a:pt x="419644" y="186508"/>
                  </a:cubicBezTo>
                  <a:lnTo>
                    <a:pt x="419644" y="161823"/>
                  </a:lnTo>
                  <a:lnTo>
                    <a:pt x="567753" y="161823"/>
                  </a:lnTo>
                  <a:cubicBezTo>
                    <a:pt x="586953" y="161823"/>
                    <a:pt x="603409" y="178280"/>
                    <a:pt x="603409" y="197478"/>
                  </a:cubicBezTo>
                  <a:lnTo>
                    <a:pt x="603409" y="222163"/>
                  </a:lnTo>
                  <a:lnTo>
                    <a:pt x="603409" y="241363"/>
                  </a:lnTo>
                  <a:close/>
                  <a:moveTo>
                    <a:pt x="603409" y="320903"/>
                  </a:moveTo>
                  <a:cubicBezTo>
                    <a:pt x="603409" y="367530"/>
                    <a:pt x="565010" y="405928"/>
                    <a:pt x="518384" y="405928"/>
                  </a:cubicBezTo>
                  <a:cubicBezTo>
                    <a:pt x="471756" y="405928"/>
                    <a:pt x="433358" y="367530"/>
                    <a:pt x="433358" y="320903"/>
                  </a:cubicBezTo>
                  <a:lnTo>
                    <a:pt x="433358" y="287990"/>
                  </a:lnTo>
                  <a:lnTo>
                    <a:pt x="466270" y="235877"/>
                  </a:lnTo>
                  <a:lnTo>
                    <a:pt x="575981" y="235877"/>
                  </a:lnTo>
                  <a:lnTo>
                    <a:pt x="608895" y="287990"/>
                  </a:lnTo>
                  <a:lnTo>
                    <a:pt x="608895" y="320903"/>
                  </a:lnTo>
                  <a:lnTo>
                    <a:pt x="603409" y="320903"/>
                  </a:lnTo>
                  <a:close/>
                  <a:moveTo>
                    <a:pt x="540326" y="474498"/>
                  </a:moveTo>
                  <a:lnTo>
                    <a:pt x="554039" y="460784"/>
                  </a:lnTo>
                  <a:lnTo>
                    <a:pt x="554039" y="477240"/>
                  </a:lnTo>
                  <a:lnTo>
                    <a:pt x="540326" y="474498"/>
                  </a:lnTo>
                  <a:close/>
                  <a:moveTo>
                    <a:pt x="518384" y="463527"/>
                  </a:moveTo>
                  <a:lnTo>
                    <a:pt x="482727" y="427870"/>
                  </a:lnTo>
                  <a:lnTo>
                    <a:pt x="482727" y="427870"/>
                  </a:lnTo>
                  <a:cubicBezTo>
                    <a:pt x="507412" y="436099"/>
                    <a:pt x="532098" y="436099"/>
                    <a:pt x="556782" y="427870"/>
                  </a:cubicBezTo>
                  <a:lnTo>
                    <a:pt x="556782" y="427870"/>
                  </a:lnTo>
                  <a:lnTo>
                    <a:pt x="518384" y="463527"/>
                  </a:lnTo>
                  <a:close/>
                  <a:moveTo>
                    <a:pt x="688435" y="652777"/>
                  </a:moveTo>
                  <a:lnTo>
                    <a:pt x="688435" y="680205"/>
                  </a:lnTo>
                  <a:cubicBezTo>
                    <a:pt x="688435" y="699404"/>
                    <a:pt x="671978" y="715860"/>
                    <a:pt x="652779" y="715860"/>
                  </a:cubicBezTo>
                  <a:lnTo>
                    <a:pt x="630837" y="715860"/>
                  </a:lnTo>
                  <a:lnTo>
                    <a:pt x="422387" y="666491"/>
                  </a:lnTo>
                  <a:cubicBezTo>
                    <a:pt x="422387" y="666491"/>
                    <a:pt x="419644" y="666491"/>
                    <a:pt x="419644" y="666491"/>
                  </a:cubicBezTo>
                  <a:lnTo>
                    <a:pt x="345589" y="666491"/>
                  </a:lnTo>
                  <a:lnTo>
                    <a:pt x="345589" y="606150"/>
                  </a:lnTo>
                  <a:lnTo>
                    <a:pt x="419644" y="606150"/>
                  </a:lnTo>
                  <a:lnTo>
                    <a:pt x="688435" y="652777"/>
                  </a:lnTo>
                  <a:close/>
                  <a:moveTo>
                    <a:pt x="688435" y="603408"/>
                  </a:moveTo>
                  <a:lnTo>
                    <a:pt x="688435" y="625349"/>
                  </a:lnTo>
                  <a:lnTo>
                    <a:pt x="586953" y="608893"/>
                  </a:lnTo>
                  <a:lnTo>
                    <a:pt x="614381" y="603408"/>
                  </a:lnTo>
                  <a:lnTo>
                    <a:pt x="688435" y="603408"/>
                  </a:lnTo>
                  <a:close/>
                  <a:moveTo>
                    <a:pt x="688435" y="554037"/>
                  </a:moveTo>
                  <a:lnTo>
                    <a:pt x="688435" y="578722"/>
                  </a:lnTo>
                  <a:lnTo>
                    <a:pt x="628094" y="578722"/>
                  </a:lnTo>
                  <a:lnTo>
                    <a:pt x="628094" y="554037"/>
                  </a:lnTo>
                  <a:lnTo>
                    <a:pt x="688435" y="554037"/>
                  </a:lnTo>
                  <a:close/>
                  <a:moveTo>
                    <a:pt x="578724" y="532096"/>
                  </a:moveTo>
                  <a:lnTo>
                    <a:pt x="578724" y="556780"/>
                  </a:lnTo>
                  <a:lnTo>
                    <a:pt x="554039" y="556780"/>
                  </a:lnTo>
                  <a:lnTo>
                    <a:pt x="554039" y="532096"/>
                  </a:lnTo>
                  <a:lnTo>
                    <a:pt x="578724" y="532096"/>
                  </a:lnTo>
                  <a:close/>
                  <a:moveTo>
                    <a:pt x="518384" y="370273"/>
                  </a:moveTo>
                  <a:cubicBezTo>
                    <a:pt x="501927" y="370273"/>
                    <a:pt x="488213" y="364787"/>
                    <a:pt x="474499" y="356559"/>
                  </a:cubicBezTo>
                  <a:lnTo>
                    <a:pt x="488213" y="337359"/>
                  </a:lnTo>
                  <a:cubicBezTo>
                    <a:pt x="507412" y="348330"/>
                    <a:pt x="529355" y="348330"/>
                    <a:pt x="548553" y="337359"/>
                  </a:cubicBezTo>
                  <a:lnTo>
                    <a:pt x="562267" y="356559"/>
                  </a:lnTo>
                  <a:cubicBezTo>
                    <a:pt x="548553" y="364787"/>
                    <a:pt x="532098" y="370273"/>
                    <a:pt x="518384" y="370273"/>
                  </a:cubicBezTo>
                  <a:lnTo>
                    <a:pt x="518384" y="370273"/>
                  </a:lnTo>
                  <a:close/>
                  <a:moveTo>
                    <a:pt x="559525" y="309932"/>
                  </a:moveTo>
                  <a:cubicBezTo>
                    <a:pt x="548553" y="309932"/>
                    <a:pt x="540326" y="301704"/>
                    <a:pt x="540326" y="290732"/>
                  </a:cubicBezTo>
                  <a:cubicBezTo>
                    <a:pt x="540326" y="282504"/>
                    <a:pt x="545811" y="277018"/>
                    <a:pt x="551296" y="274276"/>
                  </a:cubicBezTo>
                  <a:cubicBezTo>
                    <a:pt x="559525" y="271533"/>
                    <a:pt x="565010" y="274276"/>
                    <a:pt x="570496" y="277018"/>
                  </a:cubicBezTo>
                  <a:cubicBezTo>
                    <a:pt x="575981" y="282504"/>
                    <a:pt x="575981" y="290732"/>
                    <a:pt x="573239" y="296218"/>
                  </a:cubicBezTo>
                  <a:cubicBezTo>
                    <a:pt x="575981" y="304446"/>
                    <a:pt x="567753" y="309932"/>
                    <a:pt x="559525" y="309932"/>
                  </a:cubicBezTo>
                  <a:lnTo>
                    <a:pt x="559525" y="309932"/>
                  </a:lnTo>
                  <a:close/>
                  <a:moveTo>
                    <a:pt x="493698" y="290732"/>
                  </a:moveTo>
                  <a:cubicBezTo>
                    <a:pt x="493698" y="301704"/>
                    <a:pt x="485470" y="309932"/>
                    <a:pt x="474499" y="309932"/>
                  </a:cubicBezTo>
                  <a:cubicBezTo>
                    <a:pt x="466270" y="309932"/>
                    <a:pt x="460785" y="304446"/>
                    <a:pt x="458042" y="298961"/>
                  </a:cubicBezTo>
                  <a:cubicBezTo>
                    <a:pt x="455300" y="290732"/>
                    <a:pt x="458042" y="285247"/>
                    <a:pt x="460785" y="279761"/>
                  </a:cubicBezTo>
                  <a:cubicBezTo>
                    <a:pt x="466270" y="274276"/>
                    <a:pt x="474499" y="274276"/>
                    <a:pt x="479984" y="277018"/>
                  </a:cubicBezTo>
                  <a:cubicBezTo>
                    <a:pt x="488213" y="277018"/>
                    <a:pt x="493698" y="282504"/>
                    <a:pt x="493698" y="290732"/>
                  </a:cubicBezTo>
                  <a:lnTo>
                    <a:pt x="493698" y="290732"/>
                  </a:lnTo>
                  <a:close/>
                </a:path>
              </a:pathLst>
            </a:custGeom>
            <a:grpFill/>
            <a:ln w="2742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76" name="Graphic 3">
            <a:extLst>
              <a:ext uri="{FF2B5EF4-FFF2-40B4-BE49-F238E27FC236}">
                <a16:creationId xmlns:a16="http://schemas.microsoft.com/office/drawing/2014/main" id="{F6D842EA-A40F-CD97-6C78-E7E26F930EB6}"/>
              </a:ext>
            </a:extLst>
          </p:cNvPr>
          <p:cNvGrpSpPr/>
          <p:nvPr/>
        </p:nvGrpSpPr>
        <p:grpSpPr>
          <a:xfrm>
            <a:off x="4177602" y="3032041"/>
            <a:ext cx="949959" cy="706611"/>
            <a:chOff x="8408232" y="3880051"/>
            <a:chExt cx="1097482" cy="800886"/>
          </a:xfrm>
          <a:solidFill>
            <a:srgbClr val="09465E"/>
          </a:solidFill>
        </p:grpSpPr>
        <p:sp>
          <p:nvSpPr>
            <p:cNvPr id="77" name="Freeform 1501">
              <a:extLst>
                <a:ext uri="{FF2B5EF4-FFF2-40B4-BE49-F238E27FC236}">
                  <a16:creationId xmlns:a16="http://schemas.microsoft.com/office/drawing/2014/main" id="{DB603445-59AC-1262-C6E9-C34E85FCF0BE}"/>
                </a:ext>
              </a:extLst>
            </p:cNvPr>
            <p:cNvSpPr/>
            <p:nvPr/>
          </p:nvSpPr>
          <p:spPr>
            <a:xfrm>
              <a:off x="8493258" y="4565742"/>
              <a:ext cx="32912" cy="115195"/>
            </a:xfrm>
            <a:custGeom>
              <a:avLst/>
              <a:gdLst>
                <a:gd name="connsiteX0" fmla="*/ 16457 w 32912"/>
                <a:gd name="connsiteY0" fmla="*/ 0 h 115195"/>
                <a:gd name="connsiteX1" fmla="*/ 0 w 32912"/>
                <a:gd name="connsiteY1" fmla="*/ 16457 h 115195"/>
                <a:gd name="connsiteX2" fmla="*/ 0 w 32912"/>
                <a:gd name="connsiteY2" fmla="*/ 98740 h 115195"/>
                <a:gd name="connsiteX3" fmla="*/ 16457 w 32912"/>
                <a:gd name="connsiteY3" fmla="*/ 115196 h 115195"/>
                <a:gd name="connsiteX4" fmla="*/ 32913 w 32912"/>
                <a:gd name="connsiteY4" fmla="*/ 98740 h 115195"/>
                <a:gd name="connsiteX5" fmla="*/ 32913 w 32912"/>
                <a:gd name="connsiteY5" fmla="*/ 16457 h 115195"/>
                <a:gd name="connsiteX6" fmla="*/ 16457 w 32912"/>
                <a:gd name="connsiteY6" fmla="*/ 0 h 11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15195">
                  <a:moveTo>
                    <a:pt x="16457" y="0"/>
                  </a:moveTo>
                  <a:cubicBezTo>
                    <a:pt x="8228" y="0"/>
                    <a:pt x="0" y="8228"/>
                    <a:pt x="0" y="16457"/>
                  </a:cubicBezTo>
                  <a:lnTo>
                    <a:pt x="0" y="98740"/>
                  </a:lnTo>
                  <a:cubicBezTo>
                    <a:pt x="0" y="106968"/>
                    <a:pt x="8228" y="115196"/>
                    <a:pt x="16457" y="115196"/>
                  </a:cubicBezTo>
                  <a:cubicBezTo>
                    <a:pt x="24685" y="115196"/>
                    <a:pt x="32913" y="106968"/>
                    <a:pt x="32913" y="98740"/>
                  </a:cubicBezTo>
                  <a:lnTo>
                    <a:pt x="32913" y="16457"/>
                  </a:lnTo>
                  <a:cubicBezTo>
                    <a:pt x="30171" y="8228"/>
                    <a:pt x="24685" y="0"/>
                    <a:pt x="16457" y="0"/>
                  </a:cubicBezTo>
                  <a:close/>
                </a:path>
              </a:pathLst>
            </a:custGeom>
            <a:grpFill/>
            <a:ln w="2742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78" name="Graphic 3">
              <a:extLst>
                <a:ext uri="{FF2B5EF4-FFF2-40B4-BE49-F238E27FC236}">
                  <a16:creationId xmlns:a16="http://schemas.microsoft.com/office/drawing/2014/main" id="{052E5C4D-7AA2-5C06-D886-9C0A57CD9813}"/>
                </a:ext>
              </a:extLst>
            </p:cNvPr>
            <p:cNvGrpSpPr/>
            <p:nvPr/>
          </p:nvGrpSpPr>
          <p:grpSpPr>
            <a:xfrm>
              <a:off x="8408232" y="3880051"/>
              <a:ext cx="1097482" cy="800886"/>
              <a:chOff x="8408232" y="3880051"/>
              <a:chExt cx="1097482" cy="800886"/>
            </a:xfrm>
            <a:grpFill/>
          </p:grpSpPr>
          <p:sp>
            <p:nvSpPr>
              <p:cNvPr id="79" name="Freeform 1503">
                <a:extLst>
                  <a:ext uri="{FF2B5EF4-FFF2-40B4-BE49-F238E27FC236}">
                    <a16:creationId xmlns:a16="http://schemas.microsoft.com/office/drawing/2014/main" id="{14918931-E728-E698-0135-557078A98276}"/>
                  </a:ext>
                </a:extLst>
              </p:cNvPr>
              <p:cNvSpPr/>
              <p:nvPr/>
            </p:nvSpPr>
            <p:spPr>
              <a:xfrm>
                <a:off x="8408232" y="3880051"/>
                <a:ext cx="1097482" cy="800886"/>
              </a:xfrm>
              <a:custGeom>
                <a:avLst/>
                <a:gdLst>
                  <a:gd name="connsiteX0" fmla="*/ 1055965 w 1097482"/>
                  <a:gd name="connsiteY0" fmla="*/ 586951 h 800886"/>
                  <a:gd name="connsiteX1" fmla="*/ 990139 w 1097482"/>
                  <a:gd name="connsiteY1" fmla="*/ 567752 h 800886"/>
                  <a:gd name="connsiteX2" fmla="*/ 984653 w 1097482"/>
                  <a:gd name="connsiteY2" fmla="*/ 562266 h 800886"/>
                  <a:gd name="connsiteX3" fmla="*/ 984653 w 1097482"/>
                  <a:gd name="connsiteY3" fmla="*/ 540324 h 800886"/>
                  <a:gd name="connsiteX4" fmla="*/ 1001110 w 1097482"/>
                  <a:gd name="connsiteY4" fmla="*/ 526610 h 800886"/>
                  <a:gd name="connsiteX5" fmla="*/ 1036766 w 1097482"/>
                  <a:gd name="connsiteY5" fmla="*/ 441585 h 800886"/>
                  <a:gd name="connsiteX6" fmla="*/ 1036766 w 1097482"/>
                  <a:gd name="connsiteY6" fmla="*/ 411414 h 800886"/>
                  <a:gd name="connsiteX7" fmla="*/ 1042252 w 1097482"/>
                  <a:gd name="connsiteY7" fmla="*/ 397701 h 800886"/>
                  <a:gd name="connsiteX8" fmla="*/ 1053223 w 1097482"/>
                  <a:gd name="connsiteY8" fmla="*/ 353816 h 800886"/>
                  <a:gd name="connsiteX9" fmla="*/ 1053223 w 1097482"/>
                  <a:gd name="connsiteY9" fmla="*/ 271533 h 800886"/>
                  <a:gd name="connsiteX10" fmla="*/ 1036766 w 1097482"/>
                  <a:gd name="connsiteY10" fmla="*/ 255077 h 800886"/>
                  <a:gd name="connsiteX11" fmla="*/ 883171 w 1097482"/>
                  <a:gd name="connsiteY11" fmla="*/ 255077 h 800886"/>
                  <a:gd name="connsiteX12" fmla="*/ 781689 w 1097482"/>
                  <a:gd name="connsiteY12" fmla="*/ 356559 h 800886"/>
                  <a:gd name="connsiteX13" fmla="*/ 781689 w 1097482"/>
                  <a:gd name="connsiteY13" fmla="*/ 356559 h 800886"/>
                  <a:gd name="connsiteX14" fmla="*/ 789917 w 1097482"/>
                  <a:gd name="connsiteY14" fmla="*/ 394958 h 800886"/>
                  <a:gd name="connsiteX15" fmla="*/ 798145 w 1097482"/>
                  <a:gd name="connsiteY15" fmla="*/ 411414 h 800886"/>
                  <a:gd name="connsiteX16" fmla="*/ 798145 w 1097482"/>
                  <a:gd name="connsiteY16" fmla="*/ 436099 h 800886"/>
                  <a:gd name="connsiteX17" fmla="*/ 850258 w 1097482"/>
                  <a:gd name="connsiteY17" fmla="*/ 537582 h 800886"/>
                  <a:gd name="connsiteX18" fmla="*/ 850258 w 1097482"/>
                  <a:gd name="connsiteY18" fmla="*/ 559523 h 800886"/>
                  <a:gd name="connsiteX19" fmla="*/ 836544 w 1097482"/>
                  <a:gd name="connsiteY19" fmla="*/ 567752 h 800886"/>
                  <a:gd name="connsiteX20" fmla="*/ 803631 w 1097482"/>
                  <a:gd name="connsiteY20" fmla="*/ 575980 h 800886"/>
                  <a:gd name="connsiteX21" fmla="*/ 710377 w 1097482"/>
                  <a:gd name="connsiteY21" fmla="*/ 543067 h 800886"/>
                  <a:gd name="connsiteX22" fmla="*/ 704892 w 1097482"/>
                  <a:gd name="connsiteY22" fmla="*/ 532096 h 800886"/>
                  <a:gd name="connsiteX23" fmla="*/ 674721 w 1097482"/>
                  <a:gd name="connsiteY23" fmla="*/ 501926 h 800886"/>
                  <a:gd name="connsiteX24" fmla="*/ 674721 w 1097482"/>
                  <a:gd name="connsiteY24" fmla="*/ 449813 h 800886"/>
                  <a:gd name="connsiteX25" fmla="*/ 682949 w 1097482"/>
                  <a:gd name="connsiteY25" fmla="*/ 441585 h 800886"/>
                  <a:gd name="connsiteX26" fmla="*/ 740547 w 1097482"/>
                  <a:gd name="connsiteY26" fmla="*/ 304447 h 800886"/>
                  <a:gd name="connsiteX27" fmla="*/ 740547 w 1097482"/>
                  <a:gd name="connsiteY27" fmla="*/ 263305 h 800886"/>
                  <a:gd name="connsiteX28" fmla="*/ 757004 w 1097482"/>
                  <a:gd name="connsiteY28" fmla="*/ 186508 h 800886"/>
                  <a:gd name="connsiteX29" fmla="*/ 757004 w 1097482"/>
                  <a:gd name="connsiteY29" fmla="*/ 16457 h 800886"/>
                  <a:gd name="connsiteX30" fmla="*/ 740547 w 1097482"/>
                  <a:gd name="connsiteY30" fmla="*/ 0 h 800886"/>
                  <a:gd name="connsiteX31" fmla="*/ 501926 w 1097482"/>
                  <a:gd name="connsiteY31" fmla="*/ 0 h 800886"/>
                  <a:gd name="connsiteX32" fmla="*/ 348332 w 1097482"/>
                  <a:gd name="connsiteY32" fmla="*/ 153595 h 800886"/>
                  <a:gd name="connsiteX33" fmla="*/ 348332 w 1097482"/>
                  <a:gd name="connsiteY33" fmla="*/ 186508 h 800886"/>
                  <a:gd name="connsiteX34" fmla="*/ 364788 w 1097482"/>
                  <a:gd name="connsiteY34" fmla="*/ 263305 h 800886"/>
                  <a:gd name="connsiteX35" fmla="*/ 364788 w 1097482"/>
                  <a:gd name="connsiteY35" fmla="*/ 298961 h 800886"/>
                  <a:gd name="connsiteX36" fmla="*/ 433357 w 1097482"/>
                  <a:gd name="connsiteY36" fmla="*/ 447070 h 800886"/>
                  <a:gd name="connsiteX37" fmla="*/ 433357 w 1097482"/>
                  <a:gd name="connsiteY37" fmla="*/ 501926 h 800886"/>
                  <a:gd name="connsiteX38" fmla="*/ 403187 w 1097482"/>
                  <a:gd name="connsiteY38" fmla="*/ 532096 h 800886"/>
                  <a:gd name="connsiteX39" fmla="*/ 397701 w 1097482"/>
                  <a:gd name="connsiteY39" fmla="*/ 543067 h 800886"/>
                  <a:gd name="connsiteX40" fmla="*/ 298961 w 1097482"/>
                  <a:gd name="connsiteY40" fmla="*/ 578723 h 800886"/>
                  <a:gd name="connsiteX41" fmla="*/ 279763 w 1097482"/>
                  <a:gd name="connsiteY41" fmla="*/ 589694 h 800886"/>
                  <a:gd name="connsiteX42" fmla="*/ 263306 w 1097482"/>
                  <a:gd name="connsiteY42" fmla="*/ 581466 h 800886"/>
                  <a:gd name="connsiteX43" fmla="*/ 323646 w 1097482"/>
                  <a:gd name="connsiteY43" fmla="*/ 532096 h 800886"/>
                  <a:gd name="connsiteX44" fmla="*/ 323646 w 1097482"/>
                  <a:gd name="connsiteY44" fmla="*/ 518382 h 800886"/>
                  <a:gd name="connsiteX45" fmla="*/ 309932 w 1097482"/>
                  <a:gd name="connsiteY45" fmla="*/ 419643 h 800886"/>
                  <a:gd name="connsiteX46" fmla="*/ 307190 w 1097482"/>
                  <a:gd name="connsiteY46" fmla="*/ 389472 h 800886"/>
                  <a:gd name="connsiteX47" fmla="*/ 172794 w 1097482"/>
                  <a:gd name="connsiteY47" fmla="*/ 255077 h 800886"/>
                  <a:gd name="connsiteX48" fmla="*/ 38399 w 1097482"/>
                  <a:gd name="connsiteY48" fmla="*/ 389472 h 800886"/>
                  <a:gd name="connsiteX49" fmla="*/ 35656 w 1097482"/>
                  <a:gd name="connsiteY49" fmla="*/ 419643 h 800886"/>
                  <a:gd name="connsiteX50" fmla="*/ 21942 w 1097482"/>
                  <a:gd name="connsiteY50" fmla="*/ 518382 h 800886"/>
                  <a:gd name="connsiteX51" fmla="*/ 21942 w 1097482"/>
                  <a:gd name="connsiteY51" fmla="*/ 532096 h 800886"/>
                  <a:gd name="connsiteX52" fmla="*/ 82283 w 1097482"/>
                  <a:gd name="connsiteY52" fmla="*/ 581466 h 800886"/>
                  <a:gd name="connsiteX53" fmla="*/ 38399 w 1097482"/>
                  <a:gd name="connsiteY53" fmla="*/ 603408 h 800886"/>
                  <a:gd name="connsiteX54" fmla="*/ 0 w 1097482"/>
                  <a:gd name="connsiteY54" fmla="*/ 663748 h 800886"/>
                  <a:gd name="connsiteX55" fmla="*/ 0 w 1097482"/>
                  <a:gd name="connsiteY55" fmla="*/ 781687 h 800886"/>
                  <a:gd name="connsiteX56" fmla="*/ 16457 w 1097482"/>
                  <a:gd name="connsiteY56" fmla="*/ 798144 h 800886"/>
                  <a:gd name="connsiteX57" fmla="*/ 32914 w 1097482"/>
                  <a:gd name="connsiteY57" fmla="*/ 781687 h 800886"/>
                  <a:gd name="connsiteX58" fmla="*/ 32914 w 1097482"/>
                  <a:gd name="connsiteY58" fmla="*/ 663748 h 800886"/>
                  <a:gd name="connsiteX59" fmla="*/ 52112 w 1097482"/>
                  <a:gd name="connsiteY59" fmla="*/ 633578 h 800886"/>
                  <a:gd name="connsiteX60" fmla="*/ 104225 w 1097482"/>
                  <a:gd name="connsiteY60" fmla="*/ 606151 h 800886"/>
                  <a:gd name="connsiteX61" fmla="*/ 123425 w 1097482"/>
                  <a:gd name="connsiteY61" fmla="*/ 622607 h 800886"/>
                  <a:gd name="connsiteX62" fmla="*/ 170052 w 1097482"/>
                  <a:gd name="connsiteY62" fmla="*/ 641806 h 800886"/>
                  <a:gd name="connsiteX63" fmla="*/ 216678 w 1097482"/>
                  <a:gd name="connsiteY63" fmla="*/ 622607 h 800886"/>
                  <a:gd name="connsiteX64" fmla="*/ 235878 w 1097482"/>
                  <a:gd name="connsiteY64" fmla="*/ 606151 h 800886"/>
                  <a:gd name="connsiteX65" fmla="*/ 252335 w 1097482"/>
                  <a:gd name="connsiteY65" fmla="*/ 614379 h 800886"/>
                  <a:gd name="connsiteX66" fmla="*/ 238621 w 1097482"/>
                  <a:gd name="connsiteY66" fmla="*/ 658263 h 800886"/>
                  <a:gd name="connsiteX67" fmla="*/ 238621 w 1097482"/>
                  <a:gd name="connsiteY67" fmla="*/ 781687 h 800886"/>
                  <a:gd name="connsiteX68" fmla="*/ 255077 w 1097482"/>
                  <a:gd name="connsiteY68" fmla="*/ 798144 h 800886"/>
                  <a:gd name="connsiteX69" fmla="*/ 271534 w 1097482"/>
                  <a:gd name="connsiteY69" fmla="*/ 781687 h 800886"/>
                  <a:gd name="connsiteX70" fmla="*/ 271534 w 1097482"/>
                  <a:gd name="connsiteY70" fmla="*/ 658263 h 800886"/>
                  <a:gd name="connsiteX71" fmla="*/ 307190 w 1097482"/>
                  <a:gd name="connsiteY71" fmla="*/ 608893 h 800886"/>
                  <a:gd name="connsiteX72" fmla="*/ 411415 w 1097482"/>
                  <a:gd name="connsiteY72" fmla="*/ 570495 h 800886"/>
                  <a:gd name="connsiteX73" fmla="*/ 455300 w 1097482"/>
                  <a:gd name="connsiteY73" fmla="*/ 636321 h 800886"/>
                  <a:gd name="connsiteX74" fmla="*/ 479984 w 1097482"/>
                  <a:gd name="connsiteY74" fmla="*/ 650035 h 800886"/>
                  <a:gd name="connsiteX75" fmla="*/ 482727 w 1097482"/>
                  <a:gd name="connsiteY75" fmla="*/ 650035 h 800886"/>
                  <a:gd name="connsiteX76" fmla="*/ 504669 w 1097482"/>
                  <a:gd name="connsiteY76" fmla="*/ 639064 h 800886"/>
                  <a:gd name="connsiteX77" fmla="*/ 532097 w 1097482"/>
                  <a:gd name="connsiteY77" fmla="*/ 611636 h 800886"/>
                  <a:gd name="connsiteX78" fmla="*/ 532097 w 1097482"/>
                  <a:gd name="connsiteY78" fmla="*/ 778944 h 800886"/>
                  <a:gd name="connsiteX79" fmla="*/ 548553 w 1097482"/>
                  <a:gd name="connsiteY79" fmla="*/ 795401 h 800886"/>
                  <a:gd name="connsiteX80" fmla="*/ 565010 w 1097482"/>
                  <a:gd name="connsiteY80" fmla="*/ 778944 h 800886"/>
                  <a:gd name="connsiteX81" fmla="*/ 565010 w 1097482"/>
                  <a:gd name="connsiteY81" fmla="*/ 611636 h 800886"/>
                  <a:gd name="connsiteX82" fmla="*/ 592438 w 1097482"/>
                  <a:gd name="connsiteY82" fmla="*/ 639064 h 800886"/>
                  <a:gd name="connsiteX83" fmla="*/ 614380 w 1097482"/>
                  <a:gd name="connsiteY83" fmla="*/ 650035 h 800886"/>
                  <a:gd name="connsiteX84" fmla="*/ 617123 w 1097482"/>
                  <a:gd name="connsiteY84" fmla="*/ 650035 h 800886"/>
                  <a:gd name="connsiteX85" fmla="*/ 641807 w 1097482"/>
                  <a:gd name="connsiteY85" fmla="*/ 636321 h 800886"/>
                  <a:gd name="connsiteX86" fmla="*/ 685692 w 1097482"/>
                  <a:gd name="connsiteY86" fmla="*/ 570495 h 800886"/>
                  <a:gd name="connsiteX87" fmla="*/ 789917 w 1097482"/>
                  <a:gd name="connsiteY87" fmla="*/ 608893 h 800886"/>
                  <a:gd name="connsiteX88" fmla="*/ 825573 w 1097482"/>
                  <a:gd name="connsiteY88" fmla="*/ 658263 h 800886"/>
                  <a:gd name="connsiteX89" fmla="*/ 825573 w 1097482"/>
                  <a:gd name="connsiteY89" fmla="*/ 781687 h 800886"/>
                  <a:gd name="connsiteX90" fmla="*/ 842030 w 1097482"/>
                  <a:gd name="connsiteY90" fmla="*/ 798144 h 800886"/>
                  <a:gd name="connsiteX91" fmla="*/ 858486 w 1097482"/>
                  <a:gd name="connsiteY91" fmla="*/ 781687 h 800886"/>
                  <a:gd name="connsiteX92" fmla="*/ 858486 w 1097482"/>
                  <a:gd name="connsiteY92" fmla="*/ 658263 h 800886"/>
                  <a:gd name="connsiteX93" fmla="*/ 833801 w 1097482"/>
                  <a:gd name="connsiteY93" fmla="*/ 600665 h 800886"/>
                  <a:gd name="connsiteX94" fmla="*/ 836544 w 1097482"/>
                  <a:gd name="connsiteY94" fmla="*/ 600665 h 800886"/>
                  <a:gd name="connsiteX95" fmla="*/ 850258 w 1097482"/>
                  <a:gd name="connsiteY95" fmla="*/ 595179 h 800886"/>
                  <a:gd name="connsiteX96" fmla="*/ 891399 w 1097482"/>
                  <a:gd name="connsiteY96" fmla="*/ 636321 h 800886"/>
                  <a:gd name="connsiteX97" fmla="*/ 891399 w 1097482"/>
                  <a:gd name="connsiteY97" fmla="*/ 784430 h 800886"/>
                  <a:gd name="connsiteX98" fmla="*/ 907856 w 1097482"/>
                  <a:gd name="connsiteY98" fmla="*/ 800887 h 800886"/>
                  <a:gd name="connsiteX99" fmla="*/ 924313 w 1097482"/>
                  <a:gd name="connsiteY99" fmla="*/ 784430 h 800886"/>
                  <a:gd name="connsiteX100" fmla="*/ 924313 w 1097482"/>
                  <a:gd name="connsiteY100" fmla="*/ 636321 h 800886"/>
                  <a:gd name="connsiteX101" fmla="*/ 965454 w 1097482"/>
                  <a:gd name="connsiteY101" fmla="*/ 595179 h 800886"/>
                  <a:gd name="connsiteX102" fmla="*/ 970940 w 1097482"/>
                  <a:gd name="connsiteY102" fmla="*/ 597922 h 800886"/>
                  <a:gd name="connsiteX103" fmla="*/ 1036766 w 1097482"/>
                  <a:gd name="connsiteY103" fmla="*/ 617122 h 800886"/>
                  <a:gd name="connsiteX104" fmla="*/ 1061451 w 1097482"/>
                  <a:gd name="connsiteY104" fmla="*/ 650035 h 800886"/>
                  <a:gd name="connsiteX105" fmla="*/ 1061451 w 1097482"/>
                  <a:gd name="connsiteY105" fmla="*/ 781687 h 800886"/>
                  <a:gd name="connsiteX106" fmla="*/ 1077907 w 1097482"/>
                  <a:gd name="connsiteY106" fmla="*/ 798144 h 800886"/>
                  <a:gd name="connsiteX107" fmla="*/ 1094364 w 1097482"/>
                  <a:gd name="connsiteY107" fmla="*/ 781687 h 800886"/>
                  <a:gd name="connsiteX108" fmla="*/ 1094364 w 1097482"/>
                  <a:gd name="connsiteY108" fmla="*/ 650035 h 800886"/>
                  <a:gd name="connsiteX109" fmla="*/ 1055965 w 1097482"/>
                  <a:gd name="connsiteY109" fmla="*/ 586951 h 800886"/>
                  <a:gd name="connsiteX110" fmla="*/ 117939 w 1097482"/>
                  <a:gd name="connsiteY110" fmla="*/ 559523 h 800886"/>
                  <a:gd name="connsiteX111" fmla="*/ 65826 w 1097482"/>
                  <a:gd name="connsiteY111" fmla="*/ 526610 h 800886"/>
                  <a:gd name="connsiteX112" fmla="*/ 74055 w 1097482"/>
                  <a:gd name="connsiteY112" fmla="*/ 488212 h 800886"/>
                  <a:gd name="connsiteX113" fmla="*/ 115197 w 1097482"/>
                  <a:gd name="connsiteY113" fmla="*/ 540324 h 800886"/>
                  <a:gd name="connsiteX114" fmla="*/ 115197 w 1097482"/>
                  <a:gd name="connsiteY114" fmla="*/ 559523 h 800886"/>
                  <a:gd name="connsiteX115" fmla="*/ 211193 w 1097482"/>
                  <a:gd name="connsiteY115" fmla="*/ 603408 h 800886"/>
                  <a:gd name="connsiteX116" fmla="*/ 161823 w 1097482"/>
                  <a:gd name="connsiteY116" fmla="*/ 603408 h 800886"/>
                  <a:gd name="connsiteX117" fmla="*/ 148109 w 1097482"/>
                  <a:gd name="connsiteY117" fmla="*/ 589694 h 800886"/>
                  <a:gd name="connsiteX118" fmla="*/ 150852 w 1097482"/>
                  <a:gd name="connsiteY118" fmla="*/ 573237 h 800886"/>
                  <a:gd name="connsiteX119" fmla="*/ 150852 w 1097482"/>
                  <a:gd name="connsiteY119" fmla="*/ 556781 h 800886"/>
                  <a:gd name="connsiteX120" fmla="*/ 186508 w 1097482"/>
                  <a:gd name="connsiteY120" fmla="*/ 562266 h 800886"/>
                  <a:gd name="connsiteX121" fmla="*/ 222164 w 1097482"/>
                  <a:gd name="connsiteY121" fmla="*/ 556781 h 800886"/>
                  <a:gd name="connsiteX122" fmla="*/ 222164 w 1097482"/>
                  <a:gd name="connsiteY122" fmla="*/ 573237 h 800886"/>
                  <a:gd name="connsiteX123" fmla="*/ 224907 w 1097482"/>
                  <a:gd name="connsiteY123" fmla="*/ 589694 h 800886"/>
                  <a:gd name="connsiteX124" fmla="*/ 211193 w 1097482"/>
                  <a:gd name="connsiteY124" fmla="*/ 603408 h 800886"/>
                  <a:gd name="connsiteX125" fmla="*/ 186508 w 1097482"/>
                  <a:gd name="connsiteY125" fmla="*/ 529353 h 800886"/>
                  <a:gd name="connsiteX126" fmla="*/ 101483 w 1097482"/>
                  <a:gd name="connsiteY126" fmla="*/ 444327 h 800886"/>
                  <a:gd name="connsiteX127" fmla="*/ 85026 w 1097482"/>
                  <a:gd name="connsiteY127" fmla="*/ 427871 h 800886"/>
                  <a:gd name="connsiteX128" fmla="*/ 82283 w 1097482"/>
                  <a:gd name="connsiteY128" fmla="*/ 427871 h 800886"/>
                  <a:gd name="connsiteX129" fmla="*/ 82283 w 1097482"/>
                  <a:gd name="connsiteY129" fmla="*/ 425128 h 800886"/>
                  <a:gd name="connsiteX130" fmla="*/ 82283 w 1097482"/>
                  <a:gd name="connsiteY130" fmla="*/ 394958 h 800886"/>
                  <a:gd name="connsiteX131" fmla="*/ 115197 w 1097482"/>
                  <a:gd name="connsiteY131" fmla="*/ 320903 h 800886"/>
                  <a:gd name="connsiteX132" fmla="*/ 186508 w 1097482"/>
                  <a:gd name="connsiteY132" fmla="*/ 290733 h 800886"/>
                  <a:gd name="connsiteX133" fmla="*/ 257820 w 1097482"/>
                  <a:gd name="connsiteY133" fmla="*/ 320903 h 800886"/>
                  <a:gd name="connsiteX134" fmla="*/ 290734 w 1097482"/>
                  <a:gd name="connsiteY134" fmla="*/ 394958 h 800886"/>
                  <a:gd name="connsiteX135" fmla="*/ 290734 w 1097482"/>
                  <a:gd name="connsiteY135" fmla="*/ 425128 h 800886"/>
                  <a:gd name="connsiteX136" fmla="*/ 290734 w 1097482"/>
                  <a:gd name="connsiteY136" fmla="*/ 427871 h 800886"/>
                  <a:gd name="connsiteX137" fmla="*/ 211193 w 1097482"/>
                  <a:gd name="connsiteY137" fmla="*/ 370273 h 800886"/>
                  <a:gd name="connsiteX138" fmla="*/ 150852 w 1097482"/>
                  <a:gd name="connsiteY138" fmla="*/ 359302 h 800886"/>
                  <a:gd name="connsiteX139" fmla="*/ 139881 w 1097482"/>
                  <a:gd name="connsiteY139" fmla="*/ 364787 h 800886"/>
                  <a:gd name="connsiteX140" fmla="*/ 112454 w 1097482"/>
                  <a:gd name="connsiteY140" fmla="*/ 394958 h 800886"/>
                  <a:gd name="connsiteX141" fmla="*/ 112454 w 1097482"/>
                  <a:gd name="connsiteY141" fmla="*/ 416900 h 800886"/>
                  <a:gd name="connsiteX142" fmla="*/ 134395 w 1097482"/>
                  <a:gd name="connsiteY142" fmla="*/ 416900 h 800886"/>
                  <a:gd name="connsiteX143" fmla="*/ 159080 w 1097482"/>
                  <a:gd name="connsiteY143" fmla="*/ 392215 h 800886"/>
                  <a:gd name="connsiteX144" fmla="*/ 271534 w 1097482"/>
                  <a:gd name="connsiteY144" fmla="*/ 458041 h 800886"/>
                  <a:gd name="connsiteX145" fmla="*/ 186508 w 1097482"/>
                  <a:gd name="connsiteY145" fmla="*/ 529353 h 800886"/>
                  <a:gd name="connsiteX146" fmla="*/ 252335 w 1097482"/>
                  <a:gd name="connsiteY146" fmla="*/ 559523 h 800886"/>
                  <a:gd name="connsiteX147" fmla="*/ 252335 w 1097482"/>
                  <a:gd name="connsiteY147" fmla="*/ 540324 h 800886"/>
                  <a:gd name="connsiteX148" fmla="*/ 293476 w 1097482"/>
                  <a:gd name="connsiteY148" fmla="*/ 488212 h 800886"/>
                  <a:gd name="connsiteX149" fmla="*/ 301704 w 1097482"/>
                  <a:gd name="connsiteY149" fmla="*/ 526610 h 800886"/>
                  <a:gd name="connsiteX150" fmla="*/ 252335 w 1097482"/>
                  <a:gd name="connsiteY150" fmla="*/ 559523 h 800886"/>
                  <a:gd name="connsiteX151" fmla="*/ 405929 w 1097482"/>
                  <a:gd name="connsiteY151" fmla="*/ 298961 h 800886"/>
                  <a:gd name="connsiteX152" fmla="*/ 405929 w 1097482"/>
                  <a:gd name="connsiteY152" fmla="*/ 260562 h 800886"/>
                  <a:gd name="connsiteX153" fmla="*/ 403187 w 1097482"/>
                  <a:gd name="connsiteY153" fmla="*/ 252334 h 800886"/>
                  <a:gd name="connsiteX154" fmla="*/ 386730 w 1097482"/>
                  <a:gd name="connsiteY154" fmla="*/ 186508 h 800886"/>
                  <a:gd name="connsiteX155" fmla="*/ 386730 w 1097482"/>
                  <a:gd name="connsiteY155" fmla="*/ 153595 h 800886"/>
                  <a:gd name="connsiteX156" fmla="*/ 507412 w 1097482"/>
                  <a:gd name="connsiteY156" fmla="*/ 32913 h 800886"/>
                  <a:gd name="connsiteX157" fmla="*/ 729576 w 1097482"/>
                  <a:gd name="connsiteY157" fmla="*/ 32913 h 800886"/>
                  <a:gd name="connsiteX158" fmla="*/ 729576 w 1097482"/>
                  <a:gd name="connsiteY158" fmla="*/ 186508 h 800886"/>
                  <a:gd name="connsiteX159" fmla="*/ 713120 w 1097482"/>
                  <a:gd name="connsiteY159" fmla="*/ 252334 h 800886"/>
                  <a:gd name="connsiteX160" fmla="*/ 710377 w 1097482"/>
                  <a:gd name="connsiteY160" fmla="*/ 260562 h 800886"/>
                  <a:gd name="connsiteX161" fmla="*/ 710377 w 1097482"/>
                  <a:gd name="connsiteY161" fmla="*/ 307189 h 800886"/>
                  <a:gd name="connsiteX162" fmla="*/ 661007 w 1097482"/>
                  <a:gd name="connsiteY162" fmla="*/ 419643 h 800886"/>
                  <a:gd name="connsiteX163" fmla="*/ 650036 w 1097482"/>
                  <a:gd name="connsiteY163" fmla="*/ 430614 h 800886"/>
                  <a:gd name="connsiteX164" fmla="*/ 650036 w 1097482"/>
                  <a:gd name="connsiteY164" fmla="*/ 430614 h 800886"/>
                  <a:gd name="connsiteX165" fmla="*/ 545811 w 1097482"/>
                  <a:gd name="connsiteY165" fmla="*/ 460784 h 800886"/>
                  <a:gd name="connsiteX166" fmla="*/ 405929 w 1097482"/>
                  <a:gd name="connsiteY166" fmla="*/ 298961 h 800886"/>
                  <a:gd name="connsiteX167" fmla="*/ 496441 w 1097482"/>
                  <a:gd name="connsiteY167" fmla="*/ 619864 h 800886"/>
                  <a:gd name="connsiteX168" fmla="*/ 496441 w 1097482"/>
                  <a:gd name="connsiteY168" fmla="*/ 619864 h 800886"/>
                  <a:gd name="connsiteX169" fmla="*/ 496441 w 1097482"/>
                  <a:gd name="connsiteY169" fmla="*/ 619864 h 800886"/>
                  <a:gd name="connsiteX170" fmla="*/ 444329 w 1097482"/>
                  <a:gd name="connsiteY170" fmla="*/ 545810 h 800886"/>
                  <a:gd name="connsiteX171" fmla="*/ 460785 w 1097482"/>
                  <a:gd name="connsiteY171" fmla="*/ 529353 h 800886"/>
                  <a:gd name="connsiteX172" fmla="*/ 534840 w 1097482"/>
                  <a:gd name="connsiteY172" fmla="*/ 581466 h 800886"/>
                  <a:gd name="connsiteX173" fmla="*/ 496441 w 1097482"/>
                  <a:gd name="connsiteY173" fmla="*/ 619864 h 800886"/>
                  <a:gd name="connsiteX174" fmla="*/ 559524 w 1097482"/>
                  <a:gd name="connsiteY174" fmla="*/ 559523 h 800886"/>
                  <a:gd name="connsiteX175" fmla="*/ 474498 w 1097482"/>
                  <a:gd name="connsiteY175" fmla="*/ 499183 h 800886"/>
                  <a:gd name="connsiteX176" fmla="*/ 474498 w 1097482"/>
                  <a:gd name="connsiteY176" fmla="*/ 469013 h 800886"/>
                  <a:gd name="connsiteX177" fmla="*/ 548553 w 1097482"/>
                  <a:gd name="connsiteY177" fmla="*/ 490954 h 800886"/>
                  <a:gd name="connsiteX178" fmla="*/ 562267 w 1097482"/>
                  <a:gd name="connsiteY178" fmla="*/ 490954 h 800886"/>
                  <a:gd name="connsiteX179" fmla="*/ 647293 w 1097482"/>
                  <a:gd name="connsiteY179" fmla="*/ 469013 h 800886"/>
                  <a:gd name="connsiteX180" fmla="*/ 647293 w 1097482"/>
                  <a:gd name="connsiteY180" fmla="*/ 499183 h 800886"/>
                  <a:gd name="connsiteX181" fmla="*/ 559524 w 1097482"/>
                  <a:gd name="connsiteY181" fmla="*/ 559523 h 800886"/>
                  <a:gd name="connsiteX182" fmla="*/ 628094 w 1097482"/>
                  <a:gd name="connsiteY182" fmla="*/ 619864 h 800886"/>
                  <a:gd name="connsiteX183" fmla="*/ 628094 w 1097482"/>
                  <a:gd name="connsiteY183" fmla="*/ 619864 h 800886"/>
                  <a:gd name="connsiteX184" fmla="*/ 628094 w 1097482"/>
                  <a:gd name="connsiteY184" fmla="*/ 619864 h 800886"/>
                  <a:gd name="connsiteX185" fmla="*/ 586952 w 1097482"/>
                  <a:gd name="connsiteY185" fmla="*/ 581466 h 800886"/>
                  <a:gd name="connsiteX186" fmla="*/ 661007 w 1097482"/>
                  <a:gd name="connsiteY186" fmla="*/ 529353 h 800886"/>
                  <a:gd name="connsiteX187" fmla="*/ 677464 w 1097482"/>
                  <a:gd name="connsiteY187" fmla="*/ 545810 h 800886"/>
                  <a:gd name="connsiteX188" fmla="*/ 628094 w 1097482"/>
                  <a:gd name="connsiteY188" fmla="*/ 619864 h 800886"/>
                  <a:gd name="connsiteX189" fmla="*/ 918827 w 1097482"/>
                  <a:gd name="connsiteY189" fmla="*/ 606151 h 800886"/>
                  <a:gd name="connsiteX190" fmla="*/ 883171 w 1097482"/>
                  <a:gd name="connsiteY190" fmla="*/ 570495 h 800886"/>
                  <a:gd name="connsiteX191" fmla="*/ 883171 w 1097482"/>
                  <a:gd name="connsiteY191" fmla="*/ 562266 h 800886"/>
                  <a:gd name="connsiteX192" fmla="*/ 883171 w 1097482"/>
                  <a:gd name="connsiteY192" fmla="*/ 556781 h 800886"/>
                  <a:gd name="connsiteX193" fmla="*/ 916084 w 1097482"/>
                  <a:gd name="connsiteY193" fmla="*/ 562266 h 800886"/>
                  <a:gd name="connsiteX194" fmla="*/ 918827 w 1097482"/>
                  <a:gd name="connsiteY194" fmla="*/ 562266 h 800886"/>
                  <a:gd name="connsiteX195" fmla="*/ 954483 w 1097482"/>
                  <a:gd name="connsiteY195" fmla="*/ 556781 h 800886"/>
                  <a:gd name="connsiteX196" fmla="*/ 954483 w 1097482"/>
                  <a:gd name="connsiteY196" fmla="*/ 562266 h 800886"/>
                  <a:gd name="connsiteX197" fmla="*/ 954483 w 1097482"/>
                  <a:gd name="connsiteY197" fmla="*/ 570495 h 800886"/>
                  <a:gd name="connsiteX198" fmla="*/ 918827 w 1097482"/>
                  <a:gd name="connsiteY198" fmla="*/ 606151 h 800886"/>
                  <a:gd name="connsiteX199" fmla="*/ 979168 w 1097482"/>
                  <a:gd name="connsiteY199" fmla="*/ 504668 h 800886"/>
                  <a:gd name="connsiteX200" fmla="*/ 916084 w 1097482"/>
                  <a:gd name="connsiteY200" fmla="*/ 529353 h 800886"/>
                  <a:gd name="connsiteX201" fmla="*/ 831058 w 1097482"/>
                  <a:gd name="connsiteY201" fmla="*/ 438842 h 800886"/>
                  <a:gd name="connsiteX202" fmla="*/ 831058 w 1097482"/>
                  <a:gd name="connsiteY202" fmla="*/ 408671 h 800886"/>
                  <a:gd name="connsiteX203" fmla="*/ 828316 w 1097482"/>
                  <a:gd name="connsiteY203" fmla="*/ 400443 h 800886"/>
                  <a:gd name="connsiteX204" fmla="*/ 817344 w 1097482"/>
                  <a:gd name="connsiteY204" fmla="*/ 381244 h 800886"/>
                  <a:gd name="connsiteX205" fmla="*/ 811859 w 1097482"/>
                  <a:gd name="connsiteY205" fmla="*/ 356559 h 800886"/>
                  <a:gd name="connsiteX206" fmla="*/ 811859 w 1097482"/>
                  <a:gd name="connsiteY206" fmla="*/ 356559 h 800886"/>
                  <a:gd name="connsiteX207" fmla="*/ 880429 w 1097482"/>
                  <a:gd name="connsiteY207" fmla="*/ 287990 h 800886"/>
                  <a:gd name="connsiteX208" fmla="*/ 1017567 w 1097482"/>
                  <a:gd name="connsiteY208" fmla="*/ 287990 h 800886"/>
                  <a:gd name="connsiteX209" fmla="*/ 1017567 w 1097482"/>
                  <a:gd name="connsiteY209" fmla="*/ 353816 h 800886"/>
                  <a:gd name="connsiteX210" fmla="*/ 1009338 w 1097482"/>
                  <a:gd name="connsiteY210" fmla="*/ 383987 h 800886"/>
                  <a:gd name="connsiteX211" fmla="*/ 1001110 w 1097482"/>
                  <a:gd name="connsiteY211" fmla="*/ 400443 h 800886"/>
                  <a:gd name="connsiteX212" fmla="*/ 998367 w 1097482"/>
                  <a:gd name="connsiteY212" fmla="*/ 408671 h 800886"/>
                  <a:gd name="connsiteX213" fmla="*/ 998367 w 1097482"/>
                  <a:gd name="connsiteY213" fmla="*/ 441585 h 800886"/>
                  <a:gd name="connsiteX214" fmla="*/ 979168 w 1097482"/>
                  <a:gd name="connsiteY214" fmla="*/ 504668 h 80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1097482" h="800886">
                    <a:moveTo>
                      <a:pt x="1055965" y="586951"/>
                    </a:moveTo>
                    <a:lnTo>
                      <a:pt x="990139" y="567752"/>
                    </a:lnTo>
                    <a:cubicBezTo>
                      <a:pt x="987396" y="567752"/>
                      <a:pt x="984653" y="565009"/>
                      <a:pt x="984653" y="562266"/>
                    </a:cubicBezTo>
                    <a:lnTo>
                      <a:pt x="984653" y="540324"/>
                    </a:lnTo>
                    <a:cubicBezTo>
                      <a:pt x="990139" y="537582"/>
                      <a:pt x="995624" y="532096"/>
                      <a:pt x="1001110" y="526610"/>
                    </a:cubicBezTo>
                    <a:cubicBezTo>
                      <a:pt x="1023052" y="504668"/>
                      <a:pt x="1036766" y="474498"/>
                      <a:pt x="1036766" y="441585"/>
                    </a:cubicBezTo>
                    <a:lnTo>
                      <a:pt x="1036766" y="411414"/>
                    </a:lnTo>
                    <a:lnTo>
                      <a:pt x="1042252" y="397701"/>
                    </a:lnTo>
                    <a:cubicBezTo>
                      <a:pt x="1050480" y="383987"/>
                      <a:pt x="1053223" y="367530"/>
                      <a:pt x="1053223" y="353816"/>
                    </a:cubicBezTo>
                    <a:lnTo>
                      <a:pt x="1053223" y="271533"/>
                    </a:lnTo>
                    <a:cubicBezTo>
                      <a:pt x="1053223" y="263305"/>
                      <a:pt x="1044995" y="255077"/>
                      <a:pt x="1036766" y="255077"/>
                    </a:cubicBezTo>
                    <a:lnTo>
                      <a:pt x="883171" y="255077"/>
                    </a:lnTo>
                    <a:cubicBezTo>
                      <a:pt x="828316" y="255077"/>
                      <a:pt x="781689" y="301704"/>
                      <a:pt x="781689" y="356559"/>
                    </a:cubicBezTo>
                    <a:lnTo>
                      <a:pt x="781689" y="356559"/>
                    </a:lnTo>
                    <a:cubicBezTo>
                      <a:pt x="781689" y="370273"/>
                      <a:pt x="784432" y="381244"/>
                      <a:pt x="789917" y="394958"/>
                    </a:cubicBezTo>
                    <a:lnTo>
                      <a:pt x="798145" y="411414"/>
                    </a:lnTo>
                    <a:lnTo>
                      <a:pt x="798145" y="436099"/>
                    </a:lnTo>
                    <a:cubicBezTo>
                      <a:pt x="798145" y="477240"/>
                      <a:pt x="817344" y="515639"/>
                      <a:pt x="850258" y="537582"/>
                    </a:cubicBezTo>
                    <a:lnTo>
                      <a:pt x="850258" y="559523"/>
                    </a:lnTo>
                    <a:cubicBezTo>
                      <a:pt x="850258" y="562266"/>
                      <a:pt x="850258" y="565009"/>
                      <a:pt x="836544" y="567752"/>
                    </a:cubicBezTo>
                    <a:lnTo>
                      <a:pt x="803631" y="575980"/>
                    </a:lnTo>
                    <a:lnTo>
                      <a:pt x="710377" y="543067"/>
                    </a:lnTo>
                    <a:cubicBezTo>
                      <a:pt x="710377" y="537582"/>
                      <a:pt x="710377" y="534839"/>
                      <a:pt x="704892" y="532096"/>
                    </a:cubicBezTo>
                    <a:lnTo>
                      <a:pt x="674721" y="501926"/>
                    </a:lnTo>
                    <a:lnTo>
                      <a:pt x="674721" y="449813"/>
                    </a:lnTo>
                    <a:cubicBezTo>
                      <a:pt x="677464" y="447070"/>
                      <a:pt x="680206" y="444327"/>
                      <a:pt x="682949" y="441585"/>
                    </a:cubicBezTo>
                    <a:cubicBezTo>
                      <a:pt x="721348" y="405929"/>
                      <a:pt x="740547" y="356559"/>
                      <a:pt x="740547" y="304447"/>
                    </a:cubicBezTo>
                    <a:lnTo>
                      <a:pt x="740547" y="263305"/>
                    </a:lnTo>
                    <a:cubicBezTo>
                      <a:pt x="751518" y="238620"/>
                      <a:pt x="757004" y="213936"/>
                      <a:pt x="757004" y="186508"/>
                    </a:cubicBezTo>
                    <a:lnTo>
                      <a:pt x="757004" y="16457"/>
                    </a:lnTo>
                    <a:cubicBezTo>
                      <a:pt x="757004" y="8228"/>
                      <a:pt x="748775" y="0"/>
                      <a:pt x="740547" y="0"/>
                    </a:cubicBezTo>
                    <a:lnTo>
                      <a:pt x="501926" y="0"/>
                    </a:lnTo>
                    <a:cubicBezTo>
                      <a:pt x="416901" y="0"/>
                      <a:pt x="348332" y="68569"/>
                      <a:pt x="348332" y="153595"/>
                    </a:cubicBezTo>
                    <a:lnTo>
                      <a:pt x="348332" y="186508"/>
                    </a:lnTo>
                    <a:cubicBezTo>
                      <a:pt x="348332" y="213936"/>
                      <a:pt x="353817" y="238620"/>
                      <a:pt x="364788" y="263305"/>
                    </a:cubicBezTo>
                    <a:lnTo>
                      <a:pt x="364788" y="298961"/>
                    </a:lnTo>
                    <a:cubicBezTo>
                      <a:pt x="364788" y="359302"/>
                      <a:pt x="392215" y="411414"/>
                      <a:pt x="433357" y="447070"/>
                    </a:cubicBezTo>
                    <a:lnTo>
                      <a:pt x="433357" y="501926"/>
                    </a:lnTo>
                    <a:lnTo>
                      <a:pt x="403187" y="532096"/>
                    </a:lnTo>
                    <a:cubicBezTo>
                      <a:pt x="400444" y="534839"/>
                      <a:pt x="397701" y="540324"/>
                      <a:pt x="397701" y="543067"/>
                    </a:cubicBezTo>
                    <a:lnTo>
                      <a:pt x="298961" y="578723"/>
                    </a:lnTo>
                    <a:cubicBezTo>
                      <a:pt x="290734" y="581466"/>
                      <a:pt x="285248" y="584208"/>
                      <a:pt x="279763" y="589694"/>
                    </a:cubicBezTo>
                    <a:lnTo>
                      <a:pt x="263306" y="581466"/>
                    </a:lnTo>
                    <a:cubicBezTo>
                      <a:pt x="309932" y="562266"/>
                      <a:pt x="323646" y="532096"/>
                      <a:pt x="323646" y="532096"/>
                    </a:cubicBezTo>
                    <a:cubicBezTo>
                      <a:pt x="326389" y="526610"/>
                      <a:pt x="326389" y="521125"/>
                      <a:pt x="323646" y="518382"/>
                    </a:cubicBezTo>
                    <a:cubicBezTo>
                      <a:pt x="312675" y="496440"/>
                      <a:pt x="309932" y="452556"/>
                      <a:pt x="309932" y="419643"/>
                    </a:cubicBezTo>
                    <a:cubicBezTo>
                      <a:pt x="309932" y="408671"/>
                      <a:pt x="309932" y="397701"/>
                      <a:pt x="307190" y="389472"/>
                    </a:cubicBezTo>
                    <a:cubicBezTo>
                      <a:pt x="301704" y="312675"/>
                      <a:pt x="244106" y="255077"/>
                      <a:pt x="172794" y="255077"/>
                    </a:cubicBezTo>
                    <a:cubicBezTo>
                      <a:pt x="101483" y="255077"/>
                      <a:pt x="43884" y="312675"/>
                      <a:pt x="38399" y="389472"/>
                    </a:cubicBezTo>
                    <a:cubicBezTo>
                      <a:pt x="38399" y="397701"/>
                      <a:pt x="38399" y="408671"/>
                      <a:pt x="35656" y="419643"/>
                    </a:cubicBezTo>
                    <a:cubicBezTo>
                      <a:pt x="35656" y="452556"/>
                      <a:pt x="32914" y="496440"/>
                      <a:pt x="21942" y="518382"/>
                    </a:cubicBezTo>
                    <a:cubicBezTo>
                      <a:pt x="19200" y="523868"/>
                      <a:pt x="19200" y="529353"/>
                      <a:pt x="21942" y="532096"/>
                    </a:cubicBezTo>
                    <a:cubicBezTo>
                      <a:pt x="21942" y="534839"/>
                      <a:pt x="38399" y="562266"/>
                      <a:pt x="82283" y="581466"/>
                    </a:cubicBezTo>
                    <a:lnTo>
                      <a:pt x="38399" y="603408"/>
                    </a:lnTo>
                    <a:cubicBezTo>
                      <a:pt x="16457" y="614379"/>
                      <a:pt x="0" y="639064"/>
                      <a:pt x="0" y="663748"/>
                    </a:cubicBezTo>
                    <a:lnTo>
                      <a:pt x="0" y="781687"/>
                    </a:lnTo>
                    <a:cubicBezTo>
                      <a:pt x="0" y="789916"/>
                      <a:pt x="8228" y="798144"/>
                      <a:pt x="16457" y="798144"/>
                    </a:cubicBezTo>
                    <a:cubicBezTo>
                      <a:pt x="24685" y="798144"/>
                      <a:pt x="32914" y="789916"/>
                      <a:pt x="32914" y="781687"/>
                    </a:cubicBezTo>
                    <a:lnTo>
                      <a:pt x="32914" y="663748"/>
                    </a:lnTo>
                    <a:cubicBezTo>
                      <a:pt x="32914" y="650035"/>
                      <a:pt x="41142" y="639064"/>
                      <a:pt x="52112" y="633578"/>
                    </a:cubicBezTo>
                    <a:lnTo>
                      <a:pt x="104225" y="606151"/>
                    </a:lnTo>
                    <a:lnTo>
                      <a:pt x="123425" y="622607"/>
                    </a:lnTo>
                    <a:cubicBezTo>
                      <a:pt x="137138" y="633578"/>
                      <a:pt x="153595" y="641806"/>
                      <a:pt x="170052" y="641806"/>
                    </a:cubicBezTo>
                    <a:cubicBezTo>
                      <a:pt x="186508" y="641806"/>
                      <a:pt x="202965" y="636321"/>
                      <a:pt x="216678" y="622607"/>
                    </a:cubicBezTo>
                    <a:lnTo>
                      <a:pt x="235878" y="606151"/>
                    </a:lnTo>
                    <a:lnTo>
                      <a:pt x="252335" y="614379"/>
                    </a:lnTo>
                    <a:cubicBezTo>
                      <a:pt x="244106" y="628092"/>
                      <a:pt x="238621" y="641806"/>
                      <a:pt x="238621" y="658263"/>
                    </a:cubicBezTo>
                    <a:lnTo>
                      <a:pt x="238621" y="781687"/>
                    </a:lnTo>
                    <a:cubicBezTo>
                      <a:pt x="238621" y="789916"/>
                      <a:pt x="246849" y="798144"/>
                      <a:pt x="255077" y="798144"/>
                    </a:cubicBezTo>
                    <a:cubicBezTo>
                      <a:pt x="263306" y="798144"/>
                      <a:pt x="271534" y="789916"/>
                      <a:pt x="271534" y="781687"/>
                    </a:cubicBezTo>
                    <a:lnTo>
                      <a:pt x="271534" y="658263"/>
                    </a:lnTo>
                    <a:cubicBezTo>
                      <a:pt x="271534" y="636321"/>
                      <a:pt x="285248" y="617122"/>
                      <a:pt x="307190" y="608893"/>
                    </a:cubicBezTo>
                    <a:lnTo>
                      <a:pt x="411415" y="570495"/>
                    </a:lnTo>
                    <a:lnTo>
                      <a:pt x="455300" y="636321"/>
                    </a:lnTo>
                    <a:cubicBezTo>
                      <a:pt x="460785" y="644549"/>
                      <a:pt x="469013" y="650035"/>
                      <a:pt x="479984" y="650035"/>
                    </a:cubicBezTo>
                    <a:cubicBezTo>
                      <a:pt x="479984" y="650035"/>
                      <a:pt x="482727" y="650035"/>
                      <a:pt x="482727" y="650035"/>
                    </a:cubicBezTo>
                    <a:cubicBezTo>
                      <a:pt x="490955" y="650035"/>
                      <a:pt x="499184" y="647292"/>
                      <a:pt x="504669" y="639064"/>
                    </a:cubicBezTo>
                    <a:lnTo>
                      <a:pt x="532097" y="611636"/>
                    </a:lnTo>
                    <a:lnTo>
                      <a:pt x="532097" y="778944"/>
                    </a:lnTo>
                    <a:cubicBezTo>
                      <a:pt x="532097" y="787173"/>
                      <a:pt x="540326" y="795401"/>
                      <a:pt x="548553" y="795401"/>
                    </a:cubicBezTo>
                    <a:cubicBezTo>
                      <a:pt x="556781" y="795401"/>
                      <a:pt x="565010" y="787173"/>
                      <a:pt x="565010" y="778944"/>
                    </a:cubicBezTo>
                    <a:lnTo>
                      <a:pt x="565010" y="611636"/>
                    </a:lnTo>
                    <a:lnTo>
                      <a:pt x="592438" y="639064"/>
                    </a:lnTo>
                    <a:cubicBezTo>
                      <a:pt x="597923" y="644549"/>
                      <a:pt x="606152" y="650035"/>
                      <a:pt x="614380" y="650035"/>
                    </a:cubicBezTo>
                    <a:cubicBezTo>
                      <a:pt x="614380" y="650035"/>
                      <a:pt x="617123" y="650035"/>
                      <a:pt x="617123" y="650035"/>
                    </a:cubicBezTo>
                    <a:cubicBezTo>
                      <a:pt x="628094" y="650035"/>
                      <a:pt x="636322" y="644549"/>
                      <a:pt x="641807" y="636321"/>
                    </a:cubicBezTo>
                    <a:lnTo>
                      <a:pt x="685692" y="570495"/>
                    </a:lnTo>
                    <a:lnTo>
                      <a:pt x="789917" y="608893"/>
                    </a:lnTo>
                    <a:cubicBezTo>
                      <a:pt x="809116" y="617122"/>
                      <a:pt x="825573" y="636321"/>
                      <a:pt x="825573" y="658263"/>
                    </a:cubicBezTo>
                    <a:lnTo>
                      <a:pt x="825573" y="781687"/>
                    </a:lnTo>
                    <a:cubicBezTo>
                      <a:pt x="825573" y="789916"/>
                      <a:pt x="833801" y="798144"/>
                      <a:pt x="842030" y="798144"/>
                    </a:cubicBezTo>
                    <a:cubicBezTo>
                      <a:pt x="850258" y="798144"/>
                      <a:pt x="858486" y="789916"/>
                      <a:pt x="858486" y="781687"/>
                    </a:cubicBezTo>
                    <a:lnTo>
                      <a:pt x="858486" y="658263"/>
                    </a:lnTo>
                    <a:cubicBezTo>
                      <a:pt x="858486" y="636321"/>
                      <a:pt x="850258" y="614379"/>
                      <a:pt x="833801" y="600665"/>
                    </a:cubicBezTo>
                    <a:lnTo>
                      <a:pt x="836544" y="600665"/>
                    </a:lnTo>
                    <a:cubicBezTo>
                      <a:pt x="839287" y="600665"/>
                      <a:pt x="844772" y="597922"/>
                      <a:pt x="850258" y="595179"/>
                    </a:cubicBezTo>
                    <a:lnTo>
                      <a:pt x="891399" y="636321"/>
                    </a:lnTo>
                    <a:lnTo>
                      <a:pt x="891399" y="784430"/>
                    </a:lnTo>
                    <a:cubicBezTo>
                      <a:pt x="891399" y="792658"/>
                      <a:pt x="899627" y="800887"/>
                      <a:pt x="907856" y="800887"/>
                    </a:cubicBezTo>
                    <a:cubicBezTo>
                      <a:pt x="916084" y="800887"/>
                      <a:pt x="924313" y="792658"/>
                      <a:pt x="924313" y="784430"/>
                    </a:cubicBezTo>
                    <a:lnTo>
                      <a:pt x="924313" y="636321"/>
                    </a:lnTo>
                    <a:lnTo>
                      <a:pt x="965454" y="595179"/>
                    </a:lnTo>
                    <a:cubicBezTo>
                      <a:pt x="968197" y="595179"/>
                      <a:pt x="970940" y="597922"/>
                      <a:pt x="970940" y="597922"/>
                    </a:cubicBezTo>
                    <a:lnTo>
                      <a:pt x="1036766" y="617122"/>
                    </a:lnTo>
                    <a:cubicBezTo>
                      <a:pt x="1050480" y="622607"/>
                      <a:pt x="1061451" y="636321"/>
                      <a:pt x="1061451" y="650035"/>
                    </a:cubicBezTo>
                    <a:lnTo>
                      <a:pt x="1061451" y="781687"/>
                    </a:lnTo>
                    <a:cubicBezTo>
                      <a:pt x="1061451" y="789916"/>
                      <a:pt x="1069679" y="798144"/>
                      <a:pt x="1077907" y="798144"/>
                    </a:cubicBezTo>
                    <a:cubicBezTo>
                      <a:pt x="1086136" y="798144"/>
                      <a:pt x="1094364" y="789916"/>
                      <a:pt x="1094364" y="781687"/>
                    </a:cubicBezTo>
                    <a:lnTo>
                      <a:pt x="1094364" y="650035"/>
                    </a:lnTo>
                    <a:cubicBezTo>
                      <a:pt x="1105335" y="622607"/>
                      <a:pt x="1086136" y="595179"/>
                      <a:pt x="1055965" y="586951"/>
                    </a:cubicBezTo>
                    <a:close/>
                    <a:moveTo>
                      <a:pt x="117939" y="559523"/>
                    </a:moveTo>
                    <a:cubicBezTo>
                      <a:pt x="87769" y="548552"/>
                      <a:pt x="74055" y="534839"/>
                      <a:pt x="65826" y="526610"/>
                    </a:cubicBezTo>
                    <a:cubicBezTo>
                      <a:pt x="71312" y="515639"/>
                      <a:pt x="74055" y="501926"/>
                      <a:pt x="74055" y="488212"/>
                    </a:cubicBezTo>
                    <a:cubicBezTo>
                      <a:pt x="82283" y="510154"/>
                      <a:pt x="98740" y="526610"/>
                      <a:pt x="115197" y="540324"/>
                    </a:cubicBezTo>
                    <a:lnTo>
                      <a:pt x="115197" y="559523"/>
                    </a:lnTo>
                    <a:close/>
                    <a:moveTo>
                      <a:pt x="211193" y="603408"/>
                    </a:moveTo>
                    <a:cubicBezTo>
                      <a:pt x="197480" y="617122"/>
                      <a:pt x="175537" y="617122"/>
                      <a:pt x="161823" y="603408"/>
                    </a:cubicBezTo>
                    <a:lnTo>
                      <a:pt x="148109" y="589694"/>
                    </a:lnTo>
                    <a:cubicBezTo>
                      <a:pt x="150852" y="584208"/>
                      <a:pt x="150852" y="578723"/>
                      <a:pt x="150852" y="573237"/>
                    </a:cubicBezTo>
                    <a:lnTo>
                      <a:pt x="150852" y="556781"/>
                    </a:lnTo>
                    <a:cubicBezTo>
                      <a:pt x="161823" y="559523"/>
                      <a:pt x="172794" y="562266"/>
                      <a:pt x="186508" y="562266"/>
                    </a:cubicBezTo>
                    <a:cubicBezTo>
                      <a:pt x="197480" y="562266"/>
                      <a:pt x="211193" y="559523"/>
                      <a:pt x="222164" y="556781"/>
                    </a:cubicBezTo>
                    <a:lnTo>
                      <a:pt x="222164" y="573237"/>
                    </a:lnTo>
                    <a:cubicBezTo>
                      <a:pt x="222164" y="578723"/>
                      <a:pt x="224907" y="584208"/>
                      <a:pt x="224907" y="589694"/>
                    </a:cubicBezTo>
                    <a:lnTo>
                      <a:pt x="211193" y="603408"/>
                    </a:lnTo>
                    <a:close/>
                    <a:moveTo>
                      <a:pt x="186508" y="529353"/>
                    </a:moveTo>
                    <a:cubicBezTo>
                      <a:pt x="139881" y="529353"/>
                      <a:pt x="101483" y="490954"/>
                      <a:pt x="101483" y="444327"/>
                    </a:cubicBezTo>
                    <a:cubicBezTo>
                      <a:pt x="101483" y="436099"/>
                      <a:pt x="93254" y="427871"/>
                      <a:pt x="85026" y="427871"/>
                    </a:cubicBezTo>
                    <a:cubicBezTo>
                      <a:pt x="85026" y="427871"/>
                      <a:pt x="82283" y="427871"/>
                      <a:pt x="82283" y="427871"/>
                    </a:cubicBezTo>
                    <a:cubicBezTo>
                      <a:pt x="82283" y="427871"/>
                      <a:pt x="82283" y="425128"/>
                      <a:pt x="82283" y="425128"/>
                    </a:cubicBezTo>
                    <a:cubicBezTo>
                      <a:pt x="82283" y="414157"/>
                      <a:pt x="82283" y="403186"/>
                      <a:pt x="82283" y="394958"/>
                    </a:cubicBezTo>
                    <a:cubicBezTo>
                      <a:pt x="85026" y="367530"/>
                      <a:pt x="95997" y="340102"/>
                      <a:pt x="115197" y="320903"/>
                    </a:cubicBezTo>
                    <a:cubicBezTo>
                      <a:pt x="134395" y="301704"/>
                      <a:pt x="159080" y="290733"/>
                      <a:pt x="186508" y="290733"/>
                    </a:cubicBezTo>
                    <a:cubicBezTo>
                      <a:pt x="213936" y="290733"/>
                      <a:pt x="238621" y="301704"/>
                      <a:pt x="257820" y="320903"/>
                    </a:cubicBezTo>
                    <a:cubicBezTo>
                      <a:pt x="277020" y="340102"/>
                      <a:pt x="287991" y="367530"/>
                      <a:pt x="290734" y="394958"/>
                    </a:cubicBezTo>
                    <a:cubicBezTo>
                      <a:pt x="290734" y="403186"/>
                      <a:pt x="290734" y="414157"/>
                      <a:pt x="290734" y="425128"/>
                    </a:cubicBezTo>
                    <a:cubicBezTo>
                      <a:pt x="290734" y="425128"/>
                      <a:pt x="290734" y="427871"/>
                      <a:pt x="290734" y="427871"/>
                    </a:cubicBezTo>
                    <a:cubicBezTo>
                      <a:pt x="274277" y="400443"/>
                      <a:pt x="246849" y="381244"/>
                      <a:pt x="211193" y="370273"/>
                    </a:cubicBezTo>
                    <a:cubicBezTo>
                      <a:pt x="178280" y="359302"/>
                      <a:pt x="150852" y="359302"/>
                      <a:pt x="150852" y="359302"/>
                    </a:cubicBezTo>
                    <a:cubicBezTo>
                      <a:pt x="145366" y="359302"/>
                      <a:pt x="142624" y="362045"/>
                      <a:pt x="139881" y="364787"/>
                    </a:cubicBezTo>
                    <a:lnTo>
                      <a:pt x="112454" y="394958"/>
                    </a:lnTo>
                    <a:cubicBezTo>
                      <a:pt x="106968" y="400443"/>
                      <a:pt x="106968" y="411414"/>
                      <a:pt x="112454" y="416900"/>
                    </a:cubicBezTo>
                    <a:cubicBezTo>
                      <a:pt x="117939" y="422385"/>
                      <a:pt x="128910" y="422385"/>
                      <a:pt x="134395" y="416900"/>
                    </a:cubicBezTo>
                    <a:lnTo>
                      <a:pt x="159080" y="392215"/>
                    </a:lnTo>
                    <a:cubicBezTo>
                      <a:pt x="181023" y="392215"/>
                      <a:pt x="246849" y="400443"/>
                      <a:pt x="271534" y="458041"/>
                    </a:cubicBezTo>
                    <a:cubicBezTo>
                      <a:pt x="263306" y="496440"/>
                      <a:pt x="227649" y="529353"/>
                      <a:pt x="186508" y="529353"/>
                    </a:cubicBezTo>
                    <a:close/>
                    <a:moveTo>
                      <a:pt x="252335" y="559523"/>
                    </a:moveTo>
                    <a:lnTo>
                      <a:pt x="252335" y="540324"/>
                    </a:lnTo>
                    <a:cubicBezTo>
                      <a:pt x="271534" y="526610"/>
                      <a:pt x="285248" y="510154"/>
                      <a:pt x="293476" y="488212"/>
                    </a:cubicBezTo>
                    <a:cubicBezTo>
                      <a:pt x="296219" y="501926"/>
                      <a:pt x="298961" y="515639"/>
                      <a:pt x="301704" y="526610"/>
                    </a:cubicBezTo>
                    <a:cubicBezTo>
                      <a:pt x="298961" y="534839"/>
                      <a:pt x="282505" y="548552"/>
                      <a:pt x="252335" y="559523"/>
                    </a:cubicBezTo>
                    <a:close/>
                    <a:moveTo>
                      <a:pt x="405929" y="298961"/>
                    </a:moveTo>
                    <a:lnTo>
                      <a:pt x="405929" y="260562"/>
                    </a:lnTo>
                    <a:cubicBezTo>
                      <a:pt x="405929" y="257819"/>
                      <a:pt x="405929" y="255077"/>
                      <a:pt x="403187" y="252334"/>
                    </a:cubicBezTo>
                    <a:cubicBezTo>
                      <a:pt x="392215" y="230392"/>
                      <a:pt x="386730" y="208450"/>
                      <a:pt x="386730" y="186508"/>
                    </a:cubicBezTo>
                    <a:lnTo>
                      <a:pt x="386730" y="153595"/>
                    </a:lnTo>
                    <a:cubicBezTo>
                      <a:pt x="386730" y="87768"/>
                      <a:pt x="441586" y="32913"/>
                      <a:pt x="507412" y="32913"/>
                    </a:cubicBezTo>
                    <a:lnTo>
                      <a:pt x="729576" y="32913"/>
                    </a:lnTo>
                    <a:lnTo>
                      <a:pt x="729576" y="186508"/>
                    </a:lnTo>
                    <a:cubicBezTo>
                      <a:pt x="729576" y="208450"/>
                      <a:pt x="724090" y="233135"/>
                      <a:pt x="713120" y="252334"/>
                    </a:cubicBezTo>
                    <a:cubicBezTo>
                      <a:pt x="713120" y="255077"/>
                      <a:pt x="710377" y="257819"/>
                      <a:pt x="710377" y="260562"/>
                    </a:cubicBezTo>
                    <a:lnTo>
                      <a:pt x="710377" y="307189"/>
                    </a:lnTo>
                    <a:cubicBezTo>
                      <a:pt x="710377" y="351074"/>
                      <a:pt x="693920" y="389472"/>
                      <a:pt x="661007" y="419643"/>
                    </a:cubicBezTo>
                    <a:cubicBezTo>
                      <a:pt x="658264" y="422385"/>
                      <a:pt x="652778" y="427871"/>
                      <a:pt x="650036" y="430614"/>
                    </a:cubicBezTo>
                    <a:cubicBezTo>
                      <a:pt x="650036" y="430614"/>
                      <a:pt x="650036" y="430614"/>
                      <a:pt x="650036" y="430614"/>
                    </a:cubicBezTo>
                    <a:cubicBezTo>
                      <a:pt x="619866" y="452556"/>
                      <a:pt x="584209" y="463527"/>
                      <a:pt x="545811" y="460784"/>
                    </a:cubicBezTo>
                    <a:cubicBezTo>
                      <a:pt x="469013" y="455299"/>
                      <a:pt x="405929" y="383987"/>
                      <a:pt x="405929" y="298961"/>
                    </a:cubicBezTo>
                    <a:close/>
                    <a:moveTo>
                      <a:pt x="496441" y="619864"/>
                    </a:moveTo>
                    <a:cubicBezTo>
                      <a:pt x="496441" y="619864"/>
                      <a:pt x="496441" y="622607"/>
                      <a:pt x="496441" y="619864"/>
                    </a:cubicBezTo>
                    <a:cubicBezTo>
                      <a:pt x="493698" y="622607"/>
                      <a:pt x="493698" y="619864"/>
                      <a:pt x="496441" y="619864"/>
                    </a:cubicBezTo>
                    <a:lnTo>
                      <a:pt x="444329" y="545810"/>
                    </a:lnTo>
                    <a:lnTo>
                      <a:pt x="460785" y="529353"/>
                    </a:lnTo>
                    <a:lnTo>
                      <a:pt x="534840" y="581466"/>
                    </a:lnTo>
                    <a:lnTo>
                      <a:pt x="496441" y="619864"/>
                    </a:lnTo>
                    <a:close/>
                    <a:moveTo>
                      <a:pt x="559524" y="559523"/>
                    </a:moveTo>
                    <a:lnTo>
                      <a:pt x="474498" y="499183"/>
                    </a:lnTo>
                    <a:lnTo>
                      <a:pt x="474498" y="469013"/>
                    </a:lnTo>
                    <a:cubicBezTo>
                      <a:pt x="496441" y="479983"/>
                      <a:pt x="521126" y="488212"/>
                      <a:pt x="548553" y="490954"/>
                    </a:cubicBezTo>
                    <a:cubicBezTo>
                      <a:pt x="554039" y="490954"/>
                      <a:pt x="556781" y="490954"/>
                      <a:pt x="562267" y="490954"/>
                    </a:cubicBezTo>
                    <a:cubicBezTo>
                      <a:pt x="592438" y="490954"/>
                      <a:pt x="622609" y="482726"/>
                      <a:pt x="647293" y="469013"/>
                    </a:cubicBezTo>
                    <a:lnTo>
                      <a:pt x="647293" y="499183"/>
                    </a:lnTo>
                    <a:lnTo>
                      <a:pt x="559524" y="559523"/>
                    </a:lnTo>
                    <a:close/>
                    <a:moveTo>
                      <a:pt x="628094" y="619864"/>
                    </a:moveTo>
                    <a:cubicBezTo>
                      <a:pt x="628094" y="619864"/>
                      <a:pt x="628094" y="622607"/>
                      <a:pt x="628094" y="619864"/>
                    </a:cubicBezTo>
                    <a:cubicBezTo>
                      <a:pt x="625351" y="622607"/>
                      <a:pt x="625351" y="622607"/>
                      <a:pt x="628094" y="619864"/>
                    </a:cubicBezTo>
                    <a:lnTo>
                      <a:pt x="586952" y="581466"/>
                    </a:lnTo>
                    <a:lnTo>
                      <a:pt x="661007" y="529353"/>
                    </a:lnTo>
                    <a:lnTo>
                      <a:pt x="677464" y="545810"/>
                    </a:lnTo>
                    <a:lnTo>
                      <a:pt x="628094" y="619864"/>
                    </a:lnTo>
                    <a:close/>
                    <a:moveTo>
                      <a:pt x="918827" y="606151"/>
                    </a:moveTo>
                    <a:lnTo>
                      <a:pt x="883171" y="570495"/>
                    </a:lnTo>
                    <a:cubicBezTo>
                      <a:pt x="883171" y="567752"/>
                      <a:pt x="883171" y="565009"/>
                      <a:pt x="883171" y="562266"/>
                    </a:cubicBezTo>
                    <a:lnTo>
                      <a:pt x="883171" y="556781"/>
                    </a:lnTo>
                    <a:cubicBezTo>
                      <a:pt x="894142" y="559523"/>
                      <a:pt x="905113" y="562266"/>
                      <a:pt x="916084" y="562266"/>
                    </a:cubicBezTo>
                    <a:cubicBezTo>
                      <a:pt x="916084" y="562266"/>
                      <a:pt x="918827" y="562266"/>
                      <a:pt x="918827" y="562266"/>
                    </a:cubicBezTo>
                    <a:cubicBezTo>
                      <a:pt x="929798" y="562266"/>
                      <a:pt x="943512" y="559523"/>
                      <a:pt x="954483" y="556781"/>
                    </a:cubicBezTo>
                    <a:lnTo>
                      <a:pt x="954483" y="562266"/>
                    </a:lnTo>
                    <a:cubicBezTo>
                      <a:pt x="954483" y="565009"/>
                      <a:pt x="954483" y="567752"/>
                      <a:pt x="954483" y="570495"/>
                    </a:cubicBezTo>
                    <a:lnTo>
                      <a:pt x="918827" y="606151"/>
                    </a:lnTo>
                    <a:close/>
                    <a:moveTo>
                      <a:pt x="979168" y="504668"/>
                    </a:moveTo>
                    <a:cubicBezTo>
                      <a:pt x="962712" y="521125"/>
                      <a:pt x="940769" y="529353"/>
                      <a:pt x="916084" y="529353"/>
                    </a:cubicBezTo>
                    <a:cubicBezTo>
                      <a:pt x="869458" y="526610"/>
                      <a:pt x="831058" y="488212"/>
                      <a:pt x="831058" y="438842"/>
                    </a:cubicBezTo>
                    <a:lnTo>
                      <a:pt x="831058" y="408671"/>
                    </a:lnTo>
                    <a:cubicBezTo>
                      <a:pt x="831058" y="405929"/>
                      <a:pt x="831058" y="403186"/>
                      <a:pt x="828316" y="400443"/>
                    </a:cubicBezTo>
                    <a:lnTo>
                      <a:pt x="817344" y="381244"/>
                    </a:lnTo>
                    <a:cubicBezTo>
                      <a:pt x="814602" y="373016"/>
                      <a:pt x="811859" y="364787"/>
                      <a:pt x="811859" y="356559"/>
                    </a:cubicBezTo>
                    <a:lnTo>
                      <a:pt x="811859" y="356559"/>
                    </a:lnTo>
                    <a:cubicBezTo>
                      <a:pt x="811859" y="318161"/>
                      <a:pt x="842030" y="287990"/>
                      <a:pt x="880429" y="287990"/>
                    </a:cubicBezTo>
                    <a:lnTo>
                      <a:pt x="1017567" y="287990"/>
                    </a:lnTo>
                    <a:lnTo>
                      <a:pt x="1017567" y="353816"/>
                    </a:lnTo>
                    <a:cubicBezTo>
                      <a:pt x="1017567" y="364787"/>
                      <a:pt x="1014824" y="375758"/>
                      <a:pt x="1009338" y="383987"/>
                    </a:cubicBezTo>
                    <a:lnTo>
                      <a:pt x="1001110" y="400443"/>
                    </a:lnTo>
                    <a:cubicBezTo>
                      <a:pt x="1001110" y="403186"/>
                      <a:pt x="998367" y="405929"/>
                      <a:pt x="998367" y="408671"/>
                    </a:cubicBezTo>
                    <a:lnTo>
                      <a:pt x="998367" y="441585"/>
                    </a:lnTo>
                    <a:cubicBezTo>
                      <a:pt x="1003853" y="466270"/>
                      <a:pt x="995624" y="488212"/>
                      <a:pt x="979168" y="504668"/>
                    </a:cubicBezTo>
                    <a:close/>
                  </a:path>
                </a:pathLst>
              </a:custGeom>
              <a:grpFill/>
              <a:ln w="2742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Freeform 1504">
                <a:extLst>
                  <a:ext uri="{FF2B5EF4-FFF2-40B4-BE49-F238E27FC236}">
                    <a16:creationId xmlns:a16="http://schemas.microsoft.com/office/drawing/2014/main" id="{F97F02E2-DC31-C364-1F2F-5FB4AB533509}"/>
                  </a:ext>
                </a:extLst>
              </p:cNvPr>
              <p:cNvSpPr/>
              <p:nvPr/>
            </p:nvSpPr>
            <p:spPr>
              <a:xfrm>
                <a:off x="9258490" y="4220154"/>
                <a:ext cx="135424" cy="52112"/>
              </a:xfrm>
              <a:custGeom>
                <a:avLst/>
                <a:gdLst>
                  <a:gd name="connsiteX0" fmla="*/ 126167 w 135424"/>
                  <a:gd name="connsiteY0" fmla="*/ 19200 h 52112"/>
                  <a:gd name="connsiteX1" fmla="*/ 16457 w 135424"/>
                  <a:gd name="connsiteY1" fmla="*/ 0 h 52112"/>
                  <a:gd name="connsiteX2" fmla="*/ 0 w 135424"/>
                  <a:gd name="connsiteY2" fmla="*/ 16457 h 52112"/>
                  <a:gd name="connsiteX3" fmla="*/ 16457 w 135424"/>
                  <a:gd name="connsiteY3" fmla="*/ 32913 h 52112"/>
                  <a:gd name="connsiteX4" fmla="*/ 112454 w 135424"/>
                  <a:gd name="connsiteY4" fmla="*/ 49370 h 52112"/>
                  <a:gd name="connsiteX5" fmla="*/ 120682 w 135424"/>
                  <a:gd name="connsiteY5" fmla="*/ 52113 h 52112"/>
                  <a:gd name="connsiteX6" fmla="*/ 134395 w 135424"/>
                  <a:gd name="connsiteY6" fmla="*/ 43884 h 52112"/>
                  <a:gd name="connsiteX7" fmla="*/ 126167 w 135424"/>
                  <a:gd name="connsiteY7" fmla="*/ 19200 h 5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24" h="52112">
                    <a:moveTo>
                      <a:pt x="126167" y="19200"/>
                    </a:moveTo>
                    <a:cubicBezTo>
                      <a:pt x="87769" y="0"/>
                      <a:pt x="19200" y="0"/>
                      <a:pt x="16457" y="0"/>
                    </a:cubicBezTo>
                    <a:cubicBezTo>
                      <a:pt x="8228" y="0"/>
                      <a:pt x="0" y="8228"/>
                      <a:pt x="0" y="16457"/>
                    </a:cubicBezTo>
                    <a:cubicBezTo>
                      <a:pt x="0" y="24685"/>
                      <a:pt x="8228" y="32913"/>
                      <a:pt x="16457" y="32913"/>
                    </a:cubicBezTo>
                    <a:cubicBezTo>
                      <a:pt x="35656" y="32913"/>
                      <a:pt x="87769" y="35656"/>
                      <a:pt x="112454" y="49370"/>
                    </a:cubicBezTo>
                    <a:cubicBezTo>
                      <a:pt x="115197" y="49370"/>
                      <a:pt x="117939" y="52113"/>
                      <a:pt x="120682" y="52113"/>
                    </a:cubicBezTo>
                    <a:cubicBezTo>
                      <a:pt x="126167" y="52113"/>
                      <a:pt x="131653" y="49370"/>
                      <a:pt x="134395" y="43884"/>
                    </a:cubicBezTo>
                    <a:cubicBezTo>
                      <a:pt x="137138" y="32913"/>
                      <a:pt x="134395" y="24685"/>
                      <a:pt x="126167" y="19200"/>
                    </a:cubicBezTo>
                    <a:close/>
                  </a:path>
                </a:pathLst>
              </a:custGeom>
              <a:grpFill/>
              <a:ln w="2742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1" name="Freeform 1505">
                <a:extLst>
                  <a:ext uri="{FF2B5EF4-FFF2-40B4-BE49-F238E27FC236}">
                    <a16:creationId xmlns:a16="http://schemas.microsoft.com/office/drawing/2014/main" id="{7CD424CC-C194-A178-CA68-31E26B9AE48F}"/>
                  </a:ext>
                </a:extLst>
              </p:cNvPr>
              <p:cNvSpPr/>
              <p:nvPr/>
            </p:nvSpPr>
            <p:spPr>
              <a:xfrm>
                <a:off x="8833361" y="4024394"/>
                <a:ext cx="270162" cy="91535"/>
              </a:xfrm>
              <a:custGeom>
                <a:avLst/>
                <a:gdLst>
                  <a:gd name="connsiteX0" fmla="*/ 266049 w 270162"/>
                  <a:gd name="connsiteY0" fmla="*/ 47651 h 91535"/>
                  <a:gd name="connsiteX1" fmla="*/ 27428 w 270162"/>
                  <a:gd name="connsiteY1" fmla="*/ 6509 h 91535"/>
                  <a:gd name="connsiteX2" fmla="*/ 0 w 270162"/>
                  <a:gd name="connsiteY2" fmla="*/ 39422 h 91535"/>
                  <a:gd name="connsiteX3" fmla="*/ 0 w 270162"/>
                  <a:gd name="connsiteY3" fmla="*/ 75078 h 91535"/>
                  <a:gd name="connsiteX4" fmla="*/ 16457 w 270162"/>
                  <a:gd name="connsiteY4" fmla="*/ 91535 h 91535"/>
                  <a:gd name="connsiteX5" fmla="*/ 32914 w 270162"/>
                  <a:gd name="connsiteY5" fmla="*/ 75078 h 91535"/>
                  <a:gd name="connsiteX6" fmla="*/ 32914 w 270162"/>
                  <a:gd name="connsiteY6" fmla="*/ 39422 h 91535"/>
                  <a:gd name="connsiteX7" fmla="*/ 32914 w 270162"/>
                  <a:gd name="connsiteY7" fmla="*/ 39422 h 91535"/>
                  <a:gd name="connsiteX8" fmla="*/ 137138 w 270162"/>
                  <a:gd name="connsiteY8" fmla="*/ 33937 h 91535"/>
                  <a:gd name="connsiteX9" fmla="*/ 244106 w 270162"/>
                  <a:gd name="connsiteY9" fmla="*/ 72335 h 91535"/>
                  <a:gd name="connsiteX10" fmla="*/ 266049 w 270162"/>
                  <a:gd name="connsiteY10" fmla="*/ 72335 h 91535"/>
                  <a:gd name="connsiteX11" fmla="*/ 266049 w 270162"/>
                  <a:gd name="connsiteY11" fmla="*/ 47651 h 9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0162" h="91535">
                    <a:moveTo>
                      <a:pt x="266049" y="47651"/>
                    </a:moveTo>
                    <a:cubicBezTo>
                      <a:pt x="205708" y="-12690"/>
                      <a:pt x="79540" y="-1719"/>
                      <a:pt x="27428" y="6509"/>
                    </a:cubicBezTo>
                    <a:cubicBezTo>
                      <a:pt x="10971" y="9252"/>
                      <a:pt x="0" y="22966"/>
                      <a:pt x="0" y="39422"/>
                    </a:cubicBezTo>
                    <a:lnTo>
                      <a:pt x="0" y="75078"/>
                    </a:lnTo>
                    <a:cubicBezTo>
                      <a:pt x="0" y="83307"/>
                      <a:pt x="8228" y="91535"/>
                      <a:pt x="16457" y="91535"/>
                    </a:cubicBezTo>
                    <a:cubicBezTo>
                      <a:pt x="24685" y="91535"/>
                      <a:pt x="32914" y="83307"/>
                      <a:pt x="32914" y="75078"/>
                    </a:cubicBezTo>
                    <a:lnTo>
                      <a:pt x="32914" y="39422"/>
                    </a:lnTo>
                    <a:cubicBezTo>
                      <a:pt x="32914" y="39422"/>
                      <a:pt x="32914" y="39422"/>
                      <a:pt x="32914" y="39422"/>
                    </a:cubicBezTo>
                    <a:cubicBezTo>
                      <a:pt x="52112" y="36680"/>
                      <a:pt x="93254" y="31194"/>
                      <a:pt x="137138" y="33937"/>
                    </a:cubicBezTo>
                    <a:cubicBezTo>
                      <a:pt x="186508" y="36680"/>
                      <a:pt x="222164" y="50394"/>
                      <a:pt x="244106" y="72335"/>
                    </a:cubicBezTo>
                    <a:cubicBezTo>
                      <a:pt x="249592" y="77821"/>
                      <a:pt x="260563" y="77821"/>
                      <a:pt x="266049" y="72335"/>
                    </a:cubicBezTo>
                    <a:cubicBezTo>
                      <a:pt x="271534" y="64107"/>
                      <a:pt x="271534" y="53136"/>
                      <a:pt x="266049" y="47651"/>
                    </a:cubicBezTo>
                    <a:close/>
                  </a:path>
                </a:pathLst>
              </a:custGeom>
              <a:grpFill/>
              <a:ln w="2742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2" name="Freeform 1506">
                <a:extLst>
                  <a:ext uri="{FF2B5EF4-FFF2-40B4-BE49-F238E27FC236}">
                    <a16:creationId xmlns:a16="http://schemas.microsoft.com/office/drawing/2014/main" id="{A345CB8A-38C9-51CC-2F98-404231827254}"/>
                  </a:ext>
                </a:extLst>
              </p:cNvPr>
              <p:cNvSpPr/>
              <p:nvPr/>
            </p:nvSpPr>
            <p:spPr>
              <a:xfrm>
                <a:off x="8764792" y="4579456"/>
                <a:ext cx="32913" cy="101482"/>
              </a:xfrm>
              <a:custGeom>
                <a:avLst/>
                <a:gdLst>
                  <a:gd name="connsiteX0" fmla="*/ 16457 w 32913"/>
                  <a:gd name="connsiteY0" fmla="*/ 0 h 101482"/>
                  <a:gd name="connsiteX1" fmla="*/ 0 w 32913"/>
                  <a:gd name="connsiteY1" fmla="*/ 16457 h 101482"/>
                  <a:gd name="connsiteX2" fmla="*/ 0 w 32913"/>
                  <a:gd name="connsiteY2" fmla="*/ 85026 h 101482"/>
                  <a:gd name="connsiteX3" fmla="*/ 16457 w 32913"/>
                  <a:gd name="connsiteY3" fmla="*/ 101482 h 101482"/>
                  <a:gd name="connsiteX4" fmla="*/ 32914 w 32913"/>
                  <a:gd name="connsiteY4" fmla="*/ 85026 h 101482"/>
                  <a:gd name="connsiteX5" fmla="*/ 32914 w 32913"/>
                  <a:gd name="connsiteY5" fmla="*/ 16457 h 101482"/>
                  <a:gd name="connsiteX6" fmla="*/ 16457 w 32913"/>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01482">
                    <a:moveTo>
                      <a:pt x="16457" y="0"/>
                    </a:moveTo>
                    <a:cubicBezTo>
                      <a:pt x="8228" y="0"/>
                      <a:pt x="0" y="8228"/>
                      <a:pt x="0" y="16457"/>
                    </a:cubicBezTo>
                    <a:lnTo>
                      <a:pt x="0" y="85026"/>
                    </a:lnTo>
                    <a:cubicBezTo>
                      <a:pt x="0" y="93254"/>
                      <a:pt x="8228" y="101482"/>
                      <a:pt x="16457" y="101482"/>
                    </a:cubicBezTo>
                    <a:cubicBezTo>
                      <a:pt x="24685" y="101482"/>
                      <a:pt x="32914" y="93254"/>
                      <a:pt x="32914" y="85026"/>
                    </a:cubicBezTo>
                    <a:lnTo>
                      <a:pt x="32914" y="16457"/>
                    </a:lnTo>
                    <a:cubicBezTo>
                      <a:pt x="32914" y="8228"/>
                      <a:pt x="24685" y="0"/>
                      <a:pt x="16457" y="0"/>
                    </a:cubicBezTo>
                    <a:close/>
                  </a:path>
                </a:pathLst>
              </a:custGeom>
              <a:grpFill/>
              <a:ln w="2742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3" name="Freeform 1507">
                <a:extLst>
                  <a:ext uri="{FF2B5EF4-FFF2-40B4-BE49-F238E27FC236}">
                    <a16:creationId xmlns:a16="http://schemas.microsoft.com/office/drawing/2014/main" id="{FA90C0FE-1066-7316-E623-2B941673A242}"/>
                  </a:ext>
                </a:extLst>
              </p:cNvPr>
              <p:cNvSpPr/>
              <p:nvPr/>
            </p:nvSpPr>
            <p:spPr>
              <a:xfrm>
                <a:off x="9140551" y="4579456"/>
                <a:ext cx="32912" cy="101482"/>
              </a:xfrm>
              <a:custGeom>
                <a:avLst/>
                <a:gdLst>
                  <a:gd name="connsiteX0" fmla="*/ 16456 w 32912"/>
                  <a:gd name="connsiteY0" fmla="*/ 0 h 101482"/>
                  <a:gd name="connsiteX1" fmla="*/ 0 w 32912"/>
                  <a:gd name="connsiteY1" fmla="*/ 16457 h 101482"/>
                  <a:gd name="connsiteX2" fmla="*/ 0 w 32912"/>
                  <a:gd name="connsiteY2" fmla="*/ 85026 h 101482"/>
                  <a:gd name="connsiteX3" fmla="*/ 16456 w 32912"/>
                  <a:gd name="connsiteY3" fmla="*/ 101482 h 101482"/>
                  <a:gd name="connsiteX4" fmla="*/ 32913 w 32912"/>
                  <a:gd name="connsiteY4" fmla="*/ 85026 h 101482"/>
                  <a:gd name="connsiteX5" fmla="*/ 32913 w 32912"/>
                  <a:gd name="connsiteY5" fmla="*/ 16457 h 101482"/>
                  <a:gd name="connsiteX6" fmla="*/ 16456 w 32912"/>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01482">
                    <a:moveTo>
                      <a:pt x="16456" y="0"/>
                    </a:moveTo>
                    <a:cubicBezTo>
                      <a:pt x="8228" y="0"/>
                      <a:pt x="0" y="8228"/>
                      <a:pt x="0" y="16457"/>
                    </a:cubicBezTo>
                    <a:lnTo>
                      <a:pt x="0" y="85026"/>
                    </a:lnTo>
                    <a:cubicBezTo>
                      <a:pt x="0" y="93254"/>
                      <a:pt x="8228" y="101482"/>
                      <a:pt x="16456" y="101482"/>
                    </a:cubicBezTo>
                    <a:cubicBezTo>
                      <a:pt x="24685" y="101482"/>
                      <a:pt x="32913" y="93254"/>
                      <a:pt x="32913" y="85026"/>
                    </a:cubicBezTo>
                    <a:lnTo>
                      <a:pt x="32913" y="16457"/>
                    </a:lnTo>
                    <a:cubicBezTo>
                      <a:pt x="32913" y="8228"/>
                      <a:pt x="24685" y="0"/>
                      <a:pt x="16456" y="0"/>
                    </a:cubicBezTo>
                    <a:close/>
                  </a:path>
                </a:pathLst>
              </a:custGeom>
              <a:grpFill/>
              <a:ln w="2742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4" name="Freeform 1508">
                <a:extLst>
                  <a:ext uri="{FF2B5EF4-FFF2-40B4-BE49-F238E27FC236}">
                    <a16:creationId xmlns:a16="http://schemas.microsoft.com/office/drawing/2014/main" id="{ACB8FB5D-C290-6319-F5C1-F23D4AB1D5B9}"/>
                  </a:ext>
                </a:extLst>
              </p:cNvPr>
              <p:cNvSpPr/>
              <p:nvPr/>
            </p:nvSpPr>
            <p:spPr>
              <a:xfrm>
                <a:off x="8852561" y="4409405"/>
                <a:ext cx="90510" cy="91730"/>
              </a:xfrm>
              <a:custGeom>
                <a:avLst/>
                <a:gdLst>
                  <a:gd name="connsiteX0" fmla="*/ 52112 w 90510"/>
                  <a:gd name="connsiteY0" fmla="*/ 90511 h 91730"/>
                  <a:gd name="connsiteX1" fmla="*/ 52112 w 90510"/>
                  <a:gd name="connsiteY1" fmla="*/ 90511 h 91730"/>
                  <a:gd name="connsiteX2" fmla="*/ 52112 w 90510"/>
                  <a:gd name="connsiteY2" fmla="*/ 90511 h 91730"/>
                  <a:gd name="connsiteX3" fmla="*/ 0 w 90510"/>
                  <a:gd name="connsiteY3" fmla="*/ 16456 h 91730"/>
                  <a:gd name="connsiteX4" fmla="*/ 16456 w 90510"/>
                  <a:gd name="connsiteY4" fmla="*/ 0 h 91730"/>
                  <a:gd name="connsiteX5" fmla="*/ 90511 w 90510"/>
                  <a:gd name="connsiteY5" fmla="*/ 52112 h 91730"/>
                  <a:gd name="connsiteX6" fmla="*/ 52112 w 90510"/>
                  <a:gd name="connsiteY6" fmla="*/ 90511 h 9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0" h="91730">
                    <a:moveTo>
                      <a:pt x="52112" y="90511"/>
                    </a:moveTo>
                    <a:cubicBezTo>
                      <a:pt x="52112" y="90511"/>
                      <a:pt x="52112" y="93254"/>
                      <a:pt x="52112" y="90511"/>
                    </a:cubicBezTo>
                    <a:cubicBezTo>
                      <a:pt x="49369" y="93254"/>
                      <a:pt x="49369" y="90511"/>
                      <a:pt x="52112" y="90511"/>
                    </a:cubicBezTo>
                    <a:lnTo>
                      <a:pt x="0" y="16456"/>
                    </a:lnTo>
                    <a:lnTo>
                      <a:pt x="16456" y="0"/>
                    </a:lnTo>
                    <a:lnTo>
                      <a:pt x="90511" y="52112"/>
                    </a:lnTo>
                    <a:lnTo>
                      <a:pt x="52112" y="90511"/>
                    </a:lnTo>
                    <a:close/>
                  </a:path>
                </a:pathLst>
              </a:custGeom>
              <a:solidFill>
                <a:srgbClr val="60BA47"/>
              </a:solidFill>
              <a:ln w="2742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5" name="Freeform 1509">
                <a:extLst>
                  <a:ext uri="{FF2B5EF4-FFF2-40B4-BE49-F238E27FC236}">
                    <a16:creationId xmlns:a16="http://schemas.microsoft.com/office/drawing/2014/main" id="{21035D6B-F480-7367-DC41-687D9DACAF94}"/>
                  </a:ext>
                </a:extLst>
              </p:cNvPr>
              <p:cNvSpPr/>
              <p:nvPr/>
            </p:nvSpPr>
            <p:spPr>
              <a:xfrm>
                <a:off x="8995184" y="4409405"/>
                <a:ext cx="90511" cy="92568"/>
              </a:xfrm>
              <a:custGeom>
                <a:avLst/>
                <a:gdLst>
                  <a:gd name="connsiteX0" fmla="*/ 41142 w 90511"/>
                  <a:gd name="connsiteY0" fmla="*/ 90511 h 92568"/>
                  <a:gd name="connsiteX1" fmla="*/ 41142 w 90511"/>
                  <a:gd name="connsiteY1" fmla="*/ 90511 h 92568"/>
                  <a:gd name="connsiteX2" fmla="*/ 41142 w 90511"/>
                  <a:gd name="connsiteY2" fmla="*/ 90511 h 92568"/>
                  <a:gd name="connsiteX3" fmla="*/ 0 w 90511"/>
                  <a:gd name="connsiteY3" fmla="*/ 52112 h 92568"/>
                  <a:gd name="connsiteX4" fmla="*/ 74055 w 90511"/>
                  <a:gd name="connsiteY4" fmla="*/ 0 h 92568"/>
                  <a:gd name="connsiteX5" fmla="*/ 90512 w 90511"/>
                  <a:gd name="connsiteY5" fmla="*/ 16456 h 92568"/>
                  <a:gd name="connsiteX6" fmla="*/ 41142 w 90511"/>
                  <a:gd name="connsiteY6" fmla="*/ 90511 h 9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1" h="92568">
                    <a:moveTo>
                      <a:pt x="41142" y="90511"/>
                    </a:moveTo>
                    <a:cubicBezTo>
                      <a:pt x="41142" y="90511"/>
                      <a:pt x="41142" y="93254"/>
                      <a:pt x="41142" y="90511"/>
                    </a:cubicBezTo>
                    <a:cubicBezTo>
                      <a:pt x="38399" y="93254"/>
                      <a:pt x="38399" y="93254"/>
                      <a:pt x="41142" y="90511"/>
                    </a:cubicBezTo>
                    <a:lnTo>
                      <a:pt x="0" y="52112"/>
                    </a:lnTo>
                    <a:lnTo>
                      <a:pt x="74055" y="0"/>
                    </a:lnTo>
                    <a:lnTo>
                      <a:pt x="90512" y="16456"/>
                    </a:lnTo>
                    <a:lnTo>
                      <a:pt x="41142" y="90511"/>
                    </a:lnTo>
                    <a:close/>
                  </a:path>
                </a:pathLst>
              </a:custGeom>
              <a:solidFill>
                <a:srgbClr val="60BA47"/>
              </a:solidFill>
              <a:ln w="2742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6" name="Freeform 1510">
                <a:extLst>
                  <a:ext uri="{FF2B5EF4-FFF2-40B4-BE49-F238E27FC236}">
                    <a16:creationId xmlns:a16="http://schemas.microsoft.com/office/drawing/2014/main" id="{F2D6B057-947F-683C-650D-B2644C34E6E4}"/>
                  </a:ext>
                </a:extLst>
              </p:cNvPr>
              <p:cNvSpPr/>
              <p:nvPr/>
            </p:nvSpPr>
            <p:spPr>
              <a:xfrm>
                <a:off x="9412085" y="4546543"/>
                <a:ext cx="32912" cy="134395"/>
              </a:xfrm>
              <a:custGeom>
                <a:avLst/>
                <a:gdLst>
                  <a:gd name="connsiteX0" fmla="*/ 16457 w 32912"/>
                  <a:gd name="connsiteY0" fmla="*/ 0 h 134395"/>
                  <a:gd name="connsiteX1" fmla="*/ 0 w 32912"/>
                  <a:gd name="connsiteY1" fmla="*/ 16456 h 134395"/>
                  <a:gd name="connsiteX2" fmla="*/ 0 w 32912"/>
                  <a:gd name="connsiteY2" fmla="*/ 117939 h 134395"/>
                  <a:gd name="connsiteX3" fmla="*/ 16457 w 32912"/>
                  <a:gd name="connsiteY3" fmla="*/ 134395 h 134395"/>
                  <a:gd name="connsiteX4" fmla="*/ 32913 w 32912"/>
                  <a:gd name="connsiteY4" fmla="*/ 117939 h 134395"/>
                  <a:gd name="connsiteX5" fmla="*/ 32913 w 32912"/>
                  <a:gd name="connsiteY5" fmla="*/ 16456 h 134395"/>
                  <a:gd name="connsiteX6" fmla="*/ 16457 w 32912"/>
                  <a:gd name="connsiteY6" fmla="*/ 0 h 1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34395">
                    <a:moveTo>
                      <a:pt x="16457" y="0"/>
                    </a:moveTo>
                    <a:cubicBezTo>
                      <a:pt x="8228" y="0"/>
                      <a:pt x="0" y="8228"/>
                      <a:pt x="0" y="16456"/>
                    </a:cubicBezTo>
                    <a:lnTo>
                      <a:pt x="0" y="117939"/>
                    </a:lnTo>
                    <a:cubicBezTo>
                      <a:pt x="0" y="126167"/>
                      <a:pt x="8228" y="134395"/>
                      <a:pt x="16457" y="134395"/>
                    </a:cubicBezTo>
                    <a:cubicBezTo>
                      <a:pt x="24685" y="134395"/>
                      <a:pt x="32913" y="126167"/>
                      <a:pt x="32913" y="117939"/>
                    </a:cubicBezTo>
                    <a:lnTo>
                      <a:pt x="32913" y="16456"/>
                    </a:lnTo>
                    <a:cubicBezTo>
                      <a:pt x="32913" y="5485"/>
                      <a:pt x="24685" y="0"/>
                      <a:pt x="16457" y="0"/>
                    </a:cubicBezTo>
                    <a:close/>
                  </a:path>
                </a:pathLst>
              </a:custGeom>
              <a:grpFill/>
              <a:ln w="2742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spTree>
    <p:extLst>
      <p:ext uri="{BB962C8B-B14F-4D97-AF65-F5344CB8AC3E}">
        <p14:creationId xmlns:p14="http://schemas.microsoft.com/office/powerpoint/2010/main" val="2804620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137A20F1-B484-01B2-C346-5B746EF4DD20}"/>
              </a:ext>
            </a:extLst>
          </p:cNvPr>
          <p:cNvSpPr>
            <a:spLocks noGrp="1"/>
          </p:cNvSpPr>
          <p:nvPr>
            <p:ph type="body" sz="quarter" idx="18"/>
          </p:nvPr>
        </p:nvSpPr>
        <p:spPr>
          <a:xfrm>
            <a:off x="184303" y="1431823"/>
            <a:ext cx="4967121" cy="4839488"/>
          </a:xfrm>
        </p:spPr>
        <p:txBody>
          <a:bodyPr/>
          <a:lstStyle/>
          <a:p>
            <a:pPr marL="12700" marR="5080">
              <a:lnSpc>
                <a:spcPct val="90000"/>
              </a:lnSpc>
              <a:spcBef>
                <a:spcPts val="100"/>
              </a:spcBef>
            </a:pPr>
            <a:r>
              <a:rPr lang="en-US" sz="2250" dirty="0" err="1">
                <a:solidFill>
                  <a:srgbClr val="FFFFFF"/>
                </a:solidFill>
                <a:latin typeface="Calibri"/>
                <a:cs typeface="Calibri"/>
              </a:rPr>
              <a:t>Questo</a:t>
            </a:r>
            <a:r>
              <a:rPr lang="en-US" sz="2250" dirty="0">
                <a:solidFill>
                  <a:srgbClr val="FFFFFF"/>
                </a:solidFill>
                <a:latin typeface="Calibri"/>
                <a:cs typeface="Calibri"/>
              </a:rPr>
              <a:t> modulo </a:t>
            </a:r>
            <a:r>
              <a:rPr lang="en-US" sz="2250" dirty="0" err="1">
                <a:solidFill>
                  <a:srgbClr val="FFFFFF"/>
                </a:solidFill>
                <a:latin typeface="Calibri"/>
                <a:cs typeface="Calibri"/>
              </a:rPr>
              <a:t>analizza</a:t>
            </a:r>
            <a:r>
              <a:rPr lang="en-US" sz="2250" dirty="0">
                <a:solidFill>
                  <a:srgbClr val="FFFFFF"/>
                </a:solidFill>
                <a:latin typeface="Calibri"/>
                <a:cs typeface="Calibri"/>
              </a:rPr>
              <a:t> ed </a:t>
            </a:r>
            <a:r>
              <a:rPr lang="en-US" sz="2250" dirty="0" err="1">
                <a:solidFill>
                  <a:srgbClr val="FFFFFF"/>
                </a:solidFill>
                <a:latin typeface="Calibri"/>
                <a:cs typeface="Calibri"/>
              </a:rPr>
              <a:t>esplora</a:t>
            </a:r>
            <a:r>
              <a:rPr lang="en-US" sz="2250" dirty="0">
                <a:solidFill>
                  <a:srgbClr val="FFFFFF"/>
                </a:solidFill>
                <a:latin typeface="Calibri"/>
                <a:cs typeface="Calibri"/>
              </a:rPr>
              <a:t> </a:t>
            </a:r>
            <a:r>
              <a:rPr lang="en-US" sz="2250" dirty="0" err="1">
                <a:solidFill>
                  <a:srgbClr val="FFFFFF"/>
                </a:solidFill>
                <a:latin typeface="Calibri"/>
                <a:cs typeface="Calibri"/>
              </a:rPr>
              <a:t>diversi</a:t>
            </a:r>
            <a:r>
              <a:rPr lang="en-US" sz="2250" dirty="0">
                <a:solidFill>
                  <a:srgbClr val="FFFFFF"/>
                </a:solidFill>
                <a:latin typeface="Calibri"/>
                <a:cs typeface="Calibri"/>
              </a:rPr>
              <a:t> tipi di </a:t>
            </a:r>
            <a:r>
              <a:rPr lang="en-US" sz="2250" dirty="0" err="1">
                <a:solidFill>
                  <a:srgbClr val="FFFFFF"/>
                </a:solidFill>
                <a:latin typeface="Calibri"/>
                <a:cs typeface="Calibri"/>
              </a:rPr>
              <a:t>innovazioni</a:t>
            </a:r>
            <a:r>
              <a:rPr lang="en-US" sz="2250" dirty="0">
                <a:solidFill>
                  <a:srgbClr val="FFFFFF"/>
                </a:solidFill>
                <a:latin typeface="Calibri"/>
                <a:cs typeface="Calibri"/>
              </a:rPr>
              <a:t> applicate </a:t>
            </a:r>
            <a:r>
              <a:rPr lang="en-US" sz="2250" spc="-25" dirty="0" err="1">
                <a:solidFill>
                  <a:srgbClr val="FFFFFF"/>
                </a:solidFill>
                <a:latin typeface="Calibri"/>
                <a:cs typeface="Calibri"/>
              </a:rPr>
              <a:t>nel</a:t>
            </a:r>
            <a:r>
              <a:rPr lang="en-US" sz="2250" spc="-25" dirty="0">
                <a:solidFill>
                  <a:srgbClr val="FFFFFF"/>
                </a:solidFill>
                <a:latin typeface="Calibri"/>
                <a:cs typeface="Calibri"/>
              </a:rPr>
              <a:t> </a:t>
            </a:r>
            <a:r>
              <a:rPr lang="en-US" sz="2250" dirty="0" err="1">
                <a:solidFill>
                  <a:srgbClr val="FFFFFF"/>
                </a:solidFill>
                <a:latin typeface="Calibri"/>
                <a:cs typeface="Calibri"/>
              </a:rPr>
              <a:t>settore</a:t>
            </a:r>
            <a:r>
              <a:rPr lang="en-US" sz="2250" dirty="0">
                <a:solidFill>
                  <a:srgbClr val="FFFFFF"/>
                </a:solidFill>
                <a:latin typeface="Calibri"/>
                <a:cs typeface="Calibri"/>
              </a:rPr>
              <a:t> </a:t>
            </a:r>
            <a:r>
              <a:rPr lang="en-US" sz="2250" dirty="0" err="1">
                <a:solidFill>
                  <a:srgbClr val="FFFFFF"/>
                </a:solidFill>
                <a:latin typeface="Calibri"/>
                <a:cs typeface="Calibri"/>
              </a:rPr>
              <a:t>alimentare</a:t>
            </a:r>
            <a:r>
              <a:rPr lang="en-US" sz="2250" dirty="0">
                <a:solidFill>
                  <a:srgbClr val="FFFFFF"/>
                </a:solidFill>
                <a:latin typeface="Calibri"/>
                <a:cs typeface="Calibri"/>
              </a:rPr>
              <a:t> per </a:t>
            </a:r>
            <a:r>
              <a:rPr lang="en-US" sz="2250" dirty="0" err="1">
                <a:solidFill>
                  <a:srgbClr val="FFFFFF"/>
                </a:solidFill>
                <a:latin typeface="Calibri"/>
                <a:cs typeface="Calibri"/>
              </a:rPr>
              <a:t>ottimizzare</a:t>
            </a:r>
            <a:r>
              <a:rPr lang="en-US" sz="2250" dirty="0">
                <a:solidFill>
                  <a:srgbClr val="FFFFFF"/>
                </a:solidFill>
                <a:latin typeface="Calibri"/>
                <a:cs typeface="Calibri"/>
              </a:rPr>
              <a:t> </a:t>
            </a:r>
            <a:r>
              <a:rPr lang="en-US" sz="2250" dirty="0" err="1">
                <a:solidFill>
                  <a:srgbClr val="FFFFFF"/>
                </a:solidFill>
                <a:latin typeface="Calibri"/>
                <a:cs typeface="Calibri"/>
              </a:rPr>
              <a:t>i</a:t>
            </a:r>
            <a:r>
              <a:rPr lang="en-US" sz="2250" dirty="0">
                <a:solidFill>
                  <a:srgbClr val="FFFFFF"/>
                </a:solidFill>
                <a:latin typeface="Calibri"/>
                <a:cs typeface="Calibri"/>
              </a:rPr>
              <a:t> </a:t>
            </a:r>
            <a:r>
              <a:rPr lang="en-US" sz="2250" dirty="0" err="1">
                <a:solidFill>
                  <a:srgbClr val="FFFFFF"/>
                </a:solidFill>
                <a:latin typeface="Calibri"/>
                <a:cs typeface="Calibri"/>
              </a:rPr>
              <a:t>processi</a:t>
            </a:r>
            <a:r>
              <a:rPr lang="en-US" sz="2250" dirty="0">
                <a:solidFill>
                  <a:srgbClr val="FFFFFF"/>
                </a:solidFill>
                <a:latin typeface="Calibri"/>
                <a:cs typeface="Calibri"/>
              </a:rPr>
              <a:t> e </a:t>
            </a:r>
            <a:r>
              <a:rPr lang="en-US" sz="2250" dirty="0" err="1">
                <a:solidFill>
                  <a:srgbClr val="FFFFFF"/>
                </a:solidFill>
                <a:latin typeface="Calibri"/>
                <a:cs typeface="Calibri"/>
              </a:rPr>
              <a:t>ridurre</a:t>
            </a:r>
            <a:r>
              <a:rPr lang="en-US" sz="2250" dirty="0">
                <a:solidFill>
                  <a:srgbClr val="FFFFFF"/>
                </a:solidFill>
                <a:latin typeface="Calibri"/>
                <a:cs typeface="Calibri"/>
              </a:rPr>
              <a:t> al </a:t>
            </a:r>
            <a:r>
              <a:rPr lang="en-US" sz="2250" dirty="0" err="1">
                <a:solidFill>
                  <a:srgbClr val="FFFFFF"/>
                </a:solidFill>
                <a:latin typeface="Calibri"/>
                <a:cs typeface="Calibri"/>
              </a:rPr>
              <a:t>minimo</a:t>
            </a:r>
            <a:r>
              <a:rPr lang="en-US" sz="2250" dirty="0">
                <a:solidFill>
                  <a:srgbClr val="FFFFFF"/>
                </a:solidFill>
                <a:latin typeface="Calibri"/>
                <a:cs typeface="Calibri"/>
              </a:rPr>
              <a:t> </a:t>
            </a:r>
            <a:r>
              <a:rPr lang="en-US" sz="2250" spc="-10" dirty="0" err="1">
                <a:solidFill>
                  <a:srgbClr val="FFFFFF"/>
                </a:solidFill>
                <a:latin typeface="Calibri"/>
                <a:cs typeface="Calibri"/>
              </a:rPr>
              <a:t>gli</a:t>
            </a:r>
            <a:r>
              <a:rPr lang="en-US" sz="2250" spc="-10" dirty="0">
                <a:solidFill>
                  <a:srgbClr val="FFFFFF"/>
                </a:solidFill>
                <a:latin typeface="Calibri"/>
                <a:cs typeface="Calibri"/>
              </a:rPr>
              <a:t> </a:t>
            </a:r>
            <a:r>
              <a:rPr lang="en-US" sz="2250" spc="-10" dirty="0" err="1">
                <a:solidFill>
                  <a:srgbClr val="FFFFFF"/>
                </a:solidFill>
                <a:latin typeface="Calibri"/>
                <a:cs typeface="Calibri"/>
              </a:rPr>
              <a:t>sprechi</a:t>
            </a:r>
            <a:r>
              <a:rPr lang="en-US" sz="2250" spc="-10" dirty="0">
                <a:solidFill>
                  <a:srgbClr val="FFFFFF"/>
                </a:solidFill>
                <a:latin typeface="Calibri"/>
                <a:cs typeface="Calibri"/>
              </a:rPr>
              <a:t>.</a:t>
            </a:r>
            <a:endParaRPr lang="en-US" sz="2250" dirty="0">
              <a:latin typeface="Calibri"/>
              <a:cs typeface="Calibri"/>
            </a:endParaRPr>
          </a:p>
          <a:p>
            <a:pPr marL="12700" marR="6350">
              <a:lnSpc>
                <a:spcPct val="90000"/>
              </a:lnSpc>
              <a:spcBef>
                <a:spcPts val="1200"/>
              </a:spcBef>
            </a:pPr>
            <a:r>
              <a:rPr lang="en-US" sz="2250" dirty="0" err="1">
                <a:solidFill>
                  <a:srgbClr val="FFFFFF"/>
                </a:solidFill>
                <a:latin typeface="Calibri"/>
                <a:cs typeface="Calibri"/>
              </a:rPr>
              <a:t>Approfondirà</a:t>
            </a:r>
            <a:r>
              <a:rPr lang="en-US" sz="2250" dirty="0">
                <a:solidFill>
                  <a:srgbClr val="FFFFFF"/>
                </a:solidFill>
                <a:latin typeface="Calibri"/>
                <a:cs typeface="Calibri"/>
              </a:rPr>
              <a:t> le </a:t>
            </a:r>
            <a:r>
              <a:rPr lang="en-US" sz="2250" dirty="0" err="1">
                <a:solidFill>
                  <a:srgbClr val="FFFFFF"/>
                </a:solidFill>
                <a:latin typeface="Calibri"/>
                <a:cs typeface="Calibri"/>
              </a:rPr>
              <a:t>soluzioni</a:t>
            </a:r>
            <a:r>
              <a:rPr lang="en-US" sz="2250" dirty="0">
                <a:solidFill>
                  <a:srgbClr val="FFFFFF"/>
                </a:solidFill>
                <a:latin typeface="Calibri"/>
                <a:cs typeface="Calibri"/>
              </a:rPr>
              <a:t> </a:t>
            </a:r>
            <a:r>
              <a:rPr lang="en-US" sz="2250" dirty="0" err="1">
                <a:solidFill>
                  <a:srgbClr val="FFFFFF"/>
                </a:solidFill>
                <a:latin typeface="Calibri"/>
                <a:cs typeface="Calibri"/>
              </a:rPr>
              <a:t>digitali</a:t>
            </a:r>
            <a:r>
              <a:rPr lang="en-US" sz="2250" dirty="0">
                <a:solidFill>
                  <a:srgbClr val="FFFFFF"/>
                </a:solidFill>
                <a:latin typeface="Calibri"/>
                <a:cs typeface="Calibri"/>
              </a:rPr>
              <a:t> </a:t>
            </a:r>
            <a:r>
              <a:rPr lang="en-US" sz="2250" dirty="0" err="1">
                <a:solidFill>
                  <a:srgbClr val="FFFFFF"/>
                </a:solidFill>
                <a:latin typeface="Calibri"/>
                <a:cs typeface="Calibri"/>
              </a:rPr>
              <a:t>progettate</a:t>
            </a:r>
            <a:r>
              <a:rPr lang="en-US" sz="2250" dirty="0">
                <a:solidFill>
                  <a:srgbClr val="FFFFFF"/>
                </a:solidFill>
                <a:latin typeface="Calibri"/>
                <a:cs typeface="Calibri"/>
              </a:rPr>
              <a:t> per </a:t>
            </a:r>
            <a:r>
              <a:rPr lang="en-US" sz="2250" dirty="0" err="1">
                <a:solidFill>
                  <a:srgbClr val="FFFFFF"/>
                </a:solidFill>
                <a:latin typeface="Calibri"/>
                <a:cs typeface="Calibri"/>
              </a:rPr>
              <a:t>evitare</a:t>
            </a:r>
            <a:r>
              <a:rPr lang="en-US" sz="2250" dirty="0">
                <a:solidFill>
                  <a:srgbClr val="FFFFFF"/>
                </a:solidFill>
                <a:latin typeface="Calibri"/>
                <a:cs typeface="Calibri"/>
              </a:rPr>
              <a:t> </a:t>
            </a:r>
            <a:r>
              <a:rPr lang="en-US" sz="2250" dirty="0" err="1">
                <a:solidFill>
                  <a:srgbClr val="FFFFFF"/>
                </a:solidFill>
                <a:latin typeface="Calibri"/>
                <a:cs typeface="Calibri"/>
              </a:rPr>
              <a:t>gli</a:t>
            </a:r>
            <a:r>
              <a:rPr lang="en-US" sz="2250" dirty="0">
                <a:solidFill>
                  <a:srgbClr val="FFFFFF"/>
                </a:solidFill>
                <a:latin typeface="Calibri"/>
                <a:cs typeface="Calibri"/>
              </a:rPr>
              <a:t> </a:t>
            </a:r>
            <a:r>
              <a:rPr lang="en-US" sz="2250" dirty="0" err="1">
                <a:solidFill>
                  <a:srgbClr val="FFFFFF"/>
                </a:solidFill>
                <a:latin typeface="Calibri"/>
                <a:cs typeface="Calibri"/>
              </a:rPr>
              <a:t>sprechi</a:t>
            </a:r>
            <a:r>
              <a:rPr lang="en-US" sz="2250" dirty="0">
                <a:solidFill>
                  <a:srgbClr val="FFFFFF"/>
                </a:solidFill>
                <a:latin typeface="Calibri"/>
                <a:cs typeface="Calibri"/>
              </a:rPr>
              <a:t> </a:t>
            </a:r>
            <a:r>
              <a:rPr lang="en-US" sz="2250" dirty="0" err="1">
                <a:solidFill>
                  <a:srgbClr val="FFFFFF"/>
                </a:solidFill>
                <a:latin typeface="Calibri"/>
                <a:cs typeface="Calibri"/>
              </a:rPr>
              <a:t>alimentari</a:t>
            </a:r>
            <a:r>
              <a:rPr lang="en-US" sz="2250" dirty="0">
                <a:solidFill>
                  <a:srgbClr val="FFFFFF"/>
                </a:solidFill>
                <a:latin typeface="Calibri"/>
                <a:cs typeface="Calibri"/>
              </a:rPr>
              <a:t>, </a:t>
            </a:r>
            <a:r>
              <a:rPr lang="en-US" sz="2250" dirty="0" err="1">
                <a:solidFill>
                  <a:srgbClr val="FFFFFF"/>
                </a:solidFill>
                <a:latin typeface="Calibri"/>
                <a:cs typeface="Calibri"/>
              </a:rPr>
              <a:t>tra</a:t>
            </a:r>
            <a:r>
              <a:rPr lang="en-US" sz="2250" dirty="0">
                <a:solidFill>
                  <a:srgbClr val="FFFFFF"/>
                </a:solidFill>
                <a:latin typeface="Calibri"/>
                <a:cs typeface="Calibri"/>
              </a:rPr>
              <a:t> cui </a:t>
            </a:r>
            <a:r>
              <a:rPr lang="en-US" sz="2250" dirty="0" err="1">
                <a:solidFill>
                  <a:srgbClr val="FFFFFF"/>
                </a:solidFill>
                <a:latin typeface="Calibri"/>
                <a:cs typeface="Calibri"/>
              </a:rPr>
              <a:t>l'intelligenza</a:t>
            </a:r>
            <a:r>
              <a:rPr lang="en-US" sz="2250" dirty="0">
                <a:solidFill>
                  <a:srgbClr val="FFFFFF"/>
                </a:solidFill>
                <a:latin typeface="Calibri"/>
                <a:cs typeface="Calibri"/>
              </a:rPr>
              <a:t> </a:t>
            </a:r>
            <a:r>
              <a:rPr lang="en-US" sz="2250" dirty="0" err="1">
                <a:solidFill>
                  <a:srgbClr val="FFFFFF"/>
                </a:solidFill>
                <a:latin typeface="Calibri"/>
                <a:cs typeface="Calibri"/>
              </a:rPr>
              <a:t>artificiale</a:t>
            </a:r>
            <a:r>
              <a:rPr lang="en-US" sz="2250" dirty="0">
                <a:solidFill>
                  <a:srgbClr val="FFFFFF"/>
                </a:solidFill>
                <a:latin typeface="Calibri"/>
                <a:cs typeface="Calibri"/>
              </a:rPr>
              <a:t> e la </a:t>
            </a:r>
            <a:r>
              <a:rPr lang="en-US" sz="2250" dirty="0" err="1">
                <a:solidFill>
                  <a:srgbClr val="FFFFFF"/>
                </a:solidFill>
                <a:latin typeface="Calibri"/>
                <a:cs typeface="Calibri"/>
              </a:rPr>
              <a:t>tecnologia</a:t>
            </a:r>
            <a:r>
              <a:rPr lang="en-US" sz="2250" dirty="0">
                <a:solidFill>
                  <a:srgbClr val="FFFFFF"/>
                </a:solidFill>
                <a:latin typeface="Calibri"/>
                <a:cs typeface="Calibri"/>
              </a:rPr>
              <a:t> </a:t>
            </a:r>
            <a:r>
              <a:rPr lang="en-US" sz="2250" dirty="0" err="1">
                <a:solidFill>
                  <a:srgbClr val="FFFFFF"/>
                </a:solidFill>
                <a:latin typeface="Calibri"/>
                <a:cs typeface="Calibri"/>
              </a:rPr>
              <a:t>intelligente</a:t>
            </a:r>
            <a:r>
              <a:rPr lang="en-US" sz="2250" dirty="0">
                <a:solidFill>
                  <a:srgbClr val="FFFFFF"/>
                </a:solidFill>
                <a:latin typeface="Calibri"/>
                <a:cs typeface="Calibri"/>
              </a:rPr>
              <a:t> per </a:t>
            </a:r>
            <a:r>
              <a:rPr lang="en-US" sz="2250" dirty="0" err="1">
                <a:solidFill>
                  <a:srgbClr val="FFFFFF"/>
                </a:solidFill>
                <a:latin typeface="Calibri"/>
                <a:cs typeface="Calibri"/>
              </a:rPr>
              <a:t>migliorare</a:t>
            </a:r>
            <a:r>
              <a:rPr lang="en-US" sz="2250" dirty="0">
                <a:solidFill>
                  <a:srgbClr val="FFFFFF"/>
                </a:solidFill>
                <a:latin typeface="Calibri"/>
                <a:cs typeface="Calibri"/>
              </a:rPr>
              <a:t> </a:t>
            </a:r>
            <a:r>
              <a:rPr lang="en-US" sz="2250" dirty="0" err="1">
                <a:solidFill>
                  <a:srgbClr val="FFFFFF"/>
                </a:solidFill>
                <a:latin typeface="Calibri"/>
                <a:cs typeface="Calibri"/>
              </a:rPr>
              <a:t>l'efficienza</a:t>
            </a:r>
            <a:r>
              <a:rPr lang="en-US" sz="2250" dirty="0">
                <a:solidFill>
                  <a:srgbClr val="FFFFFF"/>
                </a:solidFill>
                <a:latin typeface="Calibri"/>
                <a:cs typeface="Calibri"/>
              </a:rPr>
              <a:t> </a:t>
            </a:r>
            <a:r>
              <a:rPr lang="en-US" sz="2250" dirty="0" err="1">
                <a:solidFill>
                  <a:srgbClr val="FFFFFF"/>
                </a:solidFill>
                <a:latin typeface="Calibri"/>
                <a:cs typeface="Calibri"/>
              </a:rPr>
              <a:t>della</a:t>
            </a:r>
            <a:r>
              <a:rPr lang="en-US" sz="2250" dirty="0">
                <a:solidFill>
                  <a:srgbClr val="FFFFFF"/>
                </a:solidFill>
                <a:latin typeface="Calibri"/>
                <a:cs typeface="Calibri"/>
              </a:rPr>
              <a:t> catena di </a:t>
            </a:r>
            <a:r>
              <a:rPr lang="en-US" sz="2250" spc="-10" dirty="0" err="1">
                <a:solidFill>
                  <a:srgbClr val="FFFFFF"/>
                </a:solidFill>
                <a:latin typeface="Calibri"/>
                <a:cs typeface="Calibri"/>
              </a:rPr>
              <a:t>approvvigionamento</a:t>
            </a:r>
            <a:r>
              <a:rPr lang="en-US" sz="2250" spc="-10" dirty="0">
                <a:solidFill>
                  <a:srgbClr val="FFFFFF"/>
                </a:solidFill>
                <a:latin typeface="Calibri"/>
                <a:cs typeface="Calibri"/>
              </a:rPr>
              <a:t> </a:t>
            </a:r>
            <a:r>
              <a:rPr lang="en-US" sz="2250" dirty="0">
                <a:solidFill>
                  <a:srgbClr val="FFFFFF"/>
                </a:solidFill>
                <a:latin typeface="Calibri"/>
                <a:cs typeface="Calibri"/>
              </a:rPr>
              <a:t>e la </a:t>
            </a:r>
            <a:r>
              <a:rPr lang="en-US" sz="2250" spc="-10" dirty="0" err="1">
                <a:solidFill>
                  <a:srgbClr val="FFFFFF"/>
                </a:solidFill>
                <a:latin typeface="Calibri"/>
                <a:cs typeface="Calibri"/>
              </a:rPr>
              <a:t>gestione</a:t>
            </a:r>
            <a:r>
              <a:rPr lang="en-US" sz="2250" spc="-10" dirty="0">
                <a:solidFill>
                  <a:srgbClr val="FFFFFF"/>
                </a:solidFill>
                <a:latin typeface="Calibri"/>
                <a:cs typeface="Calibri"/>
              </a:rPr>
              <a:t> </a:t>
            </a:r>
            <a:r>
              <a:rPr lang="en-US" sz="2250" dirty="0" err="1">
                <a:solidFill>
                  <a:srgbClr val="FFFFFF"/>
                </a:solidFill>
                <a:latin typeface="Calibri"/>
                <a:cs typeface="Calibri"/>
              </a:rPr>
              <a:t>delle</a:t>
            </a:r>
            <a:r>
              <a:rPr lang="en-US" sz="2250" dirty="0">
                <a:solidFill>
                  <a:srgbClr val="FFFFFF"/>
                </a:solidFill>
                <a:latin typeface="Calibri"/>
                <a:cs typeface="Calibri"/>
              </a:rPr>
              <a:t> </a:t>
            </a:r>
            <a:r>
              <a:rPr lang="en-US" sz="2250" dirty="0" err="1">
                <a:solidFill>
                  <a:srgbClr val="FFFFFF"/>
                </a:solidFill>
                <a:latin typeface="Calibri"/>
                <a:cs typeface="Calibri"/>
              </a:rPr>
              <a:t>risorse</a:t>
            </a:r>
            <a:r>
              <a:rPr lang="en-US" sz="2250" spc="-10" dirty="0">
                <a:solidFill>
                  <a:srgbClr val="FFFFFF"/>
                </a:solidFill>
                <a:latin typeface="Calibri"/>
                <a:cs typeface="Calibri"/>
              </a:rPr>
              <a:t>.</a:t>
            </a:r>
            <a:endParaRPr lang="en-US" sz="2250" dirty="0">
              <a:latin typeface="Calibri"/>
              <a:cs typeface="Calibri"/>
            </a:endParaRPr>
          </a:p>
          <a:p>
            <a:pPr marL="12700" marR="5080">
              <a:lnSpc>
                <a:spcPct val="90000"/>
              </a:lnSpc>
              <a:spcBef>
                <a:spcPts val="1205"/>
              </a:spcBef>
            </a:pPr>
            <a:r>
              <a:rPr lang="en-US" sz="2250" dirty="0" err="1">
                <a:solidFill>
                  <a:srgbClr val="FFFFFF"/>
                </a:solidFill>
                <a:latin typeface="Calibri"/>
                <a:cs typeface="Calibri"/>
              </a:rPr>
              <a:t>Inoltre</a:t>
            </a:r>
            <a:r>
              <a:rPr lang="en-US" sz="2250" dirty="0">
                <a:solidFill>
                  <a:srgbClr val="FFFFFF"/>
                </a:solidFill>
                <a:latin typeface="Calibri"/>
                <a:cs typeface="Calibri"/>
              </a:rPr>
              <a:t>, </a:t>
            </a:r>
            <a:r>
              <a:rPr lang="en-US" sz="2250" dirty="0" err="1">
                <a:solidFill>
                  <a:srgbClr val="FFFFFF"/>
                </a:solidFill>
                <a:latin typeface="Calibri"/>
                <a:cs typeface="Calibri"/>
              </a:rPr>
              <a:t>una</a:t>
            </a:r>
            <a:r>
              <a:rPr lang="en-US" sz="2250" dirty="0">
                <a:solidFill>
                  <a:srgbClr val="FFFFFF"/>
                </a:solidFill>
                <a:latin typeface="Calibri"/>
                <a:cs typeface="Calibri"/>
              </a:rPr>
              <a:t> </a:t>
            </a:r>
            <a:r>
              <a:rPr lang="en-US" sz="2250" dirty="0" err="1">
                <a:solidFill>
                  <a:srgbClr val="FFFFFF"/>
                </a:solidFill>
                <a:latin typeface="Calibri"/>
                <a:cs typeface="Calibri"/>
              </a:rPr>
              <a:t>sezione</a:t>
            </a:r>
            <a:r>
              <a:rPr lang="en-US" sz="2250" dirty="0">
                <a:solidFill>
                  <a:srgbClr val="FFFFFF"/>
                </a:solidFill>
                <a:latin typeface="Calibri"/>
                <a:cs typeface="Calibri"/>
              </a:rPr>
              <a:t> </a:t>
            </a:r>
            <a:r>
              <a:rPr lang="en-US" sz="2250" dirty="0" err="1">
                <a:solidFill>
                  <a:srgbClr val="FFFFFF"/>
                </a:solidFill>
                <a:latin typeface="Calibri"/>
                <a:cs typeface="Calibri"/>
              </a:rPr>
              <a:t>sarà</a:t>
            </a:r>
            <a:r>
              <a:rPr lang="en-US" sz="2250" dirty="0">
                <a:solidFill>
                  <a:srgbClr val="FFFFFF"/>
                </a:solidFill>
                <a:latin typeface="Calibri"/>
                <a:cs typeface="Calibri"/>
              </a:rPr>
              <a:t> </a:t>
            </a:r>
            <a:r>
              <a:rPr lang="en-US" sz="2250" dirty="0" err="1">
                <a:solidFill>
                  <a:srgbClr val="FFFFFF"/>
                </a:solidFill>
                <a:latin typeface="Calibri"/>
                <a:cs typeface="Calibri"/>
              </a:rPr>
              <a:t>dedicata</a:t>
            </a:r>
            <a:r>
              <a:rPr lang="en-US" sz="2250" dirty="0">
                <a:solidFill>
                  <a:srgbClr val="FFFFFF"/>
                </a:solidFill>
                <a:latin typeface="Calibri"/>
                <a:cs typeface="Calibri"/>
              </a:rPr>
              <a:t> alle </a:t>
            </a:r>
            <a:r>
              <a:rPr lang="en-US" sz="2250" dirty="0" err="1">
                <a:solidFill>
                  <a:srgbClr val="FFFFFF"/>
                </a:solidFill>
                <a:latin typeface="Calibri"/>
                <a:cs typeface="Calibri"/>
              </a:rPr>
              <a:t>biotecnologie</a:t>
            </a:r>
            <a:r>
              <a:rPr lang="en-US" sz="2250" dirty="0">
                <a:solidFill>
                  <a:srgbClr val="FFFFFF"/>
                </a:solidFill>
                <a:latin typeface="Calibri"/>
                <a:cs typeface="Calibri"/>
              </a:rPr>
              <a:t>, </a:t>
            </a:r>
            <a:r>
              <a:rPr lang="en-US" sz="2250" dirty="0" err="1">
                <a:solidFill>
                  <a:srgbClr val="FFFFFF"/>
                </a:solidFill>
                <a:latin typeface="Calibri"/>
                <a:cs typeface="Calibri"/>
              </a:rPr>
              <a:t>evidenziandone</a:t>
            </a:r>
            <a:r>
              <a:rPr lang="en-US" sz="2250" dirty="0">
                <a:solidFill>
                  <a:srgbClr val="FFFFFF"/>
                </a:solidFill>
                <a:latin typeface="Calibri"/>
                <a:cs typeface="Calibri"/>
              </a:rPr>
              <a:t> </a:t>
            </a:r>
            <a:r>
              <a:rPr lang="en-US" sz="2250" dirty="0" err="1">
                <a:solidFill>
                  <a:srgbClr val="FFFFFF"/>
                </a:solidFill>
                <a:latin typeface="Calibri"/>
                <a:cs typeface="Calibri"/>
              </a:rPr>
              <a:t>l'impatto</a:t>
            </a:r>
            <a:r>
              <a:rPr lang="en-US" sz="2250" dirty="0">
                <a:solidFill>
                  <a:srgbClr val="FFFFFF"/>
                </a:solidFill>
                <a:latin typeface="Calibri"/>
                <a:cs typeface="Calibri"/>
              </a:rPr>
              <a:t> </a:t>
            </a:r>
            <a:r>
              <a:rPr lang="en-US" sz="2250" dirty="0" err="1">
                <a:solidFill>
                  <a:srgbClr val="FFFFFF"/>
                </a:solidFill>
                <a:latin typeface="Calibri"/>
                <a:cs typeface="Calibri"/>
              </a:rPr>
              <a:t>sulla</a:t>
            </a:r>
            <a:r>
              <a:rPr lang="en-US" sz="2250" dirty="0">
                <a:solidFill>
                  <a:srgbClr val="FFFFFF"/>
                </a:solidFill>
                <a:latin typeface="Calibri"/>
                <a:cs typeface="Calibri"/>
              </a:rPr>
              <a:t> </a:t>
            </a:r>
            <a:r>
              <a:rPr lang="en-US" sz="2250" spc="-10" dirty="0" err="1">
                <a:solidFill>
                  <a:srgbClr val="FFFFFF"/>
                </a:solidFill>
                <a:latin typeface="Calibri"/>
                <a:cs typeface="Calibri"/>
              </a:rPr>
              <a:t>produzione</a:t>
            </a:r>
            <a:r>
              <a:rPr lang="en-US" sz="2250" spc="-10" dirty="0">
                <a:solidFill>
                  <a:srgbClr val="FFFFFF"/>
                </a:solidFill>
                <a:latin typeface="Calibri"/>
                <a:cs typeface="Calibri"/>
              </a:rPr>
              <a:t> </a:t>
            </a:r>
            <a:r>
              <a:rPr lang="en-US" sz="2250" dirty="0">
                <a:solidFill>
                  <a:srgbClr val="FFFFFF"/>
                </a:solidFill>
                <a:latin typeface="Calibri"/>
                <a:cs typeface="Calibri"/>
              </a:rPr>
              <a:t>e la </a:t>
            </a:r>
            <a:r>
              <a:rPr lang="en-US" sz="2250" spc="-10" dirty="0" err="1">
                <a:solidFill>
                  <a:srgbClr val="FFFFFF"/>
                </a:solidFill>
                <a:latin typeface="Calibri"/>
                <a:cs typeface="Calibri"/>
              </a:rPr>
              <a:t>conservazione</a:t>
            </a:r>
            <a:r>
              <a:rPr lang="en-US" sz="2250" spc="-10" dirty="0">
                <a:solidFill>
                  <a:srgbClr val="FFFFFF"/>
                </a:solidFill>
                <a:latin typeface="Calibri"/>
                <a:cs typeface="Calibri"/>
              </a:rPr>
              <a:t> </a:t>
            </a:r>
            <a:r>
              <a:rPr lang="en-US" sz="2250" dirty="0" err="1">
                <a:solidFill>
                  <a:srgbClr val="FFFFFF"/>
                </a:solidFill>
                <a:latin typeface="Calibri"/>
                <a:cs typeface="Calibri"/>
              </a:rPr>
              <a:t>degli</a:t>
            </a:r>
            <a:r>
              <a:rPr lang="en-US" sz="2250" dirty="0">
                <a:solidFill>
                  <a:srgbClr val="FFFFFF"/>
                </a:solidFill>
                <a:latin typeface="Calibri"/>
                <a:cs typeface="Calibri"/>
              </a:rPr>
              <a:t> </a:t>
            </a:r>
            <a:r>
              <a:rPr lang="en-US" sz="2250" dirty="0" err="1">
                <a:solidFill>
                  <a:srgbClr val="FFFFFF"/>
                </a:solidFill>
                <a:latin typeface="Calibri"/>
                <a:cs typeface="Calibri"/>
              </a:rPr>
              <a:t>alimenti</a:t>
            </a:r>
            <a:r>
              <a:rPr lang="en-US" sz="2250" spc="-10" dirty="0">
                <a:solidFill>
                  <a:srgbClr val="FFFFFF"/>
                </a:solidFill>
                <a:latin typeface="Calibri"/>
                <a:cs typeface="Calibri"/>
              </a:rPr>
              <a:t>.</a:t>
            </a:r>
            <a:endParaRPr lang="en-US" sz="2250" dirty="0">
              <a:latin typeface="Calibri"/>
              <a:cs typeface="Calibri"/>
            </a:endParaRPr>
          </a:p>
        </p:txBody>
      </p:sp>
      <p:sp>
        <p:nvSpPr>
          <p:cNvPr id="12" name="Rectangle 11">
            <a:extLst>
              <a:ext uri="{FF2B5EF4-FFF2-40B4-BE49-F238E27FC236}">
                <a16:creationId xmlns:a16="http://schemas.microsoft.com/office/drawing/2014/main" id="{FD1AE6A7-36AA-0C4F-0261-5C67EE120960}"/>
              </a:ext>
            </a:extLst>
          </p:cNvPr>
          <p:cNvSpPr/>
          <p:nvPr/>
        </p:nvSpPr>
        <p:spPr>
          <a:xfrm>
            <a:off x="316143" y="586689"/>
            <a:ext cx="297438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29" b="0" i="0" u="none" strike="noStrike" kern="1200" cap="none" spc="0" normalizeH="0" baseline="0" noProof="0">
              <a:ln>
                <a:noFill/>
              </a:ln>
              <a:solidFill>
                <a:srgbClr val="FFFFFF"/>
              </a:solidFill>
              <a:effectLst/>
              <a:uLnTx/>
              <a:uFillTx/>
              <a:latin typeface="Montserrat" panose="00000500000000000000" pitchFamily="50" charset="0"/>
              <a:ea typeface="+mn-ea"/>
              <a:cs typeface="+mn-cs"/>
            </a:endParaRPr>
          </a:p>
        </p:txBody>
      </p:sp>
      <p:sp>
        <p:nvSpPr>
          <p:cNvPr id="13" name="TextBox 12">
            <a:extLst>
              <a:ext uri="{FF2B5EF4-FFF2-40B4-BE49-F238E27FC236}">
                <a16:creationId xmlns:a16="http://schemas.microsoft.com/office/drawing/2014/main" id="{2F2EA0EE-50C1-B895-20F5-E74005289B90}"/>
              </a:ext>
            </a:extLst>
          </p:cNvPr>
          <p:cNvSpPr txBox="1"/>
          <p:nvPr/>
        </p:nvSpPr>
        <p:spPr>
          <a:xfrm>
            <a:off x="425738" y="638987"/>
            <a:ext cx="257769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324" normalizeH="0" baseline="0" noProof="0" dirty="0">
                <a:ln>
                  <a:noFill/>
                </a:ln>
                <a:solidFill>
                  <a:srgbClr val="60BA47"/>
                </a:solidFill>
                <a:effectLst/>
                <a:uLnTx/>
                <a:uFillTx/>
                <a:latin typeface="Calibri" panose="020F0502020204030204" pitchFamily="34" charset="0"/>
                <a:ea typeface="+mn-ea"/>
                <a:cs typeface="Calibri" panose="020F0502020204030204" pitchFamily="34" charset="0"/>
              </a:rPr>
              <a:t>CONTENUTI</a:t>
            </a:r>
          </a:p>
        </p:txBody>
      </p:sp>
      <p:sp>
        <p:nvSpPr>
          <p:cNvPr id="40" name="Text Placeholder 16">
            <a:extLst>
              <a:ext uri="{FF2B5EF4-FFF2-40B4-BE49-F238E27FC236}">
                <a16:creationId xmlns:a16="http://schemas.microsoft.com/office/drawing/2014/main" id="{354BAF75-ADEB-813C-18B1-162AF9C4BFFD}"/>
              </a:ext>
            </a:extLst>
          </p:cNvPr>
          <p:cNvSpPr>
            <a:spLocks noGrp="1"/>
          </p:cNvSpPr>
          <p:nvPr>
            <p:ph type="body" sz="quarter" idx="15"/>
          </p:nvPr>
        </p:nvSpPr>
        <p:spPr>
          <a:xfrm>
            <a:off x="5260704" y="1538829"/>
            <a:ext cx="771243" cy="566443"/>
          </a:xfrm>
        </p:spPr>
        <p:txBody>
          <a:bodyPr/>
          <a:lstStyle/>
          <a:p>
            <a:r>
              <a:rPr lang="en-US"/>
              <a:t>01</a:t>
            </a:r>
          </a:p>
        </p:txBody>
      </p:sp>
      <p:sp>
        <p:nvSpPr>
          <p:cNvPr id="41" name="Text Placeholder 14">
            <a:extLst>
              <a:ext uri="{FF2B5EF4-FFF2-40B4-BE49-F238E27FC236}">
                <a16:creationId xmlns:a16="http://schemas.microsoft.com/office/drawing/2014/main" id="{989E84C5-5AB8-3BCC-2106-0C7E0B8A1A4D}"/>
              </a:ext>
            </a:extLst>
          </p:cNvPr>
          <p:cNvSpPr>
            <a:spLocks noGrp="1"/>
          </p:cNvSpPr>
          <p:nvPr>
            <p:ph type="body" sz="quarter" idx="14"/>
          </p:nvPr>
        </p:nvSpPr>
        <p:spPr>
          <a:xfrm>
            <a:off x="6096000" y="1538828"/>
            <a:ext cx="5483234" cy="566444"/>
          </a:xfrm>
          <a:prstGeom prst="rect">
            <a:avLst/>
          </a:prstGeom>
        </p:spPr>
        <p:txBody>
          <a:bodyPr/>
          <a:lstStyle/>
          <a:p>
            <a:r>
              <a:rPr lang="en-US" b="1"/>
              <a:t>Introduzione all'innovazione e alla tecnologia</a:t>
            </a:r>
          </a:p>
        </p:txBody>
      </p:sp>
      <p:sp>
        <p:nvSpPr>
          <p:cNvPr id="42" name="Text Placeholder 26">
            <a:extLst>
              <a:ext uri="{FF2B5EF4-FFF2-40B4-BE49-F238E27FC236}">
                <a16:creationId xmlns:a16="http://schemas.microsoft.com/office/drawing/2014/main" id="{9DA185AC-2265-6587-DBE2-1215DC73546A}"/>
              </a:ext>
            </a:extLst>
          </p:cNvPr>
          <p:cNvSpPr>
            <a:spLocks noGrp="1"/>
          </p:cNvSpPr>
          <p:nvPr>
            <p:ph type="body" sz="quarter" idx="29"/>
          </p:nvPr>
        </p:nvSpPr>
        <p:spPr>
          <a:xfrm>
            <a:off x="5238090" y="2358301"/>
            <a:ext cx="771243" cy="566443"/>
          </a:xfrm>
        </p:spPr>
        <p:txBody>
          <a:bodyPr/>
          <a:lstStyle/>
          <a:p>
            <a:r>
              <a:rPr lang="en-US"/>
              <a:t>02</a:t>
            </a:r>
          </a:p>
        </p:txBody>
      </p:sp>
      <p:sp>
        <p:nvSpPr>
          <p:cNvPr id="43" name="Text Placeholder 20">
            <a:extLst>
              <a:ext uri="{FF2B5EF4-FFF2-40B4-BE49-F238E27FC236}">
                <a16:creationId xmlns:a16="http://schemas.microsoft.com/office/drawing/2014/main" id="{C037C3CF-5367-DF80-B30B-DD69229CCDAB}"/>
              </a:ext>
            </a:extLst>
          </p:cNvPr>
          <p:cNvSpPr>
            <a:spLocks noGrp="1"/>
          </p:cNvSpPr>
          <p:nvPr>
            <p:ph type="body" sz="quarter" idx="30"/>
          </p:nvPr>
        </p:nvSpPr>
        <p:spPr>
          <a:xfrm>
            <a:off x="6095999" y="2358301"/>
            <a:ext cx="5457460" cy="566444"/>
          </a:xfrm>
          <a:prstGeom prst="rect">
            <a:avLst/>
          </a:prstGeom>
        </p:spPr>
        <p:txBody>
          <a:bodyPr/>
          <a:lstStyle/>
          <a:p>
            <a:r>
              <a:rPr lang="en-US" b="1"/>
              <a:t>Soluzioni digitali per la riduzione degli sprechi alimentari</a:t>
            </a:r>
          </a:p>
        </p:txBody>
      </p:sp>
      <p:sp>
        <p:nvSpPr>
          <p:cNvPr id="44" name="Text Placeholder 27">
            <a:extLst>
              <a:ext uri="{FF2B5EF4-FFF2-40B4-BE49-F238E27FC236}">
                <a16:creationId xmlns:a16="http://schemas.microsoft.com/office/drawing/2014/main" id="{7D0977BA-01A8-0DD2-B287-C329ADE23843}"/>
              </a:ext>
            </a:extLst>
          </p:cNvPr>
          <p:cNvSpPr>
            <a:spLocks noGrp="1"/>
          </p:cNvSpPr>
          <p:nvPr>
            <p:ph type="body" sz="quarter" idx="31"/>
          </p:nvPr>
        </p:nvSpPr>
        <p:spPr>
          <a:xfrm>
            <a:off x="5260704" y="3177269"/>
            <a:ext cx="771243" cy="566443"/>
          </a:xfrm>
        </p:spPr>
        <p:txBody>
          <a:bodyPr/>
          <a:lstStyle/>
          <a:p>
            <a:r>
              <a:rPr lang="en-US"/>
              <a:t>03</a:t>
            </a:r>
          </a:p>
        </p:txBody>
      </p:sp>
      <p:sp>
        <p:nvSpPr>
          <p:cNvPr id="45" name="Text Placeholder 22">
            <a:extLst>
              <a:ext uri="{FF2B5EF4-FFF2-40B4-BE49-F238E27FC236}">
                <a16:creationId xmlns:a16="http://schemas.microsoft.com/office/drawing/2014/main" id="{B01D8B70-D147-DD8A-9D97-154A72A1633A}"/>
              </a:ext>
            </a:extLst>
          </p:cNvPr>
          <p:cNvSpPr>
            <a:spLocks noGrp="1"/>
          </p:cNvSpPr>
          <p:nvPr>
            <p:ph type="body" sz="quarter" idx="32"/>
          </p:nvPr>
        </p:nvSpPr>
        <p:spPr>
          <a:xfrm>
            <a:off x="6096000" y="3177268"/>
            <a:ext cx="5457459" cy="566444"/>
          </a:xfrm>
          <a:prstGeom prst="rect">
            <a:avLst/>
          </a:prstGeom>
        </p:spPr>
        <p:txBody>
          <a:bodyPr/>
          <a:lstStyle/>
          <a:p>
            <a:r>
              <a:rPr lang="en-US" b="1"/>
              <a:t>AI - Automazione e tecnologia intelligente</a:t>
            </a:r>
          </a:p>
        </p:txBody>
      </p:sp>
      <p:sp>
        <p:nvSpPr>
          <p:cNvPr id="46" name="Text Placeholder 28">
            <a:extLst>
              <a:ext uri="{FF2B5EF4-FFF2-40B4-BE49-F238E27FC236}">
                <a16:creationId xmlns:a16="http://schemas.microsoft.com/office/drawing/2014/main" id="{48EE821C-3A0E-84D6-2467-D717E97A46BB}"/>
              </a:ext>
            </a:extLst>
          </p:cNvPr>
          <p:cNvSpPr>
            <a:spLocks noGrp="1"/>
          </p:cNvSpPr>
          <p:nvPr>
            <p:ph type="body" sz="quarter" idx="33"/>
          </p:nvPr>
        </p:nvSpPr>
        <p:spPr>
          <a:xfrm>
            <a:off x="5260704" y="3995226"/>
            <a:ext cx="771243" cy="566443"/>
          </a:xfrm>
        </p:spPr>
        <p:txBody>
          <a:bodyPr/>
          <a:lstStyle/>
          <a:p>
            <a:r>
              <a:rPr lang="en-US"/>
              <a:t>04</a:t>
            </a:r>
          </a:p>
        </p:txBody>
      </p:sp>
      <p:sp>
        <p:nvSpPr>
          <p:cNvPr id="47" name="Text Placeholder 24">
            <a:extLst>
              <a:ext uri="{FF2B5EF4-FFF2-40B4-BE49-F238E27FC236}">
                <a16:creationId xmlns:a16="http://schemas.microsoft.com/office/drawing/2014/main" id="{212E1300-C44C-7639-BD9C-9691757494DA}"/>
              </a:ext>
            </a:extLst>
          </p:cNvPr>
          <p:cNvSpPr>
            <a:spLocks noGrp="1"/>
          </p:cNvSpPr>
          <p:nvPr>
            <p:ph type="body" sz="quarter" idx="34"/>
          </p:nvPr>
        </p:nvSpPr>
        <p:spPr>
          <a:xfrm>
            <a:off x="6096000" y="3995225"/>
            <a:ext cx="5457459" cy="566444"/>
          </a:xfrm>
          <a:prstGeom prst="rect">
            <a:avLst/>
          </a:prstGeom>
        </p:spPr>
        <p:txBody>
          <a:bodyPr/>
          <a:lstStyle/>
          <a:p>
            <a:r>
              <a:rPr lang="en-US" b="1"/>
              <a:t>Biotecnologie e conservazione degli alimenti</a:t>
            </a:r>
          </a:p>
        </p:txBody>
      </p:sp>
      <p:grpSp>
        <p:nvGrpSpPr>
          <p:cNvPr id="48" name="Group 47">
            <a:extLst>
              <a:ext uri="{FF2B5EF4-FFF2-40B4-BE49-F238E27FC236}">
                <a16:creationId xmlns:a16="http://schemas.microsoft.com/office/drawing/2014/main" id="{664DF65D-001F-862E-DDE3-465B8EA508D7}"/>
              </a:ext>
            </a:extLst>
          </p:cNvPr>
          <p:cNvGrpSpPr/>
          <p:nvPr/>
        </p:nvGrpSpPr>
        <p:grpSpPr>
          <a:xfrm>
            <a:off x="5238090" y="2224262"/>
            <a:ext cx="6094561" cy="2469219"/>
            <a:chOff x="2156220" y="3404184"/>
            <a:chExt cx="8902925" cy="2469219"/>
          </a:xfrm>
        </p:grpSpPr>
        <p:cxnSp>
          <p:nvCxnSpPr>
            <p:cNvPr id="49" name="Straight Connector 48">
              <a:extLst>
                <a:ext uri="{FF2B5EF4-FFF2-40B4-BE49-F238E27FC236}">
                  <a16:creationId xmlns:a16="http://schemas.microsoft.com/office/drawing/2014/main" id="{40859347-D7EF-C64B-314F-DC7CA791483F}"/>
                </a:ext>
              </a:extLst>
            </p:cNvPr>
            <p:cNvCxnSpPr>
              <a:cxnSpLocks/>
            </p:cNvCxnSpPr>
            <p:nvPr userDrawn="1"/>
          </p:nvCxnSpPr>
          <p:spPr>
            <a:xfrm flipV="1">
              <a:off x="2191919" y="3404184"/>
              <a:ext cx="8867226"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3EF7ACB-6A5F-3F30-18B5-6F8843E2C1E6}"/>
                </a:ext>
              </a:extLst>
            </p:cNvPr>
            <p:cNvCxnSpPr>
              <a:cxnSpLocks/>
            </p:cNvCxnSpPr>
            <p:nvPr userDrawn="1"/>
          </p:nvCxnSpPr>
          <p:spPr>
            <a:xfrm flipV="1">
              <a:off x="2156220" y="4223152"/>
              <a:ext cx="8867226"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17DAD23-BAD1-8508-56E4-AEAF50DE96AC}"/>
                </a:ext>
              </a:extLst>
            </p:cNvPr>
            <p:cNvCxnSpPr>
              <a:cxnSpLocks/>
            </p:cNvCxnSpPr>
            <p:nvPr userDrawn="1"/>
          </p:nvCxnSpPr>
          <p:spPr>
            <a:xfrm flipV="1">
              <a:off x="2156220" y="5041110"/>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BE8B98F-89E4-A364-24C3-710E4A5034C7}"/>
                </a:ext>
              </a:extLst>
            </p:cNvPr>
            <p:cNvCxnSpPr>
              <a:cxnSpLocks/>
            </p:cNvCxnSpPr>
            <p:nvPr userDrawn="1"/>
          </p:nvCxnSpPr>
          <p:spPr>
            <a:xfrm flipV="1">
              <a:off x="2156222" y="5858860"/>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322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4EE76-98E1-CF37-FA9D-F390F2142721}"/>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913C0A5-3BA8-0381-9051-B2335492507A}"/>
              </a:ext>
            </a:extLst>
          </p:cNvPr>
          <p:cNvSpPr>
            <a:spLocks noGrp="1"/>
          </p:cNvSpPr>
          <p:nvPr>
            <p:ph type="body" sz="quarter" idx="16"/>
          </p:nvPr>
        </p:nvSpPr>
        <p:spPr>
          <a:xfrm>
            <a:off x="607555" y="587575"/>
            <a:ext cx="3976251" cy="557831"/>
          </a:xfrm>
          <a:prstGeom prst="rect">
            <a:avLst/>
          </a:prstGeom>
          <a:solidFill>
            <a:srgbClr val="60BA47"/>
          </a:solidFill>
        </p:spPr>
        <p:txBody>
          <a:bodyPr/>
          <a:lstStyle/>
          <a:p>
            <a:r>
              <a:rPr lang="en-GB" noProof="0"/>
              <a:t>Lasciatevi ispirare...</a:t>
            </a:r>
          </a:p>
        </p:txBody>
      </p:sp>
      <p:sp>
        <p:nvSpPr>
          <p:cNvPr id="2" name="Text Placeholder 1">
            <a:extLst>
              <a:ext uri="{FF2B5EF4-FFF2-40B4-BE49-F238E27FC236}">
                <a16:creationId xmlns:a16="http://schemas.microsoft.com/office/drawing/2014/main" id="{26FA73D0-9167-81D7-1D1F-25B1956803A0}"/>
              </a:ext>
            </a:extLst>
          </p:cNvPr>
          <p:cNvSpPr>
            <a:spLocks noGrp="1"/>
          </p:cNvSpPr>
          <p:nvPr>
            <p:ph type="body" sz="quarter" idx="19"/>
          </p:nvPr>
        </p:nvSpPr>
        <p:spPr>
          <a:xfrm>
            <a:off x="494284" y="1419209"/>
            <a:ext cx="6803869" cy="5440921"/>
          </a:xfrm>
          <a:prstGeom prst="rect">
            <a:avLst/>
          </a:prstGeom>
        </p:spPr>
        <p: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Il </a:t>
            </a:r>
            <a:r>
              <a:rPr lang="en-US"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modello</a:t>
            </a:r>
            <a:r>
              <a:rPr lang="en-US"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di business di </a:t>
            </a:r>
            <a:r>
              <a:rPr lang="en-US"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FoodCloud</a:t>
            </a:r>
            <a:r>
              <a:rPr lang="en-US"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si</a:t>
            </a:r>
            <a:r>
              <a:rPr lang="en-US"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basa</a:t>
            </a:r>
            <a:r>
              <a:rPr lang="en-US"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su</a:t>
            </a:r>
            <a:r>
              <a:rPr lang="en-US"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una</a:t>
            </a:r>
            <a:r>
              <a:rPr lang="en-US"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piattaforma</a:t>
            </a:r>
            <a:r>
              <a:rPr lang="en-US"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innovativa</a:t>
            </a:r>
            <a:r>
              <a:rPr lang="en-US"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che</a:t>
            </a:r>
            <a:r>
              <a:rPr lang="en-US"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facilita</a:t>
            </a:r>
            <a:r>
              <a:rPr lang="en-US"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la </a:t>
            </a:r>
            <a:r>
              <a:rPr lang="en-US"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donazione</a:t>
            </a:r>
            <a:r>
              <a:rPr lang="en-US"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delle</a:t>
            </a:r>
            <a:r>
              <a:rPr lang="en-US"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eccedenze</a:t>
            </a:r>
            <a:r>
              <a:rPr lang="en-US"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alimentari</a:t>
            </a:r>
            <a:r>
              <a:rPr lang="en-US"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dalle</a:t>
            </a:r>
            <a:r>
              <a:rPr lang="en-US"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aziende</a:t>
            </a:r>
            <a:r>
              <a:rPr lang="en-US"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agli</a:t>
            </a:r>
            <a:r>
              <a:rPr lang="en-US"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enti</a:t>
            </a:r>
            <a:r>
              <a:rPr lang="en-US"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caritatevoli</a:t>
            </a:r>
            <a:r>
              <a:rPr lang="en-US"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attraverso</a:t>
            </a:r>
            <a:r>
              <a:rPr lang="en-US"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un </a:t>
            </a:r>
            <a:r>
              <a:rPr lang="en-US"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processo</a:t>
            </a:r>
            <a:r>
              <a:rPr lang="en-US"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snello</a:t>
            </a:r>
            <a:r>
              <a:rPr lang="en-US"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ed </a:t>
            </a:r>
            <a:r>
              <a:rPr lang="en-US"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efficiente</a:t>
            </a:r>
            <a:r>
              <a:rPr lang="en-US"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a:t>
            </a:r>
            <a:endParaRPr lang="en-US" spc="0" dirty="0">
              <a:solidFill>
                <a:srgbClr val="09465E"/>
              </a:solidFill>
              <a:latin typeface="Calibri"/>
              <a:ea typeface="Open Sans"/>
              <a:cs typeface="Calibri"/>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1200" spc="0" dirty="0">
              <a:solidFill>
                <a:srgbClr val="09465E"/>
              </a:solidFill>
              <a:latin typeface="Calibri"/>
              <a:ea typeface="Open Sans"/>
              <a:cs typeface="Calibri"/>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US" spc="0" dirty="0" err="1">
                <a:solidFill>
                  <a:srgbClr val="09465E"/>
                </a:solidFill>
                <a:latin typeface="Calibri"/>
                <a:ea typeface="Open Sans"/>
                <a:cs typeface="Calibri"/>
              </a:rPr>
              <a:t>Presente</a:t>
            </a:r>
            <a:r>
              <a:rPr lang="en-US" spc="0" dirty="0">
                <a:solidFill>
                  <a:srgbClr val="09465E"/>
                </a:solidFill>
                <a:latin typeface="Calibri"/>
                <a:ea typeface="Open Sans"/>
                <a:cs typeface="Calibri"/>
              </a:rPr>
              <a:t> </a:t>
            </a:r>
            <a:r>
              <a:rPr lang="en-US" spc="0" dirty="0" err="1">
                <a:solidFill>
                  <a:srgbClr val="09465E"/>
                </a:solidFill>
                <a:latin typeface="Calibri"/>
                <a:ea typeface="Open Sans"/>
                <a:cs typeface="Calibri"/>
              </a:rPr>
              <a:t>nel</a:t>
            </a:r>
            <a:r>
              <a:rPr lang="en-US" spc="0" dirty="0">
                <a:solidFill>
                  <a:srgbClr val="09465E"/>
                </a:solidFill>
                <a:latin typeface="Calibri"/>
                <a:ea typeface="Open Sans"/>
                <a:cs typeface="Calibri"/>
              </a:rPr>
              <a:t> nostro </a:t>
            </a:r>
            <a:r>
              <a:rPr lang="en-US" spc="0" dirty="0" err="1">
                <a:solidFill>
                  <a:srgbClr val="09465E"/>
                </a:solidFill>
                <a:latin typeface="Calibri"/>
                <a:ea typeface="Open Sans"/>
                <a:cs typeface="Calibri"/>
                <a:hlinkClick r:id="rId3">
                  <a:extLst>
                    <a:ext uri="{A12FA001-AC4F-418D-AE19-62706E023703}">
                      <ahyp:hlinkClr xmlns:ahyp="http://schemas.microsoft.com/office/drawing/2018/hyperlinkcolor" val="tx"/>
                    </a:ext>
                  </a:extLst>
                </a:hlinkClick>
              </a:rPr>
              <a:t>Compendio</a:t>
            </a:r>
            <a:r>
              <a:rPr lang="en-US" spc="0" dirty="0">
                <a:solidFill>
                  <a:srgbClr val="09465E"/>
                </a:solidFill>
                <a:latin typeface="Calibri"/>
                <a:ea typeface="Open Sans"/>
                <a:cs typeface="Calibri"/>
                <a:hlinkClick r:id="rId3">
                  <a:extLst>
                    <a:ext uri="{A12FA001-AC4F-418D-AE19-62706E023703}">
                      <ahyp:hlinkClr xmlns:ahyp="http://schemas.microsoft.com/office/drawing/2018/hyperlinkcolor" val="tx"/>
                    </a:ext>
                  </a:extLst>
                </a:hlinkClick>
              </a:rPr>
              <a:t> </a:t>
            </a:r>
            <a:r>
              <a:rPr lang="en-US" spc="0" dirty="0" err="1">
                <a:solidFill>
                  <a:srgbClr val="09465E"/>
                </a:solidFill>
                <a:latin typeface="Calibri"/>
                <a:ea typeface="Open Sans"/>
                <a:cs typeface="Calibri"/>
                <a:hlinkClick r:id="rId3">
                  <a:extLst>
                    <a:ext uri="{A12FA001-AC4F-418D-AE19-62706E023703}">
                      <ahyp:hlinkClr xmlns:ahyp="http://schemas.microsoft.com/office/drawing/2018/hyperlinkcolor" val="tx"/>
                    </a:ext>
                  </a:extLst>
                </a:hlinkClick>
              </a:rPr>
              <a:t>delle</a:t>
            </a:r>
            <a:r>
              <a:rPr lang="en-US" spc="0" dirty="0">
                <a:solidFill>
                  <a:srgbClr val="09465E"/>
                </a:solidFill>
                <a:latin typeface="Calibri"/>
                <a:ea typeface="Open Sans"/>
                <a:cs typeface="Calibri"/>
                <a:hlinkClick r:id="rId3">
                  <a:extLst>
                    <a:ext uri="{A12FA001-AC4F-418D-AE19-62706E023703}">
                      <ahyp:hlinkClr xmlns:ahyp="http://schemas.microsoft.com/office/drawing/2018/hyperlinkcolor" val="tx"/>
                    </a:ext>
                  </a:extLst>
                </a:hlinkClick>
              </a:rPr>
              <a:t> </a:t>
            </a:r>
            <a:r>
              <a:rPr lang="en-US" spc="0" dirty="0" err="1">
                <a:solidFill>
                  <a:srgbClr val="09465E"/>
                </a:solidFill>
                <a:latin typeface="Calibri"/>
                <a:ea typeface="Open Sans"/>
                <a:cs typeface="Calibri"/>
                <a:hlinkClick r:id="rId3">
                  <a:extLst>
                    <a:ext uri="{A12FA001-AC4F-418D-AE19-62706E023703}">
                      <ahyp:hlinkClr xmlns:ahyp="http://schemas.microsoft.com/office/drawing/2018/hyperlinkcolor" val="tx"/>
                    </a:ext>
                  </a:extLst>
                </a:hlinkClick>
              </a:rPr>
              <a:t>Buone</a:t>
            </a:r>
            <a:r>
              <a:rPr lang="en-US" spc="0" dirty="0">
                <a:solidFill>
                  <a:srgbClr val="09465E"/>
                </a:solidFill>
                <a:latin typeface="Calibri"/>
                <a:ea typeface="Open Sans"/>
                <a:cs typeface="Calibri"/>
                <a:hlinkClick r:id="rId3">
                  <a:extLst>
                    <a:ext uri="{A12FA001-AC4F-418D-AE19-62706E023703}">
                      <ahyp:hlinkClr xmlns:ahyp="http://schemas.microsoft.com/office/drawing/2018/hyperlinkcolor" val="tx"/>
                    </a:ext>
                  </a:extLst>
                </a:hlinkClick>
              </a:rPr>
              <a:t> </a:t>
            </a:r>
            <a:r>
              <a:rPr lang="en-US" spc="0" dirty="0" err="1">
                <a:solidFill>
                  <a:srgbClr val="09465E"/>
                </a:solidFill>
                <a:latin typeface="Calibri"/>
                <a:ea typeface="Open Sans"/>
                <a:cs typeface="Calibri"/>
                <a:hlinkClick r:id="rId3">
                  <a:extLst>
                    <a:ext uri="{A12FA001-AC4F-418D-AE19-62706E023703}">
                      <ahyp:hlinkClr xmlns:ahyp="http://schemas.microsoft.com/office/drawing/2018/hyperlinkcolor" val="tx"/>
                    </a:ext>
                  </a:extLst>
                </a:hlinkClick>
              </a:rPr>
              <a:t>Pratiche</a:t>
            </a:r>
            <a:r>
              <a:rPr lang="en-US" spc="0" dirty="0">
                <a:solidFill>
                  <a:srgbClr val="09465E"/>
                </a:solidFill>
                <a:latin typeface="Calibri"/>
                <a:ea typeface="Open Sans"/>
                <a:cs typeface="Calibri"/>
              </a:rPr>
              <a:t>, la </a:t>
            </a:r>
            <a:r>
              <a:rPr lang="en-US" dirty="0" err="1">
                <a:solidFill>
                  <a:srgbClr val="09465E"/>
                </a:solidFill>
                <a:latin typeface="Calibri" panose="020F0502020204030204" pitchFamily="34" charset="0"/>
                <a:cs typeface="Calibri" panose="020F0502020204030204" pitchFamily="34" charset="0"/>
              </a:rPr>
              <a:t>piattaforma</a:t>
            </a:r>
            <a:r>
              <a:rPr lang="en-US" dirty="0">
                <a:solidFill>
                  <a:srgbClr val="09465E"/>
                </a:solidFill>
                <a:latin typeface="Calibri" panose="020F0502020204030204" pitchFamily="34" charset="0"/>
                <a:cs typeface="Calibri" panose="020F0502020204030204" pitchFamily="34" charset="0"/>
              </a:rPr>
              <a:t> di </a:t>
            </a:r>
            <a:r>
              <a:rPr lang="en-US" dirty="0" err="1">
                <a:solidFill>
                  <a:srgbClr val="09465E"/>
                </a:solidFill>
                <a:latin typeface="Calibri" panose="020F0502020204030204" pitchFamily="34" charset="0"/>
                <a:cs typeface="Calibri" panose="020F0502020204030204" pitchFamily="34" charset="0"/>
              </a:rPr>
              <a:t>FoodCloud</a:t>
            </a:r>
            <a:r>
              <a:rPr lang="en-US" dirty="0">
                <a:solidFill>
                  <a:srgbClr val="09465E"/>
                </a:solidFill>
                <a:latin typeface="Calibri" panose="020F0502020204030204" pitchFamily="34" charset="0"/>
                <a:cs typeface="Calibri" panose="020F0502020204030204" pitchFamily="34" charset="0"/>
              </a:rPr>
              <a:t> </a:t>
            </a:r>
            <a:r>
              <a:rPr lang="en-US" dirty="0" err="1">
                <a:solidFill>
                  <a:srgbClr val="09465E"/>
                </a:solidFill>
                <a:latin typeface="Calibri" panose="020F0502020204030204" pitchFamily="34" charset="0"/>
                <a:cs typeface="Calibri" panose="020F0502020204030204" pitchFamily="34" charset="0"/>
              </a:rPr>
              <a:t>sfrutta</a:t>
            </a:r>
            <a:r>
              <a:rPr lang="en-US" dirty="0">
                <a:solidFill>
                  <a:srgbClr val="09465E"/>
                </a:solidFill>
                <a:latin typeface="Calibri" panose="020F0502020204030204" pitchFamily="34" charset="0"/>
                <a:cs typeface="Calibri" panose="020F0502020204030204" pitchFamily="34" charset="0"/>
              </a:rPr>
              <a:t> la </a:t>
            </a:r>
            <a:r>
              <a:rPr lang="en-US" dirty="0" err="1">
                <a:solidFill>
                  <a:srgbClr val="09465E"/>
                </a:solidFill>
                <a:latin typeface="Calibri" panose="020F0502020204030204" pitchFamily="34" charset="0"/>
                <a:cs typeface="Calibri" panose="020F0502020204030204" pitchFamily="34" charset="0"/>
              </a:rPr>
              <a:t>tecnologia</a:t>
            </a:r>
            <a:r>
              <a:rPr lang="en-US" dirty="0">
                <a:solidFill>
                  <a:srgbClr val="09465E"/>
                </a:solidFill>
                <a:latin typeface="Calibri" panose="020F0502020204030204" pitchFamily="34" charset="0"/>
                <a:cs typeface="Calibri" panose="020F0502020204030204" pitchFamily="34" charset="0"/>
              </a:rPr>
              <a:t> per </a:t>
            </a:r>
            <a:r>
              <a:rPr lang="en-US" dirty="0" err="1">
                <a:solidFill>
                  <a:srgbClr val="09465E"/>
                </a:solidFill>
                <a:latin typeface="Calibri" panose="020F0502020204030204" pitchFamily="34" charset="0"/>
                <a:cs typeface="Calibri" panose="020F0502020204030204" pitchFamily="34" charset="0"/>
              </a:rPr>
              <a:t>creare</a:t>
            </a:r>
            <a:r>
              <a:rPr lang="en-US" dirty="0">
                <a:solidFill>
                  <a:srgbClr val="09465E"/>
                </a:solidFill>
                <a:latin typeface="Calibri" panose="020F0502020204030204" pitchFamily="34" charset="0"/>
                <a:cs typeface="Calibri" panose="020F0502020204030204" pitchFamily="34" charset="0"/>
              </a:rPr>
              <a:t> </a:t>
            </a:r>
            <a:r>
              <a:rPr lang="en-US" dirty="0" err="1">
                <a:solidFill>
                  <a:srgbClr val="09465E"/>
                </a:solidFill>
                <a:latin typeface="Calibri" panose="020F0502020204030204" pitchFamily="34" charset="0"/>
                <a:cs typeface="Calibri" panose="020F0502020204030204" pitchFamily="34" charset="0"/>
              </a:rPr>
              <a:t>una</a:t>
            </a:r>
            <a:r>
              <a:rPr lang="en-US" dirty="0">
                <a:solidFill>
                  <a:srgbClr val="09465E"/>
                </a:solidFill>
                <a:latin typeface="Calibri" panose="020F0502020204030204" pitchFamily="34" charset="0"/>
                <a:cs typeface="Calibri" panose="020F0502020204030204" pitchFamily="34" charset="0"/>
              </a:rPr>
              <a:t> </a:t>
            </a:r>
            <a:r>
              <a:rPr lang="en-US" dirty="0" err="1">
                <a:solidFill>
                  <a:srgbClr val="09465E"/>
                </a:solidFill>
                <a:latin typeface="Calibri" panose="020F0502020204030204" pitchFamily="34" charset="0"/>
                <a:cs typeface="Calibri" panose="020F0502020204030204" pitchFamily="34" charset="0"/>
              </a:rPr>
              <a:t>soluzione</a:t>
            </a:r>
            <a:r>
              <a:rPr lang="en-US" dirty="0">
                <a:solidFill>
                  <a:srgbClr val="09465E"/>
                </a:solidFill>
                <a:latin typeface="Calibri" panose="020F0502020204030204" pitchFamily="34" charset="0"/>
                <a:cs typeface="Calibri" panose="020F0502020204030204" pitchFamily="34" charset="0"/>
              </a:rPr>
              <a:t> semplice e </a:t>
            </a:r>
            <a:r>
              <a:rPr lang="en-US" dirty="0" err="1">
                <a:solidFill>
                  <a:srgbClr val="09465E"/>
                </a:solidFill>
                <a:latin typeface="Calibri" panose="020F0502020204030204" pitchFamily="34" charset="0"/>
                <a:cs typeface="Calibri" panose="020F0502020204030204" pitchFamily="34" charset="0"/>
              </a:rPr>
              <a:t>scalabile</a:t>
            </a:r>
            <a:r>
              <a:rPr lang="en-US" dirty="0">
                <a:solidFill>
                  <a:srgbClr val="09465E"/>
                </a:solidFill>
                <a:latin typeface="Calibri" panose="020F0502020204030204" pitchFamily="34" charset="0"/>
                <a:cs typeface="Calibri" panose="020F0502020204030204" pitchFamily="34" charset="0"/>
              </a:rPr>
              <a:t> </a:t>
            </a:r>
            <a:r>
              <a:rPr lang="en-US" dirty="0" err="1">
                <a:solidFill>
                  <a:srgbClr val="09465E"/>
                </a:solidFill>
                <a:latin typeface="Calibri" panose="020F0502020204030204" pitchFamily="34" charset="0"/>
                <a:cs typeface="Calibri" panose="020F0502020204030204" pitchFamily="34" charset="0"/>
              </a:rPr>
              <a:t>che</a:t>
            </a:r>
            <a:r>
              <a:rPr lang="en-US" dirty="0">
                <a:solidFill>
                  <a:srgbClr val="09465E"/>
                </a:solidFill>
                <a:latin typeface="Calibri" panose="020F0502020204030204" pitchFamily="34" charset="0"/>
                <a:cs typeface="Calibri" panose="020F0502020204030204" pitchFamily="34" charset="0"/>
              </a:rPr>
              <a:t> </a:t>
            </a:r>
            <a:r>
              <a:rPr lang="en-US" dirty="0" err="1">
                <a:solidFill>
                  <a:srgbClr val="09465E"/>
                </a:solidFill>
                <a:latin typeface="Calibri" panose="020F0502020204030204" pitchFamily="34" charset="0"/>
                <a:cs typeface="Calibri" panose="020F0502020204030204" pitchFamily="34" charset="0"/>
              </a:rPr>
              <a:t>affronta</a:t>
            </a:r>
            <a:r>
              <a:rPr lang="en-US" dirty="0">
                <a:solidFill>
                  <a:srgbClr val="09465E"/>
                </a:solidFill>
                <a:latin typeface="Calibri" panose="020F0502020204030204" pitchFamily="34" charset="0"/>
                <a:cs typeface="Calibri" panose="020F0502020204030204" pitchFamily="34" charset="0"/>
              </a:rPr>
              <a:t> </a:t>
            </a:r>
            <a:r>
              <a:rPr lang="en-US" dirty="0" err="1">
                <a:solidFill>
                  <a:srgbClr val="09465E"/>
                </a:solidFill>
                <a:latin typeface="Calibri" panose="020F0502020204030204" pitchFamily="34" charset="0"/>
                <a:cs typeface="Calibri" panose="020F0502020204030204" pitchFamily="34" charset="0"/>
              </a:rPr>
              <a:t>sia</a:t>
            </a:r>
            <a:r>
              <a:rPr lang="en-US" dirty="0">
                <a:solidFill>
                  <a:srgbClr val="09465E"/>
                </a:solidFill>
                <a:latin typeface="Calibri" panose="020F0502020204030204" pitchFamily="34" charset="0"/>
                <a:cs typeface="Calibri" panose="020F0502020204030204" pitchFamily="34" charset="0"/>
              </a:rPr>
              <a:t> lo </a:t>
            </a:r>
            <a:r>
              <a:rPr lang="en-US" dirty="0" err="1">
                <a:solidFill>
                  <a:srgbClr val="09465E"/>
                </a:solidFill>
                <a:latin typeface="Calibri" panose="020F0502020204030204" pitchFamily="34" charset="0"/>
                <a:cs typeface="Calibri" panose="020F0502020204030204" pitchFamily="34" charset="0"/>
              </a:rPr>
              <a:t>spreco</a:t>
            </a:r>
            <a:r>
              <a:rPr lang="en-US" dirty="0">
                <a:solidFill>
                  <a:srgbClr val="09465E"/>
                </a:solidFill>
                <a:latin typeface="Calibri" panose="020F0502020204030204" pitchFamily="34" charset="0"/>
                <a:cs typeface="Calibri" panose="020F0502020204030204" pitchFamily="34" charset="0"/>
              </a:rPr>
              <a:t> </a:t>
            </a:r>
            <a:r>
              <a:rPr lang="en-US" dirty="0" err="1">
                <a:solidFill>
                  <a:srgbClr val="09465E"/>
                </a:solidFill>
                <a:latin typeface="Calibri" panose="020F0502020204030204" pitchFamily="34" charset="0"/>
                <a:cs typeface="Calibri" panose="020F0502020204030204" pitchFamily="34" charset="0"/>
              </a:rPr>
              <a:t>alimentare</a:t>
            </a:r>
            <a:r>
              <a:rPr lang="en-US" dirty="0">
                <a:solidFill>
                  <a:srgbClr val="09465E"/>
                </a:solidFill>
                <a:latin typeface="Calibri" panose="020F0502020204030204" pitchFamily="34" charset="0"/>
                <a:cs typeface="Calibri" panose="020F0502020204030204" pitchFamily="34" charset="0"/>
              </a:rPr>
              <a:t> </a:t>
            </a:r>
            <a:r>
              <a:rPr lang="en-US" dirty="0" err="1">
                <a:solidFill>
                  <a:srgbClr val="09465E"/>
                </a:solidFill>
                <a:latin typeface="Calibri" panose="020F0502020204030204" pitchFamily="34" charset="0"/>
                <a:cs typeface="Calibri" panose="020F0502020204030204" pitchFamily="34" charset="0"/>
              </a:rPr>
              <a:t>che</a:t>
            </a:r>
            <a:r>
              <a:rPr lang="en-US" dirty="0">
                <a:solidFill>
                  <a:srgbClr val="09465E"/>
                </a:solidFill>
                <a:latin typeface="Calibri" panose="020F0502020204030204" pitchFamily="34" charset="0"/>
                <a:cs typeface="Calibri" panose="020F0502020204030204" pitchFamily="34" charset="0"/>
              </a:rPr>
              <a:t> </a:t>
            </a:r>
            <a:r>
              <a:rPr lang="en-US" dirty="0" err="1">
                <a:solidFill>
                  <a:srgbClr val="09465E"/>
                </a:solidFill>
                <a:latin typeface="Calibri" panose="020F0502020204030204" pitchFamily="34" charset="0"/>
                <a:cs typeface="Calibri" panose="020F0502020204030204" pitchFamily="34" charset="0"/>
              </a:rPr>
              <a:t>l'insicurezza</a:t>
            </a:r>
            <a:r>
              <a:rPr lang="en-US" dirty="0">
                <a:solidFill>
                  <a:srgbClr val="09465E"/>
                </a:solidFill>
                <a:latin typeface="Calibri" panose="020F0502020204030204" pitchFamily="34" charset="0"/>
                <a:cs typeface="Calibri" panose="020F0502020204030204" pitchFamily="34" charset="0"/>
              </a:rPr>
              <a:t> </a:t>
            </a:r>
            <a:r>
              <a:rPr lang="en-US" dirty="0" err="1">
                <a:solidFill>
                  <a:srgbClr val="09465E"/>
                </a:solidFill>
                <a:latin typeface="Calibri" panose="020F0502020204030204" pitchFamily="34" charset="0"/>
                <a:cs typeface="Calibri" panose="020F0502020204030204" pitchFamily="34" charset="0"/>
              </a:rPr>
              <a:t>alimentare</a:t>
            </a:r>
            <a:r>
              <a:rPr lang="en-US" dirty="0">
                <a:solidFill>
                  <a:srgbClr val="09465E"/>
                </a:solidFill>
                <a:latin typeface="Calibri" panose="020F0502020204030204" pitchFamily="34" charset="0"/>
                <a:cs typeface="Calibri" panose="020F0502020204030204" pitchFamily="34" charset="0"/>
              </a:rPr>
              <a:t>, a </a:t>
            </a:r>
            <a:r>
              <a:rPr lang="en-US" dirty="0" err="1">
                <a:solidFill>
                  <a:srgbClr val="09465E"/>
                </a:solidFill>
                <a:latin typeface="Calibri" panose="020F0502020204030204" pitchFamily="34" charset="0"/>
                <a:cs typeface="Calibri" panose="020F0502020204030204" pitchFamily="34" charset="0"/>
              </a:rPr>
              <a:t>beneficio</a:t>
            </a:r>
            <a:r>
              <a:rPr lang="en-US" dirty="0">
                <a:solidFill>
                  <a:srgbClr val="09465E"/>
                </a:solidFill>
                <a:latin typeface="Calibri" panose="020F0502020204030204" pitchFamily="34" charset="0"/>
                <a:cs typeface="Calibri" panose="020F0502020204030204" pitchFamily="34" charset="0"/>
              </a:rPr>
              <a:t> </a:t>
            </a:r>
            <a:r>
              <a:rPr lang="en-US" dirty="0" err="1">
                <a:solidFill>
                  <a:srgbClr val="09465E"/>
                </a:solidFill>
                <a:latin typeface="Calibri" panose="020F0502020204030204" pitchFamily="34" charset="0"/>
                <a:cs typeface="Calibri" panose="020F0502020204030204" pitchFamily="34" charset="0"/>
              </a:rPr>
              <a:t>sia</a:t>
            </a:r>
            <a:r>
              <a:rPr lang="en-US" dirty="0">
                <a:solidFill>
                  <a:srgbClr val="09465E"/>
                </a:solidFill>
                <a:latin typeface="Calibri" panose="020F0502020204030204" pitchFamily="34" charset="0"/>
                <a:cs typeface="Calibri" panose="020F0502020204030204" pitchFamily="34" charset="0"/>
              </a:rPr>
              <a:t> </a:t>
            </a:r>
            <a:r>
              <a:rPr lang="en-US" dirty="0" err="1">
                <a:solidFill>
                  <a:srgbClr val="09465E"/>
                </a:solidFill>
                <a:latin typeface="Calibri" panose="020F0502020204030204" pitchFamily="34" charset="0"/>
                <a:cs typeface="Calibri" panose="020F0502020204030204" pitchFamily="34" charset="0"/>
              </a:rPr>
              <a:t>delle</a:t>
            </a:r>
            <a:r>
              <a:rPr lang="en-US" dirty="0">
                <a:solidFill>
                  <a:srgbClr val="09465E"/>
                </a:solidFill>
                <a:latin typeface="Calibri" panose="020F0502020204030204" pitchFamily="34" charset="0"/>
                <a:cs typeface="Calibri" panose="020F0502020204030204" pitchFamily="34" charset="0"/>
              </a:rPr>
              <a:t> </a:t>
            </a:r>
            <a:r>
              <a:rPr lang="en-US" dirty="0" err="1">
                <a:solidFill>
                  <a:srgbClr val="09465E"/>
                </a:solidFill>
                <a:latin typeface="Calibri" panose="020F0502020204030204" pitchFamily="34" charset="0"/>
                <a:cs typeface="Calibri" panose="020F0502020204030204" pitchFamily="34" charset="0"/>
              </a:rPr>
              <a:t>aziende</a:t>
            </a:r>
            <a:r>
              <a:rPr lang="en-US" dirty="0">
                <a:solidFill>
                  <a:srgbClr val="09465E"/>
                </a:solidFill>
                <a:latin typeface="Calibri" panose="020F0502020204030204" pitchFamily="34" charset="0"/>
                <a:cs typeface="Calibri" panose="020F0502020204030204" pitchFamily="34" charset="0"/>
              </a:rPr>
              <a:t> </a:t>
            </a:r>
            <a:r>
              <a:rPr lang="en-US" dirty="0" err="1">
                <a:solidFill>
                  <a:srgbClr val="09465E"/>
                </a:solidFill>
                <a:latin typeface="Calibri" panose="020F0502020204030204" pitchFamily="34" charset="0"/>
                <a:cs typeface="Calibri" panose="020F0502020204030204" pitchFamily="34" charset="0"/>
              </a:rPr>
              <a:t>che</a:t>
            </a:r>
            <a:r>
              <a:rPr lang="en-US" dirty="0">
                <a:solidFill>
                  <a:srgbClr val="09465E"/>
                </a:solidFill>
                <a:latin typeface="Calibri" panose="020F0502020204030204" pitchFamily="34" charset="0"/>
                <a:cs typeface="Calibri" panose="020F0502020204030204" pitchFamily="34" charset="0"/>
              </a:rPr>
              <a:t> </a:t>
            </a:r>
            <a:r>
              <a:rPr lang="en-US" dirty="0" err="1">
                <a:solidFill>
                  <a:srgbClr val="09465E"/>
                </a:solidFill>
                <a:latin typeface="Calibri" panose="020F0502020204030204" pitchFamily="34" charset="0"/>
                <a:cs typeface="Calibri" panose="020F0502020204030204" pitchFamily="34" charset="0"/>
              </a:rPr>
              <a:t>delle</a:t>
            </a:r>
            <a:r>
              <a:rPr lang="en-US" dirty="0">
                <a:solidFill>
                  <a:srgbClr val="09465E"/>
                </a:solidFill>
                <a:latin typeface="Calibri" panose="020F0502020204030204" pitchFamily="34" charset="0"/>
                <a:cs typeface="Calibri" panose="020F0502020204030204" pitchFamily="34" charset="0"/>
              </a:rPr>
              <a:t> </a:t>
            </a:r>
            <a:r>
              <a:rPr lang="en-US" dirty="0" err="1">
                <a:solidFill>
                  <a:srgbClr val="09465E"/>
                </a:solidFill>
                <a:latin typeface="Calibri" panose="020F0502020204030204" pitchFamily="34" charset="0"/>
                <a:cs typeface="Calibri" panose="020F0502020204030204" pitchFamily="34" charset="0"/>
              </a:rPr>
              <a:t>comunità</a:t>
            </a:r>
            <a:r>
              <a:rPr lang="en-US" dirty="0">
                <a:solidFill>
                  <a:srgbClr val="09465E"/>
                </a:solidFill>
                <a:latin typeface="Calibri" panose="020F0502020204030204" pitchFamily="34" charset="0"/>
                <a:cs typeface="Calibri" panose="020F0502020204030204" pitchFamily="34" charset="0"/>
              </a:rPr>
              <a:t>. </a:t>
            </a:r>
            <a:r>
              <a:rPr lang="en-GB" noProof="0" dirty="0" err="1"/>
              <a:t>Visitate</a:t>
            </a:r>
            <a:r>
              <a:rPr lang="en-GB" noProof="0" dirty="0"/>
              <a:t> il loro </a:t>
            </a:r>
            <a:r>
              <a:rPr lang="en-GB" noProof="0" dirty="0" err="1">
                <a:hlinkClick r:id="rId4"/>
              </a:rPr>
              <a:t>sito</a:t>
            </a:r>
            <a:r>
              <a:rPr lang="en-GB" noProof="0" dirty="0">
                <a:hlinkClick r:id="rId4"/>
              </a:rPr>
              <a:t> web </a:t>
            </a:r>
            <a:r>
              <a:rPr lang="en-GB" noProof="0" dirty="0"/>
              <a:t>per </a:t>
            </a:r>
            <a:r>
              <a:rPr lang="en-GB" noProof="0" dirty="0" err="1"/>
              <a:t>maggiori</a:t>
            </a:r>
            <a:r>
              <a:rPr lang="en-GB" noProof="0" dirty="0"/>
              <a:t> </a:t>
            </a:r>
            <a:r>
              <a:rPr lang="en-GB" noProof="0" dirty="0" err="1"/>
              <a:t>informazioni</a:t>
            </a:r>
            <a:r>
              <a:rPr lang="en-GB" noProof="0" dirty="0"/>
              <a:t>!</a:t>
            </a:r>
          </a:p>
        </p:txBody>
      </p:sp>
      <p:pic>
        <p:nvPicPr>
          <p:cNvPr id="13" name="Grafika 12" descr="Internet z wypełnieniem pełnym">
            <a:hlinkClick r:id="rId5"/>
            <a:extLst>
              <a:ext uri="{FF2B5EF4-FFF2-40B4-BE49-F238E27FC236}">
                <a16:creationId xmlns:a16="http://schemas.microsoft.com/office/drawing/2014/main" id="{459FDC35-731A-1EBC-5EFC-E3802FCF9B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13526" y="5702118"/>
            <a:ext cx="914400" cy="914400"/>
          </a:xfrm>
          <a:prstGeom prst="rect">
            <a:avLst/>
          </a:prstGeom>
        </p:spPr>
      </p:pic>
      <p:grpSp>
        <p:nvGrpSpPr>
          <p:cNvPr id="3" name="Graphic 4">
            <a:extLst>
              <a:ext uri="{FF2B5EF4-FFF2-40B4-BE49-F238E27FC236}">
                <a16:creationId xmlns:a16="http://schemas.microsoft.com/office/drawing/2014/main" id="{7CD1B2FD-0CBB-7D91-9B62-77CB1DFC9C72}"/>
              </a:ext>
            </a:extLst>
          </p:cNvPr>
          <p:cNvGrpSpPr/>
          <p:nvPr/>
        </p:nvGrpSpPr>
        <p:grpSpPr>
          <a:xfrm rot="19582332">
            <a:off x="6889540" y="5789606"/>
            <a:ext cx="403667" cy="780438"/>
            <a:chOff x="9129274" y="2719113"/>
            <a:chExt cx="717139" cy="1386497"/>
          </a:xfrm>
          <a:solidFill>
            <a:srgbClr val="09465E"/>
          </a:solidFill>
        </p:grpSpPr>
        <p:grpSp>
          <p:nvGrpSpPr>
            <p:cNvPr id="4" name="Graphic 4">
              <a:extLst>
                <a:ext uri="{FF2B5EF4-FFF2-40B4-BE49-F238E27FC236}">
                  <a16:creationId xmlns:a16="http://schemas.microsoft.com/office/drawing/2014/main" id="{FCBE5548-DEFA-B575-E3C6-3B45494D56E7}"/>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164B2602-8E6D-EDCD-80DC-AA0CD4258B9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Freeform 58">
                <a:extLst>
                  <a:ext uri="{FF2B5EF4-FFF2-40B4-BE49-F238E27FC236}">
                    <a16:creationId xmlns:a16="http://schemas.microsoft.com/office/drawing/2014/main" id="{D7C1BD76-A023-F87F-B786-B78DCB30EDF7}"/>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6" name="Graphic 4">
              <a:extLst>
                <a:ext uri="{FF2B5EF4-FFF2-40B4-BE49-F238E27FC236}">
                  <a16:creationId xmlns:a16="http://schemas.microsoft.com/office/drawing/2014/main" id="{AC7EDCDA-8265-E2CA-85D5-BF896D72FB28}"/>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BF59E17B-1552-6887-AEE4-F7EF1C0E788C}"/>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Freeform 51">
                <a:extLst>
                  <a:ext uri="{FF2B5EF4-FFF2-40B4-BE49-F238E27FC236}">
                    <a16:creationId xmlns:a16="http://schemas.microsoft.com/office/drawing/2014/main" id="{F56F12A9-8795-0B25-DE52-F2A26F7C391B}"/>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Freeform 52">
                <a:extLst>
                  <a:ext uri="{FF2B5EF4-FFF2-40B4-BE49-F238E27FC236}">
                    <a16:creationId xmlns:a16="http://schemas.microsoft.com/office/drawing/2014/main" id="{CA027DDB-969B-36A3-E4AB-FBDA06F12651}"/>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Freeform 53">
                <a:extLst>
                  <a:ext uri="{FF2B5EF4-FFF2-40B4-BE49-F238E27FC236}">
                    <a16:creationId xmlns:a16="http://schemas.microsoft.com/office/drawing/2014/main" id="{0EB0AF05-D5B6-8922-75A8-559CB72B43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Freeform 54">
                <a:extLst>
                  <a:ext uri="{FF2B5EF4-FFF2-40B4-BE49-F238E27FC236}">
                    <a16:creationId xmlns:a16="http://schemas.microsoft.com/office/drawing/2014/main" id="{1D916AAD-07FC-FC09-641D-14994F58C0F4}"/>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Freeform 55">
                <a:extLst>
                  <a:ext uri="{FF2B5EF4-FFF2-40B4-BE49-F238E27FC236}">
                    <a16:creationId xmlns:a16="http://schemas.microsoft.com/office/drawing/2014/main" id="{C4936B5B-F500-6524-B7AD-2DA021D0E7F3}"/>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Freeform 56">
                <a:extLst>
                  <a:ext uri="{FF2B5EF4-FFF2-40B4-BE49-F238E27FC236}">
                    <a16:creationId xmlns:a16="http://schemas.microsoft.com/office/drawing/2014/main" id="{EDC37584-6692-C5FF-6615-BFD0BBF8107E}"/>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pic>
        <p:nvPicPr>
          <p:cNvPr id="20" name="Marcador de posición de imagen 19">
            <a:extLst>
              <a:ext uri="{FF2B5EF4-FFF2-40B4-BE49-F238E27FC236}">
                <a16:creationId xmlns:a16="http://schemas.microsoft.com/office/drawing/2014/main" id="{76BAB129-4BF7-2C1F-5D4A-22B48F259A25}"/>
              </a:ext>
            </a:extLst>
          </p:cNvPr>
          <p:cNvPicPr>
            <a:picLocks noGrp="1" noChangeAspect="1"/>
          </p:cNvPicPr>
          <p:nvPr>
            <p:ph type="pic" sz="quarter" idx="10"/>
          </p:nvPr>
        </p:nvPicPr>
        <p:blipFill>
          <a:blip r:embed="rId8" cstate="email">
            <a:extLst>
              <a:ext uri="{28A0092B-C50C-407E-A947-70E740481C1C}">
                <a14:useLocalDpi xmlns:a14="http://schemas.microsoft.com/office/drawing/2010/main"/>
              </a:ext>
            </a:extLst>
          </a:blip>
          <a:srcRect/>
          <a:stretch/>
        </p:blipFill>
        <p:spPr>
          <a:xfrm>
            <a:off x="7823022" y="1367722"/>
            <a:ext cx="2687782" cy="4336988"/>
          </a:xfrm>
        </p:spPr>
      </p:pic>
    </p:spTree>
    <p:extLst>
      <p:ext uri="{BB962C8B-B14F-4D97-AF65-F5344CB8AC3E}">
        <p14:creationId xmlns:p14="http://schemas.microsoft.com/office/powerpoint/2010/main" val="512678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ADB87-C444-C37B-15C7-2C777F150F2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DBC0CF8-43A7-1046-2845-DB02FE44471C}"/>
              </a:ext>
            </a:extLst>
          </p:cNvPr>
          <p:cNvSpPr>
            <a:spLocks noGrp="1"/>
          </p:cNvSpPr>
          <p:nvPr>
            <p:ph type="body" sz="quarter" idx="16"/>
          </p:nvPr>
        </p:nvSpPr>
        <p:spPr>
          <a:xfrm>
            <a:off x="607555" y="587575"/>
            <a:ext cx="4305764" cy="557831"/>
          </a:xfrm>
          <a:prstGeom prst="rect">
            <a:avLst/>
          </a:prstGeom>
          <a:solidFill>
            <a:srgbClr val="60BA47"/>
          </a:solidFill>
        </p:spPr>
        <p:txBody>
          <a:bodyPr/>
          <a:lstStyle/>
          <a:p>
            <a:r>
              <a:rPr lang="en-GB" noProof="0"/>
              <a:t>Lasciatevi ispirare...</a:t>
            </a:r>
          </a:p>
        </p:txBody>
      </p:sp>
      <p:sp>
        <p:nvSpPr>
          <p:cNvPr id="2" name="Text Placeholder 1">
            <a:extLst>
              <a:ext uri="{FF2B5EF4-FFF2-40B4-BE49-F238E27FC236}">
                <a16:creationId xmlns:a16="http://schemas.microsoft.com/office/drawing/2014/main" id="{4A44CA5F-EFB7-1820-523B-8ABAA63EBAB7}"/>
              </a:ext>
            </a:extLst>
          </p:cNvPr>
          <p:cNvSpPr>
            <a:spLocks noGrp="1"/>
          </p:cNvSpPr>
          <p:nvPr>
            <p:ph type="body" sz="quarter" idx="19"/>
          </p:nvPr>
        </p:nvSpPr>
        <p:spPr>
          <a:xfrm>
            <a:off x="494285" y="1590168"/>
            <a:ext cx="6652466" cy="5440921"/>
          </a:xfrm>
          <a:prstGeom prst="rect">
            <a:avLst/>
          </a:prstGeom>
        </p:spPr>
        <p:txBody>
          <a:bodyPr/>
          <a:lstStyle/>
          <a:p>
            <a:pPr algn="just">
              <a:spcAft>
                <a:spcPts val="600"/>
              </a:spcAft>
            </a:pPr>
            <a:r>
              <a:rPr lang="en-US">
                <a:solidFill>
                  <a:srgbClr val="09465E"/>
                </a:solidFill>
                <a:effectLst/>
                <a:ea typeface="Times New Roman" panose="02020603050405020304" pitchFamily="18" charset="0"/>
                <a:cs typeface="Calibri" panose="020F0502020204030204" pitchFamily="34" charset="0"/>
              </a:rPr>
              <a:t>Too Good To Go opera in diversi Paesi e ha una forte attenzione alla sostenibilità e all'impegno della comunità. L'azienda fa parte di un movimento più ampio che promuove l'economia circolare, trasformando i potenziali rifiuti in risorse preziose. </a:t>
            </a:r>
          </a:p>
          <a:p>
            <a:pPr algn="just">
              <a:spcAft>
                <a:spcPts val="600"/>
              </a:spcAft>
            </a:pPr>
            <a:r>
              <a:rPr lang="en-US">
                <a:solidFill>
                  <a:srgbClr val="09465E"/>
                </a:solidFill>
                <a:effectLst/>
                <a:ea typeface="Times New Roman" panose="02020603050405020304" pitchFamily="18" charset="0"/>
                <a:cs typeface="Calibri" panose="020F0502020204030204" pitchFamily="34" charset="0"/>
              </a:rPr>
              <a:t>Attraverso l'applicazione, gli utenti possono acquistare "Surprise Bags" di cibo invenduto a un prezzo significativamente ridotto, evitando che venga scartato.</a:t>
            </a:r>
            <a:endParaRPr lang="en-US" sz="1200" spc="0">
              <a:solidFill>
                <a:srgbClr val="09465E"/>
              </a:solidFill>
              <a:ea typeface="Open Sans"/>
              <a:cs typeface="Calibri"/>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US" spc="0">
                <a:solidFill>
                  <a:srgbClr val="09465E"/>
                </a:solidFill>
                <a:ea typeface="Open Sans"/>
                <a:cs typeface="Calibri"/>
              </a:rPr>
              <a:t>Per saperne di più, consultate il nostro </a:t>
            </a:r>
            <a:r>
              <a:rPr lang="en-US" spc="0">
                <a:solidFill>
                  <a:srgbClr val="09465E"/>
                </a:solidFill>
                <a:ea typeface="Open Sans"/>
                <a:cs typeface="Calibri"/>
                <a:hlinkClick r:id="rId3">
                  <a:extLst>
                    <a:ext uri="{A12FA001-AC4F-418D-AE19-62706E023703}">
                      <ahyp:hlinkClr xmlns:ahyp="http://schemas.microsoft.com/office/drawing/2018/hyperlinkcolor" val="tx"/>
                    </a:ext>
                  </a:extLst>
                </a:hlinkClick>
              </a:rPr>
              <a:t>Compendio di buone pratiche </a:t>
            </a:r>
            <a:r>
              <a:rPr lang="en-US" spc="0">
                <a:solidFill>
                  <a:srgbClr val="09465E"/>
                </a:solidFill>
                <a:ea typeface="Open Sans"/>
                <a:cs typeface="Calibri"/>
              </a:rPr>
              <a:t>o </a:t>
            </a:r>
            <a:r>
              <a:rPr lang="en-GB" noProof="0" err="1"/>
              <a:t>visitate </a:t>
            </a:r>
            <a:r>
              <a:rPr lang="en-GB" noProof="0">
                <a:hlinkClick r:id="rId4"/>
              </a:rPr>
              <a:t>il sito web</a:t>
            </a:r>
            <a:r>
              <a:rPr lang="en-GB" noProof="0"/>
              <a:t>. </a:t>
            </a:r>
          </a:p>
        </p:txBody>
      </p:sp>
      <p:pic>
        <p:nvPicPr>
          <p:cNvPr id="13" name="Grafika 12" descr="Internet z wypełnieniem pełnym">
            <a:hlinkClick r:id="rId4"/>
            <a:extLst>
              <a:ext uri="{FF2B5EF4-FFF2-40B4-BE49-F238E27FC236}">
                <a16:creationId xmlns:a16="http://schemas.microsoft.com/office/drawing/2014/main" id="{228DAEC1-A044-4601-0D90-E2EDB168EB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10138" y="5183544"/>
            <a:ext cx="914400" cy="914400"/>
          </a:xfrm>
          <a:prstGeom prst="rect">
            <a:avLst/>
          </a:prstGeom>
        </p:spPr>
      </p:pic>
      <p:grpSp>
        <p:nvGrpSpPr>
          <p:cNvPr id="3" name="Graphic 4">
            <a:extLst>
              <a:ext uri="{FF2B5EF4-FFF2-40B4-BE49-F238E27FC236}">
                <a16:creationId xmlns:a16="http://schemas.microsoft.com/office/drawing/2014/main" id="{CD7AB3F2-EFB1-BDA4-7E84-509038272D82}"/>
              </a:ext>
            </a:extLst>
          </p:cNvPr>
          <p:cNvGrpSpPr/>
          <p:nvPr/>
        </p:nvGrpSpPr>
        <p:grpSpPr>
          <a:xfrm rot="19582332">
            <a:off x="7073835" y="5674337"/>
            <a:ext cx="403667" cy="780438"/>
            <a:chOff x="9129274" y="2719113"/>
            <a:chExt cx="717139" cy="1386497"/>
          </a:xfrm>
          <a:solidFill>
            <a:srgbClr val="09465E"/>
          </a:solidFill>
        </p:grpSpPr>
        <p:grpSp>
          <p:nvGrpSpPr>
            <p:cNvPr id="4" name="Graphic 4">
              <a:extLst>
                <a:ext uri="{FF2B5EF4-FFF2-40B4-BE49-F238E27FC236}">
                  <a16:creationId xmlns:a16="http://schemas.microsoft.com/office/drawing/2014/main" id="{3B0486F7-828C-7262-A010-A1F95F43953F}"/>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2C43633A-3AD4-07CB-3E1B-C1476839F34E}"/>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Freeform 58">
                <a:extLst>
                  <a:ext uri="{FF2B5EF4-FFF2-40B4-BE49-F238E27FC236}">
                    <a16:creationId xmlns:a16="http://schemas.microsoft.com/office/drawing/2014/main" id="{B198BA41-C3F3-1010-041F-5A9286644CD6}"/>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6" name="Graphic 4">
              <a:extLst>
                <a:ext uri="{FF2B5EF4-FFF2-40B4-BE49-F238E27FC236}">
                  <a16:creationId xmlns:a16="http://schemas.microsoft.com/office/drawing/2014/main" id="{C0E03B1C-BD39-20EA-42C6-4E1F6C9FCD59}"/>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039B7F3B-FF5F-0D95-8EFC-1E48535422C8}"/>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Freeform 51">
                <a:extLst>
                  <a:ext uri="{FF2B5EF4-FFF2-40B4-BE49-F238E27FC236}">
                    <a16:creationId xmlns:a16="http://schemas.microsoft.com/office/drawing/2014/main" id="{D1B5FCCF-4819-BBC6-C566-E5A9BBB6E13A}"/>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Freeform 52">
                <a:extLst>
                  <a:ext uri="{FF2B5EF4-FFF2-40B4-BE49-F238E27FC236}">
                    <a16:creationId xmlns:a16="http://schemas.microsoft.com/office/drawing/2014/main" id="{E8348A66-B1C7-4D48-30FF-4ED96209115C}"/>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Freeform 53">
                <a:extLst>
                  <a:ext uri="{FF2B5EF4-FFF2-40B4-BE49-F238E27FC236}">
                    <a16:creationId xmlns:a16="http://schemas.microsoft.com/office/drawing/2014/main" id="{86C6B636-DC48-5817-2397-BC221626E4F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Freeform 54">
                <a:extLst>
                  <a:ext uri="{FF2B5EF4-FFF2-40B4-BE49-F238E27FC236}">
                    <a16:creationId xmlns:a16="http://schemas.microsoft.com/office/drawing/2014/main" id="{3F553456-7709-0211-3B99-F6192DD84279}"/>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Freeform 55">
                <a:extLst>
                  <a:ext uri="{FF2B5EF4-FFF2-40B4-BE49-F238E27FC236}">
                    <a16:creationId xmlns:a16="http://schemas.microsoft.com/office/drawing/2014/main" id="{74091A67-A68D-2C48-52F2-2E4B68186C74}"/>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Freeform 56">
                <a:extLst>
                  <a:ext uri="{FF2B5EF4-FFF2-40B4-BE49-F238E27FC236}">
                    <a16:creationId xmlns:a16="http://schemas.microsoft.com/office/drawing/2014/main" id="{59527A42-9E41-55ED-F18B-D9EDECDD3AC9}"/>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pic>
        <p:nvPicPr>
          <p:cNvPr id="21" name="Imagen 20">
            <a:extLst>
              <a:ext uri="{FF2B5EF4-FFF2-40B4-BE49-F238E27FC236}">
                <a16:creationId xmlns:a16="http://schemas.microsoft.com/office/drawing/2014/main" id="{241DA250-38BA-A720-8B17-EDF80A91DA3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85581" y="1373925"/>
            <a:ext cx="2848260" cy="4330785"/>
          </a:xfrm>
          <a:prstGeom prst="rect">
            <a:avLst/>
          </a:prstGeom>
        </p:spPr>
      </p:pic>
    </p:spTree>
    <p:extLst>
      <p:ext uri="{BB962C8B-B14F-4D97-AF65-F5344CB8AC3E}">
        <p14:creationId xmlns:p14="http://schemas.microsoft.com/office/powerpoint/2010/main" val="3920864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23087-2F93-28F3-8053-90793E4C9ADF}"/>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76FBD23E-2ED7-DE2E-2979-563F3A6287A7}"/>
              </a:ext>
            </a:extLst>
          </p:cNvPr>
          <p:cNvSpPr>
            <a:spLocks noGrp="1"/>
          </p:cNvSpPr>
          <p:nvPr>
            <p:ph type="body" sz="quarter" idx="16"/>
          </p:nvPr>
        </p:nvSpPr>
        <p:spPr>
          <a:xfrm>
            <a:off x="607555" y="587575"/>
            <a:ext cx="4038035" cy="557831"/>
          </a:xfrm>
          <a:prstGeom prst="rect">
            <a:avLst/>
          </a:prstGeom>
          <a:solidFill>
            <a:srgbClr val="60BA47"/>
          </a:solidFill>
        </p:spPr>
        <p:txBody>
          <a:bodyPr/>
          <a:lstStyle/>
          <a:p>
            <a:r>
              <a:rPr lang="en-GB" noProof="0"/>
              <a:t>Lasciatevi ispirare...</a:t>
            </a:r>
          </a:p>
        </p:txBody>
      </p:sp>
      <p:sp>
        <p:nvSpPr>
          <p:cNvPr id="2" name="Text Placeholder 1">
            <a:extLst>
              <a:ext uri="{FF2B5EF4-FFF2-40B4-BE49-F238E27FC236}">
                <a16:creationId xmlns:a16="http://schemas.microsoft.com/office/drawing/2014/main" id="{BD5B5CBD-80CF-819D-BFDA-C2C41AF94237}"/>
              </a:ext>
            </a:extLst>
          </p:cNvPr>
          <p:cNvSpPr>
            <a:spLocks noGrp="1"/>
          </p:cNvSpPr>
          <p:nvPr>
            <p:ph type="body" sz="quarter" idx="19"/>
          </p:nvPr>
        </p:nvSpPr>
        <p:spPr>
          <a:xfrm>
            <a:off x="607555" y="1610763"/>
            <a:ext cx="6509507" cy="5440921"/>
          </a:xfrm>
          <a:prstGeom prst="rect">
            <a:avLst/>
          </a:prstGeom>
        </p:spPr>
        <p:txBody>
          <a:bodyPr/>
          <a:lstStyle/>
          <a:p>
            <a:pPr algn="just"/>
            <a:r>
              <a:rPr lang="en-US" sz="2200" dirty="0" err="1">
                <a:solidFill>
                  <a:srgbClr val="09465E"/>
                </a:solidFill>
                <a:latin typeface="Calibri" panose="020F0502020204030204" pitchFamily="34" charset="0"/>
                <a:cs typeface="Calibri" panose="020F0502020204030204" pitchFamily="34" charset="0"/>
              </a:rPr>
              <a:t>ResQ</a:t>
            </a:r>
            <a:r>
              <a:rPr lang="en-US" sz="2200" dirty="0">
                <a:solidFill>
                  <a:srgbClr val="09465E"/>
                </a:solidFill>
                <a:latin typeface="Calibri" panose="020F0502020204030204" pitchFamily="34" charset="0"/>
                <a:cs typeface="Calibri" panose="020F0502020204030204" pitchFamily="34" charset="0"/>
              </a:rPr>
              <a:t> Club </a:t>
            </a:r>
            <a:r>
              <a:rPr lang="en-US" sz="2200" dirty="0" err="1">
                <a:solidFill>
                  <a:srgbClr val="09465E"/>
                </a:solidFill>
                <a:latin typeface="Calibri" panose="020F0502020204030204" pitchFamily="34" charset="0"/>
                <a:cs typeface="Calibri" panose="020F0502020204030204" pitchFamily="34" charset="0"/>
              </a:rPr>
              <a:t>utilizza</a:t>
            </a:r>
            <a:r>
              <a:rPr lang="en-US" sz="2200" dirty="0">
                <a:solidFill>
                  <a:srgbClr val="09465E"/>
                </a:solidFill>
                <a:latin typeface="Calibri" panose="020F0502020204030204" pitchFamily="34" charset="0"/>
                <a:cs typeface="Calibri" panose="020F0502020204030204" pitchFamily="34" charset="0"/>
              </a:rPr>
              <a:t> un </a:t>
            </a:r>
            <a:r>
              <a:rPr lang="en-US" sz="2200" dirty="0" err="1">
                <a:solidFill>
                  <a:srgbClr val="09465E"/>
                </a:solidFill>
                <a:latin typeface="Calibri" panose="020F0502020204030204" pitchFamily="34" charset="0"/>
                <a:cs typeface="Calibri" panose="020F0502020204030204" pitchFamily="34" charset="0"/>
              </a:rPr>
              <a:t>approccio</a:t>
            </a:r>
            <a:r>
              <a:rPr lang="en-US" sz="2200" dirty="0">
                <a:solidFill>
                  <a:srgbClr val="09465E"/>
                </a:solidFill>
                <a:latin typeface="Calibri" panose="020F0502020204030204" pitchFamily="34" charset="0"/>
                <a:cs typeface="Calibri" panose="020F0502020204030204" pitchFamily="34" charset="0"/>
              </a:rPr>
              <a:t> </a:t>
            </a:r>
            <a:r>
              <a:rPr lang="en-US" sz="2200" dirty="0" err="1">
                <a:solidFill>
                  <a:srgbClr val="09465E"/>
                </a:solidFill>
                <a:latin typeface="Calibri" panose="020F0502020204030204" pitchFamily="34" charset="0"/>
                <a:cs typeface="Calibri" panose="020F0502020204030204" pitchFamily="34" charset="0"/>
              </a:rPr>
              <a:t>innovativo</a:t>
            </a:r>
            <a:r>
              <a:rPr lang="en-US" sz="2200" dirty="0">
                <a:solidFill>
                  <a:srgbClr val="09465E"/>
                </a:solidFill>
                <a:latin typeface="Calibri" panose="020F0502020204030204" pitchFamily="34" charset="0"/>
                <a:cs typeface="Calibri" panose="020F0502020204030204" pitchFamily="34" charset="0"/>
              </a:rPr>
              <a:t> per </a:t>
            </a:r>
            <a:r>
              <a:rPr lang="en-US" sz="2200" dirty="0" err="1">
                <a:solidFill>
                  <a:srgbClr val="09465E"/>
                </a:solidFill>
                <a:latin typeface="Calibri" panose="020F0502020204030204" pitchFamily="34" charset="0"/>
                <a:cs typeface="Calibri" panose="020F0502020204030204" pitchFamily="34" charset="0"/>
              </a:rPr>
              <a:t>ridurre</a:t>
            </a:r>
            <a:r>
              <a:rPr lang="en-US" sz="2200" dirty="0">
                <a:solidFill>
                  <a:srgbClr val="09465E"/>
                </a:solidFill>
                <a:latin typeface="Calibri" panose="020F0502020204030204" pitchFamily="34" charset="0"/>
                <a:cs typeface="Calibri" panose="020F0502020204030204" pitchFamily="34" charset="0"/>
              </a:rPr>
              <a:t> </a:t>
            </a:r>
            <a:r>
              <a:rPr lang="en-US" sz="2200" dirty="0" err="1">
                <a:solidFill>
                  <a:srgbClr val="09465E"/>
                </a:solidFill>
                <a:latin typeface="Calibri" panose="020F0502020204030204" pitchFamily="34" charset="0"/>
                <a:cs typeface="Calibri" panose="020F0502020204030204" pitchFamily="34" charset="0"/>
              </a:rPr>
              <a:t>gli</a:t>
            </a:r>
            <a:r>
              <a:rPr lang="en-US" sz="2200" dirty="0">
                <a:solidFill>
                  <a:srgbClr val="09465E"/>
                </a:solidFill>
                <a:latin typeface="Calibri" panose="020F0502020204030204" pitchFamily="34" charset="0"/>
                <a:cs typeface="Calibri" panose="020F0502020204030204" pitchFamily="34" charset="0"/>
              </a:rPr>
              <a:t> </a:t>
            </a:r>
            <a:r>
              <a:rPr lang="en-US" sz="2200" dirty="0" err="1">
                <a:solidFill>
                  <a:srgbClr val="09465E"/>
                </a:solidFill>
                <a:latin typeface="Calibri" panose="020F0502020204030204" pitchFamily="34" charset="0"/>
                <a:cs typeface="Calibri" panose="020F0502020204030204" pitchFamily="34" charset="0"/>
              </a:rPr>
              <a:t>sprechi</a:t>
            </a:r>
            <a:r>
              <a:rPr lang="en-US" sz="2200" dirty="0">
                <a:solidFill>
                  <a:srgbClr val="09465E"/>
                </a:solidFill>
                <a:latin typeface="Calibri" panose="020F0502020204030204" pitchFamily="34" charset="0"/>
                <a:cs typeface="Calibri" panose="020F0502020204030204" pitchFamily="34" charset="0"/>
              </a:rPr>
              <a:t> </a:t>
            </a:r>
            <a:r>
              <a:rPr lang="en-US" sz="2200" dirty="0" err="1">
                <a:solidFill>
                  <a:srgbClr val="09465E"/>
                </a:solidFill>
                <a:latin typeface="Calibri" panose="020F0502020204030204" pitchFamily="34" charset="0"/>
                <a:cs typeface="Calibri" panose="020F0502020204030204" pitchFamily="34" charset="0"/>
              </a:rPr>
              <a:t>alimentari</a:t>
            </a:r>
            <a:r>
              <a:rPr lang="en-US" sz="2200" dirty="0">
                <a:solidFill>
                  <a:srgbClr val="09465E"/>
                </a:solidFill>
                <a:latin typeface="Calibri" panose="020F0502020204030204" pitchFamily="34" charset="0"/>
                <a:cs typeface="Calibri" panose="020F0502020204030204" pitchFamily="34" charset="0"/>
              </a:rPr>
              <a:t> </a:t>
            </a:r>
            <a:r>
              <a:rPr lang="en-US" sz="2200" dirty="0" err="1">
                <a:solidFill>
                  <a:srgbClr val="09465E"/>
                </a:solidFill>
                <a:latin typeface="Calibri" panose="020F0502020204030204" pitchFamily="34" charset="0"/>
                <a:cs typeface="Calibri" panose="020F0502020204030204" pitchFamily="34" charset="0"/>
              </a:rPr>
              <a:t>mettendo</a:t>
            </a:r>
            <a:r>
              <a:rPr lang="en-US" sz="2200" dirty="0">
                <a:solidFill>
                  <a:srgbClr val="09465E"/>
                </a:solidFill>
                <a:latin typeface="Calibri" panose="020F0502020204030204" pitchFamily="34" charset="0"/>
                <a:cs typeface="Calibri" panose="020F0502020204030204" pitchFamily="34" charset="0"/>
              </a:rPr>
              <a:t> in </a:t>
            </a:r>
            <a:r>
              <a:rPr lang="en-US" sz="2200" dirty="0" err="1">
                <a:solidFill>
                  <a:srgbClr val="09465E"/>
                </a:solidFill>
                <a:latin typeface="Calibri" panose="020F0502020204030204" pitchFamily="34" charset="0"/>
                <a:cs typeface="Calibri" panose="020F0502020204030204" pitchFamily="34" charset="0"/>
              </a:rPr>
              <a:t>contatto</a:t>
            </a:r>
            <a:r>
              <a:rPr lang="en-US" sz="2200" dirty="0">
                <a:solidFill>
                  <a:srgbClr val="09465E"/>
                </a:solidFill>
                <a:latin typeface="Calibri" panose="020F0502020204030204" pitchFamily="34" charset="0"/>
                <a:cs typeface="Calibri" panose="020F0502020204030204" pitchFamily="34" charset="0"/>
              </a:rPr>
              <a:t> </a:t>
            </a:r>
            <a:r>
              <a:rPr lang="en-US" sz="2200" dirty="0" err="1">
                <a:solidFill>
                  <a:srgbClr val="09465E"/>
                </a:solidFill>
                <a:latin typeface="Calibri" panose="020F0502020204030204" pitchFamily="34" charset="0"/>
                <a:cs typeface="Calibri" panose="020F0502020204030204" pitchFamily="34" charset="0"/>
              </a:rPr>
              <a:t>i</a:t>
            </a:r>
            <a:r>
              <a:rPr lang="en-US" sz="2200" dirty="0">
                <a:solidFill>
                  <a:srgbClr val="09465E"/>
                </a:solidFill>
                <a:latin typeface="Calibri" panose="020F0502020204030204" pitchFamily="34" charset="0"/>
                <a:cs typeface="Calibri" panose="020F0502020204030204" pitchFamily="34" charset="0"/>
              </a:rPr>
              <a:t> </a:t>
            </a:r>
            <a:r>
              <a:rPr lang="en-US" sz="2200" dirty="0" err="1">
                <a:solidFill>
                  <a:srgbClr val="09465E"/>
                </a:solidFill>
                <a:latin typeface="Calibri" panose="020F0502020204030204" pitchFamily="34" charset="0"/>
                <a:cs typeface="Calibri" panose="020F0502020204030204" pitchFamily="34" charset="0"/>
              </a:rPr>
              <a:t>consumatori</a:t>
            </a:r>
            <a:r>
              <a:rPr lang="en-US" sz="2200" dirty="0">
                <a:solidFill>
                  <a:srgbClr val="09465E"/>
                </a:solidFill>
                <a:latin typeface="Calibri" panose="020F0502020204030204" pitchFamily="34" charset="0"/>
                <a:cs typeface="Calibri" panose="020F0502020204030204" pitchFamily="34" charset="0"/>
              </a:rPr>
              <a:t> con </a:t>
            </a:r>
            <a:r>
              <a:rPr lang="en-US" sz="2200" dirty="0" err="1">
                <a:solidFill>
                  <a:srgbClr val="09465E"/>
                </a:solidFill>
                <a:latin typeface="Calibri" panose="020F0502020204030204" pitchFamily="34" charset="0"/>
                <a:cs typeface="Calibri" panose="020F0502020204030204" pitchFamily="34" charset="0"/>
              </a:rPr>
              <a:t>ristoranti</a:t>
            </a:r>
            <a:r>
              <a:rPr lang="en-US" sz="2200" dirty="0">
                <a:solidFill>
                  <a:srgbClr val="09465E"/>
                </a:solidFill>
                <a:latin typeface="Calibri" panose="020F0502020204030204" pitchFamily="34" charset="0"/>
                <a:cs typeface="Calibri" panose="020F0502020204030204" pitchFamily="34" charset="0"/>
              </a:rPr>
              <a:t>, bar e </a:t>
            </a:r>
            <a:r>
              <a:rPr lang="en-US" sz="2200" dirty="0" err="1">
                <a:solidFill>
                  <a:srgbClr val="09465E"/>
                </a:solidFill>
                <a:latin typeface="Calibri" panose="020F0502020204030204" pitchFamily="34" charset="0"/>
                <a:cs typeface="Calibri" panose="020F0502020204030204" pitchFamily="34" charset="0"/>
              </a:rPr>
              <a:t>negozi</a:t>
            </a:r>
            <a:r>
              <a:rPr lang="en-US" sz="2200" dirty="0">
                <a:solidFill>
                  <a:srgbClr val="09465E"/>
                </a:solidFill>
                <a:latin typeface="Calibri" panose="020F0502020204030204" pitchFamily="34" charset="0"/>
                <a:cs typeface="Calibri" panose="020F0502020204030204" pitchFamily="34" charset="0"/>
              </a:rPr>
              <a:t> di </a:t>
            </a:r>
            <a:r>
              <a:rPr lang="en-US" sz="2200" dirty="0" err="1">
                <a:solidFill>
                  <a:srgbClr val="09465E"/>
                </a:solidFill>
                <a:latin typeface="Calibri" panose="020F0502020204030204" pitchFamily="34" charset="0"/>
                <a:cs typeface="Calibri" panose="020F0502020204030204" pitchFamily="34" charset="0"/>
              </a:rPr>
              <a:t>alimentari</a:t>
            </a:r>
            <a:r>
              <a:rPr lang="en-US" sz="2200" dirty="0">
                <a:solidFill>
                  <a:srgbClr val="09465E"/>
                </a:solidFill>
                <a:latin typeface="Calibri" panose="020F0502020204030204" pitchFamily="34" charset="0"/>
                <a:cs typeface="Calibri" panose="020F0502020204030204" pitchFamily="34" charset="0"/>
              </a:rPr>
              <a:t> </a:t>
            </a:r>
            <a:r>
              <a:rPr lang="en-US" sz="2200" dirty="0" err="1">
                <a:solidFill>
                  <a:srgbClr val="09465E"/>
                </a:solidFill>
                <a:latin typeface="Calibri" panose="020F0502020204030204" pitchFamily="34" charset="0"/>
                <a:cs typeface="Calibri" panose="020F0502020204030204" pitchFamily="34" charset="0"/>
              </a:rPr>
              <a:t>che</a:t>
            </a:r>
            <a:r>
              <a:rPr lang="en-US" sz="2200" dirty="0">
                <a:solidFill>
                  <a:srgbClr val="09465E"/>
                </a:solidFill>
                <a:latin typeface="Calibri" panose="020F0502020204030204" pitchFamily="34" charset="0"/>
                <a:cs typeface="Calibri" panose="020F0502020204030204" pitchFamily="34" charset="0"/>
              </a:rPr>
              <a:t> </a:t>
            </a:r>
            <a:r>
              <a:rPr lang="en-US" sz="2200" dirty="0" err="1">
                <a:solidFill>
                  <a:srgbClr val="09465E"/>
                </a:solidFill>
                <a:latin typeface="Calibri" panose="020F0502020204030204" pitchFamily="34" charset="0"/>
                <a:cs typeface="Calibri" panose="020F0502020204030204" pitchFamily="34" charset="0"/>
              </a:rPr>
              <a:t>offrono</a:t>
            </a:r>
            <a:r>
              <a:rPr lang="en-US" sz="2200" dirty="0">
                <a:solidFill>
                  <a:srgbClr val="09465E"/>
                </a:solidFill>
                <a:latin typeface="Calibri" panose="020F0502020204030204" pitchFamily="34" charset="0"/>
                <a:cs typeface="Calibri" panose="020F0502020204030204" pitchFamily="34" charset="0"/>
              </a:rPr>
              <a:t> </a:t>
            </a:r>
            <a:r>
              <a:rPr lang="en-US" sz="2200" dirty="0" err="1">
                <a:solidFill>
                  <a:srgbClr val="09465E"/>
                </a:solidFill>
                <a:latin typeface="Calibri" panose="020F0502020204030204" pitchFamily="34" charset="0"/>
                <a:cs typeface="Calibri" panose="020F0502020204030204" pitchFamily="34" charset="0"/>
              </a:rPr>
              <a:t>pasti</a:t>
            </a:r>
            <a:r>
              <a:rPr lang="en-US" sz="2200" dirty="0">
                <a:solidFill>
                  <a:srgbClr val="09465E"/>
                </a:solidFill>
                <a:latin typeface="Calibri" panose="020F0502020204030204" pitchFamily="34" charset="0"/>
                <a:cs typeface="Calibri" panose="020F0502020204030204" pitchFamily="34" charset="0"/>
              </a:rPr>
              <a:t> in </a:t>
            </a:r>
            <a:r>
              <a:rPr lang="en-US" sz="2200" dirty="0" err="1">
                <a:solidFill>
                  <a:srgbClr val="09465E"/>
                </a:solidFill>
                <a:latin typeface="Calibri" panose="020F0502020204030204" pitchFamily="34" charset="0"/>
                <a:cs typeface="Calibri" panose="020F0502020204030204" pitchFamily="34" charset="0"/>
              </a:rPr>
              <a:t>eccedenza</a:t>
            </a:r>
            <a:r>
              <a:rPr lang="en-US" sz="2200" dirty="0">
                <a:solidFill>
                  <a:srgbClr val="09465E"/>
                </a:solidFill>
                <a:latin typeface="Calibri" panose="020F0502020204030204" pitchFamily="34" charset="0"/>
                <a:cs typeface="Calibri" panose="020F0502020204030204" pitchFamily="34" charset="0"/>
              </a:rPr>
              <a:t> a </a:t>
            </a:r>
            <a:r>
              <a:rPr lang="en-US" sz="2200" dirty="0" err="1">
                <a:solidFill>
                  <a:srgbClr val="09465E"/>
                </a:solidFill>
                <a:latin typeface="Calibri" panose="020F0502020204030204" pitchFamily="34" charset="0"/>
                <a:cs typeface="Calibri" panose="020F0502020204030204" pitchFamily="34" charset="0"/>
              </a:rPr>
              <a:t>prezzi</a:t>
            </a:r>
            <a:r>
              <a:rPr lang="en-US" sz="2200" dirty="0">
                <a:solidFill>
                  <a:srgbClr val="09465E"/>
                </a:solidFill>
                <a:latin typeface="Calibri" panose="020F0502020204030204" pitchFamily="34" charset="0"/>
                <a:cs typeface="Calibri" panose="020F0502020204030204" pitchFamily="34" charset="0"/>
              </a:rPr>
              <a:t> </a:t>
            </a:r>
            <a:r>
              <a:rPr lang="en-US" sz="2200" dirty="0" err="1">
                <a:solidFill>
                  <a:srgbClr val="09465E"/>
                </a:solidFill>
                <a:latin typeface="Calibri" panose="020F0502020204030204" pitchFamily="34" charset="0"/>
                <a:cs typeface="Calibri" panose="020F0502020204030204" pitchFamily="34" charset="0"/>
              </a:rPr>
              <a:t>scontati</a:t>
            </a:r>
            <a:r>
              <a:rPr lang="en-US" sz="2200" dirty="0">
                <a:solidFill>
                  <a:srgbClr val="09465E"/>
                </a:solidFill>
                <a:latin typeface="Calibri" panose="020F0502020204030204" pitchFamily="34" charset="0"/>
                <a:cs typeface="Calibri" panose="020F0502020204030204" pitchFamily="34" charset="0"/>
              </a:rPr>
              <a:t>. </a:t>
            </a:r>
          </a:p>
          <a:p>
            <a:pPr algn="just"/>
            <a:endParaRPr lang="en-US" sz="2200" dirty="0">
              <a:solidFill>
                <a:srgbClr val="09465E"/>
              </a:solidFill>
              <a:latin typeface="Calibri" panose="020F0502020204030204" pitchFamily="34" charset="0"/>
              <a:cs typeface="Calibri" panose="020F0502020204030204" pitchFamily="34" charset="0"/>
            </a:endParaRPr>
          </a:p>
          <a:p>
            <a:pPr algn="just"/>
            <a:r>
              <a:rPr lang="en-US" sz="2200" dirty="0">
                <a:solidFill>
                  <a:srgbClr val="09465E"/>
                </a:solidFill>
                <a:latin typeface="Calibri" panose="020F0502020204030204" pitchFamily="34" charset="0"/>
                <a:cs typeface="Calibri" panose="020F0502020204030204" pitchFamily="34" charset="0"/>
              </a:rPr>
              <a:t>Gli aggiornamenti in tempo </a:t>
            </a:r>
            <a:r>
              <a:rPr lang="en-US" sz="2200" dirty="0" err="1">
                <a:solidFill>
                  <a:srgbClr val="09465E"/>
                </a:solidFill>
                <a:latin typeface="Calibri" panose="020F0502020204030204" pitchFamily="34" charset="0"/>
                <a:cs typeface="Calibri" panose="020F0502020204030204" pitchFamily="34" charset="0"/>
              </a:rPr>
              <a:t>reale</a:t>
            </a:r>
            <a:r>
              <a:rPr lang="en-US" sz="2200" dirty="0">
                <a:solidFill>
                  <a:srgbClr val="09465E"/>
                </a:solidFill>
                <a:latin typeface="Calibri" panose="020F0502020204030204" pitchFamily="34" charset="0"/>
                <a:cs typeface="Calibri" panose="020F0502020204030204" pitchFamily="34" charset="0"/>
              </a:rPr>
              <a:t> e </a:t>
            </a:r>
            <a:r>
              <a:rPr lang="en-US" sz="2200" dirty="0" err="1">
                <a:solidFill>
                  <a:srgbClr val="09465E"/>
                </a:solidFill>
                <a:latin typeface="Calibri" panose="020F0502020204030204" pitchFamily="34" charset="0"/>
                <a:cs typeface="Calibri" panose="020F0502020204030204" pitchFamily="34" charset="0"/>
              </a:rPr>
              <a:t>l'interfaccia</a:t>
            </a:r>
            <a:r>
              <a:rPr lang="en-US" sz="2200" dirty="0">
                <a:solidFill>
                  <a:srgbClr val="09465E"/>
                </a:solidFill>
                <a:latin typeface="Calibri" panose="020F0502020204030204" pitchFamily="34" charset="0"/>
                <a:cs typeface="Calibri" panose="020F0502020204030204" pitchFamily="34" charset="0"/>
              </a:rPr>
              <a:t> facile da </a:t>
            </a:r>
            <a:r>
              <a:rPr lang="en-US" sz="2200" dirty="0" err="1">
                <a:solidFill>
                  <a:srgbClr val="09465E"/>
                </a:solidFill>
                <a:latin typeface="Calibri" panose="020F0502020204030204" pitchFamily="34" charset="0"/>
                <a:cs typeface="Calibri" panose="020F0502020204030204" pitchFamily="34" charset="0"/>
              </a:rPr>
              <a:t>usare</a:t>
            </a:r>
            <a:r>
              <a:rPr lang="en-US" sz="2200" dirty="0">
                <a:solidFill>
                  <a:srgbClr val="09465E"/>
                </a:solidFill>
                <a:latin typeface="Calibri" panose="020F0502020204030204" pitchFamily="34" charset="0"/>
                <a:cs typeface="Calibri" panose="020F0502020204030204" pitchFamily="34" charset="0"/>
              </a:rPr>
              <a:t> </a:t>
            </a:r>
            <a:r>
              <a:rPr lang="en-US" sz="2200" dirty="0" err="1">
                <a:solidFill>
                  <a:srgbClr val="09465E"/>
                </a:solidFill>
                <a:latin typeface="Calibri" panose="020F0502020204030204" pitchFamily="34" charset="0"/>
                <a:cs typeface="Calibri" panose="020F0502020204030204" pitchFamily="34" charset="0"/>
              </a:rPr>
              <a:t>rendono</a:t>
            </a:r>
            <a:r>
              <a:rPr lang="en-US" sz="2200" dirty="0">
                <a:solidFill>
                  <a:srgbClr val="09465E"/>
                </a:solidFill>
                <a:latin typeface="Calibri" panose="020F0502020204030204" pitchFamily="34" charset="0"/>
                <a:cs typeface="Calibri" panose="020F0502020204030204" pitchFamily="34" charset="0"/>
              </a:rPr>
              <a:t> </a:t>
            </a:r>
            <a:r>
              <a:rPr lang="en-US" sz="2200" dirty="0" err="1">
                <a:solidFill>
                  <a:srgbClr val="09465E"/>
                </a:solidFill>
                <a:latin typeface="Calibri" panose="020F0502020204030204" pitchFamily="34" charset="0"/>
                <a:cs typeface="Calibri" panose="020F0502020204030204" pitchFamily="34" charset="0"/>
              </a:rPr>
              <a:t>l'app</a:t>
            </a:r>
            <a:r>
              <a:rPr lang="en-US" sz="2200" dirty="0">
                <a:solidFill>
                  <a:srgbClr val="09465E"/>
                </a:solidFill>
                <a:latin typeface="Calibri" panose="020F0502020204030204" pitchFamily="34" charset="0"/>
                <a:cs typeface="Calibri" panose="020F0502020204030204" pitchFamily="34" charset="0"/>
              </a:rPr>
              <a:t> </a:t>
            </a:r>
            <a:r>
              <a:rPr lang="en-US" sz="2200" dirty="0" err="1">
                <a:solidFill>
                  <a:srgbClr val="09465E"/>
                </a:solidFill>
                <a:latin typeface="Calibri" panose="020F0502020204030204" pitchFamily="34" charset="0"/>
                <a:cs typeface="Calibri" panose="020F0502020204030204" pitchFamily="34" charset="0"/>
              </a:rPr>
              <a:t>una</a:t>
            </a:r>
            <a:r>
              <a:rPr lang="en-US" sz="2200" dirty="0">
                <a:solidFill>
                  <a:srgbClr val="09465E"/>
                </a:solidFill>
                <a:latin typeface="Calibri" panose="020F0502020204030204" pitchFamily="34" charset="0"/>
                <a:cs typeface="Calibri" panose="020F0502020204030204" pitchFamily="34" charset="0"/>
              </a:rPr>
              <a:t> </a:t>
            </a:r>
            <a:r>
              <a:rPr lang="en-US" sz="2200" dirty="0" err="1">
                <a:solidFill>
                  <a:srgbClr val="09465E"/>
                </a:solidFill>
                <a:latin typeface="Calibri" panose="020F0502020204030204" pitchFamily="34" charset="0"/>
                <a:cs typeface="Calibri" panose="020F0502020204030204" pitchFamily="34" charset="0"/>
              </a:rPr>
              <a:t>soluzione</a:t>
            </a:r>
            <a:r>
              <a:rPr lang="en-US" sz="2200" dirty="0">
                <a:solidFill>
                  <a:srgbClr val="09465E"/>
                </a:solidFill>
                <a:latin typeface="Calibri" panose="020F0502020204030204" pitchFamily="34" charset="0"/>
                <a:cs typeface="Calibri" panose="020F0502020204030204" pitchFamily="34" charset="0"/>
              </a:rPr>
              <a:t> </a:t>
            </a:r>
            <a:r>
              <a:rPr lang="en-US" sz="2200" dirty="0" err="1">
                <a:solidFill>
                  <a:srgbClr val="09465E"/>
                </a:solidFill>
                <a:latin typeface="Calibri" panose="020F0502020204030204" pitchFamily="34" charset="0"/>
                <a:cs typeface="Calibri" panose="020F0502020204030204" pitchFamily="34" charset="0"/>
              </a:rPr>
              <a:t>conveniente</a:t>
            </a:r>
            <a:r>
              <a:rPr lang="en-US" sz="2200" dirty="0">
                <a:solidFill>
                  <a:srgbClr val="09465E"/>
                </a:solidFill>
                <a:latin typeface="Calibri" panose="020F0502020204030204" pitchFamily="34" charset="0"/>
                <a:cs typeface="Calibri" panose="020F0502020204030204" pitchFamily="34" charset="0"/>
              </a:rPr>
              <a:t> </a:t>
            </a:r>
            <a:r>
              <a:rPr lang="en-US" sz="2200" dirty="0" err="1">
                <a:solidFill>
                  <a:srgbClr val="09465E"/>
                </a:solidFill>
                <a:latin typeface="Calibri" panose="020F0502020204030204" pitchFamily="34" charset="0"/>
                <a:cs typeface="Calibri" panose="020F0502020204030204" pitchFamily="34" charset="0"/>
              </a:rPr>
              <a:t>sia</a:t>
            </a:r>
            <a:r>
              <a:rPr lang="en-US" sz="2200" dirty="0">
                <a:solidFill>
                  <a:srgbClr val="09465E"/>
                </a:solidFill>
                <a:latin typeface="Calibri" panose="020F0502020204030204" pitchFamily="34" charset="0"/>
                <a:cs typeface="Calibri" panose="020F0502020204030204" pitchFamily="34" charset="0"/>
              </a:rPr>
              <a:t> per le </a:t>
            </a:r>
            <a:r>
              <a:rPr lang="en-US" sz="2200" dirty="0" err="1">
                <a:solidFill>
                  <a:srgbClr val="09465E"/>
                </a:solidFill>
                <a:latin typeface="Calibri" panose="020F0502020204030204" pitchFamily="34" charset="0"/>
                <a:cs typeface="Calibri" panose="020F0502020204030204" pitchFamily="34" charset="0"/>
              </a:rPr>
              <a:t>aziende</a:t>
            </a:r>
            <a:r>
              <a:rPr lang="en-US" sz="2200" dirty="0">
                <a:solidFill>
                  <a:srgbClr val="09465E"/>
                </a:solidFill>
                <a:latin typeface="Calibri" panose="020F0502020204030204" pitchFamily="34" charset="0"/>
                <a:cs typeface="Calibri" panose="020F0502020204030204" pitchFamily="34" charset="0"/>
              </a:rPr>
              <a:t> </a:t>
            </a:r>
            <a:r>
              <a:rPr lang="en-US" sz="2200" dirty="0" err="1">
                <a:solidFill>
                  <a:srgbClr val="09465E"/>
                </a:solidFill>
                <a:latin typeface="Calibri" panose="020F0502020204030204" pitchFamily="34" charset="0"/>
                <a:cs typeface="Calibri" panose="020F0502020204030204" pitchFamily="34" charset="0"/>
              </a:rPr>
              <a:t>che</a:t>
            </a:r>
            <a:r>
              <a:rPr lang="en-US" sz="2200" dirty="0">
                <a:solidFill>
                  <a:srgbClr val="09465E"/>
                </a:solidFill>
                <a:latin typeface="Calibri" panose="020F0502020204030204" pitchFamily="34" charset="0"/>
                <a:cs typeface="Calibri" panose="020F0502020204030204" pitchFamily="34" charset="0"/>
              </a:rPr>
              <a:t> per </a:t>
            </a:r>
            <a:r>
              <a:rPr lang="en-US" sz="2200" dirty="0" err="1">
                <a:solidFill>
                  <a:srgbClr val="09465E"/>
                </a:solidFill>
                <a:latin typeface="Calibri" panose="020F0502020204030204" pitchFamily="34" charset="0"/>
                <a:cs typeface="Calibri" panose="020F0502020204030204" pitchFamily="34" charset="0"/>
              </a:rPr>
              <a:t>i</a:t>
            </a:r>
            <a:r>
              <a:rPr lang="en-US" sz="2200" dirty="0">
                <a:solidFill>
                  <a:srgbClr val="09465E"/>
                </a:solidFill>
                <a:latin typeface="Calibri" panose="020F0502020204030204" pitchFamily="34" charset="0"/>
                <a:cs typeface="Calibri" panose="020F0502020204030204" pitchFamily="34" charset="0"/>
              </a:rPr>
              <a:t> </a:t>
            </a:r>
            <a:r>
              <a:rPr lang="en-US" sz="2200" dirty="0" err="1">
                <a:solidFill>
                  <a:srgbClr val="09465E"/>
                </a:solidFill>
                <a:latin typeface="Calibri" panose="020F0502020204030204" pitchFamily="34" charset="0"/>
                <a:cs typeface="Calibri" panose="020F0502020204030204" pitchFamily="34" charset="0"/>
              </a:rPr>
              <a:t>clienti</a:t>
            </a:r>
            <a:r>
              <a:rPr lang="en-US" sz="2200" dirty="0">
                <a:solidFill>
                  <a:srgbClr val="09465E"/>
                </a:solidFill>
                <a:latin typeface="Calibri" panose="020F0502020204030204" pitchFamily="34" charset="0"/>
                <a:cs typeface="Calibri" panose="020F0502020204030204" pitchFamily="34" charset="0"/>
              </a:rPr>
              <a:t>, </a:t>
            </a:r>
            <a:r>
              <a:rPr lang="en-US" sz="2200" dirty="0" err="1">
                <a:solidFill>
                  <a:srgbClr val="09465E"/>
                </a:solidFill>
                <a:latin typeface="Calibri" panose="020F0502020204030204" pitchFamily="34" charset="0"/>
                <a:cs typeface="Calibri" panose="020F0502020204030204" pitchFamily="34" charset="0"/>
              </a:rPr>
              <a:t>promuovendo</a:t>
            </a:r>
            <a:r>
              <a:rPr lang="en-US" sz="2200" dirty="0">
                <a:solidFill>
                  <a:srgbClr val="09465E"/>
                </a:solidFill>
                <a:latin typeface="Calibri" panose="020F0502020204030204" pitchFamily="34" charset="0"/>
                <a:cs typeface="Calibri" panose="020F0502020204030204" pitchFamily="34" charset="0"/>
              </a:rPr>
              <a:t> la </a:t>
            </a:r>
            <a:r>
              <a:rPr lang="en-US" sz="2200" dirty="0" err="1">
                <a:solidFill>
                  <a:srgbClr val="09465E"/>
                </a:solidFill>
                <a:latin typeface="Calibri" panose="020F0502020204030204" pitchFamily="34" charset="0"/>
                <a:cs typeface="Calibri" panose="020F0502020204030204" pitchFamily="34" charset="0"/>
              </a:rPr>
              <a:t>sostenibilità</a:t>
            </a:r>
            <a:r>
              <a:rPr lang="en-US" sz="2200" dirty="0">
                <a:solidFill>
                  <a:srgbClr val="09465E"/>
                </a:solidFill>
                <a:latin typeface="Calibri" panose="020F0502020204030204" pitchFamily="34" charset="0"/>
                <a:cs typeface="Calibri" panose="020F0502020204030204" pitchFamily="34" charset="0"/>
              </a:rPr>
              <a:t> e il </a:t>
            </a:r>
            <a:r>
              <a:rPr lang="en-US" sz="2200" dirty="0" err="1">
                <a:solidFill>
                  <a:srgbClr val="09465E"/>
                </a:solidFill>
                <a:latin typeface="Calibri" panose="020F0502020204030204" pitchFamily="34" charset="0"/>
                <a:cs typeface="Calibri" panose="020F0502020204030204" pitchFamily="34" charset="0"/>
              </a:rPr>
              <a:t>consumo</a:t>
            </a:r>
            <a:r>
              <a:rPr lang="en-US" sz="2200" dirty="0">
                <a:solidFill>
                  <a:srgbClr val="09465E"/>
                </a:solidFill>
                <a:latin typeface="Calibri" panose="020F0502020204030204" pitchFamily="34" charset="0"/>
                <a:cs typeface="Calibri" panose="020F0502020204030204" pitchFamily="34" charset="0"/>
              </a:rPr>
              <a:t> </a:t>
            </a:r>
            <a:r>
              <a:rPr lang="en-US" sz="2200" dirty="0" err="1">
                <a:solidFill>
                  <a:srgbClr val="09465E"/>
                </a:solidFill>
                <a:latin typeface="Calibri" panose="020F0502020204030204" pitchFamily="34" charset="0"/>
                <a:cs typeface="Calibri" panose="020F0502020204030204" pitchFamily="34" charset="0"/>
              </a:rPr>
              <a:t>responsabile</a:t>
            </a:r>
            <a:r>
              <a:rPr lang="en-US" sz="2200" dirty="0">
                <a:solidFill>
                  <a:srgbClr val="09465E"/>
                </a:solidFill>
                <a:latin typeface="Calibri" panose="020F0502020204030204" pitchFamily="34" charset="0"/>
                <a:cs typeface="Calibri" panose="020F0502020204030204" pitchFamily="34" charset="0"/>
              </a:rPr>
              <a:t>.</a:t>
            </a:r>
          </a:p>
          <a:p>
            <a:pPr>
              <a:spcAft>
                <a:spcPts val="600"/>
              </a:spcAft>
            </a:pPr>
            <a:endParaRPr lang="en-US" sz="2000" spc="0" dirty="0">
              <a:solidFill>
                <a:srgbClr val="09465E"/>
              </a:solidFill>
              <a:latin typeface="Calibri"/>
              <a:ea typeface="Open Sans"/>
              <a:cs typeface="Calibri"/>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2000" spc="0" dirty="0">
                <a:solidFill>
                  <a:srgbClr val="09465E"/>
                </a:solidFill>
                <a:latin typeface="Calibri"/>
                <a:ea typeface="Open Sans"/>
                <a:cs typeface="Calibri"/>
              </a:rPr>
              <a:t>Per </a:t>
            </a:r>
            <a:r>
              <a:rPr lang="en-US" sz="2000" spc="0" dirty="0" err="1">
                <a:solidFill>
                  <a:srgbClr val="09465E"/>
                </a:solidFill>
                <a:latin typeface="Calibri"/>
                <a:ea typeface="Open Sans"/>
                <a:cs typeface="Calibri"/>
              </a:rPr>
              <a:t>saperne</a:t>
            </a:r>
            <a:r>
              <a:rPr lang="en-US" sz="2000" spc="0" dirty="0">
                <a:solidFill>
                  <a:srgbClr val="09465E"/>
                </a:solidFill>
                <a:latin typeface="Calibri"/>
                <a:ea typeface="Open Sans"/>
                <a:cs typeface="Calibri"/>
              </a:rPr>
              <a:t> di </a:t>
            </a:r>
            <a:r>
              <a:rPr lang="en-US" sz="2000" spc="0" dirty="0" err="1">
                <a:solidFill>
                  <a:srgbClr val="09465E"/>
                </a:solidFill>
                <a:latin typeface="Calibri"/>
                <a:ea typeface="Open Sans"/>
                <a:cs typeface="Calibri"/>
              </a:rPr>
              <a:t>più</a:t>
            </a:r>
            <a:r>
              <a:rPr lang="en-US" sz="2000" spc="0" dirty="0">
                <a:solidFill>
                  <a:srgbClr val="09465E"/>
                </a:solidFill>
                <a:latin typeface="Calibri"/>
                <a:ea typeface="Open Sans"/>
                <a:cs typeface="Calibri"/>
              </a:rPr>
              <a:t>, </a:t>
            </a:r>
            <a:r>
              <a:rPr lang="en-US" sz="2000" spc="0" dirty="0" err="1">
                <a:solidFill>
                  <a:srgbClr val="09465E"/>
                </a:solidFill>
                <a:latin typeface="Calibri"/>
                <a:ea typeface="Open Sans"/>
                <a:cs typeface="Calibri"/>
              </a:rPr>
              <a:t>consultate</a:t>
            </a:r>
            <a:r>
              <a:rPr lang="en-US" sz="2000" spc="0" dirty="0">
                <a:solidFill>
                  <a:srgbClr val="09465E"/>
                </a:solidFill>
                <a:latin typeface="Calibri"/>
                <a:ea typeface="Open Sans"/>
                <a:cs typeface="Calibri"/>
              </a:rPr>
              <a:t> il nostro </a:t>
            </a:r>
            <a:r>
              <a:rPr lang="en-US" sz="2000" spc="0" dirty="0" err="1">
                <a:solidFill>
                  <a:srgbClr val="09465E"/>
                </a:solidFill>
                <a:latin typeface="Calibri"/>
                <a:ea typeface="Open Sans"/>
                <a:cs typeface="Calibri"/>
                <a:hlinkClick r:id="rId3">
                  <a:extLst>
                    <a:ext uri="{A12FA001-AC4F-418D-AE19-62706E023703}">
                      <ahyp:hlinkClr xmlns:ahyp="http://schemas.microsoft.com/office/drawing/2018/hyperlinkcolor" val="tx"/>
                    </a:ext>
                  </a:extLst>
                </a:hlinkClick>
              </a:rPr>
              <a:t>Compendio</a:t>
            </a:r>
            <a:r>
              <a:rPr lang="en-US" sz="2000" spc="0" dirty="0">
                <a:solidFill>
                  <a:srgbClr val="09465E"/>
                </a:solidFill>
                <a:latin typeface="Calibri"/>
                <a:ea typeface="Open Sans"/>
                <a:cs typeface="Calibri"/>
                <a:hlinkClick r:id="rId3">
                  <a:extLst>
                    <a:ext uri="{A12FA001-AC4F-418D-AE19-62706E023703}">
                      <ahyp:hlinkClr xmlns:ahyp="http://schemas.microsoft.com/office/drawing/2018/hyperlinkcolor" val="tx"/>
                    </a:ext>
                  </a:extLst>
                </a:hlinkClick>
              </a:rPr>
              <a:t> di </a:t>
            </a:r>
            <a:r>
              <a:rPr lang="en-US" sz="2000" spc="0" dirty="0" err="1">
                <a:solidFill>
                  <a:srgbClr val="09465E"/>
                </a:solidFill>
                <a:latin typeface="Calibri"/>
                <a:ea typeface="Open Sans"/>
                <a:cs typeface="Calibri"/>
                <a:hlinkClick r:id="rId3">
                  <a:extLst>
                    <a:ext uri="{A12FA001-AC4F-418D-AE19-62706E023703}">
                      <ahyp:hlinkClr xmlns:ahyp="http://schemas.microsoft.com/office/drawing/2018/hyperlinkcolor" val="tx"/>
                    </a:ext>
                  </a:extLst>
                </a:hlinkClick>
              </a:rPr>
              <a:t>buone</a:t>
            </a:r>
            <a:r>
              <a:rPr lang="en-US" sz="2000" spc="0" dirty="0">
                <a:solidFill>
                  <a:srgbClr val="09465E"/>
                </a:solidFill>
                <a:latin typeface="Calibri"/>
                <a:ea typeface="Open Sans"/>
                <a:cs typeface="Calibri"/>
                <a:hlinkClick r:id="rId3">
                  <a:extLst>
                    <a:ext uri="{A12FA001-AC4F-418D-AE19-62706E023703}">
                      <ahyp:hlinkClr xmlns:ahyp="http://schemas.microsoft.com/office/drawing/2018/hyperlinkcolor" val="tx"/>
                    </a:ext>
                  </a:extLst>
                </a:hlinkClick>
              </a:rPr>
              <a:t> </a:t>
            </a:r>
            <a:r>
              <a:rPr lang="en-US" sz="2000" spc="0" dirty="0" err="1">
                <a:solidFill>
                  <a:srgbClr val="09465E"/>
                </a:solidFill>
                <a:latin typeface="Calibri"/>
                <a:ea typeface="Open Sans"/>
                <a:cs typeface="Calibri"/>
                <a:hlinkClick r:id="rId3">
                  <a:extLst>
                    <a:ext uri="{A12FA001-AC4F-418D-AE19-62706E023703}">
                      <ahyp:hlinkClr xmlns:ahyp="http://schemas.microsoft.com/office/drawing/2018/hyperlinkcolor" val="tx"/>
                    </a:ext>
                  </a:extLst>
                </a:hlinkClick>
              </a:rPr>
              <a:t>pratiche</a:t>
            </a:r>
            <a:r>
              <a:rPr lang="en-US" sz="2000" spc="0" dirty="0">
                <a:solidFill>
                  <a:srgbClr val="09465E"/>
                </a:solidFill>
                <a:latin typeface="Calibri"/>
                <a:ea typeface="Open Sans"/>
                <a:cs typeface="Calibri"/>
                <a:hlinkClick r:id="rId3">
                  <a:extLst>
                    <a:ext uri="{A12FA001-AC4F-418D-AE19-62706E023703}">
                      <ahyp:hlinkClr xmlns:ahyp="http://schemas.microsoft.com/office/drawing/2018/hyperlinkcolor" val="tx"/>
                    </a:ext>
                  </a:extLst>
                </a:hlinkClick>
              </a:rPr>
              <a:t> </a:t>
            </a:r>
            <a:r>
              <a:rPr lang="en-US" sz="2000" spc="0" dirty="0">
                <a:solidFill>
                  <a:srgbClr val="09465E"/>
                </a:solidFill>
                <a:latin typeface="Calibri"/>
                <a:ea typeface="Open Sans"/>
                <a:cs typeface="Calibri"/>
              </a:rPr>
              <a:t>o </a:t>
            </a:r>
            <a:r>
              <a:rPr lang="en-GB" sz="2000" noProof="0" dirty="0" err="1"/>
              <a:t>visitate</a:t>
            </a:r>
            <a:r>
              <a:rPr lang="en-GB" sz="2000" noProof="0" dirty="0"/>
              <a:t> </a:t>
            </a:r>
            <a:r>
              <a:rPr lang="en-GB" sz="2000" noProof="0" dirty="0">
                <a:hlinkClick r:id="rId4"/>
              </a:rPr>
              <a:t>il </a:t>
            </a:r>
            <a:r>
              <a:rPr lang="en-GB" sz="2000" noProof="0" dirty="0" err="1">
                <a:hlinkClick r:id="rId4"/>
              </a:rPr>
              <a:t>sito</a:t>
            </a:r>
            <a:r>
              <a:rPr lang="en-GB" sz="2000" noProof="0" dirty="0">
                <a:hlinkClick r:id="rId4"/>
              </a:rPr>
              <a:t> web</a:t>
            </a:r>
            <a:r>
              <a:rPr lang="en-GB" sz="2000" noProof="0" dirty="0"/>
              <a:t>. </a:t>
            </a:r>
          </a:p>
        </p:txBody>
      </p:sp>
      <p:pic>
        <p:nvPicPr>
          <p:cNvPr id="13" name="Grafika 12" descr="Internet z wypełnieniem pełnym">
            <a:extLst>
              <a:ext uri="{FF2B5EF4-FFF2-40B4-BE49-F238E27FC236}">
                <a16:creationId xmlns:a16="http://schemas.microsoft.com/office/drawing/2014/main" id="{3AC838FE-184C-3B9F-54CE-B259C767957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08564" y="5189725"/>
            <a:ext cx="914400" cy="914400"/>
          </a:xfrm>
          <a:prstGeom prst="rect">
            <a:avLst/>
          </a:prstGeom>
        </p:spPr>
      </p:pic>
      <p:grpSp>
        <p:nvGrpSpPr>
          <p:cNvPr id="3" name="Graphic 4">
            <a:extLst>
              <a:ext uri="{FF2B5EF4-FFF2-40B4-BE49-F238E27FC236}">
                <a16:creationId xmlns:a16="http://schemas.microsoft.com/office/drawing/2014/main" id="{4D288346-8EA5-E308-60C2-CCB3EFBA2C70}"/>
              </a:ext>
            </a:extLst>
          </p:cNvPr>
          <p:cNvGrpSpPr/>
          <p:nvPr/>
        </p:nvGrpSpPr>
        <p:grpSpPr>
          <a:xfrm rot="19582332">
            <a:off x="4828474" y="5409516"/>
            <a:ext cx="403667" cy="780438"/>
            <a:chOff x="9129274" y="2719113"/>
            <a:chExt cx="717139" cy="1386497"/>
          </a:xfrm>
          <a:solidFill>
            <a:srgbClr val="09465E"/>
          </a:solidFill>
        </p:grpSpPr>
        <p:grpSp>
          <p:nvGrpSpPr>
            <p:cNvPr id="4" name="Graphic 4">
              <a:extLst>
                <a:ext uri="{FF2B5EF4-FFF2-40B4-BE49-F238E27FC236}">
                  <a16:creationId xmlns:a16="http://schemas.microsoft.com/office/drawing/2014/main" id="{C41A3012-B4BE-AAFD-5DA9-ED31CA0EBE1C}"/>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CD4873EC-7B18-1A01-35FD-7C80432315AF}"/>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Freeform 58">
                <a:extLst>
                  <a:ext uri="{FF2B5EF4-FFF2-40B4-BE49-F238E27FC236}">
                    <a16:creationId xmlns:a16="http://schemas.microsoft.com/office/drawing/2014/main" id="{2D6CAF43-DB13-594E-FC79-A6DA34B1D20B}"/>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6" name="Graphic 4">
              <a:extLst>
                <a:ext uri="{FF2B5EF4-FFF2-40B4-BE49-F238E27FC236}">
                  <a16:creationId xmlns:a16="http://schemas.microsoft.com/office/drawing/2014/main" id="{2D8A3E26-E990-1E3D-F979-18665602D8A2}"/>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C2F23E5D-2D41-BCFD-B6F1-B7751DF1DA25}"/>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Freeform 51">
                <a:extLst>
                  <a:ext uri="{FF2B5EF4-FFF2-40B4-BE49-F238E27FC236}">
                    <a16:creationId xmlns:a16="http://schemas.microsoft.com/office/drawing/2014/main" id="{617903C7-B6B4-4512-7920-95D0B0E57E82}"/>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Freeform 52">
                <a:extLst>
                  <a:ext uri="{FF2B5EF4-FFF2-40B4-BE49-F238E27FC236}">
                    <a16:creationId xmlns:a16="http://schemas.microsoft.com/office/drawing/2014/main" id="{582CDCFD-B11E-A67B-3B22-6AE99356C41F}"/>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Freeform 53">
                <a:extLst>
                  <a:ext uri="{FF2B5EF4-FFF2-40B4-BE49-F238E27FC236}">
                    <a16:creationId xmlns:a16="http://schemas.microsoft.com/office/drawing/2014/main" id="{35DAE909-E067-686A-AFD9-D4259BCF33AB}"/>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Freeform 54">
                <a:extLst>
                  <a:ext uri="{FF2B5EF4-FFF2-40B4-BE49-F238E27FC236}">
                    <a16:creationId xmlns:a16="http://schemas.microsoft.com/office/drawing/2014/main" id="{0A833880-7106-D952-7863-4BDF8EC270B0}"/>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Freeform 55">
                <a:extLst>
                  <a:ext uri="{FF2B5EF4-FFF2-40B4-BE49-F238E27FC236}">
                    <a16:creationId xmlns:a16="http://schemas.microsoft.com/office/drawing/2014/main" id="{718FD427-8368-8DE9-0F69-F1B858C33393}"/>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Freeform 56">
                <a:extLst>
                  <a:ext uri="{FF2B5EF4-FFF2-40B4-BE49-F238E27FC236}">
                    <a16:creationId xmlns:a16="http://schemas.microsoft.com/office/drawing/2014/main" id="{6CF568F7-0095-9C43-9A66-8AEF965FC8A3}"/>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pic>
        <p:nvPicPr>
          <p:cNvPr id="18" name="Imagen 17">
            <a:extLst>
              <a:ext uri="{FF2B5EF4-FFF2-40B4-BE49-F238E27FC236}">
                <a16:creationId xmlns:a16="http://schemas.microsoft.com/office/drawing/2014/main" id="{95C5FBEF-F046-B935-7000-08531101CD8B}"/>
              </a:ext>
            </a:extLst>
          </p:cNvPr>
          <p:cNvPicPr>
            <a:picLocks noChangeAspect="1"/>
          </p:cNvPicPr>
          <p:nvPr/>
        </p:nvPicPr>
        <p:blipFill>
          <a:blip r:embed="rId7" cstate="email">
            <a:extLst>
              <a:ext uri="{28A0092B-C50C-407E-A947-70E740481C1C}">
                <a14:useLocalDpi xmlns:a14="http://schemas.microsoft.com/office/drawing/2010/main"/>
              </a:ext>
            </a:extLst>
          </a:blip>
          <a:srcRect l="3131"/>
          <a:stretch>
            <a:fillRect/>
          </a:stretch>
        </p:blipFill>
        <p:spPr>
          <a:xfrm>
            <a:off x="7732643" y="1344037"/>
            <a:ext cx="2865447" cy="4360673"/>
          </a:xfrm>
          <a:prstGeom prst="rect">
            <a:avLst/>
          </a:prstGeom>
        </p:spPr>
      </p:pic>
    </p:spTree>
    <p:extLst>
      <p:ext uri="{BB962C8B-B14F-4D97-AF65-F5344CB8AC3E}">
        <p14:creationId xmlns:p14="http://schemas.microsoft.com/office/powerpoint/2010/main" val="595361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1B8D0-D834-260D-DBA1-88144F8EC1B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2BADDB9-A7A8-5F90-3D45-6B9BC061CF46}"/>
              </a:ext>
            </a:extLst>
          </p:cNvPr>
          <p:cNvSpPr>
            <a:spLocks noGrp="1"/>
          </p:cNvSpPr>
          <p:nvPr>
            <p:ph type="body" sz="quarter" idx="16"/>
          </p:nvPr>
        </p:nvSpPr>
        <p:spPr>
          <a:xfrm>
            <a:off x="607555" y="587575"/>
            <a:ext cx="8039488" cy="992652"/>
          </a:xfrm>
        </p:spPr>
        <p:txBody>
          <a:bodyPr/>
          <a:lstStyle/>
          <a:p>
            <a:r>
              <a:rPr lang="en-IE" dirty="0" err="1"/>
              <a:t>Esempi</a:t>
            </a:r>
            <a:r>
              <a:rPr lang="en-IE" dirty="0"/>
              <a:t> di </a:t>
            </a:r>
            <a:r>
              <a:rPr lang="en-IE" dirty="0" err="1"/>
              <a:t>piattaforme</a:t>
            </a:r>
            <a:r>
              <a:rPr lang="en-IE" dirty="0"/>
              <a:t> </a:t>
            </a:r>
            <a:r>
              <a:rPr lang="en-IE" dirty="0" err="1"/>
              <a:t>digitali</a:t>
            </a:r>
            <a:r>
              <a:rPr lang="en-IE" dirty="0"/>
              <a:t> per la </a:t>
            </a:r>
            <a:r>
              <a:rPr lang="en-IE" dirty="0" err="1"/>
              <a:t>condivisione</a:t>
            </a:r>
            <a:r>
              <a:rPr lang="en-IE" dirty="0"/>
              <a:t> del </a:t>
            </a:r>
            <a:r>
              <a:rPr lang="en-IE" dirty="0" err="1"/>
              <a:t>cibo</a:t>
            </a:r>
            <a:r>
              <a:rPr lang="en-IE" dirty="0"/>
              <a:t>:</a:t>
            </a:r>
          </a:p>
        </p:txBody>
      </p:sp>
      <p:sp>
        <p:nvSpPr>
          <p:cNvPr id="4" name="Text Placeholder 3">
            <a:extLst>
              <a:ext uri="{FF2B5EF4-FFF2-40B4-BE49-F238E27FC236}">
                <a16:creationId xmlns:a16="http://schemas.microsoft.com/office/drawing/2014/main" id="{E3933EB6-8934-55B3-4598-CF4AFA9BEB26}"/>
              </a:ext>
            </a:extLst>
          </p:cNvPr>
          <p:cNvSpPr>
            <a:spLocks noGrp="1"/>
          </p:cNvSpPr>
          <p:nvPr>
            <p:ph type="body" sz="quarter" idx="19"/>
          </p:nvPr>
        </p:nvSpPr>
        <p:spPr>
          <a:xfrm>
            <a:off x="981344" y="2113876"/>
            <a:ext cx="5114656" cy="4841367"/>
          </a:xfrm>
        </p:spPr>
        <p:txBody>
          <a:bodyPr/>
          <a:lstStyle/>
          <a:p>
            <a:pPr>
              <a:lnSpc>
                <a:spcPct val="115000"/>
              </a:lnSpc>
              <a:spcAft>
                <a:spcPts val="800"/>
              </a:spcAft>
            </a:pPr>
            <a:r>
              <a:rPr lang="en-US" b="1" kern="0">
                <a:effectLst/>
                <a:ea typeface="Times New Roman" panose="02020603050405020304" pitchFamily="18" charset="0"/>
                <a:cs typeface="Times New Roman" panose="02020603050405020304" pitchFamily="18" charset="0"/>
                <a:hlinkClick r:id="rId2"/>
              </a:rPr>
              <a:t>    OLIO </a:t>
            </a:r>
            <a:r>
              <a:rPr lang="en-US" kern="0">
                <a:effectLst/>
                <a:latin typeface="+mn-lt"/>
                <a:ea typeface="Times New Roman" panose="02020603050405020304" pitchFamily="18" charset="0"/>
                <a:cs typeface="Times New Roman" panose="02020603050405020304" pitchFamily="18" charset="0"/>
              </a:rPr>
              <a:t>consente a privati e aziende di condividere cibo e altri articoli di cui non hanno più bisogno con persone vicine. La piattaforma promuove la connessione tra le comunità e la riduzione dei rifiuti ed è particolarmente utile per ridistribuire gli alimenti prossimi alla data di scadenza. </a:t>
            </a:r>
          </a:p>
          <a:p>
            <a:pPr marL="342900" lvl="0" indent="-342900">
              <a:lnSpc>
                <a:spcPct val="115000"/>
              </a:lnSpc>
              <a:spcAft>
                <a:spcPts val="800"/>
              </a:spcAft>
              <a:buSzPts val="1000"/>
              <a:buFont typeface="Symbol" panose="05050102010706020507" pitchFamily="18" charset="2"/>
              <a:buChar char=""/>
              <a:tabLst>
                <a:tab pos="457200" algn="l"/>
              </a:tabLst>
            </a:pPr>
            <a:endParaRPr lang="es-ES" kern="100">
              <a:solidFill>
                <a:srgbClr val="002060"/>
              </a:solidFill>
              <a:effectLst/>
              <a:latin typeface="+mn-lt"/>
              <a:ea typeface="Aptos" panose="020B0004020202020204" pitchFamily="34" charset="0"/>
              <a:cs typeface="Times New Roman" panose="02020603050405020304" pitchFamily="18" charset="0"/>
            </a:endParaRPr>
          </a:p>
          <a:p>
            <a:endParaRPr lang="en-IE"/>
          </a:p>
          <a:p>
            <a:endParaRPr lang="en-IE"/>
          </a:p>
        </p:txBody>
      </p:sp>
      <p:sp>
        <p:nvSpPr>
          <p:cNvPr id="5" name="TextBox 4">
            <a:extLst>
              <a:ext uri="{FF2B5EF4-FFF2-40B4-BE49-F238E27FC236}">
                <a16:creationId xmlns:a16="http://schemas.microsoft.com/office/drawing/2014/main" id="{50E2873B-3F80-76E7-B343-7308D3FA1DA9}"/>
              </a:ext>
            </a:extLst>
          </p:cNvPr>
          <p:cNvSpPr txBox="1"/>
          <p:nvPr/>
        </p:nvSpPr>
        <p:spPr>
          <a:xfrm rot="5400000">
            <a:off x="8130811" y="555150"/>
            <a:ext cx="2606405" cy="4300862"/>
          </a:xfrm>
          <a:prstGeom prst="rect">
            <a:avLst/>
          </a:prstGeom>
          <a:solidFill>
            <a:schemeClr val="bg1"/>
          </a:solidFill>
        </p:spPr>
        <p:txBody>
          <a:bodyPr wrap="square" rtlCol="0">
            <a:spAutoFit/>
          </a:bodyPr>
          <a:lstStyle/>
          <a:p>
            <a:endParaRPr lang="en-IE"/>
          </a:p>
        </p:txBody>
      </p:sp>
      <p:pic>
        <p:nvPicPr>
          <p:cNvPr id="14" name="Imagen 13">
            <a:hlinkClick r:id="rId2"/>
            <a:extLst>
              <a:ext uri="{FF2B5EF4-FFF2-40B4-BE49-F238E27FC236}">
                <a16:creationId xmlns:a16="http://schemas.microsoft.com/office/drawing/2014/main" id="{1EDC36C7-4ED2-A195-73D2-38ABE8CB79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83583" y="1332423"/>
            <a:ext cx="4300863" cy="2209601"/>
          </a:xfrm>
          <a:prstGeom prst="rect">
            <a:avLst/>
          </a:prstGeom>
        </p:spPr>
      </p:pic>
      <p:pic>
        <p:nvPicPr>
          <p:cNvPr id="16" name="Imagen 15">
            <a:extLst>
              <a:ext uri="{FF2B5EF4-FFF2-40B4-BE49-F238E27FC236}">
                <a16:creationId xmlns:a16="http://schemas.microsoft.com/office/drawing/2014/main" id="{4D1897FF-6B66-EC4C-7924-372DF0AB233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5911347">
            <a:off x="354994" y="1610497"/>
            <a:ext cx="923185" cy="923185"/>
          </a:xfrm>
          <a:prstGeom prst="rect">
            <a:avLst/>
          </a:prstGeom>
        </p:spPr>
      </p:pic>
    </p:spTree>
    <p:extLst>
      <p:ext uri="{BB962C8B-B14F-4D97-AF65-F5344CB8AC3E}">
        <p14:creationId xmlns:p14="http://schemas.microsoft.com/office/powerpoint/2010/main" val="3536737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278A2-CFCB-596C-10BF-585C82B4694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19CC2CC-B71C-06F1-BF65-A14D1CD07015}"/>
              </a:ext>
            </a:extLst>
          </p:cNvPr>
          <p:cNvSpPr>
            <a:spLocks noGrp="1"/>
          </p:cNvSpPr>
          <p:nvPr>
            <p:ph type="body" sz="quarter" idx="16"/>
          </p:nvPr>
        </p:nvSpPr>
        <p:spPr>
          <a:xfrm>
            <a:off x="607555" y="587575"/>
            <a:ext cx="9679445" cy="992652"/>
          </a:xfrm>
        </p:spPr>
        <p:txBody>
          <a:bodyPr/>
          <a:lstStyle/>
          <a:p>
            <a:r>
              <a:rPr lang="en-IE" dirty="0" err="1"/>
              <a:t>Esempi</a:t>
            </a:r>
            <a:r>
              <a:rPr lang="en-IE" dirty="0"/>
              <a:t> di </a:t>
            </a:r>
            <a:r>
              <a:rPr lang="en-IE" dirty="0" err="1"/>
              <a:t>piattaforme</a:t>
            </a:r>
            <a:r>
              <a:rPr lang="en-IE" dirty="0"/>
              <a:t> </a:t>
            </a:r>
            <a:r>
              <a:rPr lang="en-IE" dirty="0" err="1"/>
              <a:t>digitali</a:t>
            </a:r>
            <a:r>
              <a:rPr lang="en-IE" dirty="0"/>
              <a:t> per la </a:t>
            </a:r>
            <a:r>
              <a:rPr lang="en-IE" dirty="0" err="1"/>
              <a:t>ridistribuzione</a:t>
            </a:r>
            <a:r>
              <a:rPr lang="en-IE" dirty="0"/>
              <a:t> B2B: </a:t>
            </a:r>
          </a:p>
          <a:p>
            <a:endParaRPr lang="en-IE" dirty="0"/>
          </a:p>
        </p:txBody>
      </p:sp>
      <p:sp>
        <p:nvSpPr>
          <p:cNvPr id="4" name="Text Placeholder 3">
            <a:extLst>
              <a:ext uri="{FF2B5EF4-FFF2-40B4-BE49-F238E27FC236}">
                <a16:creationId xmlns:a16="http://schemas.microsoft.com/office/drawing/2014/main" id="{16D0F830-5F6E-754A-9382-6C20509EFDC2}"/>
              </a:ext>
            </a:extLst>
          </p:cNvPr>
          <p:cNvSpPr>
            <a:spLocks noGrp="1"/>
          </p:cNvSpPr>
          <p:nvPr>
            <p:ph type="body" sz="quarter" idx="19"/>
          </p:nvPr>
        </p:nvSpPr>
        <p:spPr>
          <a:xfrm>
            <a:off x="607553" y="1208559"/>
            <a:ext cx="7186112" cy="4841367"/>
          </a:xfrm>
        </p:spPr>
        <p:txBody>
          <a:bodyPr/>
          <a:lstStyle/>
          <a:p>
            <a:pPr marL="342900" lvl="0" indent="-342900">
              <a:lnSpc>
                <a:spcPct val="115000"/>
              </a:lnSpc>
              <a:spcAft>
                <a:spcPts val="800"/>
              </a:spcAft>
              <a:buSzPts val="1000"/>
              <a:buFont typeface="Symbol" panose="05050102010706020507" pitchFamily="18" charset="2"/>
              <a:buChar char=""/>
              <a:tabLst>
                <a:tab pos="457200" algn="l"/>
              </a:tabLst>
            </a:pPr>
            <a:endParaRPr lang="es-ES" sz="2400" kern="100">
              <a:solidFill>
                <a:srgbClr val="002060"/>
              </a:solidFill>
              <a:effectLst/>
              <a:latin typeface="+mn-lt"/>
              <a:ea typeface="Aptos" panose="020B0004020202020204" pitchFamily="34" charset="0"/>
              <a:cs typeface="Times New Roman" panose="02020603050405020304" pitchFamily="18" charset="0"/>
            </a:endParaRPr>
          </a:p>
          <a:p>
            <a:endParaRPr lang="en-IE"/>
          </a:p>
          <a:p>
            <a:endParaRPr lang="en-IE"/>
          </a:p>
        </p:txBody>
      </p:sp>
      <p:sp>
        <p:nvSpPr>
          <p:cNvPr id="5" name="TextBox 4">
            <a:extLst>
              <a:ext uri="{FF2B5EF4-FFF2-40B4-BE49-F238E27FC236}">
                <a16:creationId xmlns:a16="http://schemas.microsoft.com/office/drawing/2014/main" id="{1B0F2EE1-E217-00C7-349F-3C4AFEB415BB}"/>
              </a:ext>
            </a:extLst>
          </p:cNvPr>
          <p:cNvSpPr txBox="1"/>
          <p:nvPr/>
        </p:nvSpPr>
        <p:spPr>
          <a:xfrm rot="5400000">
            <a:off x="8130813" y="813567"/>
            <a:ext cx="2606405" cy="4300862"/>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sysClr val="windowText" lastClr="000000"/>
              </a:solidFill>
              <a:effectLst/>
              <a:uLnTx/>
              <a:uFillTx/>
            </a:endParaRPr>
          </a:p>
        </p:txBody>
      </p:sp>
      <p:sp>
        <p:nvSpPr>
          <p:cNvPr id="7" name="CuadroTexto 6">
            <a:extLst>
              <a:ext uri="{FF2B5EF4-FFF2-40B4-BE49-F238E27FC236}">
                <a16:creationId xmlns:a16="http://schemas.microsoft.com/office/drawing/2014/main" id="{ADE687A0-A9F7-ADD0-1CAE-6713E0759549}"/>
              </a:ext>
            </a:extLst>
          </p:cNvPr>
          <p:cNvSpPr txBox="1"/>
          <p:nvPr/>
        </p:nvSpPr>
        <p:spPr>
          <a:xfrm>
            <a:off x="607553" y="1660019"/>
            <a:ext cx="5761716" cy="4154984"/>
          </a:xfrm>
          <a:prstGeom prst="rect">
            <a:avLst/>
          </a:prstGeom>
          <a:noFill/>
        </p:spPr>
        <p:txBody>
          <a:bodyPr wrap="square">
            <a:spAutoFit/>
          </a:bodyPr>
          <a:lstStyle/>
          <a:p>
            <a:pPr algn="just"/>
            <a:r>
              <a:rPr lang="es-ES" sz="2200" err="1">
                <a:solidFill>
                  <a:srgbClr val="09465E"/>
                </a:solidFill>
                <a:latin typeface="+mn-lt"/>
                <a:hlinkClick r:id="rId2"/>
              </a:rPr>
              <a:t>Foodiverse </a:t>
            </a:r>
            <a:r>
              <a:rPr lang="es-ES" sz="2200">
                <a:solidFill>
                  <a:srgbClr val="09465E"/>
                </a:solidFill>
                <a:latin typeface="+mn-lt"/>
              </a:rPr>
              <a:t>è una </a:t>
            </a:r>
            <a:r>
              <a:rPr lang="es-ES" sz="2200" err="1">
                <a:solidFill>
                  <a:srgbClr val="09465E"/>
                </a:solidFill>
                <a:latin typeface="+mn-lt"/>
              </a:rPr>
              <a:t>piattaforma tecnologica che mette in contatto diretto le aziende alimentari con le organizzazioni comunitarie </a:t>
            </a:r>
            <a:r>
              <a:rPr lang="es-ES" sz="2200">
                <a:solidFill>
                  <a:srgbClr val="09465E"/>
                </a:solidFill>
                <a:latin typeface="+mn-lt"/>
              </a:rPr>
              <a:t>per </a:t>
            </a:r>
            <a:r>
              <a:rPr lang="es-ES" sz="2200" err="1">
                <a:solidFill>
                  <a:srgbClr val="09465E"/>
                </a:solidFill>
                <a:latin typeface="+mn-lt"/>
              </a:rPr>
              <a:t>ridistribuire le </a:t>
            </a:r>
            <a:r>
              <a:rPr lang="es-ES" sz="2200">
                <a:solidFill>
                  <a:srgbClr val="09465E"/>
                </a:solidFill>
                <a:latin typeface="+mn-lt"/>
              </a:rPr>
              <a:t>eccedenze </a:t>
            </a:r>
            <a:r>
              <a:rPr lang="es-ES" sz="2200" err="1">
                <a:solidFill>
                  <a:srgbClr val="09465E"/>
                </a:solidFill>
                <a:latin typeface="+mn-lt"/>
              </a:rPr>
              <a:t>alimentari di buona qualità</a:t>
            </a:r>
            <a:r>
              <a:rPr lang="es-ES" sz="2200">
                <a:solidFill>
                  <a:srgbClr val="09465E"/>
                </a:solidFill>
                <a:latin typeface="+mn-lt"/>
              </a:rPr>
              <a:t>. </a:t>
            </a:r>
          </a:p>
          <a:p>
            <a:pPr algn="just"/>
            <a:endParaRPr lang="es-ES" sz="2200">
              <a:solidFill>
                <a:srgbClr val="09465E"/>
              </a:solidFill>
              <a:latin typeface="+mn-lt"/>
            </a:endParaRPr>
          </a:p>
          <a:p>
            <a:pPr algn="just"/>
            <a:r>
              <a:rPr lang="en-US" sz="2200">
                <a:solidFill>
                  <a:srgbClr val="09465E"/>
                </a:solidFill>
                <a:latin typeface="+mn-lt"/>
                <a:hlinkClick r:id="rId3"/>
              </a:rPr>
              <a:t>ECOFEAST </a:t>
            </a:r>
            <a:r>
              <a:rPr lang="en-US" sz="2200">
                <a:solidFill>
                  <a:srgbClr val="09465E"/>
                </a:solidFill>
                <a:latin typeface="+mn-lt"/>
              </a:rPr>
              <a:t>è una piattaforma digitale sviluppata per fornire una soluzione sostenibile allo spreco alimentare. Facilita la ridistribuzione delle eccedenze alimentari da fornitori come alberghi, ristoranti e comunità residenziali a ONG e volontari della comunità che si assicurano che raggiungano le popolazioni in condizioni di insicurezza alimentare.</a:t>
            </a:r>
            <a:endParaRPr lang="es-ES" sz="2200">
              <a:solidFill>
                <a:srgbClr val="09465E"/>
              </a:solidFill>
              <a:latin typeface="+mn-lt"/>
            </a:endParaRPr>
          </a:p>
        </p:txBody>
      </p:sp>
      <p:pic>
        <p:nvPicPr>
          <p:cNvPr id="11" name="Imagen 10">
            <a:extLst>
              <a:ext uri="{FF2B5EF4-FFF2-40B4-BE49-F238E27FC236}">
                <a16:creationId xmlns:a16="http://schemas.microsoft.com/office/drawing/2014/main" id="{A722CB76-FC20-2DF5-AD21-C72981FF9C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83584" y="1336687"/>
            <a:ext cx="4300863" cy="2619211"/>
          </a:xfrm>
          <a:prstGeom prst="rect">
            <a:avLst/>
          </a:prstGeom>
        </p:spPr>
      </p:pic>
      <p:sp>
        <p:nvSpPr>
          <p:cNvPr id="15" name="CuadroTexto 14">
            <a:extLst>
              <a:ext uri="{FF2B5EF4-FFF2-40B4-BE49-F238E27FC236}">
                <a16:creationId xmlns:a16="http://schemas.microsoft.com/office/drawing/2014/main" id="{A85D04FD-8B01-F07D-1C28-E35AC9A8D51B}"/>
              </a:ext>
            </a:extLst>
          </p:cNvPr>
          <p:cNvSpPr txBox="1"/>
          <p:nvPr/>
        </p:nvSpPr>
        <p:spPr>
          <a:xfrm>
            <a:off x="7963087" y="4862289"/>
            <a:ext cx="3710353" cy="923330"/>
          </a:xfrm>
          <a:prstGeom prst="rect">
            <a:avLst/>
          </a:prstGeom>
          <a:noFill/>
        </p:spPr>
        <p:txBody>
          <a:bodyPr wrap="square">
            <a:spAutoFit/>
          </a:bodyPr>
          <a:lstStyle/>
          <a:p>
            <a:pPr algn="l"/>
            <a:r>
              <a:rPr lang="pl-PL" sz="1800" b="0" i="0" u="none" strike="noStrike" dirty="0">
                <a:solidFill>
                  <a:srgbClr val="09465E"/>
                </a:solidFill>
                <a:effectLst/>
                <a:latin typeface="Calibri" panose="020F0502020204030204" pitchFamily="34" charset="0"/>
              </a:rPr>
              <a:t>Lasciatevi ispirare dalla </a:t>
            </a:r>
            <a:r>
              <a:rPr lang="en-US" b="0" i="0" dirty="0" err="1">
                <a:solidFill>
                  <a:srgbClr val="09465E"/>
                </a:solidFill>
                <a:effectLst/>
                <a:latin typeface="Titillium Web" panose="020F0502020204030204" pitchFamily="2" charset="0"/>
                <a:hlinkClick r:id="rId5"/>
              </a:rPr>
              <a:t>piattaforma</a:t>
            </a:r>
            <a:r>
              <a:rPr lang="en-US" b="0" i="0" dirty="0">
                <a:solidFill>
                  <a:srgbClr val="09465E"/>
                </a:solidFill>
                <a:effectLst/>
                <a:latin typeface="Titillium Web" panose="020F0502020204030204" pitchFamily="2" charset="0"/>
                <a:hlinkClick r:id="rId5"/>
              </a:rPr>
              <a:t> Get Wasted</a:t>
            </a:r>
            <a:r>
              <a:rPr lang="en-US" b="0" i="0" dirty="0">
                <a:solidFill>
                  <a:srgbClr val="09465E"/>
                </a:solidFill>
                <a:effectLst/>
                <a:latin typeface="Titillium Web" panose="020F0502020204030204" pitchFamily="2" charset="0"/>
              </a:rPr>
              <a:t>, </a:t>
            </a:r>
            <a:r>
              <a:rPr lang="en-US" b="0" i="0" dirty="0" err="1">
                <a:solidFill>
                  <a:srgbClr val="09465E"/>
                </a:solidFill>
                <a:effectLst/>
                <a:latin typeface="Titillium Web" panose="020F0502020204030204" pitchFamily="2" charset="0"/>
              </a:rPr>
              <a:t>che</a:t>
            </a:r>
            <a:r>
              <a:rPr lang="en-US" b="0" i="0" dirty="0">
                <a:solidFill>
                  <a:srgbClr val="09465E"/>
                </a:solidFill>
                <a:effectLst/>
                <a:latin typeface="Titillium Web" panose="020F0502020204030204" pitchFamily="2" charset="0"/>
              </a:rPr>
              <a:t> </a:t>
            </a:r>
            <a:r>
              <a:rPr lang="en-US" b="0" i="0" dirty="0" err="1">
                <a:solidFill>
                  <a:srgbClr val="09465E"/>
                </a:solidFill>
                <a:effectLst/>
                <a:latin typeface="Titillium Web" panose="020F0502020204030204" pitchFamily="2" charset="0"/>
              </a:rPr>
              <a:t>trasforma</a:t>
            </a:r>
            <a:r>
              <a:rPr lang="en-US" b="0" i="0" dirty="0">
                <a:solidFill>
                  <a:srgbClr val="09465E"/>
                </a:solidFill>
                <a:effectLst/>
                <a:latin typeface="Titillium Web" panose="020F0502020204030204" pitchFamily="2" charset="0"/>
              </a:rPr>
              <a:t> le verdure in </a:t>
            </a:r>
            <a:r>
              <a:rPr lang="en-US" b="0" i="0" dirty="0" err="1">
                <a:solidFill>
                  <a:srgbClr val="09465E"/>
                </a:solidFill>
                <a:effectLst/>
                <a:latin typeface="Titillium Web" panose="020F0502020204030204" pitchFamily="2" charset="0"/>
              </a:rPr>
              <a:t>eccesso</a:t>
            </a:r>
            <a:r>
              <a:rPr lang="en-US" b="0" i="0" dirty="0">
                <a:solidFill>
                  <a:srgbClr val="09465E"/>
                </a:solidFill>
                <a:effectLst/>
                <a:latin typeface="Titillium Web" panose="020F0502020204030204" pitchFamily="2" charset="0"/>
              </a:rPr>
              <a:t> in zuppa per le </a:t>
            </a:r>
            <a:r>
              <a:rPr lang="en-US" b="0" i="0" dirty="0" err="1">
                <a:solidFill>
                  <a:srgbClr val="09465E"/>
                </a:solidFill>
                <a:effectLst/>
                <a:latin typeface="Titillium Web" panose="020F0502020204030204" pitchFamily="2" charset="0"/>
              </a:rPr>
              <a:t>scuole</a:t>
            </a:r>
            <a:r>
              <a:rPr lang="en-US" b="0" i="0" dirty="0">
                <a:solidFill>
                  <a:srgbClr val="09465E"/>
                </a:solidFill>
                <a:effectLst/>
                <a:latin typeface="Titillium Web" panose="020F0502020204030204" pitchFamily="2" charset="0"/>
              </a:rPr>
              <a:t> di </a:t>
            </a:r>
            <a:r>
              <a:rPr lang="en-US" b="0" i="0" dirty="0" err="1">
                <a:solidFill>
                  <a:srgbClr val="09465E"/>
                </a:solidFill>
                <a:effectLst/>
                <a:latin typeface="Titillium Web" panose="020F0502020204030204" pitchFamily="2" charset="0"/>
              </a:rPr>
              <a:t>Anversa</a:t>
            </a:r>
            <a:r>
              <a:rPr lang="en-US" b="0" i="0" dirty="0">
                <a:solidFill>
                  <a:srgbClr val="09465E"/>
                </a:solidFill>
                <a:effectLst/>
                <a:latin typeface="Titillium Web" panose="020F0502020204030204" pitchFamily="2" charset="0"/>
              </a:rPr>
              <a:t>. </a:t>
            </a:r>
          </a:p>
        </p:txBody>
      </p:sp>
      <p:pic>
        <p:nvPicPr>
          <p:cNvPr id="19" name="Imagen 18">
            <a:extLst>
              <a:ext uri="{FF2B5EF4-FFF2-40B4-BE49-F238E27FC236}">
                <a16:creationId xmlns:a16="http://schemas.microsoft.com/office/drawing/2014/main" id="{B8EC442C-B481-0278-1873-6AC85E3E1EE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98735" y="4932898"/>
            <a:ext cx="1169697" cy="1176829"/>
          </a:xfrm>
          <a:prstGeom prst="rect">
            <a:avLst/>
          </a:prstGeom>
        </p:spPr>
      </p:pic>
    </p:spTree>
    <p:extLst>
      <p:ext uri="{BB962C8B-B14F-4D97-AF65-F5344CB8AC3E}">
        <p14:creationId xmlns:p14="http://schemas.microsoft.com/office/powerpoint/2010/main" val="1721246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E83A6-C85D-7A58-8445-AB445FBD9278}"/>
            </a:ext>
          </a:extLst>
        </p:cNvPr>
        <p:cNvGrpSpPr/>
        <p:nvPr/>
      </p:nvGrpSpPr>
      <p:grpSpPr>
        <a:xfrm>
          <a:off x="0" y="0"/>
          <a:ext cx="0" cy="0"/>
          <a:chOff x="0" y="0"/>
          <a:chExt cx="0" cy="0"/>
        </a:xfrm>
      </p:grpSpPr>
      <p:pic>
        <p:nvPicPr>
          <p:cNvPr id="10" name="Marcador de posición de imagen 9">
            <a:extLst>
              <a:ext uri="{FF2B5EF4-FFF2-40B4-BE49-F238E27FC236}">
                <a16:creationId xmlns:a16="http://schemas.microsoft.com/office/drawing/2014/main" id="{FF471688-6C73-0677-B65F-3AF3835F4CFD}"/>
              </a:ext>
            </a:extLst>
          </p:cNvPr>
          <p:cNvPicPr>
            <a:picLocks noGrp="1" noChangeAspect="1"/>
          </p:cNvPicPr>
          <p:nvPr>
            <p:ph type="pic" sz="quarter" idx="20"/>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sp>
        <p:nvSpPr>
          <p:cNvPr id="3" name="Text Placeholder 2">
            <a:extLst>
              <a:ext uri="{FF2B5EF4-FFF2-40B4-BE49-F238E27FC236}">
                <a16:creationId xmlns:a16="http://schemas.microsoft.com/office/drawing/2014/main" id="{224FCAB8-6EFE-A70B-AAAA-D0ADE76917A7}"/>
              </a:ext>
            </a:extLst>
          </p:cNvPr>
          <p:cNvSpPr>
            <a:spLocks noGrp="1"/>
          </p:cNvSpPr>
          <p:nvPr>
            <p:ph type="body" sz="quarter" idx="21"/>
          </p:nvPr>
        </p:nvSpPr>
        <p:spPr>
          <a:xfrm>
            <a:off x="5468469" y="245346"/>
            <a:ext cx="6482526" cy="1285741"/>
          </a:xfrm>
        </p:spPr>
        <p:txBody>
          <a:bodyPr/>
          <a:lstStyle/>
          <a:p>
            <a:pPr marL="0" marR="0" lvl="0" indent="0" defTabSz="914400" eaLnBrk="1" fontAlgn="auto" latinLnBrk="0" hangingPunct="1">
              <a:lnSpc>
                <a:spcPct val="115000"/>
              </a:lnSpc>
              <a:spcBef>
                <a:spcPts val="0"/>
              </a:spcBef>
              <a:spcAft>
                <a:spcPts val="800"/>
              </a:spcAft>
              <a:buClrTx/>
              <a:buSzPts val="1000"/>
              <a:buFontTx/>
              <a:buNone/>
              <a:tabLst>
                <a:tab pos="457200" algn="l"/>
              </a:tabLst>
              <a:defRPr/>
            </a:pPr>
            <a:r>
              <a:rPr lang="en-US"/>
              <a:t>Codici QR per la tracciabilità e la consapevolezza dei consumatori</a:t>
            </a:r>
          </a:p>
          <a:p>
            <a:endParaRPr lang="en-IE"/>
          </a:p>
        </p:txBody>
      </p:sp>
      <p:sp>
        <p:nvSpPr>
          <p:cNvPr id="4" name="Text Placeholder 3">
            <a:extLst>
              <a:ext uri="{FF2B5EF4-FFF2-40B4-BE49-F238E27FC236}">
                <a16:creationId xmlns:a16="http://schemas.microsoft.com/office/drawing/2014/main" id="{3627930E-EE31-FC5E-CF5B-A565548A0CA6}"/>
              </a:ext>
            </a:extLst>
          </p:cNvPr>
          <p:cNvSpPr>
            <a:spLocks noGrp="1"/>
          </p:cNvSpPr>
          <p:nvPr>
            <p:ph type="body" sz="quarter" idx="22"/>
          </p:nvPr>
        </p:nvSpPr>
        <p:spPr>
          <a:xfrm>
            <a:off x="5468469" y="1741798"/>
            <a:ext cx="6723529" cy="5116202"/>
          </a:xfrm>
        </p:spPr>
        <p:txBody>
          <a:bodyPr/>
          <a:lstStyle/>
          <a:p>
            <a:pPr marL="457200" indent="-457200">
              <a:buFont typeface="+mj-lt"/>
              <a:buAutoNum type="arabicPeriod"/>
            </a:pPr>
            <a:r>
              <a:rPr lang="es-ES" sz="2200" u="sng" err="1"/>
              <a:t>Informazioni sulla scadenza </a:t>
            </a:r>
            <a:r>
              <a:rPr lang="es-ES" sz="2200" u="sng"/>
              <a:t>e sulla conservazione</a:t>
            </a:r>
            <a:endParaRPr lang="en-US" sz="2200" u="sng"/>
          </a:p>
          <a:p>
            <a:pPr marL="457200" lvl="1" indent="0">
              <a:lnSpc>
                <a:spcPts val="2480"/>
              </a:lnSpc>
              <a:spcBef>
                <a:spcPts val="0"/>
              </a:spcBef>
              <a:spcAft>
                <a:spcPts val="600"/>
              </a:spcAft>
              <a:buSzPts val="1000"/>
              <a:tabLst>
                <a:tab pos="914400" algn="l"/>
              </a:tabLst>
            </a:pPr>
            <a:r>
              <a:rPr lang="en-US" sz="2200" spc="0">
                <a:solidFill>
                  <a:srgbClr val="09465E"/>
                </a:solidFill>
                <a:latin typeface="+mn-lt"/>
              </a:rPr>
              <a:t>I codici QR forniscono indicazioni chiare sulla corretta conservazione e sull'uso, riducendo la confusione sulle date di scadenza e di consumo.</a:t>
            </a:r>
            <a:endParaRPr lang="es-ES" sz="2200" spc="0">
              <a:solidFill>
                <a:srgbClr val="09465E"/>
              </a:solidFill>
              <a:latin typeface="+mn-lt"/>
            </a:endParaRPr>
          </a:p>
          <a:p>
            <a:pPr marL="457200" indent="-457200">
              <a:spcAft>
                <a:spcPts val="600"/>
              </a:spcAft>
              <a:buFont typeface="+mj-lt"/>
              <a:buAutoNum type="arabicPeriod"/>
            </a:pPr>
            <a:r>
              <a:rPr lang="es-ES" sz="2200" u="sng" err="1"/>
              <a:t>Tracciabilità della catena di fornitura</a:t>
            </a:r>
            <a:endParaRPr lang="en-US" sz="2200" u="sng"/>
          </a:p>
          <a:p>
            <a:pPr marL="342900" indent="-342900">
              <a:spcAft>
                <a:spcPts val="600"/>
              </a:spcAft>
              <a:buFont typeface="Arial" panose="020B0604020202020204" pitchFamily="34" charset="0"/>
              <a:buChar char="•"/>
            </a:pPr>
            <a:r>
              <a:rPr lang="en-US" sz="2200" spc="0">
                <a:solidFill>
                  <a:srgbClr val="09465E"/>
                </a:solidFill>
                <a:latin typeface="+mn-lt"/>
              </a:rPr>
              <a:t>Migliorare la tracciabilità lungo la filiera alimentare.</a:t>
            </a:r>
            <a:endParaRPr lang="en-US" sz="2200"/>
          </a:p>
          <a:p>
            <a:pPr marL="342900" indent="-342900">
              <a:spcAft>
                <a:spcPts val="600"/>
              </a:spcAft>
              <a:buFont typeface="Arial" panose="020B0604020202020204" pitchFamily="34" charset="0"/>
              <a:buChar char="•"/>
            </a:pPr>
            <a:r>
              <a:rPr lang="en-US" sz="2200" spc="0">
                <a:solidFill>
                  <a:srgbClr val="09465E"/>
                </a:solidFill>
                <a:latin typeface="+mn-lt"/>
              </a:rPr>
              <a:t>Garantire la trasparenza nell'approvvigionamento, nella produzione e nella distribuzione.</a:t>
            </a:r>
            <a:endParaRPr lang="es-ES" sz="2200"/>
          </a:p>
          <a:p>
            <a:pPr marL="0" indent="0">
              <a:spcAft>
                <a:spcPts val="600"/>
              </a:spcAft>
            </a:pPr>
            <a:r>
              <a:rPr lang="es-ES" sz="2200"/>
              <a:t>3.   </a:t>
            </a:r>
            <a:r>
              <a:rPr lang="es-ES" sz="2200" u="sng" err="1"/>
              <a:t>Ricette </a:t>
            </a:r>
            <a:r>
              <a:rPr lang="es-ES" sz="2200" u="sng"/>
              <a:t>e </a:t>
            </a:r>
            <a:r>
              <a:rPr lang="es-ES" sz="2200" u="sng" err="1"/>
              <a:t>suggerimenti</a:t>
            </a:r>
            <a:endParaRPr lang="en-US" sz="2200" u="sng"/>
          </a:p>
          <a:p>
            <a:pPr marL="342900" marR="0" lvl="1" indent="-342900" fontAlgn="auto">
              <a:lnSpc>
                <a:spcPts val="2480"/>
              </a:lnSpc>
              <a:spcBef>
                <a:spcPts val="0"/>
              </a:spcBef>
              <a:spcAft>
                <a:spcPts val="600"/>
              </a:spcAft>
              <a:buClrTx/>
              <a:buSzPts val="1000"/>
              <a:buFont typeface="Arial" panose="020B0604020202020204" pitchFamily="34" charset="0"/>
              <a:buChar char="•"/>
              <a:tabLst>
                <a:tab pos="914400" algn="l"/>
              </a:tabLst>
              <a:defRPr/>
            </a:pPr>
            <a:r>
              <a:rPr lang="en-US" sz="2200" spc="0">
                <a:solidFill>
                  <a:srgbClr val="09465E"/>
                </a:solidFill>
                <a:latin typeface="+mn-lt"/>
              </a:rPr>
              <a:t>Produzione di alimenti personalizzati per diete specializzate.</a:t>
            </a:r>
          </a:p>
          <a:p>
            <a:pPr marL="342900" marR="0" lvl="1" indent="-342900" fontAlgn="auto">
              <a:lnSpc>
                <a:spcPts val="2480"/>
              </a:lnSpc>
              <a:spcBef>
                <a:spcPts val="0"/>
              </a:spcBef>
              <a:spcAft>
                <a:spcPts val="600"/>
              </a:spcAft>
              <a:buClrTx/>
              <a:buSzPts val="1000"/>
              <a:buFont typeface="Arial" panose="020B0604020202020204" pitchFamily="34" charset="0"/>
              <a:buChar char="•"/>
              <a:tabLst>
                <a:tab pos="914400" algn="l"/>
              </a:tabLst>
              <a:defRPr/>
            </a:pPr>
            <a:r>
              <a:rPr lang="en-US" sz="2200" spc="0">
                <a:solidFill>
                  <a:srgbClr val="09465E"/>
                </a:solidFill>
                <a:latin typeface="+mn-lt"/>
              </a:rPr>
              <a:t>Ridurre gli sprechi alimentari utilizzando gli ingredienti in eccesso.</a:t>
            </a:r>
            <a:endParaRPr lang="es-ES" sz="2200" spc="0">
              <a:solidFill>
                <a:srgbClr val="09465E"/>
              </a:solidFill>
              <a:latin typeface="+mn-lt"/>
            </a:endParaRPr>
          </a:p>
          <a:p>
            <a:pPr marL="0" indent="0"/>
            <a:endParaRPr lang="en-IE"/>
          </a:p>
        </p:txBody>
      </p:sp>
      <p:sp>
        <p:nvSpPr>
          <p:cNvPr id="8" name="TextBox 7">
            <a:extLst>
              <a:ext uri="{FF2B5EF4-FFF2-40B4-BE49-F238E27FC236}">
                <a16:creationId xmlns:a16="http://schemas.microsoft.com/office/drawing/2014/main" id="{C9B5854B-6BC8-D6DC-BC2B-25AAFFC75C77}"/>
              </a:ext>
            </a:extLst>
          </p:cNvPr>
          <p:cNvSpPr txBox="1"/>
          <p:nvPr/>
        </p:nvSpPr>
        <p:spPr>
          <a:xfrm>
            <a:off x="863920" y="242955"/>
            <a:ext cx="4090852" cy="2677656"/>
          </a:xfrm>
          <a:prstGeom prst="rect">
            <a:avLst/>
          </a:prstGeom>
          <a:solidFill>
            <a:schemeClr val="bg1"/>
          </a:solidFill>
        </p:spPr>
        <p:txBody>
          <a:bodyPr wrap="square">
            <a:spAutoFit/>
          </a:bodyPr>
          <a:lstStyle/>
          <a:p>
            <a:pPr algn="ctr">
              <a:spcAft>
                <a:spcPts val="800"/>
              </a:spcAft>
            </a:pPr>
            <a:r>
              <a:rPr lang="en-US" sz="2400" dirty="0">
                <a:solidFill>
                  <a:srgbClr val="09465E"/>
                </a:solidFill>
                <a:latin typeface="+mn-lt"/>
              </a:rPr>
              <a:t>I </a:t>
            </a:r>
            <a:r>
              <a:rPr lang="en-US" sz="2400" dirty="0" err="1">
                <a:solidFill>
                  <a:srgbClr val="09465E"/>
                </a:solidFill>
                <a:latin typeface="+mn-lt"/>
              </a:rPr>
              <a:t>codici</a:t>
            </a:r>
            <a:r>
              <a:rPr lang="en-US" sz="2400" dirty="0">
                <a:solidFill>
                  <a:srgbClr val="09465E"/>
                </a:solidFill>
                <a:latin typeface="+mn-lt"/>
              </a:rPr>
              <a:t> QR </a:t>
            </a:r>
            <a:r>
              <a:rPr lang="en-US" sz="2400" dirty="0" err="1">
                <a:solidFill>
                  <a:srgbClr val="09465E"/>
                </a:solidFill>
                <a:latin typeface="+mn-lt"/>
              </a:rPr>
              <a:t>consentono</a:t>
            </a:r>
            <a:r>
              <a:rPr lang="en-US" sz="2400" dirty="0">
                <a:solidFill>
                  <a:srgbClr val="09465E"/>
                </a:solidFill>
                <a:latin typeface="+mn-lt"/>
              </a:rPr>
              <a:t> di </a:t>
            </a:r>
            <a:r>
              <a:rPr lang="en-US" sz="2400" dirty="0" err="1">
                <a:solidFill>
                  <a:srgbClr val="09465E"/>
                </a:solidFill>
                <a:latin typeface="+mn-lt"/>
              </a:rPr>
              <a:t>accedere</a:t>
            </a:r>
            <a:r>
              <a:rPr lang="en-US" sz="2400" dirty="0">
                <a:solidFill>
                  <a:srgbClr val="09465E"/>
                </a:solidFill>
                <a:latin typeface="+mn-lt"/>
              </a:rPr>
              <a:t> </a:t>
            </a:r>
            <a:r>
              <a:rPr lang="en-US" sz="2400" dirty="0" err="1">
                <a:solidFill>
                  <a:srgbClr val="09465E"/>
                </a:solidFill>
                <a:latin typeface="+mn-lt"/>
              </a:rPr>
              <a:t>immediatamente</a:t>
            </a:r>
            <a:r>
              <a:rPr lang="en-US" sz="2400" dirty="0">
                <a:solidFill>
                  <a:srgbClr val="09465E"/>
                </a:solidFill>
                <a:latin typeface="+mn-lt"/>
              </a:rPr>
              <a:t> alle </a:t>
            </a:r>
            <a:r>
              <a:rPr lang="en-US" sz="2400" dirty="0" err="1">
                <a:solidFill>
                  <a:srgbClr val="09465E"/>
                </a:solidFill>
                <a:latin typeface="+mn-lt"/>
              </a:rPr>
              <a:t>informazioni</a:t>
            </a:r>
            <a:r>
              <a:rPr lang="en-US" sz="2400" dirty="0">
                <a:solidFill>
                  <a:srgbClr val="09465E"/>
                </a:solidFill>
                <a:latin typeface="+mn-lt"/>
              </a:rPr>
              <a:t> </a:t>
            </a:r>
            <a:r>
              <a:rPr lang="en-US" sz="2400" dirty="0" err="1">
                <a:solidFill>
                  <a:srgbClr val="09465E"/>
                </a:solidFill>
                <a:latin typeface="+mn-lt"/>
              </a:rPr>
              <a:t>su</a:t>
            </a:r>
            <a:r>
              <a:rPr lang="en-US" sz="2400" dirty="0">
                <a:solidFill>
                  <a:srgbClr val="09465E"/>
                </a:solidFill>
                <a:latin typeface="+mn-lt"/>
              </a:rPr>
              <a:t> un </a:t>
            </a:r>
            <a:r>
              <a:rPr lang="en-US" sz="2400" dirty="0" err="1">
                <a:solidFill>
                  <a:srgbClr val="09465E"/>
                </a:solidFill>
                <a:latin typeface="+mn-lt"/>
              </a:rPr>
              <a:t>prodotto</a:t>
            </a:r>
            <a:r>
              <a:rPr lang="en-US" sz="2400" dirty="0">
                <a:solidFill>
                  <a:srgbClr val="09465E"/>
                </a:solidFill>
                <a:latin typeface="+mn-lt"/>
              </a:rPr>
              <a:t>, </a:t>
            </a:r>
            <a:r>
              <a:rPr lang="en-US" sz="2400" dirty="0" err="1">
                <a:solidFill>
                  <a:srgbClr val="09465E"/>
                </a:solidFill>
                <a:latin typeface="+mn-lt"/>
              </a:rPr>
              <a:t>contribuendo</a:t>
            </a:r>
            <a:r>
              <a:rPr lang="en-US" sz="2400" dirty="0">
                <a:solidFill>
                  <a:srgbClr val="09465E"/>
                </a:solidFill>
                <a:latin typeface="+mn-lt"/>
              </a:rPr>
              <a:t> a </a:t>
            </a:r>
            <a:r>
              <a:rPr lang="en-US" sz="2400" dirty="0" err="1">
                <a:solidFill>
                  <a:srgbClr val="09465E"/>
                </a:solidFill>
                <a:latin typeface="+mn-lt"/>
              </a:rPr>
              <a:t>ridurre</a:t>
            </a:r>
            <a:r>
              <a:rPr lang="en-US" sz="2400" dirty="0">
                <a:solidFill>
                  <a:srgbClr val="09465E"/>
                </a:solidFill>
                <a:latin typeface="+mn-lt"/>
              </a:rPr>
              <a:t> </a:t>
            </a:r>
            <a:r>
              <a:rPr lang="en-US" sz="2400" dirty="0" err="1">
                <a:solidFill>
                  <a:srgbClr val="09465E"/>
                </a:solidFill>
                <a:latin typeface="+mn-lt"/>
              </a:rPr>
              <a:t>gli</a:t>
            </a:r>
            <a:r>
              <a:rPr lang="en-US" sz="2400" dirty="0">
                <a:solidFill>
                  <a:srgbClr val="09465E"/>
                </a:solidFill>
                <a:latin typeface="+mn-lt"/>
              </a:rPr>
              <a:t> </a:t>
            </a:r>
            <a:r>
              <a:rPr lang="en-US" sz="2400" dirty="0" err="1">
                <a:solidFill>
                  <a:srgbClr val="09465E"/>
                </a:solidFill>
                <a:latin typeface="+mn-lt"/>
              </a:rPr>
              <a:t>sprechi</a:t>
            </a:r>
            <a:r>
              <a:rPr lang="en-US" sz="2400" dirty="0">
                <a:solidFill>
                  <a:srgbClr val="09465E"/>
                </a:solidFill>
                <a:latin typeface="+mn-lt"/>
              </a:rPr>
              <a:t> </a:t>
            </a:r>
            <a:r>
              <a:rPr lang="en-US" sz="2400" dirty="0" err="1">
                <a:solidFill>
                  <a:srgbClr val="09465E"/>
                </a:solidFill>
                <a:latin typeface="+mn-lt"/>
              </a:rPr>
              <a:t>migliorando</a:t>
            </a:r>
            <a:r>
              <a:rPr lang="en-US" sz="2400" dirty="0">
                <a:solidFill>
                  <a:srgbClr val="09465E"/>
                </a:solidFill>
                <a:latin typeface="+mn-lt"/>
              </a:rPr>
              <a:t> la </a:t>
            </a:r>
            <a:r>
              <a:rPr lang="en-US" sz="2400" dirty="0" err="1">
                <a:solidFill>
                  <a:srgbClr val="09465E"/>
                </a:solidFill>
                <a:latin typeface="+mn-lt"/>
              </a:rPr>
              <a:t>trasparenza</a:t>
            </a:r>
            <a:r>
              <a:rPr lang="en-US" sz="2400" dirty="0">
                <a:solidFill>
                  <a:srgbClr val="09465E"/>
                </a:solidFill>
                <a:latin typeface="+mn-lt"/>
              </a:rPr>
              <a:t> e </a:t>
            </a:r>
            <a:r>
              <a:rPr lang="en-US" sz="2400" dirty="0" err="1">
                <a:solidFill>
                  <a:srgbClr val="09465E"/>
                </a:solidFill>
                <a:latin typeface="+mn-lt"/>
              </a:rPr>
              <a:t>incoraggiando</a:t>
            </a:r>
            <a:r>
              <a:rPr lang="en-US" sz="2400" dirty="0">
                <a:solidFill>
                  <a:srgbClr val="09465E"/>
                </a:solidFill>
                <a:latin typeface="+mn-lt"/>
              </a:rPr>
              <a:t> </a:t>
            </a:r>
            <a:r>
              <a:rPr lang="en-US" sz="2400" dirty="0" err="1">
                <a:solidFill>
                  <a:srgbClr val="09465E"/>
                </a:solidFill>
                <a:latin typeface="+mn-lt"/>
              </a:rPr>
              <a:t>decisioni</a:t>
            </a:r>
            <a:r>
              <a:rPr lang="en-US" sz="2400" dirty="0">
                <a:solidFill>
                  <a:srgbClr val="09465E"/>
                </a:solidFill>
                <a:latin typeface="+mn-lt"/>
              </a:rPr>
              <a:t> </a:t>
            </a:r>
            <a:r>
              <a:rPr lang="en-US" sz="2400" dirty="0" err="1">
                <a:solidFill>
                  <a:srgbClr val="09465E"/>
                </a:solidFill>
                <a:latin typeface="+mn-lt"/>
              </a:rPr>
              <a:t>informate</a:t>
            </a:r>
            <a:r>
              <a:rPr lang="en-US" sz="2400" dirty="0">
                <a:solidFill>
                  <a:srgbClr val="09465E"/>
                </a:solidFill>
                <a:latin typeface="+mn-lt"/>
              </a:rPr>
              <a:t>.</a:t>
            </a:r>
            <a:endParaRPr lang="es-ES" sz="2400" dirty="0">
              <a:solidFill>
                <a:srgbClr val="09465E"/>
              </a:solidFill>
              <a:latin typeface="+mn-lt"/>
            </a:endParaRPr>
          </a:p>
        </p:txBody>
      </p:sp>
    </p:spTree>
    <p:extLst>
      <p:ext uri="{BB962C8B-B14F-4D97-AF65-F5344CB8AC3E}">
        <p14:creationId xmlns:p14="http://schemas.microsoft.com/office/powerpoint/2010/main" val="3825777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A9A6D-E564-1AF8-B9A3-B53FB01AEC67}"/>
            </a:ext>
          </a:extLst>
        </p:cNvPr>
        <p:cNvGrpSpPr/>
        <p:nvPr/>
      </p:nvGrpSpPr>
      <p:grpSpPr>
        <a:xfrm>
          <a:off x="0" y="0"/>
          <a:ext cx="0" cy="0"/>
          <a:chOff x="0" y="0"/>
          <a:chExt cx="0" cy="0"/>
        </a:xfrm>
      </p:grpSpPr>
      <p:pic>
        <p:nvPicPr>
          <p:cNvPr id="7" name="Marcador de posición de imagen 6">
            <a:extLst>
              <a:ext uri="{FF2B5EF4-FFF2-40B4-BE49-F238E27FC236}">
                <a16:creationId xmlns:a16="http://schemas.microsoft.com/office/drawing/2014/main" id="{23AC2E0E-B77E-EE3D-8568-0C2B64BC4B9A}"/>
              </a:ext>
            </a:extLst>
          </p:cNvPr>
          <p:cNvPicPr>
            <a:picLocks noGrp="1" noChangeAspect="1"/>
          </p:cNvPicPr>
          <p:nvPr>
            <p:ph type="pic" sz="quarter" idx="20"/>
          </p:nvPr>
        </p:nvPicPr>
        <p:blipFill>
          <a:blip r:embed="rId2" cstate="email">
            <a:extLst>
              <a:ext uri="{28A0092B-C50C-407E-A947-70E740481C1C}">
                <a14:useLocalDpi xmlns:a14="http://schemas.microsoft.com/office/drawing/2010/main"/>
              </a:ext>
            </a:extLst>
          </a:blip>
          <a:srcRect/>
          <a:stretch>
            <a:fillRect/>
          </a:stretch>
        </p:blipFill>
        <p:spPr>
          <a:prstGeom prst="rect">
            <a:avLst/>
          </a:prstGeom>
        </p:spPr>
      </p:pic>
      <p:sp>
        <p:nvSpPr>
          <p:cNvPr id="3" name="Text Placeholder 2">
            <a:extLst>
              <a:ext uri="{FF2B5EF4-FFF2-40B4-BE49-F238E27FC236}">
                <a16:creationId xmlns:a16="http://schemas.microsoft.com/office/drawing/2014/main" id="{D42E905D-B058-A148-1B8F-6BDF2D20129A}"/>
              </a:ext>
            </a:extLst>
          </p:cNvPr>
          <p:cNvSpPr>
            <a:spLocks noGrp="1"/>
          </p:cNvSpPr>
          <p:nvPr>
            <p:ph type="body" sz="quarter" idx="21"/>
          </p:nvPr>
        </p:nvSpPr>
        <p:spPr>
          <a:xfrm>
            <a:off x="5468469" y="245346"/>
            <a:ext cx="6482526" cy="1285741"/>
          </a:xfrm>
        </p:spPr>
        <p:txBody>
          <a:bodyPr/>
          <a:lstStyle/>
          <a:p>
            <a:pPr marL="0" marR="0" lvl="0" indent="0" defTabSz="914400" eaLnBrk="1" fontAlgn="auto" latinLnBrk="0" hangingPunct="1">
              <a:lnSpc>
                <a:spcPct val="115000"/>
              </a:lnSpc>
              <a:spcBef>
                <a:spcPts val="0"/>
              </a:spcBef>
              <a:spcAft>
                <a:spcPts val="800"/>
              </a:spcAft>
              <a:buClrTx/>
              <a:buSzPts val="1000"/>
              <a:buFontTx/>
              <a:buNone/>
              <a:tabLst>
                <a:tab pos="457200" algn="l"/>
              </a:tabLst>
              <a:defRPr/>
            </a:pPr>
            <a:r>
              <a:rPr lang="en-US"/>
              <a:t>Codici QR per la tracciabilità e la consapevolezza dei consumatori</a:t>
            </a:r>
          </a:p>
          <a:p>
            <a:endParaRPr lang="en-IE"/>
          </a:p>
        </p:txBody>
      </p:sp>
      <p:sp>
        <p:nvSpPr>
          <p:cNvPr id="4" name="Text Placeholder 3">
            <a:extLst>
              <a:ext uri="{FF2B5EF4-FFF2-40B4-BE49-F238E27FC236}">
                <a16:creationId xmlns:a16="http://schemas.microsoft.com/office/drawing/2014/main" id="{8F204B15-0D05-9C8C-135B-D86BE3041760}"/>
              </a:ext>
            </a:extLst>
          </p:cNvPr>
          <p:cNvSpPr>
            <a:spLocks noGrp="1"/>
          </p:cNvSpPr>
          <p:nvPr>
            <p:ph type="body" sz="quarter" idx="22"/>
          </p:nvPr>
        </p:nvSpPr>
        <p:spPr>
          <a:xfrm>
            <a:off x="5468469" y="1741798"/>
            <a:ext cx="6723529" cy="5116202"/>
          </a:xfrm>
        </p:spPr>
        <p:txBody>
          <a:bodyPr/>
          <a:lstStyle/>
          <a:p>
            <a:pPr marL="0" indent="0"/>
            <a:r>
              <a:rPr lang="es-ES" sz="2200"/>
              <a:t>4. </a:t>
            </a:r>
            <a:r>
              <a:rPr lang="es-ES" sz="2200" u="sng"/>
              <a:t>Soluzioni </a:t>
            </a:r>
            <a:r>
              <a:rPr lang="es-ES" sz="2200" u="sng" err="1"/>
              <a:t>combinate </a:t>
            </a:r>
          </a:p>
          <a:p>
            <a:pPr algn="ctr"/>
            <a:endParaRPr lang="es-ES" sz="2200">
              <a:solidFill>
                <a:srgbClr val="002060"/>
              </a:solidFill>
            </a:endParaRPr>
          </a:p>
          <a:p>
            <a:pPr marL="342900" indent="-342900">
              <a:spcAft>
                <a:spcPts val="600"/>
              </a:spcAft>
              <a:buFont typeface="Arial" panose="020B0604020202020204" pitchFamily="34" charset="0"/>
              <a:buChar char="•"/>
            </a:pPr>
            <a:r>
              <a:rPr lang="es-ES" sz="2200" err="1"/>
              <a:t>IoT </a:t>
            </a:r>
            <a:r>
              <a:rPr lang="es-ES" sz="2200"/>
              <a:t>+ codici QR</a:t>
            </a:r>
          </a:p>
          <a:p>
            <a:pPr marL="0" indent="0">
              <a:spcAft>
                <a:spcPts val="600"/>
              </a:spcAft>
            </a:pPr>
            <a:r>
              <a:rPr lang="en-US" sz="2200"/>
              <a:t>Il packaging intelligente con sensori IoT tiene traccia della freschezza del prodotto e aggiorna dinamicamente le informazioni del codice QR per i consumatori</a:t>
            </a:r>
          </a:p>
          <a:p>
            <a:pPr marL="342900" marR="0" lvl="0" indent="-342900" fontAlgn="auto">
              <a:spcAft>
                <a:spcPts val="600"/>
              </a:spcAft>
              <a:buClrTx/>
              <a:buSzTx/>
              <a:buFont typeface="Arial" panose="020B0604020202020204" pitchFamily="34" charset="0"/>
              <a:buChar char="•"/>
              <a:tabLst/>
              <a:defRPr/>
            </a:pPr>
            <a:r>
              <a:rPr lang="es-ES" sz="2200" err="1"/>
              <a:t>Piattaforme </a:t>
            </a:r>
            <a:r>
              <a:rPr lang="es-ES" sz="2200"/>
              <a:t>digitali + </a:t>
            </a:r>
            <a:r>
              <a:rPr lang="es-ES" sz="2200" err="1"/>
              <a:t>IoT</a:t>
            </a:r>
            <a:endParaRPr lang="es-ES" sz="2200"/>
          </a:p>
          <a:p>
            <a:pPr marL="0" indent="0">
              <a:spcAft>
                <a:spcPts val="600"/>
              </a:spcAft>
              <a:defRPr/>
            </a:pPr>
            <a:r>
              <a:rPr lang="en-US" sz="2200"/>
              <a:t>Le piattaforme di ridistribuzione utilizzano l'IoT per tracciare le eccedenze alimentari e </a:t>
            </a:r>
            <a:r>
              <a:rPr lang="en-US" sz="2200" err="1"/>
              <a:t>ottimizzare la </a:t>
            </a:r>
            <a:r>
              <a:rPr lang="en-US" sz="2200"/>
              <a:t>logistica per la ridistribuzione</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2400" b="1">
              <a:solidFill>
                <a:srgbClr val="002060"/>
              </a:solidFill>
              <a:latin typeface="Calibri" panose="020F0502020204030204" pitchFamily="34" charset="0"/>
              <a:ea typeface="Lato" charset="0"/>
              <a:cs typeface="Calibri" panose="020F0502020204030204" pitchFamily="34" charset="0"/>
            </a:endParaRPr>
          </a:p>
          <a:p>
            <a:pPr marL="0" indent="0"/>
            <a:endParaRPr lang="en-IE">
              <a:solidFill>
                <a:srgbClr val="002060"/>
              </a:solidFill>
            </a:endParaRPr>
          </a:p>
        </p:txBody>
      </p:sp>
      <p:sp>
        <p:nvSpPr>
          <p:cNvPr id="8" name="TextBox 7">
            <a:extLst>
              <a:ext uri="{FF2B5EF4-FFF2-40B4-BE49-F238E27FC236}">
                <a16:creationId xmlns:a16="http://schemas.microsoft.com/office/drawing/2014/main" id="{ADFDA6E9-900E-2474-EBAB-019CAA63CF08}"/>
              </a:ext>
            </a:extLst>
          </p:cNvPr>
          <p:cNvSpPr txBox="1"/>
          <p:nvPr/>
        </p:nvSpPr>
        <p:spPr>
          <a:xfrm>
            <a:off x="905109" y="242955"/>
            <a:ext cx="4049663" cy="2677656"/>
          </a:xfrm>
          <a:prstGeom prst="rect">
            <a:avLst/>
          </a:prstGeom>
          <a:solidFill>
            <a:schemeClr val="bg1"/>
          </a:solidFill>
        </p:spPr>
        <p:txBody>
          <a:bodyPr wrap="square">
            <a:spAutoFit/>
          </a:bodyPr>
          <a:lstStyle/>
          <a:p>
            <a:pPr marL="0" marR="0" lvl="0" indent="0" algn="ctr" defTabSz="914400" eaLnBrk="1" fontAlgn="auto" latinLnBrk="0" hangingPunct="1">
              <a:spcBef>
                <a:spcPts val="0"/>
              </a:spcBef>
              <a:spcAft>
                <a:spcPts val="800"/>
              </a:spcAft>
              <a:buClrTx/>
              <a:buSzTx/>
              <a:buFontTx/>
              <a:buNone/>
              <a:tabLst/>
              <a:defRPr/>
            </a:pPr>
            <a:r>
              <a:rPr kumimoji="0" lang="en-US" sz="2400" b="0" i="0" u="none" strike="noStrike" kern="0" cap="none" spc="0" normalizeH="0" baseline="0" noProof="0" dirty="0">
                <a:ln>
                  <a:noFill/>
                </a:ln>
                <a:solidFill>
                  <a:srgbClr val="09465E"/>
                </a:solidFill>
                <a:effectLst/>
                <a:uLnTx/>
                <a:uFillTx/>
                <a:latin typeface="Calibri" panose="020F0502020204030204"/>
              </a:rPr>
              <a:t>I </a:t>
            </a:r>
            <a:r>
              <a:rPr kumimoji="0" lang="en-US" sz="2400" b="0" i="0" u="none" strike="noStrike" kern="0" cap="none" spc="0" normalizeH="0" baseline="0" noProof="0" dirty="0" err="1">
                <a:ln>
                  <a:noFill/>
                </a:ln>
                <a:solidFill>
                  <a:srgbClr val="09465E"/>
                </a:solidFill>
                <a:effectLst/>
                <a:uLnTx/>
                <a:uFillTx/>
                <a:latin typeface="Calibri" panose="020F0502020204030204"/>
              </a:rPr>
              <a:t>codici</a:t>
            </a:r>
            <a:r>
              <a:rPr kumimoji="0" lang="en-US" sz="2400" b="0" i="0" u="none" strike="noStrike" kern="0" cap="none" spc="0" normalizeH="0" baseline="0" noProof="0" dirty="0">
                <a:ln>
                  <a:noFill/>
                </a:ln>
                <a:solidFill>
                  <a:srgbClr val="09465E"/>
                </a:solidFill>
                <a:effectLst/>
                <a:uLnTx/>
                <a:uFillTx/>
                <a:latin typeface="Calibri" panose="020F0502020204030204"/>
              </a:rPr>
              <a:t> QR </a:t>
            </a:r>
            <a:r>
              <a:rPr kumimoji="0" lang="en-US" sz="2400" b="0" i="0" u="none" strike="noStrike" kern="0" cap="none" spc="0" normalizeH="0" baseline="0" noProof="0" dirty="0" err="1">
                <a:ln>
                  <a:noFill/>
                </a:ln>
                <a:solidFill>
                  <a:srgbClr val="09465E"/>
                </a:solidFill>
                <a:effectLst/>
                <a:uLnTx/>
                <a:uFillTx/>
                <a:latin typeface="Calibri" panose="020F0502020204030204"/>
              </a:rPr>
              <a:t>consentono</a:t>
            </a:r>
            <a:r>
              <a:rPr kumimoji="0" lang="en-US" sz="2400" b="0" i="0" u="none" strike="noStrike" kern="0" cap="none" spc="0" normalizeH="0" baseline="0" noProof="0" dirty="0">
                <a:ln>
                  <a:noFill/>
                </a:ln>
                <a:solidFill>
                  <a:srgbClr val="09465E"/>
                </a:solidFill>
                <a:effectLst/>
                <a:uLnTx/>
                <a:uFillTx/>
                <a:latin typeface="Calibri" panose="020F0502020204030204"/>
              </a:rPr>
              <a:t> di </a:t>
            </a:r>
            <a:r>
              <a:rPr kumimoji="0" lang="en-US" sz="2400" b="0" i="0" u="none" strike="noStrike" kern="0" cap="none" spc="0" normalizeH="0" baseline="0" noProof="0" dirty="0" err="1">
                <a:ln>
                  <a:noFill/>
                </a:ln>
                <a:solidFill>
                  <a:srgbClr val="09465E"/>
                </a:solidFill>
                <a:effectLst/>
                <a:uLnTx/>
                <a:uFillTx/>
                <a:latin typeface="Calibri" panose="020F0502020204030204"/>
              </a:rPr>
              <a:t>accedere</a:t>
            </a:r>
            <a:r>
              <a:rPr kumimoji="0" lang="en-US" sz="2400" b="0" i="0" u="none" strike="noStrike" kern="0" cap="none" spc="0" normalizeH="0" baseline="0" noProof="0" dirty="0">
                <a:ln>
                  <a:noFill/>
                </a:ln>
                <a:solidFill>
                  <a:srgbClr val="09465E"/>
                </a:solidFill>
                <a:effectLst/>
                <a:uLnTx/>
                <a:uFillTx/>
                <a:latin typeface="Calibri" panose="020F0502020204030204"/>
              </a:rPr>
              <a:t> </a:t>
            </a:r>
            <a:r>
              <a:rPr kumimoji="0" lang="en-US" sz="2400" b="0" i="0" u="none" strike="noStrike" kern="0" cap="none" spc="0" normalizeH="0" baseline="0" noProof="0" dirty="0" err="1">
                <a:ln>
                  <a:noFill/>
                </a:ln>
                <a:solidFill>
                  <a:srgbClr val="09465E"/>
                </a:solidFill>
                <a:effectLst/>
                <a:uLnTx/>
                <a:uFillTx/>
                <a:latin typeface="Calibri" panose="020F0502020204030204"/>
              </a:rPr>
              <a:t>immediatamente</a:t>
            </a:r>
            <a:r>
              <a:rPr kumimoji="0" lang="en-US" sz="2400" b="0" i="0" u="none" strike="noStrike" kern="0" cap="none" spc="0" normalizeH="0" baseline="0" noProof="0" dirty="0">
                <a:ln>
                  <a:noFill/>
                </a:ln>
                <a:solidFill>
                  <a:srgbClr val="09465E"/>
                </a:solidFill>
                <a:effectLst/>
                <a:uLnTx/>
                <a:uFillTx/>
                <a:latin typeface="Calibri" panose="020F0502020204030204"/>
              </a:rPr>
              <a:t> alle </a:t>
            </a:r>
            <a:r>
              <a:rPr kumimoji="0" lang="en-US" sz="2400" b="0" i="0" u="none" strike="noStrike" kern="0" cap="none" spc="0" normalizeH="0" baseline="0" noProof="0" dirty="0" err="1">
                <a:ln>
                  <a:noFill/>
                </a:ln>
                <a:solidFill>
                  <a:srgbClr val="09465E"/>
                </a:solidFill>
                <a:effectLst/>
                <a:uLnTx/>
                <a:uFillTx/>
                <a:latin typeface="Calibri" panose="020F0502020204030204"/>
              </a:rPr>
              <a:t>informazioni</a:t>
            </a:r>
            <a:r>
              <a:rPr kumimoji="0" lang="en-US" sz="2400" b="0" i="0" u="none" strike="noStrike" kern="0" cap="none" spc="0" normalizeH="0" baseline="0" noProof="0" dirty="0">
                <a:ln>
                  <a:noFill/>
                </a:ln>
                <a:solidFill>
                  <a:srgbClr val="09465E"/>
                </a:solidFill>
                <a:effectLst/>
                <a:uLnTx/>
                <a:uFillTx/>
                <a:latin typeface="Calibri" panose="020F0502020204030204"/>
              </a:rPr>
              <a:t> </a:t>
            </a:r>
            <a:r>
              <a:rPr kumimoji="0" lang="en-US" sz="2400" b="0" i="0" u="none" strike="noStrike" kern="0" cap="none" spc="0" normalizeH="0" baseline="0" noProof="0" dirty="0" err="1">
                <a:ln>
                  <a:noFill/>
                </a:ln>
                <a:solidFill>
                  <a:srgbClr val="09465E"/>
                </a:solidFill>
                <a:effectLst/>
                <a:uLnTx/>
                <a:uFillTx/>
                <a:latin typeface="Calibri" panose="020F0502020204030204"/>
              </a:rPr>
              <a:t>su</a:t>
            </a:r>
            <a:r>
              <a:rPr kumimoji="0" lang="en-US" sz="2400" b="0" i="0" u="none" strike="noStrike" kern="0" cap="none" spc="0" normalizeH="0" baseline="0" noProof="0" dirty="0">
                <a:ln>
                  <a:noFill/>
                </a:ln>
                <a:solidFill>
                  <a:srgbClr val="09465E"/>
                </a:solidFill>
                <a:effectLst/>
                <a:uLnTx/>
                <a:uFillTx/>
                <a:latin typeface="Calibri" panose="020F0502020204030204"/>
              </a:rPr>
              <a:t> un </a:t>
            </a:r>
            <a:r>
              <a:rPr kumimoji="0" lang="en-US" sz="2400" b="0" i="0" u="none" strike="noStrike" kern="0" cap="none" spc="0" normalizeH="0" baseline="0" noProof="0" dirty="0" err="1">
                <a:ln>
                  <a:noFill/>
                </a:ln>
                <a:solidFill>
                  <a:srgbClr val="09465E"/>
                </a:solidFill>
                <a:effectLst/>
                <a:uLnTx/>
                <a:uFillTx/>
                <a:latin typeface="Calibri" panose="020F0502020204030204"/>
              </a:rPr>
              <a:t>prodotto</a:t>
            </a:r>
            <a:r>
              <a:rPr kumimoji="0" lang="en-US" sz="2400" b="0" i="0" u="none" strike="noStrike" kern="0" cap="none" spc="0" normalizeH="0" baseline="0" noProof="0" dirty="0">
                <a:ln>
                  <a:noFill/>
                </a:ln>
                <a:solidFill>
                  <a:srgbClr val="09465E"/>
                </a:solidFill>
                <a:effectLst/>
                <a:uLnTx/>
                <a:uFillTx/>
                <a:latin typeface="Calibri" panose="020F0502020204030204"/>
              </a:rPr>
              <a:t>, </a:t>
            </a:r>
            <a:r>
              <a:rPr kumimoji="0" lang="en-US" sz="2400" b="0" i="0" u="none" strike="noStrike" kern="0" cap="none" spc="0" normalizeH="0" baseline="0" noProof="0" dirty="0" err="1">
                <a:ln>
                  <a:noFill/>
                </a:ln>
                <a:solidFill>
                  <a:srgbClr val="09465E"/>
                </a:solidFill>
                <a:effectLst/>
                <a:uLnTx/>
                <a:uFillTx/>
                <a:latin typeface="Calibri" panose="020F0502020204030204"/>
              </a:rPr>
              <a:t>contribuendo</a:t>
            </a:r>
            <a:r>
              <a:rPr kumimoji="0" lang="en-US" sz="2400" b="0" i="0" u="none" strike="noStrike" kern="0" cap="none" spc="0" normalizeH="0" baseline="0" noProof="0" dirty="0">
                <a:ln>
                  <a:noFill/>
                </a:ln>
                <a:solidFill>
                  <a:srgbClr val="09465E"/>
                </a:solidFill>
                <a:effectLst/>
                <a:uLnTx/>
                <a:uFillTx/>
                <a:latin typeface="Calibri" panose="020F0502020204030204"/>
              </a:rPr>
              <a:t> a </a:t>
            </a:r>
            <a:r>
              <a:rPr kumimoji="0" lang="en-US" sz="2400" b="0" i="0" u="none" strike="noStrike" kern="0" cap="none" spc="0" normalizeH="0" baseline="0" noProof="0" dirty="0" err="1">
                <a:ln>
                  <a:noFill/>
                </a:ln>
                <a:solidFill>
                  <a:srgbClr val="09465E"/>
                </a:solidFill>
                <a:effectLst/>
                <a:uLnTx/>
                <a:uFillTx/>
                <a:latin typeface="Calibri" panose="020F0502020204030204"/>
              </a:rPr>
              <a:t>ridurre</a:t>
            </a:r>
            <a:r>
              <a:rPr kumimoji="0" lang="en-US" sz="2400" b="0" i="0" u="none" strike="noStrike" kern="0" cap="none" spc="0" normalizeH="0" baseline="0" noProof="0" dirty="0">
                <a:ln>
                  <a:noFill/>
                </a:ln>
                <a:solidFill>
                  <a:srgbClr val="09465E"/>
                </a:solidFill>
                <a:effectLst/>
                <a:uLnTx/>
                <a:uFillTx/>
                <a:latin typeface="Calibri" panose="020F0502020204030204"/>
              </a:rPr>
              <a:t> </a:t>
            </a:r>
            <a:r>
              <a:rPr kumimoji="0" lang="en-US" sz="2400" b="0" i="0" u="none" strike="noStrike" kern="0" cap="none" spc="0" normalizeH="0" baseline="0" noProof="0" dirty="0" err="1">
                <a:ln>
                  <a:noFill/>
                </a:ln>
                <a:solidFill>
                  <a:srgbClr val="09465E"/>
                </a:solidFill>
                <a:effectLst/>
                <a:uLnTx/>
                <a:uFillTx/>
                <a:latin typeface="Calibri" panose="020F0502020204030204"/>
              </a:rPr>
              <a:t>gli</a:t>
            </a:r>
            <a:r>
              <a:rPr kumimoji="0" lang="en-US" sz="2400" b="0" i="0" u="none" strike="noStrike" kern="0" cap="none" spc="0" normalizeH="0" baseline="0" noProof="0" dirty="0">
                <a:ln>
                  <a:noFill/>
                </a:ln>
                <a:solidFill>
                  <a:srgbClr val="09465E"/>
                </a:solidFill>
                <a:effectLst/>
                <a:uLnTx/>
                <a:uFillTx/>
                <a:latin typeface="Calibri" panose="020F0502020204030204"/>
              </a:rPr>
              <a:t> </a:t>
            </a:r>
            <a:r>
              <a:rPr kumimoji="0" lang="en-US" sz="2400" b="0" i="0" u="none" strike="noStrike" kern="0" cap="none" spc="0" normalizeH="0" baseline="0" noProof="0" dirty="0" err="1">
                <a:ln>
                  <a:noFill/>
                </a:ln>
                <a:solidFill>
                  <a:srgbClr val="09465E"/>
                </a:solidFill>
                <a:effectLst/>
                <a:uLnTx/>
                <a:uFillTx/>
                <a:latin typeface="Calibri" panose="020F0502020204030204"/>
              </a:rPr>
              <a:t>sprechi</a:t>
            </a:r>
            <a:r>
              <a:rPr kumimoji="0" lang="en-US" sz="2400" b="0" i="0" u="none" strike="noStrike" kern="0" cap="none" spc="0" normalizeH="0" baseline="0" noProof="0" dirty="0">
                <a:ln>
                  <a:noFill/>
                </a:ln>
                <a:solidFill>
                  <a:srgbClr val="09465E"/>
                </a:solidFill>
                <a:effectLst/>
                <a:uLnTx/>
                <a:uFillTx/>
                <a:latin typeface="Calibri" panose="020F0502020204030204"/>
              </a:rPr>
              <a:t> </a:t>
            </a:r>
            <a:r>
              <a:rPr kumimoji="0" lang="en-US" sz="2400" b="0" i="0" u="none" strike="noStrike" kern="0" cap="none" spc="0" normalizeH="0" baseline="0" noProof="0" dirty="0" err="1">
                <a:ln>
                  <a:noFill/>
                </a:ln>
                <a:solidFill>
                  <a:srgbClr val="09465E"/>
                </a:solidFill>
                <a:effectLst/>
                <a:uLnTx/>
                <a:uFillTx/>
                <a:latin typeface="Calibri" panose="020F0502020204030204"/>
              </a:rPr>
              <a:t>migliorando</a:t>
            </a:r>
            <a:r>
              <a:rPr kumimoji="0" lang="en-US" sz="2400" b="0" i="0" u="none" strike="noStrike" kern="0" cap="none" spc="0" normalizeH="0" baseline="0" noProof="0" dirty="0">
                <a:ln>
                  <a:noFill/>
                </a:ln>
                <a:solidFill>
                  <a:srgbClr val="09465E"/>
                </a:solidFill>
                <a:effectLst/>
                <a:uLnTx/>
                <a:uFillTx/>
                <a:latin typeface="Calibri" panose="020F0502020204030204"/>
              </a:rPr>
              <a:t> la </a:t>
            </a:r>
            <a:r>
              <a:rPr kumimoji="0" lang="en-US" sz="2400" b="0" i="0" u="none" strike="noStrike" kern="0" cap="none" spc="0" normalizeH="0" baseline="0" noProof="0" dirty="0" err="1">
                <a:ln>
                  <a:noFill/>
                </a:ln>
                <a:solidFill>
                  <a:srgbClr val="09465E"/>
                </a:solidFill>
                <a:effectLst/>
                <a:uLnTx/>
                <a:uFillTx/>
                <a:latin typeface="Calibri" panose="020F0502020204030204"/>
              </a:rPr>
              <a:t>trasparenza</a:t>
            </a:r>
            <a:r>
              <a:rPr kumimoji="0" lang="en-US" sz="2400" b="0" i="0" u="none" strike="noStrike" kern="0" cap="none" spc="0" normalizeH="0" baseline="0" noProof="0" dirty="0">
                <a:ln>
                  <a:noFill/>
                </a:ln>
                <a:solidFill>
                  <a:srgbClr val="09465E"/>
                </a:solidFill>
                <a:effectLst/>
                <a:uLnTx/>
                <a:uFillTx/>
                <a:latin typeface="Calibri" panose="020F0502020204030204"/>
              </a:rPr>
              <a:t> e </a:t>
            </a:r>
            <a:r>
              <a:rPr kumimoji="0" lang="en-US" sz="2400" b="0" i="0" u="none" strike="noStrike" kern="0" cap="none" spc="0" normalizeH="0" baseline="0" noProof="0" dirty="0" err="1">
                <a:ln>
                  <a:noFill/>
                </a:ln>
                <a:solidFill>
                  <a:srgbClr val="09465E"/>
                </a:solidFill>
                <a:effectLst/>
                <a:uLnTx/>
                <a:uFillTx/>
                <a:latin typeface="Calibri" panose="020F0502020204030204"/>
              </a:rPr>
              <a:t>incoraggiando</a:t>
            </a:r>
            <a:r>
              <a:rPr kumimoji="0" lang="en-US" sz="2400" b="0" i="0" u="none" strike="noStrike" kern="0" cap="none" spc="0" normalizeH="0" baseline="0" noProof="0" dirty="0">
                <a:ln>
                  <a:noFill/>
                </a:ln>
                <a:solidFill>
                  <a:srgbClr val="09465E"/>
                </a:solidFill>
                <a:effectLst/>
                <a:uLnTx/>
                <a:uFillTx/>
                <a:latin typeface="Calibri" panose="020F0502020204030204"/>
              </a:rPr>
              <a:t> </a:t>
            </a:r>
            <a:r>
              <a:rPr kumimoji="0" lang="en-US" sz="2400" b="0" i="0" u="none" strike="noStrike" kern="0" cap="none" spc="0" normalizeH="0" baseline="0" noProof="0" dirty="0" err="1">
                <a:ln>
                  <a:noFill/>
                </a:ln>
                <a:solidFill>
                  <a:srgbClr val="09465E"/>
                </a:solidFill>
                <a:effectLst/>
                <a:uLnTx/>
                <a:uFillTx/>
                <a:latin typeface="Calibri" panose="020F0502020204030204"/>
              </a:rPr>
              <a:t>decisioni</a:t>
            </a:r>
            <a:r>
              <a:rPr kumimoji="0" lang="en-US" sz="2400" b="0" i="0" u="none" strike="noStrike" kern="0" cap="none" spc="0" normalizeH="0" baseline="0" noProof="0" dirty="0">
                <a:ln>
                  <a:noFill/>
                </a:ln>
                <a:solidFill>
                  <a:srgbClr val="09465E"/>
                </a:solidFill>
                <a:effectLst/>
                <a:uLnTx/>
                <a:uFillTx/>
                <a:latin typeface="Calibri" panose="020F0502020204030204"/>
              </a:rPr>
              <a:t> </a:t>
            </a:r>
            <a:r>
              <a:rPr kumimoji="0" lang="en-US" sz="2400" b="0" i="0" u="none" strike="noStrike" kern="0" cap="none" spc="0" normalizeH="0" baseline="0" noProof="0" dirty="0" err="1">
                <a:ln>
                  <a:noFill/>
                </a:ln>
                <a:solidFill>
                  <a:srgbClr val="09465E"/>
                </a:solidFill>
                <a:effectLst/>
                <a:uLnTx/>
                <a:uFillTx/>
                <a:latin typeface="Calibri" panose="020F0502020204030204"/>
              </a:rPr>
              <a:t>informate</a:t>
            </a:r>
            <a:r>
              <a:rPr kumimoji="0" lang="en-US" sz="2400" b="0" i="0" u="none" strike="noStrike" kern="0" cap="none" spc="0" normalizeH="0" baseline="0" noProof="0" dirty="0">
                <a:ln>
                  <a:noFill/>
                </a:ln>
                <a:solidFill>
                  <a:srgbClr val="09465E"/>
                </a:solidFill>
                <a:effectLst/>
                <a:uLnTx/>
                <a:uFillTx/>
                <a:latin typeface="Calibri" panose="020F0502020204030204"/>
              </a:rPr>
              <a:t>.</a:t>
            </a:r>
            <a:endParaRPr kumimoji="0" lang="es-ES" sz="2400" b="0" i="0" u="none" strike="noStrike" kern="0" cap="none" spc="0" normalizeH="0" baseline="0" noProof="0" dirty="0">
              <a:ln>
                <a:noFill/>
              </a:ln>
              <a:solidFill>
                <a:srgbClr val="09465E"/>
              </a:solidFill>
              <a:effectLst/>
              <a:uLnTx/>
              <a:uFillTx/>
              <a:latin typeface="Calibri" panose="020F0502020204030204"/>
            </a:endParaRPr>
          </a:p>
        </p:txBody>
      </p:sp>
      <p:sp>
        <p:nvSpPr>
          <p:cNvPr id="9" name="CuadroTexto 8">
            <a:extLst>
              <a:ext uri="{FF2B5EF4-FFF2-40B4-BE49-F238E27FC236}">
                <a16:creationId xmlns:a16="http://schemas.microsoft.com/office/drawing/2014/main" id="{61802BCD-7719-4B31-1852-F98651CD9DBE}"/>
              </a:ext>
            </a:extLst>
          </p:cNvPr>
          <p:cNvSpPr txBox="1"/>
          <p:nvPr/>
        </p:nvSpPr>
        <p:spPr>
          <a:xfrm>
            <a:off x="5608307" y="5194926"/>
            <a:ext cx="6092456" cy="707886"/>
          </a:xfrm>
          <a:prstGeom prst="rect">
            <a:avLst/>
          </a:prstGeom>
          <a:noFill/>
        </p:spPr>
        <p:txBody>
          <a:bodyPr wrap="square" rtlCol="0">
            <a:spAutoFit/>
          </a:bodyPr>
          <a:lstStyle/>
          <a:p>
            <a:pPr algn="l">
              <a:spcBef>
                <a:spcPts val="375"/>
              </a:spcBef>
              <a:spcAft>
                <a:spcPts val="1350"/>
              </a:spcAft>
            </a:pPr>
            <a:r>
              <a:rPr lang="en-US" sz="2000" i="0">
                <a:solidFill>
                  <a:srgbClr val="000000"/>
                </a:solidFill>
                <a:effectLst/>
                <a:latin typeface="+mn-lt"/>
                <a:hlinkClick r:id="rId3"/>
              </a:rPr>
              <a:t>IBM Food Trust e Walmart: Garantire la sicurezza e la trasparenza degli alimenti</a:t>
            </a:r>
            <a:endParaRPr lang="en-US" sz="2000" i="0">
              <a:solidFill>
                <a:srgbClr val="000000"/>
              </a:solidFill>
              <a:effectLst/>
              <a:latin typeface="+mn-lt"/>
            </a:endParaRPr>
          </a:p>
        </p:txBody>
      </p:sp>
      <p:grpSp>
        <p:nvGrpSpPr>
          <p:cNvPr id="2" name="Graphic 4">
            <a:extLst>
              <a:ext uri="{FF2B5EF4-FFF2-40B4-BE49-F238E27FC236}">
                <a16:creationId xmlns:a16="http://schemas.microsoft.com/office/drawing/2014/main" id="{FFE550D8-68C0-C589-C478-9DB71BCB0E27}"/>
              </a:ext>
            </a:extLst>
          </p:cNvPr>
          <p:cNvGrpSpPr/>
          <p:nvPr/>
        </p:nvGrpSpPr>
        <p:grpSpPr>
          <a:xfrm rot="19582332">
            <a:off x="11522551" y="5753094"/>
            <a:ext cx="403666" cy="780439"/>
            <a:chOff x="9129274" y="2719113"/>
            <a:chExt cx="717140" cy="1386497"/>
          </a:xfrm>
          <a:solidFill>
            <a:srgbClr val="09465E"/>
          </a:solidFill>
        </p:grpSpPr>
        <p:grpSp>
          <p:nvGrpSpPr>
            <p:cNvPr id="5" name="Graphic 4">
              <a:extLst>
                <a:ext uri="{FF2B5EF4-FFF2-40B4-BE49-F238E27FC236}">
                  <a16:creationId xmlns:a16="http://schemas.microsoft.com/office/drawing/2014/main" id="{E061096C-81B3-9C70-8FAB-A3A9D5E6D99C}"/>
                </a:ext>
              </a:extLst>
            </p:cNvPr>
            <p:cNvGrpSpPr/>
            <p:nvPr/>
          </p:nvGrpSpPr>
          <p:grpSpPr>
            <a:xfrm>
              <a:off x="9159507" y="2719113"/>
              <a:ext cx="446280" cy="440141"/>
              <a:chOff x="9159507" y="2719113"/>
              <a:chExt cx="446280" cy="440141"/>
            </a:xfrm>
            <a:grpFill/>
          </p:grpSpPr>
          <p:sp>
            <p:nvSpPr>
              <p:cNvPr id="17" name="Freeform 57">
                <a:extLst>
                  <a:ext uri="{FF2B5EF4-FFF2-40B4-BE49-F238E27FC236}">
                    <a16:creationId xmlns:a16="http://schemas.microsoft.com/office/drawing/2014/main" id="{714BCA6C-336D-6B53-9A04-25B3AA0191C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8" name="Freeform 58">
                <a:extLst>
                  <a:ext uri="{FF2B5EF4-FFF2-40B4-BE49-F238E27FC236}">
                    <a16:creationId xmlns:a16="http://schemas.microsoft.com/office/drawing/2014/main" id="{4257B501-F245-5C97-4852-E7D9F2966C90}"/>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grpSp>
        <p:grpSp>
          <p:nvGrpSpPr>
            <p:cNvPr id="6" name="Graphic 4">
              <a:extLst>
                <a:ext uri="{FF2B5EF4-FFF2-40B4-BE49-F238E27FC236}">
                  <a16:creationId xmlns:a16="http://schemas.microsoft.com/office/drawing/2014/main" id="{B3C2C544-0B99-E1C1-7E5E-3641AF396731}"/>
                </a:ext>
              </a:extLst>
            </p:cNvPr>
            <p:cNvGrpSpPr/>
            <p:nvPr/>
          </p:nvGrpSpPr>
          <p:grpSpPr>
            <a:xfrm>
              <a:off x="9129274" y="2893887"/>
              <a:ext cx="717140" cy="1211723"/>
              <a:chOff x="9129274" y="2893887"/>
              <a:chExt cx="717140" cy="1211723"/>
            </a:xfrm>
            <a:grpFill/>
          </p:grpSpPr>
          <p:sp>
            <p:nvSpPr>
              <p:cNvPr id="10" name="Freeform 50">
                <a:extLst>
                  <a:ext uri="{FF2B5EF4-FFF2-40B4-BE49-F238E27FC236}">
                    <a16:creationId xmlns:a16="http://schemas.microsoft.com/office/drawing/2014/main" id="{73CE5AAF-D8D2-6215-8120-69F23F564986}"/>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1" name="Freeform 51">
                <a:extLst>
                  <a:ext uri="{FF2B5EF4-FFF2-40B4-BE49-F238E27FC236}">
                    <a16:creationId xmlns:a16="http://schemas.microsoft.com/office/drawing/2014/main" id="{54E4B7CC-8551-E919-1C4A-529A1992A39D}"/>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2" name="Freeform 52">
                <a:extLst>
                  <a:ext uri="{FF2B5EF4-FFF2-40B4-BE49-F238E27FC236}">
                    <a16:creationId xmlns:a16="http://schemas.microsoft.com/office/drawing/2014/main" id="{97D9940A-B547-291E-D34A-940EE8BD2021}"/>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3" name="Freeform 53">
                <a:extLst>
                  <a:ext uri="{FF2B5EF4-FFF2-40B4-BE49-F238E27FC236}">
                    <a16:creationId xmlns:a16="http://schemas.microsoft.com/office/drawing/2014/main" id="{950E5BDD-65F1-C0E2-142B-306B4A84DB12}"/>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4" name="Freeform 54">
                <a:extLst>
                  <a:ext uri="{FF2B5EF4-FFF2-40B4-BE49-F238E27FC236}">
                    <a16:creationId xmlns:a16="http://schemas.microsoft.com/office/drawing/2014/main" id="{95011445-C5AD-F33C-AA86-D33BA88626A2}"/>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5" name="Freeform 55">
                <a:extLst>
                  <a:ext uri="{FF2B5EF4-FFF2-40B4-BE49-F238E27FC236}">
                    <a16:creationId xmlns:a16="http://schemas.microsoft.com/office/drawing/2014/main" id="{0CA7BF66-C9D2-D77C-81F8-D9901A997B9E}"/>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6" name="Freeform 56">
                <a:extLst>
                  <a:ext uri="{FF2B5EF4-FFF2-40B4-BE49-F238E27FC236}">
                    <a16:creationId xmlns:a16="http://schemas.microsoft.com/office/drawing/2014/main" id="{4B2D2975-40C0-5E52-872B-072F4AC343D6}"/>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grpSp>
      </p:grpSp>
    </p:spTree>
    <p:extLst>
      <p:ext uri="{BB962C8B-B14F-4D97-AF65-F5344CB8AC3E}">
        <p14:creationId xmlns:p14="http://schemas.microsoft.com/office/powerpoint/2010/main" val="1384029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8D9C3-4AA9-489E-ABE6-40750D78429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D222EFE6-8454-70AD-22DF-16A22EAA4F9B}"/>
              </a:ext>
            </a:extLst>
          </p:cNvPr>
          <p:cNvSpPr/>
          <p:nvPr/>
        </p:nvSpPr>
        <p:spPr>
          <a:xfrm>
            <a:off x="487997" y="358457"/>
            <a:ext cx="10911205"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Text" lastClr="000000"/>
              </a:solidFill>
              <a:effectLst/>
              <a:uLnTx/>
              <a:uFillTx/>
            </a:endParaRPr>
          </a:p>
        </p:txBody>
      </p:sp>
      <p:pic>
        <p:nvPicPr>
          <p:cNvPr id="4" name="object 4">
            <a:extLst>
              <a:ext uri="{FF2B5EF4-FFF2-40B4-BE49-F238E27FC236}">
                <a16:creationId xmlns:a16="http://schemas.microsoft.com/office/drawing/2014/main" id="{26454640-9C36-BAAF-6869-8CB464360002}"/>
              </a:ext>
            </a:extLst>
          </p:cNvPr>
          <p:cNvPicPr/>
          <p:nvPr/>
        </p:nvPicPr>
        <p:blipFill>
          <a:blip r:embed="rId3" cstate="email">
            <a:extLst>
              <a:ext uri="{28A0092B-C50C-407E-A947-70E740481C1C}">
                <a14:useLocalDpi xmlns:a14="http://schemas.microsoft.com/office/drawing/2010/main"/>
              </a:ext>
            </a:extLst>
          </a:blip>
          <a:stretch>
            <a:fillRect/>
          </a:stretch>
        </p:blipFill>
        <p:spPr>
          <a:xfrm>
            <a:off x="11656046" y="3880802"/>
            <a:ext cx="281948" cy="2670434"/>
          </a:xfrm>
          <a:prstGeom prst="rect">
            <a:avLst/>
          </a:prstGeom>
        </p:spPr>
      </p:pic>
      <p:sp>
        <p:nvSpPr>
          <p:cNvPr id="7" name="CuadroTexto 6">
            <a:extLst>
              <a:ext uri="{FF2B5EF4-FFF2-40B4-BE49-F238E27FC236}">
                <a16:creationId xmlns:a16="http://schemas.microsoft.com/office/drawing/2014/main" id="{5C9A0149-4146-49C4-1599-0358774DD72F}"/>
              </a:ext>
            </a:extLst>
          </p:cNvPr>
          <p:cNvSpPr txBox="1"/>
          <p:nvPr/>
        </p:nvSpPr>
        <p:spPr>
          <a:xfrm>
            <a:off x="6096000" y="1662258"/>
            <a:ext cx="5000625" cy="4592026"/>
          </a:xfrm>
          <a:prstGeom prst="rect">
            <a:avLst/>
          </a:prstGeom>
          <a:noFill/>
        </p:spPr>
        <p:txBody>
          <a:bodyPr wrap="square" rtlCol="0">
            <a:spAutoFit/>
          </a:bodyPr>
          <a:lstStyle/>
          <a:p>
            <a:pPr lvl="0" algn="l">
              <a:lnSpc>
                <a:spcPct val="115000"/>
              </a:lnSpc>
              <a:spcAft>
                <a:spcPts val="800"/>
              </a:spcAft>
              <a:buSzPts val="1000"/>
              <a:tabLst>
                <a:tab pos="457200" algn="l"/>
              </a:tabLst>
            </a:pPr>
            <a:r>
              <a:rPr lang="es-ES" sz="2400" b="1" kern="1200">
                <a:solidFill>
                  <a:srgbClr val="09465E"/>
                </a:solidFill>
                <a:latin typeface="+mn-lt"/>
                <a:ea typeface="+mn-ea"/>
                <a:cs typeface="+mn-cs"/>
              </a:rPr>
              <a:t>I codici QR dinamici </a:t>
            </a:r>
            <a:r>
              <a:rPr lang="en-US" sz="2400" kern="1200">
                <a:solidFill>
                  <a:srgbClr val="09465E"/>
                </a:solidFill>
                <a:latin typeface="+mn-lt"/>
                <a:ea typeface="+mn-ea"/>
                <a:cs typeface="+mn-cs"/>
              </a:rPr>
              <a:t>regolano le date di scadenza o le istruzioni di memorizzazione in base alle condizioni in tempo reale, utilizzando i dati IoT.</a:t>
            </a:r>
          </a:p>
          <a:p>
            <a:pPr algn="l">
              <a:lnSpc>
                <a:spcPct val="115000"/>
              </a:lnSpc>
              <a:spcAft>
                <a:spcPts val="800"/>
              </a:spcAft>
              <a:buSzPts val="1000"/>
              <a:tabLst>
                <a:tab pos="457200" algn="l"/>
              </a:tabLst>
            </a:pPr>
            <a:r>
              <a:rPr lang="en-US" sz="2400" kern="1200">
                <a:solidFill>
                  <a:srgbClr val="09465E"/>
                </a:solidFill>
                <a:latin typeface="+mn-lt"/>
                <a:ea typeface="+mn-ea"/>
                <a:cs typeface="+mn-cs"/>
              </a:rPr>
              <a:t>Scoprite come i codici </a:t>
            </a:r>
            <a:r>
              <a:rPr lang="en-US" sz="2400" kern="1200">
                <a:solidFill>
                  <a:srgbClr val="09465E"/>
                </a:solidFill>
                <a:latin typeface="+mn-lt"/>
                <a:ea typeface="+mn-ea"/>
                <a:cs typeface="+mn-cs"/>
                <a:hlinkClick r:id="rId4"/>
              </a:rPr>
              <a:t>QR dinamici </a:t>
            </a:r>
            <a:r>
              <a:rPr lang="en-US" sz="2400" kern="1200">
                <a:solidFill>
                  <a:srgbClr val="09465E"/>
                </a:solidFill>
                <a:latin typeface="+mn-lt"/>
                <a:ea typeface="+mn-ea"/>
                <a:cs typeface="+mn-cs"/>
              </a:rPr>
              <a:t>stanno </a:t>
            </a:r>
            <a:r>
              <a:rPr lang="en-US" sz="2400" kern="1200" err="1">
                <a:solidFill>
                  <a:srgbClr val="09465E"/>
                </a:solidFill>
                <a:latin typeface="+mn-lt"/>
                <a:ea typeface="+mn-ea"/>
                <a:cs typeface="+mn-cs"/>
              </a:rPr>
              <a:t>rivoluzionando le </a:t>
            </a:r>
            <a:r>
              <a:rPr lang="en-US" sz="2400" kern="1200">
                <a:solidFill>
                  <a:srgbClr val="09465E"/>
                </a:solidFill>
                <a:latin typeface="+mn-lt"/>
                <a:ea typeface="+mn-ea"/>
                <a:cs typeface="+mn-cs"/>
              </a:rPr>
              <a:t>soluzioni di pagamento, migliorando la sicurezza e l'esperienza dei clienti in settori come la vendita al dettaglio, l'ospitalità, ecc. </a:t>
            </a:r>
            <a:endParaRPr lang="en-US" sz="2400" kern="0">
              <a:solidFill>
                <a:srgbClr val="002060"/>
              </a:solidFill>
              <a:effectLst/>
              <a:latin typeface="+mn-lt"/>
              <a:ea typeface="Times New Roman" panose="02020603050405020304" pitchFamily="18" charset="0"/>
              <a:cs typeface="Times New Roman" panose="02020603050405020304" pitchFamily="18" charset="0"/>
            </a:endParaRPr>
          </a:p>
          <a:p>
            <a:pPr marL="457200" lvl="1" algn="l">
              <a:lnSpc>
                <a:spcPct val="115000"/>
              </a:lnSpc>
              <a:spcAft>
                <a:spcPts val="800"/>
              </a:spcAft>
              <a:buSzPts val="1000"/>
              <a:tabLst>
                <a:tab pos="914400" algn="l"/>
              </a:tabLst>
            </a:pPr>
            <a:endParaRPr lang="en-US" sz="2400">
              <a:solidFill>
                <a:srgbClr val="002060"/>
              </a:solidFill>
              <a:latin typeface="+mn-lt"/>
              <a:cs typeface="Times New Roman" panose="02020603050405020304" pitchFamily="18" charset="0"/>
            </a:endParaRPr>
          </a:p>
          <a:p>
            <a:pPr algn="l"/>
            <a:endParaRPr lang="es-ES" sz="2400">
              <a:solidFill>
                <a:srgbClr val="002060"/>
              </a:solidFill>
              <a:latin typeface="+mn-lt"/>
            </a:endParaRPr>
          </a:p>
        </p:txBody>
      </p:sp>
      <p:sp>
        <p:nvSpPr>
          <p:cNvPr id="9" name="AutoShape 2">
            <a:extLst>
              <a:ext uri="{FF2B5EF4-FFF2-40B4-BE49-F238E27FC236}">
                <a16:creationId xmlns:a16="http://schemas.microsoft.com/office/drawing/2014/main" id="{4698AF10-1D54-452C-4716-30DD954364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 name="AutoShape 4">
            <a:extLst>
              <a:ext uri="{FF2B5EF4-FFF2-40B4-BE49-F238E27FC236}">
                <a16:creationId xmlns:a16="http://schemas.microsoft.com/office/drawing/2014/main" id="{B5480D15-1B1B-4B78-D009-0B35BE67AC3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6" name="Imagen 15">
            <a:extLst>
              <a:ext uri="{FF2B5EF4-FFF2-40B4-BE49-F238E27FC236}">
                <a16:creationId xmlns:a16="http://schemas.microsoft.com/office/drawing/2014/main" id="{AAFC0E71-1C84-5D56-5808-65BFFC067FC5}"/>
              </a:ext>
            </a:extLst>
          </p:cNvPr>
          <p:cNvPicPr>
            <a:picLocks noChangeAspect="1"/>
          </p:cNvPicPr>
          <p:nvPr/>
        </p:nvPicPr>
        <p:blipFill>
          <a:blip r:embed="rId5"/>
          <a:stretch>
            <a:fillRect/>
          </a:stretch>
        </p:blipFill>
        <p:spPr>
          <a:xfrm>
            <a:off x="5543" y="358456"/>
            <a:ext cx="5839156" cy="6141085"/>
          </a:xfrm>
          <a:prstGeom prst="rect">
            <a:avLst/>
          </a:prstGeom>
        </p:spPr>
      </p:pic>
      <p:sp>
        <p:nvSpPr>
          <p:cNvPr id="5" name="Text Placeholder 1">
            <a:extLst>
              <a:ext uri="{FF2B5EF4-FFF2-40B4-BE49-F238E27FC236}">
                <a16:creationId xmlns:a16="http://schemas.microsoft.com/office/drawing/2014/main" id="{DBA0370B-1441-C7E4-F4AB-00252BA67FDB}"/>
              </a:ext>
            </a:extLst>
          </p:cNvPr>
          <p:cNvSpPr txBox="1">
            <a:spLocks/>
          </p:cNvSpPr>
          <p:nvPr/>
        </p:nvSpPr>
        <p:spPr>
          <a:xfrm>
            <a:off x="792797" y="506689"/>
            <a:ext cx="10911205" cy="803654"/>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15000"/>
              </a:lnSpc>
              <a:spcBef>
                <a:spcPts val="0"/>
              </a:spcBef>
              <a:spcAft>
                <a:spcPts val="800"/>
              </a:spcAft>
              <a:buClrTx/>
              <a:buSzPts val="1000"/>
              <a:buFontTx/>
              <a:buNone/>
              <a:tabLst>
                <a:tab pos="457200" algn="l"/>
              </a:tabLst>
              <a:defRPr/>
            </a:pPr>
            <a:r>
              <a:rPr lang="en-US" sz="3000" b="1" kern="0" dirty="0" err="1">
                <a:solidFill>
                  <a:srgbClr val="09465E"/>
                </a:solidFill>
                <a:effectLst/>
                <a:highlight>
                  <a:srgbClr val="60BA47"/>
                </a:highlight>
                <a:latin typeface="Calibri" panose="020F0502020204030204" pitchFamily="34" charset="0"/>
                <a:ea typeface="Times New Roman" panose="02020603050405020304" pitchFamily="18" charset="0"/>
              </a:rPr>
              <a:t>Esempi</a:t>
            </a:r>
            <a:r>
              <a:rPr lang="en-US" sz="3000" b="1" kern="0" dirty="0">
                <a:solidFill>
                  <a:srgbClr val="09465E"/>
                </a:solidFill>
                <a:effectLst/>
                <a:highlight>
                  <a:srgbClr val="60BA47"/>
                </a:highlight>
                <a:latin typeface="Calibri" panose="020F0502020204030204" pitchFamily="34" charset="0"/>
                <a:ea typeface="Times New Roman" panose="02020603050405020304" pitchFamily="18" charset="0"/>
              </a:rPr>
              <a:t> di </a:t>
            </a:r>
            <a:r>
              <a:rPr lang="en-US" sz="3000" b="1" kern="0" dirty="0" err="1">
                <a:solidFill>
                  <a:srgbClr val="09465E"/>
                </a:solidFill>
                <a:effectLst/>
                <a:highlight>
                  <a:srgbClr val="60BA47"/>
                </a:highlight>
                <a:latin typeface="Calibri" panose="020F0502020204030204" pitchFamily="34" charset="0"/>
                <a:ea typeface="Times New Roman" panose="02020603050405020304" pitchFamily="18" charset="0"/>
              </a:rPr>
              <a:t>Codici</a:t>
            </a:r>
            <a:r>
              <a:rPr lang="en-US" sz="3000" b="1" kern="0" dirty="0">
                <a:solidFill>
                  <a:srgbClr val="09465E"/>
                </a:solidFill>
                <a:effectLst/>
                <a:highlight>
                  <a:srgbClr val="60BA47"/>
                </a:highlight>
                <a:latin typeface="Calibri" panose="020F0502020204030204" pitchFamily="34" charset="0"/>
                <a:ea typeface="Times New Roman" panose="02020603050405020304" pitchFamily="18" charset="0"/>
              </a:rPr>
              <a:t> QR per la </a:t>
            </a:r>
            <a:r>
              <a:rPr lang="en-US" sz="3000" b="1" kern="0" dirty="0" err="1">
                <a:solidFill>
                  <a:srgbClr val="09465E"/>
                </a:solidFill>
                <a:effectLst/>
                <a:highlight>
                  <a:srgbClr val="60BA47"/>
                </a:highlight>
                <a:latin typeface="Calibri" panose="020F0502020204030204" pitchFamily="34" charset="0"/>
                <a:ea typeface="Times New Roman" panose="02020603050405020304" pitchFamily="18" charset="0"/>
              </a:rPr>
              <a:t>tracciabilità</a:t>
            </a:r>
            <a:r>
              <a:rPr lang="en-US" sz="3000" b="1" kern="0" dirty="0">
                <a:solidFill>
                  <a:srgbClr val="09465E"/>
                </a:solidFill>
                <a:effectLst/>
                <a:highlight>
                  <a:srgbClr val="60BA47"/>
                </a:highlight>
                <a:latin typeface="Calibri" panose="020F0502020204030204" pitchFamily="34" charset="0"/>
                <a:ea typeface="Times New Roman" panose="02020603050405020304" pitchFamily="18" charset="0"/>
              </a:rPr>
              <a:t> e la </a:t>
            </a:r>
            <a:r>
              <a:rPr lang="en-US" sz="3000" b="1" kern="0" dirty="0" err="1">
                <a:solidFill>
                  <a:srgbClr val="09465E"/>
                </a:solidFill>
                <a:effectLst/>
                <a:highlight>
                  <a:srgbClr val="60BA47"/>
                </a:highlight>
                <a:latin typeface="Calibri" panose="020F0502020204030204" pitchFamily="34" charset="0"/>
                <a:ea typeface="Times New Roman" panose="02020603050405020304" pitchFamily="18" charset="0"/>
              </a:rPr>
              <a:t>consapevolezza</a:t>
            </a:r>
            <a:r>
              <a:rPr lang="en-US" sz="3000" b="1" kern="0" dirty="0">
                <a:solidFill>
                  <a:srgbClr val="09465E"/>
                </a:solidFill>
                <a:effectLst/>
                <a:highlight>
                  <a:srgbClr val="60BA47"/>
                </a:highlight>
                <a:latin typeface="Calibri" panose="020F0502020204030204" pitchFamily="34" charset="0"/>
                <a:ea typeface="Times New Roman" panose="02020603050405020304" pitchFamily="18" charset="0"/>
              </a:rPr>
              <a:t> </a:t>
            </a:r>
            <a:r>
              <a:rPr lang="en-US" sz="3000" b="1" kern="0" dirty="0" err="1">
                <a:solidFill>
                  <a:srgbClr val="09465E"/>
                </a:solidFill>
                <a:effectLst/>
                <a:highlight>
                  <a:srgbClr val="60BA47"/>
                </a:highlight>
                <a:latin typeface="Calibri" panose="020F0502020204030204" pitchFamily="34" charset="0"/>
                <a:ea typeface="Times New Roman" panose="02020603050405020304" pitchFamily="18" charset="0"/>
              </a:rPr>
              <a:t>dei</a:t>
            </a:r>
            <a:r>
              <a:rPr lang="en-US" sz="3000" b="1" kern="0" dirty="0">
                <a:solidFill>
                  <a:srgbClr val="09465E"/>
                </a:solidFill>
                <a:effectLst/>
                <a:highlight>
                  <a:srgbClr val="60BA47"/>
                </a:highlight>
                <a:latin typeface="Calibri" panose="020F0502020204030204" pitchFamily="34" charset="0"/>
                <a:ea typeface="Times New Roman" panose="02020603050405020304" pitchFamily="18" charset="0"/>
              </a:rPr>
              <a:t> </a:t>
            </a:r>
            <a:r>
              <a:rPr lang="en-US" sz="3000" b="1" kern="0" dirty="0" err="1">
                <a:solidFill>
                  <a:srgbClr val="09465E"/>
                </a:solidFill>
                <a:effectLst/>
                <a:highlight>
                  <a:srgbClr val="60BA47"/>
                </a:highlight>
                <a:latin typeface="Calibri" panose="020F0502020204030204" pitchFamily="34" charset="0"/>
                <a:ea typeface="Times New Roman" panose="02020603050405020304" pitchFamily="18" charset="0"/>
              </a:rPr>
              <a:t>consumatori</a:t>
            </a:r>
            <a:r>
              <a:rPr lang="en-US" sz="3000" b="1" kern="0" dirty="0">
                <a:solidFill>
                  <a:srgbClr val="09465E"/>
                </a:solidFill>
                <a:effectLst/>
                <a:highlight>
                  <a:srgbClr val="60BA47"/>
                </a:highlight>
                <a:latin typeface="Calibri" panose="020F0502020204030204" pitchFamily="34" charset="0"/>
                <a:ea typeface="Times New Roman" panose="02020603050405020304" pitchFamily="18" charset="0"/>
              </a:rPr>
              <a:t> </a:t>
            </a:r>
            <a:endParaRPr kumimoji="0" lang="en-US" sz="3000" b="1" i="0" u="none" strike="noStrike" kern="0" cap="none" spc="0" normalizeH="0" baseline="0" noProof="0" dirty="0">
              <a:ln>
                <a:noFill/>
              </a:ln>
              <a:solidFill>
                <a:srgbClr val="09465E"/>
              </a:solidFill>
              <a:effectLst/>
              <a:highlight>
                <a:srgbClr val="60BA47"/>
              </a:highlight>
              <a:uLnTx/>
              <a:uFillTx/>
              <a:latin typeface="Calibri" panose="020F050202020403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4015474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D3273-7E2A-E7C1-5A31-34B717DED48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67231130-59BB-1221-3F7F-D262DCCEA7D9}"/>
              </a:ext>
            </a:extLst>
          </p:cNvPr>
          <p:cNvSpPr/>
          <p:nvPr/>
        </p:nvSpPr>
        <p:spPr>
          <a:xfrm>
            <a:off x="487998" y="358457"/>
            <a:ext cx="10911204" cy="6141085"/>
          </a:xfrm>
          <a:custGeom>
            <a:avLst/>
            <a:gdLst/>
            <a:ahLst/>
            <a:cxnLst/>
            <a:rect l="l" t="t" r="r" b="b"/>
            <a:pathLst>
              <a:path w="10911205" h="6141085">
                <a:moveTo>
                  <a:pt x="10910596" y="6141018"/>
                </a:moveTo>
                <a:lnTo>
                  <a:pt x="0" y="6141018"/>
                </a:lnTo>
                <a:lnTo>
                  <a:pt x="0" y="0"/>
                </a:lnTo>
                <a:lnTo>
                  <a:pt x="10910596" y="0"/>
                </a:lnTo>
                <a:lnTo>
                  <a:pt x="10910596" y="6141018"/>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Text" lastClr="000000"/>
              </a:solidFill>
              <a:effectLst/>
              <a:uLnTx/>
              <a:uFillTx/>
            </a:endParaRPr>
          </a:p>
        </p:txBody>
      </p:sp>
      <p:pic>
        <p:nvPicPr>
          <p:cNvPr id="4" name="object 4">
            <a:extLst>
              <a:ext uri="{FF2B5EF4-FFF2-40B4-BE49-F238E27FC236}">
                <a16:creationId xmlns:a16="http://schemas.microsoft.com/office/drawing/2014/main" id="{23B4AD58-122F-0EA7-28E9-E1ACCE92856F}"/>
              </a:ext>
            </a:extLst>
          </p:cNvPr>
          <p:cNvPicPr/>
          <p:nvPr/>
        </p:nvPicPr>
        <p:blipFill>
          <a:blip r:embed="rId3" cstate="email">
            <a:extLst>
              <a:ext uri="{28A0092B-C50C-407E-A947-70E740481C1C}">
                <a14:useLocalDpi xmlns:a14="http://schemas.microsoft.com/office/drawing/2010/main"/>
              </a:ext>
            </a:extLst>
          </a:blip>
          <a:stretch>
            <a:fillRect/>
          </a:stretch>
        </p:blipFill>
        <p:spPr>
          <a:xfrm>
            <a:off x="11656046" y="3880802"/>
            <a:ext cx="281948" cy="2670434"/>
          </a:xfrm>
          <a:prstGeom prst="rect">
            <a:avLst/>
          </a:prstGeom>
        </p:spPr>
      </p:pic>
      <p:sp>
        <p:nvSpPr>
          <p:cNvPr id="9" name="AutoShape 2">
            <a:extLst>
              <a:ext uri="{FF2B5EF4-FFF2-40B4-BE49-F238E27FC236}">
                <a16:creationId xmlns:a16="http://schemas.microsoft.com/office/drawing/2014/main" id="{F2C0B36F-B1EE-7F91-3BF1-25AF37BD1E5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Text" lastClr="000000"/>
              </a:solidFill>
              <a:effectLst/>
              <a:uLnTx/>
              <a:uFillTx/>
            </a:endParaRPr>
          </a:p>
        </p:txBody>
      </p:sp>
      <p:sp>
        <p:nvSpPr>
          <p:cNvPr id="10" name="AutoShape 4">
            <a:extLst>
              <a:ext uri="{FF2B5EF4-FFF2-40B4-BE49-F238E27FC236}">
                <a16:creationId xmlns:a16="http://schemas.microsoft.com/office/drawing/2014/main" id="{7C094CED-E5D7-E567-F837-630682D0ED4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Text" lastClr="000000"/>
              </a:solidFill>
              <a:effectLst/>
              <a:uLnTx/>
              <a:uFillTx/>
            </a:endParaRPr>
          </a:p>
        </p:txBody>
      </p:sp>
      <p:sp>
        <p:nvSpPr>
          <p:cNvPr id="3" name="CuadroTexto 2">
            <a:extLst>
              <a:ext uri="{FF2B5EF4-FFF2-40B4-BE49-F238E27FC236}">
                <a16:creationId xmlns:a16="http://schemas.microsoft.com/office/drawing/2014/main" id="{ED5345CE-1D43-590E-1ADC-9744D82B4D1C}"/>
              </a:ext>
            </a:extLst>
          </p:cNvPr>
          <p:cNvSpPr txBox="1"/>
          <p:nvPr/>
        </p:nvSpPr>
        <p:spPr>
          <a:xfrm>
            <a:off x="6095999" y="2350466"/>
            <a:ext cx="5192110" cy="3639971"/>
          </a:xfrm>
          <a:prstGeom prst="rect">
            <a:avLst/>
          </a:prstGeom>
          <a:noFill/>
        </p:spPr>
        <p:txBody>
          <a:bodyPr wrap="square" rtlCol="0">
            <a:spAutoFit/>
          </a:bodyPr>
          <a:lstStyle/>
          <a:p>
            <a:pPr algn="just">
              <a:lnSpc>
                <a:spcPct val="115000"/>
              </a:lnSpc>
              <a:spcAft>
                <a:spcPts val="800"/>
              </a:spcAft>
              <a:buSzPts val="1000"/>
              <a:tabLst>
                <a:tab pos="457200" algn="l"/>
              </a:tabLst>
            </a:pPr>
            <a:r>
              <a:rPr lang="en-US" sz="2400" b="1" kern="1200">
                <a:solidFill>
                  <a:srgbClr val="09465E"/>
                </a:solidFill>
                <a:latin typeface="+mn-lt"/>
                <a:ea typeface="+mn-ea"/>
                <a:cs typeface="+mn-cs"/>
              </a:rPr>
              <a:t>Il packaging intelligente </a:t>
            </a:r>
            <a:r>
              <a:rPr lang="en-US" sz="2400" kern="1200">
                <a:solidFill>
                  <a:srgbClr val="09465E"/>
                </a:solidFill>
                <a:latin typeface="+mn-lt"/>
                <a:ea typeface="+mn-ea"/>
                <a:cs typeface="+mn-cs"/>
              </a:rPr>
              <a:t>sta </a:t>
            </a:r>
            <a:r>
              <a:rPr lang="en-US" sz="2400" kern="1200" err="1">
                <a:solidFill>
                  <a:srgbClr val="09465E"/>
                </a:solidFill>
                <a:latin typeface="+mn-lt"/>
                <a:ea typeface="+mn-ea"/>
                <a:cs typeface="+mn-cs"/>
              </a:rPr>
              <a:t>rivoluzionando </a:t>
            </a:r>
            <a:r>
              <a:rPr lang="en-US" sz="2400" kern="1200">
                <a:solidFill>
                  <a:srgbClr val="09465E"/>
                </a:solidFill>
                <a:latin typeface="+mn-lt"/>
                <a:ea typeface="+mn-ea"/>
                <a:cs typeface="+mn-cs"/>
              </a:rPr>
              <a:t>il modo in cui i marchi e i clienti interagiscono. Integra i codici QR per fornire indicatori di freschezza o suggerimenti per un utilizzo ottimale.</a:t>
            </a:r>
          </a:p>
          <a:p>
            <a:pPr marL="0" marR="0" lvl="0" indent="0" algn="just" defTabSz="914400" eaLnBrk="1" fontAlgn="auto" latinLnBrk="0" hangingPunct="1">
              <a:lnSpc>
                <a:spcPct val="115000"/>
              </a:lnSpc>
              <a:spcBef>
                <a:spcPts val="0"/>
              </a:spcBef>
              <a:spcAft>
                <a:spcPts val="800"/>
              </a:spcAft>
              <a:buClrTx/>
              <a:buSzPts val="1000"/>
              <a:buFontTx/>
              <a:buNone/>
              <a:tabLst>
                <a:tab pos="457200" algn="l"/>
              </a:tabLst>
              <a:defRPr/>
            </a:pPr>
            <a:r>
              <a:rPr lang="en-US" sz="2400" kern="1200">
                <a:solidFill>
                  <a:srgbClr val="09465E"/>
                </a:solidFill>
                <a:latin typeface="+mn-lt"/>
                <a:ea typeface="+mn-ea"/>
                <a:cs typeface="+mn-cs"/>
              </a:rPr>
              <a:t>Esplora i vantaggi e il potenziale futuro del packaging intelligente qui </a:t>
            </a: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2400" b="0" i="0" u="none" strike="noStrike" kern="0" cap="none" spc="0" normalizeH="0" baseline="0" noProof="0">
              <a:ln>
                <a:noFill/>
              </a:ln>
              <a:solidFill>
                <a:sysClr val="windowText" lastClr="000000"/>
              </a:solidFill>
              <a:effectLst/>
              <a:uLnTx/>
              <a:uFillTx/>
            </a:endParaRPr>
          </a:p>
        </p:txBody>
      </p:sp>
      <p:pic>
        <p:nvPicPr>
          <p:cNvPr id="16" name="Imagen 15">
            <a:extLst>
              <a:ext uri="{FF2B5EF4-FFF2-40B4-BE49-F238E27FC236}">
                <a16:creationId xmlns:a16="http://schemas.microsoft.com/office/drawing/2014/main" id="{55133480-FD21-71AF-6147-264AF3A3C64C}"/>
              </a:ext>
            </a:extLst>
          </p:cNvPr>
          <p:cNvPicPr>
            <a:picLocks noChangeAspect="1"/>
          </p:cNvPicPr>
          <p:nvPr/>
        </p:nvPicPr>
        <p:blipFill>
          <a:blip r:embed="rId4"/>
          <a:stretch>
            <a:fillRect/>
          </a:stretch>
        </p:blipFill>
        <p:spPr>
          <a:xfrm>
            <a:off x="487998" y="358457"/>
            <a:ext cx="4834802" cy="6141085"/>
          </a:xfrm>
          <a:prstGeom prst="rect">
            <a:avLst/>
          </a:prstGeom>
        </p:spPr>
      </p:pic>
      <p:pic>
        <p:nvPicPr>
          <p:cNvPr id="19" name="Imagen 18">
            <a:extLst>
              <a:ext uri="{FF2B5EF4-FFF2-40B4-BE49-F238E27FC236}">
                <a16:creationId xmlns:a16="http://schemas.microsoft.com/office/drawing/2014/main" id="{EB02A387-DA3E-6C8F-C3D7-50B72B8B3B20}"/>
              </a:ext>
            </a:extLst>
          </p:cNvPr>
          <p:cNvPicPr>
            <a:picLocks noChangeAspect="1"/>
          </p:cNvPicPr>
          <p:nvPr/>
        </p:nvPicPr>
        <p:blipFill>
          <a:blip r:embed="rId5"/>
          <a:stretch>
            <a:fillRect/>
          </a:stretch>
        </p:blipFill>
        <p:spPr>
          <a:xfrm>
            <a:off x="0" y="358457"/>
            <a:ext cx="5839155" cy="6192778"/>
          </a:xfrm>
          <a:prstGeom prst="rect">
            <a:avLst/>
          </a:prstGeom>
        </p:spPr>
      </p:pic>
      <p:sp>
        <p:nvSpPr>
          <p:cNvPr id="5" name="Text Placeholder 1">
            <a:extLst>
              <a:ext uri="{FF2B5EF4-FFF2-40B4-BE49-F238E27FC236}">
                <a16:creationId xmlns:a16="http://schemas.microsoft.com/office/drawing/2014/main" id="{BADDA5DA-67F8-6642-3A27-665A8623FB78}"/>
              </a:ext>
            </a:extLst>
          </p:cNvPr>
          <p:cNvSpPr txBox="1">
            <a:spLocks/>
          </p:cNvSpPr>
          <p:nvPr/>
        </p:nvSpPr>
        <p:spPr>
          <a:xfrm>
            <a:off x="6096000" y="498378"/>
            <a:ext cx="5593704" cy="803654"/>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spcBef>
                <a:spcPts val="0"/>
              </a:spcBef>
              <a:spcAft>
                <a:spcPts val="800"/>
              </a:spcAft>
              <a:buClrTx/>
              <a:buSzPts val="1000"/>
              <a:buFontTx/>
              <a:buNone/>
              <a:tabLst>
                <a:tab pos="457200" algn="l"/>
              </a:tabLst>
              <a:defRPr/>
            </a:pPr>
            <a:r>
              <a:rPr kumimoji="0" lang="en-US" sz="3000" b="1" i="0" u="none" strike="noStrike" kern="0" cap="none" spc="0" normalizeH="0" baseline="0" noProof="0" dirty="0" err="1">
                <a:ln>
                  <a:noFill/>
                </a:ln>
                <a:solidFill>
                  <a:srgbClr val="09465E"/>
                </a:solidFill>
                <a:effectLst/>
                <a:uLnTx/>
                <a:uFillTx/>
                <a:latin typeface="Calibri" panose="020F0502020204030204" pitchFamily="34" charset="0"/>
                <a:ea typeface="Times New Roman" panose="02020603050405020304" pitchFamily="18" charset="0"/>
                <a:cs typeface="+mn-cs"/>
              </a:rPr>
              <a:t>Esempi</a:t>
            </a:r>
            <a:r>
              <a:rPr kumimoji="0" lang="en-US" sz="3000" b="1" i="0" u="none" strike="noStrike" kern="0" cap="none" spc="0" normalizeH="0" baseline="0" noProof="0" dirty="0">
                <a:ln>
                  <a:noFill/>
                </a:ln>
                <a:solidFill>
                  <a:srgbClr val="09465E"/>
                </a:solidFill>
                <a:effectLst/>
                <a:uLnTx/>
                <a:uFillTx/>
                <a:latin typeface="Calibri" panose="020F0502020204030204" pitchFamily="34" charset="0"/>
                <a:ea typeface="Times New Roman" panose="02020603050405020304" pitchFamily="18" charset="0"/>
                <a:cs typeface="+mn-cs"/>
              </a:rPr>
              <a:t> </a:t>
            </a:r>
            <a:r>
              <a:rPr lang="en-US" sz="3000" b="1">
                <a:solidFill>
                  <a:srgbClr val="09465E"/>
                </a:solidFill>
                <a:latin typeface="Calibri" panose="020F0502020204030204" pitchFamily="34" charset="0"/>
                <a:ea typeface="Times New Roman" panose="02020603050405020304" pitchFamily="18" charset="0"/>
              </a:rPr>
              <a:t>di</a:t>
            </a:r>
            <a:r>
              <a:rPr kumimoji="0" lang="en-US" sz="3000" b="1" i="0" u="none" strike="noStrike" kern="0" cap="none" spc="0" normalizeH="0" baseline="0" noProof="0">
                <a:ln>
                  <a:noFill/>
                </a:ln>
                <a:solidFill>
                  <a:srgbClr val="09465E"/>
                </a:solidFill>
                <a:effectLst/>
                <a:uLnTx/>
                <a:uFillTx/>
                <a:latin typeface="Calibri" panose="020F0502020204030204" pitchFamily="34" charset="0"/>
                <a:ea typeface="Times New Roman" panose="02020603050405020304" pitchFamily="18" charset="0"/>
                <a:cs typeface="+mn-cs"/>
              </a:rPr>
              <a:t> </a:t>
            </a:r>
            <a:r>
              <a:rPr kumimoji="0" lang="en-US" sz="3000" b="1" i="0" u="none" strike="noStrike" kern="0" cap="none" spc="0" normalizeH="0" baseline="0" noProof="0" dirty="0" err="1">
                <a:ln>
                  <a:noFill/>
                </a:ln>
                <a:solidFill>
                  <a:srgbClr val="09465E"/>
                </a:solidFill>
                <a:effectLst/>
                <a:uLnTx/>
                <a:uFillTx/>
                <a:latin typeface="Calibri" panose="020F0502020204030204" pitchFamily="34" charset="0"/>
                <a:ea typeface="Times New Roman" panose="02020603050405020304" pitchFamily="18" charset="0"/>
                <a:cs typeface="+mn-cs"/>
              </a:rPr>
              <a:t>Codici</a:t>
            </a:r>
            <a:r>
              <a:rPr kumimoji="0" lang="en-US" sz="3000" b="1" i="0" u="none" strike="noStrike" kern="0" cap="none" spc="0" normalizeH="0" baseline="0" noProof="0" dirty="0">
                <a:ln>
                  <a:noFill/>
                </a:ln>
                <a:solidFill>
                  <a:srgbClr val="09465E"/>
                </a:solidFill>
                <a:effectLst/>
                <a:uLnTx/>
                <a:uFillTx/>
                <a:latin typeface="Calibri" panose="020F0502020204030204" pitchFamily="34" charset="0"/>
                <a:ea typeface="Times New Roman" panose="02020603050405020304" pitchFamily="18" charset="0"/>
                <a:cs typeface="+mn-cs"/>
              </a:rPr>
              <a:t> QR per la </a:t>
            </a:r>
            <a:r>
              <a:rPr kumimoji="0" lang="en-US" sz="3000" b="1" i="0" u="none" strike="noStrike" kern="0" cap="none" spc="0" normalizeH="0" baseline="0" noProof="0" dirty="0" err="1">
                <a:ln>
                  <a:noFill/>
                </a:ln>
                <a:solidFill>
                  <a:srgbClr val="09465E"/>
                </a:solidFill>
                <a:effectLst/>
                <a:uLnTx/>
                <a:uFillTx/>
                <a:latin typeface="Calibri" panose="020F0502020204030204" pitchFamily="34" charset="0"/>
                <a:ea typeface="Times New Roman" panose="02020603050405020304" pitchFamily="18" charset="0"/>
                <a:cs typeface="+mn-cs"/>
              </a:rPr>
              <a:t>tracciabilità</a:t>
            </a:r>
            <a:r>
              <a:rPr kumimoji="0" lang="en-US" sz="3000" b="1" i="0" u="none" strike="noStrike" kern="0" cap="none" spc="0" normalizeH="0" baseline="0" noProof="0" dirty="0">
                <a:ln>
                  <a:noFill/>
                </a:ln>
                <a:solidFill>
                  <a:srgbClr val="09465E"/>
                </a:solidFill>
                <a:effectLst/>
                <a:uLnTx/>
                <a:uFillTx/>
                <a:latin typeface="Calibri" panose="020F0502020204030204" pitchFamily="34" charset="0"/>
                <a:ea typeface="Times New Roman" panose="02020603050405020304" pitchFamily="18" charset="0"/>
                <a:cs typeface="+mn-cs"/>
              </a:rPr>
              <a:t> e la </a:t>
            </a:r>
            <a:r>
              <a:rPr kumimoji="0" lang="en-US" sz="3000" b="1" i="0" u="none" strike="noStrike" kern="0" cap="none" spc="0" normalizeH="0" baseline="0" noProof="0" dirty="0" err="1">
                <a:ln>
                  <a:noFill/>
                </a:ln>
                <a:solidFill>
                  <a:srgbClr val="09465E"/>
                </a:solidFill>
                <a:effectLst/>
                <a:uLnTx/>
                <a:uFillTx/>
                <a:latin typeface="Calibri" panose="020F0502020204030204" pitchFamily="34" charset="0"/>
                <a:ea typeface="Times New Roman" panose="02020603050405020304" pitchFamily="18" charset="0"/>
                <a:cs typeface="+mn-cs"/>
              </a:rPr>
              <a:t>consapevolezza</a:t>
            </a:r>
            <a:r>
              <a:rPr kumimoji="0" lang="en-US" sz="3000" b="1" i="0" u="none" strike="noStrike" kern="0" cap="none" spc="0" normalizeH="0" baseline="0" noProof="0" dirty="0">
                <a:ln>
                  <a:noFill/>
                </a:ln>
                <a:solidFill>
                  <a:srgbClr val="09465E"/>
                </a:solidFill>
                <a:effectLst/>
                <a:uLnTx/>
                <a:uFillTx/>
                <a:latin typeface="Calibri" panose="020F0502020204030204" pitchFamily="34" charset="0"/>
                <a:ea typeface="Times New Roman" panose="02020603050405020304" pitchFamily="18" charset="0"/>
                <a:cs typeface="+mn-cs"/>
              </a:rPr>
              <a:t> </a:t>
            </a:r>
            <a:r>
              <a:rPr kumimoji="0" lang="en-US" sz="3000" b="1" i="0" u="none" strike="noStrike" kern="0" cap="none" spc="0" normalizeH="0" baseline="0" noProof="0" dirty="0" err="1">
                <a:ln>
                  <a:noFill/>
                </a:ln>
                <a:solidFill>
                  <a:srgbClr val="09465E"/>
                </a:solidFill>
                <a:effectLst/>
                <a:uLnTx/>
                <a:uFillTx/>
                <a:latin typeface="Calibri" panose="020F0502020204030204" pitchFamily="34" charset="0"/>
                <a:ea typeface="Times New Roman" panose="02020603050405020304" pitchFamily="18" charset="0"/>
                <a:cs typeface="+mn-cs"/>
              </a:rPr>
              <a:t>dei</a:t>
            </a:r>
            <a:r>
              <a:rPr kumimoji="0" lang="en-US" sz="3000" b="1" i="0" u="none" strike="noStrike" kern="0" cap="none" spc="0" normalizeH="0" baseline="0" noProof="0" dirty="0">
                <a:ln>
                  <a:noFill/>
                </a:ln>
                <a:solidFill>
                  <a:srgbClr val="09465E"/>
                </a:solidFill>
                <a:effectLst/>
                <a:uLnTx/>
                <a:uFillTx/>
                <a:latin typeface="Calibri" panose="020F0502020204030204" pitchFamily="34" charset="0"/>
                <a:ea typeface="Times New Roman" panose="02020603050405020304" pitchFamily="18" charset="0"/>
                <a:cs typeface="+mn-cs"/>
              </a:rPr>
              <a:t> </a:t>
            </a:r>
            <a:r>
              <a:rPr kumimoji="0" lang="en-US" sz="3000" b="1" i="0" u="none" strike="noStrike" kern="0" cap="none" spc="0" normalizeH="0" baseline="0" noProof="0" dirty="0" err="1">
                <a:ln>
                  <a:noFill/>
                </a:ln>
                <a:solidFill>
                  <a:srgbClr val="09465E"/>
                </a:solidFill>
                <a:effectLst/>
                <a:uLnTx/>
                <a:uFillTx/>
                <a:latin typeface="Calibri" panose="020F0502020204030204" pitchFamily="34" charset="0"/>
                <a:ea typeface="Times New Roman" panose="02020603050405020304" pitchFamily="18" charset="0"/>
                <a:cs typeface="+mn-cs"/>
              </a:rPr>
              <a:t>consumatori</a:t>
            </a:r>
            <a:r>
              <a:rPr kumimoji="0" lang="en-US" sz="3000" b="1" i="0" u="none" strike="noStrike" kern="0" cap="none" spc="0" normalizeH="0" baseline="0" noProof="0" dirty="0">
                <a:ln>
                  <a:noFill/>
                </a:ln>
                <a:solidFill>
                  <a:srgbClr val="09465E"/>
                </a:solidFill>
                <a:effectLst/>
                <a:uLnTx/>
                <a:uFillTx/>
                <a:latin typeface="Calibri" panose="020F0502020204030204" pitchFamily="34" charset="0"/>
                <a:ea typeface="Times New Roman" panose="02020603050405020304" pitchFamily="18" charset="0"/>
                <a:cs typeface="+mn-cs"/>
              </a:rPr>
              <a:t> </a:t>
            </a:r>
          </a:p>
        </p:txBody>
      </p:sp>
      <p:grpSp>
        <p:nvGrpSpPr>
          <p:cNvPr id="6" name="Graphic 4">
            <a:extLst>
              <a:ext uri="{FF2B5EF4-FFF2-40B4-BE49-F238E27FC236}">
                <a16:creationId xmlns:a16="http://schemas.microsoft.com/office/drawing/2014/main" id="{0ECE572B-4F65-E27F-321B-BBEA846EE11B}"/>
              </a:ext>
            </a:extLst>
          </p:cNvPr>
          <p:cNvGrpSpPr/>
          <p:nvPr/>
        </p:nvGrpSpPr>
        <p:grpSpPr>
          <a:xfrm>
            <a:off x="10395786" y="5121074"/>
            <a:ext cx="403666" cy="780439"/>
            <a:chOff x="9129274" y="2719113"/>
            <a:chExt cx="717140" cy="1386497"/>
          </a:xfrm>
          <a:solidFill>
            <a:srgbClr val="09465E"/>
          </a:solidFill>
        </p:grpSpPr>
        <p:grpSp>
          <p:nvGrpSpPr>
            <p:cNvPr id="8" name="Graphic 4">
              <a:extLst>
                <a:ext uri="{FF2B5EF4-FFF2-40B4-BE49-F238E27FC236}">
                  <a16:creationId xmlns:a16="http://schemas.microsoft.com/office/drawing/2014/main" id="{8961367E-AE91-FAFE-D56C-A27E9F0800BC}"/>
                </a:ext>
              </a:extLst>
            </p:cNvPr>
            <p:cNvGrpSpPr/>
            <p:nvPr/>
          </p:nvGrpSpPr>
          <p:grpSpPr>
            <a:xfrm>
              <a:off x="9159507" y="2719113"/>
              <a:ext cx="446280" cy="440141"/>
              <a:chOff x="9159507" y="2719113"/>
              <a:chExt cx="446280" cy="440141"/>
            </a:xfrm>
            <a:grpFill/>
          </p:grpSpPr>
          <p:sp>
            <p:nvSpPr>
              <p:cNvPr id="21" name="Freeform 57">
                <a:extLst>
                  <a:ext uri="{FF2B5EF4-FFF2-40B4-BE49-F238E27FC236}">
                    <a16:creationId xmlns:a16="http://schemas.microsoft.com/office/drawing/2014/main" id="{35CA1C46-95F1-906B-1538-7DC1E2D0533F}"/>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22" name="Freeform 58">
                <a:extLst>
                  <a:ext uri="{FF2B5EF4-FFF2-40B4-BE49-F238E27FC236}">
                    <a16:creationId xmlns:a16="http://schemas.microsoft.com/office/drawing/2014/main" id="{C9716A6C-B76E-AFEE-EE91-5374481319FE}"/>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grpSp>
        <p:grpSp>
          <p:nvGrpSpPr>
            <p:cNvPr id="11" name="Graphic 4">
              <a:extLst>
                <a:ext uri="{FF2B5EF4-FFF2-40B4-BE49-F238E27FC236}">
                  <a16:creationId xmlns:a16="http://schemas.microsoft.com/office/drawing/2014/main" id="{3DBA166B-5DEF-3898-52FA-91A40428467D}"/>
                </a:ext>
              </a:extLst>
            </p:cNvPr>
            <p:cNvGrpSpPr/>
            <p:nvPr/>
          </p:nvGrpSpPr>
          <p:grpSpPr>
            <a:xfrm>
              <a:off x="9129274" y="2893887"/>
              <a:ext cx="717140" cy="1211723"/>
              <a:chOff x="9129274" y="2893887"/>
              <a:chExt cx="717140" cy="1211723"/>
            </a:xfrm>
            <a:grpFill/>
          </p:grpSpPr>
          <p:sp>
            <p:nvSpPr>
              <p:cNvPr id="12" name="Freeform 50">
                <a:extLst>
                  <a:ext uri="{FF2B5EF4-FFF2-40B4-BE49-F238E27FC236}">
                    <a16:creationId xmlns:a16="http://schemas.microsoft.com/office/drawing/2014/main" id="{DDABB280-FEC3-4D7A-E3FC-725BE741EC17}"/>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3" name="Freeform 51">
                <a:extLst>
                  <a:ext uri="{FF2B5EF4-FFF2-40B4-BE49-F238E27FC236}">
                    <a16:creationId xmlns:a16="http://schemas.microsoft.com/office/drawing/2014/main" id="{C2B01A4E-07E5-5E88-6084-9FE9A11501D8}"/>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4" name="Freeform 52">
                <a:extLst>
                  <a:ext uri="{FF2B5EF4-FFF2-40B4-BE49-F238E27FC236}">
                    <a16:creationId xmlns:a16="http://schemas.microsoft.com/office/drawing/2014/main" id="{1714D158-B6CE-7C3D-524D-5254B7C5248D}"/>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5" name="Freeform 53">
                <a:extLst>
                  <a:ext uri="{FF2B5EF4-FFF2-40B4-BE49-F238E27FC236}">
                    <a16:creationId xmlns:a16="http://schemas.microsoft.com/office/drawing/2014/main" id="{706DE392-552F-7446-676B-3C24155964DA}"/>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7" name="Freeform 54">
                <a:extLst>
                  <a:ext uri="{FF2B5EF4-FFF2-40B4-BE49-F238E27FC236}">
                    <a16:creationId xmlns:a16="http://schemas.microsoft.com/office/drawing/2014/main" id="{A1596AE4-AF13-D42C-F815-F5B15DA2A2E9}"/>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8" name="Freeform 55">
                <a:extLst>
                  <a:ext uri="{FF2B5EF4-FFF2-40B4-BE49-F238E27FC236}">
                    <a16:creationId xmlns:a16="http://schemas.microsoft.com/office/drawing/2014/main" id="{6E0FF142-2400-1E57-7C2D-EF67FA6194B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20" name="Freeform 56">
                <a:extLst>
                  <a:ext uri="{FF2B5EF4-FFF2-40B4-BE49-F238E27FC236}">
                    <a16:creationId xmlns:a16="http://schemas.microsoft.com/office/drawing/2014/main" id="{F02D66ED-8817-4396-953B-3DC21415CEAA}"/>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grpSp>
      </p:grpSp>
    </p:spTree>
    <p:extLst>
      <p:ext uri="{BB962C8B-B14F-4D97-AF65-F5344CB8AC3E}">
        <p14:creationId xmlns:p14="http://schemas.microsoft.com/office/powerpoint/2010/main" val="1730157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E7E7348-B982-1ADA-34BA-39210A99D253}"/>
              </a:ext>
            </a:extLst>
          </p:cNvPr>
          <p:cNvSpPr>
            <a:spLocks noGrp="1"/>
          </p:cNvSpPr>
          <p:nvPr>
            <p:ph type="body" sz="quarter" idx="19"/>
          </p:nvPr>
        </p:nvSpPr>
        <p:spPr>
          <a:xfrm>
            <a:off x="2646653" y="1101438"/>
            <a:ext cx="7261976" cy="4402295"/>
          </a:xfrm>
          <a:prstGeom prst="rect">
            <a:avLst/>
          </a:prstGeom>
        </p:spPr>
        <p:txBody>
          <a:bodyPr/>
          <a:lstStyle/>
          <a:p>
            <a:pPr marL="0" indent="0">
              <a:lnSpc>
                <a:spcPct val="100000"/>
              </a:lnSpc>
            </a:pPr>
            <a:r>
              <a:rPr lang="en-US" sz="3600" b="1"/>
              <a:t>Esercizio per gli studenti</a:t>
            </a:r>
          </a:p>
          <a:p>
            <a:pPr>
              <a:buNone/>
            </a:pPr>
            <a:endParaRPr lang="en-US" b="1"/>
          </a:p>
          <a:p>
            <a:r>
              <a:rPr lang="en-US" b="1"/>
              <a:t>Compito:</a:t>
            </a:r>
            <a:r>
              <a:rPr lang="en-US"/>
              <a:t> Ogni gruppo sceglie una soluzione digitale dalla presentazione (ad esempio, IoT, codici QR o piattaforme digitali di ridistribuzione del cibo come Too Good To Go).</a:t>
            </a:r>
          </a:p>
          <a:p>
            <a:endParaRPr lang="en-US"/>
          </a:p>
          <a:p>
            <a:r>
              <a:rPr lang="en-US" b="1"/>
              <a:t>Consegna:</a:t>
            </a:r>
            <a:r>
              <a:rPr lang="en-US"/>
              <a:t> Creare un poster o un'infografica che spieghi il funzionamento, l'impatto e suggerisca miglioramenti.</a:t>
            </a:r>
          </a:p>
          <a:p>
            <a:endParaRPr lang="en-US"/>
          </a:p>
          <a:p>
            <a:r>
              <a:rPr lang="en-US" b="1"/>
              <a:t>Estensione: </a:t>
            </a:r>
            <a:r>
              <a:rPr lang="en-US"/>
              <a:t>Invitate gli studenti a scaricare e testare una delle applicazioni (ad esempio, OLIO, </a:t>
            </a:r>
            <a:r>
              <a:rPr lang="en-US" err="1"/>
              <a:t>ResQ </a:t>
            </a:r>
            <a:r>
              <a:rPr lang="en-US"/>
              <a:t>Club), quindi a riflettere sull'esperienza in un breve articolo di blog o in un video diario.</a:t>
            </a:r>
          </a:p>
          <a:p>
            <a:endParaRPr lang="en-US"/>
          </a:p>
        </p:txBody>
      </p:sp>
      <p:pic>
        <p:nvPicPr>
          <p:cNvPr id="2" name="Kuva 1" descr="Kuva, joka sisältää kohteen teksti, Grafiikka, Fontti, ympyrä&#10;&#10;Kuvaus luotu automaattisesti">
            <a:extLst>
              <a:ext uri="{FF2B5EF4-FFF2-40B4-BE49-F238E27FC236}">
                <a16:creationId xmlns:a16="http://schemas.microsoft.com/office/drawing/2014/main" id="{0B04153C-B1DE-BAF2-C403-77275A6FA7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67417" y="5043920"/>
            <a:ext cx="1854684" cy="1246041"/>
          </a:xfrm>
          <a:prstGeom prst="rect">
            <a:avLst/>
          </a:prstGeom>
        </p:spPr>
      </p:pic>
      <p:grpSp>
        <p:nvGrpSpPr>
          <p:cNvPr id="7" name="Google Shape;518;p39">
            <a:extLst>
              <a:ext uri="{FF2B5EF4-FFF2-40B4-BE49-F238E27FC236}">
                <a16:creationId xmlns:a16="http://schemas.microsoft.com/office/drawing/2014/main" id="{4AD3C499-7958-D420-AED5-B58FCB328D83}"/>
              </a:ext>
            </a:extLst>
          </p:cNvPr>
          <p:cNvGrpSpPr/>
          <p:nvPr/>
        </p:nvGrpSpPr>
        <p:grpSpPr>
          <a:xfrm>
            <a:off x="769140" y="616686"/>
            <a:ext cx="1495425" cy="1484324"/>
            <a:chOff x="1923675" y="1633650"/>
            <a:chExt cx="436000" cy="435975"/>
          </a:xfrm>
          <a:solidFill>
            <a:srgbClr val="09465E"/>
          </a:solidFill>
        </p:grpSpPr>
        <p:sp>
          <p:nvSpPr>
            <p:cNvPr id="8" name="Google Shape;519;p39">
              <a:extLst>
                <a:ext uri="{FF2B5EF4-FFF2-40B4-BE49-F238E27FC236}">
                  <a16:creationId xmlns:a16="http://schemas.microsoft.com/office/drawing/2014/main" id="{0792F677-BA29-C48E-92ED-8E464D6425BF}"/>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0;p39">
              <a:extLst>
                <a:ext uri="{FF2B5EF4-FFF2-40B4-BE49-F238E27FC236}">
                  <a16:creationId xmlns:a16="http://schemas.microsoft.com/office/drawing/2014/main" id="{2CEFEDCF-004A-B3A1-DA0E-63B31D95436E}"/>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1;p39">
              <a:extLst>
                <a:ext uri="{FF2B5EF4-FFF2-40B4-BE49-F238E27FC236}">
                  <a16:creationId xmlns:a16="http://schemas.microsoft.com/office/drawing/2014/main" id="{C57A6F0A-C234-B56E-95CF-194D50BFDC31}"/>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2;p39">
              <a:extLst>
                <a:ext uri="{FF2B5EF4-FFF2-40B4-BE49-F238E27FC236}">
                  <a16:creationId xmlns:a16="http://schemas.microsoft.com/office/drawing/2014/main" id="{6F2F73D1-966D-71B0-6A30-937DBCA27BEF}"/>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3;p39">
              <a:extLst>
                <a:ext uri="{FF2B5EF4-FFF2-40B4-BE49-F238E27FC236}">
                  <a16:creationId xmlns:a16="http://schemas.microsoft.com/office/drawing/2014/main" id="{062BBE28-60D8-AC71-26CF-B4542E5C0721}"/>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4;p39">
              <a:extLst>
                <a:ext uri="{FF2B5EF4-FFF2-40B4-BE49-F238E27FC236}">
                  <a16:creationId xmlns:a16="http://schemas.microsoft.com/office/drawing/2014/main" id="{FB8B45EF-8A90-99E9-AB45-5DB6BDA198F2}"/>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75192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ymbol zastępczy obrazu 7" descr="Businessperson pointing to digital tablet in meeting">
            <a:extLst>
              <a:ext uri="{FF2B5EF4-FFF2-40B4-BE49-F238E27FC236}">
                <a16:creationId xmlns:a16="http://schemas.microsoft.com/office/drawing/2014/main" id="{9ABEFADD-0B06-853D-EB85-4B480288E025}"/>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p:blipFill>
        <p:spPr>
          <a:xfrm>
            <a:off x="238772" y="2626822"/>
            <a:ext cx="7708195" cy="3396829"/>
          </a:xfrm>
        </p:spPr>
      </p:pic>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a:xfrm>
            <a:off x="6731421" y="439689"/>
            <a:ext cx="2066906" cy="582221"/>
          </a:xfrm>
        </p:spPr>
        <p:txBody>
          <a:bodyPr/>
          <a:lstStyle/>
          <a:p>
            <a:r>
              <a:rPr lang="en-US"/>
              <a:t>01</a:t>
            </a:r>
          </a:p>
        </p:txBody>
      </p:sp>
      <p:sp>
        <p:nvSpPr>
          <p:cNvPr id="14" name="Rectangle 13">
            <a:extLst>
              <a:ext uri="{FF2B5EF4-FFF2-40B4-BE49-F238E27FC236}">
                <a16:creationId xmlns:a16="http://schemas.microsoft.com/office/drawing/2014/main" id="{BE59536B-CB14-6A49-9925-C70C0915408D}"/>
              </a:ext>
            </a:extLst>
          </p:cNvPr>
          <p:cNvSpPr/>
          <p:nvPr/>
        </p:nvSpPr>
        <p:spPr>
          <a:xfrm>
            <a:off x="4800600" y="2828835"/>
            <a:ext cx="5067300" cy="16764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nSpc>
                <a:spcPts val="3770"/>
              </a:lnSpc>
              <a:spcBef>
                <a:spcPts val="204"/>
              </a:spcBef>
            </a:pPr>
            <a:r>
              <a:rPr lang="en-US" sz="3600" b="1">
                <a:solidFill>
                  <a:srgbClr val="60BA47"/>
                </a:solidFill>
                <a:latin typeface="Calibri"/>
                <a:cs typeface="Calibri"/>
              </a:rPr>
              <a:t>INNOVAZIONE E </a:t>
            </a:r>
            <a:r>
              <a:rPr lang="en-US" sz="3600" b="1" spc="-10">
                <a:solidFill>
                  <a:srgbClr val="60BA47"/>
                </a:solidFill>
                <a:latin typeface="Calibri"/>
                <a:cs typeface="Calibri"/>
              </a:rPr>
              <a:t>TECNOLOGIA </a:t>
            </a:r>
            <a:r>
              <a:rPr lang="en-US" sz="3600" b="1">
                <a:solidFill>
                  <a:srgbClr val="60BA47"/>
                </a:solidFill>
                <a:latin typeface="Calibri"/>
                <a:cs typeface="Calibri"/>
              </a:rPr>
              <a:t>NEL </a:t>
            </a:r>
            <a:r>
              <a:rPr lang="en-US" sz="3600" b="1" spc="-10">
                <a:solidFill>
                  <a:srgbClr val="60BA47"/>
                </a:solidFill>
                <a:latin typeface="Calibri"/>
                <a:cs typeface="Calibri"/>
              </a:rPr>
              <a:t>SETTORE </a:t>
            </a:r>
            <a:r>
              <a:rPr lang="en-US" sz="3600" b="1">
                <a:solidFill>
                  <a:srgbClr val="60BA47"/>
                </a:solidFill>
                <a:latin typeface="Calibri"/>
                <a:cs typeface="Calibri"/>
              </a:rPr>
              <a:t>ALIMENTARE</a:t>
            </a:r>
            <a:endParaRPr lang="en-US" sz="3600">
              <a:latin typeface="Calibri"/>
              <a:cs typeface="Calibri"/>
            </a:endParaRPr>
          </a:p>
        </p:txBody>
      </p:sp>
      <p:sp>
        <p:nvSpPr>
          <p:cNvPr id="15" name="TextBox 14">
            <a:extLst>
              <a:ext uri="{FF2B5EF4-FFF2-40B4-BE49-F238E27FC236}">
                <a16:creationId xmlns:a16="http://schemas.microsoft.com/office/drawing/2014/main" id="{04695EEA-D075-3642-8CB0-45ED61E791B1}"/>
              </a:ext>
            </a:extLst>
          </p:cNvPr>
          <p:cNvSpPr txBox="1"/>
          <p:nvPr/>
        </p:nvSpPr>
        <p:spPr>
          <a:xfrm>
            <a:off x="5906320" y="3481298"/>
            <a:ext cx="184731" cy="646331"/>
          </a:xfrm>
          <a:prstGeom prst="rect">
            <a:avLst/>
          </a:prstGeom>
          <a:noFill/>
        </p:spPr>
        <p:txBody>
          <a:bodyPr wrap="none" rtlCol="0">
            <a:spAutoFit/>
          </a:bodyPr>
          <a:lstStyle/>
          <a:p>
            <a:endParaRPr lang="en-US" sz="3600" b="1" spc="324">
              <a:solidFill>
                <a:srgbClr val="60BA4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9636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F07D3-3361-94B6-15EA-6EF3D404DD30}"/>
            </a:ext>
          </a:extLst>
        </p:cNvPr>
        <p:cNvGrpSpPr/>
        <p:nvPr/>
      </p:nvGrpSpPr>
      <p:grpSpPr>
        <a:xfrm>
          <a:off x="0" y="0"/>
          <a:ext cx="0" cy="0"/>
          <a:chOff x="0" y="0"/>
          <a:chExt cx="0" cy="0"/>
        </a:xfrm>
      </p:grpSpPr>
      <p:pic>
        <p:nvPicPr>
          <p:cNvPr id="6" name="Imagen 5" descr="Una tienda de fruta&#10;&#10;El contenido generado por IA puede ser incorrecto.">
            <a:extLst>
              <a:ext uri="{FF2B5EF4-FFF2-40B4-BE49-F238E27FC236}">
                <a16:creationId xmlns:a16="http://schemas.microsoft.com/office/drawing/2014/main" id="{4EE80A94-E6F5-6B33-8EAC-415F3D4F2B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254912"/>
            <a:ext cx="8053950" cy="3376786"/>
          </a:xfrm>
          <a:prstGeom prst="rect">
            <a:avLst/>
          </a:prstGeom>
        </p:spPr>
      </p:pic>
      <p:sp>
        <p:nvSpPr>
          <p:cNvPr id="5" name="Text Placeholder 4">
            <a:extLst>
              <a:ext uri="{FF2B5EF4-FFF2-40B4-BE49-F238E27FC236}">
                <a16:creationId xmlns:a16="http://schemas.microsoft.com/office/drawing/2014/main" id="{9F0430C3-EB12-80D7-FCC0-F2BDAB463196}"/>
              </a:ext>
            </a:extLst>
          </p:cNvPr>
          <p:cNvSpPr>
            <a:spLocks noGrp="1"/>
          </p:cNvSpPr>
          <p:nvPr>
            <p:ph type="body" sz="quarter" idx="17"/>
          </p:nvPr>
        </p:nvSpPr>
        <p:spPr>
          <a:xfrm>
            <a:off x="6731421" y="439689"/>
            <a:ext cx="2066906" cy="582221"/>
          </a:xfrm>
        </p:spPr>
        <p:txBody>
          <a:bodyPr/>
          <a:lstStyle/>
          <a:p>
            <a:r>
              <a:rPr lang="en-US"/>
              <a:t>03</a:t>
            </a:r>
          </a:p>
        </p:txBody>
      </p:sp>
      <p:sp>
        <p:nvSpPr>
          <p:cNvPr id="14" name="Rectangle 13">
            <a:extLst>
              <a:ext uri="{FF2B5EF4-FFF2-40B4-BE49-F238E27FC236}">
                <a16:creationId xmlns:a16="http://schemas.microsoft.com/office/drawing/2014/main" id="{61C929B2-BD4D-4E94-08EC-937E9F1E2D53}"/>
              </a:ext>
            </a:extLst>
          </p:cNvPr>
          <p:cNvSpPr/>
          <p:nvPr/>
        </p:nvSpPr>
        <p:spPr>
          <a:xfrm>
            <a:off x="5906320" y="2907663"/>
            <a:ext cx="5149678" cy="2517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lvl="0" indent="0" defTabSz="914400" eaLnBrk="1" fontAlgn="auto" latinLnBrk="0" hangingPunct="1">
              <a:lnSpc>
                <a:spcPts val="3770"/>
              </a:lnSpc>
              <a:spcBef>
                <a:spcPts val="204"/>
              </a:spcBef>
              <a:spcAft>
                <a:spcPts val="0"/>
              </a:spcAft>
              <a:buClrTx/>
              <a:buSzTx/>
              <a:buFontTx/>
              <a:buNone/>
              <a:tabLst/>
              <a:defRPr/>
            </a:pPr>
            <a:r>
              <a:rPr kumimoji="0" lang="en-US" sz="3600" b="1" i="0" u="none" strike="noStrike" kern="0" cap="none" spc="0" normalizeH="0" baseline="0" noProof="0">
                <a:ln>
                  <a:noFill/>
                </a:ln>
                <a:solidFill>
                  <a:srgbClr val="60BA47"/>
                </a:solidFill>
                <a:effectLst/>
                <a:uLnTx/>
                <a:uFillTx/>
                <a:latin typeface="Calibri"/>
                <a:ea typeface="+mn-ea"/>
                <a:cs typeface="Calibri"/>
              </a:rPr>
              <a:t>AI - AUTOMAZIONE E TECNOLOGIA INTELLIGENTE LAVORAZIONE DEGLI ALIMENTI</a:t>
            </a:r>
          </a:p>
        </p:txBody>
      </p:sp>
      <p:sp>
        <p:nvSpPr>
          <p:cNvPr id="15" name="TextBox 14">
            <a:extLst>
              <a:ext uri="{FF2B5EF4-FFF2-40B4-BE49-F238E27FC236}">
                <a16:creationId xmlns:a16="http://schemas.microsoft.com/office/drawing/2014/main" id="{CB9A2993-DA25-2715-48B5-DF384453BA19}"/>
              </a:ext>
            </a:extLst>
          </p:cNvPr>
          <p:cNvSpPr txBox="1"/>
          <p:nvPr/>
        </p:nvSpPr>
        <p:spPr>
          <a:xfrm>
            <a:off x="5906320" y="3481298"/>
            <a:ext cx="184731"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1" i="0" u="none" strike="noStrike" kern="0" cap="none" spc="324" normalizeH="0" baseline="0" noProof="0">
              <a:ln>
                <a:noFill/>
              </a:ln>
              <a:solidFill>
                <a:srgbClr val="60BA47"/>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06747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1356D67-AFC6-2AE7-1A36-64D2054A53DE}"/>
              </a:ext>
            </a:extLst>
          </p:cNvPr>
          <p:cNvSpPr>
            <a:spLocks noGrp="1"/>
          </p:cNvSpPr>
          <p:nvPr>
            <p:ph type="body" sz="quarter" idx="21"/>
          </p:nvPr>
        </p:nvSpPr>
        <p:spPr>
          <a:xfrm>
            <a:off x="5468469" y="245347"/>
            <a:ext cx="6071068" cy="992652"/>
          </a:xfrm>
        </p:spPr>
        <p:txBody>
          <a:bodyPr/>
          <a:lstStyle/>
          <a:p>
            <a:r>
              <a:rPr lang="en-US" sz="3600" b="1" kern="0">
                <a:effectLst/>
                <a:latin typeface="Calibri" panose="020F0502020204030204" pitchFamily="34" charset="0"/>
                <a:ea typeface="Times New Roman" panose="02020603050405020304" pitchFamily="18" charset="0"/>
                <a:cs typeface="Times New Roman" panose="02020603050405020304" pitchFamily="18" charset="0"/>
              </a:rPr>
              <a:t>AI, automazione e tecnologia intelligente (Blockchain) </a:t>
            </a:r>
          </a:p>
          <a:p>
            <a:endParaRPr lang="en-IE"/>
          </a:p>
        </p:txBody>
      </p:sp>
      <p:sp>
        <p:nvSpPr>
          <p:cNvPr id="4" name="Text Placeholder 3">
            <a:extLst>
              <a:ext uri="{FF2B5EF4-FFF2-40B4-BE49-F238E27FC236}">
                <a16:creationId xmlns:a16="http://schemas.microsoft.com/office/drawing/2014/main" id="{476AC00B-B34C-44B7-14D5-4B9DA4501994}"/>
              </a:ext>
            </a:extLst>
          </p:cNvPr>
          <p:cNvSpPr>
            <a:spLocks noGrp="1"/>
          </p:cNvSpPr>
          <p:nvPr>
            <p:ph type="body" sz="quarter" idx="22"/>
          </p:nvPr>
        </p:nvSpPr>
        <p:spPr>
          <a:xfrm>
            <a:off x="5180145" y="1234733"/>
            <a:ext cx="7138252" cy="3888743"/>
          </a:xfrm>
        </p:spPr>
        <p:txBody>
          <a:bodyPr/>
          <a:lstStyle/>
          <a:p>
            <a:pPr marL="0" indent="0">
              <a:lnSpc>
                <a:spcPct val="115000"/>
              </a:lnSpc>
              <a:spcAft>
                <a:spcPts val="600"/>
              </a:spcAft>
            </a:pPr>
            <a:r>
              <a:rPr lang="en-US" sz="2100" kern="0">
                <a:effectLst/>
                <a:latin typeface="Calibri" panose="020F0502020204030204" pitchFamily="34" charset="0"/>
                <a:ea typeface="Times New Roman" panose="02020603050405020304" pitchFamily="18" charset="0"/>
                <a:cs typeface="Times New Roman" panose="02020603050405020304" pitchFamily="18" charset="0"/>
              </a:rPr>
              <a:t>L'integrazione di </a:t>
            </a:r>
            <a:r>
              <a:rPr lang="en-US" sz="2100" b="1" kern="0">
                <a:effectLst/>
                <a:latin typeface="Calibri" panose="020F0502020204030204" pitchFamily="34" charset="0"/>
                <a:ea typeface="Times New Roman" panose="02020603050405020304" pitchFamily="18" charset="0"/>
                <a:cs typeface="Times New Roman" panose="02020603050405020304" pitchFamily="18" charset="0"/>
              </a:rPr>
              <a:t>IA, automazione e blockchain </a:t>
            </a:r>
            <a:r>
              <a:rPr lang="en-US" sz="2100" kern="0">
                <a:effectLst/>
                <a:latin typeface="Calibri" panose="020F0502020204030204" pitchFamily="34" charset="0"/>
                <a:ea typeface="Times New Roman" panose="02020603050405020304" pitchFamily="18" charset="0"/>
                <a:cs typeface="Times New Roman" panose="02020603050405020304" pitchFamily="18" charset="0"/>
              </a:rPr>
              <a:t>nell'industria alimentare sta </a:t>
            </a:r>
            <a:r>
              <a:rPr lang="en-US" sz="2100" kern="0" err="1">
                <a:effectLst/>
                <a:latin typeface="Calibri" panose="020F0502020204030204" pitchFamily="34" charset="0"/>
                <a:ea typeface="Times New Roman" panose="02020603050405020304" pitchFamily="18" charset="0"/>
                <a:cs typeface="Times New Roman" panose="02020603050405020304" pitchFamily="18" charset="0"/>
              </a:rPr>
              <a:t>rivoluzionando le </a:t>
            </a:r>
            <a:r>
              <a:rPr lang="en-US" sz="2100" kern="0">
                <a:effectLst/>
                <a:latin typeface="Calibri" panose="020F0502020204030204" pitchFamily="34" charset="0"/>
                <a:ea typeface="Times New Roman" panose="02020603050405020304" pitchFamily="18" charset="0"/>
                <a:cs typeface="Times New Roman" panose="02020603050405020304" pitchFamily="18" charset="0"/>
              </a:rPr>
              <a:t>operazioni, migliorando l'efficienza, garantendo la sicurezza alimentare e raggiungendo gli obiettivi di sostenibilità. Queste tecnologie stanno trasformando l'industria alimentare </a:t>
            </a:r>
            <a:r>
              <a:rPr lang="en-US" sz="2100" b="1" kern="0" err="1">
                <a:effectLst/>
                <a:latin typeface="Calibri" panose="020F0502020204030204" pitchFamily="34" charset="0"/>
                <a:ea typeface="Times New Roman" panose="02020603050405020304" pitchFamily="18" charset="0"/>
                <a:cs typeface="Times New Roman" panose="02020603050405020304" pitchFamily="18" charset="0"/>
              </a:rPr>
              <a:t>ottimizzando </a:t>
            </a:r>
            <a:r>
              <a:rPr lang="en-US" sz="2100" b="1" kern="0">
                <a:effectLst/>
                <a:latin typeface="Calibri" panose="020F0502020204030204" pitchFamily="34" charset="0"/>
                <a:ea typeface="Times New Roman" panose="02020603050405020304" pitchFamily="18" charset="0"/>
                <a:cs typeface="Times New Roman" panose="02020603050405020304" pitchFamily="18" charset="0"/>
              </a:rPr>
              <a:t>i processi, garantendo la qualità e promuovendo la trasparenza. </a:t>
            </a:r>
          </a:p>
          <a:p>
            <a:pPr marL="0" indent="0">
              <a:lnSpc>
                <a:spcPct val="115000"/>
              </a:lnSpc>
              <a:spcAft>
                <a:spcPts val="600"/>
              </a:spcAft>
            </a:pPr>
            <a:r>
              <a:rPr lang="en-US" sz="2100" kern="0">
                <a:effectLst/>
                <a:latin typeface="Calibri" panose="020F0502020204030204" pitchFamily="34" charset="0"/>
                <a:ea typeface="Times New Roman" panose="02020603050405020304" pitchFamily="18" charset="0"/>
                <a:cs typeface="Times New Roman" panose="02020603050405020304" pitchFamily="18" charset="0"/>
              </a:rPr>
              <a:t>La loro adozione aiuta le aziende a soddisfare i requisiti normativi, a rafforzare la fiducia dei consumatori e a raggiungere gli obiettivi di sostenibilità, rendendoli essenziali per il futuro della lavorazione degli alimenti.</a:t>
            </a:r>
            <a:endParaRPr lang="es-ES" sz="2100" kern="100">
              <a:effectLst/>
              <a:latin typeface="Aptos" panose="020B0004020202020204" pitchFamily="34" charset="0"/>
              <a:ea typeface="Aptos" panose="020B0004020202020204" pitchFamily="34" charset="0"/>
              <a:cs typeface="Times New Roman" panose="02020603050405020304" pitchFamily="18" charset="0"/>
            </a:endParaRPr>
          </a:p>
          <a:p>
            <a:pPr marL="0" indent="0">
              <a:spcAft>
                <a:spcPts val="600"/>
              </a:spcAft>
            </a:pPr>
            <a:endParaRPr lang="en-IE" sz="2100"/>
          </a:p>
        </p:txBody>
      </p:sp>
      <p:sp>
        <p:nvSpPr>
          <p:cNvPr id="2" name="CuadroTexto 1">
            <a:extLst>
              <a:ext uri="{FF2B5EF4-FFF2-40B4-BE49-F238E27FC236}">
                <a16:creationId xmlns:a16="http://schemas.microsoft.com/office/drawing/2014/main" id="{B648D8E0-C47E-3DAB-592E-11161C2E1B61}"/>
              </a:ext>
            </a:extLst>
          </p:cNvPr>
          <p:cNvSpPr txBox="1"/>
          <p:nvPr/>
        </p:nvSpPr>
        <p:spPr>
          <a:xfrm>
            <a:off x="5176961" y="5131299"/>
            <a:ext cx="5861751" cy="646331"/>
          </a:xfrm>
          <a:prstGeom prst="rect">
            <a:avLst/>
          </a:prstGeom>
          <a:noFill/>
        </p:spPr>
        <p:txBody>
          <a:bodyPr wrap="square" rtlCol="0">
            <a:spAutoFit/>
          </a:bodyPr>
          <a:lstStyle/>
          <a:p>
            <a:r>
              <a:rPr lang="en-US">
                <a:latin typeface="+mn-lt"/>
                <a:hlinkClick r:id="rId2"/>
              </a:rPr>
              <a:t>Un sistema avanzato di gestione dell'inventario alimentato dall'IoT e dall'AI per il monitoraggio e l'ottimizzazione in tempo reale </a:t>
            </a:r>
            <a:endParaRPr lang="es-ES">
              <a:latin typeface="+mn-lt"/>
            </a:endParaRPr>
          </a:p>
        </p:txBody>
      </p:sp>
      <p:sp>
        <p:nvSpPr>
          <p:cNvPr id="5" name="CuadroTexto 4">
            <a:extLst>
              <a:ext uri="{FF2B5EF4-FFF2-40B4-BE49-F238E27FC236}">
                <a16:creationId xmlns:a16="http://schemas.microsoft.com/office/drawing/2014/main" id="{68D3EF92-3EDE-E271-6930-6A934D6280CD}"/>
              </a:ext>
            </a:extLst>
          </p:cNvPr>
          <p:cNvSpPr txBox="1"/>
          <p:nvPr/>
        </p:nvSpPr>
        <p:spPr>
          <a:xfrm>
            <a:off x="5180145" y="6109655"/>
            <a:ext cx="5906281" cy="646331"/>
          </a:xfrm>
          <a:prstGeom prst="rect">
            <a:avLst/>
          </a:prstGeom>
          <a:noFill/>
        </p:spPr>
        <p:txBody>
          <a:bodyPr wrap="square" rtlCol="0">
            <a:spAutoFit/>
          </a:bodyPr>
          <a:lstStyle/>
          <a:p>
            <a:r>
              <a:rPr lang="en-US">
                <a:latin typeface="+mn-lt"/>
                <a:hlinkClick r:id="rId3"/>
              </a:rPr>
              <a:t>Tecnologie per l'automazione e l'ottimizzazione dei processi alimentari</a:t>
            </a:r>
            <a:endParaRPr lang="en-US">
              <a:latin typeface="+mn-lt"/>
            </a:endParaRPr>
          </a:p>
          <a:p>
            <a:endParaRPr lang="es-ES"/>
          </a:p>
        </p:txBody>
      </p:sp>
      <p:grpSp>
        <p:nvGrpSpPr>
          <p:cNvPr id="7" name="Graphic 4">
            <a:extLst>
              <a:ext uri="{FF2B5EF4-FFF2-40B4-BE49-F238E27FC236}">
                <a16:creationId xmlns:a16="http://schemas.microsoft.com/office/drawing/2014/main" id="{FFE550D8-68C0-C589-C478-9DB71BCB0E27}"/>
              </a:ext>
            </a:extLst>
          </p:cNvPr>
          <p:cNvGrpSpPr/>
          <p:nvPr/>
        </p:nvGrpSpPr>
        <p:grpSpPr>
          <a:xfrm rot="19582332">
            <a:off x="11271503" y="5502586"/>
            <a:ext cx="403666" cy="780439"/>
            <a:chOff x="9129274" y="2719113"/>
            <a:chExt cx="717140" cy="1386497"/>
          </a:xfrm>
          <a:solidFill>
            <a:srgbClr val="09465E"/>
          </a:solidFill>
        </p:grpSpPr>
        <p:grpSp>
          <p:nvGrpSpPr>
            <p:cNvPr id="8" name="Graphic 4">
              <a:extLst>
                <a:ext uri="{FF2B5EF4-FFF2-40B4-BE49-F238E27FC236}">
                  <a16:creationId xmlns:a16="http://schemas.microsoft.com/office/drawing/2014/main" id="{E061096C-81B3-9C70-8FAB-A3A9D5E6D99C}"/>
                </a:ext>
              </a:extLst>
            </p:cNvPr>
            <p:cNvGrpSpPr/>
            <p:nvPr/>
          </p:nvGrpSpPr>
          <p:grpSpPr>
            <a:xfrm>
              <a:off x="9159507" y="2719113"/>
              <a:ext cx="446280" cy="440141"/>
              <a:chOff x="9159507" y="2719113"/>
              <a:chExt cx="446280" cy="440141"/>
            </a:xfrm>
            <a:grpFill/>
          </p:grpSpPr>
          <p:sp>
            <p:nvSpPr>
              <p:cNvPr id="17" name="Freeform 57">
                <a:extLst>
                  <a:ext uri="{FF2B5EF4-FFF2-40B4-BE49-F238E27FC236}">
                    <a16:creationId xmlns:a16="http://schemas.microsoft.com/office/drawing/2014/main" id="{714BCA6C-336D-6B53-9A04-25B3AA0191C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8" name="Freeform 58">
                <a:extLst>
                  <a:ext uri="{FF2B5EF4-FFF2-40B4-BE49-F238E27FC236}">
                    <a16:creationId xmlns:a16="http://schemas.microsoft.com/office/drawing/2014/main" id="{4257B501-F245-5C97-4852-E7D9F2966C90}"/>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grpSp>
        <p:grpSp>
          <p:nvGrpSpPr>
            <p:cNvPr id="9" name="Graphic 4">
              <a:extLst>
                <a:ext uri="{FF2B5EF4-FFF2-40B4-BE49-F238E27FC236}">
                  <a16:creationId xmlns:a16="http://schemas.microsoft.com/office/drawing/2014/main" id="{B3C2C544-0B99-E1C1-7E5E-3641AF396731}"/>
                </a:ext>
              </a:extLst>
            </p:cNvPr>
            <p:cNvGrpSpPr/>
            <p:nvPr/>
          </p:nvGrpSpPr>
          <p:grpSpPr>
            <a:xfrm>
              <a:off x="9129274" y="2893887"/>
              <a:ext cx="717140" cy="1211723"/>
              <a:chOff x="9129274" y="2893887"/>
              <a:chExt cx="717140" cy="1211723"/>
            </a:xfrm>
            <a:grpFill/>
          </p:grpSpPr>
          <p:sp>
            <p:nvSpPr>
              <p:cNvPr id="10" name="Freeform 50">
                <a:extLst>
                  <a:ext uri="{FF2B5EF4-FFF2-40B4-BE49-F238E27FC236}">
                    <a16:creationId xmlns:a16="http://schemas.microsoft.com/office/drawing/2014/main" id="{73CE5AAF-D8D2-6215-8120-69F23F564986}"/>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1" name="Freeform 51">
                <a:extLst>
                  <a:ext uri="{FF2B5EF4-FFF2-40B4-BE49-F238E27FC236}">
                    <a16:creationId xmlns:a16="http://schemas.microsoft.com/office/drawing/2014/main" id="{54E4B7CC-8551-E919-1C4A-529A1992A39D}"/>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2" name="Freeform 52">
                <a:extLst>
                  <a:ext uri="{FF2B5EF4-FFF2-40B4-BE49-F238E27FC236}">
                    <a16:creationId xmlns:a16="http://schemas.microsoft.com/office/drawing/2014/main" id="{97D9940A-B547-291E-D34A-940EE8BD2021}"/>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3" name="Freeform 53">
                <a:extLst>
                  <a:ext uri="{FF2B5EF4-FFF2-40B4-BE49-F238E27FC236}">
                    <a16:creationId xmlns:a16="http://schemas.microsoft.com/office/drawing/2014/main" id="{950E5BDD-65F1-C0E2-142B-306B4A84DB12}"/>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4" name="Freeform 54">
                <a:extLst>
                  <a:ext uri="{FF2B5EF4-FFF2-40B4-BE49-F238E27FC236}">
                    <a16:creationId xmlns:a16="http://schemas.microsoft.com/office/drawing/2014/main" id="{95011445-C5AD-F33C-AA86-D33BA88626A2}"/>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5" name="Freeform 55">
                <a:extLst>
                  <a:ext uri="{FF2B5EF4-FFF2-40B4-BE49-F238E27FC236}">
                    <a16:creationId xmlns:a16="http://schemas.microsoft.com/office/drawing/2014/main" id="{0CA7BF66-C9D2-D77C-81F8-D9901A997B9E}"/>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16" name="Freeform 56">
                <a:extLst>
                  <a:ext uri="{FF2B5EF4-FFF2-40B4-BE49-F238E27FC236}">
                    <a16:creationId xmlns:a16="http://schemas.microsoft.com/office/drawing/2014/main" id="{4B2D2975-40C0-5E52-872B-072F4AC343D6}"/>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grpSp>
      </p:grpSp>
      <p:pic>
        <p:nvPicPr>
          <p:cNvPr id="26" name="Marcador de posición de imagen 25">
            <a:extLst>
              <a:ext uri="{FF2B5EF4-FFF2-40B4-BE49-F238E27FC236}">
                <a16:creationId xmlns:a16="http://schemas.microsoft.com/office/drawing/2014/main" id="{75B6EFB7-5924-3225-70D9-7AF1F2C93CD8}"/>
              </a:ext>
            </a:extLst>
          </p:cNvPr>
          <p:cNvPicPr>
            <a:picLocks noGrp="1" noChangeAspect="1"/>
          </p:cNvPicPr>
          <p:nvPr>
            <p:ph type="pic" sz="quarter" idx="20"/>
          </p:nvPr>
        </p:nvPicPr>
        <p:blipFill>
          <a:blip r:embed="rId4"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753927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1BEB4C4-7E7E-1BC3-AD10-B4211AD41688}"/>
              </a:ext>
            </a:extLst>
          </p:cNvPr>
          <p:cNvSpPr txBox="1">
            <a:spLocks/>
          </p:cNvSpPr>
          <p:nvPr/>
        </p:nvSpPr>
        <p:spPr>
          <a:xfrm>
            <a:off x="645491" y="361980"/>
            <a:ext cx="11851777" cy="1661993"/>
          </a:xfrm>
          <a:prstGeom prst="rect">
            <a:avLst/>
          </a:prstGeom>
        </p:spPr>
        <p:txBody>
          <a:bodyPr wrap="square" lIns="0" tIns="0" rIns="0" bIns="0">
            <a:spAutoFit/>
          </a:bodyPr>
          <a:lstStyle>
            <a:lvl1pPr>
              <a:defRPr sz="3150" b="1" i="0">
                <a:solidFill>
                  <a:srgbClr val="09465E"/>
                </a:solidFill>
                <a:latin typeface="Calibri"/>
                <a:ea typeface="+mj-ea"/>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sz="3600" b="1" i="0" u="none" strike="noStrike" kern="0" cap="none" spc="0" normalizeH="0" baseline="0" noProof="0" dirty="0" err="1">
                <a:ln>
                  <a:noFill/>
                </a:ln>
                <a:solidFill>
                  <a:srgbClr val="09465E"/>
                </a:solidFill>
                <a:effectLst/>
                <a:uLnTx/>
                <a:uFillTx/>
                <a:latin typeface="Calibri"/>
                <a:ea typeface="+mj-ea"/>
                <a:cs typeface="Calibri"/>
              </a:rPr>
              <a:t>L'intelligenza</a:t>
            </a:r>
            <a:r>
              <a:rPr kumimoji="0" lang="en-IE" sz="3600" b="1" i="0" u="none" strike="noStrike" kern="0" cap="none" spc="0" normalizeH="0" baseline="0" noProof="0" dirty="0">
                <a:ln>
                  <a:noFill/>
                </a:ln>
                <a:solidFill>
                  <a:srgbClr val="09465E"/>
                </a:solidFill>
                <a:effectLst/>
                <a:uLnTx/>
                <a:uFillTx/>
                <a:latin typeface="Calibri"/>
                <a:ea typeface="+mj-ea"/>
                <a:cs typeface="Calibri"/>
              </a:rPr>
              <a:t> </a:t>
            </a:r>
            <a:r>
              <a:rPr kumimoji="0" lang="en-IE" sz="3600" b="1" i="0" u="none" strike="noStrike" kern="0" cap="none" spc="0" normalizeH="0" baseline="0" noProof="0" dirty="0" err="1">
                <a:ln>
                  <a:noFill/>
                </a:ln>
                <a:solidFill>
                  <a:srgbClr val="09465E"/>
                </a:solidFill>
                <a:effectLst/>
                <a:uLnTx/>
                <a:uFillTx/>
                <a:latin typeface="Calibri"/>
                <a:ea typeface="+mj-ea"/>
                <a:cs typeface="Calibri"/>
              </a:rPr>
              <a:t>artificiale</a:t>
            </a:r>
            <a:r>
              <a:rPr kumimoji="0" lang="en-IE" sz="3600" b="1" i="0" u="none" strike="noStrike" kern="0" cap="none" spc="0" normalizeH="0" baseline="0" noProof="0" dirty="0">
                <a:ln>
                  <a:noFill/>
                </a:ln>
                <a:solidFill>
                  <a:srgbClr val="09465E"/>
                </a:solidFill>
                <a:effectLst/>
                <a:uLnTx/>
                <a:uFillTx/>
                <a:latin typeface="Calibri"/>
                <a:ea typeface="+mj-ea"/>
                <a:cs typeface="Calibri"/>
              </a:rPr>
              <a:t> </a:t>
            </a:r>
            <a:r>
              <a:rPr kumimoji="0" lang="en-IE" sz="3600" b="1" i="0" u="none" strike="noStrike" kern="0" cap="none" spc="0" normalizeH="0" baseline="0" noProof="0" dirty="0" err="1">
                <a:ln>
                  <a:noFill/>
                </a:ln>
                <a:solidFill>
                  <a:srgbClr val="09465E"/>
                </a:solidFill>
                <a:effectLst/>
                <a:uLnTx/>
                <a:uFillTx/>
                <a:latin typeface="Calibri"/>
                <a:ea typeface="+mj-ea"/>
                <a:cs typeface="Calibri"/>
              </a:rPr>
              <a:t>nella</a:t>
            </a:r>
            <a:r>
              <a:rPr kumimoji="0" lang="en-IE" sz="3600" b="1" i="0" u="none" strike="noStrike" kern="0" cap="none" spc="0" normalizeH="0" baseline="0" noProof="0" dirty="0">
                <a:ln>
                  <a:noFill/>
                </a:ln>
                <a:solidFill>
                  <a:srgbClr val="09465E"/>
                </a:solidFill>
                <a:effectLst/>
                <a:uLnTx/>
                <a:uFillTx/>
                <a:latin typeface="Calibri"/>
                <a:ea typeface="+mj-ea"/>
                <a:cs typeface="Calibri"/>
              </a:rPr>
              <a:t> </a:t>
            </a:r>
            <a:r>
              <a:rPr kumimoji="0" lang="en-IE" sz="3600" b="1" i="0" u="none" strike="noStrike" kern="0" cap="none" spc="0" normalizeH="0" baseline="0" noProof="0" dirty="0" err="1">
                <a:ln>
                  <a:noFill/>
                </a:ln>
                <a:solidFill>
                  <a:srgbClr val="09465E"/>
                </a:solidFill>
                <a:effectLst/>
                <a:uLnTx/>
                <a:uFillTx/>
                <a:latin typeface="Calibri"/>
                <a:ea typeface="+mj-ea"/>
                <a:cs typeface="Calibri"/>
              </a:rPr>
              <a:t>lavorazione</a:t>
            </a:r>
            <a:r>
              <a:rPr kumimoji="0" lang="en-IE" sz="3600" b="1" i="0" u="none" strike="noStrike" kern="0" cap="none" spc="0" normalizeH="0" baseline="0" noProof="0" dirty="0">
                <a:ln>
                  <a:noFill/>
                </a:ln>
                <a:solidFill>
                  <a:srgbClr val="09465E"/>
                </a:solidFill>
                <a:effectLst/>
                <a:uLnTx/>
                <a:uFillTx/>
                <a:latin typeface="Calibri"/>
                <a:ea typeface="+mj-ea"/>
                <a:cs typeface="Calibri"/>
              </a:rPr>
              <a:t> </a:t>
            </a:r>
            <a:r>
              <a:rPr kumimoji="0" lang="en-IE" sz="3600" b="1" i="0" u="none" strike="noStrike" kern="0" cap="none" spc="0" normalizeH="0" baseline="0" noProof="0" dirty="0" err="1">
                <a:ln>
                  <a:noFill/>
                </a:ln>
                <a:solidFill>
                  <a:srgbClr val="09465E"/>
                </a:solidFill>
                <a:effectLst/>
                <a:uLnTx/>
                <a:uFillTx/>
                <a:latin typeface="Calibri"/>
                <a:ea typeface="+mj-ea"/>
                <a:cs typeface="Calibri"/>
              </a:rPr>
              <a:t>degli</a:t>
            </a:r>
            <a:r>
              <a:rPr kumimoji="0" lang="en-IE" sz="3600" b="1" i="0" u="none" strike="noStrike" kern="0" cap="none" spc="0" normalizeH="0" baseline="0" noProof="0" dirty="0">
                <a:ln>
                  <a:noFill/>
                </a:ln>
                <a:solidFill>
                  <a:srgbClr val="09465E"/>
                </a:solidFill>
                <a:effectLst/>
                <a:uLnTx/>
                <a:uFillTx/>
                <a:latin typeface="Calibri"/>
                <a:ea typeface="+mj-ea"/>
                <a:cs typeface="Calibri"/>
              </a:rPr>
              <a:t> </a:t>
            </a:r>
            <a:r>
              <a:rPr kumimoji="0" lang="en-IE" sz="3600" b="1" i="0" u="none" strike="noStrike" kern="0" cap="none" spc="0" normalizeH="0" baseline="0" noProof="0" dirty="0" err="1">
                <a:ln>
                  <a:noFill/>
                </a:ln>
                <a:solidFill>
                  <a:srgbClr val="09465E"/>
                </a:solidFill>
                <a:effectLst/>
                <a:uLnTx/>
                <a:uFillTx/>
                <a:latin typeface="Calibri"/>
                <a:ea typeface="+mj-ea"/>
                <a:cs typeface="Calibri"/>
              </a:rPr>
              <a:t>alimenti</a:t>
            </a:r>
            <a:br>
              <a:rPr kumimoji="0" lang="en-IE" sz="3600" b="1" i="0" u="none" strike="noStrike" kern="0" cap="none" spc="0" normalizeH="0" baseline="0" noProof="0" dirty="0">
                <a:ln>
                  <a:noFill/>
                </a:ln>
                <a:solidFill>
                  <a:srgbClr val="09465E"/>
                </a:solidFill>
                <a:effectLst/>
                <a:uLnTx/>
                <a:uFillTx/>
                <a:latin typeface="Calibri"/>
                <a:ea typeface="+mj-ea"/>
                <a:cs typeface="Calibri"/>
              </a:rPr>
            </a:br>
            <a:br>
              <a:rPr kumimoji="0" lang="es-ES" sz="3600" b="1" i="0" u="none" strike="noStrike" kern="100" cap="none" spc="0" normalizeH="0" baseline="0" noProof="0" dirty="0">
                <a:ln>
                  <a:noFill/>
                </a:ln>
                <a:solidFill>
                  <a:srgbClr val="002060"/>
                </a:solidFill>
                <a:effectLst/>
                <a:uLnTx/>
                <a:uFillTx/>
                <a:latin typeface="Aptos" panose="020B0004020202020204" pitchFamily="34" charset="0"/>
                <a:ea typeface="Aptos" panose="020B0004020202020204" pitchFamily="34" charset="0"/>
                <a:cs typeface="Times New Roman" panose="02020603050405020304" pitchFamily="18" charset="0"/>
              </a:rPr>
            </a:br>
            <a:endParaRPr kumimoji="0" lang="en-IE" sz="3600" b="1" i="0" u="none" strike="noStrike" kern="0" cap="none" spc="0" normalizeH="0" baseline="0" noProof="0" dirty="0">
              <a:ln>
                <a:noFill/>
              </a:ln>
              <a:solidFill>
                <a:srgbClr val="09465E"/>
              </a:solidFill>
              <a:effectLst/>
              <a:uLnTx/>
              <a:uFillTx/>
              <a:latin typeface="Calibri"/>
              <a:ea typeface="+mj-ea"/>
              <a:cs typeface="Calibri"/>
            </a:endParaRPr>
          </a:p>
        </p:txBody>
      </p:sp>
      <p:sp>
        <p:nvSpPr>
          <p:cNvPr id="7" name="TextBox 6">
            <a:extLst>
              <a:ext uri="{FF2B5EF4-FFF2-40B4-BE49-F238E27FC236}">
                <a16:creationId xmlns:a16="http://schemas.microsoft.com/office/drawing/2014/main" id="{CA94EE56-6FDA-7C3F-BA34-BE368C7EE8E1}"/>
              </a:ext>
            </a:extLst>
          </p:cNvPr>
          <p:cNvSpPr txBox="1"/>
          <p:nvPr/>
        </p:nvSpPr>
        <p:spPr>
          <a:xfrm>
            <a:off x="1106391" y="1061879"/>
            <a:ext cx="10724026" cy="5386090"/>
          </a:xfrm>
          <a:prstGeom prst="rect">
            <a:avLst/>
          </a:prstGeom>
          <a:noFill/>
        </p:spPr>
        <p:txBody>
          <a:bodyPr wrap="square" lIns="91440" tIns="45720" rIns="91440" bIns="45720" anchor="t">
            <a:spAutoFit/>
          </a:bodyPr>
          <a:lstStyle/>
          <a:p>
            <a:r>
              <a:rPr lang="en-US" dirty="0">
                <a:solidFill>
                  <a:srgbClr val="09465E"/>
                </a:solidFill>
                <a:latin typeface="Calibri"/>
                <a:ea typeface="Times New Roman" panose="02020603050405020304" pitchFamily="18" charset="0"/>
                <a:cs typeface="Times New Roman"/>
              </a:rPr>
              <a:t>Le </a:t>
            </a:r>
            <a:r>
              <a:rPr lang="en-US" dirty="0" err="1">
                <a:solidFill>
                  <a:srgbClr val="09465E"/>
                </a:solidFill>
                <a:latin typeface="Calibri"/>
                <a:ea typeface="Times New Roman" panose="02020603050405020304" pitchFamily="18" charset="0"/>
                <a:cs typeface="Times New Roman"/>
              </a:rPr>
              <a:t>tecnologie</a:t>
            </a:r>
            <a:r>
              <a:rPr lang="en-US" dirty="0">
                <a:solidFill>
                  <a:srgbClr val="09465E"/>
                </a:solidFill>
                <a:latin typeface="Calibri"/>
                <a:ea typeface="Times New Roman" panose="02020603050405020304" pitchFamily="18" charset="0"/>
                <a:cs typeface="Times New Roman"/>
              </a:rPr>
              <a:t> AI </a:t>
            </a:r>
            <a:r>
              <a:rPr lang="en-US" dirty="0" err="1">
                <a:solidFill>
                  <a:srgbClr val="09465E"/>
                </a:solidFill>
                <a:latin typeface="Calibri"/>
                <a:ea typeface="Times New Roman" panose="02020603050405020304" pitchFamily="18" charset="0"/>
                <a:cs typeface="Times New Roman"/>
              </a:rPr>
              <a:t>analizzano</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i</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dati</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automatizzano</a:t>
            </a:r>
            <a:r>
              <a:rPr lang="en-US" dirty="0">
                <a:solidFill>
                  <a:srgbClr val="09465E"/>
                </a:solidFill>
                <a:latin typeface="Calibri"/>
                <a:ea typeface="Times New Roman" panose="02020603050405020304" pitchFamily="18" charset="0"/>
                <a:cs typeface="Times New Roman"/>
              </a:rPr>
              <a:t> il </a:t>
            </a:r>
            <a:r>
              <a:rPr lang="en-US" dirty="0" err="1">
                <a:solidFill>
                  <a:srgbClr val="09465E"/>
                </a:solidFill>
                <a:latin typeface="Calibri"/>
                <a:ea typeface="Times New Roman" panose="02020603050405020304" pitchFamily="18" charset="0"/>
                <a:cs typeface="Times New Roman"/>
              </a:rPr>
              <a:t>processo</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decisionale</a:t>
            </a:r>
            <a:r>
              <a:rPr lang="en-US" dirty="0">
                <a:solidFill>
                  <a:srgbClr val="09465E"/>
                </a:solidFill>
                <a:latin typeface="Calibri"/>
                <a:ea typeface="Times New Roman" panose="02020603050405020304" pitchFamily="18" charset="0"/>
                <a:cs typeface="Times New Roman"/>
              </a:rPr>
              <a:t> e </a:t>
            </a:r>
            <a:r>
              <a:rPr lang="en-US" dirty="0" err="1">
                <a:solidFill>
                  <a:srgbClr val="09465E"/>
                </a:solidFill>
                <a:latin typeface="Calibri"/>
                <a:ea typeface="Times New Roman" panose="02020603050405020304" pitchFamily="18" charset="0"/>
                <a:cs typeface="Times New Roman"/>
              </a:rPr>
              <a:t>migliorano</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l'efficienza</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della</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produzione</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nella</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lavorazione</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degli</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alimenti</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portando</a:t>
            </a:r>
            <a:r>
              <a:rPr lang="en-US" dirty="0">
                <a:solidFill>
                  <a:srgbClr val="09465E"/>
                </a:solidFill>
                <a:latin typeface="Calibri"/>
                <a:ea typeface="Times New Roman" panose="02020603050405020304" pitchFamily="18" charset="0"/>
                <a:cs typeface="Times New Roman"/>
              </a:rPr>
              <a:t> a:</a:t>
            </a:r>
          </a:p>
          <a:p>
            <a:pPr>
              <a:buSzPts val="1000"/>
              <a:tabLst>
                <a:tab pos="457200" algn="l"/>
              </a:tabLst>
            </a:pPr>
            <a:endParaRPr lang="en-US" b="1" dirty="0">
              <a:solidFill>
                <a:srgbClr val="09465E"/>
              </a:solidFill>
              <a:latin typeface="Calibri" panose="020F0502020204030204" pitchFamily="34" charset="0"/>
              <a:ea typeface="Aptos" panose="020B0004020202020204" pitchFamily="34" charset="0"/>
              <a:cs typeface="Times New Roman" panose="02020603050405020304" pitchFamily="18" charset="0"/>
            </a:endParaRPr>
          </a:p>
          <a:p>
            <a:pPr>
              <a:buSzPts val="1000"/>
              <a:tabLst>
                <a:tab pos="457200" algn="l"/>
              </a:tabLst>
            </a:pPr>
            <a:endParaRPr lang="en-US" b="1" dirty="0">
              <a:solidFill>
                <a:srgbClr val="09465E"/>
              </a:solidFill>
              <a:latin typeface="Calibri" panose="020F0502020204030204" pitchFamily="34" charset="0"/>
              <a:ea typeface="Aptos" panose="020B0004020202020204" pitchFamily="34" charset="0"/>
              <a:cs typeface="Times New Roman" panose="02020603050405020304" pitchFamily="18" charset="0"/>
            </a:endParaRPr>
          </a:p>
          <a:p>
            <a:pPr>
              <a:buSzPts val="1000"/>
              <a:tabLst>
                <a:tab pos="457200" algn="l"/>
              </a:tabLst>
            </a:pPr>
            <a:r>
              <a:rPr lang="en-US" b="1" dirty="0" err="1">
                <a:solidFill>
                  <a:srgbClr val="09465E"/>
                </a:solidFill>
                <a:latin typeface="Calibri"/>
                <a:ea typeface="Aptos" panose="020B0004020202020204" pitchFamily="34" charset="0"/>
                <a:cs typeface="Times New Roman"/>
              </a:rPr>
              <a:t>Applicazioni</a:t>
            </a:r>
            <a:r>
              <a:rPr lang="en-US" b="1" dirty="0">
                <a:solidFill>
                  <a:srgbClr val="09465E"/>
                </a:solidFill>
                <a:latin typeface="Calibri"/>
                <a:ea typeface="Aptos" panose="020B0004020202020204" pitchFamily="34" charset="0"/>
                <a:cs typeface="Times New Roman"/>
              </a:rPr>
              <a:t>:</a:t>
            </a:r>
          </a:p>
          <a:p>
            <a:pPr marL="342900" indent="-342900">
              <a:spcAft>
                <a:spcPts val="800"/>
              </a:spcAft>
              <a:tabLst>
                <a:tab pos="457200" algn="l"/>
              </a:tabLst>
            </a:pPr>
            <a:r>
              <a:rPr lang="es-ES" b="1" dirty="0">
                <a:solidFill>
                  <a:srgbClr val="2094D2"/>
                </a:solidFill>
                <a:latin typeface="Calibri"/>
                <a:ea typeface="Times New Roman" panose="02020603050405020304" pitchFamily="18" charset="0"/>
                <a:cs typeface="Times New Roman"/>
              </a:rPr>
              <a:t>Controllo qualità</a:t>
            </a:r>
            <a:r>
              <a:rPr lang="es-ES" dirty="0">
                <a:solidFill>
                  <a:srgbClr val="2094D2"/>
                </a:solidFill>
                <a:latin typeface="Calibri"/>
                <a:ea typeface="Times New Roman" panose="02020603050405020304" pitchFamily="18" charset="0"/>
                <a:cs typeface="Times New Roman"/>
              </a:rPr>
              <a:t>: </a:t>
            </a:r>
            <a:r>
              <a:rPr lang="en-US" dirty="0">
                <a:solidFill>
                  <a:srgbClr val="09465E"/>
                </a:solidFill>
                <a:latin typeface="Calibri"/>
                <a:ea typeface="Times New Roman" panose="02020603050405020304" pitchFamily="18" charset="0"/>
                <a:cs typeface="Times New Roman"/>
              </a:rPr>
              <a:t>I </a:t>
            </a:r>
            <a:r>
              <a:rPr lang="en-US" dirty="0" err="1">
                <a:solidFill>
                  <a:srgbClr val="09465E"/>
                </a:solidFill>
                <a:latin typeface="Calibri"/>
                <a:ea typeface="Times New Roman" panose="02020603050405020304" pitchFamily="18" charset="0"/>
                <a:cs typeface="Times New Roman"/>
              </a:rPr>
              <a:t>sistemi</a:t>
            </a:r>
            <a:r>
              <a:rPr lang="en-US" dirty="0">
                <a:solidFill>
                  <a:srgbClr val="09465E"/>
                </a:solidFill>
                <a:latin typeface="Calibri"/>
                <a:ea typeface="Times New Roman" panose="02020603050405020304" pitchFamily="18" charset="0"/>
                <a:cs typeface="Times New Roman"/>
              </a:rPr>
              <a:t> di </a:t>
            </a:r>
            <a:r>
              <a:rPr lang="en-US" dirty="0" err="1">
                <a:solidFill>
                  <a:srgbClr val="09465E"/>
                </a:solidFill>
                <a:latin typeface="Calibri"/>
                <a:ea typeface="Times New Roman" panose="02020603050405020304" pitchFamily="18" charset="0"/>
                <a:cs typeface="Times New Roman"/>
              </a:rPr>
              <a:t>riconoscimento</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delle</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immagini</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basati</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sull'intelligenza</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artificiale</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rilevano</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i</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difetti</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dei</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prodotti</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alimentari</a:t>
            </a:r>
            <a:r>
              <a:rPr lang="en-US" dirty="0">
                <a:solidFill>
                  <a:srgbClr val="09465E"/>
                </a:solidFill>
                <a:latin typeface="Calibri"/>
                <a:ea typeface="Times New Roman" panose="02020603050405020304" pitchFamily="18" charset="0"/>
                <a:cs typeface="Times New Roman"/>
              </a:rPr>
              <a:t> (ad </a:t>
            </a:r>
            <a:r>
              <a:rPr lang="en-US" dirty="0" err="1">
                <a:solidFill>
                  <a:srgbClr val="09465E"/>
                </a:solidFill>
                <a:latin typeface="Calibri"/>
                <a:ea typeface="Times New Roman" panose="02020603050405020304" pitchFamily="18" charset="0"/>
                <a:cs typeface="Times New Roman"/>
              </a:rPr>
              <a:t>esempio</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scolorimento</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irregolarità</a:t>
            </a:r>
            <a:r>
              <a:rPr lang="en-US" dirty="0">
                <a:solidFill>
                  <a:srgbClr val="09465E"/>
                </a:solidFill>
                <a:latin typeface="Calibri"/>
                <a:ea typeface="Times New Roman" panose="02020603050405020304" pitchFamily="18" charset="0"/>
                <a:cs typeface="Times New Roman"/>
              </a:rPr>
              <a:t> di forma) </a:t>
            </a:r>
            <a:r>
              <a:rPr lang="en-US" dirty="0" err="1">
                <a:solidFill>
                  <a:srgbClr val="09465E"/>
                </a:solidFill>
                <a:latin typeface="Calibri"/>
                <a:ea typeface="Times New Roman" panose="02020603050405020304" pitchFamily="18" charset="0"/>
                <a:cs typeface="Times New Roman"/>
              </a:rPr>
              <a:t>sulle</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linee</a:t>
            </a:r>
            <a:r>
              <a:rPr lang="en-US" dirty="0">
                <a:solidFill>
                  <a:srgbClr val="09465E"/>
                </a:solidFill>
                <a:latin typeface="Calibri"/>
                <a:ea typeface="Times New Roman" panose="02020603050405020304" pitchFamily="18" charset="0"/>
                <a:cs typeface="Times New Roman"/>
              </a:rPr>
              <a:t> di </a:t>
            </a:r>
            <a:r>
              <a:rPr lang="en-US" dirty="0" err="1">
                <a:solidFill>
                  <a:srgbClr val="09465E"/>
                </a:solidFill>
                <a:latin typeface="Calibri"/>
                <a:ea typeface="Times New Roman" panose="02020603050405020304" pitchFamily="18" charset="0"/>
                <a:cs typeface="Times New Roman"/>
              </a:rPr>
              <a:t>produzione</a:t>
            </a:r>
            <a:r>
              <a:rPr lang="en-US" dirty="0">
                <a:solidFill>
                  <a:srgbClr val="09465E"/>
                </a:solidFill>
                <a:latin typeface="Calibri"/>
                <a:ea typeface="Times New Roman" panose="02020603050405020304" pitchFamily="18" charset="0"/>
                <a:cs typeface="Times New Roman"/>
              </a:rPr>
              <a:t>.  </a:t>
            </a:r>
            <a:r>
              <a:rPr lang="en-US" i="1" dirty="0">
                <a:solidFill>
                  <a:srgbClr val="09465E"/>
                </a:solidFill>
                <a:latin typeface="Calibri"/>
                <a:ea typeface="Times New Roman" panose="02020603050405020304" pitchFamily="18" charset="0"/>
                <a:cs typeface="Times New Roman"/>
              </a:rPr>
              <a:t>Ad </a:t>
            </a:r>
            <a:r>
              <a:rPr lang="en-US" i="1" dirty="0" err="1">
                <a:solidFill>
                  <a:srgbClr val="09465E"/>
                </a:solidFill>
                <a:latin typeface="Calibri"/>
                <a:ea typeface="Times New Roman" panose="02020603050405020304" pitchFamily="18" charset="0"/>
                <a:cs typeface="Times New Roman"/>
              </a:rPr>
              <a:t>esempio</a:t>
            </a:r>
            <a:r>
              <a:rPr lang="en-US" i="1" dirty="0">
                <a:solidFill>
                  <a:srgbClr val="09465E"/>
                </a:solidFill>
                <a:latin typeface="Calibri"/>
                <a:ea typeface="Times New Roman" panose="02020603050405020304" pitchFamily="18" charset="0"/>
                <a:cs typeface="Times New Roman"/>
              </a:rPr>
              <a:t>: </a:t>
            </a:r>
            <a:r>
              <a:rPr lang="en-US" i="1" dirty="0" err="1">
                <a:solidFill>
                  <a:srgbClr val="09465E"/>
                </a:solidFill>
                <a:latin typeface="Calibri"/>
                <a:ea typeface="Times New Roman" panose="02020603050405020304" pitchFamily="18" charset="0"/>
                <a:cs typeface="Times New Roman"/>
              </a:rPr>
              <a:t>l</a:t>
            </a:r>
            <a:r>
              <a:rPr lang="en-US" dirty="0" err="1">
                <a:solidFill>
                  <a:srgbClr val="09465E"/>
                </a:solidFill>
                <a:latin typeface="Calibri"/>
                <a:ea typeface="Times New Roman" panose="02020603050405020304" pitchFamily="18" charset="0"/>
                <a:cs typeface="Times New Roman"/>
              </a:rPr>
              <a:t>'intelligenza</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artificiale</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può</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identificare</a:t>
            </a:r>
            <a:r>
              <a:rPr lang="en-US" dirty="0">
                <a:solidFill>
                  <a:srgbClr val="09465E"/>
                </a:solidFill>
                <a:latin typeface="Calibri"/>
                <a:ea typeface="Times New Roman" panose="02020603050405020304" pitchFamily="18" charset="0"/>
                <a:cs typeface="Times New Roman"/>
              </a:rPr>
              <a:t> in tempo </a:t>
            </a:r>
            <a:r>
              <a:rPr lang="en-US" dirty="0" err="1">
                <a:solidFill>
                  <a:srgbClr val="09465E"/>
                </a:solidFill>
                <a:latin typeface="Calibri"/>
                <a:ea typeface="Times New Roman" panose="02020603050405020304" pitchFamily="18" charset="0"/>
                <a:cs typeface="Times New Roman"/>
              </a:rPr>
              <a:t>reale</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i</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prodotti</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avariati</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riducendo</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ulteriori</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sprechi</a:t>
            </a:r>
            <a:r>
              <a:rPr lang="en-US" dirty="0">
                <a:solidFill>
                  <a:srgbClr val="09465E"/>
                </a:solidFill>
                <a:latin typeface="Calibri"/>
                <a:ea typeface="Times New Roman" panose="02020603050405020304" pitchFamily="18" charset="0"/>
                <a:cs typeface="Times New Roman"/>
              </a:rPr>
              <a:t> e </a:t>
            </a:r>
            <a:r>
              <a:rPr lang="en-US" dirty="0" err="1">
                <a:solidFill>
                  <a:srgbClr val="09465E"/>
                </a:solidFill>
                <a:latin typeface="Calibri"/>
                <a:ea typeface="Times New Roman" panose="02020603050405020304" pitchFamily="18" charset="0"/>
                <a:cs typeface="Times New Roman"/>
              </a:rPr>
              <a:t>garantendo</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una</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produzione</a:t>
            </a:r>
            <a:r>
              <a:rPr lang="en-US" dirty="0">
                <a:solidFill>
                  <a:srgbClr val="09465E"/>
                </a:solidFill>
                <a:latin typeface="Calibri"/>
                <a:ea typeface="Times New Roman" panose="02020603050405020304" pitchFamily="18" charset="0"/>
                <a:cs typeface="Times New Roman"/>
              </a:rPr>
              <a:t> di </a:t>
            </a:r>
            <a:r>
              <a:rPr lang="en-US" dirty="0" err="1">
                <a:solidFill>
                  <a:srgbClr val="09465E"/>
                </a:solidFill>
                <a:latin typeface="Calibri"/>
                <a:ea typeface="Times New Roman" panose="02020603050405020304" pitchFamily="18" charset="0"/>
                <a:cs typeface="Times New Roman"/>
              </a:rPr>
              <a:t>alta</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qualità</a:t>
            </a:r>
            <a:r>
              <a:rPr lang="en-US" dirty="0">
                <a:solidFill>
                  <a:srgbClr val="09465E"/>
                </a:solidFill>
                <a:latin typeface="Calibri"/>
                <a:ea typeface="Times New Roman" panose="02020603050405020304" pitchFamily="18" charset="0"/>
                <a:cs typeface="Times New Roman"/>
              </a:rPr>
              <a:t>.</a:t>
            </a:r>
          </a:p>
          <a:p>
            <a:pPr marL="342900" indent="-342900">
              <a:spcAft>
                <a:spcPts val="800"/>
              </a:spcAft>
              <a:tabLst>
                <a:tab pos="457200" algn="l"/>
              </a:tabLst>
            </a:pPr>
            <a:r>
              <a:rPr lang="es-ES" b="1" dirty="0">
                <a:solidFill>
                  <a:srgbClr val="2094D2"/>
                </a:solidFill>
                <a:latin typeface="Calibri"/>
                <a:ea typeface="Times New Roman" panose="02020603050405020304" pitchFamily="18" charset="0"/>
                <a:cs typeface="Times New Roman"/>
              </a:rPr>
              <a:t>Manutenzione predittiva</a:t>
            </a:r>
            <a:r>
              <a:rPr lang="es-ES" dirty="0">
                <a:solidFill>
                  <a:srgbClr val="2094D2"/>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L'intelligenza</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artificiale</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monitora</a:t>
            </a:r>
            <a:r>
              <a:rPr lang="en-US" dirty="0">
                <a:solidFill>
                  <a:srgbClr val="09465E"/>
                </a:solidFill>
                <a:latin typeface="Calibri"/>
                <a:ea typeface="Times New Roman" panose="02020603050405020304" pitchFamily="18" charset="0"/>
                <a:cs typeface="Times New Roman"/>
              </a:rPr>
              <a:t> le </a:t>
            </a:r>
            <a:r>
              <a:rPr lang="en-US" dirty="0" err="1">
                <a:solidFill>
                  <a:srgbClr val="09465E"/>
                </a:solidFill>
                <a:latin typeface="Calibri"/>
                <a:ea typeface="Times New Roman" panose="02020603050405020304" pitchFamily="18" charset="0"/>
                <a:cs typeface="Times New Roman"/>
              </a:rPr>
              <a:t>prestazioni</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dei</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macchinari</a:t>
            </a:r>
            <a:r>
              <a:rPr lang="en-US" dirty="0">
                <a:solidFill>
                  <a:srgbClr val="09465E"/>
                </a:solidFill>
                <a:latin typeface="Calibri"/>
                <a:ea typeface="Times New Roman" panose="02020603050405020304" pitchFamily="18" charset="0"/>
                <a:cs typeface="Times New Roman"/>
              </a:rPr>
              <a:t> e </a:t>
            </a:r>
            <a:r>
              <a:rPr lang="en-US" dirty="0" err="1">
                <a:solidFill>
                  <a:srgbClr val="09465E"/>
                </a:solidFill>
                <a:latin typeface="Calibri"/>
                <a:ea typeface="Times New Roman" panose="02020603050405020304" pitchFamily="18" charset="0"/>
                <a:cs typeface="Times New Roman"/>
              </a:rPr>
              <a:t>prevede</a:t>
            </a:r>
            <a:r>
              <a:rPr lang="en-US" dirty="0">
                <a:solidFill>
                  <a:srgbClr val="09465E"/>
                </a:solidFill>
                <a:latin typeface="Calibri"/>
                <a:ea typeface="Times New Roman" panose="02020603050405020304" pitchFamily="18" charset="0"/>
                <a:cs typeface="Times New Roman"/>
              </a:rPr>
              <a:t> le </a:t>
            </a:r>
            <a:r>
              <a:rPr lang="en-US" dirty="0" err="1">
                <a:solidFill>
                  <a:srgbClr val="09465E"/>
                </a:solidFill>
                <a:latin typeface="Calibri"/>
                <a:ea typeface="Times New Roman" panose="02020603050405020304" pitchFamily="18" charset="0"/>
                <a:cs typeface="Times New Roman"/>
              </a:rPr>
              <a:t>esigenze</a:t>
            </a:r>
            <a:r>
              <a:rPr lang="en-US" dirty="0">
                <a:solidFill>
                  <a:srgbClr val="09465E"/>
                </a:solidFill>
                <a:latin typeface="Calibri"/>
                <a:ea typeface="Times New Roman" panose="02020603050405020304" pitchFamily="18" charset="0"/>
                <a:cs typeface="Times New Roman"/>
              </a:rPr>
              <a:t> di </a:t>
            </a:r>
            <a:r>
              <a:rPr lang="en-US" dirty="0" err="1">
                <a:solidFill>
                  <a:srgbClr val="09465E"/>
                </a:solidFill>
                <a:latin typeface="Calibri"/>
                <a:ea typeface="Times New Roman" panose="02020603050405020304" pitchFamily="18" charset="0"/>
                <a:cs typeface="Times New Roman"/>
              </a:rPr>
              <a:t>manutenzione</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riducendo</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i</a:t>
            </a:r>
            <a:r>
              <a:rPr lang="en-US" dirty="0">
                <a:solidFill>
                  <a:srgbClr val="09465E"/>
                </a:solidFill>
                <a:latin typeface="Calibri"/>
                <a:ea typeface="Times New Roman" panose="02020603050405020304" pitchFamily="18" charset="0"/>
                <a:cs typeface="Times New Roman"/>
              </a:rPr>
              <a:t> tempi di fermo e </a:t>
            </a:r>
            <a:r>
              <a:rPr lang="en-US" dirty="0" err="1">
                <a:solidFill>
                  <a:srgbClr val="09465E"/>
                </a:solidFill>
                <a:latin typeface="Calibri"/>
                <a:ea typeface="Times New Roman" panose="02020603050405020304" pitchFamily="18" charset="0"/>
                <a:cs typeface="Times New Roman"/>
              </a:rPr>
              <a:t>migliorando</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l'efficienza</a:t>
            </a:r>
            <a:r>
              <a:rPr lang="en-US" dirty="0">
                <a:solidFill>
                  <a:srgbClr val="09465E"/>
                </a:solidFill>
                <a:latin typeface="Calibri"/>
                <a:ea typeface="Times New Roman" panose="02020603050405020304" pitchFamily="18" charset="0"/>
                <a:cs typeface="Times New Roman"/>
              </a:rPr>
              <a:t>. </a:t>
            </a:r>
            <a:r>
              <a:rPr lang="en-US" i="1" dirty="0">
                <a:solidFill>
                  <a:srgbClr val="09465E"/>
                </a:solidFill>
                <a:latin typeface="Calibri"/>
                <a:ea typeface="Times New Roman" panose="02020603050405020304" pitchFamily="18" charset="0"/>
                <a:cs typeface="Times New Roman"/>
              </a:rPr>
              <a:t>Ad </a:t>
            </a:r>
            <a:r>
              <a:rPr lang="en-US" i="1" dirty="0" err="1">
                <a:solidFill>
                  <a:srgbClr val="09465E"/>
                </a:solidFill>
                <a:latin typeface="Calibri"/>
                <a:ea typeface="Times New Roman" panose="02020603050405020304" pitchFamily="18" charset="0"/>
                <a:cs typeface="Times New Roman"/>
              </a:rPr>
              <a:t>esempio</a:t>
            </a:r>
            <a:r>
              <a:rPr lang="en-US" i="1" dirty="0">
                <a:solidFill>
                  <a:srgbClr val="09465E"/>
                </a:solidFill>
                <a:latin typeface="Calibri"/>
                <a:ea typeface="Times New Roman" panose="02020603050405020304" pitchFamily="18" charset="0"/>
                <a:cs typeface="Times New Roman"/>
              </a:rPr>
              <a:t>: </a:t>
            </a:r>
            <a:r>
              <a:rPr lang="en-US" i="1" dirty="0" err="1">
                <a:solidFill>
                  <a:srgbClr val="09465E"/>
                </a:solidFill>
                <a:latin typeface="Calibri"/>
                <a:ea typeface="Times New Roman" panose="02020603050405020304" pitchFamily="18" charset="0"/>
                <a:cs typeface="Times New Roman"/>
              </a:rPr>
              <a:t>i</a:t>
            </a:r>
            <a:r>
              <a:rPr lang="en-US" i="1"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sensori</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raccolgono</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dati</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su</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temperatura</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vibrazioni</a:t>
            </a:r>
            <a:r>
              <a:rPr lang="en-US" dirty="0">
                <a:solidFill>
                  <a:srgbClr val="09465E"/>
                </a:solidFill>
                <a:latin typeface="Calibri"/>
                <a:ea typeface="Times New Roman" panose="02020603050405020304" pitchFamily="18" charset="0"/>
                <a:cs typeface="Times New Roman"/>
              </a:rPr>
              <a:t> e </a:t>
            </a:r>
            <a:r>
              <a:rPr lang="en-US" dirty="0" err="1">
                <a:solidFill>
                  <a:srgbClr val="09465E"/>
                </a:solidFill>
                <a:latin typeface="Calibri"/>
                <a:ea typeface="Times New Roman" panose="02020603050405020304" pitchFamily="18" charset="0"/>
                <a:cs typeface="Times New Roman"/>
              </a:rPr>
              <a:t>pressione</a:t>
            </a:r>
            <a:r>
              <a:rPr lang="en-US" dirty="0">
                <a:solidFill>
                  <a:srgbClr val="09465E"/>
                </a:solidFill>
                <a:latin typeface="Calibri"/>
                <a:ea typeface="Times New Roman" panose="02020603050405020304" pitchFamily="18" charset="0"/>
                <a:cs typeface="Times New Roman"/>
              </a:rPr>
              <a:t> per </a:t>
            </a:r>
            <a:r>
              <a:rPr lang="en-US" dirty="0" err="1">
                <a:solidFill>
                  <a:srgbClr val="09465E"/>
                </a:solidFill>
                <a:latin typeface="Calibri"/>
                <a:ea typeface="Times New Roman" panose="02020603050405020304" pitchFamily="18" charset="0"/>
                <a:cs typeface="Times New Roman"/>
              </a:rPr>
              <a:t>avvisare</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gli</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operatori</a:t>
            </a:r>
            <a:r>
              <a:rPr lang="en-US" dirty="0">
                <a:solidFill>
                  <a:srgbClr val="09465E"/>
                </a:solidFill>
                <a:latin typeface="Calibri"/>
                <a:ea typeface="Times New Roman" panose="02020603050405020304" pitchFamily="18" charset="0"/>
                <a:cs typeface="Times New Roman"/>
              </a:rPr>
              <a:t> di </a:t>
            </a:r>
            <a:r>
              <a:rPr lang="en-US" dirty="0" err="1">
                <a:solidFill>
                  <a:srgbClr val="09465E"/>
                </a:solidFill>
                <a:latin typeface="Calibri"/>
                <a:ea typeface="Times New Roman" panose="02020603050405020304" pitchFamily="18" charset="0"/>
                <a:cs typeface="Times New Roman"/>
              </a:rPr>
              <a:t>potenziali</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guasti</a:t>
            </a:r>
            <a:r>
              <a:rPr lang="en-US" dirty="0">
                <a:solidFill>
                  <a:srgbClr val="09465E"/>
                </a:solidFill>
                <a:latin typeface="Calibri"/>
                <a:ea typeface="Times New Roman" panose="02020603050405020304" pitchFamily="18" charset="0"/>
                <a:cs typeface="Times New Roman"/>
              </a:rPr>
              <a:t>.</a:t>
            </a:r>
          </a:p>
          <a:p>
            <a:pPr marL="342900" indent="-342900">
              <a:spcAft>
                <a:spcPts val="800"/>
              </a:spcAft>
              <a:tabLst>
                <a:tab pos="457200" algn="l"/>
              </a:tabLst>
            </a:pPr>
            <a:r>
              <a:rPr lang="es-ES" b="1" dirty="0">
                <a:solidFill>
                  <a:srgbClr val="2094D2"/>
                </a:solidFill>
                <a:latin typeface="Calibri"/>
                <a:ea typeface="Times New Roman" panose="02020603050405020304" pitchFamily="18" charset="0"/>
                <a:cs typeface="Times New Roman"/>
              </a:rPr>
              <a:t>Previsione della domanda</a:t>
            </a:r>
            <a:r>
              <a:rPr lang="es-ES" dirty="0">
                <a:solidFill>
                  <a:srgbClr val="2094D2"/>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L'intelligenza</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artificiale</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analizza</a:t>
            </a:r>
            <a:r>
              <a:rPr lang="en-US" dirty="0">
                <a:solidFill>
                  <a:srgbClr val="09465E"/>
                </a:solidFill>
                <a:latin typeface="Calibri"/>
                <a:ea typeface="Times New Roman" panose="02020603050405020304" pitchFamily="18" charset="0"/>
                <a:cs typeface="Times New Roman"/>
              </a:rPr>
              <a:t> le </a:t>
            </a:r>
            <a:r>
              <a:rPr lang="en-US" dirty="0" err="1">
                <a:solidFill>
                  <a:srgbClr val="09465E"/>
                </a:solidFill>
                <a:latin typeface="Calibri"/>
                <a:ea typeface="Times New Roman" panose="02020603050405020304" pitchFamily="18" charset="0"/>
                <a:cs typeface="Times New Roman"/>
              </a:rPr>
              <a:t>tendenze</a:t>
            </a:r>
            <a:r>
              <a:rPr lang="en-US" dirty="0">
                <a:solidFill>
                  <a:srgbClr val="09465E"/>
                </a:solidFill>
                <a:latin typeface="Calibri"/>
                <a:ea typeface="Times New Roman" panose="02020603050405020304" pitchFamily="18" charset="0"/>
                <a:cs typeface="Times New Roman"/>
              </a:rPr>
              <a:t> del </a:t>
            </a:r>
            <a:r>
              <a:rPr lang="en-US" dirty="0" err="1">
                <a:solidFill>
                  <a:srgbClr val="09465E"/>
                </a:solidFill>
                <a:latin typeface="Calibri"/>
                <a:ea typeface="Times New Roman" panose="02020603050405020304" pitchFamily="18" charset="0"/>
                <a:cs typeface="Times New Roman"/>
              </a:rPr>
              <a:t>mercato</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i</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modelli</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meteorologici</a:t>
            </a:r>
            <a:r>
              <a:rPr lang="en-US" dirty="0">
                <a:solidFill>
                  <a:srgbClr val="09465E"/>
                </a:solidFill>
                <a:latin typeface="Calibri"/>
                <a:ea typeface="Times New Roman" panose="02020603050405020304" pitchFamily="18" charset="0"/>
                <a:cs typeface="Times New Roman"/>
              </a:rPr>
              <a:t> e </a:t>
            </a:r>
            <a:r>
              <a:rPr lang="en-US" dirty="0" err="1">
                <a:solidFill>
                  <a:srgbClr val="09465E"/>
                </a:solidFill>
                <a:latin typeface="Calibri"/>
                <a:ea typeface="Times New Roman" panose="02020603050405020304" pitchFamily="18" charset="0"/>
                <a:cs typeface="Times New Roman"/>
              </a:rPr>
              <a:t>i</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dati</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storici</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delle</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vendite</a:t>
            </a:r>
            <a:r>
              <a:rPr lang="en-US" dirty="0">
                <a:solidFill>
                  <a:srgbClr val="09465E"/>
                </a:solidFill>
                <a:latin typeface="Calibri"/>
                <a:ea typeface="Times New Roman" panose="02020603050405020304" pitchFamily="18" charset="0"/>
                <a:cs typeface="Times New Roman"/>
              </a:rPr>
              <a:t> per </a:t>
            </a:r>
            <a:r>
              <a:rPr lang="en-US" dirty="0" err="1">
                <a:solidFill>
                  <a:srgbClr val="09465E"/>
                </a:solidFill>
                <a:latin typeface="Calibri"/>
                <a:ea typeface="Times New Roman" panose="02020603050405020304" pitchFamily="18" charset="0"/>
                <a:cs typeface="Times New Roman"/>
              </a:rPr>
              <a:t>prevedere</a:t>
            </a:r>
            <a:r>
              <a:rPr lang="en-US" dirty="0">
                <a:solidFill>
                  <a:srgbClr val="09465E"/>
                </a:solidFill>
                <a:latin typeface="Calibri"/>
                <a:ea typeface="Times New Roman" panose="02020603050405020304" pitchFamily="18" charset="0"/>
                <a:cs typeface="Times New Roman"/>
              </a:rPr>
              <a:t> la </a:t>
            </a:r>
            <a:r>
              <a:rPr lang="en-US" dirty="0" err="1">
                <a:solidFill>
                  <a:srgbClr val="09465E"/>
                </a:solidFill>
                <a:latin typeface="Calibri"/>
                <a:ea typeface="Times New Roman" panose="02020603050405020304" pitchFamily="18" charset="0"/>
                <a:cs typeface="Times New Roman"/>
              </a:rPr>
              <a:t>domanda</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ottimizzando</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i</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programmi</a:t>
            </a:r>
            <a:r>
              <a:rPr lang="en-US" dirty="0">
                <a:solidFill>
                  <a:srgbClr val="09465E"/>
                </a:solidFill>
                <a:latin typeface="Calibri"/>
                <a:ea typeface="Times New Roman" panose="02020603050405020304" pitchFamily="18" charset="0"/>
                <a:cs typeface="Times New Roman"/>
              </a:rPr>
              <a:t> di </a:t>
            </a:r>
            <a:r>
              <a:rPr lang="en-US" dirty="0" err="1">
                <a:solidFill>
                  <a:srgbClr val="09465E"/>
                </a:solidFill>
                <a:latin typeface="Calibri"/>
                <a:ea typeface="Times New Roman" panose="02020603050405020304" pitchFamily="18" charset="0"/>
                <a:cs typeface="Times New Roman"/>
              </a:rPr>
              <a:t>produzione</a:t>
            </a:r>
            <a:r>
              <a:rPr lang="en-US" dirty="0">
                <a:solidFill>
                  <a:srgbClr val="09465E"/>
                </a:solidFill>
                <a:latin typeface="Calibri"/>
                <a:ea typeface="Times New Roman" panose="02020603050405020304" pitchFamily="18" charset="0"/>
                <a:cs typeface="Times New Roman"/>
              </a:rPr>
              <a:t> e la </a:t>
            </a:r>
            <a:r>
              <a:rPr lang="en-US" dirty="0" err="1">
                <a:solidFill>
                  <a:srgbClr val="09465E"/>
                </a:solidFill>
                <a:latin typeface="Calibri"/>
                <a:ea typeface="Times New Roman" panose="02020603050405020304" pitchFamily="18" charset="0"/>
                <a:cs typeface="Times New Roman"/>
              </a:rPr>
              <a:t>gestione</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delle</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scorte</a:t>
            </a:r>
            <a:r>
              <a:rPr lang="en-US" dirty="0">
                <a:solidFill>
                  <a:srgbClr val="09465E"/>
                </a:solidFill>
                <a:latin typeface="Calibri"/>
                <a:ea typeface="Times New Roman" panose="02020603050405020304" pitchFamily="18" charset="0"/>
                <a:cs typeface="Times New Roman"/>
              </a:rPr>
              <a:t>.</a:t>
            </a:r>
            <a:endParaRPr lang="es-ES" kern="100" dirty="0">
              <a:solidFill>
                <a:srgbClr val="09465E"/>
              </a:solidFill>
              <a:latin typeface="Calibri"/>
              <a:ea typeface="Aptos" panose="020B0004020202020204" pitchFamily="34" charset="0"/>
              <a:cs typeface="Times New Roman"/>
            </a:endParaRPr>
          </a:p>
          <a:p>
            <a:pPr marL="342900" indent="-342900">
              <a:spcAft>
                <a:spcPts val="800"/>
              </a:spcAft>
              <a:tabLst>
                <a:tab pos="457200" algn="l"/>
              </a:tabLst>
            </a:pPr>
            <a:r>
              <a:rPr lang="es-ES" b="1" dirty="0">
                <a:solidFill>
                  <a:srgbClr val="2094D2"/>
                </a:solidFill>
                <a:latin typeface="Calibri"/>
                <a:ea typeface="Times New Roman" panose="02020603050405020304" pitchFamily="18" charset="0"/>
                <a:cs typeface="Times New Roman"/>
              </a:rPr>
              <a:t>Ottimizzazione delle ricette</a:t>
            </a:r>
            <a:r>
              <a:rPr lang="es-ES" dirty="0">
                <a:solidFill>
                  <a:srgbClr val="2094D2"/>
                </a:solidFill>
                <a:latin typeface="Calibri"/>
                <a:ea typeface="Times New Roman" panose="02020603050405020304" pitchFamily="18" charset="0"/>
                <a:cs typeface="Times New Roman"/>
              </a:rPr>
              <a:t>: </a:t>
            </a:r>
            <a:r>
              <a:rPr lang="en-US" dirty="0">
                <a:solidFill>
                  <a:srgbClr val="09465E"/>
                </a:solidFill>
                <a:latin typeface="Calibri"/>
                <a:ea typeface="Times New Roman" panose="02020603050405020304" pitchFamily="18" charset="0"/>
                <a:cs typeface="Times New Roman"/>
              </a:rPr>
              <a:t>I </a:t>
            </a:r>
            <a:r>
              <a:rPr lang="en-US" dirty="0" err="1">
                <a:solidFill>
                  <a:srgbClr val="09465E"/>
                </a:solidFill>
                <a:latin typeface="Calibri"/>
                <a:ea typeface="Times New Roman" panose="02020603050405020304" pitchFamily="18" charset="0"/>
                <a:cs typeface="Times New Roman"/>
              </a:rPr>
              <a:t>modelli</a:t>
            </a:r>
            <a:r>
              <a:rPr lang="en-US" dirty="0">
                <a:solidFill>
                  <a:srgbClr val="09465E"/>
                </a:solidFill>
                <a:latin typeface="Calibri"/>
                <a:ea typeface="Times New Roman" panose="02020603050405020304" pitchFamily="18" charset="0"/>
                <a:cs typeface="Times New Roman"/>
              </a:rPr>
              <a:t> di </a:t>
            </a:r>
            <a:r>
              <a:rPr lang="en-US" dirty="0" err="1">
                <a:solidFill>
                  <a:srgbClr val="09465E"/>
                </a:solidFill>
                <a:latin typeface="Calibri"/>
                <a:ea typeface="Times New Roman" panose="02020603050405020304" pitchFamily="18" charset="0"/>
                <a:cs typeface="Times New Roman"/>
              </a:rPr>
              <a:t>apprendimento</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automatico</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regolano</a:t>
            </a:r>
            <a:r>
              <a:rPr lang="en-US" dirty="0">
                <a:solidFill>
                  <a:srgbClr val="09465E"/>
                </a:solidFill>
                <a:latin typeface="Calibri"/>
                <a:ea typeface="Times New Roman" panose="02020603050405020304" pitchFamily="18" charset="0"/>
                <a:cs typeface="Times New Roman"/>
              </a:rPr>
              <a:t> le </a:t>
            </a:r>
            <a:r>
              <a:rPr lang="en-US" dirty="0" err="1">
                <a:solidFill>
                  <a:srgbClr val="09465E"/>
                </a:solidFill>
                <a:latin typeface="Calibri"/>
                <a:ea typeface="Times New Roman" panose="02020603050405020304" pitchFamily="18" charset="0"/>
                <a:cs typeface="Times New Roman"/>
              </a:rPr>
              <a:t>ricette</a:t>
            </a:r>
            <a:r>
              <a:rPr lang="en-US" dirty="0">
                <a:solidFill>
                  <a:srgbClr val="09465E"/>
                </a:solidFill>
                <a:latin typeface="Calibri"/>
                <a:ea typeface="Times New Roman" panose="02020603050405020304" pitchFamily="18" charset="0"/>
                <a:cs typeface="Times New Roman"/>
              </a:rPr>
              <a:t> per </a:t>
            </a:r>
            <a:r>
              <a:rPr lang="en-US" dirty="0" err="1">
                <a:solidFill>
                  <a:srgbClr val="09465E"/>
                </a:solidFill>
                <a:latin typeface="Calibri"/>
                <a:ea typeface="Times New Roman" panose="02020603050405020304" pitchFamily="18" charset="0"/>
                <a:cs typeface="Times New Roman"/>
              </a:rPr>
              <a:t>migliorare</a:t>
            </a:r>
            <a:r>
              <a:rPr lang="en-US" dirty="0">
                <a:solidFill>
                  <a:srgbClr val="09465E"/>
                </a:solidFill>
                <a:latin typeface="Calibri"/>
                <a:ea typeface="Times New Roman" panose="02020603050405020304" pitchFamily="18" charset="0"/>
                <a:cs typeface="Times New Roman"/>
              </a:rPr>
              <a:t> il </a:t>
            </a:r>
            <a:r>
              <a:rPr lang="en-US" dirty="0" err="1">
                <a:solidFill>
                  <a:srgbClr val="09465E"/>
                </a:solidFill>
                <a:latin typeface="Calibri"/>
                <a:ea typeface="Times New Roman" panose="02020603050405020304" pitchFamily="18" charset="0"/>
                <a:cs typeface="Times New Roman"/>
              </a:rPr>
              <a:t>contenuto</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nutrizionale</a:t>
            </a:r>
            <a:r>
              <a:rPr lang="en-US" dirty="0">
                <a:solidFill>
                  <a:srgbClr val="09465E"/>
                </a:solidFill>
                <a:latin typeface="Calibri"/>
                <a:ea typeface="Times New Roman" panose="02020603050405020304" pitchFamily="18" charset="0"/>
                <a:cs typeface="Times New Roman"/>
              </a:rPr>
              <a:t>, il </a:t>
            </a:r>
            <a:r>
              <a:rPr lang="en-US" dirty="0" err="1">
                <a:solidFill>
                  <a:srgbClr val="09465E"/>
                </a:solidFill>
                <a:latin typeface="Calibri"/>
                <a:ea typeface="Times New Roman" panose="02020603050405020304" pitchFamily="18" charset="0"/>
                <a:cs typeface="Times New Roman"/>
              </a:rPr>
              <a:t>sapore</a:t>
            </a:r>
            <a:r>
              <a:rPr lang="en-US" dirty="0">
                <a:solidFill>
                  <a:srgbClr val="09465E"/>
                </a:solidFill>
                <a:latin typeface="Calibri"/>
                <a:ea typeface="Times New Roman" panose="02020603050405020304" pitchFamily="18" charset="0"/>
                <a:cs typeface="Times New Roman"/>
              </a:rPr>
              <a:t> o la </a:t>
            </a:r>
            <a:r>
              <a:rPr lang="en-US" dirty="0" err="1">
                <a:solidFill>
                  <a:srgbClr val="09465E"/>
                </a:solidFill>
                <a:latin typeface="Calibri"/>
                <a:ea typeface="Times New Roman" panose="02020603050405020304" pitchFamily="18" charset="0"/>
                <a:cs typeface="Times New Roman"/>
              </a:rPr>
              <a:t>durata</a:t>
            </a:r>
            <a:r>
              <a:rPr lang="en-US" dirty="0">
                <a:solidFill>
                  <a:srgbClr val="09465E"/>
                </a:solidFill>
                <a:latin typeface="Calibri"/>
                <a:ea typeface="Times New Roman" panose="02020603050405020304" pitchFamily="18" charset="0"/>
                <a:cs typeface="Times New Roman"/>
              </a:rPr>
              <a:t> di </a:t>
            </a:r>
            <a:r>
              <a:rPr lang="en-US" dirty="0" err="1">
                <a:solidFill>
                  <a:srgbClr val="09465E"/>
                </a:solidFill>
                <a:latin typeface="Calibri"/>
                <a:ea typeface="Times New Roman" panose="02020603050405020304" pitchFamily="18" charset="0"/>
                <a:cs typeface="Times New Roman"/>
              </a:rPr>
              <a:t>conservazione</a:t>
            </a:r>
            <a:r>
              <a:rPr lang="en-US" dirty="0">
                <a:solidFill>
                  <a:srgbClr val="09465E"/>
                </a:solidFill>
                <a:latin typeface="Calibri"/>
                <a:ea typeface="Times New Roman" panose="02020603050405020304" pitchFamily="18" charset="0"/>
                <a:cs typeface="Times New Roman"/>
              </a:rPr>
              <a:t> in base alle </a:t>
            </a:r>
            <a:r>
              <a:rPr lang="en-US" dirty="0" err="1">
                <a:solidFill>
                  <a:srgbClr val="09465E"/>
                </a:solidFill>
                <a:latin typeface="Calibri"/>
                <a:ea typeface="Times New Roman" panose="02020603050405020304" pitchFamily="18" charset="0"/>
                <a:cs typeface="Times New Roman"/>
              </a:rPr>
              <a:t>preferenze</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dei</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consumatori</a:t>
            </a:r>
            <a:r>
              <a:rPr lang="en-US" dirty="0">
                <a:solidFill>
                  <a:srgbClr val="09465E"/>
                </a:solidFill>
                <a:latin typeface="Calibri"/>
                <a:ea typeface="Times New Roman" panose="02020603050405020304" pitchFamily="18" charset="0"/>
                <a:cs typeface="Times New Roman"/>
              </a:rPr>
              <a:t> e ai </a:t>
            </a:r>
            <a:r>
              <a:rPr lang="en-US" dirty="0" err="1">
                <a:solidFill>
                  <a:srgbClr val="09465E"/>
                </a:solidFill>
                <a:latin typeface="Calibri"/>
                <a:ea typeface="Times New Roman" panose="02020603050405020304" pitchFamily="18" charset="0"/>
                <a:cs typeface="Times New Roman"/>
              </a:rPr>
              <a:t>requisiti</a:t>
            </a:r>
            <a:r>
              <a:rPr lang="en-US" dirty="0">
                <a:solidFill>
                  <a:srgbClr val="09465E"/>
                </a:solidFill>
                <a:latin typeface="Calibri"/>
                <a:ea typeface="Times New Roman" panose="02020603050405020304" pitchFamily="18" charset="0"/>
                <a:cs typeface="Times New Roman"/>
              </a:rPr>
              <a:t> </a:t>
            </a:r>
            <a:r>
              <a:rPr lang="en-US" dirty="0" err="1">
                <a:solidFill>
                  <a:srgbClr val="09465E"/>
                </a:solidFill>
                <a:latin typeface="Calibri"/>
                <a:ea typeface="Times New Roman" panose="02020603050405020304" pitchFamily="18" charset="0"/>
                <a:cs typeface="Times New Roman"/>
              </a:rPr>
              <a:t>normativi</a:t>
            </a:r>
            <a:r>
              <a:rPr lang="en-US" dirty="0">
                <a:solidFill>
                  <a:srgbClr val="09465E"/>
                </a:solidFill>
                <a:latin typeface="Calibri"/>
                <a:ea typeface="Times New Roman" panose="02020603050405020304" pitchFamily="18" charset="0"/>
                <a:cs typeface="Times New Roman"/>
              </a:rPr>
              <a:t>.</a:t>
            </a:r>
            <a:endParaRPr lang="es-ES" kern="100" dirty="0">
              <a:solidFill>
                <a:srgbClr val="09465E"/>
              </a:solidFill>
              <a:latin typeface="Calibri"/>
              <a:ea typeface="Aptos" panose="020B0004020202020204" pitchFamily="34" charset="0"/>
              <a:cs typeface="Times New Roman"/>
            </a:endParaRPr>
          </a:p>
        </p:txBody>
      </p:sp>
      <p:sp>
        <p:nvSpPr>
          <p:cNvPr id="8" name="TextBox 7">
            <a:extLst>
              <a:ext uri="{FF2B5EF4-FFF2-40B4-BE49-F238E27FC236}">
                <a16:creationId xmlns:a16="http://schemas.microsoft.com/office/drawing/2014/main" id="{469693F5-7432-F72D-F2A1-3F5A64753B36}"/>
              </a:ext>
            </a:extLst>
          </p:cNvPr>
          <p:cNvSpPr txBox="1"/>
          <p:nvPr/>
        </p:nvSpPr>
        <p:spPr>
          <a:xfrm>
            <a:off x="5642586" y="1473138"/>
            <a:ext cx="6096000" cy="877163"/>
          </a:xfrm>
          <a:prstGeom prst="rect">
            <a:avLst/>
          </a:prstGeom>
          <a:noFill/>
        </p:spPr>
        <p:txBody>
          <a:bodyPr wrap="square" lIns="91440" tIns="45720" rIns="91440" bIns="45720" anchor="t">
            <a:spAutoFit/>
          </a:bodyPr>
          <a:lstStyle/>
          <a:p>
            <a:pPr marL="342900" indent="-342900">
              <a:buSzPts val="1000"/>
              <a:buFont typeface="Symbol" panose="05050102010706020507" pitchFamily="18" charset="2"/>
              <a:buChar char=""/>
              <a:tabLst>
                <a:tab pos="457200" algn="l"/>
              </a:tabLst>
            </a:pPr>
            <a:r>
              <a:rPr lang="es-ES" sz="1700" b="1" dirty="0">
                <a:solidFill>
                  <a:srgbClr val="09465E"/>
                </a:solidFill>
                <a:latin typeface="Calibri"/>
                <a:ea typeface="Times New Roman" panose="02020603050405020304" pitchFamily="18" charset="0"/>
                <a:cs typeface="Times New Roman"/>
              </a:rPr>
              <a:t>Aumento dell'efficienza produttiva.</a:t>
            </a:r>
            <a:endParaRPr lang="es-ES" sz="1700" b="1" kern="100" dirty="0">
              <a:solidFill>
                <a:srgbClr val="09465E"/>
              </a:solidFill>
              <a:latin typeface="Calibri"/>
              <a:ea typeface="Aptos" panose="020B0004020202020204" pitchFamily="34" charset="0"/>
              <a:cs typeface="Times New Roman"/>
            </a:endParaRPr>
          </a:p>
          <a:p>
            <a:pPr marL="342900" indent="-342900">
              <a:buSzPts val="1000"/>
              <a:buFont typeface="Symbol" panose="05050102010706020507" pitchFamily="18" charset="2"/>
              <a:buChar char=""/>
              <a:tabLst>
                <a:tab pos="457200" algn="l"/>
              </a:tabLst>
            </a:pPr>
            <a:r>
              <a:rPr lang="en-US" sz="1700" b="1" dirty="0" err="1">
                <a:solidFill>
                  <a:srgbClr val="09465E"/>
                </a:solidFill>
                <a:latin typeface="Calibri"/>
                <a:ea typeface="Times New Roman" panose="02020603050405020304" pitchFamily="18" charset="0"/>
                <a:cs typeface="Times New Roman"/>
              </a:rPr>
              <a:t>Riduzione</a:t>
            </a:r>
            <a:r>
              <a:rPr lang="en-US" sz="1700" b="1" dirty="0">
                <a:solidFill>
                  <a:srgbClr val="09465E"/>
                </a:solidFill>
                <a:latin typeface="Calibri"/>
                <a:ea typeface="Times New Roman" panose="02020603050405020304" pitchFamily="18" charset="0"/>
                <a:cs typeface="Times New Roman"/>
              </a:rPr>
              <a:t> </a:t>
            </a:r>
            <a:r>
              <a:rPr lang="en-US" sz="1700" b="1" dirty="0" err="1">
                <a:solidFill>
                  <a:srgbClr val="09465E"/>
                </a:solidFill>
                <a:latin typeface="Calibri"/>
                <a:ea typeface="Times New Roman" panose="02020603050405020304" pitchFamily="18" charset="0"/>
                <a:cs typeface="Times New Roman"/>
              </a:rPr>
              <a:t>degli</a:t>
            </a:r>
            <a:r>
              <a:rPr lang="en-US" sz="1700" b="1" dirty="0">
                <a:solidFill>
                  <a:srgbClr val="09465E"/>
                </a:solidFill>
                <a:latin typeface="Calibri"/>
                <a:ea typeface="Times New Roman" panose="02020603050405020304" pitchFamily="18" charset="0"/>
                <a:cs typeface="Times New Roman"/>
              </a:rPr>
              <a:t> </a:t>
            </a:r>
            <a:r>
              <a:rPr lang="en-US" sz="1700" b="1" dirty="0" err="1">
                <a:solidFill>
                  <a:srgbClr val="09465E"/>
                </a:solidFill>
                <a:latin typeface="Calibri"/>
                <a:ea typeface="Times New Roman" panose="02020603050405020304" pitchFamily="18" charset="0"/>
                <a:cs typeface="Times New Roman"/>
              </a:rPr>
              <a:t>sprechi</a:t>
            </a:r>
            <a:r>
              <a:rPr lang="en-US" sz="1700" b="1" dirty="0">
                <a:solidFill>
                  <a:srgbClr val="09465E"/>
                </a:solidFill>
                <a:latin typeface="Calibri"/>
                <a:ea typeface="Times New Roman" panose="02020603050405020304" pitchFamily="18" charset="0"/>
                <a:cs typeface="Times New Roman"/>
              </a:rPr>
              <a:t> e </a:t>
            </a:r>
            <a:r>
              <a:rPr lang="en-US" sz="1700" b="1" dirty="0" err="1">
                <a:solidFill>
                  <a:srgbClr val="09465E"/>
                </a:solidFill>
                <a:latin typeface="Calibri"/>
                <a:ea typeface="Times New Roman" panose="02020603050405020304" pitchFamily="18" charset="0"/>
                <a:cs typeface="Times New Roman"/>
              </a:rPr>
              <a:t>dei</a:t>
            </a:r>
            <a:r>
              <a:rPr lang="en-US" sz="1700" b="1" dirty="0">
                <a:solidFill>
                  <a:srgbClr val="09465E"/>
                </a:solidFill>
                <a:latin typeface="Calibri"/>
                <a:ea typeface="Times New Roman" panose="02020603050405020304" pitchFamily="18" charset="0"/>
                <a:cs typeface="Times New Roman"/>
              </a:rPr>
              <a:t> </a:t>
            </a:r>
            <a:r>
              <a:rPr lang="en-US" sz="1700" b="1" dirty="0" err="1">
                <a:solidFill>
                  <a:srgbClr val="09465E"/>
                </a:solidFill>
                <a:latin typeface="Calibri"/>
                <a:ea typeface="Times New Roman" panose="02020603050405020304" pitchFamily="18" charset="0"/>
                <a:cs typeface="Times New Roman"/>
              </a:rPr>
              <a:t>costi</a:t>
            </a:r>
            <a:r>
              <a:rPr lang="en-US" sz="1700" b="1" dirty="0">
                <a:solidFill>
                  <a:srgbClr val="09465E"/>
                </a:solidFill>
                <a:latin typeface="Calibri"/>
                <a:ea typeface="Times New Roman" panose="02020603050405020304" pitchFamily="18" charset="0"/>
                <a:cs typeface="Times New Roman"/>
              </a:rPr>
              <a:t> </a:t>
            </a:r>
            <a:r>
              <a:rPr lang="en-US" sz="1700" b="1" dirty="0" err="1">
                <a:solidFill>
                  <a:srgbClr val="09465E"/>
                </a:solidFill>
                <a:latin typeface="Calibri"/>
                <a:ea typeface="Times New Roman" panose="02020603050405020304" pitchFamily="18" charset="0"/>
                <a:cs typeface="Times New Roman"/>
              </a:rPr>
              <a:t>operativi</a:t>
            </a:r>
            <a:r>
              <a:rPr lang="en-US" sz="1700" b="1" dirty="0">
                <a:solidFill>
                  <a:srgbClr val="09465E"/>
                </a:solidFill>
                <a:latin typeface="Calibri"/>
                <a:ea typeface="Times New Roman" panose="02020603050405020304" pitchFamily="18" charset="0"/>
                <a:cs typeface="Times New Roman"/>
              </a:rPr>
              <a:t>.</a:t>
            </a:r>
            <a:endParaRPr lang="es-ES" sz="1700" b="1" kern="100" dirty="0">
              <a:solidFill>
                <a:srgbClr val="09465E"/>
              </a:solidFill>
              <a:latin typeface="Calibri"/>
              <a:ea typeface="Aptos" panose="020B0004020202020204" pitchFamily="34" charset="0"/>
              <a:cs typeface="Times New Roman"/>
            </a:endParaRPr>
          </a:p>
          <a:p>
            <a:pPr marL="342900" indent="-342900">
              <a:buSzPts val="1000"/>
              <a:buFont typeface="Symbol" panose="05050102010706020507" pitchFamily="18" charset="2"/>
              <a:buChar char=""/>
              <a:tabLst>
                <a:tab pos="457200" algn="l"/>
              </a:tabLst>
            </a:pPr>
            <a:r>
              <a:rPr lang="en-US" sz="1700" b="1" dirty="0" err="1">
                <a:solidFill>
                  <a:srgbClr val="09465E"/>
                </a:solidFill>
                <a:latin typeface="Calibri"/>
                <a:ea typeface="Times New Roman" panose="02020603050405020304" pitchFamily="18" charset="0"/>
                <a:cs typeface="Times New Roman"/>
              </a:rPr>
              <a:t>Miglioramento</a:t>
            </a:r>
            <a:r>
              <a:rPr lang="en-US" sz="1700" b="1" dirty="0">
                <a:solidFill>
                  <a:srgbClr val="09465E"/>
                </a:solidFill>
                <a:latin typeface="Calibri"/>
                <a:ea typeface="Times New Roman" panose="02020603050405020304" pitchFamily="18" charset="0"/>
                <a:cs typeface="Times New Roman"/>
              </a:rPr>
              <a:t> </a:t>
            </a:r>
            <a:r>
              <a:rPr lang="en-US" sz="1700" b="1" dirty="0" err="1">
                <a:solidFill>
                  <a:srgbClr val="09465E"/>
                </a:solidFill>
                <a:latin typeface="Calibri"/>
                <a:ea typeface="Times New Roman" panose="02020603050405020304" pitchFamily="18" charset="0"/>
                <a:cs typeface="Times New Roman"/>
              </a:rPr>
              <a:t>della</a:t>
            </a:r>
            <a:r>
              <a:rPr lang="en-US" sz="1700" b="1" dirty="0">
                <a:solidFill>
                  <a:srgbClr val="09465E"/>
                </a:solidFill>
                <a:latin typeface="Calibri"/>
                <a:ea typeface="Times New Roman" panose="02020603050405020304" pitchFamily="18" charset="0"/>
                <a:cs typeface="Times New Roman"/>
              </a:rPr>
              <a:t> </a:t>
            </a:r>
            <a:r>
              <a:rPr lang="en-US" sz="1700" b="1" dirty="0" err="1">
                <a:solidFill>
                  <a:srgbClr val="09465E"/>
                </a:solidFill>
                <a:latin typeface="Calibri"/>
                <a:ea typeface="Times New Roman" panose="02020603050405020304" pitchFamily="18" charset="0"/>
                <a:cs typeface="Times New Roman"/>
              </a:rPr>
              <a:t>qualità</a:t>
            </a:r>
            <a:r>
              <a:rPr lang="en-US" sz="1700" b="1" dirty="0">
                <a:solidFill>
                  <a:srgbClr val="09465E"/>
                </a:solidFill>
                <a:latin typeface="Calibri"/>
                <a:ea typeface="Times New Roman" panose="02020603050405020304" pitchFamily="18" charset="0"/>
                <a:cs typeface="Times New Roman"/>
              </a:rPr>
              <a:t> e </a:t>
            </a:r>
            <a:r>
              <a:rPr lang="en-US" sz="1700" b="1" dirty="0" err="1">
                <a:solidFill>
                  <a:srgbClr val="09465E"/>
                </a:solidFill>
                <a:latin typeface="Calibri"/>
                <a:ea typeface="Times New Roman" panose="02020603050405020304" pitchFamily="18" charset="0"/>
                <a:cs typeface="Times New Roman"/>
              </a:rPr>
              <a:t>della</a:t>
            </a:r>
            <a:r>
              <a:rPr lang="en-US" sz="1700" b="1" dirty="0">
                <a:solidFill>
                  <a:srgbClr val="09465E"/>
                </a:solidFill>
                <a:latin typeface="Calibri"/>
                <a:ea typeface="Times New Roman" panose="02020603050405020304" pitchFamily="18" charset="0"/>
                <a:cs typeface="Times New Roman"/>
              </a:rPr>
              <a:t> </a:t>
            </a:r>
            <a:r>
              <a:rPr lang="en-US" sz="1700" b="1" dirty="0" err="1">
                <a:solidFill>
                  <a:srgbClr val="09465E"/>
                </a:solidFill>
                <a:latin typeface="Calibri"/>
                <a:ea typeface="Times New Roman" panose="02020603050405020304" pitchFamily="18" charset="0"/>
                <a:cs typeface="Times New Roman"/>
              </a:rPr>
              <a:t>sicurezza</a:t>
            </a:r>
            <a:r>
              <a:rPr lang="en-US" sz="1700" b="1" dirty="0">
                <a:solidFill>
                  <a:srgbClr val="09465E"/>
                </a:solidFill>
                <a:latin typeface="Calibri"/>
                <a:ea typeface="Times New Roman" panose="02020603050405020304" pitchFamily="18" charset="0"/>
                <a:cs typeface="Times New Roman"/>
              </a:rPr>
              <a:t> </a:t>
            </a:r>
            <a:r>
              <a:rPr lang="en-US" sz="1700" b="1" dirty="0" err="1">
                <a:solidFill>
                  <a:srgbClr val="09465E"/>
                </a:solidFill>
                <a:latin typeface="Calibri"/>
                <a:ea typeface="Times New Roman" panose="02020603050405020304" pitchFamily="18" charset="0"/>
                <a:cs typeface="Times New Roman"/>
              </a:rPr>
              <a:t>degli</a:t>
            </a:r>
            <a:r>
              <a:rPr lang="en-US" sz="1700" b="1" dirty="0">
                <a:solidFill>
                  <a:srgbClr val="09465E"/>
                </a:solidFill>
                <a:latin typeface="Calibri"/>
                <a:ea typeface="Times New Roman" panose="02020603050405020304" pitchFamily="18" charset="0"/>
                <a:cs typeface="Times New Roman"/>
              </a:rPr>
              <a:t> </a:t>
            </a:r>
            <a:r>
              <a:rPr lang="en-US" sz="1700" b="1" dirty="0" err="1">
                <a:solidFill>
                  <a:srgbClr val="09465E"/>
                </a:solidFill>
                <a:latin typeface="Calibri"/>
                <a:ea typeface="Times New Roman" panose="02020603050405020304" pitchFamily="18" charset="0"/>
                <a:cs typeface="Times New Roman"/>
              </a:rPr>
              <a:t>alimenti</a:t>
            </a:r>
            <a:r>
              <a:rPr lang="en-US" sz="1700" b="1" dirty="0">
                <a:solidFill>
                  <a:srgbClr val="09465E"/>
                </a:solidFill>
                <a:latin typeface="Calibri"/>
                <a:ea typeface="Times New Roman" panose="02020603050405020304" pitchFamily="18" charset="0"/>
                <a:cs typeface="Times New Roman"/>
              </a:rPr>
              <a:t>.</a:t>
            </a:r>
          </a:p>
        </p:txBody>
      </p:sp>
      <p:grpSp>
        <p:nvGrpSpPr>
          <p:cNvPr id="9" name="Graphic 250">
            <a:extLst>
              <a:ext uri="{FF2B5EF4-FFF2-40B4-BE49-F238E27FC236}">
                <a16:creationId xmlns:a16="http://schemas.microsoft.com/office/drawing/2014/main" id="{A69A1F4E-195C-1A6D-4DCF-79C8B7B6685C}"/>
              </a:ext>
            </a:extLst>
          </p:cNvPr>
          <p:cNvGrpSpPr/>
          <p:nvPr/>
        </p:nvGrpSpPr>
        <p:grpSpPr>
          <a:xfrm>
            <a:off x="256396" y="2350301"/>
            <a:ext cx="875437" cy="799889"/>
            <a:chOff x="6283970" y="3216418"/>
            <a:chExt cx="254179" cy="253306"/>
          </a:xfrm>
          <a:solidFill>
            <a:srgbClr val="2094D2"/>
          </a:solidFill>
        </p:grpSpPr>
        <p:sp>
          <p:nvSpPr>
            <p:cNvPr id="10" name="Freeform 265">
              <a:extLst>
                <a:ext uri="{FF2B5EF4-FFF2-40B4-BE49-F238E27FC236}">
                  <a16:creationId xmlns:a16="http://schemas.microsoft.com/office/drawing/2014/main" id="{CBAA4637-F0E5-5D34-239F-0B253FF5F3DE}"/>
                </a:ext>
              </a:extLst>
            </p:cNvPr>
            <p:cNvSpPr/>
            <p:nvPr/>
          </p:nvSpPr>
          <p:spPr>
            <a:xfrm>
              <a:off x="6283970" y="3232708"/>
              <a:ext cx="121386" cy="237016"/>
            </a:xfrm>
            <a:custGeom>
              <a:avLst/>
              <a:gdLst>
                <a:gd name="connsiteX0" fmla="*/ 121387 w 121386"/>
                <a:gd name="connsiteY0" fmla="*/ 61087 h 237016"/>
                <a:gd name="connsiteX1" fmla="*/ 110796 w 121386"/>
                <a:gd name="connsiteY1" fmla="*/ 26064 h 237016"/>
                <a:gd name="connsiteX2" fmla="*/ 104279 w 121386"/>
                <a:gd name="connsiteY2" fmla="*/ 30951 h 237016"/>
                <a:gd name="connsiteX3" fmla="*/ 114055 w 121386"/>
                <a:gd name="connsiteY3" fmla="*/ 61087 h 237016"/>
                <a:gd name="connsiteX4" fmla="*/ 61101 w 121386"/>
                <a:gd name="connsiteY4" fmla="*/ 114029 h 237016"/>
                <a:gd name="connsiteX5" fmla="*/ 8147 w 121386"/>
                <a:gd name="connsiteY5" fmla="*/ 61087 h 237016"/>
                <a:gd name="connsiteX6" fmla="*/ 61101 w 121386"/>
                <a:gd name="connsiteY6" fmla="*/ 8145 h 237016"/>
                <a:gd name="connsiteX7" fmla="*/ 87985 w 121386"/>
                <a:gd name="connsiteY7" fmla="*/ 15475 h 237016"/>
                <a:gd name="connsiteX8" fmla="*/ 92059 w 121386"/>
                <a:gd name="connsiteY8" fmla="*/ 8145 h 237016"/>
                <a:gd name="connsiteX9" fmla="*/ 61101 w 121386"/>
                <a:gd name="connsiteY9" fmla="*/ 0 h 237016"/>
                <a:gd name="connsiteX10" fmla="*/ 0 w 121386"/>
                <a:gd name="connsiteY10" fmla="*/ 61087 h 237016"/>
                <a:gd name="connsiteX11" fmla="*/ 40734 w 121386"/>
                <a:gd name="connsiteY11" fmla="*/ 118915 h 237016"/>
                <a:gd name="connsiteX12" fmla="*/ 22811 w 121386"/>
                <a:gd name="connsiteY12" fmla="*/ 131133 h 237016"/>
                <a:gd name="connsiteX13" fmla="*/ 8147 w 121386"/>
                <a:gd name="connsiteY13" fmla="*/ 158825 h 237016"/>
                <a:gd name="connsiteX14" fmla="*/ 9776 w 121386"/>
                <a:gd name="connsiteY14" fmla="*/ 169414 h 237016"/>
                <a:gd name="connsiteX15" fmla="*/ 24440 w 121386"/>
                <a:gd name="connsiteY15" fmla="*/ 213396 h 237016"/>
                <a:gd name="connsiteX16" fmla="*/ 24440 w 121386"/>
                <a:gd name="connsiteY16" fmla="*/ 215840 h 237016"/>
                <a:gd name="connsiteX17" fmla="*/ 13850 w 121386"/>
                <a:gd name="connsiteY17" fmla="*/ 237016 h 237016"/>
                <a:gd name="connsiteX18" fmla="*/ 92873 w 121386"/>
                <a:gd name="connsiteY18" fmla="*/ 237016 h 237016"/>
                <a:gd name="connsiteX19" fmla="*/ 82282 w 121386"/>
                <a:gd name="connsiteY19" fmla="*/ 215840 h 237016"/>
                <a:gd name="connsiteX20" fmla="*/ 82282 w 121386"/>
                <a:gd name="connsiteY20" fmla="*/ 188147 h 237016"/>
                <a:gd name="connsiteX21" fmla="*/ 86356 w 121386"/>
                <a:gd name="connsiteY21" fmla="*/ 188147 h 237016"/>
                <a:gd name="connsiteX22" fmla="*/ 98576 w 121386"/>
                <a:gd name="connsiteY22" fmla="*/ 175930 h 237016"/>
                <a:gd name="connsiteX23" fmla="*/ 95317 w 121386"/>
                <a:gd name="connsiteY23" fmla="*/ 167785 h 237016"/>
                <a:gd name="connsiteX24" fmla="*/ 98576 w 121386"/>
                <a:gd name="connsiteY24" fmla="*/ 159640 h 237016"/>
                <a:gd name="connsiteX25" fmla="*/ 95317 w 121386"/>
                <a:gd name="connsiteY25" fmla="*/ 151495 h 237016"/>
                <a:gd name="connsiteX26" fmla="*/ 98576 w 121386"/>
                <a:gd name="connsiteY26" fmla="*/ 143350 h 237016"/>
                <a:gd name="connsiteX27" fmla="*/ 97761 w 121386"/>
                <a:gd name="connsiteY27" fmla="*/ 139278 h 237016"/>
                <a:gd name="connsiteX28" fmla="*/ 102649 w 121386"/>
                <a:gd name="connsiteY28" fmla="*/ 139278 h 237016"/>
                <a:gd name="connsiteX29" fmla="*/ 114869 w 121386"/>
                <a:gd name="connsiteY29" fmla="*/ 127060 h 237016"/>
                <a:gd name="connsiteX30" fmla="*/ 102649 w 121386"/>
                <a:gd name="connsiteY30" fmla="*/ 114843 h 237016"/>
                <a:gd name="connsiteX31" fmla="*/ 92059 w 121386"/>
                <a:gd name="connsiteY31" fmla="*/ 114843 h 237016"/>
                <a:gd name="connsiteX32" fmla="*/ 121387 w 121386"/>
                <a:gd name="connsiteY32" fmla="*/ 61087 h 237016"/>
                <a:gd name="connsiteX33" fmla="*/ 121387 w 121386"/>
                <a:gd name="connsiteY33" fmla="*/ 61087 h 237016"/>
                <a:gd name="connsiteX34" fmla="*/ 72506 w 121386"/>
                <a:gd name="connsiteY34" fmla="*/ 121359 h 237016"/>
                <a:gd name="connsiteX35" fmla="*/ 72506 w 121386"/>
                <a:gd name="connsiteY35" fmla="*/ 131133 h 237016"/>
                <a:gd name="connsiteX36" fmla="*/ 68433 w 121386"/>
                <a:gd name="connsiteY36" fmla="*/ 131133 h 237016"/>
                <a:gd name="connsiteX37" fmla="*/ 64359 w 121386"/>
                <a:gd name="connsiteY37" fmla="*/ 131947 h 237016"/>
                <a:gd name="connsiteX38" fmla="*/ 64359 w 121386"/>
                <a:gd name="connsiteY38" fmla="*/ 130318 h 237016"/>
                <a:gd name="connsiteX39" fmla="*/ 64359 w 121386"/>
                <a:gd name="connsiteY39" fmla="*/ 127875 h 237016"/>
                <a:gd name="connsiteX40" fmla="*/ 63545 w 121386"/>
                <a:gd name="connsiteY40" fmla="*/ 122173 h 237016"/>
                <a:gd name="connsiteX41" fmla="*/ 72506 w 121386"/>
                <a:gd name="connsiteY41" fmla="*/ 121359 h 237016"/>
                <a:gd name="connsiteX42" fmla="*/ 72506 w 121386"/>
                <a:gd name="connsiteY42" fmla="*/ 121359 h 237016"/>
                <a:gd name="connsiteX43" fmla="*/ 59471 w 121386"/>
                <a:gd name="connsiteY43" fmla="*/ 167785 h 237016"/>
                <a:gd name="connsiteX44" fmla="*/ 56212 w 121386"/>
                <a:gd name="connsiteY44" fmla="*/ 175930 h 237016"/>
                <a:gd name="connsiteX45" fmla="*/ 68433 w 121386"/>
                <a:gd name="connsiteY45" fmla="*/ 188147 h 237016"/>
                <a:gd name="connsiteX46" fmla="*/ 72506 w 121386"/>
                <a:gd name="connsiteY46" fmla="*/ 188147 h 237016"/>
                <a:gd name="connsiteX47" fmla="*/ 72506 w 121386"/>
                <a:gd name="connsiteY47" fmla="*/ 192220 h 237016"/>
                <a:gd name="connsiteX48" fmla="*/ 68433 w 121386"/>
                <a:gd name="connsiteY48" fmla="*/ 196292 h 237016"/>
                <a:gd name="connsiteX49" fmla="*/ 52139 w 121386"/>
                <a:gd name="connsiteY49" fmla="*/ 196292 h 237016"/>
                <a:gd name="connsiteX50" fmla="*/ 48066 w 121386"/>
                <a:gd name="connsiteY50" fmla="*/ 192220 h 237016"/>
                <a:gd name="connsiteX51" fmla="*/ 48066 w 121386"/>
                <a:gd name="connsiteY51" fmla="*/ 155568 h 237016"/>
                <a:gd name="connsiteX52" fmla="*/ 52954 w 121386"/>
                <a:gd name="connsiteY52" fmla="*/ 145794 h 237016"/>
                <a:gd name="connsiteX53" fmla="*/ 56212 w 121386"/>
                <a:gd name="connsiteY53" fmla="*/ 143350 h 237016"/>
                <a:gd name="connsiteX54" fmla="*/ 59471 w 121386"/>
                <a:gd name="connsiteY54" fmla="*/ 151495 h 237016"/>
                <a:gd name="connsiteX55" fmla="*/ 56212 w 121386"/>
                <a:gd name="connsiteY55" fmla="*/ 159640 h 237016"/>
                <a:gd name="connsiteX56" fmla="*/ 59471 w 121386"/>
                <a:gd name="connsiteY56" fmla="*/ 167785 h 237016"/>
                <a:gd name="connsiteX57" fmla="*/ 59471 w 121386"/>
                <a:gd name="connsiteY57" fmla="*/ 167785 h 237016"/>
                <a:gd name="connsiteX58" fmla="*/ 16294 w 121386"/>
                <a:gd name="connsiteY58" fmla="*/ 166970 h 237016"/>
                <a:gd name="connsiteX59" fmla="*/ 14664 w 121386"/>
                <a:gd name="connsiteY59" fmla="*/ 158825 h 237016"/>
                <a:gd name="connsiteX60" fmla="*/ 26070 w 121386"/>
                <a:gd name="connsiteY60" fmla="*/ 137649 h 237016"/>
                <a:gd name="connsiteX61" fmla="*/ 47251 w 121386"/>
                <a:gd name="connsiteY61" fmla="*/ 122988 h 237016"/>
                <a:gd name="connsiteX62" fmla="*/ 50510 w 121386"/>
                <a:gd name="connsiteY62" fmla="*/ 122173 h 237016"/>
                <a:gd name="connsiteX63" fmla="*/ 56212 w 121386"/>
                <a:gd name="connsiteY63" fmla="*/ 127875 h 237016"/>
                <a:gd name="connsiteX64" fmla="*/ 56212 w 121386"/>
                <a:gd name="connsiteY64" fmla="*/ 130318 h 237016"/>
                <a:gd name="connsiteX65" fmla="*/ 53769 w 121386"/>
                <a:gd name="connsiteY65" fmla="*/ 134391 h 237016"/>
                <a:gd name="connsiteX66" fmla="*/ 48066 w 121386"/>
                <a:gd name="connsiteY66" fmla="*/ 139278 h 237016"/>
                <a:gd name="connsiteX67" fmla="*/ 39919 w 121386"/>
                <a:gd name="connsiteY67" fmla="*/ 155568 h 237016"/>
                <a:gd name="connsiteX68" fmla="*/ 39919 w 121386"/>
                <a:gd name="connsiteY68" fmla="*/ 192220 h 237016"/>
                <a:gd name="connsiteX69" fmla="*/ 52139 w 121386"/>
                <a:gd name="connsiteY69" fmla="*/ 204437 h 237016"/>
                <a:gd name="connsiteX70" fmla="*/ 68433 w 121386"/>
                <a:gd name="connsiteY70" fmla="*/ 204437 h 237016"/>
                <a:gd name="connsiteX71" fmla="*/ 72506 w 121386"/>
                <a:gd name="connsiteY71" fmla="*/ 203622 h 237016"/>
                <a:gd name="connsiteX72" fmla="*/ 72506 w 121386"/>
                <a:gd name="connsiteY72" fmla="*/ 212582 h 237016"/>
                <a:gd name="connsiteX73" fmla="*/ 31772 w 121386"/>
                <a:gd name="connsiteY73" fmla="*/ 212582 h 237016"/>
                <a:gd name="connsiteX74" fmla="*/ 31772 w 121386"/>
                <a:gd name="connsiteY74" fmla="*/ 212582 h 237016"/>
                <a:gd name="connsiteX75" fmla="*/ 16294 w 121386"/>
                <a:gd name="connsiteY75" fmla="*/ 166970 h 237016"/>
                <a:gd name="connsiteX76" fmla="*/ 26070 w 121386"/>
                <a:gd name="connsiteY76" fmla="*/ 229686 h 237016"/>
                <a:gd name="connsiteX77" fmla="*/ 30143 w 121386"/>
                <a:gd name="connsiteY77" fmla="*/ 221541 h 237016"/>
                <a:gd name="connsiteX78" fmla="*/ 74136 w 121386"/>
                <a:gd name="connsiteY78" fmla="*/ 221541 h 237016"/>
                <a:gd name="connsiteX79" fmla="*/ 78209 w 121386"/>
                <a:gd name="connsiteY79" fmla="*/ 229686 h 237016"/>
                <a:gd name="connsiteX80" fmla="*/ 26070 w 121386"/>
                <a:gd name="connsiteY80" fmla="*/ 229686 h 237016"/>
                <a:gd name="connsiteX81" fmla="*/ 84726 w 121386"/>
                <a:gd name="connsiteY81" fmla="*/ 180002 h 237016"/>
                <a:gd name="connsiteX82" fmla="*/ 68433 w 121386"/>
                <a:gd name="connsiteY82" fmla="*/ 180002 h 237016"/>
                <a:gd name="connsiteX83" fmla="*/ 64359 w 121386"/>
                <a:gd name="connsiteY83" fmla="*/ 175930 h 237016"/>
                <a:gd name="connsiteX84" fmla="*/ 68433 w 121386"/>
                <a:gd name="connsiteY84" fmla="*/ 171857 h 237016"/>
                <a:gd name="connsiteX85" fmla="*/ 84726 w 121386"/>
                <a:gd name="connsiteY85" fmla="*/ 171857 h 237016"/>
                <a:gd name="connsiteX86" fmla="*/ 88800 w 121386"/>
                <a:gd name="connsiteY86" fmla="*/ 175930 h 237016"/>
                <a:gd name="connsiteX87" fmla="*/ 84726 w 121386"/>
                <a:gd name="connsiteY87" fmla="*/ 180002 h 237016"/>
                <a:gd name="connsiteX88" fmla="*/ 84726 w 121386"/>
                <a:gd name="connsiteY88" fmla="*/ 180002 h 237016"/>
                <a:gd name="connsiteX89" fmla="*/ 84726 w 121386"/>
                <a:gd name="connsiteY89" fmla="*/ 163712 h 237016"/>
                <a:gd name="connsiteX90" fmla="*/ 68433 w 121386"/>
                <a:gd name="connsiteY90" fmla="*/ 163712 h 237016"/>
                <a:gd name="connsiteX91" fmla="*/ 64359 w 121386"/>
                <a:gd name="connsiteY91" fmla="*/ 159640 h 237016"/>
                <a:gd name="connsiteX92" fmla="*/ 68433 w 121386"/>
                <a:gd name="connsiteY92" fmla="*/ 155568 h 237016"/>
                <a:gd name="connsiteX93" fmla="*/ 84726 w 121386"/>
                <a:gd name="connsiteY93" fmla="*/ 155568 h 237016"/>
                <a:gd name="connsiteX94" fmla="*/ 88800 w 121386"/>
                <a:gd name="connsiteY94" fmla="*/ 159640 h 237016"/>
                <a:gd name="connsiteX95" fmla="*/ 84726 w 121386"/>
                <a:gd name="connsiteY95" fmla="*/ 163712 h 237016"/>
                <a:gd name="connsiteX96" fmla="*/ 84726 w 121386"/>
                <a:gd name="connsiteY96" fmla="*/ 163712 h 237016"/>
                <a:gd name="connsiteX97" fmla="*/ 84726 w 121386"/>
                <a:gd name="connsiteY97" fmla="*/ 147423 h 237016"/>
                <a:gd name="connsiteX98" fmla="*/ 68433 w 121386"/>
                <a:gd name="connsiteY98" fmla="*/ 147423 h 237016"/>
                <a:gd name="connsiteX99" fmla="*/ 64359 w 121386"/>
                <a:gd name="connsiteY99" fmla="*/ 143350 h 237016"/>
                <a:gd name="connsiteX100" fmla="*/ 68433 w 121386"/>
                <a:gd name="connsiteY100" fmla="*/ 139278 h 237016"/>
                <a:gd name="connsiteX101" fmla="*/ 84726 w 121386"/>
                <a:gd name="connsiteY101" fmla="*/ 139278 h 237016"/>
                <a:gd name="connsiteX102" fmla="*/ 88800 w 121386"/>
                <a:gd name="connsiteY102" fmla="*/ 143350 h 237016"/>
                <a:gd name="connsiteX103" fmla="*/ 84726 w 121386"/>
                <a:gd name="connsiteY103" fmla="*/ 147423 h 237016"/>
                <a:gd name="connsiteX104" fmla="*/ 84726 w 121386"/>
                <a:gd name="connsiteY104" fmla="*/ 147423 h 237016"/>
                <a:gd name="connsiteX105" fmla="*/ 101020 w 121386"/>
                <a:gd name="connsiteY105" fmla="*/ 122988 h 237016"/>
                <a:gd name="connsiteX106" fmla="*/ 105093 w 121386"/>
                <a:gd name="connsiteY106" fmla="*/ 127060 h 237016"/>
                <a:gd name="connsiteX107" fmla="*/ 101020 w 121386"/>
                <a:gd name="connsiteY107" fmla="*/ 131133 h 237016"/>
                <a:gd name="connsiteX108" fmla="*/ 80653 w 121386"/>
                <a:gd name="connsiteY108" fmla="*/ 131133 h 237016"/>
                <a:gd name="connsiteX109" fmla="*/ 80653 w 121386"/>
                <a:gd name="connsiteY109" fmla="*/ 122988 h 237016"/>
                <a:gd name="connsiteX110" fmla="*/ 101020 w 121386"/>
                <a:gd name="connsiteY110" fmla="*/ 122988 h 23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21386" h="237016">
                  <a:moveTo>
                    <a:pt x="121387" y="61087"/>
                  </a:moveTo>
                  <a:cubicBezTo>
                    <a:pt x="121387" y="48869"/>
                    <a:pt x="117313" y="36652"/>
                    <a:pt x="110796" y="26064"/>
                  </a:cubicBezTo>
                  <a:lnTo>
                    <a:pt x="104279" y="30951"/>
                  </a:lnTo>
                  <a:cubicBezTo>
                    <a:pt x="110796" y="39910"/>
                    <a:pt x="114055" y="50498"/>
                    <a:pt x="114055" y="61087"/>
                  </a:cubicBezTo>
                  <a:cubicBezTo>
                    <a:pt x="114055" y="90408"/>
                    <a:pt x="90429" y="114029"/>
                    <a:pt x="61101" y="114029"/>
                  </a:cubicBezTo>
                  <a:cubicBezTo>
                    <a:pt x="31772" y="114029"/>
                    <a:pt x="8147" y="90408"/>
                    <a:pt x="8147" y="61087"/>
                  </a:cubicBezTo>
                  <a:cubicBezTo>
                    <a:pt x="8147" y="31765"/>
                    <a:pt x="31772" y="8145"/>
                    <a:pt x="61101" y="8145"/>
                  </a:cubicBezTo>
                  <a:cubicBezTo>
                    <a:pt x="70877" y="8145"/>
                    <a:pt x="79838" y="10589"/>
                    <a:pt x="87985" y="15475"/>
                  </a:cubicBezTo>
                  <a:lnTo>
                    <a:pt x="92059" y="8145"/>
                  </a:lnTo>
                  <a:cubicBezTo>
                    <a:pt x="82282" y="2444"/>
                    <a:pt x="71692" y="0"/>
                    <a:pt x="61101" y="0"/>
                  </a:cubicBezTo>
                  <a:cubicBezTo>
                    <a:pt x="26884" y="0"/>
                    <a:pt x="0" y="27693"/>
                    <a:pt x="0" y="61087"/>
                  </a:cubicBezTo>
                  <a:cubicBezTo>
                    <a:pt x="0" y="87965"/>
                    <a:pt x="17108" y="110771"/>
                    <a:pt x="40734" y="118915"/>
                  </a:cubicBezTo>
                  <a:lnTo>
                    <a:pt x="22811" y="131133"/>
                  </a:lnTo>
                  <a:cubicBezTo>
                    <a:pt x="13850" y="137649"/>
                    <a:pt x="8147" y="147423"/>
                    <a:pt x="8147" y="158825"/>
                  </a:cubicBezTo>
                  <a:cubicBezTo>
                    <a:pt x="8147" y="162083"/>
                    <a:pt x="8961" y="166156"/>
                    <a:pt x="9776" y="169414"/>
                  </a:cubicBezTo>
                  <a:lnTo>
                    <a:pt x="24440" y="213396"/>
                  </a:lnTo>
                  <a:lnTo>
                    <a:pt x="24440" y="215840"/>
                  </a:lnTo>
                  <a:lnTo>
                    <a:pt x="13850" y="237016"/>
                  </a:lnTo>
                  <a:lnTo>
                    <a:pt x="92873" y="237016"/>
                  </a:lnTo>
                  <a:lnTo>
                    <a:pt x="82282" y="215840"/>
                  </a:lnTo>
                  <a:lnTo>
                    <a:pt x="82282" y="188147"/>
                  </a:lnTo>
                  <a:lnTo>
                    <a:pt x="86356" y="188147"/>
                  </a:lnTo>
                  <a:cubicBezTo>
                    <a:pt x="92873" y="188147"/>
                    <a:pt x="98576" y="182446"/>
                    <a:pt x="98576" y="175930"/>
                  </a:cubicBezTo>
                  <a:cubicBezTo>
                    <a:pt x="98576" y="172672"/>
                    <a:pt x="96946" y="170228"/>
                    <a:pt x="95317" y="167785"/>
                  </a:cubicBezTo>
                  <a:cubicBezTo>
                    <a:pt x="96946" y="165341"/>
                    <a:pt x="98576" y="162898"/>
                    <a:pt x="98576" y="159640"/>
                  </a:cubicBezTo>
                  <a:cubicBezTo>
                    <a:pt x="98576" y="156382"/>
                    <a:pt x="96946" y="153938"/>
                    <a:pt x="95317" y="151495"/>
                  </a:cubicBezTo>
                  <a:cubicBezTo>
                    <a:pt x="96946" y="149052"/>
                    <a:pt x="98576" y="146608"/>
                    <a:pt x="98576" y="143350"/>
                  </a:cubicBezTo>
                  <a:cubicBezTo>
                    <a:pt x="98576" y="141721"/>
                    <a:pt x="98576" y="140907"/>
                    <a:pt x="97761" y="139278"/>
                  </a:cubicBezTo>
                  <a:lnTo>
                    <a:pt x="102649" y="139278"/>
                  </a:lnTo>
                  <a:cubicBezTo>
                    <a:pt x="109167" y="139278"/>
                    <a:pt x="114869" y="133576"/>
                    <a:pt x="114869" y="127060"/>
                  </a:cubicBezTo>
                  <a:cubicBezTo>
                    <a:pt x="114869" y="120545"/>
                    <a:pt x="109167" y="114843"/>
                    <a:pt x="102649" y="114843"/>
                  </a:cubicBezTo>
                  <a:lnTo>
                    <a:pt x="92059" y="114843"/>
                  </a:lnTo>
                  <a:cubicBezTo>
                    <a:pt x="109167" y="104255"/>
                    <a:pt x="121387" y="83893"/>
                    <a:pt x="121387" y="61087"/>
                  </a:cubicBezTo>
                  <a:lnTo>
                    <a:pt x="121387" y="61087"/>
                  </a:lnTo>
                  <a:close/>
                  <a:moveTo>
                    <a:pt x="72506" y="121359"/>
                  </a:moveTo>
                  <a:lnTo>
                    <a:pt x="72506" y="131133"/>
                  </a:lnTo>
                  <a:lnTo>
                    <a:pt x="68433" y="131133"/>
                  </a:lnTo>
                  <a:cubicBezTo>
                    <a:pt x="66804" y="131133"/>
                    <a:pt x="65174" y="131133"/>
                    <a:pt x="64359" y="131947"/>
                  </a:cubicBezTo>
                  <a:cubicBezTo>
                    <a:pt x="64359" y="131133"/>
                    <a:pt x="64359" y="131133"/>
                    <a:pt x="64359" y="130318"/>
                  </a:cubicBezTo>
                  <a:lnTo>
                    <a:pt x="64359" y="127875"/>
                  </a:lnTo>
                  <a:cubicBezTo>
                    <a:pt x="64359" y="126246"/>
                    <a:pt x="63545" y="123802"/>
                    <a:pt x="63545" y="122173"/>
                  </a:cubicBezTo>
                  <a:cubicBezTo>
                    <a:pt x="65989" y="122173"/>
                    <a:pt x="69248" y="122173"/>
                    <a:pt x="72506" y="121359"/>
                  </a:cubicBezTo>
                  <a:lnTo>
                    <a:pt x="72506" y="121359"/>
                  </a:lnTo>
                  <a:close/>
                  <a:moveTo>
                    <a:pt x="59471" y="167785"/>
                  </a:moveTo>
                  <a:cubicBezTo>
                    <a:pt x="57842" y="170228"/>
                    <a:pt x="56212" y="172672"/>
                    <a:pt x="56212" y="175930"/>
                  </a:cubicBezTo>
                  <a:cubicBezTo>
                    <a:pt x="56212" y="182446"/>
                    <a:pt x="61915" y="188147"/>
                    <a:pt x="68433" y="188147"/>
                  </a:cubicBezTo>
                  <a:lnTo>
                    <a:pt x="72506" y="188147"/>
                  </a:lnTo>
                  <a:lnTo>
                    <a:pt x="72506" y="192220"/>
                  </a:lnTo>
                  <a:cubicBezTo>
                    <a:pt x="72506" y="194663"/>
                    <a:pt x="70877" y="196292"/>
                    <a:pt x="68433" y="196292"/>
                  </a:cubicBezTo>
                  <a:lnTo>
                    <a:pt x="52139" y="196292"/>
                  </a:lnTo>
                  <a:cubicBezTo>
                    <a:pt x="49695" y="196292"/>
                    <a:pt x="48066" y="194663"/>
                    <a:pt x="48066" y="192220"/>
                  </a:cubicBezTo>
                  <a:lnTo>
                    <a:pt x="48066" y="155568"/>
                  </a:lnTo>
                  <a:cubicBezTo>
                    <a:pt x="48066" y="151495"/>
                    <a:pt x="49695" y="148237"/>
                    <a:pt x="52954" y="145794"/>
                  </a:cubicBezTo>
                  <a:lnTo>
                    <a:pt x="56212" y="143350"/>
                  </a:lnTo>
                  <a:cubicBezTo>
                    <a:pt x="56212" y="146608"/>
                    <a:pt x="57842" y="149052"/>
                    <a:pt x="59471" y="151495"/>
                  </a:cubicBezTo>
                  <a:cubicBezTo>
                    <a:pt x="57842" y="153938"/>
                    <a:pt x="56212" y="156382"/>
                    <a:pt x="56212" y="159640"/>
                  </a:cubicBezTo>
                  <a:cubicBezTo>
                    <a:pt x="56212" y="162898"/>
                    <a:pt x="57027" y="165341"/>
                    <a:pt x="59471" y="167785"/>
                  </a:cubicBezTo>
                  <a:lnTo>
                    <a:pt x="59471" y="167785"/>
                  </a:lnTo>
                  <a:close/>
                  <a:moveTo>
                    <a:pt x="16294" y="166970"/>
                  </a:moveTo>
                  <a:cubicBezTo>
                    <a:pt x="15479" y="164527"/>
                    <a:pt x="14664" y="162083"/>
                    <a:pt x="14664" y="158825"/>
                  </a:cubicBezTo>
                  <a:cubicBezTo>
                    <a:pt x="14664" y="150681"/>
                    <a:pt x="18737" y="142536"/>
                    <a:pt x="26070" y="137649"/>
                  </a:cubicBezTo>
                  <a:lnTo>
                    <a:pt x="47251" y="122988"/>
                  </a:lnTo>
                  <a:cubicBezTo>
                    <a:pt x="48066" y="122173"/>
                    <a:pt x="48881" y="122173"/>
                    <a:pt x="50510" y="122173"/>
                  </a:cubicBezTo>
                  <a:cubicBezTo>
                    <a:pt x="53769" y="122173"/>
                    <a:pt x="56212" y="124617"/>
                    <a:pt x="56212" y="127875"/>
                  </a:cubicBezTo>
                  <a:lnTo>
                    <a:pt x="56212" y="130318"/>
                  </a:lnTo>
                  <a:cubicBezTo>
                    <a:pt x="56212" y="131947"/>
                    <a:pt x="55398" y="133576"/>
                    <a:pt x="53769" y="134391"/>
                  </a:cubicBezTo>
                  <a:lnTo>
                    <a:pt x="48066" y="139278"/>
                  </a:lnTo>
                  <a:cubicBezTo>
                    <a:pt x="43178" y="143350"/>
                    <a:pt x="39919" y="149052"/>
                    <a:pt x="39919" y="155568"/>
                  </a:cubicBezTo>
                  <a:lnTo>
                    <a:pt x="39919" y="192220"/>
                  </a:lnTo>
                  <a:cubicBezTo>
                    <a:pt x="39919" y="198735"/>
                    <a:pt x="45622" y="204437"/>
                    <a:pt x="52139" y="204437"/>
                  </a:cubicBezTo>
                  <a:lnTo>
                    <a:pt x="68433" y="204437"/>
                  </a:lnTo>
                  <a:cubicBezTo>
                    <a:pt x="70062" y="204437"/>
                    <a:pt x="70877" y="204437"/>
                    <a:pt x="72506" y="203622"/>
                  </a:cubicBezTo>
                  <a:lnTo>
                    <a:pt x="72506" y="212582"/>
                  </a:lnTo>
                  <a:lnTo>
                    <a:pt x="31772" y="212582"/>
                  </a:lnTo>
                  <a:lnTo>
                    <a:pt x="31772" y="212582"/>
                  </a:lnTo>
                  <a:lnTo>
                    <a:pt x="16294" y="166970"/>
                  </a:lnTo>
                  <a:close/>
                  <a:moveTo>
                    <a:pt x="26070" y="229686"/>
                  </a:moveTo>
                  <a:lnTo>
                    <a:pt x="30143" y="221541"/>
                  </a:lnTo>
                  <a:lnTo>
                    <a:pt x="74136" y="221541"/>
                  </a:lnTo>
                  <a:lnTo>
                    <a:pt x="78209" y="229686"/>
                  </a:lnTo>
                  <a:lnTo>
                    <a:pt x="26070" y="229686"/>
                  </a:lnTo>
                  <a:close/>
                  <a:moveTo>
                    <a:pt x="84726" y="180002"/>
                  </a:moveTo>
                  <a:lnTo>
                    <a:pt x="68433" y="180002"/>
                  </a:lnTo>
                  <a:cubicBezTo>
                    <a:pt x="65989" y="180002"/>
                    <a:pt x="64359" y="178373"/>
                    <a:pt x="64359" y="175930"/>
                  </a:cubicBezTo>
                  <a:cubicBezTo>
                    <a:pt x="64359" y="173486"/>
                    <a:pt x="65989" y="171857"/>
                    <a:pt x="68433" y="171857"/>
                  </a:cubicBezTo>
                  <a:lnTo>
                    <a:pt x="84726" y="171857"/>
                  </a:lnTo>
                  <a:cubicBezTo>
                    <a:pt x="87171" y="171857"/>
                    <a:pt x="88800" y="173486"/>
                    <a:pt x="88800" y="175930"/>
                  </a:cubicBezTo>
                  <a:cubicBezTo>
                    <a:pt x="88800" y="178373"/>
                    <a:pt x="87171" y="180002"/>
                    <a:pt x="84726" y="180002"/>
                  </a:cubicBezTo>
                  <a:lnTo>
                    <a:pt x="84726" y="180002"/>
                  </a:lnTo>
                  <a:close/>
                  <a:moveTo>
                    <a:pt x="84726" y="163712"/>
                  </a:moveTo>
                  <a:lnTo>
                    <a:pt x="68433" y="163712"/>
                  </a:lnTo>
                  <a:cubicBezTo>
                    <a:pt x="65989" y="163712"/>
                    <a:pt x="64359" y="162083"/>
                    <a:pt x="64359" y="159640"/>
                  </a:cubicBezTo>
                  <a:cubicBezTo>
                    <a:pt x="64359" y="157197"/>
                    <a:pt x="65989" y="155568"/>
                    <a:pt x="68433" y="155568"/>
                  </a:cubicBezTo>
                  <a:lnTo>
                    <a:pt x="84726" y="155568"/>
                  </a:lnTo>
                  <a:cubicBezTo>
                    <a:pt x="87171" y="155568"/>
                    <a:pt x="88800" y="157197"/>
                    <a:pt x="88800" y="159640"/>
                  </a:cubicBezTo>
                  <a:cubicBezTo>
                    <a:pt x="88800" y="162083"/>
                    <a:pt x="87171" y="163712"/>
                    <a:pt x="84726" y="163712"/>
                  </a:cubicBezTo>
                  <a:lnTo>
                    <a:pt x="84726" y="163712"/>
                  </a:lnTo>
                  <a:close/>
                  <a:moveTo>
                    <a:pt x="84726" y="147423"/>
                  </a:moveTo>
                  <a:lnTo>
                    <a:pt x="68433" y="147423"/>
                  </a:lnTo>
                  <a:cubicBezTo>
                    <a:pt x="65989" y="147423"/>
                    <a:pt x="64359" y="145794"/>
                    <a:pt x="64359" y="143350"/>
                  </a:cubicBezTo>
                  <a:cubicBezTo>
                    <a:pt x="64359" y="140907"/>
                    <a:pt x="65989" y="139278"/>
                    <a:pt x="68433" y="139278"/>
                  </a:cubicBezTo>
                  <a:lnTo>
                    <a:pt x="84726" y="139278"/>
                  </a:lnTo>
                  <a:cubicBezTo>
                    <a:pt x="87171" y="139278"/>
                    <a:pt x="88800" y="140907"/>
                    <a:pt x="88800" y="143350"/>
                  </a:cubicBezTo>
                  <a:cubicBezTo>
                    <a:pt x="88800" y="145794"/>
                    <a:pt x="87171" y="147423"/>
                    <a:pt x="84726" y="147423"/>
                  </a:cubicBezTo>
                  <a:lnTo>
                    <a:pt x="84726" y="147423"/>
                  </a:lnTo>
                  <a:close/>
                  <a:moveTo>
                    <a:pt x="101020" y="122988"/>
                  </a:moveTo>
                  <a:cubicBezTo>
                    <a:pt x="103464" y="122988"/>
                    <a:pt x="105093" y="124617"/>
                    <a:pt x="105093" y="127060"/>
                  </a:cubicBezTo>
                  <a:cubicBezTo>
                    <a:pt x="105093" y="129504"/>
                    <a:pt x="103464" y="131133"/>
                    <a:pt x="101020" y="131133"/>
                  </a:cubicBezTo>
                  <a:lnTo>
                    <a:pt x="80653" y="131133"/>
                  </a:lnTo>
                  <a:lnTo>
                    <a:pt x="80653" y="122988"/>
                  </a:lnTo>
                  <a:lnTo>
                    <a:pt x="101020" y="122988"/>
                  </a:lnTo>
                  <a:close/>
                </a:path>
              </a:pathLst>
            </a:custGeom>
            <a:grpFill/>
            <a:ln w="8132" cap="flat">
              <a:noFill/>
              <a:prstDash val="solid"/>
              <a:miter/>
            </a:ln>
          </p:spPr>
          <p:txBody>
            <a:bodyPr rtlCol="0" anchor="ctr"/>
            <a:lstStyle/>
            <a:p>
              <a:endParaRPr lang="en-US"/>
            </a:p>
          </p:txBody>
        </p:sp>
        <p:sp>
          <p:nvSpPr>
            <p:cNvPr id="11" name="Freeform 266">
              <a:extLst>
                <a:ext uri="{FF2B5EF4-FFF2-40B4-BE49-F238E27FC236}">
                  <a16:creationId xmlns:a16="http://schemas.microsoft.com/office/drawing/2014/main" id="{2C0A1E1B-73E1-1EE8-59B5-35809AB75D25}"/>
                </a:ext>
              </a:extLst>
            </p:cNvPr>
            <p:cNvSpPr/>
            <p:nvPr/>
          </p:nvSpPr>
          <p:spPr>
            <a:xfrm>
              <a:off x="6413504" y="3216418"/>
              <a:ext cx="124646" cy="253306"/>
            </a:xfrm>
            <a:custGeom>
              <a:avLst/>
              <a:gdLst>
                <a:gd name="connsiteX0" fmla="*/ 102650 w 124646"/>
                <a:gd name="connsiteY0" fmla="*/ 0 h 253306"/>
                <a:gd name="connsiteX1" fmla="*/ 20367 w 124646"/>
                <a:gd name="connsiteY1" fmla="*/ 0 h 253306"/>
                <a:gd name="connsiteX2" fmla="*/ 0 w 124646"/>
                <a:gd name="connsiteY2" fmla="*/ 20362 h 253306"/>
                <a:gd name="connsiteX3" fmla="*/ 0 w 124646"/>
                <a:gd name="connsiteY3" fmla="*/ 151495 h 253306"/>
                <a:gd name="connsiteX4" fmla="*/ 20367 w 124646"/>
                <a:gd name="connsiteY4" fmla="*/ 171857 h 253306"/>
                <a:gd name="connsiteX5" fmla="*/ 27699 w 124646"/>
                <a:gd name="connsiteY5" fmla="*/ 171857 h 253306"/>
                <a:gd name="connsiteX6" fmla="*/ 30143 w 124646"/>
                <a:gd name="connsiteY6" fmla="*/ 176744 h 253306"/>
                <a:gd name="connsiteX7" fmla="*/ 32587 w 124646"/>
                <a:gd name="connsiteY7" fmla="*/ 185704 h 253306"/>
                <a:gd name="connsiteX8" fmla="*/ 32587 w 124646"/>
                <a:gd name="connsiteY8" fmla="*/ 204437 h 253306"/>
                <a:gd name="connsiteX9" fmla="*/ 39105 w 124646"/>
                <a:gd name="connsiteY9" fmla="*/ 222356 h 253306"/>
                <a:gd name="connsiteX10" fmla="*/ 48066 w 124646"/>
                <a:gd name="connsiteY10" fmla="*/ 232944 h 253306"/>
                <a:gd name="connsiteX11" fmla="*/ 41549 w 124646"/>
                <a:gd name="connsiteY11" fmla="*/ 249234 h 253306"/>
                <a:gd name="connsiteX12" fmla="*/ 41549 w 124646"/>
                <a:gd name="connsiteY12" fmla="*/ 253306 h 253306"/>
                <a:gd name="connsiteX13" fmla="*/ 115684 w 124646"/>
                <a:gd name="connsiteY13" fmla="*/ 253306 h 253306"/>
                <a:gd name="connsiteX14" fmla="*/ 115684 w 124646"/>
                <a:gd name="connsiteY14" fmla="*/ 249234 h 253306"/>
                <a:gd name="connsiteX15" fmla="*/ 109167 w 124646"/>
                <a:gd name="connsiteY15" fmla="*/ 232944 h 253306"/>
                <a:gd name="connsiteX16" fmla="*/ 118128 w 124646"/>
                <a:gd name="connsiteY16" fmla="*/ 222356 h 253306"/>
                <a:gd name="connsiteX17" fmla="*/ 124646 w 124646"/>
                <a:gd name="connsiteY17" fmla="*/ 204437 h 253306"/>
                <a:gd name="connsiteX18" fmla="*/ 124646 w 124646"/>
                <a:gd name="connsiteY18" fmla="*/ 20362 h 253306"/>
                <a:gd name="connsiteX19" fmla="*/ 102650 w 124646"/>
                <a:gd name="connsiteY19" fmla="*/ 0 h 253306"/>
                <a:gd name="connsiteX20" fmla="*/ 102650 w 124646"/>
                <a:gd name="connsiteY20" fmla="*/ 0 h 253306"/>
                <a:gd name="connsiteX21" fmla="*/ 25255 w 124646"/>
                <a:gd name="connsiteY21" fmla="*/ 147423 h 253306"/>
                <a:gd name="connsiteX22" fmla="*/ 25255 w 124646"/>
                <a:gd name="connsiteY22" fmla="*/ 139278 h 253306"/>
                <a:gd name="connsiteX23" fmla="*/ 33402 w 124646"/>
                <a:gd name="connsiteY23" fmla="*/ 139278 h 253306"/>
                <a:gd name="connsiteX24" fmla="*/ 33402 w 124646"/>
                <a:gd name="connsiteY24" fmla="*/ 147423 h 253306"/>
                <a:gd name="connsiteX25" fmla="*/ 25255 w 124646"/>
                <a:gd name="connsiteY25" fmla="*/ 147423 h 253306"/>
                <a:gd name="connsiteX26" fmla="*/ 49696 w 124646"/>
                <a:gd name="connsiteY26" fmla="*/ 245976 h 253306"/>
                <a:gd name="connsiteX27" fmla="*/ 53769 w 124646"/>
                <a:gd name="connsiteY27" fmla="*/ 238646 h 253306"/>
                <a:gd name="connsiteX28" fmla="*/ 54584 w 124646"/>
                <a:gd name="connsiteY28" fmla="*/ 237831 h 253306"/>
                <a:gd name="connsiteX29" fmla="*/ 100206 w 124646"/>
                <a:gd name="connsiteY29" fmla="*/ 237831 h 253306"/>
                <a:gd name="connsiteX30" fmla="*/ 101020 w 124646"/>
                <a:gd name="connsiteY30" fmla="*/ 238646 h 253306"/>
                <a:gd name="connsiteX31" fmla="*/ 105094 w 124646"/>
                <a:gd name="connsiteY31" fmla="*/ 245976 h 253306"/>
                <a:gd name="connsiteX32" fmla="*/ 49696 w 124646"/>
                <a:gd name="connsiteY32" fmla="*/ 245976 h 253306"/>
                <a:gd name="connsiteX33" fmla="*/ 114870 w 124646"/>
                <a:gd name="connsiteY33" fmla="*/ 167785 h 253306"/>
                <a:gd name="connsiteX34" fmla="*/ 114870 w 124646"/>
                <a:gd name="connsiteY34" fmla="*/ 204437 h 253306"/>
                <a:gd name="connsiteX35" fmla="*/ 109982 w 124646"/>
                <a:gd name="connsiteY35" fmla="*/ 217469 h 253306"/>
                <a:gd name="connsiteX36" fmla="*/ 101020 w 124646"/>
                <a:gd name="connsiteY36" fmla="*/ 228872 h 253306"/>
                <a:gd name="connsiteX37" fmla="*/ 55399 w 124646"/>
                <a:gd name="connsiteY37" fmla="*/ 228872 h 253306"/>
                <a:gd name="connsiteX38" fmla="*/ 45622 w 124646"/>
                <a:gd name="connsiteY38" fmla="*/ 216654 h 253306"/>
                <a:gd name="connsiteX39" fmla="*/ 40734 w 124646"/>
                <a:gd name="connsiteY39" fmla="*/ 203622 h 253306"/>
                <a:gd name="connsiteX40" fmla="*/ 40734 w 124646"/>
                <a:gd name="connsiteY40" fmla="*/ 184889 h 253306"/>
                <a:gd name="connsiteX41" fmla="*/ 37475 w 124646"/>
                <a:gd name="connsiteY41" fmla="*/ 171857 h 253306"/>
                <a:gd name="connsiteX42" fmla="*/ 32587 w 124646"/>
                <a:gd name="connsiteY42" fmla="*/ 162083 h 253306"/>
                <a:gd name="connsiteX43" fmla="*/ 32587 w 124646"/>
                <a:gd name="connsiteY43" fmla="*/ 161269 h 253306"/>
                <a:gd name="connsiteX44" fmla="*/ 35032 w 124646"/>
                <a:gd name="connsiteY44" fmla="*/ 158825 h 253306"/>
                <a:gd name="connsiteX45" fmla="*/ 48881 w 124646"/>
                <a:gd name="connsiteY45" fmla="*/ 172672 h 253306"/>
                <a:gd name="connsiteX46" fmla="*/ 48881 w 124646"/>
                <a:gd name="connsiteY46" fmla="*/ 191405 h 253306"/>
                <a:gd name="connsiteX47" fmla="*/ 57027 w 124646"/>
                <a:gd name="connsiteY47" fmla="*/ 191405 h 253306"/>
                <a:gd name="connsiteX48" fmla="*/ 57027 w 124646"/>
                <a:gd name="connsiteY48" fmla="*/ 109142 h 253306"/>
                <a:gd name="connsiteX49" fmla="*/ 61101 w 124646"/>
                <a:gd name="connsiteY49" fmla="*/ 105069 h 253306"/>
                <a:gd name="connsiteX50" fmla="*/ 65174 w 124646"/>
                <a:gd name="connsiteY50" fmla="*/ 109142 h 253306"/>
                <a:gd name="connsiteX51" fmla="*/ 65174 w 124646"/>
                <a:gd name="connsiteY51" fmla="*/ 191405 h 253306"/>
                <a:gd name="connsiteX52" fmla="*/ 73321 w 124646"/>
                <a:gd name="connsiteY52" fmla="*/ 191405 h 253306"/>
                <a:gd name="connsiteX53" fmla="*/ 73321 w 124646"/>
                <a:gd name="connsiteY53" fmla="*/ 147423 h 253306"/>
                <a:gd name="connsiteX54" fmla="*/ 81468 w 124646"/>
                <a:gd name="connsiteY54" fmla="*/ 149866 h 253306"/>
                <a:gd name="connsiteX55" fmla="*/ 81468 w 124646"/>
                <a:gd name="connsiteY55" fmla="*/ 191405 h 253306"/>
                <a:gd name="connsiteX56" fmla="*/ 89615 w 124646"/>
                <a:gd name="connsiteY56" fmla="*/ 191405 h 253306"/>
                <a:gd name="connsiteX57" fmla="*/ 89615 w 124646"/>
                <a:gd name="connsiteY57" fmla="*/ 151495 h 253306"/>
                <a:gd name="connsiteX58" fmla="*/ 97761 w 124646"/>
                <a:gd name="connsiteY58" fmla="*/ 153938 h 253306"/>
                <a:gd name="connsiteX59" fmla="*/ 97761 w 124646"/>
                <a:gd name="connsiteY59" fmla="*/ 191405 h 253306"/>
                <a:gd name="connsiteX60" fmla="*/ 105908 w 124646"/>
                <a:gd name="connsiteY60" fmla="*/ 191405 h 253306"/>
                <a:gd name="connsiteX61" fmla="*/ 105908 w 124646"/>
                <a:gd name="connsiteY61" fmla="*/ 155568 h 253306"/>
                <a:gd name="connsiteX62" fmla="*/ 110797 w 124646"/>
                <a:gd name="connsiteY62" fmla="*/ 157197 h 253306"/>
                <a:gd name="connsiteX63" fmla="*/ 114055 w 124646"/>
                <a:gd name="connsiteY63" fmla="*/ 161269 h 253306"/>
                <a:gd name="connsiteX64" fmla="*/ 114055 w 124646"/>
                <a:gd name="connsiteY64" fmla="*/ 167785 h 253306"/>
                <a:gd name="connsiteX65" fmla="*/ 90430 w 124646"/>
                <a:gd name="connsiteY65" fmla="*/ 144165 h 253306"/>
                <a:gd name="connsiteX66" fmla="*/ 90430 w 124646"/>
                <a:gd name="connsiteY66" fmla="*/ 139278 h 253306"/>
                <a:gd name="connsiteX67" fmla="*/ 98576 w 124646"/>
                <a:gd name="connsiteY67" fmla="*/ 139278 h 253306"/>
                <a:gd name="connsiteX68" fmla="*/ 98576 w 124646"/>
                <a:gd name="connsiteY68" fmla="*/ 146608 h 253306"/>
                <a:gd name="connsiteX69" fmla="*/ 90430 w 124646"/>
                <a:gd name="connsiteY69" fmla="*/ 144165 h 253306"/>
                <a:gd name="connsiteX70" fmla="*/ 114870 w 124646"/>
                <a:gd name="connsiteY70" fmla="*/ 150681 h 253306"/>
                <a:gd name="connsiteX71" fmla="*/ 114055 w 124646"/>
                <a:gd name="connsiteY71" fmla="*/ 150681 h 253306"/>
                <a:gd name="connsiteX72" fmla="*/ 106723 w 124646"/>
                <a:gd name="connsiteY72" fmla="*/ 149052 h 253306"/>
                <a:gd name="connsiteX73" fmla="*/ 106723 w 124646"/>
                <a:gd name="connsiteY73" fmla="*/ 139278 h 253306"/>
                <a:gd name="connsiteX74" fmla="*/ 98576 w 124646"/>
                <a:gd name="connsiteY74" fmla="*/ 131133 h 253306"/>
                <a:gd name="connsiteX75" fmla="*/ 90430 w 124646"/>
                <a:gd name="connsiteY75" fmla="*/ 131133 h 253306"/>
                <a:gd name="connsiteX76" fmla="*/ 82283 w 124646"/>
                <a:gd name="connsiteY76" fmla="*/ 139278 h 253306"/>
                <a:gd name="connsiteX77" fmla="*/ 82283 w 124646"/>
                <a:gd name="connsiteY77" fmla="*/ 142536 h 253306"/>
                <a:gd name="connsiteX78" fmla="*/ 74136 w 124646"/>
                <a:gd name="connsiteY78" fmla="*/ 140092 h 253306"/>
                <a:gd name="connsiteX79" fmla="*/ 74136 w 124646"/>
                <a:gd name="connsiteY79" fmla="*/ 110771 h 253306"/>
                <a:gd name="connsiteX80" fmla="*/ 61916 w 124646"/>
                <a:gd name="connsiteY80" fmla="*/ 98553 h 253306"/>
                <a:gd name="connsiteX81" fmla="*/ 49696 w 124646"/>
                <a:gd name="connsiteY81" fmla="*/ 110771 h 253306"/>
                <a:gd name="connsiteX82" fmla="*/ 49696 w 124646"/>
                <a:gd name="connsiteY82" fmla="*/ 156382 h 253306"/>
                <a:gd name="connsiteX83" fmla="*/ 39919 w 124646"/>
                <a:gd name="connsiteY83" fmla="*/ 151495 h 253306"/>
                <a:gd name="connsiteX84" fmla="*/ 41549 w 124646"/>
                <a:gd name="connsiteY84" fmla="*/ 146608 h 253306"/>
                <a:gd name="connsiteX85" fmla="*/ 41549 w 124646"/>
                <a:gd name="connsiteY85" fmla="*/ 138463 h 253306"/>
                <a:gd name="connsiteX86" fmla="*/ 33402 w 124646"/>
                <a:gd name="connsiteY86" fmla="*/ 130318 h 253306"/>
                <a:gd name="connsiteX87" fmla="*/ 25255 w 124646"/>
                <a:gd name="connsiteY87" fmla="*/ 130318 h 253306"/>
                <a:gd name="connsiteX88" fmla="*/ 17109 w 124646"/>
                <a:gd name="connsiteY88" fmla="*/ 138463 h 253306"/>
                <a:gd name="connsiteX89" fmla="*/ 17109 w 124646"/>
                <a:gd name="connsiteY89" fmla="*/ 146608 h 253306"/>
                <a:gd name="connsiteX90" fmla="*/ 25255 w 124646"/>
                <a:gd name="connsiteY90" fmla="*/ 154753 h 253306"/>
                <a:gd name="connsiteX91" fmla="*/ 27699 w 124646"/>
                <a:gd name="connsiteY91" fmla="*/ 154753 h 253306"/>
                <a:gd name="connsiteX92" fmla="*/ 25255 w 124646"/>
                <a:gd name="connsiteY92" fmla="*/ 161269 h 253306"/>
                <a:gd name="connsiteX93" fmla="*/ 25255 w 124646"/>
                <a:gd name="connsiteY93" fmla="*/ 162898 h 253306"/>
                <a:gd name="connsiteX94" fmla="*/ 21182 w 124646"/>
                <a:gd name="connsiteY94" fmla="*/ 162898 h 253306"/>
                <a:gd name="connsiteX95" fmla="*/ 8962 w 124646"/>
                <a:gd name="connsiteY95" fmla="*/ 150681 h 253306"/>
                <a:gd name="connsiteX96" fmla="*/ 8962 w 124646"/>
                <a:gd name="connsiteY96" fmla="*/ 19548 h 253306"/>
                <a:gd name="connsiteX97" fmla="*/ 21182 w 124646"/>
                <a:gd name="connsiteY97" fmla="*/ 7330 h 253306"/>
                <a:gd name="connsiteX98" fmla="*/ 103464 w 124646"/>
                <a:gd name="connsiteY98" fmla="*/ 7330 h 253306"/>
                <a:gd name="connsiteX99" fmla="*/ 115684 w 124646"/>
                <a:gd name="connsiteY99" fmla="*/ 19548 h 253306"/>
                <a:gd name="connsiteX100" fmla="*/ 115684 w 124646"/>
                <a:gd name="connsiteY100" fmla="*/ 150681 h 25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24646" h="253306">
                  <a:moveTo>
                    <a:pt x="102650" y="0"/>
                  </a:moveTo>
                  <a:lnTo>
                    <a:pt x="20367" y="0"/>
                  </a:lnTo>
                  <a:cubicBezTo>
                    <a:pt x="8962" y="0"/>
                    <a:pt x="0" y="8959"/>
                    <a:pt x="0" y="20362"/>
                  </a:cubicBezTo>
                  <a:lnTo>
                    <a:pt x="0" y="151495"/>
                  </a:lnTo>
                  <a:cubicBezTo>
                    <a:pt x="0" y="162898"/>
                    <a:pt x="8962" y="171857"/>
                    <a:pt x="20367" y="171857"/>
                  </a:cubicBezTo>
                  <a:lnTo>
                    <a:pt x="27699" y="171857"/>
                  </a:lnTo>
                  <a:lnTo>
                    <a:pt x="30143" y="176744"/>
                  </a:lnTo>
                  <a:cubicBezTo>
                    <a:pt x="31773" y="179188"/>
                    <a:pt x="32587" y="182446"/>
                    <a:pt x="32587" y="185704"/>
                  </a:cubicBezTo>
                  <a:lnTo>
                    <a:pt x="32587" y="204437"/>
                  </a:lnTo>
                  <a:cubicBezTo>
                    <a:pt x="32587" y="210953"/>
                    <a:pt x="35032" y="217469"/>
                    <a:pt x="39105" y="222356"/>
                  </a:cubicBezTo>
                  <a:lnTo>
                    <a:pt x="48066" y="232944"/>
                  </a:lnTo>
                  <a:cubicBezTo>
                    <a:pt x="43993" y="237831"/>
                    <a:pt x="41549" y="243532"/>
                    <a:pt x="41549" y="249234"/>
                  </a:cubicBezTo>
                  <a:lnTo>
                    <a:pt x="41549" y="253306"/>
                  </a:lnTo>
                  <a:lnTo>
                    <a:pt x="115684" y="253306"/>
                  </a:lnTo>
                  <a:lnTo>
                    <a:pt x="115684" y="249234"/>
                  </a:lnTo>
                  <a:cubicBezTo>
                    <a:pt x="115684" y="242718"/>
                    <a:pt x="113240" y="237016"/>
                    <a:pt x="109167" y="232944"/>
                  </a:cubicBezTo>
                  <a:lnTo>
                    <a:pt x="118128" y="222356"/>
                  </a:lnTo>
                  <a:cubicBezTo>
                    <a:pt x="122202" y="217469"/>
                    <a:pt x="124646" y="210953"/>
                    <a:pt x="124646" y="204437"/>
                  </a:cubicBezTo>
                  <a:lnTo>
                    <a:pt x="124646" y="20362"/>
                  </a:lnTo>
                  <a:cubicBezTo>
                    <a:pt x="123017" y="8959"/>
                    <a:pt x="114055" y="0"/>
                    <a:pt x="102650" y="0"/>
                  </a:cubicBezTo>
                  <a:lnTo>
                    <a:pt x="102650" y="0"/>
                  </a:lnTo>
                  <a:close/>
                  <a:moveTo>
                    <a:pt x="25255" y="147423"/>
                  </a:moveTo>
                  <a:lnTo>
                    <a:pt x="25255" y="139278"/>
                  </a:lnTo>
                  <a:lnTo>
                    <a:pt x="33402" y="139278"/>
                  </a:lnTo>
                  <a:lnTo>
                    <a:pt x="33402" y="147423"/>
                  </a:lnTo>
                  <a:lnTo>
                    <a:pt x="25255" y="147423"/>
                  </a:lnTo>
                  <a:close/>
                  <a:moveTo>
                    <a:pt x="49696" y="245976"/>
                  </a:moveTo>
                  <a:cubicBezTo>
                    <a:pt x="50510" y="243532"/>
                    <a:pt x="52140" y="241089"/>
                    <a:pt x="53769" y="238646"/>
                  </a:cubicBezTo>
                  <a:lnTo>
                    <a:pt x="54584" y="237831"/>
                  </a:lnTo>
                  <a:lnTo>
                    <a:pt x="100206" y="237831"/>
                  </a:lnTo>
                  <a:lnTo>
                    <a:pt x="101020" y="238646"/>
                  </a:lnTo>
                  <a:cubicBezTo>
                    <a:pt x="102650" y="240274"/>
                    <a:pt x="104279" y="242718"/>
                    <a:pt x="105094" y="245976"/>
                  </a:cubicBezTo>
                  <a:lnTo>
                    <a:pt x="49696" y="245976"/>
                  </a:lnTo>
                  <a:close/>
                  <a:moveTo>
                    <a:pt x="114870" y="167785"/>
                  </a:moveTo>
                  <a:lnTo>
                    <a:pt x="114870" y="204437"/>
                  </a:lnTo>
                  <a:cubicBezTo>
                    <a:pt x="114870" y="209324"/>
                    <a:pt x="113240" y="213396"/>
                    <a:pt x="109982" y="217469"/>
                  </a:cubicBezTo>
                  <a:lnTo>
                    <a:pt x="101020" y="228872"/>
                  </a:lnTo>
                  <a:lnTo>
                    <a:pt x="55399" y="228872"/>
                  </a:lnTo>
                  <a:lnTo>
                    <a:pt x="45622" y="216654"/>
                  </a:lnTo>
                  <a:cubicBezTo>
                    <a:pt x="42363" y="213396"/>
                    <a:pt x="40734" y="208509"/>
                    <a:pt x="40734" y="203622"/>
                  </a:cubicBezTo>
                  <a:lnTo>
                    <a:pt x="40734" y="184889"/>
                  </a:lnTo>
                  <a:cubicBezTo>
                    <a:pt x="40734" y="180817"/>
                    <a:pt x="39919" y="175930"/>
                    <a:pt x="37475" y="171857"/>
                  </a:cubicBezTo>
                  <a:lnTo>
                    <a:pt x="32587" y="162083"/>
                  </a:lnTo>
                  <a:cubicBezTo>
                    <a:pt x="32587" y="162083"/>
                    <a:pt x="32587" y="161269"/>
                    <a:pt x="32587" y="161269"/>
                  </a:cubicBezTo>
                  <a:cubicBezTo>
                    <a:pt x="32587" y="159640"/>
                    <a:pt x="33402" y="158825"/>
                    <a:pt x="35032" y="158825"/>
                  </a:cubicBezTo>
                  <a:cubicBezTo>
                    <a:pt x="42363" y="158825"/>
                    <a:pt x="48881" y="165341"/>
                    <a:pt x="48881" y="172672"/>
                  </a:cubicBezTo>
                  <a:lnTo>
                    <a:pt x="48881" y="191405"/>
                  </a:lnTo>
                  <a:lnTo>
                    <a:pt x="57027" y="191405"/>
                  </a:lnTo>
                  <a:lnTo>
                    <a:pt x="57027" y="109142"/>
                  </a:lnTo>
                  <a:cubicBezTo>
                    <a:pt x="57027" y="106698"/>
                    <a:pt x="58657" y="105069"/>
                    <a:pt x="61101" y="105069"/>
                  </a:cubicBezTo>
                  <a:cubicBezTo>
                    <a:pt x="63545" y="105069"/>
                    <a:pt x="65174" y="106698"/>
                    <a:pt x="65174" y="109142"/>
                  </a:cubicBezTo>
                  <a:lnTo>
                    <a:pt x="65174" y="191405"/>
                  </a:lnTo>
                  <a:lnTo>
                    <a:pt x="73321" y="191405"/>
                  </a:lnTo>
                  <a:lnTo>
                    <a:pt x="73321" y="147423"/>
                  </a:lnTo>
                  <a:lnTo>
                    <a:pt x="81468" y="149866"/>
                  </a:lnTo>
                  <a:lnTo>
                    <a:pt x="81468" y="191405"/>
                  </a:lnTo>
                  <a:lnTo>
                    <a:pt x="89615" y="191405"/>
                  </a:lnTo>
                  <a:lnTo>
                    <a:pt x="89615" y="151495"/>
                  </a:lnTo>
                  <a:lnTo>
                    <a:pt x="97761" y="153938"/>
                  </a:lnTo>
                  <a:lnTo>
                    <a:pt x="97761" y="191405"/>
                  </a:lnTo>
                  <a:lnTo>
                    <a:pt x="105908" y="191405"/>
                  </a:lnTo>
                  <a:lnTo>
                    <a:pt x="105908" y="155568"/>
                  </a:lnTo>
                  <a:lnTo>
                    <a:pt x="110797" y="157197"/>
                  </a:lnTo>
                  <a:cubicBezTo>
                    <a:pt x="112426" y="158011"/>
                    <a:pt x="114055" y="159640"/>
                    <a:pt x="114055" y="161269"/>
                  </a:cubicBezTo>
                  <a:lnTo>
                    <a:pt x="114055" y="167785"/>
                  </a:lnTo>
                  <a:close/>
                  <a:moveTo>
                    <a:pt x="90430" y="144165"/>
                  </a:moveTo>
                  <a:lnTo>
                    <a:pt x="90430" y="139278"/>
                  </a:lnTo>
                  <a:lnTo>
                    <a:pt x="98576" y="139278"/>
                  </a:lnTo>
                  <a:lnTo>
                    <a:pt x="98576" y="146608"/>
                  </a:lnTo>
                  <a:lnTo>
                    <a:pt x="90430" y="144165"/>
                  </a:lnTo>
                  <a:close/>
                  <a:moveTo>
                    <a:pt x="114870" y="150681"/>
                  </a:moveTo>
                  <a:cubicBezTo>
                    <a:pt x="114870" y="150681"/>
                    <a:pt x="114055" y="150681"/>
                    <a:pt x="114055" y="150681"/>
                  </a:cubicBezTo>
                  <a:lnTo>
                    <a:pt x="106723" y="149052"/>
                  </a:lnTo>
                  <a:lnTo>
                    <a:pt x="106723" y="139278"/>
                  </a:lnTo>
                  <a:cubicBezTo>
                    <a:pt x="106723" y="134391"/>
                    <a:pt x="102650" y="131133"/>
                    <a:pt x="98576" y="131133"/>
                  </a:cubicBezTo>
                  <a:lnTo>
                    <a:pt x="90430" y="131133"/>
                  </a:lnTo>
                  <a:cubicBezTo>
                    <a:pt x="85541" y="131133"/>
                    <a:pt x="82283" y="135205"/>
                    <a:pt x="82283" y="139278"/>
                  </a:cubicBezTo>
                  <a:lnTo>
                    <a:pt x="82283" y="142536"/>
                  </a:lnTo>
                  <a:lnTo>
                    <a:pt x="74136" y="140092"/>
                  </a:lnTo>
                  <a:lnTo>
                    <a:pt x="74136" y="110771"/>
                  </a:lnTo>
                  <a:cubicBezTo>
                    <a:pt x="74136" y="104255"/>
                    <a:pt x="68433" y="98553"/>
                    <a:pt x="61916" y="98553"/>
                  </a:cubicBezTo>
                  <a:cubicBezTo>
                    <a:pt x="55399" y="98553"/>
                    <a:pt x="49696" y="104255"/>
                    <a:pt x="49696" y="110771"/>
                  </a:cubicBezTo>
                  <a:lnTo>
                    <a:pt x="49696" y="156382"/>
                  </a:lnTo>
                  <a:cubicBezTo>
                    <a:pt x="47252" y="153938"/>
                    <a:pt x="43993" y="152310"/>
                    <a:pt x="39919" y="151495"/>
                  </a:cubicBezTo>
                  <a:cubicBezTo>
                    <a:pt x="40734" y="149866"/>
                    <a:pt x="41549" y="148237"/>
                    <a:pt x="41549" y="146608"/>
                  </a:cubicBezTo>
                  <a:lnTo>
                    <a:pt x="41549" y="138463"/>
                  </a:lnTo>
                  <a:cubicBezTo>
                    <a:pt x="41549" y="133576"/>
                    <a:pt x="37475" y="130318"/>
                    <a:pt x="33402" y="130318"/>
                  </a:cubicBezTo>
                  <a:lnTo>
                    <a:pt x="25255" y="130318"/>
                  </a:lnTo>
                  <a:cubicBezTo>
                    <a:pt x="20367" y="130318"/>
                    <a:pt x="17109" y="134391"/>
                    <a:pt x="17109" y="138463"/>
                  </a:cubicBezTo>
                  <a:lnTo>
                    <a:pt x="17109" y="146608"/>
                  </a:lnTo>
                  <a:cubicBezTo>
                    <a:pt x="17109" y="151495"/>
                    <a:pt x="21182" y="154753"/>
                    <a:pt x="25255" y="154753"/>
                  </a:cubicBezTo>
                  <a:lnTo>
                    <a:pt x="27699" y="154753"/>
                  </a:lnTo>
                  <a:cubicBezTo>
                    <a:pt x="26070" y="156382"/>
                    <a:pt x="25255" y="158825"/>
                    <a:pt x="25255" y="161269"/>
                  </a:cubicBezTo>
                  <a:cubicBezTo>
                    <a:pt x="25255" y="162083"/>
                    <a:pt x="25255" y="162083"/>
                    <a:pt x="25255" y="162898"/>
                  </a:cubicBezTo>
                  <a:lnTo>
                    <a:pt x="21182" y="162898"/>
                  </a:lnTo>
                  <a:cubicBezTo>
                    <a:pt x="14665" y="162898"/>
                    <a:pt x="8962" y="157197"/>
                    <a:pt x="8962" y="150681"/>
                  </a:cubicBezTo>
                  <a:lnTo>
                    <a:pt x="8962" y="19548"/>
                  </a:lnTo>
                  <a:cubicBezTo>
                    <a:pt x="8962" y="13032"/>
                    <a:pt x="14665" y="7330"/>
                    <a:pt x="21182" y="7330"/>
                  </a:cubicBezTo>
                  <a:lnTo>
                    <a:pt x="103464" y="7330"/>
                  </a:lnTo>
                  <a:cubicBezTo>
                    <a:pt x="109982" y="7330"/>
                    <a:pt x="115684" y="13032"/>
                    <a:pt x="115684" y="19548"/>
                  </a:cubicBezTo>
                  <a:lnTo>
                    <a:pt x="115684" y="150681"/>
                  </a:lnTo>
                  <a:close/>
                </a:path>
              </a:pathLst>
            </a:custGeom>
            <a:grpFill/>
            <a:ln w="8132" cap="flat">
              <a:noFill/>
              <a:prstDash val="solid"/>
              <a:miter/>
            </a:ln>
          </p:spPr>
          <p:txBody>
            <a:bodyPr rtlCol="0" anchor="ctr"/>
            <a:lstStyle/>
            <a:p>
              <a:endParaRPr lang="en-US"/>
            </a:p>
          </p:txBody>
        </p:sp>
        <p:sp>
          <p:nvSpPr>
            <p:cNvPr id="12" name="Freeform 267">
              <a:extLst>
                <a:ext uri="{FF2B5EF4-FFF2-40B4-BE49-F238E27FC236}">
                  <a16:creationId xmlns:a16="http://schemas.microsoft.com/office/drawing/2014/main" id="{1CED9472-78B4-E073-9958-660D7DD0F88A}"/>
                </a:ext>
              </a:extLst>
            </p:cNvPr>
            <p:cNvSpPr/>
            <p:nvPr/>
          </p:nvSpPr>
          <p:spPr>
            <a:xfrm>
              <a:off x="6429797" y="3232708"/>
              <a:ext cx="90429" cy="40724"/>
            </a:xfrm>
            <a:custGeom>
              <a:avLst/>
              <a:gdLst>
                <a:gd name="connsiteX0" fmla="*/ 82283 w 90429"/>
                <a:gd name="connsiteY0" fmla="*/ 0 h 40724"/>
                <a:gd name="connsiteX1" fmla="*/ 8147 w 90429"/>
                <a:gd name="connsiteY1" fmla="*/ 0 h 40724"/>
                <a:gd name="connsiteX2" fmla="*/ 0 w 90429"/>
                <a:gd name="connsiteY2" fmla="*/ 8145 h 40724"/>
                <a:gd name="connsiteX3" fmla="*/ 0 w 90429"/>
                <a:gd name="connsiteY3" fmla="*/ 32580 h 40724"/>
                <a:gd name="connsiteX4" fmla="*/ 8147 w 90429"/>
                <a:gd name="connsiteY4" fmla="*/ 40724 h 40724"/>
                <a:gd name="connsiteX5" fmla="*/ 82283 w 90429"/>
                <a:gd name="connsiteY5" fmla="*/ 40724 h 40724"/>
                <a:gd name="connsiteX6" fmla="*/ 90430 w 90429"/>
                <a:gd name="connsiteY6" fmla="*/ 32580 h 40724"/>
                <a:gd name="connsiteX7" fmla="*/ 90430 w 90429"/>
                <a:gd name="connsiteY7" fmla="*/ 8145 h 40724"/>
                <a:gd name="connsiteX8" fmla="*/ 82283 w 90429"/>
                <a:gd name="connsiteY8" fmla="*/ 0 h 40724"/>
                <a:gd name="connsiteX9" fmla="*/ 82283 w 90429"/>
                <a:gd name="connsiteY9" fmla="*/ 0 h 40724"/>
                <a:gd name="connsiteX10" fmla="*/ 8962 w 90429"/>
                <a:gd name="connsiteY10" fmla="*/ 32580 h 40724"/>
                <a:gd name="connsiteX11" fmla="*/ 8962 w 90429"/>
                <a:gd name="connsiteY11" fmla="*/ 8145 h 40724"/>
                <a:gd name="connsiteX12" fmla="*/ 83097 w 90429"/>
                <a:gd name="connsiteY12" fmla="*/ 8145 h 40724"/>
                <a:gd name="connsiteX13" fmla="*/ 83097 w 90429"/>
                <a:gd name="connsiteY13" fmla="*/ 32580 h 40724"/>
                <a:gd name="connsiteX14" fmla="*/ 8962 w 90429"/>
                <a:gd name="connsiteY14" fmla="*/ 32580 h 4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429" h="40724">
                  <a:moveTo>
                    <a:pt x="82283" y="0"/>
                  </a:moveTo>
                  <a:lnTo>
                    <a:pt x="8147" y="0"/>
                  </a:lnTo>
                  <a:cubicBezTo>
                    <a:pt x="3259" y="0"/>
                    <a:pt x="0" y="4072"/>
                    <a:pt x="0" y="8145"/>
                  </a:cubicBezTo>
                  <a:lnTo>
                    <a:pt x="0" y="32580"/>
                  </a:lnTo>
                  <a:cubicBezTo>
                    <a:pt x="0" y="37467"/>
                    <a:pt x="4073" y="40724"/>
                    <a:pt x="8147" y="40724"/>
                  </a:cubicBezTo>
                  <a:lnTo>
                    <a:pt x="82283" y="40724"/>
                  </a:lnTo>
                  <a:cubicBezTo>
                    <a:pt x="87171" y="40724"/>
                    <a:pt x="90430" y="36652"/>
                    <a:pt x="90430" y="32580"/>
                  </a:cubicBezTo>
                  <a:lnTo>
                    <a:pt x="90430" y="8145"/>
                  </a:lnTo>
                  <a:cubicBezTo>
                    <a:pt x="90430" y="3258"/>
                    <a:pt x="87171" y="0"/>
                    <a:pt x="82283" y="0"/>
                  </a:cubicBezTo>
                  <a:lnTo>
                    <a:pt x="82283" y="0"/>
                  </a:lnTo>
                  <a:close/>
                  <a:moveTo>
                    <a:pt x="8962" y="32580"/>
                  </a:moveTo>
                  <a:lnTo>
                    <a:pt x="8962" y="8145"/>
                  </a:lnTo>
                  <a:lnTo>
                    <a:pt x="83097" y="8145"/>
                  </a:lnTo>
                  <a:lnTo>
                    <a:pt x="83097" y="32580"/>
                  </a:lnTo>
                  <a:lnTo>
                    <a:pt x="8962" y="32580"/>
                  </a:lnTo>
                  <a:close/>
                </a:path>
              </a:pathLst>
            </a:custGeom>
            <a:grpFill/>
            <a:ln w="8132" cap="flat">
              <a:noFill/>
              <a:prstDash val="solid"/>
              <a:miter/>
            </a:ln>
          </p:spPr>
          <p:txBody>
            <a:bodyPr rtlCol="0" anchor="ctr"/>
            <a:lstStyle/>
            <a:p>
              <a:endParaRPr lang="en-US"/>
            </a:p>
          </p:txBody>
        </p:sp>
        <p:sp>
          <p:nvSpPr>
            <p:cNvPr id="13" name="Freeform 268">
              <a:extLst>
                <a:ext uri="{FF2B5EF4-FFF2-40B4-BE49-F238E27FC236}">
                  <a16:creationId xmlns:a16="http://schemas.microsoft.com/office/drawing/2014/main" id="{7880B29A-9038-4985-37CE-9A3B10B23FCE}"/>
                </a:ext>
              </a:extLst>
            </p:cNvPr>
            <p:cNvSpPr/>
            <p:nvPr/>
          </p:nvSpPr>
          <p:spPr>
            <a:xfrm>
              <a:off x="6430612" y="3281577"/>
              <a:ext cx="24440" cy="24434"/>
            </a:xfrm>
            <a:custGeom>
              <a:avLst/>
              <a:gdLst>
                <a:gd name="connsiteX0" fmla="*/ 16294 w 24440"/>
                <a:gd name="connsiteY0" fmla="*/ 0 h 24434"/>
                <a:gd name="connsiteX1" fmla="*/ 8147 w 24440"/>
                <a:gd name="connsiteY1" fmla="*/ 0 h 24434"/>
                <a:gd name="connsiteX2" fmla="*/ 0 w 24440"/>
                <a:gd name="connsiteY2" fmla="*/ 8145 h 24434"/>
                <a:gd name="connsiteX3" fmla="*/ 0 w 24440"/>
                <a:gd name="connsiteY3" fmla="*/ 16290 h 24434"/>
                <a:gd name="connsiteX4" fmla="*/ 8147 w 24440"/>
                <a:gd name="connsiteY4" fmla="*/ 24435 h 24434"/>
                <a:gd name="connsiteX5" fmla="*/ 16294 w 24440"/>
                <a:gd name="connsiteY5" fmla="*/ 24435 h 24434"/>
                <a:gd name="connsiteX6" fmla="*/ 24440 w 24440"/>
                <a:gd name="connsiteY6" fmla="*/ 16290 h 24434"/>
                <a:gd name="connsiteX7" fmla="*/ 24440 w 24440"/>
                <a:gd name="connsiteY7" fmla="*/ 8145 h 24434"/>
                <a:gd name="connsiteX8" fmla="*/ 16294 w 24440"/>
                <a:gd name="connsiteY8" fmla="*/ 0 h 24434"/>
                <a:gd name="connsiteX9" fmla="*/ 16294 w 24440"/>
                <a:gd name="connsiteY9" fmla="*/ 0 h 24434"/>
                <a:gd name="connsiteX10" fmla="*/ 8147 w 24440"/>
                <a:gd name="connsiteY10" fmla="*/ 16290 h 24434"/>
                <a:gd name="connsiteX11" fmla="*/ 8147 w 24440"/>
                <a:gd name="connsiteY11" fmla="*/ 8145 h 24434"/>
                <a:gd name="connsiteX12" fmla="*/ 16294 w 24440"/>
                <a:gd name="connsiteY12" fmla="*/ 8145 h 24434"/>
                <a:gd name="connsiteX13" fmla="*/ 16294 w 24440"/>
                <a:gd name="connsiteY13" fmla="*/ 16290 h 24434"/>
                <a:gd name="connsiteX14" fmla="*/ 8147 w 24440"/>
                <a:gd name="connsiteY14" fmla="*/ 16290 h 2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40" h="24434">
                  <a:moveTo>
                    <a:pt x="16294" y="0"/>
                  </a:moveTo>
                  <a:lnTo>
                    <a:pt x="8147" y="0"/>
                  </a:lnTo>
                  <a:cubicBezTo>
                    <a:pt x="3258" y="0"/>
                    <a:pt x="0" y="4072"/>
                    <a:pt x="0" y="8145"/>
                  </a:cubicBezTo>
                  <a:lnTo>
                    <a:pt x="0" y="16290"/>
                  </a:lnTo>
                  <a:cubicBezTo>
                    <a:pt x="0" y="21177"/>
                    <a:pt x="4073" y="24435"/>
                    <a:pt x="8147" y="24435"/>
                  </a:cubicBezTo>
                  <a:lnTo>
                    <a:pt x="16294" y="24435"/>
                  </a:lnTo>
                  <a:cubicBezTo>
                    <a:pt x="21181" y="24435"/>
                    <a:pt x="24440" y="20362"/>
                    <a:pt x="24440" y="16290"/>
                  </a:cubicBezTo>
                  <a:lnTo>
                    <a:pt x="24440" y="8145"/>
                  </a:lnTo>
                  <a:cubicBezTo>
                    <a:pt x="24440" y="4072"/>
                    <a:pt x="20367" y="0"/>
                    <a:pt x="16294" y="0"/>
                  </a:cubicBezTo>
                  <a:lnTo>
                    <a:pt x="16294" y="0"/>
                  </a:lnTo>
                  <a:close/>
                  <a:moveTo>
                    <a:pt x="8147" y="16290"/>
                  </a:moveTo>
                  <a:lnTo>
                    <a:pt x="8147" y="8145"/>
                  </a:lnTo>
                  <a:lnTo>
                    <a:pt x="16294" y="8145"/>
                  </a:lnTo>
                  <a:lnTo>
                    <a:pt x="16294" y="16290"/>
                  </a:lnTo>
                  <a:lnTo>
                    <a:pt x="8147" y="16290"/>
                  </a:lnTo>
                  <a:close/>
                </a:path>
              </a:pathLst>
            </a:custGeom>
            <a:grpFill/>
            <a:ln w="8132" cap="flat">
              <a:noFill/>
              <a:prstDash val="solid"/>
              <a:miter/>
            </a:ln>
          </p:spPr>
          <p:txBody>
            <a:bodyPr rtlCol="0" anchor="ctr"/>
            <a:lstStyle/>
            <a:p>
              <a:endParaRPr lang="en-US"/>
            </a:p>
          </p:txBody>
        </p:sp>
        <p:sp>
          <p:nvSpPr>
            <p:cNvPr id="14" name="Freeform 269">
              <a:extLst>
                <a:ext uri="{FF2B5EF4-FFF2-40B4-BE49-F238E27FC236}">
                  <a16:creationId xmlns:a16="http://schemas.microsoft.com/office/drawing/2014/main" id="{C39FE453-6E90-52CE-C67B-2DA1BFEAD737}"/>
                </a:ext>
              </a:extLst>
            </p:cNvPr>
            <p:cNvSpPr/>
            <p:nvPr/>
          </p:nvSpPr>
          <p:spPr>
            <a:xfrm>
              <a:off x="6463200" y="3281577"/>
              <a:ext cx="24440" cy="24434"/>
            </a:xfrm>
            <a:custGeom>
              <a:avLst/>
              <a:gdLst>
                <a:gd name="connsiteX0" fmla="*/ 16294 w 24440"/>
                <a:gd name="connsiteY0" fmla="*/ 0 h 24434"/>
                <a:gd name="connsiteX1" fmla="*/ 8147 w 24440"/>
                <a:gd name="connsiteY1" fmla="*/ 0 h 24434"/>
                <a:gd name="connsiteX2" fmla="*/ 0 w 24440"/>
                <a:gd name="connsiteY2" fmla="*/ 8145 h 24434"/>
                <a:gd name="connsiteX3" fmla="*/ 0 w 24440"/>
                <a:gd name="connsiteY3" fmla="*/ 16290 h 24434"/>
                <a:gd name="connsiteX4" fmla="*/ 8147 w 24440"/>
                <a:gd name="connsiteY4" fmla="*/ 24435 h 24434"/>
                <a:gd name="connsiteX5" fmla="*/ 16294 w 24440"/>
                <a:gd name="connsiteY5" fmla="*/ 24435 h 24434"/>
                <a:gd name="connsiteX6" fmla="*/ 24440 w 24440"/>
                <a:gd name="connsiteY6" fmla="*/ 16290 h 24434"/>
                <a:gd name="connsiteX7" fmla="*/ 24440 w 24440"/>
                <a:gd name="connsiteY7" fmla="*/ 8145 h 24434"/>
                <a:gd name="connsiteX8" fmla="*/ 16294 w 24440"/>
                <a:gd name="connsiteY8" fmla="*/ 0 h 24434"/>
                <a:gd name="connsiteX9" fmla="*/ 16294 w 24440"/>
                <a:gd name="connsiteY9" fmla="*/ 0 h 24434"/>
                <a:gd name="connsiteX10" fmla="*/ 8147 w 24440"/>
                <a:gd name="connsiteY10" fmla="*/ 16290 h 24434"/>
                <a:gd name="connsiteX11" fmla="*/ 8147 w 24440"/>
                <a:gd name="connsiteY11" fmla="*/ 8145 h 24434"/>
                <a:gd name="connsiteX12" fmla="*/ 16294 w 24440"/>
                <a:gd name="connsiteY12" fmla="*/ 8145 h 24434"/>
                <a:gd name="connsiteX13" fmla="*/ 16294 w 24440"/>
                <a:gd name="connsiteY13" fmla="*/ 16290 h 24434"/>
                <a:gd name="connsiteX14" fmla="*/ 8147 w 24440"/>
                <a:gd name="connsiteY14" fmla="*/ 16290 h 2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40" h="24434">
                  <a:moveTo>
                    <a:pt x="16294" y="0"/>
                  </a:moveTo>
                  <a:lnTo>
                    <a:pt x="8147" y="0"/>
                  </a:lnTo>
                  <a:cubicBezTo>
                    <a:pt x="3258" y="0"/>
                    <a:pt x="0" y="4072"/>
                    <a:pt x="0" y="8145"/>
                  </a:cubicBezTo>
                  <a:lnTo>
                    <a:pt x="0" y="16290"/>
                  </a:lnTo>
                  <a:cubicBezTo>
                    <a:pt x="0" y="21177"/>
                    <a:pt x="4073" y="24435"/>
                    <a:pt x="8147" y="24435"/>
                  </a:cubicBezTo>
                  <a:lnTo>
                    <a:pt x="16294" y="24435"/>
                  </a:lnTo>
                  <a:cubicBezTo>
                    <a:pt x="21181" y="24435"/>
                    <a:pt x="24440" y="20362"/>
                    <a:pt x="24440" y="16290"/>
                  </a:cubicBezTo>
                  <a:lnTo>
                    <a:pt x="24440" y="8145"/>
                  </a:lnTo>
                  <a:cubicBezTo>
                    <a:pt x="24440" y="4072"/>
                    <a:pt x="20367" y="0"/>
                    <a:pt x="16294" y="0"/>
                  </a:cubicBezTo>
                  <a:lnTo>
                    <a:pt x="16294" y="0"/>
                  </a:lnTo>
                  <a:close/>
                  <a:moveTo>
                    <a:pt x="8147" y="16290"/>
                  </a:moveTo>
                  <a:lnTo>
                    <a:pt x="8147" y="8145"/>
                  </a:lnTo>
                  <a:lnTo>
                    <a:pt x="16294" y="8145"/>
                  </a:lnTo>
                  <a:lnTo>
                    <a:pt x="16294" y="16290"/>
                  </a:lnTo>
                  <a:lnTo>
                    <a:pt x="8147" y="16290"/>
                  </a:lnTo>
                  <a:close/>
                </a:path>
              </a:pathLst>
            </a:custGeom>
            <a:grpFill/>
            <a:ln w="8132" cap="flat">
              <a:noFill/>
              <a:prstDash val="solid"/>
              <a:miter/>
            </a:ln>
          </p:spPr>
          <p:txBody>
            <a:bodyPr rtlCol="0" anchor="ctr"/>
            <a:lstStyle/>
            <a:p>
              <a:endParaRPr lang="en-US"/>
            </a:p>
          </p:txBody>
        </p:sp>
        <p:sp>
          <p:nvSpPr>
            <p:cNvPr id="15" name="Freeform 270">
              <a:extLst>
                <a:ext uri="{FF2B5EF4-FFF2-40B4-BE49-F238E27FC236}">
                  <a16:creationId xmlns:a16="http://schemas.microsoft.com/office/drawing/2014/main" id="{6F418DD1-A468-B4F4-A449-51CE3F4EC583}"/>
                </a:ext>
              </a:extLst>
            </p:cNvPr>
            <p:cNvSpPr/>
            <p:nvPr/>
          </p:nvSpPr>
          <p:spPr>
            <a:xfrm>
              <a:off x="6495787" y="3281577"/>
              <a:ext cx="24440" cy="24434"/>
            </a:xfrm>
            <a:custGeom>
              <a:avLst/>
              <a:gdLst>
                <a:gd name="connsiteX0" fmla="*/ 16294 w 24440"/>
                <a:gd name="connsiteY0" fmla="*/ 0 h 24434"/>
                <a:gd name="connsiteX1" fmla="*/ 8147 w 24440"/>
                <a:gd name="connsiteY1" fmla="*/ 0 h 24434"/>
                <a:gd name="connsiteX2" fmla="*/ 0 w 24440"/>
                <a:gd name="connsiteY2" fmla="*/ 8145 h 24434"/>
                <a:gd name="connsiteX3" fmla="*/ 0 w 24440"/>
                <a:gd name="connsiteY3" fmla="*/ 16290 h 24434"/>
                <a:gd name="connsiteX4" fmla="*/ 8147 w 24440"/>
                <a:gd name="connsiteY4" fmla="*/ 24435 h 24434"/>
                <a:gd name="connsiteX5" fmla="*/ 16294 w 24440"/>
                <a:gd name="connsiteY5" fmla="*/ 24435 h 24434"/>
                <a:gd name="connsiteX6" fmla="*/ 24440 w 24440"/>
                <a:gd name="connsiteY6" fmla="*/ 16290 h 24434"/>
                <a:gd name="connsiteX7" fmla="*/ 24440 w 24440"/>
                <a:gd name="connsiteY7" fmla="*/ 8145 h 24434"/>
                <a:gd name="connsiteX8" fmla="*/ 16294 w 24440"/>
                <a:gd name="connsiteY8" fmla="*/ 0 h 24434"/>
                <a:gd name="connsiteX9" fmla="*/ 16294 w 24440"/>
                <a:gd name="connsiteY9" fmla="*/ 0 h 24434"/>
                <a:gd name="connsiteX10" fmla="*/ 8147 w 24440"/>
                <a:gd name="connsiteY10" fmla="*/ 16290 h 24434"/>
                <a:gd name="connsiteX11" fmla="*/ 8147 w 24440"/>
                <a:gd name="connsiteY11" fmla="*/ 8145 h 24434"/>
                <a:gd name="connsiteX12" fmla="*/ 16294 w 24440"/>
                <a:gd name="connsiteY12" fmla="*/ 8145 h 24434"/>
                <a:gd name="connsiteX13" fmla="*/ 16294 w 24440"/>
                <a:gd name="connsiteY13" fmla="*/ 16290 h 24434"/>
                <a:gd name="connsiteX14" fmla="*/ 8147 w 24440"/>
                <a:gd name="connsiteY14" fmla="*/ 16290 h 2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40" h="24434">
                  <a:moveTo>
                    <a:pt x="16294" y="0"/>
                  </a:moveTo>
                  <a:lnTo>
                    <a:pt x="8147" y="0"/>
                  </a:lnTo>
                  <a:cubicBezTo>
                    <a:pt x="3258" y="0"/>
                    <a:pt x="0" y="4072"/>
                    <a:pt x="0" y="8145"/>
                  </a:cubicBezTo>
                  <a:lnTo>
                    <a:pt x="0" y="16290"/>
                  </a:lnTo>
                  <a:cubicBezTo>
                    <a:pt x="0" y="21177"/>
                    <a:pt x="4073" y="24435"/>
                    <a:pt x="8147" y="24435"/>
                  </a:cubicBezTo>
                  <a:lnTo>
                    <a:pt x="16294" y="24435"/>
                  </a:lnTo>
                  <a:cubicBezTo>
                    <a:pt x="21181" y="24435"/>
                    <a:pt x="24440" y="20362"/>
                    <a:pt x="24440" y="16290"/>
                  </a:cubicBezTo>
                  <a:lnTo>
                    <a:pt x="24440" y="8145"/>
                  </a:lnTo>
                  <a:cubicBezTo>
                    <a:pt x="24440" y="4072"/>
                    <a:pt x="21181" y="0"/>
                    <a:pt x="16294" y="0"/>
                  </a:cubicBezTo>
                  <a:lnTo>
                    <a:pt x="16294" y="0"/>
                  </a:lnTo>
                  <a:close/>
                  <a:moveTo>
                    <a:pt x="8147" y="16290"/>
                  </a:moveTo>
                  <a:lnTo>
                    <a:pt x="8147" y="8145"/>
                  </a:lnTo>
                  <a:lnTo>
                    <a:pt x="16294" y="8145"/>
                  </a:lnTo>
                  <a:lnTo>
                    <a:pt x="16294" y="16290"/>
                  </a:lnTo>
                  <a:lnTo>
                    <a:pt x="8147" y="16290"/>
                  </a:lnTo>
                  <a:close/>
                </a:path>
              </a:pathLst>
            </a:custGeom>
            <a:grpFill/>
            <a:ln w="8132" cap="flat">
              <a:noFill/>
              <a:prstDash val="solid"/>
              <a:miter/>
            </a:ln>
          </p:spPr>
          <p:txBody>
            <a:bodyPr rtlCol="0" anchor="ctr"/>
            <a:lstStyle/>
            <a:p>
              <a:endParaRPr lang="en-US"/>
            </a:p>
          </p:txBody>
        </p:sp>
        <p:sp>
          <p:nvSpPr>
            <p:cNvPr id="16" name="Freeform 271">
              <a:extLst>
                <a:ext uri="{FF2B5EF4-FFF2-40B4-BE49-F238E27FC236}">
                  <a16:creationId xmlns:a16="http://schemas.microsoft.com/office/drawing/2014/main" id="{C8ECFBFD-7190-250A-4DB4-146D58855B29}"/>
                </a:ext>
              </a:extLst>
            </p:cNvPr>
            <p:cNvSpPr/>
            <p:nvPr/>
          </p:nvSpPr>
          <p:spPr>
            <a:xfrm>
              <a:off x="6430612" y="3314971"/>
              <a:ext cx="24440" cy="24434"/>
            </a:xfrm>
            <a:custGeom>
              <a:avLst/>
              <a:gdLst>
                <a:gd name="connsiteX0" fmla="*/ 16294 w 24440"/>
                <a:gd name="connsiteY0" fmla="*/ 0 h 24434"/>
                <a:gd name="connsiteX1" fmla="*/ 8147 w 24440"/>
                <a:gd name="connsiteY1" fmla="*/ 0 h 24434"/>
                <a:gd name="connsiteX2" fmla="*/ 0 w 24440"/>
                <a:gd name="connsiteY2" fmla="*/ 8145 h 24434"/>
                <a:gd name="connsiteX3" fmla="*/ 0 w 24440"/>
                <a:gd name="connsiteY3" fmla="*/ 16290 h 24434"/>
                <a:gd name="connsiteX4" fmla="*/ 8147 w 24440"/>
                <a:gd name="connsiteY4" fmla="*/ 24435 h 24434"/>
                <a:gd name="connsiteX5" fmla="*/ 16294 w 24440"/>
                <a:gd name="connsiteY5" fmla="*/ 24435 h 24434"/>
                <a:gd name="connsiteX6" fmla="*/ 24440 w 24440"/>
                <a:gd name="connsiteY6" fmla="*/ 16290 h 24434"/>
                <a:gd name="connsiteX7" fmla="*/ 24440 w 24440"/>
                <a:gd name="connsiteY7" fmla="*/ 8145 h 24434"/>
                <a:gd name="connsiteX8" fmla="*/ 16294 w 24440"/>
                <a:gd name="connsiteY8" fmla="*/ 0 h 24434"/>
                <a:gd name="connsiteX9" fmla="*/ 16294 w 24440"/>
                <a:gd name="connsiteY9" fmla="*/ 0 h 24434"/>
                <a:gd name="connsiteX10" fmla="*/ 8147 w 24440"/>
                <a:gd name="connsiteY10" fmla="*/ 16290 h 24434"/>
                <a:gd name="connsiteX11" fmla="*/ 8147 w 24440"/>
                <a:gd name="connsiteY11" fmla="*/ 8145 h 24434"/>
                <a:gd name="connsiteX12" fmla="*/ 16294 w 24440"/>
                <a:gd name="connsiteY12" fmla="*/ 8145 h 24434"/>
                <a:gd name="connsiteX13" fmla="*/ 16294 w 24440"/>
                <a:gd name="connsiteY13" fmla="*/ 16290 h 24434"/>
                <a:gd name="connsiteX14" fmla="*/ 8147 w 24440"/>
                <a:gd name="connsiteY14" fmla="*/ 16290 h 2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40" h="24434">
                  <a:moveTo>
                    <a:pt x="16294" y="0"/>
                  </a:moveTo>
                  <a:lnTo>
                    <a:pt x="8147" y="0"/>
                  </a:lnTo>
                  <a:cubicBezTo>
                    <a:pt x="3258" y="0"/>
                    <a:pt x="0" y="4072"/>
                    <a:pt x="0" y="8145"/>
                  </a:cubicBezTo>
                  <a:lnTo>
                    <a:pt x="0" y="16290"/>
                  </a:lnTo>
                  <a:cubicBezTo>
                    <a:pt x="0" y="21177"/>
                    <a:pt x="4073" y="24435"/>
                    <a:pt x="8147" y="24435"/>
                  </a:cubicBezTo>
                  <a:lnTo>
                    <a:pt x="16294" y="24435"/>
                  </a:lnTo>
                  <a:cubicBezTo>
                    <a:pt x="21181" y="24435"/>
                    <a:pt x="24440" y="20362"/>
                    <a:pt x="24440" y="16290"/>
                  </a:cubicBezTo>
                  <a:lnTo>
                    <a:pt x="24440" y="8145"/>
                  </a:lnTo>
                  <a:cubicBezTo>
                    <a:pt x="24440" y="3258"/>
                    <a:pt x="20367" y="0"/>
                    <a:pt x="16294" y="0"/>
                  </a:cubicBezTo>
                  <a:lnTo>
                    <a:pt x="16294" y="0"/>
                  </a:lnTo>
                  <a:close/>
                  <a:moveTo>
                    <a:pt x="8147" y="16290"/>
                  </a:moveTo>
                  <a:lnTo>
                    <a:pt x="8147" y="8145"/>
                  </a:lnTo>
                  <a:lnTo>
                    <a:pt x="16294" y="8145"/>
                  </a:lnTo>
                  <a:lnTo>
                    <a:pt x="16294" y="16290"/>
                  </a:lnTo>
                  <a:lnTo>
                    <a:pt x="8147" y="16290"/>
                  </a:lnTo>
                  <a:close/>
                </a:path>
              </a:pathLst>
            </a:custGeom>
            <a:grpFill/>
            <a:ln w="8132" cap="flat">
              <a:noFill/>
              <a:prstDash val="solid"/>
              <a:miter/>
            </a:ln>
          </p:spPr>
          <p:txBody>
            <a:bodyPr rtlCol="0" anchor="ctr"/>
            <a:lstStyle/>
            <a:p>
              <a:endParaRPr lang="en-US"/>
            </a:p>
          </p:txBody>
        </p:sp>
        <p:sp>
          <p:nvSpPr>
            <p:cNvPr id="17" name="Freeform 272">
              <a:extLst>
                <a:ext uri="{FF2B5EF4-FFF2-40B4-BE49-F238E27FC236}">
                  <a16:creationId xmlns:a16="http://schemas.microsoft.com/office/drawing/2014/main" id="{09BADBD2-5A9F-3481-246C-77FBEF50F17A}"/>
                </a:ext>
              </a:extLst>
            </p:cNvPr>
            <p:cNvSpPr/>
            <p:nvPr/>
          </p:nvSpPr>
          <p:spPr>
            <a:xfrm>
              <a:off x="6495787" y="3314971"/>
              <a:ext cx="24440" cy="24434"/>
            </a:xfrm>
            <a:custGeom>
              <a:avLst/>
              <a:gdLst>
                <a:gd name="connsiteX0" fmla="*/ 16294 w 24440"/>
                <a:gd name="connsiteY0" fmla="*/ 0 h 24434"/>
                <a:gd name="connsiteX1" fmla="*/ 8147 w 24440"/>
                <a:gd name="connsiteY1" fmla="*/ 0 h 24434"/>
                <a:gd name="connsiteX2" fmla="*/ 0 w 24440"/>
                <a:gd name="connsiteY2" fmla="*/ 8145 h 24434"/>
                <a:gd name="connsiteX3" fmla="*/ 0 w 24440"/>
                <a:gd name="connsiteY3" fmla="*/ 16290 h 24434"/>
                <a:gd name="connsiteX4" fmla="*/ 8147 w 24440"/>
                <a:gd name="connsiteY4" fmla="*/ 24435 h 24434"/>
                <a:gd name="connsiteX5" fmla="*/ 16294 w 24440"/>
                <a:gd name="connsiteY5" fmla="*/ 24435 h 24434"/>
                <a:gd name="connsiteX6" fmla="*/ 24440 w 24440"/>
                <a:gd name="connsiteY6" fmla="*/ 16290 h 24434"/>
                <a:gd name="connsiteX7" fmla="*/ 24440 w 24440"/>
                <a:gd name="connsiteY7" fmla="*/ 8145 h 24434"/>
                <a:gd name="connsiteX8" fmla="*/ 16294 w 24440"/>
                <a:gd name="connsiteY8" fmla="*/ 0 h 24434"/>
                <a:gd name="connsiteX9" fmla="*/ 16294 w 24440"/>
                <a:gd name="connsiteY9" fmla="*/ 0 h 24434"/>
                <a:gd name="connsiteX10" fmla="*/ 8147 w 24440"/>
                <a:gd name="connsiteY10" fmla="*/ 16290 h 24434"/>
                <a:gd name="connsiteX11" fmla="*/ 8147 w 24440"/>
                <a:gd name="connsiteY11" fmla="*/ 8145 h 24434"/>
                <a:gd name="connsiteX12" fmla="*/ 16294 w 24440"/>
                <a:gd name="connsiteY12" fmla="*/ 8145 h 24434"/>
                <a:gd name="connsiteX13" fmla="*/ 16294 w 24440"/>
                <a:gd name="connsiteY13" fmla="*/ 16290 h 24434"/>
                <a:gd name="connsiteX14" fmla="*/ 8147 w 24440"/>
                <a:gd name="connsiteY14" fmla="*/ 16290 h 2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40" h="24434">
                  <a:moveTo>
                    <a:pt x="16294" y="0"/>
                  </a:moveTo>
                  <a:lnTo>
                    <a:pt x="8147" y="0"/>
                  </a:lnTo>
                  <a:cubicBezTo>
                    <a:pt x="3258" y="0"/>
                    <a:pt x="0" y="4072"/>
                    <a:pt x="0" y="8145"/>
                  </a:cubicBezTo>
                  <a:lnTo>
                    <a:pt x="0" y="16290"/>
                  </a:lnTo>
                  <a:cubicBezTo>
                    <a:pt x="0" y="21177"/>
                    <a:pt x="4073" y="24435"/>
                    <a:pt x="8147" y="24435"/>
                  </a:cubicBezTo>
                  <a:lnTo>
                    <a:pt x="16294" y="24435"/>
                  </a:lnTo>
                  <a:cubicBezTo>
                    <a:pt x="21181" y="24435"/>
                    <a:pt x="24440" y="20362"/>
                    <a:pt x="24440" y="16290"/>
                  </a:cubicBezTo>
                  <a:lnTo>
                    <a:pt x="24440" y="8145"/>
                  </a:lnTo>
                  <a:cubicBezTo>
                    <a:pt x="24440" y="3258"/>
                    <a:pt x="21181" y="0"/>
                    <a:pt x="16294" y="0"/>
                  </a:cubicBezTo>
                  <a:lnTo>
                    <a:pt x="16294" y="0"/>
                  </a:lnTo>
                  <a:close/>
                  <a:moveTo>
                    <a:pt x="8147" y="16290"/>
                  </a:moveTo>
                  <a:lnTo>
                    <a:pt x="8147" y="8145"/>
                  </a:lnTo>
                  <a:lnTo>
                    <a:pt x="16294" y="8145"/>
                  </a:lnTo>
                  <a:lnTo>
                    <a:pt x="16294" y="16290"/>
                  </a:lnTo>
                  <a:lnTo>
                    <a:pt x="8147" y="16290"/>
                  </a:lnTo>
                  <a:close/>
                </a:path>
              </a:pathLst>
            </a:custGeom>
            <a:grpFill/>
            <a:ln w="8132" cap="flat">
              <a:noFill/>
              <a:prstDash val="solid"/>
              <a:miter/>
            </a:ln>
          </p:spPr>
          <p:txBody>
            <a:bodyPr rtlCol="0" anchor="ctr"/>
            <a:lstStyle/>
            <a:p>
              <a:endParaRPr lang="en-US"/>
            </a:p>
          </p:txBody>
        </p:sp>
        <p:sp>
          <p:nvSpPr>
            <p:cNvPr id="18" name="Freeform 273">
              <a:extLst>
                <a:ext uri="{FF2B5EF4-FFF2-40B4-BE49-F238E27FC236}">
                  <a16:creationId xmlns:a16="http://schemas.microsoft.com/office/drawing/2014/main" id="{06852A19-B101-1D7C-40C1-D4E670D49C52}"/>
                </a:ext>
              </a:extLst>
            </p:cNvPr>
            <p:cNvSpPr/>
            <p:nvPr/>
          </p:nvSpPr>
          <p:spPr>
            <a:xfrm>
              <a:off x="6299449" y="3227821"/>
              <a:ext cx="105908" cy="110770"/>
            </a:xfrm>
            <a:custGeom>
              <a:avLst/>
              <a:gdLst>
                <a:gd name="connsiteX0" fmla="*/ 81468 w 105908"/>
                <a:gd name="connsiteY0" fmla="*/ 8959 h 110770"/>
                <a:gd name="connsiteX1" fmla="*/ 92873 w 105908"/>
                <a:gd name="connsiteY1" fmla="*/ 8959 h 110770"/>
                <a:gd name="connsiteX2" fmla="*/ 52954 w 105908"/>
                <a:gd name="connsiteY2" fmla="*/ 52128 h 110770"/>
                <a:gd name="connsiteX3" fmla="*/ 36661 w 105908"/>
                <a:gd name="connsiteY3" fmla="*/ 35838 h 110770"/>
                <a:gd name="connsiteX4" fmla="*/ 8147 w 105908"/>
                <a:gd name="connsiteY4" fmla="*/ 64345 h 110770"/>
                <a:gd name="connsiteX5" fmla="*/ 44807 w 105908"/>
                <a:gd name="connsiteY5" fmla="*/ 29322 h 110770"/>
                <a:gd name="connsiteX6" fmla="*/ 59472 w 105908"/>
                <a:gd name="connsiteY6" fmla="*/ 32580 h 110770"/>
                <a:gd name="connsiteX7" fmla="*/ 62730 w 105908"/>
                <a:gd name="connsiteY7" fmla="*/ 25249 h 110770"/>
                <a:gd name="connsiteX8" fmla="*/ 44807 w 105908"/>
                <a:gd name="connsiteY8" fmla="*/ 21177 h 110770"/>
                <a:gd name="connsiteX9" fmla="*/ 0 w 105908"/>
                <a:gd name="connsiteY9" fmla="*/ 65974 h 110770"/>
                <a:gd name="connsiteX10" fmla="*/ 44807 w 105908"/>
                <a:gd name="connsiteY10" fmla="*/ 110771 h 110770"/>
                <a:gd name="connsiteX11" fmla="*/ 89615 w 105908"/>
                <a:gd name="connsiteY11" fmla="*/ 65974 h 110770"/>
                <a:gd name="connsiteX12" fmla="*/ 83912 w 105908"/>
                <a:gd name="connsiteY12" fmla="*/ 43983 h 110770"/>
                <a:gd name="connsiteX13" fmla="*/ 76580 w 105908"/>
                <a:gd name="connsiteY13" fmla="*/ 48055 h 110770"/>
                <a:gd name="connsiteX14" fmla="*/ 81468 w 105908"/>
                <a:gd name="connsiteY14" fmla="*/ 65974 h 110770"/>
                <a:gd name="connsiteX15" fmla="*/ 73321 w 105908"/>
                <a:gd name="connsiteY15" fmla="*/ 88780 h 110770"/>
                <a:gd name="connsiteX16" fmla="*/ 73321 w 105908"/>
                <a:gd name="connsiteY16" fmla="*/ 41539 h 110770"/>
                <a:gd name="connsiteX17" fmla="*/ 97761 w 105908"/>
                <a:gd name="connsiteY17" fmla="*/ 14661 h 110770"/>
                <a:gd name="connsiteX18" fmla="*/ 97761 w 105908"/>
                <a:gd name="connsiteY18" fmla="*/ 24435 h 110770"/>
                <a:gd name="connsiteX19" fmla="*/ 105908 w 105908"/>
                <a:gd name="connsiteY19" fmla="*/ 24435 h 110770"/>
                <a:gd name="connsiteX20" fmla="*/ 105908 w 105908"/>
                <a:gd name="connsiteY20" fmla="*/ 0 h 110770"/>
                <a:gd name="connsiteX21" fmla="*/ 81468 w 105908"/>
                <a:gd name="connsiteY21" fmla="*/ 0 h 110770"/>
                <a:gd name="connsiteX22" fmla="*/ 81468 w 105908"/>
                <a:gd name="connsiteY22" fmla="*/ 8959 h 110770"/>
                <a:gd name="connsiteX23" fmla="*/ 16294 w 105908"/>
                <a:gd name="connsiteY23" fmla="*/ 89594 h 110770"/>
                <a:gd name="connsiteX24" fmla="*/ 8962 w 105908"/>
                <a:gd name="connsiteY24" fmla="*/ 74933 h 110770"/>
                <a:gd name="connsiteX25" fmla="*/ 16294 w 105908"/>
                <a:gd name="connsiteY25" fmla="*/ 67603 h 110770"/>
                <a:gd name="connsiteX26" fmla="*/ 16294 w 105908"/>
                <a:gd name="connsiteY26" fmla="*/ 89594 h 110770"/>
                <a:gd name="connsiteX27" fmla="*/ 32587 w 105908"/>
                <a:gd name="connsiteY27" fmla="*/ 100997 h 110770"/>
                <a:gd name="connsiteX28" fmla="*/ 24440 w 105908"/>
                <a:gd name="connsiteY28" fmla="*/ 96924 h 110770"/>
                <a:gd name="connsiteX29" fmla="*/ 24440 w 105908"/>
                <a:gd name="connsiteY29" fmla="*/ 59458 h 110770"/>
                <a:gd name="connsiteX30" fmla="*/ 32587 w 105908"/>
                <a:gd name="connsiteY30" fmla="*/ 51313 h 110770"/>
                <a:gd name="connsiteX31" fmla="*/ 32587 w 105908"/>
                <a:gd name="connsiteY31" fmla="*/ 100997 h 110770"/>
                <a:gd name="connsiteX32" fmla="*/ 48881 w 105908"/>
                <a:gd name="connsiteY32" fmla="*/ 102626 h 110770"/>
                <a:gd name="connsiteX33" fmla="*/ 44807 w 105908"/>
                <a:gd name="connsiteY33" fmla="*/ 102626 h 110770"/>
                <a:gd name="connsiteX34" fmla="*/ 40734 w 105908"/>
                <a:gd name="connsiteY34" fmla="*/ 102626 h 110770"/>
                <a:gd name="connsiteX35" fmla="*/ 40734 w 105908"/>
                <a:gd name="connsiteY35" fmla="*/ 51313 h 110770"/>
                <a:gd name="connsiteX36" fmla="*/ 48881 w 105908"/>
                <a:gd name="connsiteY36" fmla="*/ 59458 h 110770"/>
                <a:gd name="connsiteX37" fmla="*/ 48881 w 105908"/>
                <a:gd name="connsiteY37" fmla="*/ 102626 h 110770"/>
                <a:gd name="connsiteX38" fmla="*/ 65174 w 105908"/>
                <a:gd name="connsiteY38" fmla="*/ 96924 h 110770"/>
                <a:gd name="connsiteX39" fmla="*/ 57027 w 105908"/>
                <a:gd name="connsiteY39" fmla="*/ 100997 h 110770"/>
                <a:gd name="connsiteX40" fmla="*/ 57027 w 105908"/>
                <a:gd name="connsiteY40" fmla="*/ 59458 h 110770"/>
                <a:gd name="connsiteX41" fmla="*/ 65174 w 105908"/>
                <a:gd name="connsiteY41" fmla="*/ 50498 h 110770"/>
                <a:gd name="connsiteX42" fmla="*/ 65174 w 105908"/>
                <a:gd name="connsiteY42" fmla="*/ 96924 h 11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5908" h="110770">
                  <a:moveTo>
                    <a:pt x="81468" y="8959"/>
                  </a:moveTo>
                  <a:lnTo>
                    <a:pt x="92873" y="8959"/>
                  </a:lnTo>
                  <a:lnTo>
                    <a:pt x="52954" y="52128"/>
                  </a:lnTo>
                  <a:lnTo>
                    <a:pt x="36661" y="35838"/>
                  </a:lnTo>
                  <a:lnTo>
                    <a:pt x="8147" y="64345"/>
                  </a:lnTo>
                  <a:cubicBezTo>
                    <a:pt x="8962" y="44797"/>
                    <a:pt x="25255" y="29322"/>
                    <a:pt x="44807" y="29322"/>
                  </a:cubicBezTo>
                  <a:cubicBezTo>
                    <a:pt x="49696" y="29322"/>
                    <a:pt x="55399" y="30136"/>
                    <a:pt x="59472" y="32580"/>
                  </a:cubicBezTo>
                  <a:lnTo>
                    <a:pt x="62730" y="25249"/>
                  </a:lnTo>
                  <a:cubicBezTo>
                    <a:pt x="57027" y="22806"/>
                    <a:pt x="50510" y="21177"/>
                    <a:pt x="44807" y="21177"/>
                  </a:cubicBezTo>
                  <a:cubicBezTo>
                    <a:pt x="19552" y="21177"/>
                    <a:pt x="0" y="41539"/>
                    <a:pt x="0" y="65974"/>
                  </a:cubicBezTo>
                  <a:cubicBezTo>
                    <a:pt x="0" y="91223"/>
                    <a:pt x="20367" y="110771"/>
                    <a:pt x="44807" y="110771"/>
                  </a:cubicBezTo>
                  <a:cubicBezTo>
                    <a:pt x="69248" y="110771"/>
                    <a:pt x="89615" y="90408"/>
                    <a:pt x="89615" y="65974"/>
                  </a:cubicBezTo>
                  <a:cubicBezTo>
                    <a:pt x="89615" y="57829"/>
                    <a:pt x="87171" y="50498"/>
                    <a:pt x="83912" y="43983"/>
                  </a:cubicBezTo>
                  <a:lnTo>
                    <a:pt x="76580" y="48055"/>
                  </a:lnTo>
                  <a:cubicBezTo>
                    <a:pt x="79839" y="53756"/>
                    <a:pt x="81468" y="60272"/>
                    <a:pt x="81468" y="65974"/>
                  </a:cubicBezTo>
                  <a:cubicBezTo>
                    <a:pt x="81468" y="74933"/>
                    <a:pt x="78209" y="83078"/>
                    <a:pt x="73321" y="88780"/>
                  </a:cubicBezTo>
                  <a:lnTo>
                    <a:pt x="73321" y="41539"/>
                  </a:lnTo>
                  <a:lnTo>
                    <a:pt x="97761" y="14661"/>
                  </a:lnTo>
                  <a:lnTo>
                    <a:pt x="97761" y="24435"/>
                  </a:lnTo>
                  <a:lnTo>
                    <a:pt x="105908" y="24435"/>
                  </a:lnTo>
                  <a:lnTo>
                    <a:pt x="105908" y="0"/>
                  </a:lnTo>
                  <a:lnTo>
                    <a:pt x="81468" y="0"/>
                  </a:lnTo>
                  <a:lnTo>
                    <a:pt x="81468" y="8959"/>
                  </a:lnTo>
                  <a:close/>
                  <a:moveTo>
                    <a:pt x="16294" y="89594"/>
                  </a:moveTo>
                  <a:cubicBezTo>
                    <a:pt x="13035" y="85521"/>
                    <a:pt x="10591" y="80635"/>
                    <a:pt x="8962" y="74933"/>
                  </a:cubicBezTo>
                  <a:lnTo>
                    <a:pt x="16294" y="67603"/>
                  </a:lnTo>
                  <a:lnTo>
                    <a:pt x="16294" y="89594"/>
                  </a:lnTo>
                  <a:close/>
                  <a:moveTo>
                    <a:pt x="32587" y="100997"/>
                  </a:moveTo>
                  <a:cubicBezTo>
                    <a:pt x="29329" y="100182"/>
                    <a:pt x="26885" y="98553"/>
                    <a:pt x="24440" y="96924"/>
                  </a:cubicBezTo>
                  <a:lnTo>
                    <a:pt x="24440" y="59458"/>
                  </a:lnTo>
                  <a:lnTo>
                    <a:pt x="32587" y="51313"/>
                  </a:lnTo>
                  <a:lnTo>
                    <a:pt x="32587" y="100997"/>
                  </a:lnTo>
                  <a:close/>
                  <a:moveTo>
                    <a:pt x="48881" y="102626"/>
                  </a:moveTo>
                  <a:cubicBezTo>
                    <a:pt x="47252" y="102626"/>
                    <a:pt x="46437" y="102626"/>
                    <a:pt x="44807" y="102626"/>
                  </a:cubicBezTo>
                  <a:cubicBezTo>
                    <a:pt x="43178" y="102626"/>
                    <a:pt x="42363" y="102626"/>
                    <a:pt x="40734" y="102626"/>
                  </a:cubicBezTo>
                  <a:lnTo>
                    <a:pt x="40734" y="51313"/>
                  </a:lnTo>
                  <a:lnTo>
                    <a:pt x="48881" y="59458"/>
                  </a:lnTo>
                  <a:lnTo>
                    <a:pt x="48881" y="102626"/>
                  </a:lnTo>
                  <a:close/>
                  <a:moveTo>
                    <a:pt x="65174" y="96924"/>
                  </a:moveTo>
                  <a:cubicBezTo>
                    <a:pt x="62730" y="98553"/>
                    <a:pt x="60286" y="100182"/>
                    <a:pt x="57027" y="100997"/>
                  </a:cubicBezTo>
                  <a:lnTo>
                    <a:pt x="57027" y="59458"/>
                  </a:lnTo>
                  <a:lnTo>
                    <a:pt x="65174" y="50498"/>
                  </a:lnTo>
                  <a:lnTo>
                    <a:pt x="65174" y="96924"/>
                  </a:lnTo>
                  <a:close/>
                </a:path>
              </a:pathLst>
            </a:custGeom>
            <a:grpFill/>
            <a:ln w="8132" cap="flat">
              <a:noFill/>
              <a:prstDash val="solid"/>
              <a:miter/>
            </a:ln>
          </p:spPr>
          <p:txBody>
            <a:bodyPr rtlCol="0" anchor="ctr"/>
            <a:lstStyle/>
            <a:p>
              <a:endParaRPr lang="en-US"/>
            </a:p>
          </p:txBody>
        </p:sp>
      </p:grpSp>
      <p:grpSp>
        <p:nvGrpSpPr>
          <p:cNvPr id="19" name="Graphic 250">
            <a:extLst>
              <a:ext uri="{FF2B5EF4-FFF2-40B4-BE49-F238E27FC236}">
                <a16:creationId xmlns:a16="http://schemas.microsoft.com/office/drawing/2014/main" id="{2443FC4E-DED2-047E-B3BF-9CE58F3A680D}"/>
              </a:ext>
            </a:extLst>
          </p:cNvPr>
          <p:cNvGrpSpPr/>
          <p:nvPr/>
        </p:nvGrpSpPr>
        <p:grpSpPr>
          <a:xfrm>
            <a:off x="281657" y="5729836"/>
            <a:ext cx="926128" cy="854658"/>
            <a:chOff x="3113244" y="3215603"/>
            <a:chExt cx="250920" cy="254935"/>
          </a:xfrm>
          <a:solidFill>
            <a:srgbClr val="2094D2"/>
          </a:solidFill>
        </p:grpSpPr>
        <p:sp>
          <p:nvSpPr>
            <p:cNvPr id="20" name="Freeform 275">
              <a:extLst>
                <a:ext uri="{FF2B5EF4-FFF2-40B4-BE49-F238E27FC236}">
                  <a16:creationId xmlns:a16="http://schemas.microsoft.com/office/drawing/2014/main" id="{4E188F60-875D-C141-322A-0369E2AC2EAE}"/>
                </a:ext>
              </a:extLst>
            </p:cNvPr>
            <p:cNvSpPr/>
            <p:nvPr/>
          </p:nvSpPr>
          <p:spPr>
            <a:xfrm>
              <a:off x="3187379" y="3390718"/>
              <a:ext cx="10590" cy="9773"/>
            </a:xfrm>
            <a:custGeom>
              <a:avLst/>
              <a:gdLst>
                <a:gd name="connsiteX0" fmla="*/ 8147 w 10590"/>
                <a:gd name="connsiteY0" fmla="*/ 0 h 9773"/>
                <a:gd name="connsiteX1" fmla="*/ 0 w 10590"/>
                <a:gd name="connsiteY1" fmla="*/ 2444 h 9773"/>
                <a:gd name="connsiteX2" fmla="*/ 3259 w 10590"/>
                <a:gd name="connsiteY2" fmla="*/ 9774 h 9773"/>
                <a:gd name="connsiteX3" fmla="*/ 10591 w 10590"/>
                <a:gd name="connsiteY3" fmla="*/ 5702 h 9773"/>
                <a:gd name="connsiteX4" fmla="*/ 8147 w 10590"/>
                <a:gd name="connsiteY4" fmla="*/ 0 h 9773"/>
                <a:gd name="connsiteX5" fmla="*/ 8147 w 10590"/>
                <a:gd name="connsiteY5" fmla="*/ 0 h 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90" h="9773">
                  <a:moveTo>
                    <a:pt x="8147" y="0"/>
                  </a:moveTo>
                  <a:lnTo>
                    <a:pt x="0" y="2444"/>
                  </a:lnTo>
                  <a:cubicBezTo>
                    <a:pt x="815" y="4887"/>
                    <a:pt x="1629" y="7331"/>
                    <a:pt x="3259" y="9774"/>
                  </a:cubicBezTo>
                  <a:lnTo>
                    <a:pt x="10591" y="5702"/>
                  </a:lnTo>
                  <a:cubicBezTo>
                    <a:pt x="9776" y="4887"/>
                    <a:pt x="8961" y="2444"/>
                    <a:pt x="8147" y="0"/>
                  </a:cubicBezTo>
                  <a:lnTo>
                    <a:pt x="8147" y="0"/>
                  </a:lnTo>
                  <a:close/>
                </a:path>
              </a:pathLst>
            </a:custGeom>
            <a:grpFill/>
            <a:ln w="8132" cap="flat">
              <a:noFill/>
              <a:prstDash val="solid"/>
              <a:miter/>
            </a:ln>
          </p:spPr>
          <p:txBody>
            <a:bodyPr rtlCol="0" anchor="ctr"/>
            <a:lstStyle/>
            <a:p>
              <a:endParaRPr lang="en-US"/>
            </a:p>
          </p:txBody>
        </p:sp>
        <p:sp>
          <p:nvSpPr>
            <p:cNvPr id="21" name="Freeform 276">
              <a:extLst>
                <a:ext uri="{FF2B5EF4-FFF2-40B4-BE49-F238E27FC236}">
                  <a16:creationId xmlns:a16="http://schemas.microsoft.com/office/drawing/2014/main" id="{639F6314-1606-FB01-9244-FF3D4630EBFD}"/>
                </a:ext>
              </a:extLst>
            </p:cNvPr>
            <p:cNvSpPr/>
            <p:nvPr/>
          </p:nvSpPr>
          <p:spPr>
            <a:xfrm>
              <a:off x="3195526" y="3347551"/>
              <a:ext cx="96131" cy="82263"/>
            </a:xfrm>
            <a:custGeom>
              <a:avLst/>
              <a:gdLst>
                <a:gd name="connsiteX0" fmla="*/ 80653 w 96131"/>
                <a:gd name="connsiteY0" fmla="*/ 4072 h 82263"/>
                <a:gd name="connsiteX1" fmla="*/ 87985 w 96131"/>
                <a:gd name="connsiteY1" fmla="*/ 29322 h 82263"/>
                <a:gd name="connsiteX2" fmla="*/ 43178 w 96131"/>
                <a:gd name="connsiteY2" fmla="*/ 74119 h 82263"/>
                <a:gd name="connsiteX3" fmla="*/ 6517 w 96131"/>
                <a:gd name="connsiteY3" fmla="*/ 55385 h 82263"/>
                <a:gd name="connsiteX4" fmla="*/ 0 w 96131"/>
                <a:gd name="connsiteY4" fmla="*/ 60272 h 82263"/>
                <a:gd name="connsiteX5" fmla="*/ 43178 w 96131"/>
                <a:gd name="connsiteY5" fmla="*/ 82263 h 82263"/>
                <a:gd name="connsiteX6" fmla="*/ 96132 w 96131"/>
                <a:gd name="connsiteY6" fmla="*/ 29322 h 82263"/>
                <a:gd name="connsiteX7" fmla="*/ 87171 w 96131"/>
                <a:gd name="connsiteY7" fmla="*/ 0 h 82263"/>
                <a:gd name="connsiteX8" fmla="*/ 80653 w 96131"/>
                <a:gd name="connsiteY8" fmla="*/ 4072 h 8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131" h="82263">
                  <a:moveTo>
                    <a:pt x="80653" y="4072"/>
                  </a:moveTo>
                  <a:cubicBezTo>
                    <a:pt x="85541" y="11403"/>
                    <a:pt x="87985" y="20362"/>
                    <a:pt x="87985" y="29322"/>
                  </a:cubicBezTo>
                  <a:cubicBezTo>
                    <a:pt x="87985" y="54571"/>
                    <a:pt x="67618" y="74119"/>
                    <a:pt x="43178" y="74119"/>
                  </a:cubicBezTo>
                  <a:cubicBezTo>
                    <a:pt x="28514" y="74119"/>
                    <a:pt x="14664" y="66788"/>
                    <a:pt x="6517" y="55385"/>
                  </a:cubicBezTo>
                  <a:lnTo>
                    <a:pt x="0" y="60272"/>
                  </a:lnTo>
                  <a:cubicBezTo>
                    <a:pt x="9776" y="74119"/>
                    <a:pt x="26070" y="82263"/>
                    <a:pt x="43178" y="82263"/>
                  </a:cubicBezTo>
                  <a:cubicBezTo>
                    <a:pt x="72506" y="82263"/>
                    <a:pt x="96132" y="58643"/>
                    <a:pt x="96132" y="29322"/>
                  </a:cubicBezTo>
                  <a:cubicBezTo>
                    <a:pt x="96132" y="18733"/>
                    <a:pt x="92873" y="8959"/>
                    <a:pt x="87171" y="0"/>
                  </a:cubicBezTo>
                  <a:lnTo>
                    <a:pt x="80653" y="4072"/>
                  </a:lnTo>
                  <a:close/>
                </a:path>
              </a:pathLst>
            </a:custGeom>
            <a:grpFill/>
            <a:ln w="8132" cap="flat">
              <a:noFill/>
              <a:prstDash val="solid"/>
              <a:miter/>
            </a:ln>
          </p:spPr>
          <p:txBody>
            <a:bodyPr rtlCol="0" anchor="ctr"/>
            <a:lstStyle/>
            <a:p>
              <a:endParaRPr lang="en-US"/>
            </a:p>
          </p:txBody>
        </p:sp>
        <p:sp>
          <p:nvSpPr>
            <p:cNvPr id="22" name="Freeform 277">
              <a:extLst>
                <a:ext uri="{FF2B5EF4-FFF2-40B4-BE49-F238E27FC236}">
                  <a16:creationId xmlns:a16="http://schemas.microsoft.com/office/drawing/2014/main" id="{0B429019-9842-A305-F8A1-9DB8FA1925EF}"/>
                </a:ext>
              </a:extLst>
            </p:cNvPr>
            <p:cNvSpPr/>
            <p:nvPr/>
          </p:nvSpPr>
          <p:spPr>
            <a:xfrm>
              <a:off x="3113244" y="3274247"/>
              <a:ext cx="250920" cy="196291"/>
            </a:xfrm>
            <a:custGeom>
              <a:avLst/>
              <a:gdLst>
                <a:gd name="connsiteX0" fmla="*/ 240330 w 250920"/>
                <a:gd name="connsiteY0" fmla="*/ 0 h 196291"/>
                <a:gd name="connsiteX1" fmla="*/ 228110 w 250920"/>
                <a:gd name="connsiteY1" fmla="*/ 12217 h 196291"/>
                <a:gd name="connsiteX2" fmla="*/ 229739 w 250920"/>
                <a:gd name="connsiteY2" fmla="*/ 18733 h 196291"/>
                <a:gd name="connsiteX3" fmla="*/ 207743 w 250920"/>
                <a:gd name="connsiteY3" fmla="*/ 45611 h 196291"/>
                <a:gd name="connsiteX4" fmla="*/ 203670 w 250920"/>
                <a:gd name="connsiteY4" fmla="*/ 44797 h 196291"/>
                <a:gd name="connsiteX5" fmla="*/ 202040 w 250920"/>
                <a:gd name="connsiteY5" fmla="*/ 44797 h 196291"/>
                <a:gd name="connsiteX6" fmla="*/ 178414 w 250920"/>
                <a:gd name="connsiteY6" fmla="*/ 21177 h 196291"/>
                <a:gd name="connsiteX7" fmla="*/ 156418 w 250920"/>
                <a:gd name="connsiteY7" fmla="*/ 38281 h 196291"/>
                <a:gd name="connsiteX8" fmla="*/ 149901 w 250920"/>
                <a:gd name="connsiteY8" fmla="*/ 36652 h 196291"/>
                <a:gd name="connsiteX9" fmla="*/ 149086 w 250920"/>
                <a:gd name="connsiteY9" fmla="*/ 36652 h 196291"/>
                <a:gd name="connsiteX10" fmla="*/ 149086 w 250920"/>
                <a:gd name="connsiteY10" fmla="*/ 36652 h 196291"/>
                <a:gd name="connsiteX11" fmla="*/ 145827 w 250920"/>
                <a:gd name="connsiteY11" fmla="*/ 8145 h 196291"/>
                <a:gd name="connsiteX12" fmla="*/ 105908 w 250920"/>
                <a:gd name="connsiteY12" fmla="*/ 8145 h 196291"/>
                <a:gd name="connsiteX13" fmla="*/ 102649 w 250920"/>
                <a:gd name="connsiteY13" fmla="*/ 36652 h 196291"/>
                <a:gd name="connsiteX14" fmla="*/ 96947 w 250920"/>
                <a:gd name="connsiteY14" fmla="*/ 39095 h 196291"/>
                <a:gd name="connsiteX15" fmla="*/ 74136 w 250920"/>
                <a:gd name="connsiteY15" fmla="*/ 21177 h 196291"/>
                <a:gd name="connsiteX16" fmla="*/ 45622 w 250920"/>
                <a:gd name="connsiteY16" fmla="*/ 49684 h 196291"/>
                <a:gd name="connsiteX17" fmla="*/ 63545 w 250920"/>
                <a:gd name="connsiteY17" fmla="*/ 72490 h 196291"/>
                <a:gd name="connsiteX18" fmla="*/ 63545 w 250920"/>
                <a:gd name="connsiteY18" fmla="*/ 73304 h 196291"/>
                <a:gd name="connsiteX19" fmla="*/ 24440 w 250920"/>
                <a:gd name="connsiteY19" fmla="*/ 57829 h 196291"/>
                <a:gd name="connsiteX20" fmla="*/ 24440 w 250920"/>
                <a:gd name="connsiteY20" fmla="*/ 57014 h 196291"/>
                <a:gd name="connsiteX21" fmla="*/ 12220 w 250920"/>
                <a:gd name="connsiteY21" fmla="*/ 44797 h 196291"/>
                <a:gd name="connsiteX22" fmla="*/ 0 w 250920"/>
                <a:gd name="connsiteY22" fmla="*/ 57014 h 196291"/>
                <a:gd name="connsiteX23" fmla="*/ 12220 w 250920"/>
                <a:gd name="connsiteY23" fmla="*/ 69232 h 196291"/>
                <a:gd name="connsiteX24" fmla="*/ 21182 w 250920"/>
                <a:gd name="connsiteY24" fmla="*/ 65159 h 196291"/>
                <a:gd name="connsiteX25" fmla="*/ 56213 w 250920"/>
                <a:gd name="connsiteY25" fmla="*/ 79006 h 196291"/>
                <a:gd name="connsiteX26" fmla="*/ 32587 w 250920"/>
                <a:gd name="connsiteY26" fmla="*/ 82263 h 196291"/>
                <a:gd name="connsiteX27" fmla="*/ 32587 w 250920"/>
                <a:gd name="connsiteY27" fmla="*/ 122173 h 196291"/>
                <a:gd name="connsiteX28" fmla="*/ 61101 w 250920"/>
                <a:gd name="connsiteY28" fmla="*/ 125431 h 196291"/>
                <a:gd name="connsiteX29" fmla="*/ 63545 w 250920"/>
                <a:gd name="connsiteY29" fmla="*/ 131133 h 196291"/>
                <a:gd name="connsiteX30" fmla="*/ 44807 w 250920"/>
                <a:gd name="connsiteY30" fmla="*/ 154753 h 196291"/>
                <a:gd name="connsiteX31" fmla="*/ 73321 w 250920"/>
                <a:gd name="connsiteY31" fmla="*/ 183260 h 196291"/>
                <a:gd name="connsiteX32" fmla="*/ 96132 w 250920"/>
                <a:gd name="connsiteY32" fmla="*/ 165341 h 196291"/>
                <a:gd name="connsiteX33" fmla="*/ 101835 w 250920"/>
                <a:gd name="connsiteY33" fmla="*/ 167785 h 196291"/>
                <a:gd name="connsiteX34" fmla="*/ 105093 w 250920"/>
                <a:gd name="connsiteY34" fmla="*/ 196292 h 196291"/>
                <a:gd name="connsiteX35" fmla="*/ 145013 w 250920"/>
                <a:gd name="connsiteY35" fmla="*/ 196292 h 196291"/>
                <a:gd name="connsiteX36" fmla="*/ 148271 w 250920"/>
                <a:gd name="connsiteY36" fmla="*/ 167785 h 196291"/>
                <a:gd name="connsiteX37" fmla="*/ 153974 w 250920"/>
                <a:gd name="connsiteY37" fmla="*/ 165341 h 196291"/>
                <a:gd name="connsiteX38" fmla="*/ 176785 w 250920"/>
                <a:gd name="connsiteY38" fmla="*/ 183260 h 196291"/>
                <a:gd name="connsiteX39" fmla="*/ 205299 w 250920"/>
                <a:gd name="connsiteY39" fmla="*/ 154753 h 196291"/>
                <a:gd name="connsiteX40" fmla="*/ 187376 w 250920"/>
                <a:gd name="connsiteY40" fmla="*/ 131947 h 196291"/>
                <a:gd name="connsiteX41" fmla="*/ 189820 w 250920"/>
                <a:gd name="connsiteY41" fmla="*/ 126246 h 196291"/>
                <a:gd name="connsiteX42" fmla="*/ 218334 w 250920"/>
                <a:gd name="connsiteY42" fmla="*/ 122988 h 196291"/>
                <a:gd name="connsiteX43" fmla="*/ 218334 w 250920"/>
                <a:gd name="connsiteY43" fmla="*/ 83078 h 196291"/>
                <a:gd name="connsiteX44" fmla="*/ 189820 w 250920"/>
                <a:gd name="connsiteY44" fmla="*/ 79820 h 196291"/>
                <a:gd name="connsiteX45" fmla="*/ 187376 w 250920"/>
                <a:gd name="connsiteY45" fmla="*/ 74119 h 196291"/>
                <a:gd name="connsiteX46" fmla="*/ 193079 w 250920"/>
                <a:gd name="connsiteY46" fmla="*/ 66788 h 196291"/>
                <a:gd name="connsiteX47" fmla="*/ 202040 w 250920"/>
                <a:gd name="connsiteY47" fmla="*/ 70861 h 196291"/>
                <a:gd name="connsiteX48" fmla="*/ 214260 w 250920"/>
                <a:gd name="connsiteY48" fmla="*/ 58643 h 196291"/>
                <a:gd name="connsiteX49" fmla="*/ 212631 w 250920"/>
                <a:gd name="connsiteY49" fmla="*/ 52127 h 196291"/>
                <a:gd name="connsiteX50" fmla="*/ 234627 w 250920"/>
                <a:gd name="connsiteY50" fmla="*/ 25249 h 196291"/>
                <a:gd name="connsiteX51" fmla="*/ 238701 w 250920"/>
                <a:gd name="connsiteY51" fmla="*/ 26064 h 196291"/>
                <a:gd name="connsiteX52" fmla="*/ 250921 w 250920"/>
                <a:gd name="connsiteY52" fmla="*/ 13846 h 196291"/>
                <a:gd name="connsiteX53" fmla="*/ 240330 w 250920"/>
                <a:gd name="connsiteY53" fmla="*/ 0 h 196291"/>
                <a:gd name="connsiteX54" fmla="*/ 240330 w 250920"/>
                <a:gd name="connsiteY54" fmla="*/ 0 h 196291"/>
                <a:gd name="connsiteX55" fmla="*/ 10591 w 250920"/>
                <a:gd name="connsiteY55" fmla="*/ 61901 h 196291"/>
                <a:gd name="connsiteX56" fmla="*/ 6517 w 250920"/>
                <a:gd name="connsiteY56" fmla="*/ 57829 h 196291"/>
                <a:gd name="connsiteX57" fmla="*/ 10591 w 250920"/>
                <a:gd name="connsiteY57" fmla="*/ 53756 h 196291"/>
                <a:gd name="connsiteX58" fmla="*/ 14664 w 250920"/>
                <a:gd name="connsiteY58" fmla="*/ 57829 h 196291"/>
                <a:gd name="connsiteX59" fmla="*/ 10591 w 250920"/>
                <a:gd name="connsiteY59" fmla="*/ 61901 h 196291"/>
                <a:gd name="connsiteX60" fmla="*/ 10591 w 250920"/>
                <a:gd name="connsiteY60" fmla="*/ 61901 h 196291"/>
                <a:gd name="connsiteX61" fmla="*/ 193893 w 250920"/>
                <a:gd name="connsiteY61" fmla="*/ 49684 h 196291"/>
                <a:gd name="connsiteX62" fmla="*/ 192264 w 250920"/>
                <a:gd name="connsiteY62" fmla="*/ 52127 h 196291"/>
                <a:gd name="connsiteX63" fmla="*/ 162121 w 250920"/>
                <a:gd name="connsiteY63" fmla="*/ 47240 h 196291"/>
                <a:gd name="connsiteX64" fmla="*/ 161306 w 250920"/>
                <a:gd name="connsiteY64" fmla="*/ 44797 h 196291"/>
                <a:gd name="connsiteX65" fmla="*/ 176785 w 250920"/>
                <a:gd name="connsiteY65" fmla="*/ 32580 h 196291"/>
                <a:gd name="connsiteX66" fmla="*/ 193893 w 250920"/>
                <a:gd name="connsiteY66" fmla="*/ 49684 h 196291"/>
                <a:gd name="connsiteX67" fmla="*/ 153974 w 250920"/>
                <a:gd name="connsiteY67" fmla="*/ 49684 h 196291"/>
                <a:gd name="connsiteX68" fmla="*/ 149901 w 250920"/>
                <a:gd name="connsiteY68" fmla="*/ 53756 h 196291"/>
                <a:gd name="connsiteX69" fmla="*/ 145827 w 250920"/>
                <a:gd name="connsiteY69" fmla="*/ 49684 h 196291"/>
                <a:gd name="connsiteX70" fmla="*/ 149901 w 250920"/>
                <a:gd name="connsiteY70" fmla="*/ 45611 h 196291"/>
                <a:gd name="connsiteX71" fmla="*/ 153974 w 250920"/>
                <a:gd name="connsiteY71" fmla="*/ 49684 h 196291"/>
                <a:gd name="connsiteX72" fmla="*/ 153974 w 250920"/>
                <a:gd name="connsiteY72" fmla="*/ 49684 h 196291"/>
                <a:gd name="connsiteX73" fmla="*/ 55398 w 250920"/>
                <a:gd name="connsiteY73" fmla="*/ 50498 h 196291"/>
                <a:gd name="connsiteX74" fmla="*/ 73321 w 250920"/>
                <a:gd name="connsiteY74" fmla="*/ 32580 h 196291"/>
                <a:gd name="connsiteX75" fmla="*/ 94503 w 250920"/>
                <a:gd name="connsiteY75" fmla="*/ 48869 h 196291"/>
                <a:gd name="connsiteX76" fmla="*/ 96947 w 250920"/>
                <a:gd name="connsiteY76" fmla="*/ 48055 h 196291"/>
                <a:gd name="connsiteX77" fmla="*/ 106723 w 250920"/>
                <a:gd name="connsiteY77" fmla="*/ 43982 h 196291"/>
                <a:gd name="connsiteX78" fmla="*/ 109167 w 250920"/>
                <a:gd name="connsiteY78" fmla="*/ 43168 h 196291"/>
                <a:gd name="connsiteX79" fmla="*/ 112426 w 250920"/>
                <a:gd name="connsiteY79" fmla="*/ 16290 h 196291"/>
                <a:gd name="connsiteX80" fmla="*/ 137681 w 250920"/>
                <a:gd name="connsiteY80" fmla="*/ 16290 h 196291"/>
                <a:gd name="connsiteX81" fmla="*/ 140939 w 250920"/>
                <a:gd name="connsiteY81" fmla="*/ 40724 h 196291"/>
                <a:gd name="connsiteX82" fmla="*/ 137681 w 250920"/>
                <a:gd name="connsiteY82" fmla="*/ 49684 h 196291"/>
                <a:gd name="connsiteX83" fmla="*/ 141754 w 250920"/>
                <a:gd name="connsiteY83" fmla="*/ 58643 h 196291"/>
                <a:gd name="connsiteX84" fmla="*/ 137681 w 250920"/>
                <a:gd name="connsiteY84" fmla="*/ 68417 h 196291"/>
                <a:gd name="connsiteX85" fmla="*/ 126275 w 250920"/>
                <a:gd name="connsiteY85" fmla="*/ 66788 h 196291"/>
                <a:gd name="connsiteX86" fmla="*/ 93688 w 250920"/>
                <a:gd name="connsiteY86" fmla="*/ 86336 h 196291"/>
                <a:gd name="connsiteX87" fmla="*/ 85541 w 250920"/>
                <a:gd name="connsiteY87" fmla="*/ 83078 h 196291"/>
                <a:gd name="connsiteX88" fmla="*/ 85541 w 250920"/>
                <a:gd name="connsiteY88" fmla="*/ 83078 h 196291"/>
                <a:gd name="connsiteX89" fmla="*/ 73321 w 250920"/>
                <a:gd name="connsiteY89" fmla="*/ 70861 h 196291"/>
                <a:gd name="connsiteX90" fmla="*/ 71692 w 250920"/>
                <a:gd name="connsiteY90" fmla="*/ 70861 h 196291"/>
                <a:gd name="connsiteX91" fmla="*/ 55398 w 250920"/>
                <a:gd name="connsiteY91" fmla="*/ 50498 h 196291"/>
                <a:gd name="connsiteX92" fmla="*/ 97761 w 250920"/>
                <a:gd name="connsiteY92" fmla="*/ 96110 h 196291"/>
                <a:gd name="connsiteX93" fmla="*/ 113240 w 250920"/>
                <a:gd name="connsiteY93" fmla="*/ 101811 h 196291"/>
                <a:gd name="connsiteX94" fmla="*/ 113240 w 250920"/>
                <a:gd name="connsiteY94" fmla="*/ 101811 h 196291"/>
                <a:gd name="connsiteX95" fmla="*/ 125460 w 250920"/>
                <a:gd name="connsiteY95" fmla="*/ 114029 h 196291"/>
                <a:gd name="connsiteX96" fmla="*/ 137681 w 250920"/>
                <a:gd name="connsiteY96" fmla="*/ 101811 h 196291"/>
                <a:gd name="connsiteX97" fmla="*/ 133607 w 250920"/>
                <a:gd name="connsiteY97" fmla="*/ 92852 h 196291"/>
                <a:gd name="connsiteX98" fmla="*/ 140939 w 250920"/>
                <a:gd name="connsiteY98" fmla="*/ 77376 h 196291"/>
                <a:gd name="connsiteX99" fmla="*/ 153974 w 250920"/>
                <a:gd name="connsiteY99" fmla="*/ 100997 h 196291"/>
                <a:gd name="connsiteX100" fmla="*/ 125460 w 250920"/>
                <a:gd name="connsiteY100" fmla="*/ 129504 h 196291"/>
                <a:gd name="connsiteX101" fmla="*/ 96947 w 250920"/>
                <a:gd name="connsiteY101" fmla="*/ 100997 h 196291"/>
                <a:gd name="connsiteX102" fmla="*/ 97761 w 250920"/>
                <a:gd name="connsiteY102" fmla="*/ 96110 h 196291"/>
                <a:gd name="connsiteX103" fmla="*/ 97761 w 250920"/>
                <a:gd name="connsiteY103" fmla="*/ 96110 h 196291"/>
                <a:gd name="connsiteX104" fmla="*/ 125460 w 250920"/>
                <a:gd name="connsiteY104" fmla="*/ 98553 h 196291"/>
                <a:gd name="connsiteX105" fmla="*/ 129534 w 250920"/>
                <a:gd name="connsiteY105" fmla="*/ 102626 h 196291"/>
                <a:gd name="connsiteX106" fmla="*/ 125460 w 250920"/>
                <a:gd name="connsiteY106" fmla="*/ 106698 h 196291"/>
                <a:gd name="connsiteX107" fmla="*/ 121387 w 250920"/>
                <a:gd name="connsiteY107" fmla="*/ 102626 h 196291"/>
                <a:gd name="connsiteX108" fmla="*/ 125460 w 250920"/>
                <a:gd name="connsiteY108" fmla="*/ 98553 h 196291"/>
                <a:gd name="connsiteX109" fmla="*/ 125460 w 250920"/>
                <a:gd name="connsiteY109" fmla="*/ 98553 h 196291"/>
                <a:gd name="connsiteX110" fmla="*/ 126275 w 250920"/>
                <a:gd name="connsiteY110" fmla="*/ 90408 h 196291"/>
                <a:gd name="connsiteX111" fmla="*/ 125460 w 250920"/>
                <a:gd name="connsiteY111" fmla="*/ 90408 h 196291"/>
                <a:gd name="connsiteX112" fmla="*/ 116499 w 250920"/>
                <a:gd name="connsiteY112" fmla="*/ 94481 h 196291"/>
                <a:gd name="connsiteX113" fmla="*/ 101020 w 250920"/>
                <a:gd name="connsiteY113" fmla="*/ 88779 h 196291"/>
                <a:gd name="connsiteX114" fmla="*/ 126275 w 250920"/>
                <a:gd name="connsiteY114" fmla="*/ 74119 h 196291"/>
                <a:gd name="connsiteX115" fmla="*/ 134422 w 250920"/>
                <a:gd name="connsiteY115" fmla="*/ 74933 h 196291"/>
                <a:gd name="connsiteX116" fmla="*/ 126275 w 250920"/>
                <a:gd name="connsiteY116" fmla="*/ 90408 h 196291"/>
                <a:gd name="connsiteX117" fmla="*/ 72506 w 250920"/>
                <a:gd name="connsiteY117" fmla="*/ 78191 h 196291"/>
                <a:gd name="connsiteX118" fmla="*/ 76580 w 250920"/>
                <a:gd name="connsiteY118" fmla="*/ 82263 h 196291"/>
                <a:gd name="connsiteX119" fmla="*/ 72506 w 250920"/>
                <a:gd name="connsiteY119" fmla="*/ 86336 h 196291"/>
                <a:gd name="connsiteX120" fmla="*/ 68433 w 250920"/>
                <a:gd name="connsiteY120" fmla="*/ 82263 h 196291"/>
                <a:gd name="connsiteX121" fmla="*/ 72506 w 250920"/>
                <a:gd name="connsiteY121" fmla="*/ 78191 h 196291"/>
                <a:gd name="connsiteX122" fmla="*/ 72506 w 250920"/>
                <a:gd name="connsiteY122" fmla="*/ 78191 h 196291"/>
                <a:gd name="connsiteX123" fmla="*/ 180044 w 250920"/>
                <a:gd name="connsiteY123" fmla="*/ 74119 h 196291"/>
                <a:gd name="connsiteX124" fmla="*/ 184117 w 250920"/>
                <a:gd name="connsiteY124" fmla="*/ 83892 h 196291"/>
                <a:gd name="connsiteX125" fmla="*/ 184932 w 250920"/>
                <a:gd name="connsiteY125" fmla="*/ 86336 h 196291"/>
                <a:gd name="connsiteX126" fmla="*/ 211816 w 250920"/>
                <a:gd name="connsiteY126" fmla="*/ 89594 h 196291"/>
                <a:gd name="connsiteX127" fmla="*/ 211816 w 250920"/>
                <a:gd name="connsiteY127" fmla="*/ 114843 h 196291"/>
                <a:gd name="connsiteX128" fmla="*/ 184932 w 250920"/>
                <a:gd name="connsiteY128" fmla="*/ 118101 h 196291"/>
                <a:gd name="connsiteX129" fmla="*/ 184117 w 250920"/>
                <a:gd name="connsiteY129" fmla="*/ 120544 h 196291"/>
                <a:gd name="connsiteX130" fmla="*/ 180044 w 250920"/>
                <a:gd name="connsiteY130" fmla="*/ 130318 h 196291"/>
                <a:gd name="connsiteX131" fmla="*/ 179229 w 250920"/>
                <a:gd name="connsiteY131" fmla="*/ 132762 h 196291"/>
                <a:gd name="connsiteX132" fmla="*/ 195523 w 250920"/>
                <a:gd name="connsiteY132" fmla="*/ 153938 h 196291"/>
                <a:gd name="connsiteX133" fmla="*/ 177600 w 250920"/>
                <a:gd name="connsiteY133" fmla="*/ 171857 h 196291"/>
                <a:gd name="connsiteX134" fmla="*/ 156418 w 250920"/>
                <a:gd name="connsiteY134" fmla="*/ 155568 h 196291"/>
                <a:gd name="connsiteX135" fmla="*/ 153974 w 250920"/>
                <a:gd name="connsiteY135" fmla="*/ 156382 h 196291"/>
                <a:gd name="connsiteX136" fmla="*/ 144198 w 250920"/>
                <a:gd name="connsiteY136" fmla="*/ 160455 h 196291"/>
                <a:gd name="connsiteX137" fmla="*/ 141754 w 250920"/>
                <a:gd name="connsiteY137" fmla="*/ 161269 h 196291"/>
                <a:gd name="connsiteX138" fmla="*/ 138495 w 250920"/>
                <a:gd name="connsiteY138" fmla="*/ 188147 h 196291"/>
                <a:gd name="connsiteX139" fmla="*/ 113240 w 250920"/>
                <a:gd name="connsiteY139" fmla="*/ 188147 h 196291"/>
                <a:gd name="connsiteX140" fmla="*/ 109982 w 250920"/>
                <a:gd name="connsiteY140" fmla="*/ 161269 h 196291"/>
                <a:gd name="connsiteX141" fmla="*/ 107537 w 250920"/>
                <a:gd name="connsiteY141" fmla="*/ 160455 h 196291"/>
                <a:gd name="connsiteX142" fmla="*/ 97761 w 250920"/>
                <a:gd name="connsiteY142" fmla="*/ 156382 h 196291"/>
                <a:gd name="connsiteX143" fmla="*/ 95317 w 250920"/>
                <a:gd name="connsiteY143" fmla="*/ 155568 h 196291"/>
                <a:gd name="connsiteX144" fmla="*/ 74136 w 250920"/>
                <a:gd name="connsiteY144" fmla="*/ 171857 h 196291"/>
                <a:gd name="connsiteX145" fmla="*/ 56213 w 250920"/>
                <a:gd name="connsiteY145" fmla="*/ 153938 h 196291"/>
                <a:gd name="connsiteX146" fmla="*/ 72506 w 250920"/>
                <a:gd name="connsiteY146" fmla="*/ 132762 h 196291"/>
                <a:gd name="connsiteX147" fmla="*/ 71692 w 250920"/>
                <a:gd name="connsiteY147" fmla="*/ 130318 h 196291"/>
                <a:gd name="connsiteX148" fmla="*/ 67618 w 250920"/>
                <a:gd name="connsiteY148" fmla="*/ 120544 h 196291"/>
                <a:gd name="connsiteX149" fmla="*/ 66804 w 250920"/>
                <a:gd name="connsiteY149" fmla="*/ 118101 h 196291"/>
                <a:gd name="connsiteX150" fmla="*/ 39919 w 250920"/>
                <a:gd name="connsiteY150" fmla="*/ 114843 h 196291"/>
                <a:gd name="connsiteX151" fmla="*/ 39919 w 250920"/>
                <a:gd name="connsiteY151" fmla="*/ 89594 h 196291"/>
                <a:gd name="connsiteX152" fmla="*/ 61101 w 250920"/>
                <a:gd name="connsiteY152" fmla="*/ 87150 h 196291"/>
                <a:gd name="connsiteX153" fmla="*/ 72506 w 250920"/>
                <a:gd name="connsiteY153" fmla="*/ 94481 h 196291"/>
                <a:gd name="connsiteX154" fmla="*/ 81468 w 250920"/>
                <a:gd name="connsiteY154" fmla="*/ 90408 h 196291"/>
                <a:gd name="connsiteX155" fmla="*/ 89615 w 250920"/>
                <a:gd name="connsiteY155" fmla="*/ 93666 h 196291"/>
                <a:gd name="connsiteX156" fmla="*/ 87985 w 250920"/>
                <a:gd name="connsiteY156" fmla="*/ 102626 h 196291"/>
                <a:gd name="connsiteX157" fmla="*/ 124646 w 250920"/>
                <a:gd name="connsiteY157" fmla="*/ 139278 h 196291"/>
                <a:gd name="connsiteX158" fmla="*/ 161306 w 250920"/>
                <a:gd name="connsiteY158" fmla="*/ 102626 h 196291"/>
                <a:gd name="connsiteX159" fmla="*/ 143383 w 250920"/>
                <a:gd name="connsiteY159" fmla="*/ 70861 h 196291"/>
                <a:gd name="connsiteX160" fmla="*/ 147457 w 250920"/>
                <a:gd name="connsiteY160" fmla="*/ 61087 h 196291"/>
                <a:gd name="connsiteX161" fmla="*/ 148271 w 250920"/>
                <a:gd name="connsiteY161" fmla="*/ 61087 h 196291"/>
                <a:gd name="connsiteX162" fmla="*/ 158862 w 250920"/>
                <a:gd name="connsiteY162" fmla="*/ 54571 h 196291"/>
                <a:gd name="connsiteX163" fmla="*/ 186561 w 250920"/>
                <a:gd name="connsiteY163" fmla="*/ 58643 h 196291"/>
                <a:gd name="connsiteX164" fmla="*/ 176785 w 250920"/>
                <a:gd name="connsiteY164" fmla="*/ 70861 h 196291"/>
                <a:gd name="connsiteX165" fmla="*/ 180044 w 250920"/>
                <a:gd name="connsiteY165" fmla="*/ 74119 h 196291"/>
                <a:gd name="connsiteX166" fmla="*/ 202855 w 250920"/>
                <a:gd name="connsiteY166" fmla="*/ 61901 h 196291"/>
                <a:gd name="connsiteX167" fmla="*/ 198781 w 250920"/>
                <a:gd name="connsiteY167" fmla="*/ 57829 h 196291"/>
                <a:gd name="connsiteX168" fmla="*/ 202855 w 250920"/>
                <a:gd name="connsiteY168" fmla="*/ 53756 h 196291"/>
                <a:gd name="connsiteX169" fmla="*/ 206928 w 250920"/>
                <a:gd name="connsiteY169" fmla="*/ 57829 h 196291"/>
                <a:gd name="connsiteX170" fmla="*/ 202855 w 250920"/>
                <a:gd name="connsiteY170" fmla="*/ 61901 h 196291"/>
                <a:gd name="connsiteX171" fmla="*/ 202855 w 250920"/>
                <a:gd name="connsiteY171" fmla="*/ 61901 h 196291"/>
                <a:gd name="connsiteX172" fmla="*/ 240330 w 250920"/>
                <a:gd name="connsiteY172" fmla="*/ 16290 h 196291"/>
                <a:gd name="connsiteX173" fmla="*/ 236257 w 250920"/>
                <a:gd name="connsiteY173" fmla="*/ 12217 h 196291"/>
                <a:gd name="connsiteX174" fmla="*/ 240330 w 250920"/>
                <a:gd name="connsiteY174" fmla="*/ 8145 h 196291"/>
                <a:gd name="connsiteX175" fmla="*/ 244403 w 250920"/>
                <a:gd name="connsiteY175" fmla="*/ 12217 h 196291"/>
                <a:gd name="connsiteX176" fmla="*/ 240330 w 250920"/>
                <a:gd name="connsiteY176" fmla="*/ 16290 h 196291"/>
                <a:gd name="connsiteX177" fmla="*/ 240330 w 250920"/>
                <a:gd name="connsiteY177" fmla="*/ 16290 h 19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250920" h="196291">
                  <a:moveTo>
                    <a:pt x="240330" y="0"/>
                  </a:moveTo>
                  <a:cubicBezTo>
                    <a:pt x="233813" y="0"/>
                    <a:pt x="228110" y="5702"/>
                    <a:pt x="228110" y="12217"/>
                  </a:cubicBezTo>
                  <a:cubicBezTo>
                    <a:pt x="228110" y="14661"/>
                    <a:pt x="228925" y="17104"/>
                    <a:pt x="229739" y="18733"/>
                  </a:cubicBezTo>
                  <a:lnTo>
                    <a:pt x="207743" y="45611"/>
                  </a:lnTo>
                  <a:cubicBezTo>
                    <a:pt x="206114" y="44797"/>
                    <a:pt x="205299" y="44797"/>
                    <a:pt x="203670" y="44797"/>
                  </a:cubicBezTo>
                  <a:cubicBezTo>
                    <a:pt x="202855" y="44797"/>
                    <a:pt x="202855" y="44797"/>
                    <a:pt x="202040" y="44797"/>
                  </a:cubicBezTo>
                  <a:lnTo>
                    <a:pt x="178414" y="21177"/>
                  </a:lnTo>
                  <a:lnTo>
                    <a:pt x="156418" y="38281"/>
                  </a:lnTo>
                  <a:cubicBezTo>
                    <a:pt x="154789" y="37467"/>
                    <a:pt x="152345" y="36652"/>
                    <a:pt x="149901" y="36652"/>
                  </a:cubicBezTo>
                  <a:cubicBezTo>
                    <a:pt x="149901" y="36652"/>
                    <a:pt x="149086" y="36652"/>
                    <a:pt x="149086" y="36652"/>
                  </a:cubicBezTo>
                  <a:cubicBezTo>
                    <a:pt x="149086" y="36652"/>
                    <a:pt x="149086" y="36652"/>
                    <a:pt x="149086" y="36652"/>
                  </a:cubicBezTo>
                  <a:lnTo>
                    <a:pt x="145827" y="8145"/>
                  </a:lnTo>
                  <a:lnTo>
                    <a:pt x="105908" y="8145"/>
                  </a:lnTo>
                  <a:lnTo>
                    <a:pt x="102649" y="36652"/>
                  </a:lnTo>
                  <a:cubicBezTo>
                    <a:pt x="101020" y="37467"/>
                    <a:pt x="98576" y="38281"/>
                    <a:pt x="96947" y="39095"/>
                  </a:cubicBezTo>
                  <a:lnTo>
                    <a:pt x="74136" y="21177"/>
                  </a:lnTo>
                  <a:lnTo>
                    <a:pt x="45622" y="49684"/>
                  </a:lnTo>
                  <a:lnTo>
                    <a:pt x="63545" y="72490"/>
                  </a:lnTo>
                  <a:cubicBezTo>
                    <a:pt x="63545" y="72490"/>
                    <a:pt x="63545" y="73304"/>
                    <a:pt x="63545" y="73304"/>
                  </a:cubicBezTo>
                  <a:lnTo>
                    <a:pt x="24440" y="57829"/>
                  </a:lnTo>
                  <a:cubicBezTo>
                    <a:pt x="24440" y="57829"/>
                    <a:pt x="24440" y="57829"/>
                    <a:pt x="24440" y="57014"/>
                  </a:cubicBezTo>
                  <a:cubicBezTo>
                    <a:pt x="24440" y="50498"/>
                    <a:pt x="18738" y="44797"/>
                    <a:pt x="12220" y="44797"/>
                  </a:cubicBezTo>
                  <a:cubicBezTo>
                    <a:pt x="5703" y="44797"/>
                    <a:pt x="0" y="50498"/>
                    <a:pt x="0" y="57014"/>
                  </a:cubicBezTo>
                  <a:cubicBezTo>
                    <a:pt x="0" y="63530"/>
                    <a:pt x="5703" y="69232"/>
                    <a:pt x="12220" y="69232"/>
                  </a:cubicBezTo>
                  <a:cubicBezTo>
                    <a:pt x="16294" y="69232"/>
                    <a:pt x="19552" y="67603"/>
                    <a:pt x="21182" y="65159"/>
                  </a:cubicBezTo>
                  <a:lnTo>
                    <a:pt x="56213" y="79006"/>
                  </a:lnTo>
                  <a:lnTo>
                    <a:pt x="32587" y="82263"/>
                  </a:lnTo>
                  <a:lnTo>
                    <a:pt x="32587" y="122173"/>
                  </a:lnTo>
                  <a:lnTo>
                    <a:pt x="61101" y="125431"/>
                  </a:lnTo>
                  <a:cubicBezTo>
                    <a:pt x="61916" y="127060"/>
                    <a:pt x="62730" y="129504"/>
                    <a:pt x="63545" y="131133"/>
                  </a:cubicBezTo>
                  <a:lnTo>
                    <a:pt x="44807" y="154753"/>
                  </a:lnTo>
                  <a:lnTo>
                    <a:pt x="73321" y="183260"/>
                  </a:lnTo>
                  <a:lnTo>
                    <a:pt x="96132" y="165341"/>
                  </a:lnTo>
                  <a:cubicBezTo>
                    <a:pt x="97761" y="166156"/>
                    <a:pt x="100205" y="166970"/>
                    <a:pt x="101835" y="167785"/>
                  </a:cubicBezTo>
                  <a:lnTo>
                    <a:pt x="105093" y="196292"/>
                  </a:lnTo>
                  <a:lnTo>
                    <a:pt x="145013" y="196292"/>
                  </a:lnTo>
                  <a:lnTo>
                    <a:pt x="148271" y="167785"/>
                  </a:lnTo>
                  <a:cubicBezTo>
                    <a:pt x="149901" y="166970"/>
                    <a:pt x="152345" y="166156"/>
                    <a:pt x="153974" y="165341"/>
                  </a:cubicBezTo>
                  <a:lnTo>
                    <a:pt x="176785" y="183260"/>
                  </a:lnTo>
                  <a:lnTo>
                    <a:pt x="205299" y="154753"/>
                  </a:lnTo>
                  <a:lnTo>
                    <a:pt x="187376" y="131947"/>
                  </a:lnTo>
                  <a:cubicBezTo>
                    <a:pt x="188191" y="130318"/>
                    <a:pt x="189005" y="127875"/>
                    <a:pt x="189820" y="126246"/>
                  </a:cubicBezTo>
                  <a:lnTo>
                    <a:pt x="218334" y="122988"/>
                  </a:lnTo>
                  <a:lnTo>
                    <a:pt x="218334" y="83078"/>
                  </a:lnTo>
                  <a:lnTo>
                    <a:pt x="189820" y="79820"/>
                  </a:lnTo>
                  <a:cubicBezTo>
                    <a:pt x="189005" y="78191"/>
                    <a:pt x="188191" y="75747"/>
                    <a:pt x="187376" y="74119"/>
                  </a:cubicBezTo>
                  <a:lnTo>
                    <a:pt x="193079" y="66788"/>
                  </a:lnTo>
                  <a:cubicBezTo>
                    <a:pt x="195523" y="69232"/>
                    <a:pt x="198781" y="70861"/>
                    <a:pt x="202040" y="70861"/>
                  </a:cubicBezTo>
                  <a:cubicBezTo>
                    <a:pt x="208558" y="70861"/>
                    <a:pt x="214260" y="65159"/>
                    <a:pt x="214260" y="58643"/>
                  </a:cubicBezTo>
                  <a:cubicBezTo>
                    <a:pt x="214260" y="56200"/>
                    <a:pt x="213446" y="53756"/>
                    <a:pt x="212631" y="52127"/>
                  </a:cubicBezTo>
                  <a:lnTo>
                    <a:pt x="234627" y="25249"/>
                  </a:lnTo>
                  <a:cubicBezTo>
                    <a:pt x="236257" y="26064"/>
                    <a:pt x="237071" y="26064"/>
                    <a:pt x="238701" y="26064"/>
                  </a:cubicBezTo>
                  <a:cubicBezTo>
                    <a:pt x="245218" y="26064"/>
                    <a:pt x="250921" y="20362"/>
                    <a:pt x="250921" y="13846"/>
                  </a:cubicBezTo>
                  <a:cubicBezTo>
                    <a:pt x="250921" y="7330"/>
                    <a:pt x="246847" y="0"/>
                    <a:pt x="240330" y="0"/>
                  </a:cubicBezTo>
                  <a:lnTo>
                    <a:pt x="240330" y="0"/>
                  </a:lnTo>
                  <a:close/>
                  <a:moveTo>
                    <a:pt x="10591" y="61901"/>
                  </a:moveTo>
                  <a:cubicBezTo>
                    <a:pt x="8147" y="61901"/>
                    <a:pt x="6517" y="60272"/>
                    <a:pt x="6517" y="57829"/>
                  </a:cubicBezTo>
                  <a:cubicBezTo>
                    <a:pt x="6517" y="55385"/>
                    <a:pt x="8147" y="53756"/>
                    <a:pt x="10591" y="53756"/>
                  </a:cubicBezTo>
                  <a:cubicBezTo>
                    <a:pt x="13035" y="53756"/>
                    <a:pt x="14664" y="55385"/>
                    <a:pt x="14664" y="57829"/>
                  </a:cubicBezTo>
                  <a:cubicBezTo>
                    <a:pt x="14664" y="60272"/>
                    <a:pt x="13035" y="61901"/>
                    <a:pt x="10591" y="61901"/>
                  </a:cubicBezTo>
                  <a:lnTo>
                    <a:pt x="10591" y="61901"/>
                  </a:lnTo>
                  <a:close/>
                  <a:moveTo>
                    <a:pt x="193893" y="49684"/>
                  </a:moveTo>
                  <a:cubicBezTo>
                    <a:pt x="193079" y="50498"/>
                    <a:pt x="193079" y="51313"/>
                    <a:pt x="192264" y="52127"/>
                  </a:cubicBezTo>
                  <a:lnTo>
                    <a:pt x="162121" y="47240"/>
                  </a:lnTo>
                  <a:cubicBezTo>
                    <a:pt x="162121" y="46426"/>
                    <a:pt x="162121" y="45611"/>
                    <a:pt x="161306" y="44797"/>
                  </a:cubicBezTo>
                  <a:lnTo>
                    <a:pt x="176785" y="32580"/>
                  </a:lnTo>
                  <a:lnTo>
                    <a:pt x="193893" y="49684"/>
                  </a:lnTo>
                  <a:close/>
                  <a:moveTo>
                    <a:pt x="153974" y="49684"/>
                  </a:moveTo>
                  <a:cubicBezTo>
                    <a:pt x="153974" y="52127"/>
                    <a:pt x="152345" y="53756"/>
                    <a:pt x="149901" y="53756"/>
                  </a:cubicBezTo>
                  <a:cubicBezTo>
                    <a:pt x="147457" y="53756"/>
                    <a:pt x="145827" y="52127"/>
                    <a:pt x="145827" y="49684"/>
                  </a:cubicBezTo>
                  <a:cubicBezTo>
                    <a:pt x="145827" y="47240"/>
                    <a:pt x="147457" y="45611"/>
                    <a:pt x="149901" y="45611"/>
                  </a:cubicBezTo>
                  <a:cubicBezTo>
                    <a:pt x="152345" y="45611"/>
                    <a:pt x="153974" y="47240"/>
                    <a:pt x="153974" y="49684"/>
                  </a:cubicBezTo>
                  <a:lnTo>
                    <a:pt x="153974" y="49684"/>
                  </a:lnTo>
                  <a:close/>
                  <a:moveTo>
                    <a:pt x="55398" y="50498"/>
                  </a:moveTo>
                  <a:lnTo>
                    <a:pt x="73321" y="32580"/>
                  </a:lnTo>
                  <a:lnTo>
                    <a:pt x="94503" y="48869"/>
                  </a:lnTo>
                  <a:lnTo>
                    <a:pt x="96947" y="48055"/>
                  </a:lnTo>
                  <a:cubicBezTo>
                    <a:pt x="100205" y="46426"/>
                    <a:pt x="103464" y="44797"/>
                    <a:pt x="106723" y="43982"/>
                  </a:cubicBezTo>
                  <a:lnTo>
                    <a:pt x="109167" y="43168"/>
                  </a:lnTo>
                  <a:lnTo>
                    <a:pt x="112426" y="16290"/>
                  </a:lnTo>
                  <a:lnTo>
                    <a:pt x="137681" y="16290"/>
                  </a:lnTo>
                  <a:lnTo>
                    <a:pt x="140939" y="40724"/>
                  </a:lnTo>
                  <a:cubicBezTo>
                    <a:pt x="138495" y="43168"/>
                    <a:pt x="137681" y="45611"/>
                    <a:pt x="137681" y="49684"/>
                  </a:cubicBezTo>
                  <a:cubicBezTo>
                    <a:pt x="137681" y="52942"/>
                    <a:pt x="139310" y="56200"/>
                    <a:pt x="141754" y="58643"/>
                  </a:cubicBezTo>
                  <a:lnTo>
                    <a:pt x="137681" y="68417"/>
                  </a:lnTo>
                  <a:cubicBezTo>
                    <a:pt x="134422" y="67603"/>
                    <a:pt x="130348" y="66788"/>
                    <a:pt x="126275" y="66788"/>
                  </a:cubicBezTo>
                  <a:cubicBezTo>
                    <a:pt x="112426" y="66788"/>
                    <a:pt x="99391" y="74933"/>
                    <a:pt x="93688" y="86336"/>
                  </a:cubicBezTo>
                  <a:lnTo>
                    <a:pt x="85541" y="83078"/>
                  </a:lnTo>
                  <a:cubicBezTo>
                    <a:pt x="85541" y="83078"/>
                    <a:pt x="85541" y="83078"/>
                    <a:pt x="85541" y="83078"/>
                  </a:cubicBezTo>
                  <a:cubicBezTo>
                    <a:pt x="85541" y="76562"/>
                    <a:pt x="79838" y="70861"/>
                    <a:pt x="73321" y="70861"/>
                  </a:cubicBezTo>
                  <a:cubicBezTo>
                    <a:pt x="72506" y="70861"/>
                    <a:pt x="72506" y="70861"/>
                    <a:pt x="71692" y="70861"/>
                  </a:cubicBezTo>
                  <a:lnTo>
                    <a:pt x="55398" y="50498"/>
                  </a:lnTo>
                  <a:close/>
                  <a:moveTo>
                    <a:pt x="97761" y="96110"/>
                  </a:moveTo>
                  <a:lnTo>
                    <a:pt x="113240" y="101811"/>
                  </a:lnTo>
                  <a:cubicBezTo>
                    <a:pt x="113240" y="101811"/>
                    <a:pt x="113240" y="101811"/>
                    <a:pt x="113240" y="101811"/>
                  </a:cubicBezTo>
                  <a:cubicBezTo>
                    <a:pt x="113240" y="108327"/>
                    <a:pt x="118943" y="114029"/>
                    <a:pt x="125460" y="114029"/>
                  </a:cubicBezTo>
                  <a:cubicBezTo>
                    <a:pt x="131978" y="114029"/>
                    <a:pt x="137681" y="108327"/>
                    <a:pt x="137681" y="101811"/>
                  </a:cubicBezTo>
                  <a:cubicBezTo>
                    <a:pt x="137681" y="98553"/>
                    <a:pt x="136051" y="95295"/>
                    <a:pt x="133607" y="92852"/>
                  </a:cubicBezTo>
                  <a:lnTo>
                    <a:pt x="140939" y="77376"/>
                  </a:lnTo>
                  <a:cubicBezTo>
                    <a:pt x="149086" y="82263"/>
                    <a:pt x="153974" y="91223"/>
                    <a:pt x="153974" y="100997"/>
                  </a:cubicBezTo>
                  <a:cubicBezTo>
                    <a:pt x="153974" y="116472"/>
                    <a:pt x="140939" y="129504"/>
                    <a:pt x="125460" y="129504"/>
                  </a:cubicBezTo>
                  <a:cubicBezTo>
                    <a:pt x="109982" y="129504"/>
                    <a:pt x="96947" y="116472"/>
                    <a:pt x="96947" y="100997"/>
                  </a:cubicBezTo>
                  <a:cubicBezTo>
                    <a:pt x="96947" y="100182"/>
                    <a:pt x="96947" y="98553"/>
                    <a:pt x="97761" y="96110"/>
                  </a:cubicBezTo>
                  <a:lnTo>
                    <a:pt x="97761" y="96110"/>
                  </a:lnTo>
                  <a:close/>
                  <a:moveTo>
                    <a:pt x="125460" y="98553"/>
                  </a:moveTo>
                  <a:cubicBezTo>
                    <a:pt x="127904" y="98553"/>
                    <a:pt x="129534" y="100182"/>
                    <a:pt x="129534" y="102626"/>
                  </a:cubicBezTo>
                  <a:cubicBezTo>
                    <a:pt x="129534" y="105069"/>
                    <a:pt x="127904" y="106698"/>
                    <a:pt x="125460" y="106698"/>
                  </a:cubicBezTo>
                  <a:cubicBezTo>
                    <a:pt x="123016" y="106698"/>
                    <a:pt x="121387" y="105069"/>
                    <a:pt x="121387" y="102626"/>
                  </a:cubicBezTo>
                  <a:cubicBezTo>
                    <a:pt x="121387" y="100182"/>
                    <a:pt x="123016" y="98553"/>
                    <a:pt x="125460" y="98553"/>
                  </a:cubicBezTo>
                  <a:lnTo>
                    <a:pt x="125460" y="98553"/>
                  </a:lnTo>
                  <a:close/>
                  <a:moveTo>
                    <a:pt x="126275" y="90408"/>
                  </a:moveTo>
                  <a:cubicBezTo>
                    <a:pt x="126275" y="90408"/>
                    <a:pt x="125460" y="90408"/>
                    <a:pt x="125460" y="90408"/>
                  </a:cubicBezTo>
                  <a:cubicBezTo>
                    <a:pt x="121387" y="90408"/>
                    <a:pt x="118128" y="92037"/>
                    <a:pt x="116499" y="94481"/>
                  </a:cubicBezTo>
                  <a:lnTo>
                    <a:pt x="101020" y="88779"/>
                  </a:lnTo>
                  <a:cubicBezTo>
                    <a:pt x="105908" y="79820"/>
                    <a:pt x="115684" y="74119"/>
                    <a:pt x="126275" y="74119"/>
                  </a:cubicBezTo>
                  <a:cubicBezTo>
                    <a:pt x="128719" y="74119"/>
                    <a:pt x="131978" y="74933"/>
                    <a:pt x="134422" y="74933"/>
                  </a:cubicBezTo>
                  <a:lnTo>
                    <a:pt x="126275" y="90408"/>
                  </a:lnTo>
                  <a:close/>
                  <a:moveTo>
                    <a:pt x="72506" y="78191"/>
                  </a:moveTo>
                  <a:cubicBezTo>
                    <a:pt x="74950" y="78191"/>
                    <a:pt x="76580" y="79820"/>
                    <a:pt x="76580" y="82263"/>
                  </a:cubicBezTo>
                  <a:cubicBezTo>
                    <a:pt x="76580" y="84707"/>
                    <a:pt x="74950" y="86336"/>
                    <a:pt x="72506" y="86336"/>
                  </a:cubicBezTo>
                  <a:cubicBezTo>
                    <a:pt x="70062" y="86336"/>
                    <a:pt x="68433" y="84707"/>
                    <a:pt x="68433" y="82263"/>
                  </a:cubicBezTo>
                  <a:cubicBezTo>
                    <a:pt x="68433" y="79820"/>
                    <a:pt x="70062" y="78191"/>
                    <a:pt x="72506" y="78191"/>
                  </a:cubicBezTo>
                  <a:lnTo>
                    <a:pt x="72506" y="78191"/>
                  </a:lnTo>
                  <a:close/>
                  <a:moveTo>
                    <a:pt x="180044" y="74119"/>
                  </a:moveTo>
                  <a:cubicBezTo>
                    <a:pt x="181673" y="77376"/>
                    <a:pt x="183303" y="80634"/>
                    <a:pt x="184117" y="83892"/>
                  </a:cubicBezTo>
                  <a:lnTo>
                    <a:pt x="184932" y="86336"/>
                  </a:lnTo>
                  <a:lnTo>
                    <a:pt x="211816" y="89594"/>
                  </a:lnTo>
                  <a:lnTo>
                    <a:pt x="211816" y="114843"/>
                  </a:lnTo>
                  <a:lnTo>
                    <a:pt x="184932" y="118101"/>
                  </a:lnTo>
                  <a:lnTo>
                    <a:pt x="184117" y="120544"/>
                  </a:lnTo>
                  <a:cubicBezTo>
                    <a:pt x="183303" y="123802"/>
                    <a:pt x="181673" y="127060"/>
                    <a:pt x="180044" y="130318"/>
                  </a:cubicBezTo>
                  <a:lnTo>
                    <a:pt x="179229" y="132762"/>
                  </a:lnTo>
                  <a:lnTo>
                    <a:pt x="195523" y="153938"/>
                  </a:lnTo>
                  <a:lnTo>
                    <a:pt x="177600" y="171857"/>
                  </a:lnTo>
                  <a:lnTo>
                    <a:pt x="156418" y="155568"/>
                  </a:lnTo>
                  <a:lnTo>
                    <a:pt x="153974" y="156382"/>
                  </a:lnTo>
                  <a:cubicBezTo>
                    <a:pt x="150715" y="158011"/>
                    <a:pt x="147457" y="159640"/>
                    <a:pt x="144198" y="160455"/>
                  </a:cubicBezTo>
                  <a:lnTo>
                    <a:pt x="141754" y="161269"/>
                  </a:lnTo>
                  <a:lnTo>
                    <a:pt x="138495" y="188147"/>
                  </a:lnTo>
                  <a:lnTo>
                    <a:pt x="113240" y="188147"/>
                  </a:lnTo>
                  <a:lnTo>
                    <a:pt x="109982" y="161269"/>
                  </a:lnTo>
                  <a:lnTo>
                    <a:pt x="107537" y="160455"/>
                  </a:lnTo>
                  <a:cubicBezTo>
                    <a:pt x="104279" y="159640"/>
                    <a:pt x="101020" y="158011"/>
                    <a:pt x="97761" y="156382"/>
                  </a:cubicBezTo>
                  <a:lnTo>
                    <a:pt x="95317" y="155568"/>
                  </a:lnTo>
                  <a:lnTo>
                    <a:pt x="74136" y="171857"/>
                  </a:lnTo>
                  <a:lnTo>
                    <a:pt x="56213" y="153938"/>
                  </a:lnTo>
                  <a:lnTo>
                    <a:pt x="72506" y="132762"/>
                  </a:lnTo>
                  <a:lnTo>
                    <a:pt x="71692" y="130318"/>
                  </a:lnTo>
                  <a:cubicBezTo>
                    <a:pt x="70062" y="127060"/>
                    <a:pt x="68433" y="123802"/>
                    <a:pt x="67618" y="120544"/>
                  </a:cubicBezTo>
                  <a:lnTo>
                    <a:pt x="66804" y="118101"/>
                  </a:lnTo>
                  <a:lnTo>
                    <a:pt x="39919" y="114843"/>
                  </a:lnTo>
                  <a:lnTo>
                    <a:pt x="39919" y="89594"/>
                  </a:lnTo>
                  <a:lnTo>
                    <a:pt x="61101" y="87150"/>
                  </a:lnTo>
                  <a:cubicBezTo>
                    <a:pt x="62730" y="91223"/>
                    <a:pt x="67618" y="94481"/>
                    <a:pt x="72506" y="94481"/>
                  </a:cubicBezTo>
                  <a:cubicBezTo>
                    <a:pt x="76580" y="94481"/>
                    <a:pt x="79838" y="92852"/>
                    <a:pt x="81468" y="90408"/>
                  </a:cubicBezTo>
                  <a:lnTo>
                    <a:pt x="89615" y="93666"/>
                  </a:lnTo>
                  <a:cubicBezTo>
                    <a:pt x="88800" y="96924"/>
                    <a:pt x="87985" y="99368"/>
                    <a:pt x="87985" y="102626"/>
                  </a:cubicBezTo>
                  <a:cubicBezTo>
                    <a:pt x="87985" y="122988"/>
                    <a:pt x="104279" y="139278"/>
                    <a:pt x="124646" y="139278"/>
                  </a:cubicBezTo>
                  <a:cubicBezTo>
                    <a:pt x="145013" y="139278"/>
                    <a:pt x="161306" y="122988"/>
                    <a:pt x="161306" y="102626"/>
                  </a:cubicBezTo>
                  <a:cubicBezTo>
                    <a:pt x="161306" y="89594"/>
                    <a:pt x="153974" y="77376"/>
                    <a:pt x="143383" y="70861"/>
                  </a:cubicBezTo>
                  <a:lnTo>
                    <a:pt x="147457" y="61087"/>
                  </a:lnTo>
                  <a:cubicBezTo>
                    <a:pt x="147457" y="61087"/>
                    <a:pt x="148271" y="61087"/>
                    <a:pt x="148271" y="61087"/>
                  </a:cubicBezTo>
                  <a:cubicBezTo>
                    <a:pt x="153159" y="61087"/>
                    <a:pt x="157233" y="58643"/>
                    <a:pt x="158862" y="54571"/>
                  </a:cubicBezTo>
                  <a:lnTo>
                    <a:pt x="186561" y="58643"/>
                  </a:lnTo>
                  <a:lnTo>
                    <a:pt x="176785" y="70861"/>
                  </a:lnTo>
                  <a:lnTo>
                    <a:pt x="180044" y="74119"/>
                  </a:lnTo>
                  <a:close/>
                  <a:moveTo>
                    <a:pt x="202855" y="61901"/>
                  </a:moveTo>
                  <a:cubicBezTo>
                    <a:pt x="200411" y="61901"/>
                    <a:pt x="198781" y="60272"/>
                    <a:pt x="198781" y="57829"/>
                  </a:cubicBezTo>
                  <a:cubicBezTo>
                    <a:pt x="198781" y="55385"/>
                    <a:pt x="200411" y="53756"/>
                    <a:pt x="202855" y="53756"/>
                  </a:cubicBezTo>
                  <a:cubicBezTo>
                    <a:pt x="205299" y="53756"/>
                    <a:pt x="206928" y="55385"/>
                    <a:pt x="206928" y="57829"/>
                  </a:cubicBezTo>
                  <a:cubicBezTo>
                    <a:pt x="206928" y="60272"/>
                    <a:pt x="205299" y="61901"/>
                    <a:pt x="202855" y="61901"/>
                  </a:cubicBezTo>
                  <a:lnTo>
                    <a:pt x="202855" y="61901"/>
                  </a:lnTo>
                  <a:close/>
                  <a:moveTo>
                    <a:pt x="240330" y="16290"/>
                  </a:moveTo>
                  <a:cubicBezTo>
                    <a:pt x="237886" y="16290"/>
                    <a:pt x="236257" y="14661"/>
                    <a:pt x="236257" y="12217"/>
                  </a:cubicBezTo>
                  <a:cubicBezTo>
                    <a:pt x="236257" y="9774"/>
                    <a:pt x="237886" y="8145"/>
                    <a:pt x="240330" y="8145"/>
                  </a:cubicBezTo>
                  <a:cubicBezTo>
                    <a:pt x="242774" y="8145"/>
                    <a:pt x="244403" y="9774"/>
                    <a:pt x="244403" y="12217"/>
                  </a:cubicBezTo>
                  <a:cubicBezTo>
                    <a:pt x="244403" y="14661"/>
                    <a:pt x="242774" y="16290"/>
                    <a:pt x="240330" y="16290"/>
                  </a:cubicBezTo>
                  <a:lnTo>
                    <a:pt x="240330" y="16290"/>
                  </a:lnTo>
                  <a:close/>
                </a:path>
              </a:pathLst>
            </a:custGeom>
            <a:grpFill/>
            <a:ln w="8132" cap="flat">
              <a:noFill/>
              <a:prstDash val="solid"/>
              <a:miter/>
            </a:ln>
          </p:spPr>
          <p:txBody>
            <a:bodyPr rtlCol="0" anchor="ctr"/>
            <a:lstStyle/>
            <a:p>
              <a:endParaRPr lang="en-US"/>
            </a:p>
          </p:txBody>
        </p:sp>
        <p:sp>
          <p:nvSpPr>
            <p:cNvPr id="23" name="Freeform 278">
              <a:extLst>
                <a:ext uri="{FF2B5EF4-FFF2-40B4-BE49-F238E27FC236}">
                  <a16:creationId xmlns:a16="http://schemas.microsoft.com/office/drawing/2014/main" id="{C728BEBF-9F60-FF86-1408-449AAD585E34}"/>
                </a:ext>
              </a:extLst>
            </p:cNvPr>
            <p:cNvSpPr/>
            <p:nvPr/>
          </p:nvSpPr>
          <p:spPr>
            <a:xfrm>
              <a:off x="3127093" y="3217232"/>
              <a:ext cx="84726" cy="83078"/>
            </a:xfrm>
            <a:custGeom>
              <a:avLst/>
              <a:gdLst>
                <a:gd name="connsiteX0" fmla="*/ 84727 w 84726"/>
                <a:gd name="connsiteY0" fmla="*/ 40724 h 83078"/>
                <a:gd name="connsiteX1" fmla="*/ 66804 w 84726"/>
                <a:gd name="connsiteY1" fmla="*/ 40724 h 83078"/>
                <a:gd name="connsiteX2" fmla="*/ 66804 w 84726"/>
                <a:gd name="connsiteY2" fmla="*/ 0 h 83078"/>
                <a:gd name="connsiteX3" fmla="*/ 58657 w 84726"/>
                <a:gd name="connsiteY3" fmla="*/ 0 h 83078"/>
                <a:gd name="connsiteX4" fmla="*/ 58657 w 84726"/>
                <a:gd name="connsiteY4" fmla="*/ 48869 h 83078"/>
                <a:gd name="connsiteX5" fmla="*/ 65174 w 84726"/>
                <a:gd name="connsiteY5" fmla="*/ 48869 h 83078"/>
                <a:gd name="connsiteX6" fmla="*/ 42363 w 84726"/>
                <a:gd name="connsiteY6" fmla="*/ 71675 h 83078"/>
                <a:gd name="connsiteX7" fmla="*/ 19552 w 84726"/>
                <a:gd name="connsiteY7" fmla="*/ 48869 h 83078"/>
                <a:gd name="connsiteX8" fmla="*/ 26070 w 84726"/>
                <a:gd name="connsiteY8" fmla="*/ 48869 h 83078"/>
                <a:gd name="connsiteX9" fmla="*/ 26070 w 84726"/>
                <a:gd name="connsiteY9" fmla="*/ 16290 h 83078"/>
                <a:gd name="connsiteX10" fmla="*/ 17923 w 84726"/>
                <a:gd name="connsiteY10" fmla="*/ 16290 h 83078"/>
                <a:gd name="connsiteX11" fmla="*/ 17923 w 84726"/>
                <a:gd name="connsiteY11" fmla="*/ 40724 h 83078"/>
                <a:gd name="connsiteX12" fmla="*/ 0 w 84726"/>
                <a:gd name="connsiteY12" fmla="*/ 40724 h 83078"/>
                <a:gd name="connsiteX13" fmla="*/ 42363 w 84726"/>
                <a:gd name="connsiteY13" fmla="*/ 83078 h 83078"/>
                <a:gd name="connsiteX14" fmla="*/ 84727 w 84726"/>
                <a:gd name="connsiteY14" fmla="*/ 40724 h 8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726" h="83078">
                  <a:moveTo>
                    <a:pt x="84727" y="40724"/>
                  </a:moveTo>
                  <a:lnTo>
                    <a:pt x="66804" y="40724"/>
                  </a:lnTo>
                  <a:lnTo>
                    <a:pt x="66804" y="0"/>
                  </a:lnTo>
                  <a:lnTo>
                    <a:pt x="58657" y="0"/>
                  </a:lnTo>
                  <a:lnTo>
                    <a:pt x="58657" y="48869"/>
                  </a:lnTo>
                  <a:lnTo>
                    <a:pt x="65174" y="48869"/>
                  </a:lnTo>
                  <a:lnTo>
                    <a:pt x="42363" y="71675"/>
                  </a:lnTo>
                  <a:lnTo>
                    <a:pt x="19552" y="48869"/>
                  </a:lnTo>
                  <a:lnTo>
                    <a:pt x="26070" y="48869"/>
                  </a:lnTo>
                  <a:lnTo>
                    <a:pt x="26070" y="16290"/>
                  </a:lnTo>
                  <a:lnTo>
                    <a:pt x="17923" y="16290"/>
                  </a:lnTo>
                  <a:lnTo>
                    <a:pt x="17923" y="40724"/>
                  </a:lnTo>
                  <a:lnTo>
                    <a:pt x="0" y="40724"/>
                  </a:lnTo>
                  <a:lnTo>
                    <a:pt x="42363" y="83078"/>
                  </a:lnTo>
                  <a:lnTo>
                    <a:pt x="84727" y="40724"/>
                  </a:lnTo>
                  <a:close/>
                </a:path>
              </a:pathLst>
            </a:custGeom>
            <a:grpFill/>
            <a:ln w="8132" cap="flat">
              <a:noFill/>
              <a:prstDash val="solid"/>
              <a:miter/>
            </a:ln>
          </p:spPr>
          <p:txBody>
            <a:bodyPr rtlCol="0" anchor="ctr"/>
            <a:lstStyle/>
            <a:p>
              <a:endParaRPr lang="en-US"/>
            </a:p>
          </p:txBody>
        </p:sp>
        <p:sp>
          <p:nvSpPr>
            <p:cNvPr id="24" name="Freeform 279">
              <a:extLst>
                <a:ext uri="{FF2B5EF4-FFF2-40B4-BE49-F238E27FC236}">
                  <a16:creationId xmlns:a16="http://schemas.microsoft.com/office/drawing/2014/main" id="{A1EE47B8-D8CC-9E20-AFA0-6F3D36F3ECF3}"/>
                </a:ext>
              </a:extLst>
            </p:cNvPr>
            <p:cNvSpPr/>
            <p:nvPr/>
          </p:nvSpPr>
          <p:spPr>
            <a:xfrm>
              <a:off x="3144201" y="3217232"/>
              <a:ext cx="8146" cy="8144"/>
            </a:xfrm>
            <a:custGeom>
              <a:avLst/>
              <a:gdLst>
                <a:gd name="connsiteX0" fmla="*/ 0 w 8146"/>
                <a:gd name="connsiteY0" fmla="*/ 0 h 8144"/>
                <a:gd name="connsiteX1" fmla="*/ 8147 w 8146"/>
                <a:gd name="connsiteY1" fmla="*/ 0 h 8144"/>
                <a:gd name="connsiteX2" fmla="*/ 8147 w 8146"/>
                <a:gd name="connsiteY2" fmla="*/ 8145 h 8144"/>
                <a:gd name="connsiteX3" fmla="*/ 0 w 8146"/>
                <a:gd name="connsiteY3" fmla="*/ 8145 h 8144"/>
              </a:gdLst>
              <a:ahLst/>
              <a:cxnLst>
                <a:cxn ang="0">
                  <a:pos x="connsiteX0" y="connsiteY0"/>
                </a:cxn>
                <a:cxn ang="0">
                  <a:pos x="connsiteX1" y="connsiteY1"/>
                </a:cxn>
                <a:cxn ang="0">
                  <a:pos x="connsiteX2" y="connsiteY2"/>
                </a:cxn>
                <a:cxn ang="0">
                  <a:pos x="connsiteX3" y="connsiteY3"/>
                </a:cxn>
              </a:cxnLst>
              <a:rect l="l" t="t" r="r" b="b"/>
              <a:pathLst>
                <a:path w="8146" h="8144">
                  <a:moveTo>
                    <a:pt x="0" y="0"/>
                  </a:moveTo>
                  <a:lnTo>
                    <a:pt x="8147" y="0"/>
                  </a:lnTo>
                  <a:lnTo>
                    <a:pt x="8147" y="8145"/>
                  </a:lnTo>
                  <a:lnTo>
                    <a:pt x="0" y="8145"/>
                  </a:lnTo>
                  <a:close/>
                </a:path>
              </a:pathLst>
            </a:custGeom>
            <a:grpFill/>
            <a:ln w="8132" cap="flat">
              <a:noFill/>
              <a:prstDash val="solid"/>
              <a:miter/>
            </a:ln>
          </p:spPr>
          <p:txBody>
            <a:bodyPr rtlCol="0" anchor="ctr"/>
            <a:lstStyle/>
            <a:p>
              <a:endParaRPr lang="en-US"/>
            </a:p>
          </p:txBody>
        </p:sp>
        <p:sp>
          <p:nvSpPr>
            <p:cNvPr id="25" name="Freeform 280">
              <a:extLst>
                <a:ext uri="{FF2B5EF4-FFF2-40B4-BE49-F238E27FC236}">
                  <a16:creationId xmlns:a16="http://schemas.microsoft.com/office/drawing/2014/main" id="{7948E21F-9EE1-5947-8FE8-7516C31DE595}"/>
                </a:ext>
              </a:extLst>
            </p:cNvPr>
            <p:cNvSpPr/>
            <p:nvPr/>
          </p:nvSpPr>
          <p:spPr>
            <a:xfrm>
              <a:off x="3265588" y="3215603"/>
              <a:ext cx="84726" cy="74933"/>
            </a:xfrm>
            <a:custGeom>
              <a:avLst/>
              <a:gdLst>
                <a:gd name="connsiteX0" fmla="*/ 17923 w 84726"/>
                <a:gd name="connsiteY0" fmla="*/ 74933 h 74933"/>
                <a:gd name="connsiteX1" fmla="*/ 26070 w 84726"/>
                <a:gd name="connsiteY1" fmla="*/ 74933 h 74933"/>
                <a:gd name="connsiteX2" fmla="*/ 26070 w 84726"/>
                <a:gd name="connsiteY2" fmla="*/ 34209 h 74933"/>
                <a:gd name="connsiteX3" fmla="*/ 19552 w 84726"/>
                <a:gd name="connsiteY3" fmla="*/ 34209 h 74933"/>
                <a:gd name="connsiteX4" fmla="*/ 42363 w 84726"/>
                <a:gd name="connsiteY4" fmla="*/ 11403 h 74933"/>
                <a:gd name="connsiteX5" fmla="*/ 65174 w 84726"/>
                <a:gd name="connsiteY5" fmla="*/ 34209 h 74933"/>
                <a:gd name="connsiteX6" fmla="*/ 58657 w 84726"/>
                <a:gd name="connsiteY6" fmla="*/ 34209 h 74933"/>
                <a:gd name="connsiteX7" fmla="*/ 58657 w 84726"/>
                <a:gd name="connsiteY7" fmla="*/ 58643 h 74933"/>
                <a:gd name="connsiteX8" fmla="*/ 66804 w 84726"/>
                <a:gd name="connsiteY8" fmla="*/ 58643 h 74933"/>
                <a:gd name="connsiteX9" fmla="*/ 66804 w 84726"/>
                <a:gd name="connsiteY9" fmla="*/ 42354 h 74933"/>
                <a:gd name="connsiteX10" fmla="*/ 84727 w 84726"/>
                <a:gd name="connsiteY10" fmla="*/ 42354 h 74933"/>
                <a:gd name="connsiteX11" fmla="*/ 42363 w 84726"/>
                <a:gd name="connsiteY11" fmla="*/ 0 h 74933"/>
                <a:gd name="connsiteX12" fmla="*/ 0 w 84726"/>
                <a:gd name="connsiteY12" fmla="*/ 42354 h 74933"/>
                <a:gd name="connsiteX13" fmla="*/ 17923 w 84726"/>
                <a:gd name="connsiteY13" fmla="*/ 42354 h 74933"/>
                <a:gd name="connsiteX14" fmla="*/ 17923 w 84726"/>
                <a:gd name="connsiteY14" fmla="*/ 74933 h 7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726" h="74933">
                  <a:moveTo>
                    <a:pt x="17923" y="74933"/>
                  </a:moveTo>
                  <a:lnTo>
                    <a:pt x="26070" y="74933"/>
                  </a:lnTo>
                  <a:lnTo>
                    <a:pt x="26070" y="34209"/>
                  </a:lnTo>
                  <a:lnTo>
                    <a:pt x="19552" y="34209"/>
                  </a:lnTo>
                  <a:lnTo>
                    <a:pt x="42363" y="11403"/>
                  </a:lnTo>
                  <a:lnTo>
                    <a:pt x="65174" y="34209"/>
                  </a:lnTo>
                  <a:lnTo>
                    <a:pt x="58657" y="34209"/>
                  </a:lnTo>
                  <a:lnTo>
                    <a:pt x="58657" y="58643"/>
                  </a:lnTo>
                  <a:lnTo>
                    <a:pt x="66804" y="58643"/>
                  </a:lnTo>
                  <a:lnTo>
                    <a:pt x="66804" y="42354"/>
                  </a:lnTo>
                  <a:lnTo>
                    <a:pt x="84727" y="42354"/>
                  </a:lnTo>
                  <a:lnTo>
                    <a:pt x="42363" y="0"/>
                  </a:lnTo>
                  <a:lnTo>
                    <a:pt x="0" y="42354"/>
                  </a:lnTo>
                  <a:lnTo>
                    <a:pt x="17923" y="42354"/>
                  </a:lnTo>
                  <a:lnTo>
                    <a:pt x="17923" y="74933"/>
                  </a:lnTo>
                  <a:close/>
                </a:path>
              </a:pathLst>
            </a:custGeom>
            <a:grpFill/>
            <a:ln w="8132" cap="flat">
              <a:noFill/>
              <a:prstDash val="solid"/>
              <a:miter/>
            </a:ln>
          </p:spPr>
          <p:txBody>
            <a:bodyPr rtlCol="0" anchor="ctr"/>
            <a:lstStyle/>
            <a:p>
              <a:endParaRPr lang="en-US"/>
            </a:p>
          </p:txBody>
        </p:sp>
        <p:sp>
          <p:nvSpPr>
            <p:cNvPr id="26" name="Freeform 281">
              <a:extLst>
                <a:ext uri="{FF2B5EF4-FFF2-40B4-BE49-F238E27FC236}">
                  <a16:creationId xmlns:a16="http://schemas.microsoft.com/office/drawing/2014/main" id="{D7AB5168-C964-AF8E-317A-844F12B2D215}"/>
                </a:ext>
              </a:extLst>
            </p:cNvPr>
            <p:cNvSpPr/>
            <p:nvPr/>
          </p:nvSpPr>
          <p:spPr>
            <a:xfrm>
              <a:off x="3325060" y="3282391"/>
              <a:ext cx="8146" cy="8144"/>
            </a:xfrm>
            <a:custGeom>
              <a:avLst/>
              <a:gdLst>
                <a:gd name="connsiteX0" fmla="*/ 0 w 8146"/>
                <a:gd name="connsiteY0" fmla="*/ 0 h 8144"/>
                <a:gd name="connsiteX1" fmla="*/ 8147 w 8146"/>
                <a:gd name="connsiteY1" fmla="*/ 0 h 8144"/>
                <a:gd name="connsiteX2" fmla="*/ 8147 w 8146"/>
                <a:gd name="connsiteY2" fmla="*/ 8145 h 8144"/>
                <a:gd name="connsiteX3" fmla="*/ 0 w 8146"/>
                <a:gd name="connsiteY3" fmla="*/ 8145 h 8144"/>
              </a:gdLst>
              <a:ahLst/>
              <a:cxnLst>
                <a:cxn ang="0">
                  <a:pos x="connsiteX0" y="connsiteY0"/>
                </a:cxn>
                <a:cxn ang="0">
                  <a:pos x="connsiteX1" y="connsiteY1"/>
                </a:cxn>
                <a:cxn ang="0">
                  <a:pos x="connsiteX2" y="connsiteY2"/>
                </a:cxn>
                <a:cxn ang="0">
                  <a:pos x="connsiteX3" y="connsiteY3"/>
                </a:cxn>
              </a:cxnLst>
              <a:rect l="l" t="t" r="r" b="b"/>
              <a:pathLst>
                <a:path w="8146" h="8144">
                  <a:moveTo>
                    <a:pt x="0" y="0"/>
                  </a:moveTo>
                  <a:lnTo>
                    <a:pt x="8147" y="0"/>
                  </a:lnTo>
                  <a:lnTo>
                    <a:pt x="8147" y="8145"/>
                  </a:lnTo>
                  <a:lnTo>
                    <a:pt x="0" y="8145"/>
                  </a:lnTo>
                  <a:close/>
                </a:path>
              </a:pathLst>
            </a:custGeom>
            <a:grpFill/>
            <a:ln w="8132" cap="flat">
              <a:noFill/>
              <a:prstDash val="solid"/>
              <a:miter/>
            </a:ln>
          </p:spPr>
          <p:txBody>
            <a:bodyPr rtlCol="0" anchor="ctr"/>
            <a:lstStyle/>
            <a:p>
              <a:endParaRPr lang="en-US"/>
            </a:p>
          </p:txBody>
        </p:sp>
      </p:grpSp>
      <p:grpSp>
        <p:nvGrpSpPr>
          <p:cNvPr id="27" name="Group 26">
            <a:extLst>
              <a:ext uri="{FF2B5EF4-FFF2-40B4-BE49-F238E27FC236}">
                <a16:creationId xmlns:a16="http://schemas.microsoft.com/office/drawing/2014/main" id="{D059ACFE-9F83-DAC8-FD7B-766336761466}"/>
              </a:ext>
            </a:extLst>
          </p:cNvPr>
          <p:cNvGrpSpPr/>
          <p:nvPr/>
        </p:nvGrpSpPr>
        <p:grpSpPr>
          <a:xfrm>
            <a:off x="358203" y="4524205"/>
            <a:ext cx="773634" cy="809262"/>
            <a:chOff x="2477798" y="591928"/>
            <a:chExt cx="1221622" cy="1330242"/>
          </a:xfrm>
          <a:solidFill>
            <a:srgbClr val="2094D2"/>
          </a:solidFill>
        </p:grpSpPr>
        <p:sp>
          <p:nvSpPr>
            <p:cNvPr id="28" name="Freeform 968">
              <a:extLst>
                <a:ext uri="{FF2B5EF4-FFF2-40B4-BE49-F238E27FC236}">
                  <a16:creationId xmlns:a16="http://schemas.microsoft.com/office/drawing/2014/main" id="{071F4409-8EF0-C009-B8B8-BBBDCF2DDA17}"/>
                </a:ext>
              </a:extLst>
            </p:cNvPr>
            <p:cNvSpPr/>
            <p:nvPr/>
          </p:nvSpPr>
          <p:spPr>
            <a:xfrm>
              <a:off x="3125040" y="958061"/>
              <a:ext cx="425633" cy="425731"/>
            </a:xfrm>
            <a:custGeom>
              <a:avLst/>
              <a:gdLst>
                <a:gd name="connsiteX0" fmla="*/ 425633 w 425633"/>
                <a:gd name="connsiteY0" fmla="*/ 212866 h 425731"/>
                <a:gd name="connsiteX1" fmla="*/ 212816 w 425633"/>
                <a:gd name="connsiteY1" fmla="*/ 425732 h 425731"/>
                <a:gd name="connsiteX2" fmla="*/ 0 w 425633"/>
                <a:gd name="connsiteY2" fmla="*/ 212866 h 425731"/>
                <a:gd name="connsiteX3" fmla="*/ 212816 w 425633"/>
                <a:gd name="connsiteY3" fmla="*/ 0 h 425731"/>
                <a:gd name="connsiteX4" fmla="*/ 425633 w 425633"/>
                <a:gd name="connsiteY4" fmla="*/ 212866 h 425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633" h="425731">
                  <a:moveTo>
                    <a:pt x="425633" y="212866"/>
                  </a:moveTo>
                  <a:cubicBezTo>
                    <a:pt x="425633" y="330428"/>
                    <a:pt x="330352" y="425732"/>
                    <a:pt x="212816" y="425732"/>
                  </a:cubicBezTo>
                  <a:cubicBezTo>
                    <a:pt x="95281" y="425732"/>
                    <a:pt x="0" y="330428"/>
                    <a:pt x="0" y="212866"/>
                  </a:cubicBezTo>
                  <a:cubicBezTo>
                    <a:pt x="0" y="95303"/>
                    <a:pt x="95281" y="0"/>
                    <a:pt x="212816" y="0"/>
                  </a:cubicBezTo>
                  <a:cubicBezTo>
                    <a:pt x="330352" y="0"/>
                    <a:pt x="425633" y="95303"/>
                    <a:pt x="425633" y="212866"/>
                  </a:cubicBezTo>
                  <a:close/>
                </a:path>
              </a:pathLst>
            </a:custGeom>
            <a:solidFill>
              <a:srgbClr val="F68E2B"/>
            </a:solidFill>
            <a:ln w="3948" cap="flat">
              <a:solidFill>
                <a:srgbClr val="F68E2B"/>
              </a:solidFill>
              <a:prstDash val="solid"/>
              <a:miter/>
            </a:ln>
          </p:spPr>
          <p:txBody>
            <a:bodyPr rtlCol="0" anchor="ctr"/>
            <a:lstStyle/>
            <a:p>
              <a:endParaRPr lang="en-US"/>
            </a:p>
          </p:txBody>
        </p:sp>
        <p:sp>
          <p:nvSpPr>
            <p:cNvPr id="29" name="Freeform 969">
              <a:extLst>
                <a:ext uri="{FF2B5EF4-FFF2-40B4-BE49-F238E27FC236}">
                  <a16:creationId xmlns:a16="http://schemas.microsoft.com/office/drawing/2014/main" id="{48029CE1-D525-539D-1B07-052C30ED7FCC}"/>
                </a:ext>
              </a:extLst>
            </p:cNvPr>
            <p:cNvSpPr/>
            <p:nvPr/>
          </p:nvSpPr>
          <p:spPr>
            <a:xfrm>
              <a:off x="2644813" y="591928"/>
              <a:ext cx="1054607" cy="940554"/>
            </a:xfrm>
            <a:custGeom>
              <a:avLst/>
              <a:gdLst>
                <a:gd name="connsiteX0" fmla="*/ 1054607 w 1054607"/>
                <a:gd name="connsiteY0" fmla="*/ 880293 h 940554"/>
                <a:gd name="connsiteX1" fmla="*/ 1019467 w 1054607"/>
                <a:gd name="connsiteY1" fmla="*/ 930449 h 940554"/>
                <a:gd name="connsiteX2" fmla="*/ 937341 w 1054607"/>
                <a:gd name="connsiteY2" fmla="*/ 922945 h 940554"/>
                <a:gd name="connsiteX3" fmla="*/ 869429 w 1054607"/>
                <a:gd name="connsiteY3" fmla="*/ 856203 h 940554"/>
                <a:gd name="connsiteX4" fmla="*/ 818100 w 1054607"/>
                <a:gd name="connsiteY4" fmla="*/ 804862 h 940554"/>
                <a:gd name="connsiteX5" fmla="*/ 798753 w 1054607"/>
                <a:gd name="connsiteY5" fmla="*/ 801703 h 940554"/>
                <a:gd name="connsiteX6" fmla="*/ 612391 w 1054607"/>
                <a:gd name="connsiteY6" fmla="*/ 820659 h 940554"/>
                <a:gd name="connsiteX7" fmla="*/ 422475 w 1054607"/>
                <a:gd name="connsiteY7" fmla="*/ 605819 h 940554"/>
                <a:gd name="connsiteX8" fmla="*/ 429977 w 1054607"/>
                <a:gd name="connsiteY8" fmla="*/ 494844 h 940554"/>
                <a:gd name="connsiteX9" fmla="*/ 414973 w 1054607"/>
                <a:gd name="connsiteY9" fmla="*/ 494844 h 940554"/>
                <a:gd name="connsiteX10" fmla="*/ 33166 w 1054607"/>
                <a:gd name="connsiteY10" fmla="*/ 494844 h 940554"/>
                <a:gd name="connsiteX11" fmla="*/ 0 w 1054607"/>
                <a:gd name="connsiteY11" fmla="*/ 461670 h 940554"/>
                <a:gd name="connsiteX12" fmla="*/ 0 w 1054607"/>
                <a:gd name="connsiteY12" fmla="*/ 348721 h 940554"/>
                <a:gd name="connsiteX13" fmla="*/ 30008 w 1054607"/>
                <a:gd name="connsiteY13" fmla="*/ 319101 h 940554"/>
                <a:gd name="connsiteX14" fmla="*/ 140167 w 1054607"/>
                <a:gd name="connsiteY14" fmla="*/ 319101 h 940554"/>
                <a:gd name="connsiteX15" fmla="*/ 140167 w 1054607"/>
                <a:gd name="connsiteY15" fmla="*/ 305674 h 940554"/>
                <a:gd name="connsiteX16" fmla="*/ 140167 w 1054607"/>
                <a:gd name="connsiteY16" fmla="*/ 198648 h 940554"/>
                <a:gd name="connsiteX17" fmla="*/ 172543 w 1054607"/>
                <a:gd name="connsiteY17" fmla="*/ 166659 h 940554"/>
                <a:gd name="connsiteX18" fmla="*/ 303234 w 1054607"/>
                <a:gd name="connsiteY18" fmla="*/ 166659 h 940554"/>
                <a:gd name="connsiteX19" fmla="*/ 303234 w 1054607"/>
                <a:gd name="connsiteY19" fmla="*/ 153627 h 940554"/>
                <a:gd name="connsiteX20" fmla="*/ 303234 w 1054607"/>
                <a:gd name="connsiteY20" fmla="*/ 30804 h 940554"/>
                <a:gd name="connsiteX21" fmla="*/ 334426 w 1054607"/>
                <a:gd name="connsiteY21" fmla="*/ 0 h 940554"/>
                <a:gd name="connsiteX22" fmla="*/ 483674 w 1054607"/>
                <a:gd name="connsiteY22" fmla="*/ 0 h 940554"/>
                <a:gd name="connsiteX23" fmla="*/ 514077 w 1054607"/>
                <a:gd name="connsiteY23" fmla="*/ 30409 h 940554"/>
                <a:gd name="connsiteX24" fmla="*/ 514077 w 1054607"/>
                <a:gd name="connsiteY24" fmla="*/ 138620 h 940554"/>
                <a:gd name="connsiteX25" fmla="*/ 514077 w 1054607"/>
                <a:gd name="connsiteY25" fmla="*/ 152442 h 940554"/>
                <a:gd name="connsiteX26" fmla="*/ 593044 w 1054607"/>
                <a:gd name="connsiteY26" fmla="*/ 152442 h 940554"/>
                <a:gd name="connsiteX27" fmla="*/ 643188 w 1054607"/>
                <a:gd name="connsiteY27" fmla="*/ 152442 h 940554"/>
                <a:gd name="connsiteX28" fmla="*/ 677539 w 1054607"/>
                <a:gd name="connsiteY28" fmla="*/ 186406 h 940554"/>
                <a:gd name="connsiteX29" fmla="*/ 677539 w 1054607"/>
                <a:gd name="connsiteY29" fmla="*/ 293431 h 940554"/>
                <a:gd name="connsiteX30" fmla="*/ 677539 w 1054607"/>
                <a:gd name="connsiteY30" fmla="*/ 304884 h 940554"/>
                <a:gd name="connsiteX31" fmla="*/ 750188 w 1054607"/>
                <a:gd name="connsiteY31" fmla="*/ 317127 h 940554"/>
                <a:gd name="connsiteX32" fmla="*/ 940499 w 1054607"/>
                <a:gd name="connsiteY32" fmla="*/ 528808 h 940554"/>
                <a:gd name="connsiteX33" fmla="*/ 915625 w 1054607"/>
                <a:gd name="connsiteY33" fmla="*/ 685989 h 940554"/>
                <a:gd name="connsiteX34" fmla="*/ 918389 w 1054607"/>
                <a:gd name="connsiteY34" fmla="*/ 705340 h 940554"/>
                <a:gd name="connsiteX35" fmla="*/ 1015518 w 1054607"/>
                <a:gd name="connsiteY35" fmla="*/ 801703 h 940554"/>
                <a:gd name="connsiteX36" fmla="*/ 1054212 w 1054607"/>
                <a:gd name="connsiteY36" fmla="*/ 857387 h 940554"/>
                <a:gd name="connsiteX37" fmla="*/ 1054607 w 1054607"/>
                <a:gd name="connsiteY37" fmla="*/ 880293 h 940554"/>
                <a:gd name="connsiteX38" fmla="*/ 895883 w 1054607"/>
                <a:gd name="connsiteY38" fmla="*/ 568695 h 940554"/>
                <a:gd name="connsiteX39" fmla="*/ 681487 w 1054607"/>
                <a:gd name="connsiteY39" fmla="*/ 354250 h 940554"/>
                <a:gd name="connsiteX40" fmla="*/ 467091 w 1054607"/>
                <a:gd name="connsiteY40" fmla="*/ 567511 h 940554"/>
                <a:gd name="connsiteX41" fmla="*/ 680697 w 1054607"/>
                <a:gd name="connsiteY41" fmla="*/ 782351 h 940554"/>
                <a:gd name="connsiteX42" fmla="*/ 895883 w 1054607"/>
                <a:gd name="connsiteY42" fmla="*/ 568695 h 940554"/>
                <a:gd name="connsiteX43" fmla="*/ 351404 w 1054607"/>
                <a:gd name="connsiteY43" fmla="*/ 47391 h 940554"/>
                <a:gd name="connsiteX44" fmla="*/ 351404 w 1054607"/>
                <a:gd name="connsiteY44" fmla="*/ 446663 h 940554"/>
                <a:gd name="connsiteX45" fmla="*/ 417737 w 1054607"/>
                <a:gd name="connsiteY45" fmla="*/ 447058 h 940554"/>
                <a:gd name="connsiteX46" fmla="*/ 463932 w 1054607"/>
                <a:gd name="connsiteY46" fmla="*/ 422177 h 940554"/>
                <a:gd name="connsiteX47" fmla="*/ 467881 w 1054607"/>
                <a:gd name="connsiteY47" fmla="*/ 416253 h 940554"/>
                <a:gd name="connsiteX48" fmla="*/ 618313 w 1054607"/>
                <a:gd name="connsiteY48" fmla="*/ 314362 h 940554"/>
                <a:gd name="connsiteX49" fmla="*/ 629369 w 1054607"/>
                <a:gd name="connsiteY49" fmla="*/ 300145 h 940554"/>
                <a:gd name="connsiteX50" fmla="*/ 628974 w 1054607"/>
                <a:gd name="connsiteY50" fmla="*/ 212076 h 940554"/>
                <a:gd name="connsiteX51" fmla="*/ 628974 w 1054607"/>
                <a:gd name="connsiteY51" fmla="*/ 199833 h 940554"/>
                <a:gd name="connsiteX52" fmla="*/ 513287 w 1054607"/>
                <a:gd name="connsiteY52" fmla="*/ 199833 h 940554"/>
                <a:gd name="connsiteX53" fmla="*/ 513287 w 1054607"/>
                <a:gd name="connsiteY53" fmla="*/ 239721 h 940554"/>
                <a:gd name="connsiteX54" fmla="*/ 512892 w 1054607"/>
                <a:gd name="connsiteY54" fmla="*/ 294616 h 940554"/>
                <a:gd name="connsiteX55" fmla="*/ 490386 w 1054607"/>
                <a:gd name="connsiteY55" fmla="*/ 317917 h 940554"/>
                <a:gd name="connsiteX56" fmla="*/ 466301 w 1054607"/>
                <a:gd name="connsiteY56" fmla="*/ 295011 h 940554"/>
                <a:gd name="connsiteX57" fmla="*/ 465906 w 1054607"/>
                <a:gd name="connsiteY57" fmla="*/ 281978 h 940554"/>
                <a:gd name="connsiteX58" fmla="*/ 465906 w 1054607"/>
                <a:gd name="connsiteY58" fmla="*/ 61609 h 940554"/>
                <a:gd name="connsiteX59" fmla="*/ 465906 w 1054607"/>
                <a:gd name="connsiteY59" fmla="*/ 47391 h 940554"/>
                <a:gd name="connsiteX60" fmla="*/ 351404 w 1054607"/>
                <a:gd name="connsiteY60" fmla="*/ 47391 h 940554"/>
                <a:gd name="connsiteX61" fmla="*/ 302445 w 1054607"/>
                <a:gd name="connsiteY61" fmla="*/ 214446 h 940554"/>
                <a:gd name="connsiteX62" fmla="*/ 188732 w 1054607"/>
                <a:gd name="connsiteY62" fmla="*/ 214446 h 940554"/>
                <a:gd name="connsiteX63" fmla="*/ 188732 w 1054607"/>
                <a:gd name="connsiteY63" fmla="*/ 446268 h 940554"/>
                <a:gd name="connsiteX64" fmla="*/ 302445 w 1054607"/>
                <a:gd name="connsiteY64" fmla="*/ 446268 h 940554"/>
                <a:gd name="connsiteX65" fmla="*/ 302445 w 1054607"/>
                <a:gd name="connsiteY65" fmla="*/ 214446 h 940554"/>
                <a:gd name="connsiteX66" fmla="*/ 850872 w 1054607"/>
                <a:gd name="connsiteY66" fmla="*/ 770898 h 940554"/>
                <a:gd name="connsiteX67" fmla="*/ 964190 w 1054607"/>
                <a:gd name="connsiteY67" fmla="*/ 883848 h 940554"/>
                <a:gd name="connsiteX68" fmla="*/ 974060 w 1054607"/>
                <a:gd name="connsiteY68" fmla="*/ 890166 h 940554"/>
                <a:gd name="connsiteX69" fmla="*/ 998146 w 1054607"/>
                <a:gd name="connsiteY69" fmla="*/ 886217 h 940554"/>
                <a:gd name="connsiteX70" fmla="*/ 1005253 w 1054607"/>
                <a:gd name="connsiteY70" fmla="*/ 863311 h 940554"/>
                <a:gd name="connsiteX71" fmla="*/ 995382 w 1054607"/>
                <a:gd name="connsiteY71" fmla="*/ 847909 h 940554"/>
                <a:gd name="connsiteX72" fmla="*/ 890355 w 1054607"/>
                <a:gd name="connsiteY72" fmla="*/ 742858 h 940554"/>
                <a:gd name="connsiteX73" fmla="*/ 884828 w 1054607"/>
                <a:gd name="connsiteY73" fmla="*/ 738119 h 940554"/>
                <a:gd name="connsiteX74" fmla="*/ 850872 w 1054607"/>
                <a:gd name="connsiteY74" fmla="*/ 770898 h 940554"/>
                <a:gd name="connsiteX75" fmla="*/ 139377 w 1054607"/>
                <a:gd name="connsiteY75" fmla="*/ 366888 h 940554"/>
                <a:gd name="connsiteX76" fmla="*/ 48170 w 1054607"/>
                <a:gd name="connsiteY76" fmla="*/ 366888 h 940554"/>
                <a:gd name="connsiteX77" fmla="*/ 48170 w 1054607"/>
                <a:gd name="connsiteY77" fmla="*/ 446268 h 940554"/>
                <a:gd name="connsiteX78" fmla="*/ 139377 w 1054607"/>
                <a:gd name="connsiteY78" fmla="*/ 446268 h 940554"/>
                <a:gd name="connsiteX79" fmla="*/ 139377 w 1054607"/>
                <a:gd name="connsiteY79" fmla="*/ 366888 h 94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054607" h="940554">
                  <a:moveTo>
                    <a:pt x="1054607" y="880293"/>
                  </a:moveTo>
                  <a:cubicBezTo>
                    <a:pt x="1048685" y="901224"/>
                    <a:pt x="1038814" y="918996"/>
                    <a:pt x="1019467" y="930449"/>
                  </a:cubicBezTo>
                  <a:cubicBezTo>
                    <a:pt x="993408" y="945851"/>
                    <a:pt x="960241" y="943877"/>
                    <a:pt x="937341" y="922945"/>
                  </a:cubicBezTo>
                  <a:cubicBezTo>
                    <a:pt x="913651" y="901619"/>
                    <a:pt x="891935" y="878713"/>
                    <a:pt x="869429" y="856203"/>
                  </a:cubicBezTo>
                  <a:cubicBezTo>
                    <a:pt x="852056" y="839221"/>
                    <a:pt x="834683" y="822239"/>
                    <a:pt x="818100" y="804862"/>
                  </a:cubicBezTo>
                  <a:cubicBezTo>
                    <a:pt x="811783" y="798148"/>
                    <a:pt x="807045" y="797753"/>
                    <a:pt x="798753" y="801703"/>
                  </a:cubicBezTo>
                  <a:cubicBezTo>
                    <a:pt x="739133" y="831717"/>
                    <a:pt x="676749" y="837246"/>
                    <a:pt x="612391" y="820659"/>
                  </a:cubicBezTo>
                  <a:cubicBezTo>
                    <a:pt x="514471" y="795384"/>
                    <a:pt x="435504" y="706130"/>
                    <a:pt x="422475" y="605819"/>
                  </a:cubicBezTo>
                  <a:cubicBezTo>
                    <a:pt x="417737" y="568695"/>
                    <a:pt x="419711" y="532362"/>
                    <a:pt x="429977" y="494844"/>
                  </a:cubicBezTo>
                  <a:cubicBezTo>
                    <a:pt x="424054" y="494844"/>
                    <a:pt x="419711" y="494844"/>
                    <a:pt x="414973" y="494844"/>
                  </a:cubicBezTo>
                  <a:cubicBezTo>
                    <a:pt x="287836" y="494844"/>
                    <a:pt x="160698" y="494844"/>
                    <a:pt x="33166" y="494844"/>
                  </a:cubicBezTo>
                  <a:cubicBezTo>
                    <a:pt x="7107" y="494844"/>
                    <a:pt x="0" y="487340"/>
                    <a:pt x="0" y="461670"/>
                  </a:cubicBezTo>
                  <a:cubicBezTo>
                    <a:pt x="0" y="424152"/>
                    <a:pt x="0" y="386239"/>
                    <a:pt x="0" y="348721"/>
                  </a:cubicBezTo>
                  <a:cubicBezTo>
                    <a:pt x="0" y="328185"/>
                    <a:pt x="9081" y="319101"/>
                    <a:pt x="30008" y="319101"/>
                  </a:cubicBezTo>
                  <a:cubicBezTo>
                    <a:pt x="66333" y="319101"/>
                    <a:pt x="102263" y="319101"/>
                    <a:pt x="140167" y="319101"/>
                  </a:cubicBezTo>
                  <a:cubicBezTo>
                    <a:pt x="140167" y="313967"/>
                    <a:pt x="140167" y="310018"/>
                    <a:pt x="140167" y="305674"/>
                  </a:cubicBezTo>
                  <a:cubicBezTo>
                    <a:pt x="140167" y="270130"/>
                    <a:pt x="140167" y="234192"/>
                    <a:pt x="140167" y="198648"/>
                  </a:cubicBezTo>
                  <a:cubicBezTo>
                    <a:pt x="140167" y="174953"/>
                    <a:pt x="148458" y="166659"/>
                    <a:pt x="172543" y="166659"/>
                  </a:cubicBezTo>
                  <a:cubicBezTo>
                    <a:pt x="215581" y="166659"/>
                    <a:pt x="258223" y="166659"/>
                    <a:pt x="303234" y="166659"/>
                  </a:cubicBezTo>
                  <a:cubicBezTo>
                    <a:pt x="303234" y="161920"/>
                    <a:pt x="303234" y="157576"/>
                    <a:pt x="303234" y="153627"/>
                  </a:cubicBezTo>
                  <a:cubicBezTo>
                    <a:pt x="303234" y="112554"/>
                    <a:pt x="303234" y="71877"/>
                    <a:pt x="303234" y="30804"/>
                  </a:cubicBezTo>
                  <a:cubicBezTo>
                    <a:pt x="303234" y="8688"/>
                    <a:pt x="311920" y="0"/>
                    <a:pt x="334426" y="0"/>
                  </a:cubicBezTo>
                  <a:cubicBezTo>
                    <a:pt x="384176" y="0"/>
                    <a:pt x="433925" y="0"/>
                    <a:pt x="483674" y="0"/>
                  </a:cubicBezTo>
                  <a:cubicBezTo>
                    <a:pt x="505390" y="0"/>
                    <a:pt x="514077" y="8688"/>
                    <a:pt x="514077" y="30409"/>
                  </a:cubicBezTo>
                  <a:cubicBezTo>
                    <a:pt x="514077" y="66348"/>
                    <a:pt x="514077" y="102681"/>
                    <a:pt x="514077" y="138620"/>
                  </a:cubicBezTo>
                  <a:cubicBezTo>
                    <a:pt x="514077" y="142964"/>
                    <a:pt x="514077" y="147308"/>
                    <a:pt x="514077" y="152442"/>
                  </a:cubicBezTo>
                  <a:cubicBezTo>
                    <a:pt x="541320" y="152442"/>
                    <a:pt x="566985" y="152442"/>
                    <a:pt x="593044" y="152442"/>
                  </a:cubicBezTo>
                  <a:cubicBezTo>
                    <a:pt x="609627" y="152442"/>
                    <a:pt x="626605" y="152442"/>
                    <a:pt x="643188" y="152442"/>
                  </a:cubicBezTo>
                  <a:cubicBezTo>
                    <a:pt x="669642" y="152442"/>
                    <a:pt x="677539" y="159946"/>
                    <a:pt x="677539" y="186406"/>
                  </a:cubicBezTo>
                  <a:cubicBezTo>
                    <a:pt x="677539" y="221949"/>
                    <a:pt x="677539" y="257888"/>
                    <a:pt x="677539" y="293431"/>
                  </a:cubicBezTo>
                  <a:cubicBezTo>
                    <a:pt x="677539" y="297775"/>
                    <a:pt x="677539" y="302119"/>
                    <a:pt x="677539" y="304884"/>
                  </a:cubicBezTo>
                  <a:cubicBezTo>
                    <a:pt x="702808" y="308833"/>
                    <a:pt x="726893" y="311203"/>
                    <a:pt x="750188" y="317127"/>
                  </a:cubicBezTo>
                  <a:cubicBezTo>
                    <a:pt x="847713" y="341217"/>
                    <a:pt x="926285" y="429681"/>
                    <a:pt x="940499" y="528808"/>
                  </a:cubicBezTo>
                  <a:cubicBezTo>
                    <a:pt x="948396" y="583703"/>
                    <a:pt x="940894" y="636228"/>
                    <a:pt x="915625" y="685989"/>
                  </a:cubicBezTo>
                  <a:cubicBezTo>
                    <a:pt x="911676" y="693888"/>
                    <a:pt x="912071" y="698627"/>
                    <a:pt x="918389" y="705340"/>
                  </a:cubicBezTo>
                  <a:cubicBezTo>
                    <a:pt x="951160" y="737330"/>
                    <a:pt x="983142" y="770108"/>
                    <a:pt x="1015518" y="801703"/>
                  </a:cubicBezTo>
                  <a:cubicBezTo>
                    <a:pt x="1032101" y="817895"/>
                    <a:pt x="1047895" y="834482"/>
                    <a:pt x="1054212" y="857387"/>
                  </a:cubicBezTo>
                  <a:cubicBezTo>
                    <a:pt x="1054607" y="864101"/>
                    <a:pt x="1054607" y="872395"/>
                    <a:pt x="1054607" y="880293"/>
                  </a:cubicBezTo>
                  <a:close/>
                  <a:moveTo>
                    <a:pt x="895883" y="568695"/>
                  </a:moveTo>
                  <a:cubicBezTo>
                    <a:pt x="896278" y="451402"/>
                    <a:pt x="799148" y="354250"/>
                    <a:pt x="681487" y="354250"/>
                  </a:cubicBezTo>
                  <a:cubicBezTo>
                    <a:pt x="563826" y="354250"/>
                    <a:pt x="467881" y="449822"/>
                    <a:pt x="467091" y="567511"/>
                  </a:cubicBezTo>
                  <a:cubicBezTo>
                    <a:pt x="466301" y="685199"/>
                    <a:pt x="562641" y="781956"/>
                    <a:pt x="680697" y="782351"/>
                  </a:cubicBezTo>
                  <a:cubicBezTo>
                    <a:pt x="798753" y="782746"/>
                    <a:pt x="895488" y="686779"/>
                    <a:pt x="895883" y="568695"/>
                  </a:cubicBezTo>
                  <a:close/>
                  <a:moveTo>
                    <a:pt x="351404" y="47391"/>
                  </a:moveTo>
                  <a:cubicBezTo>
                    <a:pt x="351404" y="180877"/>
                    <a:pt x="351404" y="313572"/>
                    <a:pt x="351404" y="446663"/>
                  </a:cubicBezTo>
                  <a:cubicBezTo>
                    <a:pt x="373910" y="446663"/>
                    <a:pt x="396021" y="445478"/>
                    <a:pt x="417737" y="447058"/>
                  </a:cubicBezTo>
                  <a:cubicBezTo>
                    <a:pt x="439453" y="448638"/>
                    <a:pt x="456431" y="445478"/>
                    <a:pt x="463932" y="422177"/>
                  </a:cubicBezTo>
                  <a:cubicBezTo>
                    <a:pt x="464722" y="420203"/>
                    <a:pt x="466696" y="418228"/>
                    <a:pt x="467881" y="416253"/>
                  </a:cubicBezTo>
                  <a:cubicBezTo>
                    <a:pt x="505785" y="364123"/>
                    <a:pt x="555929" y="329764"/>
                    <a:pt x="618313" y="314362"/>
                  </a:cubicBezTo>
                  <a:cubicBezTo>
                    <a:pt x="627000" y="312388"/>
                    <a:pt x="629369" y="308833"/>
                    <a:pt x="629369" y="300145"/>
                  </a:cubicBezTo>
                  <a:cubicBezTo>
                    <a:pt x="628974" y="270920"/>
                    <a:pt x="628974" y="241301"/>
                    <a:pt x="628974" y="212076"/>
                  </a:cubicBezTo>
                  <a:cubicBezTo>
                    <a:pt x="628974" y="207732"/>
                    <a:pt x="628974" y="203783"/>
                    <a:pt x="628974" y="199833"/>
                  </a:cubicBezTo>
                  <a:cubicBezTo>
                    <a:pt x="589490" y="199833"/>
                    <a:pt x="551981" y="199833"/>
                    <a:pt x="513287" y="199833"/>
                  </a:cubicBezTo>
                  <a:cubicBezTo>
                    <a:pt x="513287" y="213656"/>
                    <a:pt x="513287" y="226688"/>
                    <a:pt x="513287" y="239721"/>
                  </a:cubicBezTo>
                  <a:cubicBezTo>
                    <a:pt x="513287" y="257888"/>
                    <a:pt x="513682" y="276054"/>
                    <a:pt x="512892" y="294616"/>
                  </a:cubicBezTo>
                  <a:cubicBezTo>
                    <a:pt x="512102" y="308438"/>
                    <a:pt x="502626" y="317522"/>
                    <a:pt x="490386" y="317917"/>
                  </a:cubicBezTo>
                  <a:cubicBezTo>
                    <a:pt x="477752" y="318312"/>
                    <a:pt x="467881" y="309228"/>
                    <a:pt x="466301" y="295011"/>
                  </a:cubicBezTo>
                  <a:cubicBezTo>
                    <a:pt x="465906" y="290667"/>
                    <a:pt x="465906" y="286322"/>
                    <a:pt x="465906" y="281978"/>
                  </a:cubicBezTo>
                  <a:cubicBezTo>
                    <a:pt x="465906" y="208522"/>
                    <a:pt x="465906" y="135065"/>
                    <a:pt x="465906" y="61609"/>
                  </a:cubicBezTo>
                  <a:cubicBezTo>
                    <a:pt x="465906" y="56870"/>
                    <a:pt x="465906" y="52525"/>
                    <a:pt x="465906" y="47391"/>
                  </a:cubicBezTo>
                  <a:cubicBezTo>
                    <a:pt x="427213" y="47391"/>
                    <a:pt x="390098" y="47391"/>
                    <a:pt x="351404" y="47391"/>
                  </a:cubicBezTo>
                  <a:close/>
                  <a:moveTo>
                    <a:pt x="302445" y="214446"/>
                  </a:moveTo>
                  <a:cubicBezTo>
                    <a:pt x="263751" y="214446"/>
                    <a:pt x="226241" y="214446"/>
                    <a:pt x="188732" y="214446"/>
                  </a:cubicBezTo>
                  <a:cubicBezTo>
                    <a:pt x="188732" y="292246"/>
                    <a:pt x="188732" y="369257"/>
                    <a:pt x="188732" y="446268"/>
                  </a:cubicBezTo>
                  <a:cubicBezTo>
                    <a:pt x="227031" y="446268"/>
                    <a:pt x="264540" y="446268"/>
                    <a:pt x="302445" y="446268"/>
                  </a:cubicBezTo>
                  <a:cubicBezTo>
                    <a:pt x="302445" y="368862"/>
                    <a:pt x="302445" y="291851"/>
                    <a:pt x="302445" y="214446"/>
                  </a:cubicBezTo>
                  <a:close/>
                  <a:moveTo>
                    <a:pt x="850872" y="770898"/>
                  </a:moveTo>
                  <a:cubicBezTo>
                    <a:pt x="888381" y="808022"/>
                    <a:pt x="926285" y="845935"/>
                    <a:pt x="964190" y="883848"/>
                  </a:cubicBezTo>
                  <a:cubicBezTo>
                    <a:pt x="966953" y="886612"/>
                    <a:pt x="970507" y="890166"/>
                    <a:pt x="974060" y="890166"/>
                  </a:cubicBezTo>
                  <a:cubicBezTo>
                    <a:pt x="982352" y="890166"/>
                    <a:pt x="992618" y="890956"/>
                    <a:pt x="998146" y="886217"/>
                  </a:cubicBezTo>
                  <a:cubicBezTo>
                    <a:pt x="1003278" y="881873"/>
                    <a:pt x="1005253" y="871210"/>
                    <a:pt x="1005253" y="863311"/>
                  </a:cubicBezTo>
                  <a:cubicBezTo>
                    <a:pt x="1005253" y="858177"/>
                    <a:pt x="999725" y="852253"/>
                    <a:pt x="995382" y="847909"/>
                  </a:cubicBezTo>
                  <a:cubicBezTo>
                    <a:pt x="960636" y="812761"/>
                    <a:pt x="925496" y="777612"/>
                    <a:pt x="890355" y="742858"/>
                  </a:cubicBezTo>
                  <a:cubicBezTo>
                    <a:pt x="888381" y="740884"/>
                    <a:pt x="885617" y="738909"/>
                    <a:pt x="884828" y="738119"/>
                  </a:cubicBezTo>
                  <a:cubicBezTo>
                    <a:pt x="872983" y="749177"/>
                    <a:pt x="862322" y="759840"/>
                    <a:pt x="850872" y="770898"/>
                  </a:cubicBezTo>
                  <a:close/>
                  <a:moveTo>
                    <a:pt x="139377" y="366888"/>
                  </a:moveTo>
                  <a:cubicBezTo>
                    <a:pt x="108185" y="366888"/>
                    <a:pt x="78178" y="366888"/>
                    <a:pt x="48170" y="366888"/>
                  </a:cubicBezTo>
                  <a:cubicBezTo>
                    <a:pt x="48170" y="393743"/>
                    <a:pt x="48170" y="419808"/>
                    <a:pt x="48170" y="446268"/>
                  </a:cubicBezTo>
                  <a:cubicBezTo>
                    <a:pt x="78572" y="446268"/>
                    <a:pt x="108580" y="446268"/>
                    <a:pt x="139377" y="446268"/>
                  </a:cubicBezTo>
                  <a:cubicBezTo>
                    <a:pt x="139377" y="419413"/>
                    <a:pt x="139377" y="393743"/>
                    <a:pt x="139377" y="366888"/>
                  </a:cubicBezTo>
                  <a:close/>
                </a:path>
              </a:pathLst>
            </a:custGeom>
            <a:grpFill/>
            <a:ln w="3948" cap="flat">
              <a:noFill/>
              <a:prstDash val="solid"/>
              <a:miter/>
            </a:ln>
          </p:spPr>
          <p:txBody>
            <a:bodyPr rtlCol="0" anchor="ctr"/>
            <a:lstStyle/>
            <a:p>
              <a:endParaRPr lang="en-US"/>
            </a:p>
          </p:txBody>
        </p:sp>
        <p:sp>
          <p:nvSpPr>
            <p:cNvPr id="30" name="Freeform 970">
              <a:extLst>
                <a:ext uri="{FF2B5EF4-FFF2-40B4-BE49-F238E27FC236}">
                  <a16:creationId xmlns:a16="http://schemas.microsoft.com/office/drawing/2014/main" id="{9E9D6B18-1F9C-D903-3CB0-73CECD83FA28}"/>
                </a:ext>
              </a:extLst>
            </p:cNvPr>
            <p:cNvSpPr/>
            <p:nvPr/>
          </p:nvSpPr>
          <p:spPr>
            <a:xfrm>
              <a:off x="2477798" y="703030"/>
              <a:ext cx="1011865" cy="1219140"/>
            </a:xfrm>
            <a:custGeom>
              <a:avLst/>
              <a:gdLst>
                <a:gd name="connsiteX0" fmla="*/ 0 w 1011865"/>
                <a:gd name="connsiteY0" fmla="*/ 59634 h 1219140"/>
                <a:gd name="connsiteX1" fmla="*/ 22901 w 1011865"/>
                <a:gd name="connsiteY1" fmla="*/ 20141 h 1219140"/>
                <a:gd name="connsiteX2" fmla="*/ 80547 w 1011865"/>
                <a:gd name="connsiteY2" fmla="*/ 0 h 1219140"/>
                <a:gd name="connsiteX3" fmla="*/ 929839 w 1011865"/>
                <a:gd name="connsiteY3" fmla="*/ 0 h 1219140"/>
                <a:gd name="connsiteX4" fmla="*/ 936946 w 1011865"/>
                <a:gd name="connsiteY4" fmla="*/ 0 h 1219140"/>
                <a:gd name="connsiteX5" fmla="*/ 1011175 w 1011865"/>
                <a:gd name="connsiteY5" fmla="*/ 73851 h 1219140"/>
                <a:gd name="connsiteX6" fmla="*/ 1011175 w 1011865"/>
                <a:gd name="connsiteY6" fmla="*/ 277634 h 1219140"/>
                <a:gd name="connsiteX7" fmla="*/ 987485 w 1011865"/>
                <a:gd name="connsiteY7" fmla="*/ 305674 h 1219140"/>
                <a:gd name="connsiteX8" fmla="*/ 963795 w 1011865"/>
                <a:gd name="connsiteY8" fmla="*/ 277634 h 1219140"/>
                <a:gd name="connsiteX9" fmla="*/ 963795 w 1011865"/>
                <a:gd name="connsiteY9" fmla="*/ 81355 h 1219140"/>
                <a:gd name="connsiteX10" fmla="*/ 930234 w 1011865"/>
                <a:gd name="connsiteY10" fmla="*/ 47786 h 1219140"/>
                <a:gd name="connsiteX11" fmla="*/ 80941 w 1011865"/>
                <a:gd name="connsiteY11" fmla="*/ 47786 h 1219140"/>
                <a:gd name="connsiteX12" fmla="*/ 47775 w 1011865"/>
                <a:gd name="connsiteY12" fmla="*/ 80170 h 1219140"/>
                <a:gd name="connsiteX13" fmla="*/ 47775 w 1011865"/>
                <a:gd name="connsiteY13" fmla="*/ 1138576 h 1219140"/>
                <a:gd name="connsiteX14" fmla="*/ 80547 w 1011865"/>
                <a:gd name="connsiteY14" fmla="*/ 1171355 h 1219140"/>
                <a:gd name="connsiteX15" fmla="*/ 931023 w 1011865"/>
                <a:gd name="connsiteY15" fmla="*/ 1171355 h 1219140"/>
                <a:gd name="connsiteX16" fmla="*/ 963795 w 1011865"/>
                <a:gd name="connsiteY16" fmla="*/ 1138181 h 1219140"/>
                <a:gd name="connsiteX17" fmla="*/ 963795 w 1011865"/>
                <a:gd name="connsiteY17" fmla="*/ 1045373 h 1219140"/>
                <a:gd name="connsiteX18" fmla="*/ 987485 w 1011865"/>
                <a:gd name="connsiteY18" fmla="*/ 1016938 h 1219140"/>
                <a:gd name="connsiteX19" fmla="*/ 1011570 w 1011865"/>
                <a:gd name="connsiteY19" fmla="*/ 1045373 h 1219140"/>
                <a:gd name="connsiteX20" fmla="*/ 1011570 w 1011865"/>
                <a:gd name="connsiteY20" fmla="*/ 1145290 h 1219140"/>
                <a:gd name="connsiteX21" fmla="*/ 954319 w 1011865"/>
                <a:gd name="connsiteY21" fmla="*/ 1217166 h 1219140"/>
                <a:gd name="connsiteX22" fmla="*/ 949976 w 1011865"/>
                <a:gd name="connsiteY22" fmla="*/ 1219141 h 1219140"/>
                <a:gd name="connsiteX23" fmla="*/ 62384 w 1011865"/>
                <a:gd name="connsiteY23" fmla="*/ 1219141 h 1219140"/>
                <a:gd name="connsiteX24" fmla="*/ 40273 w 1011865"/>
                <a:gd name="connsiteY24" fmla="*/ 1211242 h 1219140"/>
                <a:gd name="connsiteX25" fmla="*/ 395 w 1011865"/>
                <a:gd name="connsiteY25" fmla="*/ 1159902 h 1219140"/>
                <a:gd name="connsiteX26" fmla="*/ 0 w 1011865"/>
                <a:gd name="connsiteY26" fmla="*/ 59634 h 121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11865" h="1219140">
                  <a:moveTo>
                    <a:pt x="0" y="59634"/>
                  </a:moveTo>
                  <a:cubicBezTo>
                    <a:pt x="7502" y="46206"/>
                    <a:pt x="13030" y="31594"/>
                    <a:pt x="22901" y="20141"/>
                  </a:cubicBezTo>
                  <a:cubicBezTo>
                    <a:pt x="37509" y="3554"/>
                    <a:pt x="58831" y="0"/>
                    <a:pt x="80547" y="0"/>
                  </a:cubicBezTo>
                  <a:cubicBezTo>
                    <a:pt x="363644" y="0"/>
                    <a:pt x="646741" y="0"/>
                    <a:pt x="929839" y="0"/>
                  </a:cubicBezTo>
                  <a:cubicBezTo>
                    <a:pt x="932208" y="0"/>
                    <a:pt x="934577" y="0"/>
                    <a:pt x="936946" y="0"/>
                  </a:cubicBezTo>
                  <a:cubicBezTo>
                    <a:pt x="980378" y="790"/>
                    <a:pt x="1010780" y="30409"/>
                    <a:pt x="1011175" y="73851"/>
                  </a:cubicBezTo>
                  <a:cubicBezTo>
                    <a:pt x="1011570" y="141779"/>
                    <a:pt x="1011570" y="209706"/>
                    <a:pt x="1011175" y="277634"/>
                  </a:cubicBezTo>
                  <a:cubicBezTo>
                    <a:pt x="1011175" y="295406"/>
                    <a:pt x="1002094" y="305674"/>
                    <a:pt x="987485" y="305674"/>
                  </a:cubicBezTo>
                  <a:cubicBezTo>
                    <a:pt x="972876" y="305674"/>
                    <a:pt x="963795" y="295406"/>
                    <a:pt x="963795" y="277634"/>
                  </a:cubicBezTo>
                  <a:cubicBezTo>
                    <a:pt x="963795" y="212076"/>
                    <a:pt x="963795" y="146518"/>
                    <a:pt x="963795" y="81355"/>
                  </a:cubicBezTo>
                  <a:cubicBezTo>
                    <a:pt x="963795" y="55685"/>
                    <a:pt x="955898" y="47786"/>
                    <a:pt x="930234" y="47786"/>
                  </a:cubicBezTo>
                  <a:cubicBezTo>
                    <a:pt x="647136" y="47786"/>
                    <a:pt x="364039" y="47786"/>
                    <a:pt x="80941" y="47786"/>
                  </a:cubicBezTo>
                  <a:cubicBezTo>
                    <a:pt x="55672" y="47786"/>
                    <a:pt x="47775" y="55685"/>
                    <a:pt x="47775" y="80170"/>
                  </a:cubicBezTo>
                  <a:cubicBezTo>
                    <a:pt x="47775" y="432840"/>
                    <a:pt x="47775" y="785906"/>
                    <a:pt x="47775" y="1138576"/>
                  </a:cubicBezTo>
                  <a:cubicBezTo>
                    <a:pt x="47775" y="1163456"/>
                    <a:pt x="55672" y="1171355"/>
                    <a:pt x="80547" y="1171355"/>
                  </a:cubicBezTo>
                  <a:cubicBezTo>
                    <a:pt x="364039" y="1171355"/>
                    <a:pt x="647531" y="1171355"/>
                    <a:pt x="931023" y="1171355"/>
                  </a:cubicBezTo>
                  <a:cubicBezTo>
                    <a:pt x="955503" y="1171355"/>
                    <a:pt x="963795" y="1163061"/>
                    <a:pt x="963795" y="1138181"/>
                  </a:cubicBezTo>
                  <a:cubicBezTo>
                    <a:pt x="963795" y="1107376"/>
                    <a:pt x="963795" y="1076177"/>
                    <a:pt x="963795" y="1045373"/>
                  </a:cubicBezTo>
                  <a:cubicBezTo>
                    <a:pt x="963795" y="1027996"/>
                    <a:pt x="973271" y="1016938"/>
                    <a:pt x="987485" y="1016938"/>
                  </a:cubicBezTo>
                  <a:cubicBezTo>
                    <a:pt x="1001699" y="1016938"/>
                    <a:pt x="1011570" y="1027996"/>
                    <a:pt x="1011570" y="1045373"/>
                  </a:cubicBezTo>
                  <a:cubicBezTo>
                    <a:pt x="1011965" y="1078547"/>
                    <a:pt x="1011965" y="1112116"/>
                    <a:pt x="1011570" y="1145290"/>
                  </a:cubicBezTo>
                  <a:cubicBezTo>
                    <a:pt x="1011175" y="1182413"/>
                    <a:pt x="990644" y="1207688"/>
                    <a:pt x="954319" y="1217166"/>
                  </a:cubicBezTo>
                  <a:cubicBezTo>
                    <a:pt x="952739" y="1217561"/>
                    <a:pt x="951555" y="1218351"/>
                    <a:pt x="949976" y="1219141"/>
                  </a:cubicBezTo>
                  <a:cubicBezTo>
                    <a:pt x="654243" y="1219141"/>
                    <a:pt x="358116" y="1219141"/>
                    <a:pt x="62384" y="1219141"/>
                  </a:cubicBezTo>
                  <a:cubicBezTo>
                    <a:pt x="54882" y="1216376"/>
                    <a:pt x="47380" y="1214402"/>
                    <a:pt x="40273" y="1211242"/>
                  </a:cubicBezTo>
                  <a:cubicBezTo>
                    <a:pt x="18162" y="1200974"/>
                    <a:pt x="7502" y="1181623"/>
                    <a:pt x="395" y="1159902"/>
                  </a:cubicBezTo>
                  <a:cubicBezTo>
                    <a:pt x="0" y="793409"/>
                    <a:pt x="0" y="426522"/>
                    <a:pt x="0" y="59634"/>
                  </a:cubicBezTo>
                  <a:close/>
                </a:path>
              </a:pathLst>
            </a:custGeom>
            <a:grpFill/>
            <a:ln w="3948" cap="flat">
              <a:noFill/>
              <a:prstDash val="solid"/>
              <a:miter/>
            </a:ln>
          </p:spPr>
          <p:txBody>
            <a:bodyPr rtlCol="0" anchor="ctr"/>
            <a:lstStyle/>
            <a:p>
              <a:endParaRPr lang="en-US"/>
            </a:p>
          </p:txBody>
        </p:sp>
        <p:sp>
          <p:nvSpPr>
            <p:cNvPr id="31" name="Freeform 971">
              <a:extLst>
                <a:ext uri="{FF2B5EF4-FFF2-40B4-BE49-F238E27FC236}">
                  <a16:creationId xmlns:a16="http://schemas.microsoft.com/office/drawing/2014/main" id="{8D72DB69-6782-9D5D-5D35-BB56924D8765}"/>
                </a:ext>
              </a:extLst>
            </p:cNvPr>
            <p:cNvSpPr/>
            <p:nvPr/>
          </p:nvSpPr>
          <p:spPr>
            <a:xfrm>
              <a:off x="2603751" y="1495522"/>
              <a:ext cx="707561" cy="47786"/>
            </a:xfrm>
            <a:custGeom>
              <a:avLst/>
              <a:gdLst>
                <a:gd name="connsiteX0" fmla="*/ 353773 w 707561"/>
                <a:gd name="connsiteY0" fmla="*/ 395 h 47786"/>
                <a:gd name="connsiteX1" fmla="*/ 674380 w 707561"/>
                <a:gd name="connsiteY1" fmla="*/ 395 h 47786"/>
                <a:gd name="connsiteX2" fmla="*/ 689779 w 707561"/>
                <a:gd name="connsiteY2" fmla="*/ 1580 h 47786"/>
                <a:gd name="connsiteX3" fmla="*/ 707546 w 707561"/>
                <a:gd name="connsiteY3" fmla="*/ 24090 h 47786"/>
                <a:gd name="connsiteX4" fmla="*/ 690963 w 707561"/>
                <a:gd name="connsiteY4" fmla="*/ 46206 h 47786"/>
                <a:gd name="connsiteX5" fmla="*/ 673195 w 707561"/>
                <a:gd name="connsiteY5" fmla="*/ 47786 h 47786"/>
                <a:gd name="connsiteX6" fmla="*/ 34351 w 707561"/>
                <a:gd name="connsiteY6" fmla="*/ 47786 h 47786"/>
                <a:gd name="connsiteX7" fmla="*/ 17768 w 707561"/>
                <a:gd name="connsiteY7" fmla="*/ 46206 h 47786"/>
                <a:gd name="connsiteX8" fmla="*/ 0 w 707561"/>
                <a:gd name="connsiteY8" fmla="*/ 23696 h 47786"/>
                <a:gd name="connsiteX9" fmla="*/ 18952 w 707561"/>
                <a:gd name="connsiteY9" fmla="*/ 790 h 47786"/>
                <a:gd name="connsiteX10" fmla="*/ 33166 w 707561"/>
                <a:gd name="connsiteY10" fmla="*/ 0 h 47786"/>
                <a:gd name="connsiteX11" fmla="*/ 353773 w 707561"/>
                <a:gd name="connsiteY11" fmla="*/ 395 h 4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7561" h="47786">
                  <a:moveTo>
                    <a:pt x="353773" y="395"/>
                  </a:moveTo>
                  <a:cubicBezTo>
                    <a:pt x="460774" y="395"/>
                    <a:pt x="567379" y="395"/>
                    <a:pt x="674380" y="395"/>
                  </a:cubicBezTo>
                  <a:cubicBezTo>
                    <a:pt x="679513" y="395"/>
                    <a:pt x="684645" y="395"/>
                    <a:pt x="689779" y="1580"/>
                  </a:cubicBezTo>
                  <a:cubicBezTo>
                    <a:pt x="700439" y="3949"/>
                    <a:pt x="707941" y="13822"/>
                    <a:pt x="707546" y="24090"/>
                  </a:cubicBezTo>
                  <a:cubicBezTo>
                    <a:pt x="706756" y="34754"/>
                    <a:pt x="702018" y="43442"/>
                    <a:pt x="690963" y="46206"/>
                  </a:cubicBezTo>
                  <a:cubicBezTo>
                    <a:pt x="685435" y="47786"/>
                    <a:pt x="679118" y="47786"/>
                    <a:pt x="673195" y="47786"/>
                  </a:cubicBezTo>
                  <a:cubicBezTo>
                    <a:pt x="460379" y="47786"/>
                    <a:pt x="247167" y="47786"/>
                    <a:pt x="34351" y="47786"/>
                  </a:cubicBezTo>
                  <a:cubicBezTo>
                    <a:pt x="28823" y="47786"/>
                    <a:pt x="23295" y="47786"/>
                    <a:pt x="17768" y="46206"/>
                  </a:cubicBezTo>
                  <a:cubicBezTo>
                    <a:pt x="7107" y="43442"/>
                    <a:pt x="0" y="33964"/>
                    <a:pt x="0" y="23696"/>
                  </a:cubicBezTo>
                  <a:cubicBezTo>
                    <a:pt x="0" y="13033"/>
                    <a:pt x="7897" y="3159"/>
                    <a:pt x="18952" y="790"/>
                  </a:cubicBezTo>
                  <a:cubicBezTo>
                    <a:pt x="23690" y="0"/>
                    <a:pt x="28428" y="0"/>
                    <a:pt x="33166" y="0"/>
                  </a:cubicBezTo>
                  <a:cubicBezTo>
                    <a:pt x="140167" y="395"/>
                    <a:pt x="247167" y="395"/>
                    <a:pt x="353773" y="395"/>
                  </a:cubicBezTo>
                  <a:close/>
                </a:path>
              </a:pathLst>
            </a:custGeom>
            <a:grpFill/>
            <a:ln w="3948" cap="flat">
              <a:noFill/>
              <a:prstDash val="solid"/>
              <a:miter/>
            </a:ln>
          </p:spPr>
          <p:txBody>
            <a:bodyPr rtlCol="0" anchor="ctr"/>
            <a:lstStyle/>
            <a:p>
              <a:endParaRPr lang="en-US"/>
            </a:p>
          </p:txBody>
        </p:sp>
        <p:sp>
          <p:nvSpPr>
            <p:cNvPr id="32" name="Freeform 972">
              <a:extLst>
                <a:ext uri="{FF2B5EF4-FFF2-40B4-BE49-F238E27FC236}">
                  <a16:creationId xmlns:a16="http://schemas.microsoft.com/office/drawing/2014/main" id="{959DD45D-4104-E687-A0A3-E237AFB8495E}"/>
                </a:ext>
              </a:extLst>
            </p:cNvPr>
            <p:cNvSpPr/>
            <p:nvPr/>
          </p:nvSpPr>
          <p:spPr>
            <a:xfrm>
              <a:off x="3441187" y="805179"/>
              <a:ext cx="47400" cy="47411"/>
            </a:xfrm>
            <a:custGeom>
              <a:avLst/>
              <a:gdLst>
                <a:gd name="connsiteX0" fmla="*/ 24095 w 47400"/>
                <a:gd name="connsiteY0" fmla="*/ 47401 h 47411"/>
                <a:gd name="connsiteX1" fmla="*/ 10 w 47400"/>
                <a:gd name="connsiteY1" fmla="*/ 24101 h 47411"/>
                <a:gd name="connsiteX2" fmla="*/ 23306 w 47400"/>
                <a:gd name="connsiteY2" fmla="*/ 10 h 47411"/>
                <a:gd name="connsiteX3" fmla="*/ 47391 w 47400"/>
                <a:gd name="connsiteY3" fmla="*/ 23311 h 47411"/>
                <a:gd name="connsiteX4" fmla="*/ 24095 w 47400"/>
                <a:gd name="connsiteY4" fmla="*/ 47401 h 47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0" h="47411">
                  <a:moveTo>
                    <a:pt x="24095" y="47401"/>
                  </a:moveTo>
                  <a:cubicBezTo>
                    <a:pt x="11461" y="47796"/>
                    <a:pt x="405" y="36738"/>
                    <a:pt x="10" y="24101"/>
                  </a:cubicBezTo>
                  <a:cubicBezTo>
                    <a:pt x="-384" y="11463"/>
                    <a:pt x="10671" y="405"/>
                    <a:pt x="23306" y="10"/>
                  </a:cubicBezTo>
                  <a:cubicBezTo>
                    <a:pt x="35545" y="-385"/>
                    <a:pt x="46996" y="11068"/>
                    <a:pt x="47391" y="23311"/>
                  </a:cubicBezTo>
                  <a:cubicBezTo>
                    <a:pt x="47786" y="35948"/>
                    <a:pt x="36730" y="47401"/>
                    <a:pt x="24095" y="47401"/>
                  </a:cubicBezTo>
                  <a:close/>
                </a:path>
              </a:pathLst>
            </a:custGeom>
            <a:grpFill/>
            <a:ln w="3948" cap="flat">
              <a:noFill/>
              <a:prstDash val="solid"/>
              <a:miter/>
            </a:ln>
          </p:spPr>
          <p:txBody>
            <a:bodyPr rtlCol="0" anchor="ctr"/>
            <a:lstStyle/>
            <a:p>
              <a:endParaRPr lang="en-US"/>
            </a:p>
          </p:txBody>
        </p:sp>
        <p:sp>
          <p:nvSpPr>
            <p:cNvPr id="33" name="Freeform 973">
              <a:extLst>
                <a:ext uri="{FF2B5EF4-FFF2-40B4-BE49-F238E27FC236}">
                  <a16:creationId xmlns:a16="http://schemas.microsoft.com/office/drawing/2014/main" id="{1AEADC1B-8C91-AC91-6FC3-74CCC0BC18E0}"/>
                </a:ext>
              </a:extLst>
            </p:cNvPr>
            <p:cNvSpPr/>
            <p:nvPr/>
          </p:nvSpPr>
          <p:spPr>
            <a:xfrm>
              <a:off x="3047930" y="1362816"/>
              <a:ext cx="46601" cy="47017"/>
            </a:xfrm>
            <a:custGeom>
              <a:avLst/>
              <a:gdLst>
                <a:gd name="connsiteX0" fmla="*/ 23306 w 46601"/>
                <a:gd name="connsiteY0" fmla="*/ 11 h 47017"/>
                <a:gd name="connsiteX1" fmla="*/ 46601 w 46601"/>
                <a:gd name="connsiteY1" fmla="*/ 23706 h 47017"/>
                <a:gd name="connsiteX2" fmla="*/ 22911 w 46601"/>
                <a:gd name="connsiteY2" fmla="*/ 47007 h 47017"/>
                <a:gd name="connsiteX3" fmla="*/ 11 w 46601"/>
                <a:gd name="connsiteY3" fmla="*/ 22916 h 47017"/>
                <a:gd name="connsiteX4" fmla="*/ 23306 w 46601"/>
                <a:gd name="connsiteY4" fmla="*/ 11 h 47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01" h="47017">
                  <a:moveTo>
                    <a:pt x="23306" y="11"/>
                  </a:moveTo>
                  <a:cubicBezTo>
                    <a:pt x="35941" y="11"/>
                    <a:pt x="46601" y="11069"/>
                    <a:pt x="46601" y="23706"/>
                  </a:cubicBezTo>
                  <a:cubicBezTo>
                    <a:pt x="46601" y="36344"/>
                    <a:pt x="35546" y="47402"/>
                    <a:pt x="22911" y="47007"/>
                  </a:cubicBezTo>
                  <a:cubicBezTo>
                    <a:pt x="10276" y="47007"/>
                    <a:pt x="-384" y="35949"/>
                    <a:pt x="11" y="22916"/>
                  </a:cubicBezTo>
                  <a:cubicBezTo>
                    <a:pt x="-384" y="10279"/>
                    <a:pt x="10276" y="-384"/>
                    <a:pt x="23306" y="11"/>
                  </a:cubicBezTo>
                  <a:close/>
                </a:path>
              </a:pathLst>
            </a:custGeom>
            <a:grpFill/>
            <a:ln w="3948" cap="flat">
              <a:noFill/>
              <a:prstDash val="solid"/>
              <a:miter/>
            </a:ln>
          </p:spPr>
          <p:txBody>
            <a:bodyPr rtlCol="0" anchor="ctr"/>
            <a:lstStyle/>
            <a:p>
              <a:endParaRPr lang="en-US"/>
            </a:p>
          </p:txBody>
        </p:sp>
        <p:sp>
          <p:nvSpPr>
            <p:cNvPr id="34" name="Freeform 974">
              <a:extLst>
                <a:ext uri="{FF2B5EF4-FFF2-40B4-BE49-F238E27FC236}">
                  <a16:creationId xmlns:a16="http://schemas.microsoft.com/office/drawing/2014/main" id="{14B53207-B4BC-34D5-B143-E9B9514BC22F}"/>
                </a:ext>
              </a:extLst>
            </p:cNvPr>
            <p:cNvSpPr/>
            <p:nvPr/>
          </p:nvSpPr>
          <p:spPr>
            <a:xfrm>
              <a:off x="3171886" y="997485"/>
              <a:ext cx="142625" cy="142221"/>
            </a:xfrm>
            <a:custGeom>
              <a:avLst/>
              <a:gdLst>
                <a:gd name="connsiteX0" fmla="*/ 72683 w 142625"/>
                <a:gd name="connsiteY0" fmla="*/ 33 h 142221"/>
                <a:gd name="connsiteX1" fmla="*/ 142569 w 142625"/>
                <a:gd name="connsiteY1" fmla="*/ 72305 h 142221"/>
                <a:gd name="connsiteX2" fmla="*/ 70314 w 142625"/>
                <a:gd name="connsiteY2" fmla="*/ 142207 h 142221"/>
                <a:gd name="connsiteX3" fmla="*/ 33 w 142625"/>
                <a:gd name="connsiteY3" fmla="*/ 67961 h 142221"/>
                <a:gd name="connsiteX4" fmla="*/ 72683 w 142625"/>
                <a:gd name="connsiteY4" fmla="*/ 33 h 142221"/>
                <a:gd name="connsiteX5" fmla="*/ 72683 w 142625"/>
                <a:gd name="connsiteY5" fmla="*/ 47819 h 142221"/>
                <a:gd name="connsiteX6" fmla="*/ 47808 w 142625"/>
                <a:gd name="connsiteY6" fmla="*/ 69540 h 142221"/>
                <a:gd name="connsiteX7" fmla="*/ 69919 w 142625"/>
                <a:gd name="connsiteY7" fmla="*/ 94421 h 142221"/>
                <a:gd name="connsiteX8" fmla="*/ 94794 w 142625"/>
                <a:gd name="connsiteY8" fmla="*/ 72700 h 142221"/>
                <a:gd name="connsiteX9" fmla="*/ 72683 w 142625"/>
                <a:gd name="connsiteY9" fmla="*/ 47819 h 14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25" h="142221">
                  <a:moveTo>
                    <a:pt x="72683" y="33"/>
                  </a:moveTo>
                  <a:cubicBezTo>
                    <a:pt x="112167" y="1218"/>
                    <a:pt x="144148" y="33997"/>
                    <a:pt x="142569" y="72305"/>
                  </a:cubicBezTo>
                  <a:cubicBezTo>
                    <a:pt x="141385" y="111797"/>
                    <a:pt x="109008" y="142997"/>
                    <a:pt x="70314" y="142207"/>
                  </a:cubicBezTo>
                  <a:cubicBezTo>
                    <a:pt x="29646" y="141417"/>
                    <a:pt x="-1151" y="108638"/>
                    <a:pt x="33" y="67961"/>
                  </a:cubicBezTo>
                  <a:cubicBezTo>
                    <a:pt x="1218" y="29653"/>
                    <a:pt x="33989" y="-1152"/>
                    <a:pt x="72683" y="33"/>
                  </a:cubicBezTo>
                  <a:close/>
                  <a:moveTo>
                    <a:pt x="72683" y="47819"/>
                  </a:moveTo>
                  <a:cubicBezTo>
                    <a:pt x="59258" y="47029"/>
                    <a:pt x="48598" y="56508"/>
                    <a:pt x="47808" y="69540"/>
                  </a:cubicBezTo>
                  <a:cubicBezTo>
                    <a:pt x="47019" y="82573"/>
                    <a:pt x="56890" y="93631"/>
                    <a:pt x="69919" y="94421"/>
                  </a:cubicBezTo>
                  <a:cubicBezTo>
                    <a:pt x="82949" y="95211"/>
                    <a:pt x="94004" y="85732"/>
                    <a:pt x="94794" y="72700"/>
                  </a:cubicBezTo>
                  <a:cubicBezTo>
                    <a:pt x="95583" y="59667"/>
                    <a:pt x="85318" y="48609"/>
                    <a:pt x="72683" y="47819"/>
                  </a:cubicBezTo>
                  <a:close/>
                </a:path>
              </a:pathLst>
            </a:custGeom>
            <a:grpFill/>
            <a:ln w="3948" cap="flat">
              <a:noFill/>
              <a:prstDash val="solid"/>
              <a:miter/>
            </a:ln>
          </p:spPr>
          <p:txBody>
            <a:bodyPr rtlCol="0" anchor="ctr"/>
            <a:lstStyle/>
            <a:p>
              <a:endParaRPr lang="en-US"/>
            </a:p>
          </p:txBody>
        </p:sp>
        <p:sp>
          <p:nvSpPr>
            <p:cNvPr id="35" name="Freeform 975">
              <a:extLst>
                <a:ext uri="{FF2B5EF4-FFF2-40B4-BE49-F238E27FC236}">
                  <a16:creationId xmlns:a16="http://schemas.microsoft.com/office/drawing/2014/main" id="{06E75300-ADD8-15D3-D0D2-8554C35636E3}"/>
                </a:ext>
              </a:extLst>
            </p:cNvPr>
            <p:cNvSpPr/>
            <p:nvPr/>
          </p:nvSpPr>
          <p:spPr>
            <a:xfrm>
              <a:off x="3338537" y="1180765"/>
              <a:ext cx="142539" cy="142177"/>
            </a:xfrm>
            <a:custGeom>
              <a:avLst/>
              <a:gdLst>
                <a:gd name="connsiteX0" fmla="*/ 71469 w 142539"/>
                <a:gd name="connsiteY0" fmla="*/ 0 h 142177"/>
                <a:gd name="connsiteX1" fmla="*/ 142540 w 142539"/>
                <a:gd name="connsiteY1" fmla="*/ 71087 h 142177"/>
                <a:gd name="connsiteX2" fmla="*/ 71469 w 142539"/>
                <a:gd name="connsiteY2" fmla="*/ 142174 h 142177"/>
                <a:gd name="connsiteX3" fmla="*/ 4 w 142539"/>
                <a:gd name="connsiteY3" fmla="*/ 70297 h 142177"/>
                <a:gd name="connsiteX4" fmla="*/ 71469 w 142539"/>
                <a:gd name="connsiteY4" fmla="*/ 0 h 142177"/>
                <a:gd name="connsiteX5" fmla="*/ 47779 w 142539"/>
                <a:gd name="connsiteY5" fmla="*/ 71482 h 142177"/>
                <a:gd name="connsiteX6" fmla="*/ 71469 w 142539"/>
                <a:gd name="connsiteY6" fmla="*/ 94783 h 142177"/>
                <a:gd name="connsiteX7" fmla="*/ 94764 w 142539"/>
                <a:gd name="connsiteY7" fmla="*/ 71087 h 142177"/>
                <a:gd name="connsiteX8" fmla="*/ 71074 w 142539"/>
                <a:gd name="connsiteY8" fmla="*/ 47786 h 142177"/>
                <a:gd name="connsiteX9" fmla="*/ 47779 w 142539"/>
                <a:gd name="connsiteY9" fmla="*/ 71482 h 142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539" h="142177">
                  <a:moveTo>
                    <a:pt x="71469" y="0"/>
                  </a:moveTo>
                  <a:cubicBezTo>
                    <a:pt x="110558" y="395"/>
                    <a:pt x="142540" y="31989"/>
                    <a:pt x="142540" y="71087"/>
                  </a:cubicBezTo>
                  <a:cubicBezTo>
                    <a:pt x="142540" y="109790"/>
                    <a:pt x="110558" y="142174"/>
                    <a:pt x="71469" y="142174"/>
                  </a:cubicBezTo>
                  <a:cubicBezTo>
                    <a:pt x="31985" y="142569"/>
                    <a:pt x="-391" y="109790"/>
                    <a:pt x="4" y="70297"/>
                  </a:cubicBezTo>
                  <a:cubicBezTo>
                    <a:pt x="399" y="31199"/>
                    <a:pt x="31985" y="0"/>
                    <a:pt x="71469" y="0"/>
                  </a:cubicBezTo>
                  <a:close/>
                  <a:moveTo>
                    <a:pt x="47779" y="71482"/>
                  </a:moveTo>
                  <a:cubicBezTo>
                    <a:pt x="47779" y="84514"/>
                    <a:pt x="58439" y="94783"/>
                    <a:pt x="71469" y="94783"/>
                  </a:cubicBezTo>
                  <a:cubicBezTo>
                    <a:pt x="84104" y="94783"/>
                    <a:pt x="95159" y="84119"/>
                    <a:pt x="94764" y="71087"/>
                  </a:cubicBezTo>
                  <a:cubicBezTo>
                    <a:pt x="94764" y="58449"/>
                    <a:pt x="84104" y="47786"/>
                    <a:pt x="71074" y="47786"/>
                  </a:cubicBezTo>
                  <a:cubicBezTo>
                    <a:pt x="58045" y="47786"/>
                    <a:pt x="47779" y="58449"/>
                    <a:pt x="47779" y="71482"/>
                  </a:cubicBezTo>
                  <a:close/>
                </a:path>
              </a:pathLst>
            </a:custGeom>
            <a:grpFill/>
            <a:ln w="3948" cap="flat">
              <a:noFill/>
              <a:prstDash val="solid"/>
              <a:miter/>
            </a:ln>
          </p:spPr>
          <p:txBody>
            <a:bodyPr rtlCol="0" anchor="ctr"/>
            <a:lstStyle/>
            <a:p>
              <a:endParaRPr lang="en-US"/>
            </a:p>
          </p:txBody>
        </p:sp>
        <p:sp>
          <p:nvSpPr>
            <p:cNvPr id="36" name="Freeform 976">
              <a:extLst>
                <a:ext uri="{FF2B5EF4-FFF2-40B4-BE49-F238E27FC236}">
                  <a16:creationId xmlns:a16="http://schemas.microsoft.com/office/drawing/2014/main" id="{15989615-A184-A9C6-483E-514F585C53A1}"/>
                </a:ext>
              </a:extLst>
            </p:cNvPr>
            <p:cNvSpPr/>
            <p:nvPr/>
          </p:nvSpPr>
          <p:spPr>
            <a:xfrm>
              <a:off x="3225080" y="1035826"/>
              <a:ext cx="174980" cy="273686"/>
            </a:xfrm>
            <a:custGeom>
              <a:avLst/>
              <a:gdLst>
                <a:gd name="connsiteX0" fmla="*/ 146232 w 174980"/>
                <a:gd name="connsiteY0" fmla="*/ 0 h 273686"/>
                <a:gd name="connsiteX1" fmla="*/ 173870 w 174980"/>
                <a:gd name="connsiteY1" fmla="*/ 30015 h 273686"/>
                <a:gd name="connsiteX2" fmla="*/ 167948 w 174980"/>
                <a:gd name="connsiteY2" fmla="*/ 43047 h 273686"/>
                <a:gd name="connsiteX3" fmla="*/ 48708 w 174980"/>
                <a:gd name="connsiteY3" fmla="*/ 253938 h 273686"/>
                <a:gd name="connsiteX4" fmla="*/ 45549 w 174980"/>
                <a:gd name="connsiteY4" fmla="*/ 259072 h 273686"/>
                <a:gd name="connsiteX5" fmla="*/ 12383 w 174980"/>
                <a:gd name="connsiteY5" fmla="*/ 270920 h 273686"/>
                <a:gd name="connsiteX6" fmla="*/ 4091 w 174980"/>
                <a:gd name="connsiteY6" fmla="*/ 236167 h 273686"/>
                <a:gd name="connsiteX7" fmla="*/ 130044 w 174980"/>
                <a:gd name="connsiteY7" fmla="*/ 13822 h 273686"/>
                <a:gd name="connsiteX8" fmla="*/ 146232 w 174980"/>
                <a:gd name="connsiteY8" fmla="*/ 0 h 273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80" h="273686">
                  <a:moveTo>
                    <a:pt x="146232" y="0"/>
                  </a:moveTo>
                  <a:cubicBezTo>
                    <a:pt x="167948" y="0"/>
                    <a:pt x="178609" y="14612"/>
                    <a:pt x="173870" y="30015"/>
                  </a:cubicBezTo>
                  <a:cubicBezTo>
                    <a:pt x="172291" y="34359"/>
                    <a:pt x="170317" y="38703"/>
                    <a:pt x="167948" y="43047"/>
                  </a:cubicBezTo>
                  <a:cubicBezTo>
                    <a:pt x="128070" y="113344"/>
                    <a:pt x="88586" y="183641"/>
                    <a:pt x="48708" y="253938"/>
                  </a:cubicBezTo>
                  <a:cubicBezTo>
                    <a:pt x="47918" y="255518"/>
                    <a:pt x="46733" y="257493"/>
                    <a:pt x="45549" y="259072"/>
                  </a:cubicBezTo>
                  <a:cubicBezTo>
                    <a:pt x="37257" y="272500"/>
                    <a:pt x="24228" y="277239"/>
                    <a:pt x="12383" y="270920"/>
                  </a:cubicBezTo>
                  <a:cubicBezTo>
                    <a:pt x="143" y="264207"/>
                    <a:pt x="-3806" y="249989"/>
                    <a:pt x="4091" y="236167"/>
                  </a:cubicBezTo>
                  <a:cubicBezTo>
                    <a:pt x="45944" y="161920"/>
                    <a:pt x="87401" y="87674"/>
                    <a:pt x="130044" y="13822"/>
                  </a:cubicBezTo>
                  <a:cubicBezTo>
                    <a:pt x="133992" y="7109"/>
                    <a:pt x="142679" y="2765"/>
                    <a:pt x="146232" y="0"/>
                  </a:cubicBezTo>
                  <a:close/>
                </a:path>
              </a:pathLst>
            </a:custGeom>
            <a:grpFill/>
            <a:ln w="3948" cap="flat">
              <a:noFill/>
              <a:prstDash val="solid"/>
              <a:miter/>
            </a:ln>
          </p:spPr>
          <p:txBody>
            <a:bodyPr rtlCol="0" anchor="ctr"/>
            <a:lstStyle/>
            <a:p>
              <a:endParaRPr lang="en-US"/>
            </a:p>
          </p:txBody>
        </p:sp>
        <p:sp>
          <p:nvSpPr>
            <p:cNvPr id="37" name="Freeform 977">
              <a:extLst>
                <a:ext uri="{FF2B5EF4-FFF2-40B4-BE49-F238E27FC236}">
                  <a16:creationId xmlns:a16="http://schemas.microsoft.com/office/drawing/2014/main" id="{47A2FDFD-028D-B7DA-C84D-3415C0642749}"/>
                </a:ext>
              </a:extLst>
            </p:cNvPr>
            <p:cNvSpPr/>
            <p:nvPr/>
          </p:nvSpPr>
          <p:spPr>
            <a:xfrm>
              <a:off x="2603741" y="1362431"/>
              <a:ext cx="403542" cy="47391"/>
            </a:xfrm>
            <a:custGeom>
              <a:avLst/>
              <a:gdLst>
                <a:gd name="connsiteX0" fmla="*/ 374314 w 403542"/>
                <a:gd name="connsiteY0" fmla="*/ 0 h 47391"/>
                <a:gd name="connsiteX1" fmla="*/ 306403 w 403542"/>
                <a:gd name="connsiteY1" fmla="*/ 0 h 47391"/>
                <a:gd name="connsiteX2" fmla="*/ 245993 w 403542"/>
                <a:gd name="connsiteY2" fmla="*/ 0 h 47391"/>
                <a:gd name="connsiteX3" fmla="*/ 187952 w 403542"/>
                <a:gd name="connsiteY3" fmla="*/ 0 h 47391"/>
                <a:gd name="connsiteX4" fmla="*/ 142546 w 403542"/>
                <a:gd name="connsiteY4" fmla="*/ 0 h 47391"/>
                <a:gd name="connsiteX5" fmla="*/ 98324 w 403542"/>
                <a:gd name="connsiteY5" fmla="*/ 0 h 47391"/>
                <a:gd name="connsiteX6" fmla="*/ 29228 w 403542"/>
                <a:gd name="connsiteY6" fmla="*/ 0 h 47391"/>
                <a:gd name="connsiteX7" fmla="*/ 10 w 403542"/>
                <a:gd name="connsiteY7" fmla="*/ 24091 h 47391"/>
                <a:gd name="connsiteX8" fmla="*/ 28833 w 403542"/>
                <a:gd name="connsiteY8" fmla="*/ 47391 h 47391"/>
                <a:gd name="connsiteX9" fmla="*/ 142151 w 403542"/>
                <a:gd name="connsiteY9" fmla="*/ 47391 h 47391"/>
                <a:gd name="connsiteX10" fmla="*/ 246387 w 403542"/>
                <a:gd name="connsiteY10" fmla="*/ 47391 h 47391"/>
                <a:gd name="connsiteX11" fmla="*/ 374314 w 403542"/>
                <a:gd name="connsiteY11" fmla="*/ 47391 h 47391"/>
                <a:gd name="connsiteX12" fmla="*/ 403532 w 403542"/>
                <a:gd name="connsiteY12" fmla="*/ 22906 h 47391"/>
                <a:gd name="connsiteX13" fmla="*/ 374314 w 403542"/>
                <a:gd name="connsiteY13" fmla="*/ 0 h 4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42" h="47391">
                  <a:moveTo>
                    <a:pt x="374314" y="0"/>
                  </a:moveTo>
                  <a:cubicBezTo>
                    <a:pt x="351809" y="0"/>
                    <a:pt x="328908" y="0"/>
                    <a:pt x="306403" y="0"/>
                  </a:cubicBezTo>
                  <a:cubicBezTo>
                    <a:pt x="286266" y="0"/>
                    <a:pt x="266129" y="0"/>
                    <a:pt x="245993" y="0"/>
                  </a:cubicBezTo>
                  <a:cubicBezTo>
                    <a:pt x="226646" y="0"/>
                    <a:pt x="207299" y="0"/>
                    <a:pt x="187952" y="0"/>
                  </a:cubicBezTo>
                  <a:cubicBezTo>
                    <a:pt x="172948" y="0"/>
                    <a:pt x="157944" y="0"/>
                    <a:pt x="142546" y="0"/>
                  </a:cubicBezTo>
                  <a:cubicBezTo>
                    <a:pt x="127937" y="0"/>
                    <a:pt x="112933" y="0"/>
                    <a:pt x="98324" y="0"/>
                  </a:cubicBezTo>
                  <a:cubicBezTo>
                    <a:pt x="75423" y="0"/>
                    <a:pt x="52128" y="0"/>
                    <a:pt x="29228" y="0"/>
                  </a:cubicBezTo>
                  <a:cubicBezTo>
                    <a:pt x="11065" y="0"/>
                    <a:pt x="-385" y="9478"/>
                    <a:pt x="10" y="24091"/>
                  </a:cubicBezTo>
                  <a:cubicBezTo>
                    <a:pt x="405" y="38308"/>
                    <a:pt x="11460" y="47391"/>
                    <a:pt x="28833" y="47391"/>
                  </a:cubicBezTo>
                  <a:cubicBezTo>
                    <a:pt x="66737" y="47391"/>
                    <a:pt x="104246" y="47391"/>
                    <a:pt x="142151" y="47391"/>
                  </a:cubicBezTo>
                  <a:cubicBezTo>
                    <a:pt x="176896" y="47391"/>
                    <a:pt x="211642" y="47391"/>
                    <a:pt x="246387" y="47391"/>
                  </a:cubicBezTo>
                  <a:cubicBezTo>
                    <a:pt x="289030" y="47391"/>
                    <a:pt x="331672" y="47391"/>
                    <a:pt x="374314" y="47391"/>
                  </a:cubicBezTo>
                  <a:cubicBezTo>
                    <a:pt x="392477" y="47391"/>
                    <a:pt x="403927" y="37518"/>
                    <a:pt x="403532" y="22906"/>
                  </a:cubicBezTo>
                  <a:cubicBezTo>
                    <a:pt x="402743" y="9083"/>
                    <a:pt x="392082" y="0"/>
                    <a:pt x="374314" y="0"/>
                  </a:cubicBezTo>
                  <a:close/>
                </a:path>
              </a:pathLst>
            </a:custGeom>
            <a:grpFill/>
            <a:ln w="3948" cap="flat">
              <a:noFill/>
              <a:prstDash val="solid"/>
              <a:miter/>
            </a:ln>
          </p:spPr>
          <p:txBody>
            <a:bodyPr rtlCol="0" anchor="ctr"/>
            <a:lstStyle/>
            <a:p>
              <a:endParaRPr lang="en-US"/>
            </a:p>
          </p:txBody>
        </p:sp>
        <p:sp>
          <p:nvSpPr>
            <p:cNvPr id="38" name="Freeform 978">
              <a:extLst>
                <a:ext uri="{FF2B5EF4-FFF2-40B4-BE49-F238E27FC236}">
                  <a16:creationId xmlns:a16="http://schemas.microsoft.com/office/drawing/2014/main" id="{2FF140B5-E0F9-CE1C-4329-06959EC3846A}"/>
                </a:ext>
              </a:extLst>
            </p:cNvPr>
            <p:cNvSpPr/>
            <p:nvPr/>
          </p:nvSpPr>
          <p:spPr>
            <a:xfrm>
              <a:off x="2603741" y="1228946"/>
              <a:ext cx="403542" cy="47391"/>
            </a:xfrm>
            <a:custGeom>
              <a:avLst/>
              <a:gdLst>
                <a:gd name="connsiteX0" fmla="*/ 374314 w 403542"/>
                <a:gd name="connsiteY0" fmla="*/ 0 h 47391"/>
                <a:gd name="connsiteX1" fmla="*/ 306403 w 403542"/>
                <a:gd name="connsiteY1" fmla="*/ 0 h 47391"/>
                <a:gd name="connsiteX2" fmla="*/ 245993 w 403542"/>
                <a:gd name="connsiteY2" fmla="*/ 0 h 47391"/>
                <a:gd name="connsiteX3" fmla="*/ 187952 w 403542"/>
                <a:gd name="connsiteY3" fmla="*/ 0 h 47391"/>
                <a:gd name="connsiteX4" fmla="*/ 142546 w 403542"/>
                <a:gd name="connsiteY4" fmla="*/ 0 h 47391"/>
                <a:gd name="connsiteX5" fmla="*/ 98324 w 403542"/>
                <a:gd name="connsiteY5" fmla="*/ 0 h 47391"/>
                <a:gd name="connsiteX6" fmla="*/ 29228 w 403542"/>
                <a:gd name="connsiteY6" fmla="*/ 0 h 47391"/>
                <a:gd name="connsiteX7" fmla="*/ 10 w 403542"/>
                <a:gd name="connsiteY7" fmla="*/ 24090 h 47391"/>
                <a:gd name="connsiteX8" fmla="*/ 28833 w 403542"/>
                <a:gd name="connsiteY8" fmla="*/ 47391 h 47391"/>
                <a:gd name="connsiteX9" fmla="*/ 142151 w 403542"/>
                <a:gd name="connsiteY9" fmla="*/ 47391 h 47391"/>
                <a:gd name="connsiteX10" fmla="*/ 246387 w 403542"/>
                <a:gd name="connsiteY10" fmla="*/ 47391 h 47391"/>
                <a:gd name="connsiteX11" fmla="*/ 374314 w 403542"/>
                <a:gd name="connsiteY11" fmla="*/ 47391 h 47391"/>
                <a:gd name="connsiteX12" fmla="*/ 403532 w 403542"/>
                <a:gd name="connsiteY12" fmla="*/ 22906 h 47391"/>
                <a:gd name="connsiteX13" fmla="*/ 374314 w 403542"/>
                <a:gd name="connsiteY13" fmla="*/ 0 h 4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42" h="47391">
                  <a:moveTo>
                    <a:pt x="374314" y="0"/>
                  </a:moveTo>
                  <a:cubicBezTo>
                    <a:pt x="351809" y="0"/>
                    <a:pt x="328908" y="0"/>
                    <a:pt x="306403" y="0"/>
                  </a:cubicBezTo>
                  <a:cubicBezTo>
                    <a:pt x="286266" y="0"/>
                    <a:pt x="266129" y="0"/>
                    <a:pt x="245993" y="0"/>
                  </a:cubicBezTo>
                  <a:cubicBezTo>
                    <a:pt x="226646" y="0"/>
                    <a:pt x="207299" y="0"/>
                    <a:pt x="187952" y="0"/>
                  </a:cubicBezTo>
                  <a:cubicBezTo>
                    <a:pt x="172948" y="0"/>
                    <a:pt x="157944" y="0"/>
                    <a:pt x="142546" y="0"/>
                  </a:cubicBezTo>
                  <a:cubicBezTo>
                    <a:pt x="127937" y="0"/>
                    <a:pt x="112933" y="0"/>
                    <a:pt x="98324" y="0"/>
                  </a:cubicBezTo>
                  <a:cubicBezTo>
                    <a:pt x="75423" y="0"/>
                    <a:pt x="52128" y="0"/>
                    <a:pt x="29228" y="0"/>
                  </a:cubicBezTo>
                  <a:cubicBezTo>
                    <a:pt x="11065" y="0"/>
                    <a:pt x="-385" y="9478"/>
                    <a:pt x="10" y="24090"/>
                  </a:cubicBezTo>
                  <a:cubicBezTo>
                    <a:pt x="405" y="38308"/>
                    <a:pt x="11460" y="47391"/>
                    <a:pt x="28833" y="47391"/>
                  </a:cubicBezTo>
                  <a:cubicBezTo>
                    <a:pt x="66737" y="47391"/>
                    <a:pt x="104246" y="47391"/>
                    <a:pt x="142151" y="47391"/>
                  </a:cubicBezTo>
                  <a:cubicBezTo>
                    <a:pt x="176896" y="47391"/>
                    <a:pt x="211642" y="47391"/>
                    <a:pt x="246387" y="47391"/>
                  </a:cubicBezTo>
                  <a:cubicBezTo>
                    <a:pt x="289030" y="47391"/>
                    <a:pt x="331672" y="47391"/>
                    <a:pt x="374314" y="47391"/>
                  </a:cubicBezTo>
                  <a:cubicBezTo>
                    <a:pt x="392477" y="47391"/>
                    <a:pt x="403927" y="37518"/>
                    <a:pt x="403532" y="22906"/>
                  </a:cubicBezTo>
                  <a:cubicBezTo>
                    <a:pt x="402743" y="9083"/>
                    <a:pt x="392082" y="0"/>
                    <a:pt x="374314" y="0"/>
                  </a:cubicBezTo>
                  <a:close/>
                </a:path>
              </a:pathLst>
            </a:custGeom>
            <a:grpFill/>
            <a:ln w="3948" cap="flat">
              <a:noFill/>
              <a:prstDash val="solid"/>
              <a:miter/>
            </a:ln>
          </p:spPr>
          <p:txBody>
            <a:bodyPr rtlCol="0" anchor="ctr"/>
            <a:lstStyle/>
            <a:p>
              <a:endParaRPr lang="en-US"/>
            </a:p>
          </p:txBody>
        </p:sp>
      </p:grpSp>
      <p:grpSp>
        <p:nvGrpSpPr>
          <p:cNvPr id="2" name="Graphic 232">
            <a:extLst>
              <a:ext uri="{FF2B5EF4-FFF2-40B4-BE49-F238E27FC236}">
                <a16:creationId xmlns:a16="http://schemas.microsoft.com/office/drawing/2014/main" id="{EEDAB8EF-CACD-6635-2A19-EBFD29867647}"/>
              </a:ext>
            </a:extLst>
          </p:cNvPr>
          <p:cNvGrpSpPr/>
          <p:nvPr/>
        </p:nvGrpSpPr>
        <p:grpSpPr>
          <a:xfrm>
            <a:off x="277595" y="3568700"/>
            <a:ext cx="746625" cy="619245"/>
            <a:chOff x="7104969" y="2034902"/>
            <a:chExt cx="799918" cy="879928"/>
          </a:xfrm>
          <a:noFill/>
        </p:grpSpPr>
        <p:sp>
          <p:nvSpPr>
            <p:cNvPr id="3" name="Freeform 1042">
              <a:extLst>
                <a:ext uri="{FF2B5EF4-FFF2-40B4-BE49-F238E27FC236}">
                  <a16:creationId xmlns:a16="http://schemas.microsoft.com/office/drawing/2014/main" id="{8CD747E9-D0D9-2912-0132-AE45E4DEF2E0}"/>
                </a:ext>
              </a:extLst>
            </p:cNvPr>
            <p:cNvSpPr/>
            <p:nvPr/>
          </p:nvSpPr>
          <p:spPr>
            <a:xfrm>
              <a:off x="7440249" y="2632528"/>
              <a:ext cx="31024" cy="269058"/>
            </a:xfrm>
            <a:custGeom>
              <a:avLst/>
              <a:gdLst>
                <a:gd name="connsiteX0" fmla="*/ 0 w 31024"/>
                <a:gd name="connsiteY0" fmla="*/ 269059 h 269058"/>
                <a:gd name="connsiteX1" fmla="*/ 31024 w 31024"/>
                <a:gd name="connsiteY1" fmla="*/ 218440 h 269058"/>
                <a:gd name="connsiteX2" fmla="*/ 31024 w 31024"/>
                <a:gd name="connsiteY2" fmla="*/ 0 h 269058"/>
              </a:gdLst>
              <a:ahLst/>
              <a:cxnLst>
                <a:cxn ang="0">
                  <a:pos x="connsiteX0" y="connsiteY0"/>
                </a:cxn>
                <a:cxn ang="0">
                  <a:pos x="connsiteX1" y="connsiteY1"/>
                </a:cxn>
                <a:cxn ang="0">
                  <a:pos x="connsiteX2" y="connsiteY2"/>
                </a:cxn>
              </a:cxnLst>
              <a:rect l="l" t="t" r="r" b="b"/>
              <a:pathLst>
                <a:path w="31024" h="269058">
                  <a:moveTo>
                    <a:pt x="0" y="269059"/>
                  </a:moveTo>
                  <a:lnTo>
                    <a:pt x="31024" y="218440"/>
                  </a:lnTo>
                  <a:lnTo>
                    <a:pt x="31024" y="0"/>
                  </a:lnTo>
                </a:path>
              </a:pathLst>
            </a:custGeom>
            <a:noFill/>
            <a:ln w="28575" cap="rnd">
              <a:solidFill>
                <a:srgbClr val="2094D2"/>
              </a:solidFill>
              <a:prstDash val="solid"/>
              <a:round/>
            </a:ln>
          </p:spPr>
          <p:txBody>
            <a:bodyPr rtlCol="0" anchor="ctr"/>
            <a:lstStyle/>
            <a:p>
              <a:endParaRPr lang="en-US"/>
            </a:p>
          </p:txBody>
        </p:sp>
        <p:sp>
          <p:nvSpPr>
            <p:cNvPr id="4" name="Freeform 1043">
              <a:extLst>
                <a:ext uri="{FF2B5EF4-FFF2-40B4-BE49-F238E27FC236}">
                  <a16:creationId xmlns:a16="http://schemas.microsoft.com/office/drawing/2014/main" id="{299243A5-5673-7659-4336-8DD4EB87B645}"/>
                </a:ext>
              </a:extLst>
            </p:cNvPr>
            <p:cNvSpPr/>
            <p:nvPr/>
          </p:nvSpPr>
          <p:spPr>
            <a:xfrm>
              <a:off x="7470910" y="2094955"/>
              <a:ext cx="1814" cy="18324"/>
            </a:xfrm>
            <a:custGeom>
              <a:avLst/>
              <a:gdLst>
                <a:gd name="connsiteX0" fmla="*/ 0 w 1814"/>
                <a:gd name="connsiteY0" fmla="*/ 18324 h 18324"/>
                <a:gd name="connsiteX1" fmla="*/ 0 w 1814"/>
                <a:gd name="connsiteY1" fmla="*/ 0 h 18324"/>
              </a:gdLst>
              <a:ahLst/>
              <a:cxnLst>
                <a:cxn ang="0">
                  <a:pos x="connsiteX0" y="connsiteY0"/>
                </a:cxn>
                <a:cxn ang="0">
                  <a:pos x="connsiteX1" y="connsiteY1"/>
                </a:cxn>
              </a:cxnLst>
              <a:rect l="l" t="t" r="r" b="b"/>
              <a:pathLst>
                <a:path w="1814" h="18324">
                  <a:moveTo>
                    <a:pt x="0" y="18324"/>
                  </a:moveTo>
                  <a:lnTo>
                    <a:pt x="0" y="0"/>
                  </a:lnTo>
                </a:path>
              </a:pathLst>
            </a:custGeom>
            <a:ln w="28575" cap="rnd">
              <a:solidFill>
                <a:srgbClr val="2094D2"/>
              </a:solidFill>
              <a:prstDash val="solid"/>
              <a:round/>
            </a:ln>
          </p:spPr>
          <p:txBody>
            <a:bodyPr rtlCol="0" anchor="ctr"/>
            <a:lstStyle/>
            <a:p>
              <a:endParaRPr lang="en-US"/>
            </a:p>
          </p:txBody>
        </p:sp>
        <p:sp>
          <p:nvSpPr>
            <p:cNvPr id="5" name="Freeform 1044">
              <a:extLst>
                <a:ext uri="{FF2B5EF4-FFF2-40B4-BE49-F238E27FC236}">
                  <a16:creationId xmlns:a16="http://schemas.microsoft.com/office/drawing/2014/main" id="{ACEDE95B-9845-733F-7A74-66676092B716}"/>
                </a:ext>
              </a:extLst>
            </p:cNvPr>
            <p:cNvSpPr/>
            <p:nvPr/>
          </p:nvSpPr>
          <p:spPr>
            <a:xfrm>
              <a:off x="7470910" y="2117452"/>
              <a:ext cx="1814" cy="107768"/>
            </a:xfrm>
            <a:custGeom>
              <a:avLst/>
              <a:gdLst>
                <a:gd name="connsiteX0" fmla="*/ 0 w 1814"/>
                <a:gd name="connsiteY0" fmla="*/ 107769 h 107768"/>
                <a:gd name="connsiteX1" fmla="*/ 0 w 1814"/>
                <a:gd name="connsiteY1" fmla="*/ 0 h 107768"/>
              </a:gdLst>
              <a:ahLst/>
              <a:cxnLst>
                <a:cxn ang="0">
                  <a:pos x="connsiteX0" y="connsiteY0"/>
                </a:cxn>
                <a:cxn ang="0">
                  <a:pos x="connsiteX1" y="connsiteY1"/>
                </a:cxn>
              </a:cxnLst>
              <a:rect l="l" t="t" r="r" b="b"/>
              <a:pathLst>
                <a:path w="1814" h="107768">
                  <a:moveTo>
                    <a:pt x="0" y="107769"/>
                  </a:moveTo>
                  <a:lnTo>
                    <a:pt x="0" y="0"/>
                  </a:lnTo>
                </a:path>
              </a:pathLst>
            </a:custGeom>
            <a:ln w="28575" cap="rnd">
              <a:solidFill>
                <a:srgbClr val="2094D2"/>
              </a:solidFill>
              <a:prstDash val="solid"/>
              <a:round/>
            </a:ln>
          </p:spPr>
          <p:txBody>
            <a:bodyPr rtlCol="0" anchor="ctr"/>
            <a:lstStyle/>
            <a:p>
              <a:endParaRPr lang="en-US"/>
            </a:p>
          </p:txBody>
        </p:sp>
        <p:grpSp>
          <p:nvGrpSpPr>
            <p:cNvPr id="45" name="Graphic 232">
              <a:extLst>
                <a:ext uri="{FF2B5EF4-FFF2-40B4-BE49-F238E27FC236}">
                  <a16:creationId xmlns:a16="http://schemas.microsoft.com/office/drawing/2014/main" id="{92296A06-7338-FECA-517B-26AC8FC76690}"/>
                </a:ext>
              </a:extLst>
            </p:cNvPr>
            <p:cNvGrpSpPr/>
            <p:nvPr/>
          </p:nvGrpSpPr>
          <p:grpSpPr>
            <a:xfrm>
              <a:off x="7137444" y="2547982"/>
              <a:ext cx="173627" cy="129721"/>
              <a:chOff x="7137444" y="2547982"/>
              <a:chExt cx="173627" cy="129721"/>
            </a:xfrm>
            <a:noFill/>
          </p:grpSpPr>
          <p:grpSp>
            <p:nvGrpSpPr>
              <p:cNvPr id="130" name="Graphic 232">
                <a:extLst>
                  <a:ext uri="{FF2B5EF4-FFF2-40B4-BE49-F238E27FC236}">
                    <a16:creationId xmlns:a16="http://schemas.microsoft.com/office/drawing/2014/main" id="{B31BBF2B-17F6-28BC-A32B-C90736315E11}"/>
                  </a:ext>
                </a:extLst>
              </p:cNvPr>
              <p:cNvGrpSpPr/>
              <p:nvPr/>
            </p:nvGrpSpPr>
            <p:grpSpPr>
              <a:xfrm>
                <a:off x="7158490" y="2547982"/>
                <a:ext cx="152581" cy="108131"/>
                <a:chOff x="7158490" y="2547982"/>
                <a:chExt cx="152581" cy="108131"/>
              </a:xfrm>
              <a:noFill/>
            </p:grpSpPr>
            <p:sp>
              <p:nvSpPr>
                <p:cNvPr id="133" name="Freeform 1133">
                  <a:extLst>
                    <a:ext uri="{FF2B5EF4-FFF2-40B4-BE49-F238E27FC236}">
                      <a16:creationId xmlns:a16="http://schemas.microsoft.com/office/drawing/2014/main" id="{097877BB-9C39-B7D8-2F17-1572F5B5FFE9}"/>
                    </a:ext>
                  </a:extLst>
                </p:cNvPr>
                <p:cNvSpPr/>
                <p:nvPr/>
              </p:nvSpPr>
              <p:spPr>
                <a:xfrm>
                  <a:off x="7158490" y="2547982"/>
                  <a:ext cx="152581" cy="77107"/>
                </a:xfrm>
                <a:custGeom>
                  <a:avLst/>
                  <a:gdLst>
                    <a:gd name="connsiteX0" fmla="*/ 152582 w 152581"/>
                    <a:gd name="connsiteY0" fmla="*/ 0 h 77107"/>
                    <a:gd name="connsiteX1" fmla="*/ 76382 w 152581"/>
                    <a:gd name="connsiteY1" fmla="*/ 77107 h 77107"/>
                    <a:gd name="connsiteX2" fmla="*/ 31568 w 152581"/>
                    <a:gd name="connsiteY2" fmla="*/ 77107 h 77107"/>
                    <a:gd name="connsiteX3" fmla="*/ 0 w 152581"/>
                    <a:gd name="connsiteY3" fmla="*/ 34108 h 77107"/>
                  </a:gdLst>
                  <a:ahLst/>
                  <a:cxnLst>
                    <a:cxn ang="0">
                      <a:pos x="connsiteX0" y="connsiteY0"/>
                    </a:cxn>
                    <a:cxn ang="0">
                      <a:pos x="connsiteX1" y="connsiteY1"/>
                    </a:cxn>
                    <a:cxn ang="0">
                      <a:pos x="connsiteX2" y="connsiteY2"/>
                    </a:cxn>
                    <a:cxn ang="0">
                      <a:pos x="connsiteX3" y="connsiteY3"/>
                    </a:cxn>
                  </a:cxnLst>
                  <a:rect l="l" t="t" r="r" b="b"/>
                  <a:pathLst>
                    <a:path w="152581" h="77107">
                      <a:moveTo>
                        <a:pt x="152582" y="0"/>
                      </a:moveTo>
                      <a:lnTo>
                        <a:pt x="76382" y="77107"/>
                      </a:lnTo>
                      <a:lnTo>
                        <a:pt x="31568" y="77107"/>
                      </a:lnTo>
                      <a:lnTo>
                        <a:pt x="0" y="34108"/>
                      </a:lnTo>
                    </a:path>
                  </a:pathLst>
                </a:custGeom>
                <a:noFill/>
                <a:ln w="28575" cap="rnd">
                  <a:solidFill>
                    <a:srgbClr val="2094D2"/>
                  </a:solidFill>
                  <a:prstDash val="solid"/>
                  <a:round/>
                </a:ln>
              </p:spPr>
              <p:txBody>
                <a:bodyPr rtlCol="0" anchor="ctr"/>
                <a:lstStyle/>
                <a:p>
                  <a:endParaRPr lang="en-US"/>
                </a:p>
              </p:txBody>
            </p:sp>
            <p:sp>
              <p:nvSpPr>
                <p:cNvPr id="134" name="Freeform 1134">
                  <a:extLst>
                    <a:ext uri="{FF2B5EF4-FFF2-40B4-BE49-F238E27FC236}">
                      <a16:creationId xmlns:a16="http://schemas.microsoft.com/office/drawing/2014/main" id="{61B145CF-2E3F-0686-4931-125C6D0DCC7C}"/>
                    </a:ext>
                  </a:extLst>
                </p:cNvPr>
                <p:cNvSpPr/>
                <p:nvPr/>
              </p:nvSpPr>
              <p:spPr>
                <a:xfrm>
                  <a:off x="7159216" y="2625090"/>
                  <a:ext cx="30842" cy="31024"/>
                </a:xfrm>
                <a:custGeom>
                  <a:avLst/>
                  <a:gdLst>
                    <a:gd name="connsiteX0" fmla="*/ 30843 w 30842"/>
                    <a:gd name="connsiteY0" fmla="*/ 0 h 31024"/>
                    <a:gd name="connsiteX1" fmla="*/ 0 w 30842"/>
                    <a:gd name="connsiteY1" fmla="*/ 31024 h 31024"/>
                  </a:gdLst>
                  <a:ahLst/>
                  <a:cxnLst>
                    <a:cxn ang="0">
                      <a:pos x="connsiteX0" y="connsiteY0"/>
                    </a:cxn>
                    <a:cxn ang="0">
                      <a:pos x="connsiteX1" y="connsiteY1"/>
                    </a:cxn>
                  </a:cxnLst>
                  <a:rect l="l" t="t" r="r" b="b"/>
                  <a:pathLst>
                    <a:path w="30842" h="31024">
                      <a:moveTo>
                        <a:pt x="30843" y="0"/>
                      </a:moveTo>
                      <a:lnTo>
                        <a:pt x="0" y="31024"/>
                      </a:lnTo>
                    </a:path>
                  </a:pathLst>
                </a:custGeom>
                <a:ln w="28575" cap="rnd">
                  <a:solidFill>
                    <a:srgbClr val="2094D2"/>
                  </a:solidFill>
                  <a:prstDash val="solid"/>
                  <a:round/>
                </a:ln>
              </p:spPr>
              <p:txBody>
                <a:bodyPr rtlCol="0" anchor="ctr"/>
                <a:lstStyle/>
                <a:p>
                  <a:endParaRPr lang="en-US"/>
                </a:p>
              </p:txBody>
            </p:sp>
          </p:grpSp>
          <p:sp>
            <p:nvSpPr>
              <p:cNvPr id="131" name="Freeform 1131">
                <a:extLst>
                  <a:ext uri="{FF2B5EF4-FFF2-40B4-BE49-F238E27FC236}">
                    <a16:creationId xmlns:a16="http://schemas.microsoft.com/office/drawing/2014/main" id="{9FD649A9-1A13-7013-B39B-C8E0383F6344}"/>
                  </a:ext>
                </a:extLst>
              </p:cNvPr>
              <p:cNvSpPr/>
              <p:nvPr/>
            </p:nvSpPr>
            <p:spPr>
              <a:xfrm>
                <a:off x="7141617" y="2559594"/>
                <a:ext cx="26488" cy="26488"/>
              </a:xfrm>
              <a:custGeom>
                <a:avLst/>
                <a:gdLst>
                  <a:gd name="connsiteX0" fmla="*/ 26489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9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9" y="13244"/>
                    </a:moveTo>
                    <a:cubicBezTo>
                      <a:pt x="26489" y="20501"/>
                      <a:pt x="20502" y="26489"/>
                      <a:pt x="13244" y="26489"/>
                    </a:cubicBezTo>
                    <a:cubicBezTo>
                      <a:pt x="5987" y="26489"/>
                      <a:pt x="0" y="20501"/>
                      <a:pt x="0" y="13244"/>
                    </a:cubicBezTo>
                    <a:cubicBezTo>
                      <a:pt x="0" y="5987"/>
                      <a:pt x="5987" y="0"/>
                      <a:pt x="13244" y="0"/>
                    </a:cubicBezTo>
                    <a:cubicBezTo>
                      <a:pt x="20502" y="0"/>
                      <a:pt x="26489" y="5987"/>
                      <a:pt x="26489" y="13244"/>
                    </a:cubicBezTo>
                    <a:close/>
                  </a:path>
                </a:pathLst>
              </a:custGeom>
              <a:noFill/>
              <a:ln w="28575" cap="rnd">
                <a:solidFill>
                  <a:srgbClr val="2094D2"/>
                </a:solidFill>
                <a:prstDash val="solid"/>
                <a:round/>
              </a:ln>
            </p:spPr>
            <p:txBody>
              <a:bodyPr rtlCol="0" anchor="ctr"/>
              <a:lstStyle/>
              <a:p>
                <a:endParaRPr lang="en-US"/>
              </a:p>
            </p:txBody>
          </p:sp>
          <p:sp>
            <p:nvSpPr>
              <p:cNvPr id="132" name="Freeform 1132">
                <a:extLst>
                  <a:ext uri="{FF2B5EF4-FFF2-40B4-BE49-F238E27FC236}">
                    <a16:creationId xmlns:a16="http://schemas.microsoft.com/office/drawing/2014/main" id="{63ED3A5E-0DC5-B29D-1874-73068B57023B}"/>
                  </a:ext>
                </a:extLst>
              </p:cNvPr>
              <p:cNvSpPr/>
              <p:nvPr/>
            </p:nvSpPr>
            <p:spPr>
              <a:xfrm>
                <a:off x="7137444" y="2651215"/>
                <a:ext cx="26488" cy="26488"/>
              </a:xfrm>
              <a:custGeom>
                <a:avLst/>
                <a:gdLst>
                  <a:gd name="connsiteX0" fmla="*/ 26489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9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9" y="13244"/>
                    </a:moveTo>
                    <a:cubicBezTo>
                      <a:pt x="26489" y="20559"/>
                      <a:pt x="20559" y="26489"/>
                      <a:pt x="13244" y="26489"/>
                    </a:cubicBezTo>
                    <a:cubicBezTo>
                      <a:pt x="5929" y="26489"/>
                      <a:pt x="0" y="20559"/>
                      <a:pt x="0" y="13244"/>
                    </a:cubicBezTo>
                    <a:cubicBezTo>
                      <a:pt x="0" y="5930"/>
                      <a:pt x="5929" y="0"/>
                      <a:pt x="13244" y="0"/>
                    </a:cubicBezTo>
                    <a:cubicBezTo>
                      <a:pt x="20559" y="0"/>
                      <a:pt x="26489" y="5930"/>
                      <a:pt x="26489" y="13244"/>
                    </a:cubicBezTo>
                    <a:close/>
                  </a:path>
                </a:pathLst>
              </a:custGeom>
              <a:noFill/>
              <a:ln w="28575" cap="rnd">
                <a:solidFill>
                  <a:srgbClr val="2094D2"/>
                </a:solidFill>
                <a:prstDash val="solid"/>
                <a:round/>
              </a:ln>
            </p:spPr>
            <p:txBody>
              <a:bodyPr rtlCol="0" anchor="ctr"/>
              <a:lstStyle/>
              <a:p>
                <a:endParaRPr lang="en-US"/>
              </a:p>
            </p:txBody>
          </p:sp>
        </p:grpSp>
        <p:grpSp>
          <p:nvGrpSpPr>
            <p:cNvPr id="46" name="Graphic 232">
              <a:extLst>
                <a:ext uri="{FF2B5EF4-FFF2-40B4-BE49-F238E27FC236}">
                  <a16:creationId xmlns:a16="http://schemas.microsoft.com/office/drawing/2014/main" id="{E2062139-9442-4D4F-7FC9-E68EAD5C7905}"/>
                </a:ext>
              </a:extLst>
            </p:cNvPr>
            <p:cNvGrpSpPr/>
            <p:nvPr/>
          </p:nvGrpSpPr>
          <p:grpSpPr>
            <a:xfrm>
              <a:off x="7218180" y="2632528"/>
              <a:ext cx="245472" cy="174352"/>
              <a:chOff x="7218180" y="2632528"/>
              <a:chExt cx="245472" cy="174352"/>
            </a:xfrm>
            <a:noFill/>
          </p:grpSpPr>
          <p:sp>
            <p:nvSpPr>
              <p:cNvPr id="128" name="Freeform 1128">
                <a:extLst>
                  <a:ext uri="{FF2B5EF4-FFF2-40B4-BE49-F238E27FC236}">
                    <a16:creationId xmlns:a16="http://schemas.microsoft.com/office/drawing/2014/main" id="{E73446B7-B41E-02CA-E18B-AC6EA1DF8E93}"/>
                  </a:ext>
                </a:extLst>
              </p:cNvPr>
              <p:cNvSpPr/>
              <p:nvPr/>
            </p:nvSpPr>
            <p:spPr>
              <a:xfrm>
                <a:off x="7236867" y="2632528"/>
                <a:ext cx="226785" cy="155847"/>
              </a:xfrm>
              <a:custGeom>
                <a:avLst/>
                <a:gdLst>
                  <a:gd name="connsiteX0" fmla="*/ 226786 w 226785"/>
                  <a:gd name="connsiteY0" fmla="*/ 0 h 155847"/>
                  <a:gd name="connsiteX1" fmla="*/ 122646 w 226785"/>
                  <a:gd name="connsiteY1" fmla="*/ 0 h 155847"/>
                  <a:gd name="connsiteX2" fmla="*/ 52977 w 226785"/>
                  <a:gd name="connsiteY2" fmla="*/ 69669 h 155847"/>
                  <a:gd name="connsiteX3" fmla="*/ 52977 w 226785"/>
                  <a:gd name="connsiteY3" fmla="*/ 102870 h 155847"/>
                  <a:gd name="connsiteX4" fmla="*/ 0 w 226785"/>
                  <a:gd name="connsiteY4" fmla="*/ 155847 h 155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785" h="155847">
                    <a:moveTo>
                      <a:pt x="226786" y="0"/>
                    </a:moveTo>
                    <a:lnTo>
                      <a:pt x="122646" y="0"/>
                    </a:lnTo>
                    <a:lnTo>
                      <a:pt x="52977" y="69669"/>
                    </a:lnTo>
                    <a:lnTo>
                      <a:pt x="52977" y="102870"/>
                    </a:lnTo>
                    <a:lnTo>
                      <a:pt x="0" y="155847"/>
                    </a:lnTo>
                  </a:path>
                </a:pathLst>
              </a:custGeom>
              <a:noFill/>
              <a:ln w="28575" cap="rnd">
                <a:solidFill>
                  <a:srgbClr val="2094D2"/>
                </a:solidFill>
                <a:prstDash val="solid"/>
                <a:round/>
              </a:ln>
            </p:spPr>
            <p:txBody>
              <a:bodyPr rtlCol="0" anchor="ctr"/>
              <a:lstStyle/>
              <a:p>
                <a:endParaRPr lang="en-US"/>
              </a:p>
            </p:txBody>
          </p:sp>
          <p:sp>
            <p:nvSpPr>
              <p:cNvPr id="129" name="Freeform 1129">
                <a:extLst>
                  <a:ext uri="{FF2B5EF4-FFF2-40B4-BE49-F238E27FC236}">
                    <a16:creationId xmlns:a16="http://schemas.microsoft.com/office/drawing/2014/main" id="{C013A797-EF81-28B4-1455-1854958213B9}"/>
                  </a:ext>
                </a:extLst>
              </p:cNvPr>
              <p:cNvSpPr/>
              <p:nvPr/>
            </p:nvSpPr>
            <p:spPr>
              <a:xfrm>
                <a:off x="7218180" y="2780392"/>
                <a:ext cx="26488" cy="26488"/>
              </a:xfrm>
              <a:custGeom>
                <a:avLst/>
                <a:gdLst>
                  <a:gd name="connsiteX0" fmla="*/ 26489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9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9" y="13244"/>
                    </a:moveTo>
                    <a:cubicBezTo>
                      <a:pt x="26489" y="20502"/>
                      <a:pt x="20502" y="26489"/>
                      <a:pt x="13244" y="26489"/>
                    </a:cubicBezTo>
                    <a:cubicBezTo>
                      <a:pt x="5987" y="26489"/>
                      <a:pt x="0" y="20502"/>
                      <a:pt x="0" y="13244"/>
                    </a:cubicBezTo>
                    <a:cubicBezTo>
                      <a:pt x="0" y="5987"/>
                      <a:pt x="5987" y="0"/>
                      <a:pt x="13244" y="0"/>
                    </a:cubicBezTo>
                    <a:cubicBezTo>
                      <a:pt x="20502" y="0"/>
                      <a:pt x="26489" y="5987"/>
                      <a:pt x="26489" y="13244"/>
                    </a:cubicBezTo>
                    <a:close/>
                  </a:path>
                </a:pathLst>
              </a:custGeom>
              <a:noFill/>
              <a:ln w="28575" cap="rnd">
                <a:solidFill>
                  <a:srgbClr val="2094D2"/>
                </a:solidFill>
                <a:prstDash val="solid"/>
                <a:round/>
              </a:ln>
            </p:spPr>
            <p:txBody>
              <a:bodyPr rtlCol="0" anchor="ctr"/>
              <a:lstStyle/>
              <a:p>
                <a:endParaRPr lang="en-US"/>
              </a:p>
            </p:txBody>
          </p:sp>
        </p:grpSp>
        <p:sp>
          <p:nvSpPr>
            <p:cNvPr id="47" name="Freeform 1047">
              <a:extLst>
                <a:ext uri="{FF2B5EF4-FFF2-40B4-BE49-F238E27FC236}">
                  <a16:creationId xmlns:a16="http://schemas.microsoft.com/office/drawing/2014/main" id="{9D94FE51-9E49-E7DE-E06A-69D738748F8A}"/>
                </a:ext>
              </a:extLst>
            </p:cNvPr>
            <p:cNvSpPr/>
            <p:nvPr/>
          </p:nvSpPr>
          <p:spPr>
            <a:xfrm>
              <a:off x="7312886" y="2698205"/>
              <a:ext cx="158024" cy="139700"/>
            </a:xfrm>
            <a:custGeom>
              <a:avLst/>
              <a:gdLst>
                <a:gd name="connsiteX0" fmla="*/ 158024 w 158024"/>
                <a:gd name="connsiteY0" fmla="*/ 0 h 139700"/>
                <a:gd name="connsiteX1" fmla="*/ 91440 w 158024"/>
                <a:gd name="connsiteY1" fmla="*/ 0 h 139700"/>
                <a:gd name="connsiteX2" fmla="*/ 55880 w 158024"/>
                <a:gd name="connsiteY2" fmla="*/ 35560 h 139700"/>
                <a:gd name="connsiteX3" fmla="*/ 55880 w 158024"/>
                <a:gd name="connsiteY3" fmla="*/ 83820 h 139700"/>
                <a:gd name="connsiteX4" fmla="*/ 0 w 158024"/>
                <a:gd name="connsiteY4" fmla="*/ 139700 h 139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024" h="139700">
                  <a:moveTo>
                    <a:pt x="158024" y="0"/>
                  </a:moveTo>
                  <a:lnTo>
                    <a:pt x="91440" y="0"/>
                  </a:lnTo>
                  <a:lnTo>
                    <a:pt x="55880" y="35560"/>
                  </a:lnTo>
                  <a:lnTo>
                    <a:pt x="55880" y="83820"/>
                  </a:lnTo>
                  <a:lnTo>
                    <a:pt x="0" y="139700"/>
                  </a:lnTo>
                </a:path>
              </a:pathLst>
            </a:custGeom>
            <a:noFill/>
            <a:ln w="28575" cap="rnd">
              <a:solidFill>
                <a:srgbClr val="2094D2"/>
              </a:solidFill>
              <a:prstDash val="solid"/>
              <a:round/>
            </a:ln>
          </p:spPr>
          <p:txBody>
            <a:bodyPr rtlCol="0" anchor="ctr"/>
            <a:lstStyle/>
            <a:p>
              <a:endParaRPr lang="en-US"/>
            </a:p>
          </p:txBody>
        </p:sp>
        <p:sp>
          <p:nvSpPr>
            <p:cNvPr id="48" name="Freeform 1048">
              <a:extLst>
                <a:ext uri="{FF2B5EF4-FFF2-40B4-BE49-F238E27FC236}">
                  <a16:creationId xmlns:a16="http://schemas.microsoft.com/office/drawing/2014/main" id="{444F39C0-06E5-AEF2-DDF5-A01A9C4E4BC8}"/>
                </a:ext>
              </a:extLst>
            </p:cNvPr>
            <p:cNvSpPr/>
            <p:nvPr/>
          </p:nvSpPr>
          <p:spPr>
            <a:xfrm>
              <a:off x="7368766" y="2782025"/>
              <a:ext cx="1814" cy="77288"/>
            </a:xfrm>
            <a:custGeom>
              <a:avLst/>
              <a:gdLst>
                <a:gd name="connsiteX0" fmla="*/ 0 w 1814"/>
                <a:gd name="connsiteY0" fmla="*/ 0 h 77288"/>
                <a:gd name="connsiteX1" fmla="*/ 0 w 1814"/>
                <a:gd name="connsiteY1" fmla="*/ 77289 h 77288"/>
              </a:gdLst>
              <a:ahLst/>
              <a:cxnLst>
                <a:cxn ang="0">
                  <a:pos x="connsiteX0" y="connsiteY0"/>
                </a:cxn>
                <a:cxn ang="0">
                  <a:pos x="connsiteX1" y="connsiteY1"/>
                </a:cxn>
              </a:cxnLst>
              <a:rect l="l" t="t" r="r" b="b"/>
              <a:pathLst>
                <a:path w="1814" h="77288">
                  <a:moveTo>
                    <a:pt x="0" y="0"/>
                  </a:moveTo>
                  <a:lnTo>
                    <a:pt x="0" y="77289"/>
                  </a:lnTo>
                </a:path>
              </a:pathLst>
            </a:custGeom>
            <a:ln w="28575" cap="rnd">
              <a:solidFill>
                <a:srgbClr val="2094D2"/>
              </a:solidFill>
              <a:prstDash val="solid"/>
              <a:round/>
            </a:ln>
          </p:spPr>
          <p:txBody>
            <a:bodyPr rtlCol="0" anchor="ctr"/>
            <a:lstStyle/>
            <a:p>
              <a:endParaRPr lang="en-US"/>
            </a:p>
          </p:txBody>
        </p:sp>
        <p:sp>
          <p:nvSpPr>
            <p:cNvPr id="49" name="Freeform 1049">
              <a:extLst>
                <a:ext uri="{FF2B5EF4-FFF2-40B4-BE49-F238E27FC236}">
                  <a16:creationId xmlns:a16="http://schemas.microsoft.com/office/drawing/2014/main" id="{884E3B42-4B68-2683-737A-35C45837C63C}"/>
                </a:ext>
              </a:extLst>
            </p:cNvPr>
            <p:cNvSpPr/>
            <p:nvPr/>
          </p:nvSpPr>
          <p:spPr>
            <a:xfrm>
              <a:off x="7287667" y="2832825"/>
              <a:ext cx="26488" cy="26488"/>
            </a:xfrm>
            <a:custGeom>
              <a:avLst/>
              <a:gdLst>
                <a:gd name="connsiteX0" fmla="*/ 26489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9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9" y="13244"/>
                  </a:moveTo>
                  <a:cubicBezTo>
                    <a:pt x="26489" y="20501"/>
                    <a:pt x="20502" y="26489"/>
                    <a:pt x="13244" y="26489"/>
                  </a:cubicBezTo>
                  <a:cubicBezTo>
                    <a:pt x="5987" y="26489"/>
                    <a:pt x="0" y="20501"/>
                    <a:pt x="0" y="13244"/>
                  </a:cubicBezTo>
                  <a:cubicBezTo>
                    <a:pt x="0" y="5987"/>
                    <a:pt x="5987" y="0"/>
                    <a:pt x="13244" y="0"/>
                  </a:cubicBezTo>
                  <a:cubicBezTo>
                    <a:pt x="20502" y="0"/>
                    <a:pt x="26489" y="5987"/>
                    <a:pt x="26489" y="13244"/>
                  </a:cubicBezTo>
                  <a:close/>
                </a:path>
              </a:pathLst>
            </a:custGeom>
            <a:noFill/>
            <a:ln w="28575" cap="rnd">
              <a:solidFill>
                <a:srgbClr val="2094D2"/>
              </a:solidFill>
              <a:prstDash val="solid"/>
              <a:round/>
            </a:ln>
          </p:spPr>
          <p:txBody>
            <a:bodyPr rtlCol="0" anchor="ctr"/>
            <a:lstStyle/>
            <a:p>
              <a:endParaRPr lang="en-US"/>
            </a:p>
          </p:txBody>
        </p:sp>
        <p:sp>
          <p:nvSpPr>
            <p:cNvPr id="50" name="Freeform 1050">
              <a:extLst>
                <a:ext uri="{FF2B5EF4-FFF2-40B4-BE49-F238E27FC236}">
                  <a16:creationId xmlns:a16="http://schemas.microsoft.com/office/drawing/2014/main" id="{8E66FD31-6F8D-FD5F-D424-7993424E1BD8}"/>
                </a:ext>
              </a:extLst>
            </p:cNvPr>
            <p:cNvSpPr/>
            <p:nvPr/>
          </p:nvSpPr>
          <p:spPr>
            <a:xfrm>
              <a:off x="7427004" y="2888342"/>
              <a:ext cx="26488" cy="26488"/>
            </a:xfrm>
            <a:custGeom>
              <a:avLst/>
              <a:gdLst>
                <a:gd name="connsiteX0" fmla="*/ 26489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9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9" y="13244"/>
                  </a:moveTo>
                  <a:cubicBezTo>
                    <a:pt x="26489" y="20502"/>
                    <a:pt x="20502" y="26489"/>
                    <a:pt x="13244" y="26489"/>
                  </a:cubicBezTo>
                  <a:cubicBezTo>
                    <a:pt x="5987" y="26489"/>
                    <a:pt x="0" y="20502"/>
                    <a:pt x="0" y="13244"/>
                  </a:cubicBezTo>
                  <a:cubicBezTo>
                    <a:pt x="0" y="5987"/>
                    <a:pt x="5987" y="0"/>
                    <a:pt x="13244" y="0"/>
                  </a:cubicBezTo>
                  <a:cubicBezTo>
                    <a:pt x="20502" y="0"/>
                    <a:pt x="26489" y="5987"/>
                    <a:pt x="26489" y="13244"/>
                  </a:cubicBezTo>
                  <a:close/>
                </a:path>
              </a:pathLst>
            </a:custGeom>
            <a:noFill/>
            <a:ln w="28575" cap="rnd">
              <a:solidFill>
                <a:srgbClr val="2094D2"/>
              </a:solidFill>
              <a:prstDash val="solid"/>
              <a:round/>
            </a:ln>
          </p:spPr>
          <p:txBody>
            <a:bodyPr rtlCol="0" anchor="ctr"/>
            <a:lstStyle/>
            <a:p>
              <a:endParaRPr lang="en-US"/>
            </a:p>
          </p:txBody>
        </p:sp>
        <p:sp>
          <p:nvSpPr>
            <p:cNvPr id="51" name="Freeform 1051">
              <a:extLst>
                <a:ext uri="{FF2B5EF4-FFF2-40B4-BE49-F238E27FC236}">
                  <a16:creationId xmlns:a16="http://schemas.microsoft.com/office/drawing/2014/main" id="{2545AD20-12E5-6312-0F6F-225E5BCEE2DC}"/>
                </a:ext>
              </a:extLst>
            </p:cNvPr>
            <p:cNvSpPr/>
            <p:nvPr/>
          </p:nvSpPr>
          <p:spPr>
            <a:xfrm>
              <a:off x="7556726" y="2888342"/>
              <a:ext cx="26488" cy="26488"/>
            </a:xfrm>
            <a:custGeom>
              <a:avLst/>
              <a:gdLst>
                <a:gd name="connsiteX0" fmla="*/ 26489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9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9" y="13244"/>
                  </a:moveTo>
                  <a:cubicBezTo>
                    <a:pt x="26489" y="20559"/>
                    <a:pt x="20559" y="26489"/>
                    <a:pt x="13244" y="26489"/>
                  </a:cubicBezTo>
                  <a:cubicBezTo>
                    <a:pt x="5930" y="26489"/>
                    <a:pt x="0" y="20559"/>
                    <a:pt x="0" y="13244"/>
                  </a:cubicBezTo>
                  <a:cubicBezTo>
                    <a:pt x="0" y="5930"/>
                    <a:pt x="5930" y="0"/>
                    <a:pt x="13244" y="0"/>
                  </a:cubicBezTo>
                  <a:cubicBezTo>
                    <a:pt x="20559" y="0"/>
                    <a:pt x="26489" y="5930"/>
                    <a:pt x="26489" y="13244"/>
                  </a:cubicBezTo>
                  <a:close/>
                </a:path>
              </a:pathLst>
            </a:custGeom>
            <a:noFill/>
            <a:ln w="28575" cap="rnd">
              <a:solidFill>
                <a:srgbClr val="2094D2"/>
              </a:solidFill>
              <a:prstDash val="solid"/>
              <a:round/>
            </a:ln>
          </p:spPr>
          <p:txBody>
            <a:bodyPr rtlCol="0" anchor="ctr"/>
            <a:lstStyle/>
            <a:p>
              <a:endParaRPr lang="en-US"/>
            </a:p>
          </p:txBody>
        </p:sp>
        <p:grpSp>
          <p:nvGrpSpPr>
            <p:cNvPr id="52" name="Graphic 232">
              <a:extLst>
                <a:ext uri="{FF2B5EF4-FFF2-40B4-BE49-F238E27FC236}">
                  <a16:creationId xmlns:a16="http://schemas.microsoft.com/office/drawing/2014/main" id="{AD006188-8E56-7F0B-4542-0A7309994B81}"/>
                </a:ext>
              </a:extLst>
            </p:cNvPr>
            <p:cNvGrpSpPr/>
            <p:nvPr/>
          </p:nvGrpSpPr>
          <p:grpSpPr>
            <a:xfrm>
              <a:off x="7162663" y="2312488"/>
              <a:ext cx="144416" cy="85089"/>
              <a:chOff x="7162663" y="2312488"/>
              <a:chExt cx="144416" cy="85089"/>
            </a:xfrm>
            <a:noFill/>
          </p:grpSpPr>
          <p:sp>
            <p:nvSpPr>
              <p:cNvPr id="126" name="Freeform 1126">
                <a:extLst>
                  <a:ext uri="{FF2B5EF4-FFF2-40B4-BE49-F238E27FC236}">
                    <a16:creationId xmlns:a16="http://schemas.microsoft.com/office/drawing/2014/main" id="{94A4F2BE-317F-90D2-93CD-F7A8405B180D}"/>
                  </a:ext>
                </a:extLst>
              </p:cNvPr>
              <p:cNvSpPr/>
              <p:nvPr/>
            </p:nvSpPr>
            <p:spPr>
              <a:xfrm>
                <a:off x="7182076" y="2325732"/>
                <a:ext cx="125004" cy="71845"/>
              </a:xfrm>
              <a:custGeom>
                <a:avLst/>
                <a:gdLst>
                  <a:gd name="connsiteX0" fmla="*/ 125004 w 125004"/>
                  <a:gd name="connsiteY0" fmla="*/ 71846 h 71845"/>
                  <a:gd name="connsiteX1" fmla="*/ 115389 w 125004"/>
                  <a:gd name="connsiteY1" fmla="*/ 71846 h 71845"/>
                  <a:gd name="connsiteX2" fmla="*/ 64407 w 125004"/>
                  <a:gd name="connsiteY2" fmla="*/ 0 h 71845"/>
                  <a:gd name="connsiteX3" fmla="*/ 0 w 125004"/>
                  <a:gd name="connsiteY3" fmla="*/ 0 h 71845"/>
                </a:gdLst>
                <a:ahLst/>
                <a:cxnLst>
                  <a:cxn ang="0">
                    <a:pos x="connsiteX0" y="connsiteY0"/>
                  </a:cxn>
                  <a:cxn ang="0">
                    <a:pos x="connsiteX1" y="connsiteY1"/>
                  </a:cxn>
                  <a:cxn ang="0">
                    <a:pos x="connsiteX2" y="connsiteY2"/>
                  </a:cxn>
                  <a:cxn ang="0">
                    <a:pos x="connsiteX3" y="connsiteY3"/>
                  </a:cxn>
                </a:cxnLst>
                <a:rect l="l" t="t" r="r" b="b"/>
                <a:pathLst>
                  <a:path w="125004" h="71845">
                    <a:moveTo>
                      <a:pt x="125004" y="71846"/>
                    </a:moveTo>
                    <a:lnTo>
                      <a:pt x="115389" y="71846"/>
                    </a:lnTo>
                    <a:lnTo>
                      <a:pt x="64407" y="0"/>
                    </a:lnTo>
                    <a:lnTo>
                      <a:pt x="0" y="0"/>
                    </a:lnTo>
                  </a:path>
                </a:pathLst>
              </a:custGeom>
              <a:noFill/>
              <a:ln w="28575" cap="rnd">
                <a:solidFill>
                  <a:srgbClr val="2094D2"/>
                </a:solidFill>
                <a:prstDash val="solid"/>
                <a:round/>
              </a:ln>
            </p:spPr>
            <p:txBody>
              <a:bodyPr rtlCol="0" anchor="ctr"/>
              <a:lstStyle/>
              <a:p>
                <a:endParaRPr lang="en-US"/>
              </a:p>
            </p:txBody>
          </p:sp>
          <p:sp>
            <p:nvSpPr>
              <p:cNvPr id="127" name="Freeform 1127">
                <a:extLst>
                  <a:ext uri="{FF2B5EF4-FFF2-40B4-BE49-F238E27FC236}">
                    <a16:creationId xmlns:a16="http://schemas.microsoft.com/office/drawing/2014/main" id="{06C4514E-AD93-8BB6-0398-7FC22C7FE3E9}"/>
                  </a:ext>
                </a:extLst>
              </p:cNvPr>
              <p:cNvSpPr/>
              <p:nvPr/>
            </p:nvSpPr>
            <p:spPr>
              <a:xfrm>
                <a:off x="7162663" y="2312488"/>
                <a:ext cx="26488" cy="26488"/>
              </a:xfrm>
              <a:custGeom>
                <a:avLst/>
                <a:gdLst>
                  <a:gd name="connsiteX0" fmla="*/ 26488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8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8" y="13244"/>
                    </a:moveTo>
                    <a:cubicBezTo>
                      <a:pt x="26488" y="20559"/>
                      <a:pt x="20559" y="26489"/>
                      <a:pt x="13244" y="26489"/>
                    </a:cubicBezTo>
                    <a:cubicBezTo>
                      <a:pt x="5929" y="26489"/>
                      <a:pt x="0" y="20559"/>
                      <a:pt x="0" y="13244"/>
                    </a:cubicBezTo>
                    <a:cubicBezTo>
                      <a:pt x="0" y="5930"/>
                      <a:pt x="5929" y="0"/>
                      <a:pt x="13244" y="0"/>
                    </a:cubicBezTo>
                    <a:cubicBezTo>
                      <a:pt x="20559" y="0"/>
                      <a:pt x="26488" y="5930"/>
                      <a:pt x="26488" y="13244"/>
                    </a:cubicBezTo>
                    <a:close/>
                  </a:path>
                </a:pathLst>
              </a:custGeom>
              <a:noFill/>
              <a:ln w="28575" cap="rnd">
                <a:solidFill>
                  <a:srgbClr val="2094D2"/>
                </a:solidFill>
                <a:prstDash val="solid"/>
                <a:round/>
              </a:ln>
            </p:spPr>
            <p:txBody>
              <a:bodyPr rtlCol="0" anchor="ctr"/>
              <a:lstStyle/>
              <a:p>
                <a:endParaRPr lang="en-US"/>
              </a:p>
            </p:txBody>
          </p:sp>
        </p:grpSp>
        <p:grpSp>
          <p:nvGrpSpPr>
            <p:cNvPr id="53" name="Graphic 232">
              <a:extLst>
                <a:ext uri="{FF2B5EF4-FFF2-40B4-BE49-F238E27FC236}">
                  <a16:creationId xmlns:a16="http://schemas.microsoft.com/office/drawing/2014/main" id="{DA029A59-3563-2540-8C46-82C66694CA1C}"/>
                </a:ext>
              </a:extLst>
            </p:cNvPr>
            <p:cNvGrpSpPr/>
            <p:nvPr/>
          </p:nvGrpSpPr>
          <p:grpSpPr>
            <a:xfrm>
              <a:off x="7104969" y="2378709"/>
              <a:ext cx="202111" cy="116477"/>
              <a:chOff x="7104969" y="2378709"/>
              <a:chExt cx="202111" cy="116477"/>
            </a:xfrm>
            <a:noFill/>
          </p:grpSpPr>
          <p:sp>
            <p:nvSpPr>
              <p:cNvPr id="121" name="Freeform 1121">
                <a:extLst>
                  <a:ext uri="{FF2B5EF4-FFF2-40B4-BE49-F238E27FC236}">
                    <a16:creationId xmlns:a16="http://schemas.microsoft.com/office/drawing/2014/main" id="{321427D3-FBD8-10E9-4C48-B0EE6B52C545}"/>
                  </a:ext>
                </a:extLst>
              </p:cNvPr>
              <p:cNvSpPr/>
              <p:nvPr/>
            </p:nvSpPr>
            <p:spPr>
              <a:xfrm>
                <a:off x="7133090" y="2378709"/>
                <a:ext cx="26488" cy="26488"/>
              </a:xfrm>
              <a:custGeom>
                <a:avLst/>
                <a:gdLst>
                  <a:gd name="connsiteX0" fmla="*/ 26489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9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9" y="13244"/>
                    </a:moveTo>
                    <a:cubicBezTo>
                      <a:pt x="26489" y="20502"/>
                      <a:pt x="20502" y="26489"/>
                      <a:pt x="13244" y="26489"/>
                    </a:cubicBezTo>
                    <a:cubicBezTo>
                      <a:pt x="5987" y="26489"/>
                      <a:pt x="0" y="20502"/>
                      <a:pt x="0" y="13244"/>
                    </a:cubicBezTo>
                    <a:cubicBezTo>
                      <a:pt x="0" y="5987"/>
                      <a:pt x="5987" y="0"/>
                      <a:pt x="13244" y="0"/>
                    </a:cubicBezTo>
                    <a:cubicBezTo>
                      <a:pt x="20502" y="0"/>
                      <a:pt x="26489" y="5987"/>
                      <a:pt x="26489" y="13244"/>
                    </a:cubicBezTo>
                    <a:close/>
                  </a:path>
                </a:pathLst>
              </a:custGeom>
              <a:noFill/>
              <a:ln w="28575" cap="rnd">
                <a:solidFill>
                  <a:srgbClr val="2094D2"/>
                </a:solidFill>
                <a:prstDash val="solid"/>
                <a:round/>
              </a:ln>
            </p:spPr>
            <p:txBody>
              <a:bodyPr rtlCol="0" anchor="ctr"/>
              <a:lstStyle/>
              <a:p>
                <a:endParaRPr lang="en-US"/>
              </a:p>
            </p:txBody>
          </p:sp>
          <p:sp>
            <p:nvSpPr>
              <p:cNvPr id="122" name="Freeform 1122">
                <a:extLst>
                  <a:ext uri="{FF2B5EF4-FFF2-40B4-BE49-F238E27FC236}">
                    <a16:creationId xmlns:a16="http://schemas.microsoft.com/office/drawing/2014/main" id="{5C1ACA2B-E320-0D0A-20AE-2F4EA61C6FA2}"/>
                  </a:ext>
                </a:extLst>
              </p:cNvPr>
              <p:cNvSpPr/>
              <p:nvPr/>
            </p:nvSpPr>
            <p:spPr>
              <a:xfrm>
                <a:off x="7104969" y="2454365"/>
                <a:ext cx="26488" cy="26488"/>
              </a:xfrm>
              <a:custGeom>
                <a:avLst/>
                <a:gdLst>
                  <a:gd name="connsiteX0" fmla="*/ 26489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9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9" y="13244"/>
                    </a:moveTo>
                    <a:cubicBezTo>
                      <a:pt x="26489" y="20501"/>
                      <a:pt x="20502" y="26489"/>
                      <a:pt x="13244" y="26489"/>
                    </a:cubicBezTo>
                    <a:cubicBezTo>
                      <a:pt x="5987" y="26489"/>
                      <a:pt x="0" y="20501"/>
                      <a:pt x="0" y="13244"/>
                    </a:cubicBezTo>
                    <a:cubicBezTo>
                      <a:pt x="0" y="5987"/>
                      <a:pt x="5987" y="0"/>
                      <a:pt x="13244" y="0"/>
                    </a:cubicBezTo>
                    <a:cubicBezTo>
                      <a:pt x="20502" y="0"/>
                      <a:pt x="26489" y="5987"/>
                      <a:pt x="26489" y="13244"/>
                    </a:cubicBezTo>
                    <a:close/>
                  </a:path>
                </a:pathLst>
              </a:custGeom>
              <a:noFill/>
              <a:ln w="28575" cap="rnd">
                <a:solidFill>
                  <a:srgbClr val="2094D2"/>
                </a:solidFill>
                <a:prstDash val="solid"/>
                <a:round/>
              </a:ln>
            </p:spPr>
            <p:txBody>
              <a:bodyPr rtlCol="0" anchor="ctr"/>
              <a:lstStyle/>
              <a:p>
                <a:endParaRPr lang="en-US"/>
              </a:p>
            </p:txBody>
          </p:sp>
          <p:grpSp>
            <p:nvGrpSpPr>
              <p:cNvPr id="123" name="Graphic 232">
                <a:extLst>
                  <a:ext uri="{FF2B5EF4-FFF2-40B4-BE49-F238E27FC236}">
                    <a16:creationId xmlns:a16="http://schemas.microsoft.com/office/drawing/2014/main" id="{76CF554A-2A65-13CF-2623-FCBB9CAA9BBF}"/>
                  </a:ext>
                </a:extLst>
              </p:cNvPr>
              <p:cNvGrpSpPr/>
              <p:nvPr/>
            </p:nvGrpSpPr>
            <p:grpSpPr>
              <a:xfrm>
                <a:off x="7131457" y="2413362"/>
                <a:ext cx="175622" cy="81824"/>
                <a:chOff x="7131457" y="2413362"/>
                <a:chExt cx="175622" cy="81824"/>
              </a:xfrm>
              <a:noFill/>
            </p:grpSpPr>
            <p:sp>
              <p:nvSpPr>
                <p:cNvPr id="124" name="Freeform 1124">
                  <a:extLst>
                    <a:ext uri="{FF2B5EF4-FFF2-40B4-BE49-F238E27FC236}">
                      <a16:creationId xmlns:a16="http://schemas.microsoft.com/office/drawing/2014/main" id="{8C1F351B-1FC7-81CD-7873-E7C6A91DFF62}"/>
                    </a:ext>
                  </a:extLst>
                </p:cNvPr>
                <p:cNvSpPr/>
                <p:nvPr/>
              </p:nvSpPr>
              <p:spPr>
                <a:xfrm>
                  <a:off x="7131457" y="2442754"/>
                  <a:ext cx="49167" cy="15965"/>
                </a:xfrm>
                <a:custGeom>
                  <a:avLst/>
                  <a:gdLst>
                    <a:gd name="connsiteX0" fmla="*/ 49167 w 49167"/>
                    <a:gd name="connsiteY0" fmla="*/ 0 h 15965"/>
                    <a:gd name="connsiteX1" fmla="*/ 0 w 49167"/>
                    <a:gd name="connsiteY1" fmla="*/ 15966 h 15965"/>
                  </a:gdLst>
                  <a:ahLst/>
                  <a:cxnLst>
                    <a:cxn ang="0">
                      <a:pos x="connsiteX0" y="connsiteY0"/>
                    </a:cxn>
                    <a:cxn ang="0">
                      <a:pos x="connsiteX1" y="connsiteY1"/>
                    </a:cxn>
                  </a:cxnLst>
                  <a:rect l="l" t="t" r="r" b="b"/>
                  <a:pathLst>
                    <a:path w="49167" h="15965">
                      <a:moveTo>
                        <a:pt x="49167" y="0"/>
                      </a:moveTo>
                      <a:lnTo>
                        <a:pt x="0" y="15966"/>
                      </a:lnTo>
                    </a:path>
                  </a:pathLst>
                </a:custGeom>
                <a:ln w="28575" cap="rnd">
                  <a:solidFill>
                    <a:srgbClr val="2094D2"/>
                  </a:solidFill>
                  <a:prstDash val="solid"/>
                  <a:round/>
                </a:ln>
              </p:spPr>
              <p:txBody>
                <a:bodyPr rtlCol="0" anchor="ctr"/>
                <a:lstStyle/>
                <a:p>
                  <a:endParaRPr lang="en-US"/>
                </a:p>
              </p:txBody>
            </p:sp>
            <p:sp>
              <p:nvSpPr>
                <p:cNvPr id="125" name="Freeform 1125">
                  <a:extLst>
                    <a:ext uri="{FF2B5EF4-FFF2-40B4-BE49-F238E27FC236}">
                      <a16:creationId xmlns:a16="http://schemas.microsoft.com/office/drawing/2014/main" id="{39F798B9-0E1F-15BA-7899-607DC0D911BD}"/>
                    </a:ext>
                  </a:extLst>
                </p:cNvPr>
                <p:cNvSpPr/>
                <p:nvPr/>
              </p:nvSpPr>
              <p:spPr>
                <a:xfrm>
                  <a:off x="7160667" y="2413362"/>
                  <a:ext cx="146412" cy="81824"/>
                </a:xfrm>
                <a:custGeom>
                  <a:avLst/>
                  <a:gdLst>
                    <a:gd name="connsiteX0" fmla="*/ 146413 w 146412"/>
                    <a:gd name="connsiteY0" fmla="*/ 51344 h 81824"/>
                    <a:gd name="connsiteX1" fmla="*/ 136797 w 146412"/>
                    <a:gd name="connsiteY1" fmla="*/ 51344 h 81824"/>
                    <a:gd name="connsiteX2" fmla="*/ 104866 w 146412"/>
                    <a:gd name="connsiteY2" fmla="*/ 81824 h 81824"/>
                    <a:gd name="connsiteX3" fmla="*/ 66947 w 146412"/>
                    <a:gd name="connsiteY3" fmla="*/ 81824 h 81824"/>
                    <a:gd name="connsiteX4" fmla="*/ 0 w 146412"/>
                    <a:gd name="connsiteY4" fmla="*/ 0 h 81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412" h="81824">
                      <a:moveTo>
                        <a:pt x="146413" y="51344"/>
                      </a:moveTo>
                      <a:lnTo>
                        <a:pt x="136797" y="51344"/>
                      </a:lnTo>
                      <a:lnTo>
                        <a:pt x="104866" y="81824"/>
                      </a:lnTo>
                      <a:lnTo>
                        <a:pt x="66947" y="81824"/>
                      </a:lnTo>
                      <a:lnTo>
                        <a:pt x="0" y="0"/>
                      </a:lnTo>
                    </a:path>
                  </a:pathLst>
                </a:custGeom>
                <a:noFill/>
                <a:ln w="28575" cap="rnd">
                  <a:solidFill>
                    <a:srgbClr val="2094D2"/>
                  </a:solidFill>
                  <a:prstDash val="solid"/>
                  <a:round/>
                </a:ln>
              </p:spPr>
              <p:txBody>
                <a:bodyPr rtlCol="0" anchor="ctr"/>
                <a:lstStyle/>
                <a:p>
                  <a:endParaRPr lang="en-US"/>
                </a:p>
              </p:txBody>
            </p:sp>
          </p:grpSp>
        </p:grpSp>
        <p:sp>
          <p:nvSpPr>
            <p:cNvPr id="54" name="Freeform 1054">
              <a:extLst>
                <a:ext uri="{FF2B5EF4-FFF2-40B4-BE49-F238E27FC236}">
                  <a16:creationId xmlns:a16="http://schemas.microsoft.com/office/drawing/2014/main" id="{E6B2D92E-CA81-8C96-A0A7-C83789342EE2}"/>
                </a:ext>
              </a:extLst>
            </p:cNvPr>
            <p:cNvSpPr/>
            <p:nvPr/>
          </p:nvSpPr>
          <p:spPr>
            <a:xfrm>
              <a:off x="7225256" y="2186032"/>
              <a:ext cx="158387" cy="52432"/>
            </a:xfrm>
            <a:custGeom>
              <a:avLst/>
              <a:gdLst>
                <a:gd name="connsiteX0" fmla="*/ 158387 w 158387"/>
                <a:gd name="connsiteY0" fmla="*/ 52433 h 52432"/>
                <a:gd name="connsiteX1" fmla="*/ 105773 w 158387"/>
                <a:gd name="connsiteY1" fmla="*/ 0 h 52432"/>
                <a:gd name="connsiteX2" fmla="*/ 45176 w 158387"/>
                <a:gd name="connsiteY2" fmla="*/ 45357 h 52432"/>
                <a:gd name="connsiteX3" fmla="*/ 0 w 158387"/>
                <a:gd name="connsiteY3" fmla="*/ 45357 h 52432"/>
              </a:gdLst>
              <a:ahLst/>
              <a:cxnLst>
                <a:cxn ang="0">
                  <a:pos x="connsiteX0" y="connsiteY0"/>
                </a:cxn>
                <a:cxn ang="0">
                  <a:pos x="connsiteX1" y="connsiteY1"/>
                </a:cxn>
                <a:cxn ang="0">
                  <a:pos x="connsiteX2" y="connsiteY2"/>
                </a:cxn>
                <a:cxn ang="0">
                  <a:pos x="connsiteX3" y="connsiteY3"/>
                </a:cxn>
              </a:cxnLst>
              <a:rect l="l" t="t" r="r" b="b"/>
              <a:pathLst>
                <a:path w="158387" h="52432">
                  <a:moveTo>
                    <a:pt x="158387" y="52433"/>
                  </a:moveTo>
                  <a:lnTo>
                    <a:pt x="105773" y="0"/>
                  </a:lnTo>
                  <a:lnTo>
                    <a:pt x="45176" y="45357"/>
                  </a:lnTo>
                  <a:lnTo>
                    <a:pt x="0" y="45357"/>
                  </a:lnTo>
                </a:path>
              </a:pathLst>
            </a:custGeom>
            <a:noFill/>
            <a:ln w="28575" cap="rnd">
              <a:solidFill>
                <a:srgbClr val="2094D2"/>
              </a:solidFill>
              <a:prstDash val="solid"/>
              <a:round/>
            </a:ln>
          </p:spPr>
          <p:txBody>
            <a:bodyPr rtlCol="0" anchor="ctr"/>
            <a:lstStyle/>
            <a:p>
              <a:endParaRPr lang="en-US"/>
            </a:p>
          </p:txBody>
        </p:sp>
        <p:sp>
          <p:nvSpPr>
            <p:cNvPr id="55" name="Freeform 1055">
              <a:extLst>
                <a:ext uri="{FF2B5EF4-FFF2-40B4-BE49-F238E27FC236}">
                  <a16:creationId xmlns:a16="http://schemas.microsoft.com/office/drawing/2014/main" id="{77C80004-732E-AAE2-8A62-A80159B4D539}"/>
                </a:ext>
              </a:extLst>
            </p:cNvPr>
            <p:cNvSpPr/>
            <p:nvPr/>
          </p:nvSpPr>
          <p:spPr>
            <a:xfrm>
              <a:off x="7209653" y="2214880"/>
              <a:ext cx="26488" cy="26488"/>
            </a:xfrm>
            <a:custGeom>
              <a:avLst/>
              <a:gdLst>
                <a:gd name="connsiteX0" fmla="*/ 26489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9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9" y="13244"/>
                  </a:moveTo>
                  <a:cubicBezTo>
                    <a:pt x="26489" y="20501"/>
                    <a:pt x="20502" y="26489"/>
                    <a:pt x="13244" y="26489"/>
                  </a:cubicBezTo>
                  <a:cubicBezTo>
                    <a:pt x="5987" y="26489"/>
                    <a:pt x="0" y="20501"/>
                    <a:pt x="0" y="13244"/>
                  </a:cubicBezTo>
                  <a:cubicBezTo>
                    <a:pt x="0" y="5987"/>
                    <a:pt x="5987" y="0"/>
                    <a:pt x="13244" y="0"/>
                  </a:cubicBezTo>
                  <a:cubicBezTo>
                    <a:pt x="20502" y="0"/>
                    <a:pt x="26489" y="5987"/>
                    <a:pt x="26489" y="13244"/>
                  </a:cubicBezTo>
                  <a:close/>
                </a:path>
              </a:pathLst>
            </a:custGeom>
            <a:noFill/>
            <a:ln w="28575" cap="rnd">
              <a:solidFill>
                <a:srgbClr val="2094D2"/>
              </a:solidFill>
              <a:prstDash val="solid"/>
              <a:round/>
            </a:ln>
          </p:spPr>
          <p:txBody>
            <a:bodyPr rtlCol="0" anchor="ctr"/>
            <a:lstStyle/>
            <a:p>
              <a:endParaRPr lang="en-US"/>
            </a:p>
          </p:txBody>
        </p:sp>
        <p:sp>
          <p:nvSpPr>
            <p:cNvPr id="56" name="Freeform 1056">
              <a:extLst>
                <a:ext uri="{FF2B5EF4-FFF2-40B4-BE49-F238E27FC236}">
                  <a16:creationId xmlns:a16="http://schemas.microsoft.com/office/drawing/2014/main" id="{095C8A0D-ADB6-10A7-02DD-0D011C73AA5C}"/>
                </a:ext>
              </a:extLst>
            </p:cNvPr>
            <p:cNvSpPr/>
            <p:nvPr/>
          </p:nvSpPr>
          <p:spPr>
            <a:xfrm>
              <a:off x="7261904" y="2117452"/>
              <a:ext cx="26488" cy="26488"/>
            </a:xfrm>
            <a:custGeom>
              <a:avLst/>
              <a:gdLst>
                <a:gd name="connsiteX0" fmla="*/ 26489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9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9" y="13244"/>
                  </a:moveTo>
                  <a:cubicBezTo>
                    <a:pt x="26489" y="20502"/>
                    <a:pt x="20502" y="26489"/>
                    <a:pt x="13244" y="26489"/>
                  </a:cubicBezTo>
                  <a:cubicBezTo>
                    <a:pt x="5987" y="26489"/>
                    <a:pt x="0" y="20502"/>
                    <a:pt x="0" y="13244"/>
                  </a:cubicBezTo>
                  <a:cubicBezTo>
                    <a:pt x="0" y="5987"/>
                    <a:pt x="5987" y="0"/>
                    <a:pt x="13244" y="0"/>
                  </a:cubicBezTo>
                  <a:cubicBezTo>
                    <a:pt x="20502" y="0"/>
                    <a:pt x="26489" y="5987"/>
                    <a:pt x="26489" y="13244"/>
                  </a:cubicBezTo>
                  <a:close/>
                </a:path>
              </a:pathLst>
            </a:custGeom>
            <a:noFill/>
            <a:ln w="28575" cap="rnd">
              <a:solidFill>
                <a:srgbClr val="2094D2"/>
              </a:solidFill>
              <a:prstDash val="solid"/>
              <a:round/>
            </a:ln>
          </p:spPr>
          <p:txBody>
            <a:bodyPr rtlCol="0" anchor="ctr"/>
            <a:lstStyle/>
            <a:p>
              <a:endParaRPr lang="en-US"/>
            </a:p>
          </p:txBody>
        </p:sp>
        <p:grpSp>
          <p:nvGrpSpPr>
            <p:cNvPr id="57" name="Graphic 232">
              <a:extLst>
                <a:ext uri="{FF2B5EF4-FFF2-40B4-BE49-F238E27FC236}">
                  <a16:creationId xmlns:a16="http://schemas.microsoft.com/office/drawing/2014/main" id="{7E040D6C-F2A3-69BB-CD0C-0341C121B585}"/>
                </a:ext>
              </a:extLst>
            </p:cNvPr>
            <p:cNvGrpSpPr/>
            <p:nvPr/>
          </p:nvGrpSpPr>
          <p:grpSpPr>
            <a:xfrm>
              <a:off x="7365137" y="2034902"/>
              <a:ext cx="105772" cy="190318"/>
              <a:chOff x="7365137" y="2034902"/>
              <a:chExt cx="105772" cy="190318"/>
            </a:xfrm>
            <a:noFill/>
          </p:grpSpPr>
          <p:sp>
            <p:nvSpPr>
              <p:cNvPr id="119" name="Freeform 1119">
                <a:extLst>
                  <a:ext uri="{FF2B5EF4-FFF2-40B4-BE49-F238E27FC236}">
                    <a16:creationId xmlns:a16="http://schemas.microsoft.com/office/drawing/2014/main" id="{A10BE046-CE12-E0E4-3A4A-63BA7116E2B8}"/>
                  </a:ext>
                </a:extLst>
              </p:cNvPr>
              <p:cNvSpPr/>
              <p:nvPr/>
            </p:nvSpPr>
            <p:spPr>
              <a:xfrm>
                <a:off x="7365137" y="2059395"/>
                <a:ext cx="105772" cy="165825"/>
              </a:xfrm>
              <a:custGeom>
                <a:avLst/>
                <a:gdLst>
                  <a:gd name="connsiteX0" fmla="*/ 105773 w 105772"/>
                  <a:gd name="connsiteY0" fmla="*/ 165826 h 165825"/>
                  <a:gd name="connsiteX1" fmla="*/ 103596 w 105772"/>
                  <a:gd name="connsiteY1" fmla="*/ 165826 h 165825"/>
                  <a:gd name="connsiteX2" fmla="*/ 43180 w 105772"/>
                  <a:gd name="connsiteY2" fmla="*/ 105410 h 165825"/>
                  <a:gd name="connsiteX3" fmla="*/ 43180 w 105772"/>
                  <a:gd name="connsiteY3" fmla="*/ 65314 h 165825"/>
                  <a:gd name="connsiteX4" fmla="*/ 0 w 105772"/>
                  <a:gd name="connsiteY4" fmla="*/ 65314 h 165825"/>
                  <a:gd name="connsiteX5" fmla="*/ 39914 w 105772"/>
                  <a:gd name="connsiteY5" fmla="*/ 0 h 16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72" h="165825">
                    <a:moveTo>
                      <a:pt x="105773" y="165826"/>
                    </a:moveTo>
                    <a:lnTo>
                      <a:pt x="103596" y="165826"/>
                    </a:lnTo>
                    <a:lnTo>
                      <a:pt x="43180" y="105410"/>
                    </a:lnTo>
                    <a:lnTo>
                      <a:pt x="43180" y="65314"/>
                    </a:lnTo>
                    <a:lnTo>
                      <a:pt x="0" y="65314"/>
                    </a:lnTo>
                    <a:lnTo>
                      <a:pt x="39914" y="0"/>
                    </a:lnTo>
                  </a:path>
                </a:pathLst>
              </a:custGeom>
              <a:noFill/>
              <a:ln w="28575" cap="rnd">
                <a:solidFill>
                  <a:srgbClr val="2094D2"/>
                </a:solidFill>
                <a:prstDash val="solid"/>
                <a:round/>
              </a:ln>
            </p:spPr>
            <p:txBody>
              <a:bodyPr rtlCol="0" anchor="ctr"/>
              <a:lstStyle/>
              <a:p>
                <a:endParaRPr lang="en-US"/>
              </a:p>
            </p:txBody>
          </p:sp>
          <p:sp>
            <p:nvSpPr>
              <p:cNvPr id="120" name="Freeform 1120">
                <a:extLst>
                  <a:ext uri="{FF2B5EF4-FFF2-40B4-BE49-F238E27FC236}">
                    <a16:creationId xmlns:a16="http://schemas.microsoft.com/office/drawing/2014/main" id="{44082F01-37F4-8D7E-36BA-48903C74982E}"/>
                  </a:ext>
                </a:extLst>
              </p:cNvPr>
              <p:cNvSpPr/>
              <p:nvPr/>
            </p:nvSpPr>
            <p:spPr>
              <a:xfrm>
                <a:off x="7398157" y="2034902"/>
                <a:ext cx="26488" cy="26488"/>
              </a:xfrm>
              <a:custGeom>
                <a:avLst/>
                <a:gdLst>
                  <a:gd name="connsiteX0" fmla="*/ 26488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8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8" y="13244"/>
                    </a:moveTo>
                    <a:cubicBezTo>
                      <a:pt x="26488" y="20502"/>
                      <a:pt x="20501" y="26489"/>
                      <a:pt x="13244" y="26489"/>
                    </a:cubicBezTo>
                    <a:cubicBezTo>
                      <a:pt x="5987" y="26489"/>
                      <a:pt x="0" y="20502"/>
                      <a:pt x="0" y="13244"/>
                    </a:cubicBezTo>
                    <a:cubicBezTo>
                      <a:pt x="0" y="5987"/>
                      <a:pt x="5987" y="0"/>
                      <a:pt x="13244" y="0"/>
                    </a:cubicBezTo>
                    <a:cubicBezTo>
                      <a:pt x="20501" y="0"/>
                      <a:pt x="26488" y="5987"/>
                      <a:pt x="26488" y="13244"/>
                    </a:cubicBezTo>
                    <a:close/>
                  </a:path>
                </a:pathLst>
              </a:custGeom>
              <a:noFill/>
              <a:ln w="28575" cap="rnd">
                <a:solidFill>
                  <a:srgbClr val="2094D2"/>
                </a:solidFill>
                <a:prstDash val="solid"/>
                <a:round/>
              </a:ln>
            </p:spPr>
            <p:txBody>
              <a:bodyPr rtlCol="0" anchor="ctr"/>
              <a:lstStyle/>
              <a:p>
                <a:endParaRPr lang="en-US"/>
              </a:p>
            </p:txBody>
          </p:sp>
        </p:grpSp>
        <p:grpSp>
          <p:nvGrpSpPr>
            <p:cNvPr id="58" name="Graphic 232">
              <a:extLst>
                <a:ext uri="{FF2B5EF4-FFF2-40B4-BE49-F238E27FC236}">
                  <a16:creationId xmlns:a16="http://schemas.microsoft.com/office/drawing/2014/main" id="{0012BCC5-A849-AC01-F8C2-4F6975288BF6}"/>
                </a:ext>
              </a:extLst>
            </p:cNvPr>
            <p:cNvGrpSpPr/>
            <p:nvPr/>
          </p:nvGrpSpPr>
          <p:grpSpPr>
            <a:xfrm>
              <a:off x="7349353" y="2275477"/>
              <a:ext cx="311512" cy="311512"/>
              <a:chOff x="7349353" y="2275477"/>
              <a:chExt cx="311512" cy="311512"/>
            </a:xfrm>
            <a:noFill/>
          </p:grpSpPr>
          <p:sp>
            <p:nvSpPr>
              <p:cNvPr id="93" name="Freeform 1093">
                <a:extLst>
                  <a:ext uri="{FF2B5EF4-FFF2-40B4-BE49-F238E27FC236}">
                    <a16:creationId xmlns:a16="http://schemas.microsoft.com/office/drawing/2014/main" id="{241EF69D-1DE0-729D-21C6-C69DF7CDCF12}"/>
                  </a:ext>
                </a:extLst>
              </p:cNvPr>
              <p:cNvSpPr/>
              <p:nvPr/>
            </p:nvSpPr>
            <p:spPr>
              <a:xfrm>
                <a:off x="7381103" y="2307227"/>
                <a:ext cx="248012" cy="248012"/>
              </a:xfrm>
              <a:custGeom>
                <a:avLst/>
                <a:gdLst>
                  <a:gd name="connsiteX0" fmla="*/ 0 w 248012"/>
                  <a:gd name="connsiteY0" fmla="*/ 0 h 248012"/>
                  <a:gd name="connsiteX1" fmla="*/ 248013 w 248012"/>
                  <a:gd name="connsiteY1" fmla="*/ 0 h 248012"/>
                  <a:gd name="connsiteX2" fmla="*/ 248013 w 248012"/>
                  <a:gd name="connsiteY2" fmla="*/ 248013 h 248012"/>
                  <a:gd name="connsiteX3" fmla="*/ 0 w 248012"/>
                  <a:gd name="connsiteY3" fmla="*/ 248013 h 248012"/>
                </a:gdLst>
                <a:ahLst/>
                <a:cxnLst>
                  <a:cxn ang="0">
                    <a:pos x="connsiteX0" y="connsiteY0"/>
                  </a:cxn>
                  <a:cxn ang="0">
                    <a:pos x="connsiteX1" y="connsiteY1"/>
                  </a:cxn>
                  <a:cxn ang="0">
                    <a:pos x="connsiteX2" y="connsiteY2"/>
                  </a:cxn>
                  <a:cxn ang="0">
                    <a:pos x="connsiteX3" y="connsiteY3"/>
                  </a:cxn>
                </a:cxnLst>
                <a:rect l="l" t="t" r="r" b="b"/>
                <a:pathLst>
                  <a:path w="248012" h="248012">
                    <a:moveTo>
                      <a:pt x="0" y="0"/>
                    </a:moveTo>
                    <a:lnTo>
                      <a:pt x="248013" y="0"/>
                    </a:lnTo>
                    <a:lnTo>
                      <a:pt x="248013" y="248013"/>
                    </a:lnTo>
                    <a:lnTo>
                      <a:pt x="0" y="248013"/>
                    </a:lnTo>
                    <a:close/>
                  </a:path>
                </a:pathLst>
              </a:custGeom>
              <a:noFill/>
              <a:ln w="28575" cap="rnd">
                <a:solidFill>
                  <a:srgbClr val="2094D2"/>
                </a:solidFill>
                <a:prstDash val="solid"/>
                <a:round/>
              </a:ln>
            </p:spPr>
            <p:txBody>
              <a:bodyPr rtlCol="0" anchor="ctr"/>
              <a:lstStyle/>
              <a:p>
                <a:endParaRPr lang="en-US"/>
              </a:p>
            </p:txBody>
          </p:sp>
          <p:grpSp>
            <p:nvGrpSpPr>
              <p:cNvPr id="94" name="Graphic 232">
                <a:extLst>
                  <a:ext uri="{FF2B5EF4-FFF2-40B4-BE49-F238E27FC236}">
                    <a16:creationId xmlns:a16="http://schemas.microsoft.com/office/drawing/2014/main" id="{C3AD8FF9-3481-CCFA-8429-22A9746A7FF7}"/>
                  </a:ext>
                </a:extLst>
              </p:cNvPr>
              <p:cNvGrpSpPr/>
              <p:nvPr/>
            </p:nvGrpSpPr>
            <p:grpSpPr>
              <a:xfrm>
                <a:off x="7404326" y="2275477"/>
                <a:ext cx="201567" cy="31750"/>
                <a:chOff x="7404326" y="2275477"/>
                <a:chExt cx="201567" cy="31750"/>
              </a:xfrm>
            </p:grpSpPr>
            <p:sp>
              <p:nvSpPr>
                <p:cNvPr id="115" name="Freeform 1115">
                  <a:extLst>
                    <a:ext uri="{FF2B5EF4-FFF2-40B4-BE49-F238E27FC236}">
                      <a16:creationId xmlns:a16="http://schemas.microsoft.com/office/drawing/2014/main" id="{C1C4831A-852C-1979-FD22-EDC77C76D3A1}"/>
                    </a:ext>
                  </a:extLst>
                </p:cNvPr>
                <p:cNvSpPr/>
                <p:nvPr/>
              </p:nvSpPr>
              <p:spPr>
                <a:xfrm>
                  <a:off x="7605893" y="2275477"/>
                  <a:ext cx="1814" cy="31750"/>
                </a:xfrm>
                <a:custGeom>
                  <a:avLst/>
                  <a:gdLst>
                    <a:gd name="connsiteX0" fmla="*/ 0 w 1814"/>
                    <a:gd name="connsiteY0" fmla="*/ 0 h 31750"/>
                    <a:gd name="connsiteX1" fmla="*/ 0 w 1814"/>
                    <a:gd name="connsiteY1" fmla="*/ 31750 h 31750"/>
                  </a:gdLst>
                  <a:ahLst/>
                  <a:cxnLst>
                    <a:cxn ang="0">
                      <a:pos x="connsiteX0" y="connsiteY0"/>
                    </a:cxn>
                    <a:cxn ang="0">
                      <a:pos x="connsiteX1" y="connsiteY1"/>
                    </a:cxn>
                  </a:cxnLst>
                  <a:rect l="l" t="t" r="r" b="b"/>
                  <a:pathLst>
                    <a:path w="1814" h="31750">
                      <a:moveTo>
                        <a:pt x="0" y="0"/>
                      </a:moveTo>
                      <a:lnTo>
                        <a:pt x="0" y="31750"/>
                      </a:lnTo>
                    </a:path>
                  </a:pathLst>
                </a:custGeom>
                <a:ln w="28575" cap="rnd">
                  <a:solidFill>
                    <a:srgbClr val="2094D2"/>
                  </a:solidFill>
                  <a:prstDash val="solid"/>
                  <a:round/>
                </a:ln>
              </p:spPr>
              <p:txBody>
                <a:bodyPr rtlCol="0" anchor="ctr"/>
                <a:lstStyle/>
                <a:p>
                  <a:endParaRPr lang="en-US"/>
                </a:p>
              </p:txBody>
            </p:sp>
            <p:sp>
              <p:nvSpPr>
                <p:cNvPr id="116" name="Freeform 1116">
                  <a:extLst>
                    <a:ext uri="{FF2B5EF4-FFF2-40B4-BE49-F238E27FC236}">
                      <a16:creationId xmlns:a16="http://schemas.microsoft.com/office/drawing/2014/main" id="{90D0DCC0-B930-CE37-B5FC-9A8B99D4DFD5}"/>
                    </a:ext>
                  </a:extLst>
                </p:cNvPr>
                <p:cNvSpPr/>
                <p:nvPr/>
              </p:nvSpPr>
              <p:spPr>
                <a:xfrm>
                  <a:off x="7404326" y="2275477"/>
                  <a:ext cx="1814" cy="31750"/>
                </a:xfrm>
                <a:custGeom>
                  <a:avLst/>
                  <a:gdLst>
                    <a:gd name="connsiteX0" fmla="*/ 0 w 1814"/>
                    <a:gd name="connsiteY0" fmla="*/ 0 h 31750"/>
                    <a:gd name="connsiteX1" fmla="*/ 0 w 1814"/>
                    <a:gd name="connsiteY1" fmla="*/ 31750 h 31750"/>
                  </a:gdLst>
                  <a:ahLst/>
                  <a:cxnLst>
                    <a:cxn ang="0">
                      <a:pos x="connsiteX0" y="connsiteY0"/>
                    </a:cxn>
                    <a:cxn ang="0">
                      <a:pos x="connsiteX1" y="connsiteY1"/>
                    </a:cxn>
                  </a:cxnLst>
                  <a:rect l="l" t="t" r="r" b="b"/>
                  <a:pathLst>
                    <a:path w="1814" h="31750">
                      <a:moveTo>
                        <a:pt x="0" y="0"/>
                      </a:moveTo>
                      <a:lnTo>
                        <a:pt x="0" y="31750"/>
                      </a:lnTo>
                    </a:path>
                  </a:pathLst>
                </a:custGeom>
                <a:ln w="28575" cap="rnd">
                  <a:solidFill>
                    <a:srgbClr val="2094D2"/>
                  </a:solidFill>
                  <a:prstDash val="solid"/>
                  <a:round/>
                </a:ln>
              </p:spPr>
              <p:txBody>
                <a:bodyPr rtlCol="0" anchor="ctr"/>
                <a:lstStyle/>
                <a:p>
                  <a:endParaRPr lang="en-US"/>
                </a:p>
              </p:txBody>
            </p:sp>
            <p:sp>
              <p:nvSpPr>
                <p:cNvPr id="117" name="Freeform 1117">
                  <a:extLst>
                    <a:ext uri="{FF2B5EF4-FFF2-40B4-BE49-F238E27FC236}">
                      <a16:creationId xmlns:a16="http://schemas.microsoft.com/office/drawing/2014/main" id="{FFE8D37B-DFD8-CD13-5CC7-10BA38DF5948}"/>
                    </a:ext>
                  </a:extLst>
                </p:cNvPr>
                <p:cNvSpPr/>
                <p:nvPr/>
              </p:nvSpPr>
              <p:spPr>
                <a:xfrm>
                  <a:off x="7471454" y="2275477"/>
                  <a:ext cx="1814" cy="31750"/>
                </a:xfrm>
                <a:custGeom>
                  <a:avLst/>
                  <a:gdLst>
                    <a:gd name="connsiteX0" fmla="*/ 0 w 1814"/>
                    <a:gd name="connsiteY0" fmla="*/ 0 h 31750"/>
                    <a:gd name="connsiteX1" fmla="*/ 0 w 1814"/>
                    <a:gd name="connsiteY1" fmla="*/ 31750 h 31750"/>
                  </a:gdLst>
                  <a:ahLst/>
                  <a:cxnLst>
                    <a:cxn ang="0">
                      <a:pos x="connsiteX0" y="connsiteY0"/>
                    </a:cxn>
                    <a:cxn ang="0">
                      <a:pos x="connsiteX1" y="connsiteY1"/>
                    </a:cxn>
                  </a:cxnLst>
                  <a:rect l="l" t="t" r="r" b="b"/>
                  <a:pathLst>
                    <a:path w="1814" h="31750">
                      <a:moveTo>
                        <a:pt x="0" y="0"/>
                      </a:moveTo>
                      <a:lnTo>
                        <a:pt x="0" y="31750"/>
                      </a:lnTo>
                    </a:path>
                  </a:pathLst>
                </a:custGeom>
                <a:ln w="28575" cap="rnd">
                  <a:solidFill>
                    <a:srgbClr val="2094D2"/>
                  </a:solidFill>
                  <a:prstDash val="solid"/>
                  <a:round/>
                </a:ln>
              </p:spPr>
              <p:txBody>
                <a:bodyPr rtlCol="0" anchor="ctr"/>
                <a:lstStyle/>
                <a:p>
                  <a:endParaRPr lang="en-US"/>
                </a:p>
              </p:txBody>
            </p:sp>
            <p:sp>
              <p:nvSpPr>
                <p:cNvPr id="118" name="Freeform 1118">
                  <a:extLst>
                    <a:ext uri="{FF2B5EF4-FFF2-40B4-BE49-F238E27FC236}">
                      <a16:creationId xmlns:a16="http://schemas.microsoft.com/office/drawing/2014/main" id="{1A153772-FEB8-3D4B-AA95-DEC9BF7711AE}"/>
                    </a:ext>
                  </a:extLst>
                </p:cNvPr>
                <p:cNvSpPr/>
                <p:nvPr/>
              </p:nvSpPr>
              <p:spPr>
                <a:xfrm>
                  <a:off x="7538764" y="2275477"/>
                  <a:ext cx="1814" cy="31750"/>
                </a:xfrm>
                <a:custGeom>
                  <a:avLst/>
                  <a:gdLst>
                    <a:gd name="connsiteX0" fmla="*/ 0 w 1814"/>
                    <a:gd name="connsiteY0" fmla="*/ 0 h 31750"/>
                    <a:gd name="connsiteX1" fmla="*/ 0 w 1814"/>
                    <a:gd name="connsiteY1" fmla="*/ 31750 h 31750"/>
                  </a:gdLst>
                  <a:ahLst/>
                  <a:cxnLst>
                    <a:cxn ang="0">
                      <a:pos x="connsiteX0" y="connsiteY0"/>
                    </a:cxn>
                    <a:cxn ang="0">
                      <a:pos x="connsiteX1" y="connsiteY1"/>
                    </a:cxn>
                  </a:cxnLst>
                  <a:rect l="l" t="t" r="r" b="b"/>
                  <a:pathLst>
                    <a:path w="1814" h="31750">
                      <a:moveTo>
                        <a:pt x="0" y="0"/>
                      </a:moveTo>
                      <a:lnTo>
                        <a:pt x="0" y="31750"/>
                      </a:lnTo>
                    </a:path>
                  </a:pathLst>
                </a:custGeom>
                <a:ln w="28575" cap="rnd">
                  <a:solidFill>
                    <a:srgbClr val="2094D2"/>
                  </a:solidFill>
                  <a:prstDash val="solid"/>
                  <a:round/>
                </a:ln>
              </p:spPr>
              <p:txBody>
                <a:bodyPr rtlCol="0" anchor="ctr"/>
                <a:lstStyle/>
                <a:p>
                  <a:endParaRPr lang="en-US"/>
                </a:p>
              </p:txBody>
            </p:sp>
          </p:grpSp>
          <p:grpSp>
            <p:nvGrpSpPr>
              <p:cNvPr id="95" name="Graphic 232">
                <a:extLst>
                  <a:ext uri="{FF2B5EF4-FFF2-40B4-BE49-F238E27FC236}">
                    <a16:creationId xmlns:a16="http://schemas.microsoft.com/office/drawing/2014/main" id="{26A4A489-0F15-29C5-1AE3-604AC4B4ADBD}"/>
                  </a:ext>
                </a:extLst>
              </p:cNvPr>
              <p:cNvGrpSpPr/>
              <p:nvPr/>
            </p:nvGrpSpPr>
            <p:grpSpPr>
              <a:xfrm>
                <a:off x="7404326" y="2555240"/>
                <a:ext cx="201567" cy="31750"/>
                <a:chOff x="7404326" y="2555240"/>
                <a:chExt cx="201567" cy="31750"/>
              </a:xfrm>
            </p:grpSpPr>
            <p:sp>
              <p:nvSpPr>
                <p:cNvPr id="111" name="Freeform 1111">
                  <a:extLst>
                    <a:ext uri="{FF2B5EF4-FFF2-40B4-BE49-F238E27FC236}">
                      <a16:creationId xmlns:a16="http://schemas.microsoft.com/office/drawing/2014/main" id="{C1B6F532-D2F4-9F25-BD37-99945EBA17E4}"/>
                    </a:ext>
                  </a:extLst>
                </p:cNvPr>
                <p:cNvSpPr/>
                <p:nvPr/>
              </p:nvSpPr>
              <p:spPr>
                <a:xfrm>
                  <a:off x="7605893" y="2555240"/>
                  <a:ext cx="1814" cy="31750"/>
                </a:xfrm>
                <a:custGeom>
                  <a:avLst/>
                  <a:gdLst>
                    <a:gd name="connsiteX0" fmla="*/ 0 w 1814"/>
                    <a:gd name="connsiteY0" fmla="*/ 0 h 31750"/>
                    <a:gd name="connsiteX1" fmla="*/ 0 w 1814"/>
                    <a:gd name="connsiteY1" fmla="*/ 31750 h 31750"/>
                  </a:gdLst>
                  <a:ahLst/>
                  <a:cxnLst>
                    <a:cxn ang="0">
                      <a:pos x="connsiteX0" y="connsiteY0"/>
                    </a:cxn>
                    <a:cxn ang="0">
                      <a:pos x="connsiteX1" y="connsiteY1"/>
                    </a:cxn>
                  </a:cxnLst>
                  <a:rect l="l" t="t" r="r" b="b"/>
                  <a:pathLst>
                    <a:path w="1814" h="31750">
                      <a:moveTo>
                        <a:pt x="0" y="0"/>
                      </a:moveTo>
                      <a:lnTo>
                        <a:pt x="0" y="31750"/>
                      </a:lnTo>
                    </a:path>
                  </a:pathLst>
                </a:custGeom>
                <a:ln w="28575" cap="rnd">
                  <a:solidFill>
                    <a:srgbClr val="2094D2"/>
                  </a:solidFill>
                  <a:prstDash val="solid"/>
                  <a:round/>
                </a:ln>
              </p:spPr>
              <p:txBody>
                <a:bodyPr rtlCol="0" anchor="ctr"/>
                <a:lstStyle/>
                <a:p>
                  <a:endParaRPr lang="en-US"/>
                </a:p>
              </p:txBody>
            </p:sp>
            <p:sp>
              <p:nvSpPr>
                <p:cNvPr id="112" name="Freeform 1112">
                  <a:extLst>
                    <a:ext uri="{FF2B5EF4-FFF2-40B4-BE49-F238E27FC236}">
                      <a16:creationId xmlns:a16="http://schemas.microsoft.com/office/drawing/2014/main" id="{B511D4A9-8479-0AA6-ECBA-513EB8CDB08B}"/>
                    </a:ext>
                  </a:extLst>
                </p:cNvPr>
                <p:cNvSpPr/>
                <p:nvPr/>
              </p:nvSpPr>
              <p:spPr>
                <a:xfrm>
                  <a:off x="7404326" y="2555240"/>
                  <a:ext cx="1814" cy="31750"/>
                </a:xfrm>
                <a:custGeom>
                  <a:avLst/>
                  <a:gdLst>
                    <a:gd name="connsiteX0" fmla="*/ 0 w 1814"/>
                    <a:gd name="connsiteY0" fmla="*/ 0 h 31750"/>
                    <a:gd name="connsiteX1" fmla="*/ 0 w 1814"/>
                    <a:gd name="connsiteY1" fmla="*/ 31750 h 31750"/>
                  </a:gdLst>
                  <a:ahLst/>
                  <a:cxnLst>
                    <a:cxn ang="0">
                      <a:pos x="connsiteX0" y="connsiteY0"/>
                    </a:cxn>
                    <a:cxn ang="0">
                      <a:pos x="connsiteX1" y="connsiteY1"/>
                    </a:cxn>
                  </a:cxnLst>
                  <a:rect l="l" t="t" r="r" b="b"/>
                  <a:pathLst>
                    <a:path w="1814" h="31750">
                      <a:moveTo>
                        <a:pt x="0" y="0"/>
                      </a:moveTo>
                      <a:lnTo>
                        <a:pt x="0" y="31750"/>
                      </a:lnTo>
                    </a:path>
                  </a:pathLst>
                </a:custGeom>
                <a:ln w="28575" cap="rnd">
                  <a:solidFill>
                    <a:srgbClr val="2094D2"/>
                  </a:solidFill>
                  <a:prstDash val="solid"/>
                  <a:round/>
                </a:ln>
              </p:spPr>
              <p:txBody>
                <a:bodyPr rtlCol="0" anchor="ctr"/>
                <a:lstStyle/>
                <a:p>
                  <a:endParaRPr lang="en-US"/>
                </a:p>
              </p:txBody>
            </p:sp>
            <p:sp>
              <p:nvSpPr>
                <p:cNvPr id="113" name="Freeform 1113">
                  <a:extLst>
                    <a:ext uri="{FF2B5EF4-FFF2-40B4-BE49-F238E27FC236}">
                      <a16:creationId xmlns:a16="http://schemas.microsoft.com/office/drawing/2014/main" id="{9C27EF7A-0AEB-7E85-F99E-4329035ACE8C}"/>
                    </a:ext>
                  </a:extLst>
                </p:cNvPr>
                <p:cNvSpPr/>
                <p:nvPr/>
              </p:nvSpPr>
              <p:spPr>
                <a:xfrm>
                  <a:off x="7471454" y="2555240"/>
                  <a:ext cx="1814" cy="31750"/>
                </a:xfrm>
                <a:custGeom>
                  <a:avLst/>
                  <a:gdLst>
                    <a:gd name="connsiteX0" fmla="*/ 0 w 1814"/>
                    <a:gd name="connsiteY0" fmla="*/ 0 h 31750"/>
                    <a:gd name="connsiteX1" fmla="*/ 0 w 1814"/>
                    <a:gd name="connsiteY1" fmla="*/ 31750 h 31750"/>
                  </a:gdLst>
                  <a:ahLst/>
                  <a:cxnLst>
                    <a:cxn ang="0">
                      <a:pos x="connsiteX0" y="connsiteY0"/>
                    </a:cxn>
                    <a:cxn ang="0">
                      <a:pos x="connsiteX1" y="connsiteY1"/>
                    </a:cxn>
                  </a:cxnLst>
                  <a:rect l="l" t="t" r="r" b="b"/>
                  <a:pathLst>
                    <a:path w="1814" h="31750">
                      <a:moveTo>
                        <a:pt x="0" y="0"/>
                      </a:moveTo>
                      <a:lnTo>
                        <a:pt x="0" y="31750"/>
                      </a:lnTo>
                    </a:path>
                  </a:pathLst>
                </a:custGeom>
                <a:ln w="28575" cap="rnd">
                  <a:solidFill>
                    <a:srgbClr val="2094D2"/>
                  </a:solidFill>
                  <a:prstDash val="solid"/>
                  <a:round/>
                </a:ln>
              </p:spPr>
              <p:txBody>
                <a:bodyPr rtlCol="0" anchor="ctr"/>
                <a:lstStyle/>
                <a:p>
                  <a:endParaRPr lang="en-US"/>
                </a:p>
              </p:txBody>
            </p:sp>
            <p:sp>
              <p:nvSpPr>
                <p:cNvPr id="114" name="Freeform 1114">
                  <a:extLst>
                    <a:ext uri="{FF2B5EF4-FFF2-40B4-BE49-F238E27FC236}">
                      <a16:creationId xmlns:a16="http://schemas.microsoft.com/office/drawing/2014/main" id="{E3868B15-E900-AA79-E404-B489FD648C1D}"/>
                    </a:ext>
                  </a:extLst>
                </p:cNvPr>
                <p:cNvSpPr/>
                <p:nvPr/>
              </p:nvSpPr>
              <p:spPr>
                <a:xfrm>
                  <a:off x="7538764" y="2555240"/>
                  <a:ext cx="1814" cy="31750"/>
                </a:xfrm>
                <a:custGeom>
                  <a:avLst/>
                  <a:gdLst>
                    <a:gd name="connsiteX0" fmla="*/ 0 w 1814"/>
                    <a:gd name="connsiteY0" fmla="*/ 0 h 31750"/>
                    <a:gd name="connsiteX1" fmla="*/ 0 w 1814"/>
                    <a:gd name="connsiteY1" fmla="*/ 31750 h 31750"/>
                  </a:gdLst>
                  <a:ahLst/>
                  <a:cxnLst>
                    <a:cxn ang="0">
                      <a:pos x="connsiteX0" y="connsiteY0"/>
                    </a:cxn>
                    <a:cxn ang="0">
                      <a:pos x="connsiteX1" y="connsiteY1"/>
                    </a:cxn>
                  </a:cxnLst>
                  <a:rect l="l" t="t" r="r" b="b"/>
                  <a:pathLst>
                    <a:path w="1814" h="31750">
                      <a:moveTo>
                        <a:pt x="0" y="0"/>
                      </a:moveTo>
                      <a:lnTo>
                        <a:pt x="0" y="31750"/>
                      </a:lnTo>
                    </a:path>
                  </a:pathLst>
                </a:custGeom>
                <a:ln w="28575" cap="rnd">
                  <a:solidFill>
                    <a:srgbClr val="2094D2"/>
                  </a:solidFill>
                  <a:prstDash val="solid"/>
                  <a:round/>
                </a:ln>
              </p:spPr>
              <p:txBody>
                <a:bodyPr rtlCol="0" anchor="ctr"/>
                <a:lstStyle/>
                <a:p>
                  <a:endParaRPr lang="en-US"/>
                </a:p>
              </p:txBody>
            </p:sp>
          </p:grpSp>
          <p:grpSp>
            <p:nvGrpSpPr>
              <p:cNvPr id="96" name="Graphic 232">
                <a:extLst>
                  <a:ext uri="{FF2B5EF4-FFF2-40B4-BE49-F238E27FC236}">
                    <a16:creationId xmlns:a16="http://schemas.microsoft.com/office/drawing/2014/main" id="{AA80E6F2-A031-86F2-1834-7F91AC27FAC0}"/>
                  </a:ext>
                </a:extLst>
              </p:cNvPr>
              <p:cNvGrpSpPr/>
              <p:nvPr/>
            </p:nvGrpSpPr>
            <p:grpSpPr>
              <a:xfrm>
                <a:off x="7629116" y="2330450"/>
                <a:ext cx="31750" cy="201567"/>
                <a:chOff x="7629116" y="2330450"/>
                <a:chExt cx="31750" cy="201567"/>
              </a:xfrm>
            </p:grpSpPr>
            <p:sp>
              <p:nvSpPr>
                <p:cNvPr id="107" name="Freeform 1107">
                  <a:extLst>
                    <a:ext uri="{FF2B5EF4-FFF2-40B4-BE49-F238E27FC236}">
                      <a16:creationId xmlns:a16="http://schemas.microsoft.com/office/drawing/2014/main" id="{85B401A2-C218-0794-3613-217484D63BF9}"/>
                    </a:ext>
                  </a:extLst>
                </p:cNvPr>
                <p:cNvSpPr/>
                <p:nvPr/>
              </p:nvSpPr>
              <p:spPr>
                <a:xfrm>
                  <a:off x="7629116" y="2532017"/>
                  <a:ext cx="31750" cy="1814"/>
                </a:xfrm>
                <a:custGeom>
                  <a:avLst/>
                  <a:gdLst>
                    <a:gd name="connsiteX0" fmla="*/ 31750 w 31750"/>
                    <a:gd name="connsiteY0" fmla="*/ 0 h 1814"/>
                    <a:gd name="connsiteX1" fmla="*/ 0 w 31750"/>
                    <a:gd name="connsiteY1" fmla="*/ 0 h 1814"/>
                  </a:gdLst>
                  <a:ahLst/>
                  <a:cxnLst>
                    <a:cxn ang="0">
                      <a:pos x="connsiteX0" y="connsiteY0"/>
                    </a:cxn>
                    <a:cxn ang="0">
                      <a:pos x="connsiteX1" y="connsiteY1"/>
                    </a:cxn>
                  </a:cxnLst>
                  <a:rect l="l" t="t" r="r" b="b"/>
                  <a:pathLst>
                    <a:path w="31750" h="1814">
                      <a:moveTo>
                        <a:pt x="31750" y="0"/>
                      </a:moveTo>
                      <a:lnTo>
                        <a:pt x="0" y="0"/>
                      </a:lnTo>
                    </a:path>
                  </a:pathLst>
                </a:custGeom>
                <a:ln w="28575" cap="rnd">
                  <a:solidFill>
                    <a:srgbClr val="2094D2"/>
                  </a:solidFill>
                  <a:prstDash val="solid"/>
                  <a:round/>
                </a:ln>
              </p:spPr>
              <p:txBody>
                <a:bodyPr rtlCol="0" anchor="ctr"/>
                <a:lstStyle/>
                <a:p>
                  <a:endParaRPr lang="en-US"/>
                </a:p>
              </p:txBody>
            </p:sp>
            <p:sp>
              <p:nvSpPr>
                <p:cNvPr id="108" name="Freeform 1108">
                  <a:extLst>
                    <a:ext uri="{FF2B5EF4-FFF2-40B4-BE49-F238E27FC236}">
                      <a16:creationId xmlns:a16="http://schemas.microsoft.com/office/drawing/2014/main" id="{D283185D-DCC8-9421-1077-F5A5C58BA437}"/>
                    </a:ext>
                  </a:extLst>
                </p:cNvPr>
                <p:cNvSpPr/>
                <p:nvPr/>
              </p:nvSpPr>
              <p:spPr>
                <a:xfrm>
                  <a:off x="7629116" y="2330450"/>
                  <a:ext cx="31750" cy="1814"/>
                </a:xfrm>
                <a:custGeom>
                  <a:avLst/>
                  <a:gdLst>
                    <a:gd name="connsiteX0" fmla="*/ 31750 w 31750"/>
                    <a:gd name="connsiteY0" fmla="*/ 0 h 1814"/>
                    <a:gd name="connsiteX1" fmla="*/ 0 w 31750"/>
                    <a:gd name="connsiteY1" fmla="*/ 0 h 1814"/>
                  </a:gdLst>
                  <a:ahLst/>
                  <a:cxnLst>
                    <a:cxn ang="0">
                      <a:pos x="connsiteX0" y="connsiteY0"/>
                    </a:cxn>
                    <a:cxn ang="0">
                      <a:pos x="connsiteX1" y="connsiteY1"/>
                    </a:cxn>
                  </a:cxnLst>
                  <a:rect l="l" t="t" r="r" b="b"/>
                  <a:pathLst>
                    <a:path w="31750" h="1814">
                      <a:moveTo>
                        <a:pt x="31750" y="0"/>
                      </a:moveTo>
                      <a:lnTo>
                        <a:pt x="0" y="0"/>
                      </a:lnTo>
                    </a:path>
                  </a:pathLst>
                </a:custGeom>
                <a:ln w="28575" cap="rnd">
                  <a:solidFill>
                    <a:srgbClr val="2094D2"/>
                  </a:solidFill>
                  <a:prstDash val="solid"/>
                  <a:round/>
                </a:ln>
              </p:spPr>
              <p:txBody>
                <a:bodyPr rtlCol="0" anchor="ctr"/>
                <a:lstStyle/>
                <a:p>
                  <a:endParaRPr lang="en-US"/>
                </a:p>
              </p:txBody>
            </p:sp>
            <p:sp>
              <p:nvSpPr>
                <p:cNvPr id="109" name="Freeform 1109">
                  <a:extLst>
                    <a:ext uri="{FF2B5EF4-FFF2-40B4-BE49-F238E27FC236}">
                      <a16:creationId xmlns:a16="http://schemas.microsoft.com/office/drawing/2014/main" id="{F2684968-5D47-3B99-93F0-BA4FBFCFF5D2}"/>
                    </a:ext>
                  </a:extLst>
                </p:cNvPr>
                <p:cNvSpPr/>
                <p:nvPr/>
              </p:nvSpPr>
              <p:spPr>
                <a:xfrm>
                  <a:off x="7629116" y="2397578"/>
                  <a:ext cx="31750" cy="1814"/>
                </a:xfrm>
                <a:custGeom>
                  <a:avLst/>
                  <a:gdLst>
                    <a:gd name="connsiteX0" fmla="*/ 31750 w 31750"/>
                    <a:gd name="connsiteY0" fmla="*/ 0 h 1814"/>
                    <a:gd name="connsiteX1" fmla="*/ 0 w 31750"/>
                    <a:gd name="connsiteY1" fmla="*/ 0 h 1814"/>
                  </a:gdLst>
                  <a:ahLst/>
                  <a:cxnLst>
                    <a:cxn ang="0">
                      <a:pos x="connsiteX0" y="connsiteY0"/>
                    </a:cxn>
                    <a:cxn ang="0">
                      <a:pos x="connsiteX1" y="connsiteY1"/>
                    </a:cxn>
                  </a:cxnLst>
                  <a:rect l="l" t="t" r="r" b="b"/>
                  <a:pathLst>
                    <a:path w="31750" h="1814">
                      <a:moveTo>
                        <a:pt x="31750" y="0"/>
                      </a:moveTo>
                      <a:lnTo>
                        <a:pt x="0" y="0"/>
                      </a:lnTo>
                    </a:path>
                  </a:pathLst>
                </a:custGeom>
                <a:ln w="28575" cap="rnd">
                  <a:solidFill>
                    <a:srgbClr val="2094D2"/>
                  </a:solidFill>
                  <a:prstDash val="solid"/>
                  <a:round/>
                </a:ln>
              </p:spPr>
              <p:txBody>
                <a:bodyPr rtlCol="0" anchor="ctr"/>
                <a:lstStyle/>
                <a:p>
                  <a:endParaRPr lang="en-US"/>
                </a:p>
              </p:txBody>
            </p:sp>
            <p:sp>
              <p:nvSpPr>
                <p:cNvPr id="110" name="Freeform 1110">
                  <a:extLst>
                    <a:ext uri="{FF2B5EF4-FFF2-40B4-BE49-F238E27FC236}">
                      <a16:creationId xmlns:a16="http://schemas.microsoft.com/office/drawing/2014/main" id="{8DE9F30D-12BA-FA70-00FC-8712FCF31C82}"/>
                    </a:ext>
                  </a:extLst>
                </p:cNvPr>
                <p:cNvSpPr/>
                <p:nvPr/>
              </p:nvSpPr>
              <p:spPr>
                <a:xfrm>
                  <a:off x="7629116" y="2464888"/>
                  <a:ext cx="31750" cy="1814"/>
                </a:xfrm>
                <a:custGeom>
                  <a:avLst/>
                  <a:gdLst>
                    <a:gd name="connsiteX0" fmla="*/ 31750 w 31750"/>
                    <a:gd name="connsiteY0" fmla="*/ 0 h 1814"/>
                    <a:gd name="connsiteX1" fmla="*/ 0 w 31750"/>
                    <a:gd name="connsiteY1" fmla="*/ 0 h 1814"/>
                  </a:gdLst>
                  <a:ahLst/>
                  <a:cxnLst>
                    <a:cxn ang="0">
                      <a:pos x="connsiteX0" y="connsiteY0"/>
                    </a:cxn>
                    <a:cxn ang="0">
                      <a:pos x="connsiteX1" y="connsiteY1"/>
                    </a:cxn>
                  </a:cxnLst>
                  <a:rect l="l" t="t" r="r" b="b"/>
                  <a:pathLst>
                    <a:path w="31750" h="1814">
                      <a:moveTo>
                        <a:pt x="31750" y="0"/>
                      </a:moveTo>
                      <a:lnTo>
                        <a:pt x="0" y="0"/>
                      </a:lnTo>
                    </a:path>
                  </a:pathLst>
                </a:custGeom>
                <a:ln w="28575" cap="rnd">
                  <a:solidFill>
                    <a:srgbClr val="2094D2"/>
                  </a:solidFill>
                  <a:prstDash val="solid"/>
                  <a:round/>
                </a:ln>
              </p:spPr>
              <p:txBody>
                <a:bodyPr rtlCol="0" anchor="ctr"/>
                <a:lstStyle/>
                <a:p>
                  <a:endParaRPr lang="en-US"/>
                </a:p>
              </p:txBody>
            </p:sp>
          </p:grpSp>
          <p:grpSp>
            <p:nvGrpSpPr>
              <p:cNvPr id="97" name="Graphic 232">
                <a:extLst>
                  <a:ext uri="{FF2B5EF4-FFF2-40B4-BE49-F238E27FC236}">
                    <a16:creationId xmlns:a16="http://schemas.microsoft.com/office/drawing/2014/main" id="{ACBB1AE7-A655-20B1-652C-56D543AAD032}"/>
                  </a:ext>
                </a:extLst>
              </p:cNvPr>
              <p:cNvGrpSpPr/>
              <p:nvPr/>
            </p:nvGrpSpPr>
            <p:grpSpPr>
              <a:xfrm>
                <a:off x="7349353" y="2330450"/>
                <a:ext cx="31750" cy="201567"/>
                <a:chOff x="7349353" y="2330450"/>
                <a:chExt cx="31750" cy="201567"/>
              </a:xfrm>
            </p:grpSpPr>
            <p:sp>
              <p:nvSpPr>
                <p:cNvPr id="103" name="Freeform 1103">
                  <a:extLst>
                    <a:ext uri="{FF2B5EF4-FFF2-40B4-BE49-F238E27FC236}">
                      <a16:creationId xmlns:a16="http://schemas.microsoft.com/office/drawing/2014/main" id="{8481322A-9DF1-A337-2D89-C4425B1AB34C}"/>
                    </a:ext>
                  </a:extLst>
                </p:cNvPr>
                <p:cNvSpPr/>
                <p:nvPr/>
              </p:nvSpPr>
              <p:spPr>
                <a:xfrm>
                  <a:off x="7349353" y="2532017"/>
                  <a:ext cx="31750" cy="1814"/>
                </a:xfrm>
                <a:custGeom>
                  <a:avLst/>
                  <a:gdLst>
                    <a:gd name="connsiteX0" fmla="*/ 31750 w 31750"/>
                    <a:gd name="connsiteY0" fmla="*/ 0 h 1814"/>
                    <a:gd name="connsiteX1" fmla="*/ 0 w 31750"/>
                    <a:gd name="connsiteY1" fmla="*/ 0 h 1814"/>
                  </a:gdLst>
                  <a:ahLst/>
                  <a:cxnLst>
                    <a:cxn ang="0">
                      <a:pos x="connsiteX0" y="connsiteY0"/>
                    </a:cxn>
                    <a:cxn ang="0">
                      <a:pos x="connsiteX1" y="connsiteY1"/>
                    </a:cxn>
                  </a:cxnLst>
                  <a:rect l="l" t="t" r="r" b="b"/>
                  <a:pathLst>
                    <a:path w="31750" h="1814">
                      <a:moveTo>
                        <a:pt x="31750" y="0"/>
                      </a:moveTo>
                      <a:lnTo>
                        <a:pt x="0" y="0"/>
                      </a:lnTo>
                    </a:path>
                  </a:pathLst>
                </a:custGeom>
                <a:ln w="28575" cap="rnd">
                  <a:solidFill>
                    <a:srgbClr val="2094D2"/>
                  </a:solidFill>
                  <a:prstDash val="solid"/>
                  <a:round/>
                </a:ln>
              </p:spPr>
              <p:txBody>
                <a:bodyPr rtlCol="0" anchor="ctr"/>
                <a:lstStyle/>
                <a:p>
                  <a:endParaRPr lang="en-US"/>
                </a:p>
              </p:txBody>
            </p:sp>
            <p:sp>
              <p:nvSpPr>
                <p:cNvPr id="104" name="Freeform 1104">
                  <a:extLst>
                    <a:ext uri="{FF2B5EF4-FFF2-40B4-BE49-F238E27FC236}">
                      <a16:creationId xmlns:a16="http://schemas.microsoft.com/office/drawing/2014/main" id="{4DB5F5EF-BF93-82A3-E91F-DE3F88238C9A}"/>
                    </a:ext>
                  </a:extLst>
                </p:cNvPr>
                <p:cNvSpPr/>
                <p:nvPr/>
              </p:nvSpPr>
              <p:spPr>
                <a:xfrm>
                  <a:off x="7349353" y="2330450"/>
                  <a:ext cx="31750" cy="1814"/>
                </a:xfrm>
                <a:custGeom>
                  <a:avLst/>
                  <a:gdLst>
                    <a:gd name="connsiteX0" fmla="*/ 31750 w 31750"/>
                    <a:gd name="connsiteY0" fmla="*/ 0 h 1814"/>
                    <a:gd name="connsiteX1" fmla="*/ 0 w 31750"/>
                    <a:gd name="connsiteY1" fmla="*/ 0 h 1814"/>
                  </a:gdLst>
                  <a:ahLst/>
                  <a:cxnLst>
                    <a:cxn ang="0">
                      <a:pos x="connsiteX0" y="connsiteY0"/>
                    </a:cxn>
                    <a:cxn ang="0">
                      <a:pos x="connsiteX1" y="connsiteY1"/>
                    </a:cxn>
                  </a:cxnLst>
                  <a:rect l="l" t="t" r="r" b="b"/>
                  <a:pathLst>
                    <a:path w="31750" h="1814">
                      <a:moveTo>
                        <a:pt x="31750" y="0"/>
                      </a:moveTo>
                      <a:lnTo>
                        <a:pt x="0" y="0"/>
                      </a:lnTo>
                    </a:path>
                  </a:pathLst>
                </a:custGeom>
                <a:ln w="28575" cap="rnd">
                  <a:solidFill>
                    <a:srgbClr val="2094D2"/>
                  </a:solidFill>
                  <a:prstDash val="solid"/>
                  <a:round/>
                </a:ln>
              </p:spPr>
              <p:txBody>
                <a:bodyPr rtlCol="0" anchor="ctr"/>
                <a:lstStyle/>
                <a:p>
                  <a:endParaRPr lang="en-US"/>
                </a:p>
              </p:txBody>
            </p:sp>
            <p:sp>
              <p:nvSpPr>
                <p:cNvPr id="105" name="Freeform 1105">
                  <a:extLst>
                    <a:ext uri="{FF2B5EF4-FFF2-40B4-BE49-F238E27FC236}">
                      <a16:creationId xmlns:a16="http://schemas.microsoft.com/office/drawing/2014/main" id="{EBD9A35E-F0A6-58E3-394C-EFAE31F331A0}"/>
                    </a:ext>
                  </a:extLst>
                </p:cNvPr>
                <p:cNvSpPr/>
                <p:nvPr/>
              </p:nvSpPr>
              <p:spPr>
                <a:xfrm>
                  <a:off x="7349353" y="2397578"/>
                  <a:ext cx="31750" cy="1814"/>
                </a:xfrm>
                <a:custGeom>
                  <a:avLst/>
                  <a:gdLst>
                    <a:gd name="connsiteX0" fmla="*/ 31750 w 31750"/>
                    <a:gd name="connsiteY0" fmla="*/ 0 h 1814"/>
                    <a:gd name="connsiteX1" fmla="*/ 0 w 31750"/>
                    <a:gd name="connsiteY1" fmla="*/ 0 h 1814"/>
                  </a:gdLst>
                  <a:ahLst/>
                  <a:cxnLst>
                    <a:cxn ang="0">
                      <a:pos x="connsiteX0" y="connsiteY0"/>
                    </a:cxn>
                    <a:cxn ang="0">
                      <a:pos x="connsiteX1" y="connsiteY1"/>
                    </a:cxn>
                  </a:cxnLst>
                  <a:rect l="l" t="t" r="r" b="b"/>
                  <a:pathLst>
                    <a:path w="31750" h="1814">
                      <a:moveTo>
                        <a:pt x="31750" y="0"/>
                      </a:moveTo>
                      <a:lnTo>
                        <a:pt x="0" y="0"/>
                      </a:lnTo>
                    </a:path>
                  </a:pathLst>
                </a:custGeom>
                <a:ln w="28575" cap="rnd">
                  <a:solidFill>
                    <a:srgbClr val="2094D2"/>
                  </a:solidFill>
                  <a:prstDash val="solid"/>
                  <a:round/>
                </a:ln>
              </p:spPr>
              <p:txBody>
                <a:bodyPr rtlCol="0" anchor="ctr"/>
                <a:lstStyle/>
                <a:p>
                  <a:endParaRPr lang="en-US"/>
                </a:p>
              </p:txBody>
            </p:sp>
            <p:sp>
              <p:nvSpPr>
                <p:cNvPr id="106" name="Freeform 1106">
                  <a:extLst>
                    <a:ext uri="{FF2B5EF4-FFF2-40B4-BE49-F238E27FC236}">
                      <a16:creationId xmlns:a16="http://schemas.microsoft.com/office/drawing/2014/main" id="{1796A73B-468A-E0AA-8F9E-BBDCB1977890}"/>
                    </a:ext>
                  </a:extLst>
                </p:cNvPr>
                <p:cNvSpPr/>
                <p:nvPr/>
              </p:nvSpPr>
              <p:spPr>
                <a:xfrm>
                  <a:off x="7349353" y="2464888"/>
                  <a:ext cx="31750" cy="1814"/>
                </a:xfrm>
                <a:custGeom>
                  <a:avLst/>
                  <a:gdLst>
                    <a:gd name="connsiteX0" fmla="*/ 31750 w 31750"/>
                    <a:gd name="connsiteY0" fmla="*/ 0 h 1814"/>
                    <a:gd name="connsiteX1" fmla="*/ 0 w 31750"/>
                    <a:gd name="connsiteY1" fmla="*/ 0 h 1814"/>
                  </a:gdLst>
                  <a:ahLst/>
                  <a:cxnLst>
                    <a:cxn ang="0">
                      <a:pos x="connsiteX0" y="connsiteY0"/>
                    </a:cxn>
                    <a:cxn ang="0">
                      <a:pos x="connsiteX1" y="connsiteY1"/>
                    </a:cxn>
                  </a:cxnLst>
                  <a:rect l="l" t="t" r="r" b="b"/>
                  <a:pathLst>
                    <a:path w="31750" h="1814">
                      <a:moveTo>
                        <a:pt x="31750" y="0"/>
                      </a:moveTo>
                      <a:lnTo>
                        <a:pt x="0" y="0"/>
                      </a:lnTo>
                    </a:path>
                  </a:pathLst>
                </a:custGeom>
                <a:ln w="28575" cap="rnd">
                  <a:solidFill>
                    <a:srgbClr val="2094D2"/>
                  </a:solidFill>
                  <a:prstDash val="solid"/>
                  <a:round/>
                </a:ln>
              </p:spPr>
              <p:txBody>
                <a:bodyPr rtlCol="0" anchor="ctr"/>
                <a:lstStyle/>
                <a:p>
                  <a:endParaRPr lang="en-US"/>
                </a:p>
              </p:txBody>
            </p:sp>
          </p:grpSp>
          <p:grpSp>
            <p:nvGrpSpPr>
              <p:cNvPr id="98" name="Graphic 232">
                <a:extLst>
                  <a:ext uri="{FF2B5EF4-FFF2-40B4-BE49-F238E27FC236}">
                    <a16:creationId xmlns:a16="http://schemas.microsoft.com/office/drawing/2014/main" id="{74EFE872-6212-36C0-1C83-2697F892E8BF}"/>
                  </a:ext>
                </a:extLst>
              </p:cNvPr>
              <p:cNvGrpSpPr/>
              <p:nvPr/>
            </p:nvGrpSpPr>
            <p:grpSpPr>
              <a:xfrm>
                <a:off x="7437165" y="2385241"/>
                <a:ext cx="135889" cy="91803"/>
                <a:chOff x="7437165" y="2385241"/>
                <a:chExt cx="135889" cy="91803"/>
              </a:xfrm>
              <a:noFill/>
            </p:grpSpPr>
            <p:sp>
              <p:nvSpPr>
                <p:cNvPr id="99" name="Freeform 1099">
                  <a:extLst>
                    <a:ext uri="{FF2B5EF4-FFF2-40B4-BE49-F238E27FC236}">
                      <a16:creationId xmlns:a16="http://schemas.microsoft.com/office/drawing/2014/main" id="{C4D63174-BB39-C29F-D228-8317CB6BE8DD}"/>
                    </a:ext>
                  </a:extLst>
                </p:cNvPr>
                <p:cNvSpPr/>
                <p:nvPr/>
              </p:nvSpPr>
              <p:spPr>
                <a:xfrm>
                  <a:off x="7573054" y="2385241"/>
                  <a:ext cx="1814" cy="91802"/>
                </a:xfrm>
                <a:custGeom>
                  <a:avLst/>
                  <a:gdLst>
                    <a:gd name="connsiteX0" fmla="*/ 0 w 1814"/>
                    <a:gd name="connsiteY0" fmla="*/ 91803 h 91802"/>
                    <a:gd name="connsiteX1" fmla="*/ 0 w 1814"/>
                    <a:gd name="connsiteY1" fmla="*/ 0 h 91802"/>
                  </a:gdLst>
                  <a:ahLst/>
                  <a:cxnLst>
                    <a:cxn ang="0">
                      <a:pos x="connsiteX0" y="connsiteY0"/>
                    </a:cxn>
                    <a:cxn ang="0">
                      <a:pos x="connsiteX1" y="connsiteY1"/>
                    </a:cxn>
                  </a:cxnLst>
                  <a:rect l="l" t="t" r="r" b="b"/>
                  <a:pathLst>
                    <a:path w="1814" h="91802">
                      <a:moveTo>
                        <a:pt x="0" y="91803"/>
                      </a:moveTo>
                      <a:lnTo>
                        <a:pt x="0" y="0"/>
                      </a:lnTo>
                    </a:path>
                  </a:pathLst>
                </a:custGeom>
                <a:ln w="28575" cap="rnd">
                  <a:solidFill>
                    <a:srgbClr val="2094D2"/>
                  </a:solidFill>
                  <a:prstDash val="solid"/>
                  <a:round/>
                </a:ln>
              </p:spPr>
              <p:txBody>
                <a:bodyPr rtlCol="0" anchor="ctr"/>
                <a:lstStyle/>
                <a:p>
                  <a:endParaRPr lang="en-US"/>
                </a:p>
              </p:txBody>
            </p:sp>
            <p:grpSp>
              <p:nvGrpSpPr>
                <p:cNvPr id="100" name="Graphic 232">
                  <a:extLst>
                    <a:ext uri="{FF2B5EF4-FFF2-40B4-BE49-F238E27FC236}">
                      <a16:creationId xmlns:a16="http://schemas.microsoft.com/office/drawing/2014/main" id="{2F634328-4584-8C87-307B-A7C8190B74ED}"/>
                    </a:ext>
                  </a:extLst>
                </p:cNvPr>
                <p:cNvGrpSpPr/>
                <p:nvPr/>
              </p:nvGrpSpPr>
              <p:grpSpPr>
                <a:xfrm>
                  <a:off x="7437165" y="2385241"/>
                  <a:ext cx="79284" cy="91803"/>
                  <a:chOff x="7437165" y="2385241"/>
                  <a:chExt cx="79284" cy="91803"/>
                </a:xfrm>
                <a:noFill/>
              </p:grpSpPr>
              <p:sp>
                <p:nvSpPr>
                  <p:cNvPr id="101" name="Freeform 1101">
                    <a:extLst>
                      <a:ext uri="{FF2B5EF4-FFF2-40B4-BE49-F238E27FC236}">
                        <a16:creationId xmlns:a16="http://schemas.microsoft.com/office/drawing/2014/main" id="{212B1D55-AEE1-1C77-D59E-867DAAC27253}"/>
                      </a:ext>
                    </a:extLst>
                  </p:cNvPr>
                  <p:cNvSpPr/>
                  <p:nvPr/>
                </p:nvSpPr>
                <p:spPr>
                  <a:xfrm>
                    <a:off x="7440430" y="2440214"/>
                    <a:ext cx="76018" cy="1814"/>
                  </a:xfrm>
                  <a:custGeom>
                    <a:avLst/>
                    <a:gdLst>
                      <a:gd name="connsiteX0" fmla="*/ 0 w 76018"/>
                      <a:gd name="connsiteY0" fmla="*/ 0 h 1814"/>
                      <a:gd name="connsiteX1" fmla="*/ 76019 w 76018"/>
                      <a:gd name="connsiteY1" fmla="*/ 0 h 1814"/>
                    </a:gdLst>
                    <a:ahLst/>
                    <a:cxnLst>
                      <a:cxn ang="0">
                        <a:pos x="connsiteX0" y="connsiteY0"/>
                      </a:cxn>
                      <a:cxn ang="0">
                        <a:pos x="connsiteX1" y="connsiteY1"/>
                      </a:cxn>
                    </a:cxnLst>
                    <a:rect l="l" t="t" r="r" b="b"/>
                    <a:pathLst>
                      <a:path w="76018" h="1814">
                        <a:moveTo>
                          <a:pt x="0" y="0"/>
                        </a:moveTo>
                        <a:lnTo>
                          <a:pt x="76019" y="0"/>
                        </a:lnTo>
                      </a:path>
                    </a:pathLst>
                  </a:custGeom>
                  <a:ln w="28575" cap="rnd">
                    <a:solidFill>
                      <a:srgbClr val="2094D2"/>
                    </a:solidFill>
                    <a:prstDash val="solid"/>
                    <a:round/>
                  </a:ln>
                </p:spPr>
                <p:txBody>
                  <a:bodyPr rtlCol="0" anchor="ctr"/>
                  <a:lstStyle/>
                  <a:p>
                    <a:endParaRPr lang="en-US"/>
                  </a:p>
                </p:txBody>
              </p:sp>
              <p:sp>
                <p:nvSpPr>
                  <p:cNvPr id="102" name="Freeform 1102">
                    <a:extLst>
                      <a:ext uri="{FF2B5EF4-FFF2-40B4-BE49-F238E27FC236}">
                        <a16:creationId xmlns:a16="http://schemas.microsoft.com/office/drawing/2014/main" id="{8CC293CA-5A1F-B73C-1C88-366302506601}"/>
                      </a:ext>
                    </a:extLst>
                  </p:cNvPr>
                  <p:cNvSpPr/>
                  <p:nvPr/>
                </p:nvSpPr>
                <p:spPr>
                  <a:xfrm>
                    <a:off x="7437165" y="2385241"/>
                    <a:ext cx="79284" cy="91803"/>
                  </a:xfrm>
                  <a:custGeom>
                    <a:avLst/>
                    <a:gdLst>
                      <a:gd name="connsiteX0" fmla="*/ 0 w 79284"/>
                      <a:gd name="connsiteY0" fmla="*/ 91803 h 91803"/>
                      <a:gd name="connsiteX1" fmla="*/ 0 w 79284"/>
                      <a:gd name="connsiteY1" fmla="*/ 0 h 91803"/>
                      <a:gd name="connsiteX2" fmla="*/ 79284 w 79284"/>
                      <a:gd name="connsiteY2" fmla="*/ 0 h 91803"/>
                      <a:gd name="connsiteX3" fmla="*/ 79284 w 79284"/>
                      <a:gd name="connsiteY3" fmla="*/ 91803 h 91803"/>
                    </a:gdLst>
                    <a:ahLst/>
                    <a:cxnLst>
                      <a:cxn ang="0">
                        <a:pos x="connsiteX0" y="connsiteY0"/>
                      </a:cxn>
                      <a:cxn ang="0">
                        <a:pos x="connsiteX1" y="connsiteY1"/>
                      </a:cxn>
                      <a:cxn ang="0">
                        <a:pos x="connsiteX2" y="connsiteY2"/>
                      </a:cxn>
                      <a:cxn ang="0">
                        <a:pos x="connsiteX3" y="connsiteY3"/>
                      </a:cxn>
                    </a:cxnLst>
                    <a:rect l="l" t="t" r="r" b="b"/>
                    <a:pathLst>
                      <a:path w="79284" h="91803">
                        <a:moveTo>
                          <a:pt x="0" y="91803"/>
                        </a:moveTo>
                        <a:lnTo>
                          <a:pt x="0" y="0"/>
                        </a:lnTo>
                        <a:lnTo>
                          <a:pt x="79284" y="0"/>
                        </a:lnTo>
                        <a:lnTo>
                          <a:pt x="79284" y="91803"/>
                        </a:lnTo>
                      </a:path>
                    </a:pathLst>
                  </a:custGeom>
                  <a:noFill/>
                  <a:ln w="28575" cap="rnd">
                    <a:solidFill>
                      <a:srgbClr val="2094D2"/>
                    </a:solidFill>
                    <a:prstDash val="solid"/>
                    <a:round/>
                  </a:ln>
                </p:spPr>
                <p:txBody>
                  <a:bodyPr rtlCol="0" anchor="ctr"/>
                  <a:lstStyle/>
                  <a:p>
                    <a:endParaRPr lang="en-US"/>
                  </a:p>
                </p:txBody>
              </p:sp>
            </p:grpSp>
          </p:grpSp>
        </p:grpSp>
        <p:sp>
          <p:nvSpPr>
            <p:cNvPr id="59" name="Freeform 1059">
              <a:extLst>
                <a:ext uri="{FF2B5EF4-FFF2-40B4-BE49-F238E27FC236}">
                  <a16:creationId xmlns:a16="http://schemas.microsoft.com/office/drawing/2014/main" id="{A8E48A27-5DA0-D6A6-1E9D-8F24279380F9}"/>
                </a:ext>
              </a:extLst>
            </p:cNvPr>
            <p:cNvSpPr/>
            <p:nvPr/>
          </p:nvSpPr>
          <p:spPr>
            <a:xfrm>
              <a:off x="7291840" y="2147207"/>
              <a:ext cx="44631" cy="44812"/>
            </a:xfrm>
            <a:custGeom>
              <a:avLst/>
              <a:gdLst>
                <a:gd name="connsiteX0" fmla="*/ 44632 w 44631"/>
                <a:gd name="connsiteY0" fmla="*/ 44813 h 44812"/>
                <a:gd name="connsiteX1" fmla="*/ 0 w 44631"/>
                <a:gd name="connsiteY1" fmla="*/ 0 h 44812"/>
              </a:gdLst>
              <a:ahLst/>
              <a:cxnLst>
                <a:cxn ang="0">
                  <a:pos x="connsiteX0" y="connsiteY0"/>
                </a:cxn>
                <a:cxn ang="0">
                  <a:pos x="connsiteX1" y="connsiteY1"/>
                </a:cxn>
              </a:cxnLst>
              <a:rect l="l" t="t" r="r" b="b"/>
              <a:pathLst>
                <a:path w="44631" h="44812">
                  <a:moveTo>
                    <a:pt x="44632" y="44813"/>
                  </a:moveTo>
                  <a:lnTo>
                    <a:pt x="0" y="0"/>
                  </a:lnTo>
                </a:path>
              </a:pathLst>
            </a:custGeom>
            <a:ln w="28575" cap="rnd">
              <a:solidFill>
                <a:srgbClr val="2094D2"/>
              </a:solidFill>
              <a:prstDash val="solid"/>
              <a:round/>
            </a:ln>
          </p:spPr>
          <p:txBody>
            <a:bodyPr rtlCol="0" anchor="ctr"/>
            <a:lstStyle/>
            <a:p>
              <a:endParaRPr lang="en-US"/>
            </a:p>
          </p:txBody>
        </p:sp>
        <p:sp>
          <p:nvSpPr>
            <p:cNvPr id="60" name="Freeform 1060">
              <a:extLst>
                <a:ext uri="{FF2B5EF4-FFF2-40B4-BE49-F238E27FC236}">
                  <a16:creationId xmlns:a16="http://schemas.microsoft.com/office/drawing/2014/main" id="{9DD2D381-3D66-5841-2BD6-AEBC81D60B6D}"/>
                </a:ext>
              </a:extLst>
            </p:cNvPr>
            <p:cNvSpPr/>
            <p:nvPr/>
          </p:nvSpPr>
          <p:spPr>
            <a:xfrm>
              <a:off x="7538765" y="2632528"/>
              <a:ext cx="31205" cy="269058"/>
            </a:xfrm>
            <a:custGeom>
              <a:avLst/>
              <a:gdLst>
                <a:gd name="connsiteX0" fmla="*/ 31206 w 31205"/>
                <a:gd name="connsiteY0" fmla="*/ 269059 h 269058"/>
                <a:gd name="connsiteX1" fmla="*/ 181 w 31205"/>
                <a:gd name="connsiteY1" fmla="*/ 218440 h 269058"/>
                <a:gd name="connsiteX2" fmla="*/ 0 w 31205"/>
                <a:gd name="connsiteY2" fmla="*/ 218440 h 269058"/>
                <a:gd name="connsiteX3" fmla="*/ 0 w 31205"/>
                <a:gd name="connsiteY3" fmla="*/ 0 h 269058"/>
              </a:gdLst>
              <a:ahLst/>
              <a:cxnLst>
                <a:cxn ang="0">
                  <a:pos x="connsiteX0" y="connsiteY0"/>
                </a:cxn>
                <a:cxn ang="0">
                  <a:pos x="connsiteX1" y="connsiteY1"/>
                </a:cxn>
                <a:cxn ang="0">
                  <a:pos x="connsiteX2" y="connsiteY2"/>
                </a:cxn>
                <a:cxn ang="0">
                  <a:pos x="connsiteX3" y="connsiteY3"/>
                </a:cxn>
              </a:cxnLst>
              <a:rect l="l" t="t" r="r" b="b"/>
              <a:pathLst>
                <a:path w="31205" h="269058">
                  <a:moveTo>
                    <a:pt x="31206" y="269059"/>
                  </a:moveTo>
                  <a:lnTo>
                    <a:pt x="181" y="218440"/>
                  </a:lnTo>
                  <a:lnTo>
                    <a:pt x="0" y="218440"/>
                  </a:lnTo>
                  <a:lnTo>
                    <a:pt x="0" y="0"/>
                  </a:lnTo>
                </a:path>
              </a:pathLst>
            </a:custGeom>
            <a:noFill/>
            <a:ln w="28575" cap="rnd">
              <a:solidFill>
                <a:srgbClr val="2094D2"/>
              </a:solidFill>
              <a:prstDash val="solid"/>
              <a:round/>
            </a:ln>
          </p:spPr>
          <p:txBody>
            <a:bodyPr rtlCol="0" anchor="ctr"/>
            <a:lstStyle/>
            <a:p>
              <a:endParaRPr lang="en-US"/>
            </a:p>
          </p:txBody>
        </p:sp>
        <p:sp>
          <p:nvSpPr>
            <p:cNvPr id="61" name="Freeform 1061">
              <a:extLst>
                <a:ext uri="{FF2B5EF4-FFF2-40B4-BE49-F238E27FC236}">
                  <a16:creationId xmlns:a16="http://schemas.microsoft.com/office/drawing/2014/main" id="{A0BFA551-1C8E-69A1-BBE8-B1C8F7A3FB4D}"/>
                </a:ext>
              </a:extLst>
            </p:cNvPr>
            <p:cNvSpPr/>
            <p:nvPr/>
          </p:nvSpPr>
          <p:spPr>
            <a:xfrm>
              <a:off x="7538946" y="2094955"/>
              <a:ext cx="1814" cy="18324"/>
            </a:xfrm>
            <a:custGeom>
              <a:avLst/>
              <a:gdLst>
                <a:gd name="connsiteX0" fmla="*/ 0 w 1814"/>
                <a:gd name="connsiteY0" fmla="*/ 18324 h 18324"/>
                <a:gd name="connsiteX1" fmla="*/ 0 w 1814"/>
                <a:gd name="connsiteY1" fmla="*/ 0 h 18324"/>
              </a:gdLst>
              <a:ahLst/>
              <a:cxnLst>
                <a:cxn ang="0">
                  <a:pos x="connsiteX0" y="connsiteY0"/>
                </a:cxn>
                <a:cxn ang="0">
                  <a:pos x="connsiteX1" y="connsiteY1"/>
                </a:cxn>
              </a:cxnLst>
              <a:rect l="l" t="t" r="r" b="b"/>
              <a:pathLst>
                <a:path w="1814" h="18324">
                  <a:moveTo>
                    <a:pt x="0" y="18324"/>
                  </a:moveTo>
                  <a:lnTo>
                    <a:pt x="0" y="0"/>
                  </a:lnTo>
                </a:path>
              </a:pathLst>
            </a:custGeom>
            <a:ln w="28575" cap="rnd">
              <a:solidFill>
                <a:srgbClr val="2094D2"/>
              </a:solidFill>
              <a:prstDash val="solid"/>
              <a:round/>
            </a:ln>
          </p:spPr>
          <p:txBody>
            <a:bodyPr rtlCol="0" anchor="ctr"/>
            <a:lstStyle/>
            <a:p>
              <a:endParaRPr lang="en-US"/>
            </a:p>
          </p:txBody>
        </p:sp>
        <p:sp>
          <p:nvSpPr>
            <p:cNvPr id="62" name="Freeform 1062">
              <a:extLst>
                <a:ext uri="{FF2B5EF4-FFF2-40B4-BE49-F238E27FC236}">
                  <a16:creationId xmlns:a16="http://schemas.microsoft.com/office/drawing/2014/main" id="{A5A75008-FE2E-2C9E-8B8A-35108A20482B}"/>
                </a:ext>
              </a:extLst>
            </p:cNvPr>
            <p:cNvSpPr/>
            <p:nvPr/>
          </p:nvSpPr>
          <p:spPr>
            <a:xfrm>
              <a:off x="7538946" y="2117452"/>
              <a:ext cx="1814" cy="107768"/>
            </a:xfrm>
            <a:custGeom>
              <a:avLst/>
              <a:gdLst>
                <a:gd name="connsiteX0" fmla="*/ 0 w 1814"/>
                <a:gd name="connsiteY0" fmla="*/ 107769 h 107768"/>
                <a:gd name="connsiteX1" fmla="*/ 0 w 1814"/>
                <a:gd name="connsiteY1" fmla="*/ 0 h 107768"/>
              </a:gdLst>
              <a:ahLst/>
              <a:cxnLst>
                <a:cxn ang="0">
                  <a:pos x="connsiteX0" y="connsiteY0"/>
                </a:cxn>
                <a:cxn ang="0">
                  <a:pos x="connsiteX1" y="connsiteY1"/>
                </a:cxn>
              </a:cxnLst>
              <a:rect l="l" t="t" r="r" b="b"/>
              <a:pathLst>
                <a:path w="1814" h="107768">
                  <a:moveTo>
                    <a:pt x="0" y="107769"/>
                  </a:moveTo>
                  <a:lnTo>
                    <a:pt x="0" y="0"/>
                  </a:lnTo>
                </a:path>
              </a:pathLst>
            </a:custGeom>
            <a:ln w="28575" cap="rnd">
              <a:solidFill>
                <a:srgbClr val="2094D2"/>
              </a:solidFill>
              <a:prstDash val="solid"/>
              <a:round/>
            </a:ln>
          </p:spPr>
          <p:txBody>
            <a:bodyPr rtlCol="0" anchor="ctr"/>
            <a:lstStyle/>
            <a:p>
              <a:endParaRPr lang="en-US"/>
            </a:p>
          </p:txBody>
        </p:sp>
        <p:grpSp>
          <p:nvGrpSpPr>
            <p:cNvPr id="63" name="Graphic 232">
              <a:extLst>
                <a:ext uri="{FF2B5EF4-FFF2-40B4-BE49-F238E27FC236}">
                  <a16:creationId xmlns:a16="http://schemas.microsoft.com/office/drawing/2014/main" id="{D5BFF974-47B2-EEDC-3D57-82CD91B0A240}"/>
                </a:ext>
              </a:extLst>
            </p:cNvPr>
            <p:cNvGrpSpPr/>
            <p:nvPr/>
          </p:nvGrpSpPr>
          <p:grpSpPr>
            <a:xfrm>
              <a:off x="7698784" y="2547982"/>
              <a:ext cx="173627" cy="129721"/>
              <a:chOff x="7698784" y="2547982"/>
              <a:chExt cx="173627" cy="129721"/>
            </a:xfrm>
            <a:noFill/>
          </p:grpSpPr>
          <p:grpSp>
            <p:nvGrpSpPr>
              <p:cNvPr id="88" name="Graphic 232">
                <a:extLst>
                  <a:ext uri="{FF2B5EF4-FFF2-40B4-BE49-F238E27FC236}">
                    <a16:creationId xmlns:a16="http://schemas.microsoft.com/office/drawing/2014/main" id="{49AC70C8-7CDE-788C-9469-3AA7C7968E80}"/>
                  </a:ext>
                </a:extLst>
              </p:cNvPr>
              <p:cNvGrpSpPr/>
              <p:nvPr/>
            </p:nvGrpSpPr>
            <p:grpSpPr>
              <a:xfrm>
                <a:off x="7698784" y="2547982"/>
                <a:ext cx="152581" cy="108131"/>
                <a:chOff x="7698784" y="2547982"/>
                <a:chExt cx="152581" cy="108131"/>
              </a:xfrm>
              <a:noFill/>
            </p:grpSpPr>
            <p:sp>
              <p:nvSpPr>
                <p:cNvPr id="91" name="Freeform 1091">
                  <a:extLst>
                    <a:ext uri="{FF2B5EF4-FFF2-40B4-BE49-F238E27FC236}">
                      <a16:creationId xmlns:a16="http://schemas.microsoft.com/office/drawing/2014/main" id="{7EB43C88-87DC-61A1-10E9-B0CEE3D1FA83}"/>
                    </a:ext>
                  </a:extLst>
                </p:cNvPr>
                <p:cNvSpPr/>
                <p:nvPr/>
              </p:nvSpPr>
              <p:spPr>
                <a:xfrm>
                  <a:off x="7698784" y="2547982"/>
                  <a:ext cx="152581" cy="77107"/>
                </a:xfrm>
                <a:custGeom>
                  <a:avLst/>
                  <a:gdLst>
                    <a:gd name="connsiteX0" fmla="*/ 0 w 152581"/>
                    <a:gd name="connsiteY0" fmla="*/ 0 h 77107"/>
                    <a:gd name="connsiteX1" fmla="*/ 76200 w 152581"/>
                    <a:gd name="connsiteY1" fmla="*/ 77107 h 77107"/>
                    <a:gd name="connsiteX2" fmla="*/ 121013 w 152581"/>
                    <a:gd name="connsiteY2" fmla="*/ 77107 h 77107"/>
                    <a:gd name="connsiteX3" fmla="*/ 152581 w 152581"/>
                    <a:gd name="connsiteY3" fmla="*/ 34108 h 77107"/>
                  </a:gdLst>
                  <a:ahLst/>
                  <a:cxnLst>
                    <a:cxn ang="0">
                      <a:pos x="connsiteX0" y="connsiteY0"/>
                    </a:cxn>
                    <a:cxn ang="0">
                      <a:pos x="connsiteX1" y="connsiteY1"/>
                    </a:cxn>
                    <a:cxn ang="0">
                      <a:pos x="connsiteX2" y="connsiteY2"/>
                    </a:cxn>
                    <a:cxn ang="0">
                      <a:pos x="connsiteX3" y="connsiteY3"/>
                    </a:cxn>
                  </a:cxnLst>
                  <a:rect l="l" t="t" r="r" b="b"/>
                  <a:pathLst>
                    <a:path w="152581" h="77107">
                      <a:moveTo>
                        <a:pt x="0" y="0"/>
                      </a:moveTo>
                      <a:lnTo>
                        <a:pt x="76200" y="77107"/>
                      </a:lnTo>
                      <a:lnTo>
                        <a:pt x="121013" y="77107"/>
                      </a:lnTo>
                      <a:lnTo>
                        <a:pt x="152581" y="34108"/>
                      </a:lnTo>
                    </a:path>
                  </a:pathLst>
                </a:custGeom>
                <a:noFill/>
                <a:ln w="28575" cap="rnd">
                  <a:solidFill>
                    <a:srgbClr val="2094D2"/>
                  </a:solidFill>
                  <a:prstDash val="solid"/>
                  <a:round/>
                </a:ln>
              </p:spPr>
              <p:txBody>
                <a:bodyPr rtlCol="0" anchor="ctr"/>
                <a:lstStyle/>
                <a:p>
                  <a:endParaRPr lang="en-US"/>
                </a:p>
              </p:txBody>
            </p:sp>
            <p:sp>
              <p:nvSpPr>
                <p:cNvPr id="92" name="Freeform 1092">
                  <a:extLst>
                    <a:ext uri="{FF2B5EF4-FFF2-40B4-BE49-F238E27FC236}">
                      <a16:creationId xmlns:a16="http://schemas.microsoft.com/office/drawing/2014/main" id="{530705B8-E554-690D-12AD-13AF0EE650A7}"/>
                    </a:ext>
                  </a:extLst>
                </p:cNvPr>
                <p:cNvSpPr/>
                <p:nvPr/>
              </p:nvSpPr>
              <p:spPr>
                <a:xfrm>
                  <a:off x="7819797" y="2625090"/>
                  <a:ext cx="30842" cy="31024"/>
                </a:xfrm>
                <a:custGeom>
                  <a:avLst/>
                  <a:gdLst>
                    <a:gd name="connsiteX0" fmla="*/ 0 w 30842"/>
                    <a:gd name="connsiteY0" fmla="*/ 0 h 31024"/>
                    <a:gd name="connsiteX1" fmla="*/ 30843 w 30842"/>
                    <a:gd name="connsiteY1" fmla="*/ 31024 h 31024"/>
                  </a:gdLst>
                  <a:ahLst/>
                  <a:cxnLst>
                    <a:cxn ang="0">
                      <a:pos x="connsiteX0" y="connsiteY0"/>
                    </a:cxn>
                    <a:cxn ang="0">
                      <a:pos x="connsiteX1" y="connsiteY1"/>
                    </a:cxn>
                  </a:cxnLst>
                  <a:rect l="l" t="t" r="r" b="b"/>
                  <a:pathLst>
                    <a:path w="30842" h="31024">
                      <a:moveTo>
                        <a:pt x="0" y="0"/>
                      </a:moveTo>
                      <a:lnTo>
                        <a:pt x="30843" y="31024"/>
                      </a:lnTo>
                    </a:path>
                  </a:pathLst>
                </a:custGeom>
                <a:ln w="28575" cap="rnd">
                  <a:solidFill>
                    <a:srgbClr val="2094D2"/>
                  </a:solidFill>
                  <a:prstDash val="solid"/>
                  <a:round/>
                </a:ln>
              </p:spPr>
              <p:txBody>
                <a:bodyPr rtlCol="0" anchor="ctr"/>
                <a:lstStyle/>
                <a:p>
                  <a:endParaRPr lang="en-US"/>
                </a:p>
              </p:txBody>
            </p:sp>
          </p:grpSp>
          <p:sp>
            <p:nvSpPr>
              <p:cNvPr id="89" name="Freeform 1089">
                <a:extLst>
                  <a:ext uri="{FF2B5EF4-FFF2-40B4-BE49-F238E27FC236}">
                    <a16:creationId xmlns:a16="http://schemas.microsoft.com/office/drawing/2014/main" id="{07E55E7A-41D2-4AA3-5C3C-F100A69E7A3D}"/>
                  </a:ext>
                </a:extLst>
              </p:cNvPr>
              <p:cNvSpPr/>
              <p:nvPr/>
            </p:nvSpPr>
            <p:spPr>
              <a:xfrm>
                <a:off x="7841750" y="2559594"/>
                <a:ext cx="26488" cy="26488"/>
              </a:xfrm>
              <a:custGeom>
                <a:avLst/>
                <a:gdLst>
                  <a:gd name="connsiteX0" fmla="*/ 0 w 26488"/>
                  <a:gd name="connsiteY0" fmla="*/ 13244 h 26488"/>
                  <a:gd name="connsiteX1" fmla="*/ 13244 w 26488"/>
                  <a:gd name="connsiteY1" fmla="*/ 26489 h 26488"/>
                  <a:gd name="connsiteX2" fmla="*/ 26488 w 26488"/>
                  <a:gd name="connsiteY2" fmla="*/ 13244 h 26488"/>
                  <a:gd name="connsiteX3" fmla="*/ 13244 w 26488"/>
                  <a:gd name="connsiteY3" fmla="*/ 0 h 26488"/>
                  <a:gd name="connsiteX4" fmla="*/ 0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0" y="13244"/>
                    </a:moveTo>
                    <a:cubicBezTo>
                      <a:pt x="0" y="20501"/>
                      <a:pt x="5987" y="26489"/>
                      <a:pt x="13244" y="26489"/>
                    </a:cubicBezTo>
                    <a:cubicBezTo>
                      <a:pt x="20501" y="26489"/>
                      <a:pt x="26488" y="20501"/>
                      <a:pt x="26488" y="13244"/>
                    </a:cubicBezTo>
                    <a:cubicBezTo>
                      <a:pt x="26488" y="5987"/>
                      <a:pt x="20501" y="0"/>
                      <a:pt x="13244" y="0"/>
                    </a:cubicBezTo>
                    <a:cubicBezTo>
                      <a:pt x="5987" y="0"/>
                      <a:pt x="0" y="5987"/>
                      <a:pt x="0" y="13244"/>
                    </a:cubicBezTo>
                    <a:close/>
                  </a:path>
                </a:pathLst>
              </a:custGeom>
              <a:noFill/>
              <a:ln w="28575" cap="rnd">
                <a:solidFill>
                  <a:srgbClr val="2094D2"/>
                </a:solidFill>
                <a:prstDash val="solid"/>
                <a:round/>
              </a:ln>
            </p:spPr>
            <p:txBody>
              <a:bodyPr rtlCol="0" anchor="ctr"/>
              <a:lstStyle/>
              <a:p>
                <a:endParaRPr lang="en-US"/>
              </a:p>
            </p:txBody>
          </p:sp>
          <p:sp>
            <p:nvSpPr>
              <p:cNvPr id="90" name="Freeform 1090">
                <a:extLst>
                  <a:ext uri="{FF2B5EF4-FFF2-40B4-BE49-F238E27FC236}">
                    <a16:creationId xmlns:a16="http://schemas.microsoft.com/office/drawing/2014/main" id="{F7E0DA96-C22A-FB0F-E57E-F5300C9DB1F0}"/>
                  </a:ext>
                </a:extLst>
              </p:cNvPr>
              <p:cNvSpPr/>
              <p:nvPr/>
            </p:nvSpPr>
            <p:spPr>
              <a:xfrm>
                <a:off x="7845923" y="2651215"/>
                <a:ext cx="26488" cy="26488"/>
              </a:xfrm>
              <a:custGeom>
                <a:avLst/>
                <a:gdLst>
                  <a:gd name="connsiteX0" fmla="*/ 26489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9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9" y="13244"/>
                    </a:moveTo>
                    <a:cubicBezTo>
                      <a:pt x="26489" y="20559"/>
                      <a:pt x="20559" y="26489"/>
                      <a:pt x="13244" y="26489"/>
                    </a:cubicBezTo>
                    <a:cubicBezTo>
                      <a:pt x="5929" y="26489"/>
                      <a:pt x="0" y="20559"/>
                      <a:pt x="0" y="13244"/>
                    </a:cubicBezTo>
                    <a:cubicBezTo>
                      <a:pt x="0" y="5930"/>
                      <a:pt x="5929" y="0"/>
                      <a:pt x="13244" y="0"/>
                    </a:cubicBezTo>
                    <a:cubicBezTo>
                      <a:pt x="20559" y="0"/>
                      <a:pt x="26489" y="5930"/>
                      <a:pt x="26489" y="13244"/>
                    </a:cubicBezTo>
                    <a:close/>
                  </a:path>
                </a:pathLst>
              </a:custGeom>
              <a:noFill/>
              <a:ln w="28575" cap="rnd">
                <a:solidFill>
                  <a:srgbClr val="2094D2"/>
                </a:solidFill>
                <a:prstDash val="solid"/>
                <a:round/>
              </a:ln>
            </p:spPr>
            <p:txBody>
              <a:bodyPr rtlCol="0" anchor="ctr"/>
              <a:lstStyle/>
              <a:p>
                <a:endParaRPr lang="en-US"/>
              </a:p>
            </p:txBody>
          </p:sp>
        </p:grpSp>
        <p:grpSp>
          <p:nvGrpSpPr>
            <p:cNvPr id="64" name="Graphic 232">
              <a:extLst>
                <a:ext uri="{FF2B5EF4-FFF2-40B4-BE49-F238E27FC236}">
                  <a16:creationId xmlns:a16="http://schemas.microsoft.com/office/drawing/2014/main" id="{2FCD16F2-5A3D-D124-4CB3-EFF623D56093}"/>
                </a:ext>
              </a:extLst>
            </p:cNvPr>
            <p:cNvGrpSpPr/>
            <p:nvPr/>
          </p:nvGrpSpPr>
          <p:grpSpPr>
            <a:xfrm>
              <a:off x="7546203" y="2632528"/>
              <a:ext cx="245472" cy="174352"/>
              <a:chOff x="7546203" y="2632528"/>
              <a:chExt cx="245472" cy="174352"/>
            </a:xfrm>
            <a:noFill/>
          </p:grpSpPr>
          <p:sp>
            <p:nvSpPr>
              <p:cNvPr id="86" name="Freeform 1086">
                <a:extLst>
                  <a:ext uri="{FF2B5EF4-FFF2-40B4-BE49-F238E27FC236}">
                    <a16:creationId xmlns:a16="http://schemas.microsoft.com/office/drawing/2014/main" id="{815FE72C-E5A0-2A06-6178-E7F0F6B98BA4}"/>
                  </a:ext>
                </a:extLst>
              </p:cNvPr>
              <p:cNvSpPr/>
              <p:nvPr/>
            </p:nvSpPr>
            <p:spPr>
              <a:xfrm>
                <a:off x="7546203" y="2632528"/>
                <a:ext cx="226785" cy="155847"/>
              </a:xfrm>
              <a:custGeom>
                <a:avLst/>
                <a:gdLst>
                  <a:gd name="connsiteX0" fmla="*/ 0 w 226785"/>
                  <a:gd name="connsiteY0" fmla="*/ 0 h 155847"/>
                  <a:gd name="connsiteX1" fmla="*/ 104140 w 226785"/>
                  <a:gd name="connsiteY1" fmla="*/ 0 h 155847"/>
                  <a:gd name="connsiteX2" fmla="*/ 173809 w 226785"/>
                  <a:gd name="connsiteY2" fmla="*/ 69669 h 155847"/>
                  <a:gd name="connsiteX3" fmla="*/ 173809 w 226785"/>
                  <a:gd name="connsiteY3" fmla="*/ 102870 h 155847"/>
                  <a:gd name="connsiteX4" fmla="*/ 226786 w 226785"/>
                  <a:gd name="connsiteY4" fmla="*/ 155847 h 155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785" h="155847">
                    <a:moveTo>
                      <a:pt x="0" y="0"/>
                    </a:moveTo>
                    <a:lnTo>
                      <a:pt x="104140" y="0"/>
                    </a:lnTo>
                    <a:lnTo>
                      <a:pt x="173809" y="69669"/>
                    </a:lnTo>
                    <a:lnTo>
                      <a:pt x="173809" y="102870"/>
                    </a:lnTo>
                    <a:lnTo>
                      <a:pt x="226786" y="155847"/>
                    </a:lnTo>
                  </a:path>
                </a:pathLst>
              </a:custGeom>
              <a:noFill/>
              <a:ln w="28575" cap="rnd">
                <a:solidFill>
                  <a:srgbClr val="2094D2"/>
                </a:solidFill>
                <a:prstDash val="solid"/>
                <a:round/>
              </a:ln>
            </p:spPr>
            <p:txBody>
              <a:bodyPr rtlCol="0" anchor="ctr"/>
              <a:lstStyle/>
              <a:p>
                <a:endParaRPr lang="en-US"/>
              </a:p>
            </p:txBody>
          </p:sp>
          <p:sp>
            <p:nvSpPr>
              <p:cNvPr id="87" name="Freeform 1087">
                <a:extLst>
                  <a:ext uri="{FF2B5EF4-FFF2-40B4-BE49-F238E27FC236}">
                    <a16:creationId xmlns:a16="http://schemas.microsoft.com/office/drawing/2014/main" id="{3D9F3C2C-88D6-5172-BECF-F6ECF2DF9FE8}"/>
                  </a:ext>
                </a:extLst>
              </p:cNvPr>
              <p:cNvSpPr/>
              <p:nvPr/>
            </p:nvSpPr>
            <p:spPr>
              <a:xfrm>
                <a:off x="7765187" y="2780392"/>
                <a:ext cx="26488" cy="26488"/>
              </a:xfrm>
              <a:custGeom>
                <a:avLst/>
                <a:gdLst>
                  <a:gd name="connsiteX0" fmla="*/ 0 w 26488"/>
                  <a:gd name="connsiteY0" fmla="*/ 13244 h 26488"/>
                  <a:gd name="connsiteX1" fmla="*/ 13244 w 26488"/>
                  <a:gd name="connsiteY1" fmla="*/ 26489 h 26488"/>
                  <a:gd name="connsiteX2" fmla="*/ 26489 w 26488"/>
                  <a:gd name="connsiteY2" fmla="*/ 13244 h 26488"/>
                  <a:gd name="connsiteX3" fmla="*/ 13244 w 26488"/>
                  <a:gd name="connsiteY3" fmla="*/ 0 h 26488"/>
                  <a:gd name="connsiteX4" fmla="*/ 0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0" y="13244"/>
                    </a:moveTo>
                    <a:cubicBezTo>
                      <a:pt x="0" y="20502"/>
                      <a:pt x="5987" y="26489"/>
                      <a:pt x="13244" y="26489"/>
                    </a:cubicBezTo>
                    <a:cubicBezTo>
                      <a:pt x="20502" y="26489"/>
                      <a:pt x="26489" y="20502"/>
                      <a:pt x="26489" y="13244"/>
                    </a:cubicBezTo>
                    <a:cubicBezTo>
                      <a:pt x="26489" y="5987"/>
                      <a:pt x="20502" y="0"/>
                      <a:pt x="13244" y="0"/>
                    </a:cubicBezTo>
                    <a:cubicBezTo>
                      <a:pt x="5987" y="0"/>
                      <a:pt x="0" y="5987"/>
                      <a:pt x="0" y="13244"/>
                    </a:cubicBezTo>
                    <a:close/>
                  </a:path>
                </a:pathLst>
              </a:custGeom>
              <a:noFill/>
              <a:ln w="28575" cap="rnd">
                <a:solidFill>
                  <a:srgbClr val="2094D2"/>
                </a:solidFill>
                <a:prstDash val="solid"/>
                <a:round/>
              </a:ln>
            </p:spPr>
            <p:txBody>
              <a:bodyPr rtlCol="0" anchor="ctr"/>
              <a:lstStyle/>
              <a:p>
                <a:endParaRPr lang="en-US"/>
              </a:p>
            </p:txBody>
          </p:sp>
        </p:grpSp>
        <p:grpSp>
          <p:nvGrpSpPr>
            <p:cNvPr id="65" name="Graphic 232">
              <a:extLst>
                <a:ext uri="{FF2B5EF4-FFF2-40B4-BE49-F238E27FC236}">
                  <a16:creationId xmlns:a16="http://schemas.microsoft.com/office/drawing/2014/main" id="{EAEC8DED-73F4-36E7-AB68-F182DC342186}"/>
                </a:ext>
              </a:extLst>
            </p:cNvPr>
            <p:cNvGrpSpPr/>
            <p:nvPr/>
          </p:nvGrpSpPr>
          <p:grpSpPr>
            <a:xfrm>
              <a:off x="7538946" y="2698205"/>
              <a:ext cx="183242" cy="161108"/>
              <a:chOff x="7538946" y="2698205"/>
              <a:chExt cx="183242" cy="161108"/>
            </a:xfrm>
            <a:noFill/>
          </p:grpSpPr>
          <p:sp>
            <p:nvSpPr>
              <p:cNvPr id="83" name="Freeform 1083">
                <a:extLst>
                  <a:ext uri="{FF2B5EF4-FFF2-40B4-BE49-F238E27FC236}">
                    <a16:creationId xmlns:a16="http://schemas.microsoft.com/office/drawing/2014/main" id="{FC6CA4B4-E6D0-7262-E83C-FA682CFA9840}"/>
                  </a:ext>
                </a:extLst>
              </p:cNvPr>
              <p:cNvSpPr/>
              <p:nvPr/>
            </p:nvSpPr>
            <p:spPr>
              <a:xfrm>
                <a:off x="7538946" y="2698205"/>
                <a:ext cx="158024" cy="139700"/>
              </a:xfrm>
              <a:custGeom>
                <a:avLst/>
                <a:gdLst>
                  <a:gd name="connsiteX0" fmla="*/ 0 w 158024"/>
                  <a:gd name="connsiteY0" fmla="*/ 0 h 139700"/>
                  <a:gd name="connsiteX1" fmla="*/ 66584 w 158024"/>
                  <a:gd name="connsiteY1" fmla="*/ 0 h 139700"/>
                  <a:gd name="connsiteX2" fmla="*/ 102326 w 158024"/>
                  <a:gd name="connsiteY2" fmla="*/ 35560 h 139700"/>
                  <a:gd name="connsiteX3" fmla="*/ 102326 w 158024"/>
                  <a:gd name="connsiteY3" fmla="*/ 83820 h 139700"/>
                  <a:gd name="connsiteX4" fmla="*/ 158024 w 158024"/>
                  <a:gd name="connsiteY4" fmla="*/ 139700 h 139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024" h="139700">
                    <a:moveTo>
                      <a:pt x="0" y="0"/>
                    </a:moveTo>
                    <a:lnTo>
                      <a:pt x="66584" y="0"/>
                    </a:lnTo>
                    <a:lnTo>
                      <a:pt x="102326" y="35560"/>
                    </a:lnTo>
                    <a:lnTo>
                      <a:pt x="102326" y="83820"/>
                    </a:lnTo>
                    <a:lnTo>
                      <a:pt x="158024" y="139700"/>
                    </a:lnTo>
                  </a:path>
                </a:pathLst>
              </a:custGeom>
              <a:noFill/>
              <a:ln w="28575" cap="rnd">
                <a:solidFill>
                  <a:srgbClr val="2094D2"/>
                </a:solidFill>
                <a:prstDash val="solid"/>
                <a:round/>
              </a:ln>
            </p:spPr>
            <p:txBody>
              <a:bodyPr rtlCol="0" anchor="ctr"/>
              <a:lstStyle/>
              <a:p>
                <a:endParaRPr lang="en-US"/>
              </a:p>
            </p:txBody>
          </p:sp>
          <p:sp>
            <p:nvSpPr>
              <p:cNvPr id="84" name="Freeform 1084">
                <a:extLst>
                  <a:ext uri="{FF2B5EF4-FFF2-40B4-BE49-F238E27FC236}">
                    <a16:creationId xmlns:a16="http://schemas.microsoft.com/office/drawing/2014/main" id="{977BC3A1-CF6B-4827-E1A8-4B0A49FA953F}"/>
                  </a:ext>
                </a:extLst>
              </p:cNvPr>
              <p:cNvSpPr/>
              <p:nvPr/>
            </p:nvSpPr>
            <p:spPr>
              <a:xfrm>
                <a:off x="7641272" y="2782025"/>
                <a:ext cx="1814" cy="77288"/>
              </a:xfrm>
              <a:custGeom>
                <a:avLst/>
                <a:gdLst>
                  <a:gd name="connsiteX0" fmla="*/ 0 w 1814"/>
                  <a:gd name="connsiteY0" fmla="*/ 0 h 77288"/>
                  <a:gd name="connsiteX1" fmla="*/ 0 w 1814"/>
                  <a:gd name="connsiteY1" fmla="*/ 77289 h 77288"/>
                </a:gdLst>
                <a:ahLst/>
                <a:cxnLst>
                  <a:cxn ang="0">
                    <a:pos x="connsiteX0" y="connsiteY0"/>
                  </a:cxn>
                  <a:cxn ang="0">
                    <a:pos x="connsiteX1" y="connsiteY1"/>
                  </a:cxn>
                </a:cxnLst>
                <a:rect l="l" t="t" r="r" b="b"/>
                <a:pathLst>
                  <a:path w="1814" h="77288">
                    <a:moveTo>
                      <a:pt x="0" y="0"/>
                    </a:moveTo>
                    <a:lnTo>
                      <a:pt x="0" y="77289"/>
                    </a:lnTo>
                  </a:path>
                </a:pathLst>
              </a:custGeom>
              <a:ln w="28575" cap="rnd">
                <a:solidFill>
                  <a:srgbClr val="2094D2"/>
                </a:solidFill>
                <a:prstDash val="solid"/>
                <a:round/>
              </a:ln>
            </p:spPr>
            <p:txBody>
              <a:bodyPr rtlCol="0" anchor="ctr"/>
              <a:lstStyle/>
              <a:p>
                <a:endParaRPr lang="en-US"/>
              </a:p>
            </p:txBody>
          </p:sp>
          <p:sp>
            <p:nvSpPr>
              <p:cNvPr id="85" name="Freeform 1085">
                <a:extLst>
                  <a:ext uri="{FF2B5EF4-FFF2-40B4-BE49-F238E27FC236}">
                    <a16:creationId xmlns:a16="http://schemas.microsoft.com/office/drawing/2014/main" id="{8B37DC41-66AE-0C17-C296-669FD37DF496}"/>
                  </a:ext>
                </a:extLst>
              </p:cNvPr>
              <p:cNvSpPr/>
              <p:nvPr/>
            </p:nvSpPr>
            <p:spPr>
              <a:xfrm>
                <a:off x="7695700" y="2832825"/>
                <a:ext cx="26488" cy="26488"/>
              </a:xfrm>
              <a:custGeom>
                <a:avLst/>
                <a:gdLst>
                  <a:gd name="connsiteX0" fmla="*/ 0 w 26488"/>
                  <a:gd name="connsiteY0" fmla="*/ 13244 h 26488"/>
                  <a:gd name="connsiteX1" fmla="*/ 13244 w 26488"/>
                  <a:gd name="connsiteY1" fmla="*/ 26489 h 26488"/>
                  <a:gd name="connsiteX2" fmla="*/ 26488 w 26488"/>
                  <a:gd name="connsiteY2" fmla="*/ 13244 h 26488"/>
                  <a:gd name="connsiteX3" fmla="*/ 13244 w 26488"/>
                  <a:gd name="connsiteY3" fmla="*/ 0 h 26488"/>
                  <a:gd name="connsiteX4" fmla="*/ 0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0" y="13244"/>
                    </a:moveTo>
                    <a:cubicBezTo>
                      <a:pt x="0" y="20501"/>
                      <a:pt x="5987" y="26489"/>
                      <a:pt x="13244" y="26489"/>
                    </a:cubicBezTo>
                    <a:cubicBezTo>
                      <a:pt x="20501" y="26489"/>
                      <a:pt x="26488" y="20501"/>
                      <a:pt x="26488" y="13244"/>
                    </a:cubicBezTo>
                    <a:cubicBezTo>
                      <a:pt x="26488" y="5987"/>
                      <a:pt x="20501" y="0"/>
                      <a:pt x="13244" y="0"/>
                    </a:cubicBezTo>
                    <a:cubicBezTo>
                      <a:pt x="5987" y="0"/>
                      <a:pt x="0" y="5987"/>
                      <a:pt x="0" y="13244"/>
                    </a:cubicBezTo>
                    <a:close/>
                  </a:path>
                </a:pathLst>
              </a:custGeom>
              <a:noFill/>
              <a:ln w="28575" cap="rnd">
                <a:solidFill>
                  <a:srgbClr val="2094D2"/>
                </a:solidFill>
                <a:prstDash val="solid"/>
                <a:round/>
              </a:ln>
            </p:spPr>
            <p:txBody>
              <a:bodyPr rtlCol="0" anchor="ctr"/>
              <a:lstStyle/>
              <a:p>
                <a:endParaRPr lang="en-US"/>
              </a:p>
            </p:txBody>
          </p:sp>
        </p:grpSp>
        <p:grpSp>
          <p:nvGrpSpPr>
            <p:cNvPr id="66" name="Graphic 232">
              <a:extLst>
                <a:ext uri="{FF2B5EF4-FFF2-40B4-BE49-F238E27FC236}">
                  <a16:creationId xmlns:a16="http://schemas.microsoft.com/office/drawing/2014/main" id="{D59CBDB9-795B-1D63-C218-86E0DADA7F23}"/>
                </a:ext>
              </a:extLst>
            </p:cNvPr>
            <p:cNvGrpSpPr/>
            <p:nvPr/>
          </p:nvGrpSpPr>
          <p:grpSpPr>
            <a:xfrm>
              <a:off x="7702776" y="2312488"/>
              <a:ext cx="144417" cy="85089"/>
              <a:chOff x="7702776" y="2312488"/>
              <a:chExt cx="144417" cy="85089"/>
            </a:xfrm>
            <a:noFill/>
          </p:grpSpPr>
          <p:sp>
            <p:nvSpPr>
              <p:cNvPr id="81" name="Freeform 1081">
                <a:extLst>
                  <a:ext uri="{FF2B5EF4-FFF2-40B4-BE49-F238E27FC236}">
                    <a16:creationId xmlns:a16="http://schemas.microsoft.com/office/drawing/2014/main" id="{830B3405-0BA7-EBB7-D700-BB7338E2DABF}"/>
                  </a:ext>
                </a:extLst>
              </p:cNvPr>
              <p:cNvSpPr/>
              <p:nvPr/>
            </p:nvSpPr>
            <p:spPr>
              <a:xfrm>
                <a:off x="7702776" y="2325732"/>
                <a:ext cx="125004" cy="71845"/>
              </a:xfrm>
              <a:custGeom>
                <a:avLst/>
                <a:gdLst>
                  <a:gd name="connsiteX0" fmla="*/ 0 w 125004"/>
                  <a:gd name="connsiteY0" fmla="*/ 71846 h 71845"/>
                  <a:gd name="connsiteX1" fmla="*/ 9616 w 125004"/>
                  <a:gd name="connsiteY1" fmla="*/ 71846 h 71845"/>
                  <a:gd name="connsiteX2" fmla="*/ 60597 w 125004"/>
                  <a:gd name="connsiteY2" fmla="*/ 0 h 71845"/>
                  <a:gd name="connsiteX3" fmla="*/ 125004 w 125004"/>
                  <a:gd name="connsiteY3" fmla="*/ 0 h 71845"/>
                </a:gdLst>
                <a:ahLst/>
                <a:cxnLst>
                  <a:cxn ang="0">
                    <a:pos x="connsiteX0" y="connsiteY0"/>
                  </a:cxn>
                  <a:cxn ang="0">
                    <a:pos x="connsiteX1" y="connsiteY1"/>
                  </a:cxn>
                  <a:cxn ang="0">
                    <a:pos x="connsiteX2" y="connsiteY2"/>
                  </a:cxn>
                  <a:cxn ang="0">
                    <a:pos x="connsiteX3" y="connsiteY3"/>
                  </a:cxn>
                </a:cxnLst>
                <a:rect l="l" t="t" r="r" b="b"/>
                <a:pathLst>
                  <a:path w="125004" h="71845">
                    <a:moveTo>
                      <a:pt x="0" y="71846"/>
                    </a:moveTo>
                    <a:lnTo>
                      <a:pt x="9616" y="71846"/>
                    </a:lnTo>
                    <a:lnTo>
                      <a:pt x="60597" y="0"/>
                    </a:lnTo>
                    <a:lnTo>
                      <a:pt x="125004" y="0"/>
                    </a:lnTo>
                  </a:path>
                </a:pathLst>
              </a:custGeom>
              <a:noFill/>
              <a:ln w="28575" cap="rnd">
                <a:solidFill>
                  <a:srgbClr val="2094D2"/>
                </a:solidFill>
                <a:prstDash val="solid"/>
                <a:round/>
              </a:ln>
            </p:spPr>
            <p:txBody>
              <a:bodyPr rtlCol="0" anchor="ctr"/>
              <a:lstStyle/>
              <a:p>
                <a:endParaRPr lang="en-US"/>
              </a:p>
            </p:txBody>
          </p:sp>
          <p:sp>
            <p:nvSpPr>
              <p:cNvPr id="82" name="Freeform 1082">
                <a:extLst>
                  <a:ext uri="{FF2B5EF4-FFF2-40B4-BE49-F238E27FC236}">
                    <a16:creationId xmlns:a16="http://schemas.microsoft.com/office/drawing/2014/main" id="{BE299D04-1A80-97DB-5AA7-AEC22CF7E51E}"/>
                  </a:ext>
                </a:extLst>
              </p:cNvPr>
              <p:cNvSpPr/>
              <p:nvPr/>
            </p:nvSpPr>
            <p:spPr>
              <a:xfrm>
                <a:off x="7820704" y="2312488"/>
                <a:ext cx="26488" cy="26488"/>
              </a:xfrm>
              <a:custGeom>
                <a:avLst/>
                <a:gdLst>
                  <a:gd name="connsiteX0" fmla="*/ 26489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9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9" y="13244"/>
                    </a:moveTo>
                    <a:cubicBezTo>
                      <a:pt x="26489" y="20559"/>
                      <a:pt x="20559" y="26489"/>
                      <a:pt x="13244" y="26489"/>
                    </a:cubicBezTo>
                    <a:cubicBezTo>
                      <a:pt x="5930" y="26489"/>
                      <a:pt x="0" y="20559"/>
                      <a:pt x="0" y="13244"/>
                    </a:cubicBezTo>
                    <a:cubicBezTo>
                      <a:pt x="0" y="5930"/>
                      <a:pt x="5930" y="0"/>
                      <a:pt x="13244" y="0"/>
                    </a:cubicBezTo>
                    <a:cubicBezTo>
                      <a:pt x="20559" y="0"/>
                      <a:pt x="26489" y="5930"/>
                      <a:pt x="26489" y="13244"/>
                    </a:cubicBezTo>
                    <a:close/>
                  </a:path>
                </a:pathLst>
              </a:custGeom>
              <a:noFill/>
              <a:ln w="28575" cap="rnd">
                <a:solidFill>
                  <a:srgbClr val="2094D2"/>
                </a:solidFill>
                <a:prstDash val="solid"/>
                <a:round/>
              </a:ln>
            </p:spPr>
            <p:txBody>
              <a:bodyPr rtlCol="0" anchor="ctr"/>
              <a:lstStyle/>
              <a:p>
                <a:endParaRPr lang="en-US"/>
              </a:p>
            </p:txBody>
          </p:sp>
        </p:grpSp>
        <p:grpSp>
          <p:nvGrpSpPr>
            <p:cNvPr id="67" name="Graphic 232">
              <a:extLst>
                <a:ext uri="{FF2B5EF4-FFF2-40B4-BE49-F238E27FC236}">
                  <a16:creationId xmlns:a16="http://schemas.microsoft.com/office/drawing/2014/main" id="{73F01817-028A-EDDD-B042-27F66E316298}"/>
                </a:ext>
              </a:extLst>
            </p:cNvPr>
            <p:cNvGrpSpPr/>
            <p:nvPr/>
          </p:nvGrpSpPr>
          <p:grpSpPr>
            <a:xfrm>
              <a:off x="7702776" y="2378709"/>
              <a:ext cx="202111" cy="116477"/>
              <a:chOff x="7702776" y="2378709"/>
              <a:chExt cx="202111" cy="116477"/>
            </a:xfrm>
            <a:noFill/>
          </p:grpSpPr>
          <p:sp>
            <p:nvSpPr>
              <p:cNvPr id="76" name="Freeform 1076">
                <a:extLst>
                  <a:ext uri="{FF2B5EF4-FFF2-40B4-BE49-F238E27FC236}">
                    <a16:creationId xmlns:a16="http://schemas.microsoft.com/office/drawing/2014/main" id="{535A321B-8A43-3C9E-741C-442D123665D0}"/>
                  </a:ext>
                </a:extLst>
              </p:cNvPr>
              <p:cNvSpPr/>
              <p:nvPr/>
            </p:nvSpPr>
            <p:spPr>
              <a:xfrm>
                <a:off x="7850277" y="2378709"/>
                <a:ext cx="26488" cy="26488"/>
              </a:xfrm>
              <a:custGeom>
                <a:avLst/>
                <a:gdLst>
                  <a:gd name="connsiteX0" fmla="*/ 0 w 26488"/>
                  <a:gd name="connsiteY0" fmla="*/ 13244 h 26488"/>
                  <a:gd name="connsiteX1" fmla="*/ 13244 w 26488"/>
                  <a:gd name="connsiteY1" fmla="*/ 26489 h 26488"/>
                  <a:gd name="connsiteX2" fmla="*/ 26488 w 26488"/>
                  <a:gd name="connsiteY2" fmla="*/ 13244 h 26488"/>
                  <a:gd name="connsiteX3" fmla="*/ 13244 w 26488"/>
                  <a:gd name="connsiteY3" fmla="*/ 0 h 26488"/>
                  <a:gd name="connsiteX4" fmla="*/ 0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0" y="13244"/>
                    </a:moveTo>
                    <a:cubicBezTo>
                      <a:pt x="0" y="20502"/>
                      <a:pt x="5987" y="26489"/>
                      <a:pt x="13244" y="26489"/>
                    </a:cubicBezTo>
                    <a:cubicBezTo>
                      <a:pt x="20502" y="26489"/>
                      <a:pt x="26488" y="20502"/>
                      <a:pt x="26488" y="13244"/>
                    </a:cubicBezTo>
                    <a:cubicBezTo>
                      <a:pt x="26488" y="5987"/>
                      <a:pt x="20502" y="0"/>
                      <a:pt x="13244" y="0"/>
                    </a:cubicBezTo>
                    <a:cubicBezTo>
                      <a:pt x="5987" y="0"/>
                      <a:pt x="0" y="5987"/>
                      <a:pt x="0" y="13244"/>
                    </a:cubicBezTo>
                    <a:close/>
                  </a:path>
                </a:pathLst>
              </a:custGeom>
              <a:noFill/>
              <a:ln w="28575" cap="rnd">
                <a:solidFill>
                  <a:srgbClr val="2094D2"/>
                </a:solidFill>
                <a:prstDash val="solid"/>
                <a:round/>
              </a:ln>
            </p:spPr>
            <p:txBody>
              <a:bodyPr rtlCol="0" anchor="ctr"/>
              <a:lstStyle/>
              <a:p>
                <a:endParaRPr lang="en-US"/>
              </a:p>
            </p:txBody>
          </p:sp>
          <p:sp>
            <p:nvSpPr>
              <p:cNvPr id="77" name="Freeform 1077">
                <a:extLst>
                  <a:ext uri="{FF2B5EF4-FFF2-40B4-BE49-F238E27FC236}">
                    <a16:creationId xmlns:a16="http://schemas.microsoft.com/office/drawing/2014/main" id="{D9D9D375-52D6-C7F5-0F33-E4FDF862FF23}"/>
                  </a:ext>
                </a:extLst>
              </p:cNvPr>
              <p:cNvSpPr/>
              <p:nvPr/>
            </p:nvSpPr>
            <p:spPr>
              <a:xfrm>
                <a:off x="7878399" y="2454365"/>
                <a:ext cx="26488" cy="26488"/>
              </a:xfrm>
              <a:custGeom>
                <a:avLst/>
                <a:gdLst>
                  <a:gd name="connsiteX0" fmla="*/ 0 w 26488"/>
                  <a:gd name="connsiteY0" fmla="*/ 13244 h 26488"/>
                  <a:gd name="connsiteX1" fmla="*/ 13244 w 26488"/>
                  <a:gd name="connsiteY1" fmla="*/ 26489 h 26488"/>
                  <a:gd name="connsiteX2" fmla="*/ 26488 w 26488"/>
                  <a:gd name="connsiteY2" fmla="*/ 13244 h 26488"/>
                  <a:gd name="connsiteX3" fmla="*/ 13244 w 26488"/>
                  <a:gd name="connsiteY3" fmla="*/ 0 h 26488"/>
                  <a:gd name="connsiteX4" fmla="*/ 0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0" y="13244"/>
                    </a:moveTo>
                    <a:cubicBezTo>
                      <a:pt x="0" y="20501"/>
                      <a:pt x="5987" y="26489"/>
                      <a:pt x="13244" y="26489"/>
                    </a:cubicBezTo>
                    <a:cubicBezTo>
                      <a:pt x="20502" y="26489"/>
                      <a:pt x="26488" y="20501"/>
                      <a:pt x="26488" y="13244"/>
                    </a:cubicBezTo>
                    <a:cubicBezTo>
                      <a:pt x="26488" y="5987"/>
                      <a:pt x="20502" y="0"/>
                      <a:pt x="13244" y="0"/>
                    </a:cubicBezTo>
                    <a:cubicBezTo>
                      <a:pt x="5987" y="0"/>
                      <a:pt x="0" y="5987"/>
                      <a:pt x="0" y="13244"/>
                    </a:cubicBezTo>
                    <a:close/>
                  </a:path>
                </a:pathLst>
              </a:custGeom>
              <a:noFill/>
              <a:ln w="28575" cap="rnd">
                <a:solidFill>
                  <a:srgbClr val="2094D2"/>
                </a:solidFill>
                <a:prstDash val="solid"/>
                <a:round/>
              </a:ln>
            </p:spPr>
            <p:txBody>
              <a:bodyPr rtlCol="0" anchor="ctr"/>
              <a:lstStyle/>
              <a:p>
                <a:endParaRPr lang="en-US"/>
              </a:p>
            </p:txBody>
          </p:sp>
          <p:grpSp>
            <p:nvGrpSpPr>
              <p:cNvPr id="78" name="Graphic 232">
                <a:extLst>
                  <a:ext uri="{FF2B5EF4-FFF2-40B4-BE49-F238E27FC236}">
                    <a16:creationId xmlns:a16="http://schemas.microsoft.com/office/drawing/2014/main" id="{116A62E1-C358-2592-C391-F538AB77F98D}"/>
                  </a:ext>
                </a:extLst>
              </p:cNvPr>
              <p:cNvGrpSpPr/>
              <p:nvPr/>
            </p:nvGrpSpPr>
            <p:grpSpPr>
              <a:xfrm>
                <a:off x="7702776" y="2413362"/>
                <a:ext cx="175622" cy="81824"/>
                <a:chOff x="7702776" y="2413362"/>
                <a:chExt cx="175622" cy="81824"/>
              </a:xfrm>
              <a:noFill/>
            </p:grpSpPr>
            <p:sp>
              <p:nvSpPr>
                <p:cNvPr id="79" name="Freeform 1079">
                  <a:extLst>
                    <a:ext uri="{FF2B5EF4-FFF2-40B4-BE49-F238E27FC236}">
                      <a16:creationId xmlns:a16="http://schemas.microsoft.com/office/drawing/2014/main" id="{06A03A5E-BD42-356C-E347-F1F89B53E88D}"/>
                    </a:ext>
                  </a:extLst>
                </p:cNvPr>
                <p:cNvSpPr/>
                <p:nvPr/>
              </p:nvSpPr>
              <p:spPr>
                <a:xfrm>
                  <a:off x="7829231" y="2442754"/>
                  <a:ext cx="49167" cy="15965"/>
                </a:xfrm>
                <a:custGeom>
                  <a:avLst/>
                  <a:gdLst>
                    <a:gd name="connsiteX0" fmla="*/ 0 w 49167"/>
                    <a:gd name="connsiteY0" fmla="*/ 0 h 15965"/>
                    <a:gd name="connsiteX1" fmla="*/ 49167 w 49167"/>
                    <a:gd name="connsiteY1" fmla="*/ 15966 h 15965"/>
                  </a:gdLst>
                  <a:ahLst/>
                  <a:cxnLst>
                    <a:cxn ang="0">
                      <a:pos x="connsiteX0" y="connsiteY0"/>
                    </a:cxn>
                    <a:cxn ang="0">
                      <a:pos x="connsiteX1" y="connsiteY1"/>
                    </a:cxn>
                  </a:cxnLst>
                  <a:rect l="l" t="t" r="r" b="b"/>
                  <a:pathLst>
                    <a:path w="49167" h="15965">
                      <a:moveTo>
                        <a:pt x="0" y="0"/>
                      </a:moveTo>
                      <a:lnTo>
                        <a:pt x="49167" y="15966"/>
                      </a:lnTo>
                    </a:path>
                  </a:pathLst>
                </a:custGeom>
                <a:ln w="28575" cap="rnd">
                  <a:solidFill>
                    <a:srgbClr val="2094D2"/>
                  </a:solidFill>
                  <a:prstDash val="solid"/>
                  <a:round/>
                </a:ln>
              </p:spPr>
              <p:txBody>
                <a:bodyPr rtlCol="0" anchor="ctr"/>
                <a:lstStyle/>
                <a:p>
                  <a:endParaRPr lang="en-US"/>
                </a:p>
              </p:txBody>
            </p:sp>
            <p:sp>
              <p:nvSpPr>
                <p:cNvPr id="80" name="Freeform 1080">
                  <a:extLst>
                    <a:ext uri="{FF2B5EF4-FFF2-40B4-BE49-F238E27FC236}">
                      <a16:creationId xmlns:a16="http://schemas.microsoft.com/office/drawing/2014/main" id="{C49B565F-4E0C-C1F1-93D2-7CE7A63D5713}"/>
                    </a:ext>
                  </a:extLst>
                </p:cNvPr>
                <p:cNvSpPr/>
                <p:nvPr/>
              </p:nvSpPr>
              <p:spPr>
                <a:xfrm>
                  <a:off x="7702776" y="2413362"/>
                  <a:ext cx="146412" cy="81824"/>
                </a:xfrm>
                <a:custGeom>
                  <a:avLst/>
                  <a:gdLst>
                    <a:gd name="connsiteX0" fmla="*/ 0 w 146412"/>
                    <a:gd name="connsiteY0" fmla="*/ 51344 h 81824"/>
                    <a:gd name="connsiteX1" fmla="*/ 9616 w 146412"/>
                    <a:gd name="connsiteY1" fmla="*/ 51344 h 81824"/>
                    <a:gd name="connsiteX2" fmla="*/ 41547 w 146412"/>
                    <a:gd name="connsiteY2" fmla="*/ 81824 h 81824"/>
                    <a:gd name="connsiteX3" fmla="*/ 79466 w 146412"/>
                    <a:gd name="connsiteY3" fmla="*/ 81824 h 81824"/>
                    <a:gd name="connsiteX4" fmla="*/ 146413 w 146412"/>
                    <a:gd name="connsiteY4" fmla="*/ 0 h 81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412" h="81824">
                      <a:moveTo>
                        <a:pt x="0" y="51344"/>
                      </a:moveTo>
                      <a:lnTo>
                        <a:pt x="9616" y="51344"/>
                      </a:lnTo>
                      <a:lnTo>
                        <a:pt x="41547" y="81824"/>
                      </a:lnTo>
                      <a:lnTo>
                        <a:pt x="79466" y="81824"/>
                      </a:lnTo>
                      <a:lnTo>
                        <a:pt x="146413" y="0"/>
                      </a:lnTo>
                    </a:path>
                  </a:pathLst>
                </a:custGeom>
                <a:noFill/>
                <a:ln w="28575" cap="rnd">
                  <a:solidFill>
                    <a:srgbClr val="2094D2"/>
                  </a:solidFill>
                  <a:prstDash val="solid"/>
                  <a:round/>
                </a:ln>
              </p:spPr>
              <p:txBody>
                <a:bodyPr rtlCol="0" anchor="ctr"/>
                <a:lstStyle/>
                <a:p>
                  <a:endParaRPr lang="en-US"/>
                </a:p>
              </p:txBody>
            </p:sp>
          </p:grpSp>
        </p:grpSp>
        <p:sp>
          <p:nvSpPr>
            <p:cNvPr id="68" name="Freeform 1068">
              <a:extLst>
                <a:ext uri="{FF2B5EF4-FFF2-40B4-BE49-F238E27FC236}">
                  <a16:creationId xmlns:a16="http://schemas.microsoft.com/office/drawing/2014/main" id="{0DCC1462-AD29-B13B-8387-B99A1577ECE8}"/>
                </a:ext>
              </a:extLst>
            </p:cNvPr>
            <p:cNvSpPr/>
            <p:nvPr/>
          </p:nvSpPr>
          <p:spPr>
            <a:xfrm>
              <a:off x="7626213" y="2186032"/>
              <a:ext cx="158387" cy="52432"/>
            </a:xfrm>
            <a:custGeom>
              <a:avLst/>
              <a:gdLst>
                <a:gd name="connsiteX0" fmla="*/ 0 w 158387"/>
                <a:gd name="connsiteY0" fmla="*/ 52433 h 52432"/>
                <a:gd name="connsiteX1" fmla="*/ 52614 w 158387"/>
                <a:gd name="connsiteY1" fmla="*/ 0 h 52432"/>
                <a:gd name="connsiteX2" fmla="*/ 113393 w 158387"/>
                <a:gd name="connsiteY2" fmla="*/ 45357 h 52432"/>
                <a:gd name="connsiteX3" fmla="*/ 158387 w 158387"/>
                <a:gd name="connsiteY3" fmla="*/ 45357 h 52432"/>
              </a:gdLst>
              <a:ahLst/>
              <a:cxnLst>
                <a:cxn ang="0">
                  <a:pos x="connsiteX0" y="connsiteY0"/>
                </a:cxn>
                <a:cxn ang="0">
                  <a:pos x="connsiteX1" y="connsiteY1"/>
                </a:cxn>
                <a:cxn ang="0">
                  <a:pos x="connsiteX2" y="connsiteY2"/>
                </a:cxn>
                <a:cxn ang="0">
                  <a:pos x="connsiteX3" y="connsiteY3"/>
                </a:cxn>
              </a:cxnLst>
              <a:rect l="l" t="t" r="r" b="b"/>
              <a:pathLst>
                <a:path w="158387" h="52432">
                  <a:moveTo>
                    <a:pt x="0" y="52433"/>
                  </a:moveTo>
                  <a:lnTo>
                    <a:pt x="52614" y="0"/>
                  </a:lnTo>
                  <a:lnTo>
                    <a:pt x="113393" y="45357"/>
                  </a:lnTo>
                  <a:lnTo>
                    <a:pt x="158387" y="45357"/>
                  </a:lnTo>
                </a:path>
              </a:pathLst>
            </a:custGeom>
            <a:noFill/>
            <a:ln w="28575" cap="rnd">
              <a:solidFill>
                <a:srgbClr val="2094D2"/>
              </a:solidFill>
              <a:prstDash val="solid"/>
              <a:round/>
            </a:ln>
          </p:spPr>
          <p:txBody>
            <a:bodyPr rtlCol="0" anchor="ctr"/>
            <a:lstStyle/>
            <a:p>
              <a:endParaRPr lang="en-US"/>
            </a:p>
          </p:txBody>
        </p:sp>
        <p:sp>
          <p:nvSpPr>
            <p:cNvPr id="69" name="Freeform 1069">
              <a:extLst>
                <a:ext uri="{FF2B5EF4-FFF2-40B4-BE49-F238E27FC236}">
                  <a16:creationId xmlns:a16="http://schemas.microsoft.com/office/drawing/2014/main" id="{6A7C8D20-6F95-CA92-7159-69BA83A1A097}"/>
                </a:ext>
              </a:extLst>
            </p:cNvPr>
            <p:cNvSpPr/>
            <p:nvPr/>
          </p:nvSpPr>
          <p:spPr>
            <a:xfrm>
              <a:off x="7773714" y="2214880"/>
              <a:ext cx="26488" cy="26488"/>
            </a:xfrm>
            <a:custGeom>
              <a:avLst/>
              <a:gdLst>
                <a:gd name="connsiteX0" fmla="*/ 26488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8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8" y="13244"/>
                  </a:moveTo>
                  <a:cubicBezTo>
                    <a:pt x="26488" y="20559"/>
                    <a:pt x="20559" y="26489"/>
                    <a:pt x="13244" y="26489"/>
                  </a:cubicBezTo>
                  <a:cubicBezTo>
                    <a:pt x="5929" y="26489"/>
                    <a:pt x="0" y="20559"/>
                    <a:pt x="0" y="13244"/>
                  </a:cubicBezTo>
                  <a:cubicBezTo>
                    <a:pt x="0" y="5930"/>
                    <a:pt x="5929" y="0"/>
                    <a:pt x="13244" y="0"/>
                  </a:cubicBezTo>
                  <a:cubicBezTo>
                    <a:pt x="20559" y="0"/>
                    <a:pt x="26488" y="5930"/>
                    <a:pt x="26488" y="13244"/>
                  </a:cubicBezTo>
                  <a:close/>
                </a:path>
              </a:pathLst>
            </a:custGeom>
            <a:noFill/>
            <a:ln w="28575" cap="rnd">
              <a:solidFill>
                <a:srgbClr val="2094D2"/>
              </a:solidFill>
              <a:prstDash val="solid"/>
              <a:round/>
            </a:ln>
          </p:spPr>
          <p:txBody>
            <a:bodyPr rtlCol="0" anchor="ctr"/>
            <a:lstStyle/>
            <a:p>
              <a:endParaRPr lang="en-US"/>
            </a:p>
          </p:txBody>
        </p:sp>
        <p:sp>
          <p:nvSpPr>
            <p:cNvPr id="70" name="Freeform 1070">
              <a:extLst>
                <a:ext uri="{FF2B5EF4-FFF2-40B4-BE49-F238E27FC236}">
                  <a16:creationId xmlns:a16="http://schemas.microsoft.com/office/drawing/2014/main" id="{DBD0A64A-522E-98F3-BC03-EB9420FB90CC}"/>
                </a:ext>
              </a:extLst>
            </p:cNvPr>
            <p:cNvSpPr/>
            <p:nvPr/>
          </p:nvSpPr>
          <p:spPr>
            <a:xfrm>
              <a:off x="7721463" y="2117452"/>
              <a:ext cx="26488" cy="26488"/>
            </a:xfrm>
            <a:custGeom>
              <a:avLst/>
              <a:gdLst>
                <a:gd name="connsiteX0" fmla="*/ 0 w 26488"/>
                <a:gd name="connsiteY0" fmla="*/ 13244 h 26488"/>
                <a:gd name="connsiteX1" fmla="*/ 13244 w 26488"/>
                <a:gd name="connsiteY1" fmla="*/ 26489 h 26488"/>
                <a:gd name="connsiteX2" fmla="*/ 26488 w 26488"/>
                <a:gd name="connsiteY2" fmla="*/ 13244 h 26488"/>
                <a:gd name="connsiteX3" fmla="*/ 13244 w 26488"/>
                <a:gd name="connsiteY3" fmla="*/ 0 h 26488"/>
                <a:gd name="connsiteX4" fmla="*/ 0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0" y="13244"/>
                  </a:moveTo>
                  <a:cubicBezTo>
                    <a:pt x="0" y="20502"/>
                    <a:pt x="5987" y="26489"/>
                    <a:pt x="13244" y="26489"/>
                  </a:cubicBezTo>
                  <a:cubicBezTo>
                    <a:pt x="20502" y="26489"/>
                    <a:pt x="26488" y="20502"/>
                    <a:pt x="26488" y="13244"/>
                  </a:cubicBezTo>
                  <a:cubicBezTo>
                    <a:pt x="26488" y="5987"/>
                    <a:pt x="20502" y="0"/>
                    <a:pt x="13244" y="0"/>
                  </a:cubicBezTo>
                  <a:cubicBezTo>
                    <a:pt x="5987" y="0"/>
                    <a:pt x="0" y="5987"/>
                    <a:pt x="0" y="13244"/>
                  </a:cubicBezTo>
                  <a:close/>
                </a:path>
              </a:pathLst>
            </a:custGeom>
            <a:noFill/>
            <a:ln w="28575" cap="rnd">
              <a:solidFill>
                <a:srgbClr val="2094D2"/>
              </a:solidFill>
              <a:prstDash val="solid"/>
              <a:round/>
            </a:ln>
          </p:spPr>
          <p:txBody>
            <a:bodyPr rtlCol="0" anchor="ctr"/>
            <a:lstStyle/>
            <a:p>
              <a:endParaRPr lang="en-US"/>
            </a:p>
          </p:txBody>
        </p:sp>
        <p:sp>
          <p:nvSpPr>
            <p:cNvPr id="71" name="Freeform 1071">
              <a:extLst>
                <a:ext uri="{FF2B5EF4-FFF2-40B4-BE49-F238E27FC236}">
                  <a16:creationId xmlns:a16="http://schemas.microsoft.com/office/drawing/2014/main" id="{6D9FC7CC-96A7-A208-5402-96E12EF8B953}"/>
                </a:ext>
              </a:extLst>
            </p:cNvPr>
            <p:cNvSpPr/>
            <p:nvPr/>
          </p:nvSpPr>
          <p:spPr>
            <a:xfrm>
              <a:off x="7538946" y="2059395"/>
              <a:ext cx="105772" cy="165825"/>
            </a:xfrm>
            <a:custGeom>
              <a:avLst/>
              <a:gdLst>
                <a:gd name="connsiteX0" fmla="*/ 0 w 105772"/>
                <a:gd name="connsiteY0" fmla="*/ 165826 h 165825"/>
                <a:gd name="connsiteX1" fmla="*/ 2177 w 105772"/>
                <a:gd name="connsiteY1" fmla="*/ 165826 h 165825"/>
                <a:gd name="connsiteX2" fmla="*/ 62593 w 105772"/>
                <a:gd name="connsiteY2" fmla="*/ 105410 h 165825"/>
                <a:gd name="connsiteX3" fmla="*/ 62593 w 105772"/>
                <a:gd name="connsiteY3" fmla="*/ 65314 h 165825"/>
                <a:gd name="connsiteX4" fmla="*/ 105773 w 105772"/>
                <a:gd name="connsiteY4" fmla="*/ 65314 h 165825"/>
                <a:gd name="connsiteX5" fmla="*/ 66040 w 105772"/>
                <a:gd name="connsiteY5" fmla="*/ 0 h 16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72" h="165825">
                  <a:moveTo>
                    <a:pt x="0" y="165826"/>
                  </a:moveTo>
                  <a:lnTo>
                    <a:pt x="2177" y="165826"/>
                  </a:lnTo>
                  <a:lnTo>
                    <a:pt x="62593" y="105410"/>
                  </a:lnTo>
                  <a:lnTo>
                    <a:pt x="62593" y="65314"/>
                  </a:lnTo>
                  <a:lnTo>
                    <a:pt x="105773" y="65314"/>
                  </a:lnTo>
                  <a:lnTo>
                    <a:pt x="66040" y="0"/>
                  </a:lnTo>
                </a:path>
              </a:pathLst>
            </a:custGeom>
            <a:noFill/>
            <a:ln w="28575" cap="rnd">
              <a:solidFill>
                <a:srgbClr val="2094D2"/>
              </a:solidFill>
              <a:prstDash val="solid"/>
              <a:round/>
            </a:ln>
          </p:spPr>
          <p:txBody>
            <a:bodyPr rtlCol="0" anchor="ctr"/>
            <a:lstStyle/>
            <a:p>
              <a:endParaRPr lang="en-US"/>
            </a:p>
          </p:txBody>
        </p:sp>
        <p:sp>
          <p:nvSpPr>
            <p:cNvPr id="72" name="Freeform 1072">
              <a:extLst>
                <a:ext uri="{FF2B5EF4-FFF2-40B4-BE49-F238E27FC236}">
                  <a16:creationId xmlns:a16="http://schemas.microsoft.com/office/drawing/2014/main" id="{6A090644-6730-13F9-6B34-CBA5325E0CE9}"/>
                </a:ext>
              </a:extLst>
            </p:cNvPr>
            <p:cNvSpPr/>
            <p:nvPr/>
          </p:nvSpPr>
          <p:spPr>
            <a:xfrm>
              <a:off x="7585210" y="2034902"/>
              <a:ext cx="26488" cy="26488"/>
            </a:xfrm>
            <a:custGeom>
              <a:avLst/>
              <a:gdLst>
                <a:gd name="connsiteX0" fmla="*/ 0 w 26488"/>
                <a:gd name="connsiteY0" fmla="*/ 13244 h 26488"/>
                <a:gd name="connsiteX1" fmla="*/ 13244 w 26488"/>
                <a:gd name="connsiteY1" fmla="*/ 26489 h 26488"/>
                <a:gd name="connsiteX2" fmla="*/ 26489 w 26488"/>
                <a:gd name="connsiteY2" fmla="*/ 13244 h 26488"/>
                <a:gd name="connsiteX3" fmla="*/ 13244 w 26488"/>
                <a:gd name="connsiteY3" fmla="*/ 0 h 26488"/>
                <a:gd name="connsiteX4" fmla="*/ 0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0" y="13244"/>
                  </a:moveTo>
                  <a:cubicBezTo>
                    <a:pt x="0" y="20502"/>
                    <a:pt x="5987" y="26489"/>
                    <a:pt x="13244" y="26489"/>
                  </a:cubicBezTo>
                  <a:cubicBezTo>
                    <a:pt x="20502" y="26489"/>
                    <a:pt x="26489" y="20502"/>
                    <a:pt x="26489" y="13244"/>
                  </a:cubicBezTo>
                  <a:cubicBezTo>
                    <a:pt x="26489" y="5987"/>
                    <a:pt x="20502" y="0"/>
                    <a:pt x="13244" y="0"/>
                  </a:cubicBezTo>
                  <a:cubicBezTo>
                    <a:pt x="5987" y="0"/>
                    <a:pt x="0" y="5987"/>
                    <a:pt x="0" y="13244"/>
                  </a:cubicBezTo>
                  <a:close/>
                </a:path>
              </a:pathLst>
            </a:custGeom>
            <a:noFill/>
            <a:ln w="28575" cap="rnd">
              <a:solidFill>
                <a:srgbClr val="2094D2"/>
              </a:solidFill>
              <a:prstDash val="solid"/>
              <a:round/>
            </a:ln>
          </p:spPr>
          <p:txBody>
            <a:bodyPr rtlCol="0" anchor="ctr"/>
            <a:lstStyle/>
            <a:p>
              <a:endParaRPr lang="en-US"/>
            </a:p>
          </p:txBody>
        </p:sp>
        <p:sp>
          <p:nvSpPr>
            <p:cNvPr id="73" name="Freeform 1073">
              <a:extLst>
                <a:ext uri="{FF2B5EF4-FFF2-40B4-BE49-F238E27FC236}">
                  <a16:creationId xmlns:a16="http://schemas.microsoft.com/office/drawing/2014/main" id="{448C150B-B582-2C45-DC03-A149F22D3172}"/>
                </a:ext>
              </a:extLst>
            </p:cNvPr>
            <p:cNvSpPr/>
            <p:nvPr/>
          </p:nvSpPr>
          <p:spPr>
            <a:xfrm>
              <a:off x="7525701" y="2090964"/>
              <a:ext cx="26488" cy="26488"/>
            </a:xfrm>
            <a:custGeom>
              <a:avLst/>
              <a:gdLst>
                <a:gd name="connsiteX0" fmla="*/ 26489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9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9" y="13244"/>
                  </a:moveTo>
                  <a:cubicBezTo>
                    <a:pt x="26489" y="20559"/>
                    <a:pt x="20559" y="26489"/>
                    <a:pt x="13244" y="26489"/>
                  </a:cubicBezTo>
                  <a:cubicBezTo>
                    <a:pt x="5929" y="26489"/>
                    <a:pt x="0" y="20559"/>
                    <a:pt x="0" y="13244"/>
                  </a:cubicBezTo>
                  <a:cubicBezTo>
                    <a:pt x="0" y="5930"/>
                    <a:pt x="5929" y="0"/>
                    <a:pt x="13244" y="0"/>
                  </a:cubicBezTo>
                  <a:cubicBezTo>
                    <a:pt x="20559" y="0"/>
                    <a:pt x="26489" y="5930"/>
                    <a:pt x="26489" y="13244"/>
                  </a:cubicBezTo>
                  <a:close/>
                </a:path>
              </a:pathLst>
            </a:custGeom>
            <a:noFill/>
            <a:ln w="28575" cap="rnd">
              <a:solidFill>
                <a:srgbClr val="2094D2"/>
              </a:solidFill>
              <a:prstDash val="solid"/>
              <a:round/>
            </a:ln>
          </p:spPr>
          <p:txBody>
            <a:bodyPr rtlCol="0" anchor="ctr"/>
            <a:lstStyle/>
            <a:p>
              <a:endParaRPr lang="en-US"/>
            </a:p>
          </p:txBody>
        </p:sp>
        <p:sp>
          <p:nvSpPr>
            <p:cNvPr id="74" name="Freeform 1074">
              <a:extLst>
                <a:ext uri="{FF2B5EF4-FFF2-40B4-BE49-F238E27FC236}">
                  <a16:creationId xmlns:a16="http://schemas.microsoft.com/office/drawing/2014/main" id="{E6544EAA-28B2-FE83-B710-6CCCEFCFFE66}"/>
                </a:ext>
              </a:extLst>
            </p:cNvPr>
            <p:cNvSpPr/>
            <p:nvPr/>
          </p:nvSpPr>
          <p:spPr>
            <a:xfrm>
              <a:off x="7457666" y="2090964"/>
              <a:ext cx="26488" cy="26488"/>
            </a:xfrm>
            <a:custGeom>
              <a:avLst/>
              <a:gdLst>
                <a:gd name="connsiteX0" fmla="*/ 26489 w 26488"/>
                <a:gd name="connsiteY0" fmla="*/ 13244 h 26488"/>
                <a:gd name="connsiteX1" fmla="*/ 13244 w 26488"/>
                <a:gd name="connsiteY1" fmla="*/ 26489 h 26488"/>
                <a:gd name="connsiteX2" fmla="*/ 0 w 26488"/>
                <a:gd name="connsiteY2" fmla="*/ 13244 h 26488"/>
                <a:gd name="connsiteX3" fmla="*/ 13244 w 26488"/>
                <a:gd name="connsiteY3" fmla="*/ 0 h 26488"/>
                <a:gd name="connsiteX4" fmla="*/ 26489 w 26488"/>
                <a:gd name="connsiteY4" fmla="*/ 13244 h 26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8" h="26488">
                  <a:moveTo>
                    <a:pt x="26489" y="13244"/>
                  </a:moveTo>
                  <a:cubicBezTo>
                    <a:pt x="26489" y="20559"/>
                    <a:pt x="20559" y="26489"/>
                    <a:pt x="13244" y="26489"/>
                  </a:cubicBezTo>
                  <a:cubicBezTo>
                    <a:pt x="5929" y="26489"/>
                    <a:pt x="0" y="20559"/>
                    <a:pt x="0" y="13244"/>
                  </a:cubicBezTo>
                  <a:cubicBezTo>
                    <a:pt x="0" y="5930"/>
                    <a:pt x="5929" y="0"/>
                    <a:pt x="13244" y="0"/>
                  </a:cubicBezTo>
                  <a:cubicBezTo>
                    <a:pt x="20559" y="0"/>
                    <a:pt x="26489" y="5930"/>
                    <a:pt x="26489" y="13244"/>
                  </a:cubicBezTo>
                  <a:close/>
                </a:path>
              </a:pathLst>
            </a:custGeom>
            <a:noFill/>
            <a:ln w="28575" cap="rnd">
              <a:solidFill>
                <a:srgbClr val="2094D2"/>
              </a:solidFill>
              <a:prstDash val="solid"/>
              <a:round/>
            </a:ln>
          </p:spPr>
          <p:txBody>
            <a:bodyPr rtlCol="0" anchor="ctr"/>
            <a:lstStyle/>
            <a:p>
              <a:endParaRPr lang="en-US"/>
            </a:p>
          </p:txBody>
        </p:sp>
        <p:sp>
          <p:nvSpPr>
            <p:cNvPr id="75" name="Freeform 1075">
              <a:extLst>
                <a:ext uri="{FF2B5EF4-FFF2-40B4-BE49-F238E27FC236}">
                  <a16:creationId xmlns:a16="http://schemas.microsoft.com/office/drawing/2014/main" id="{A24DE459-9505-C354-173A-307B0379F5F5}"/>
                </a:ext>
              </a:extLst>
            </p:cNvPr>
            <p:cNvSpPr/>
            <p:nvPr/>
          </p:nvSpPr>
          <p:spPr>
            <a:xfrm>
              <a:off x="7673384" y="2147207"/>
              <a:ext cx="44631" cy="44812"/>
            </a:xfrm>
            <a:custGeom>
              <a:avLst/>
              <a:gdLst>
                <a:gd name="connsiteX0" fmla="*/ 0 w 44631"/>
                <a:gd name="connsiteY0" fmla="*/ 44813 h 44812"/>
                <a:gd name="connsiteX1" fmla="*/ 44631 w 44631"/>
                <a:gd name="connsiteY1" fmla="*/ 0 h 44812"/>
              </a:gdLst>
              <a:ahLst/>
              <a:cxnLst>
                <a:cxn ang="0">
                  <a:pos x="connsiteX0" y="connsiteY0"/>
                </a:cxn>
                <a:cxn ang="0">
                  <a:pos x="connsiteX1" y="connsiteY1"/>
                </a:cxn>
              </a:cxnLst>
              <a:rect l="l" t="t" r="r" b="b"/>
              <a:pathLst>
                <a:path w="44631" h="44812">
                  <a:moveTo>
                    <a:pt x="0" y="44813"/>
                  </a:moveTo>
                  <a:lnTo>
                    <a:pt x="44631" y="0"/>
                  </a:lnTo>
                </a:path>
              </a:pathLst>
            </a:custGeom>
            <a:ln w="28575" cap="rnd">
              <a:solidFill>
                <a:srgbClr val="2094D2"/>
              </a:solidFill>
              <a:prstDash val="solid"/>
              <a:round/>
            </a:ln>
          </p:spPr>
          <p:txBody>
            <a:bodyPr rtlCol="0" anchor="ctr"/>
            <a:lstStyle/>
            <a:p>
              <a:endParaRPr lang="en-US"/>
            </a:p>
          </p:txBody>
        </p:sp>
      </p:grpSp>
    </p:spTree>
    <p:extLst>
      <p:ext uri="{BB962C8B-B14F-4D97-AF65-F5344CB8AC3E}">
        <p14:creationId xmlns:p14="http://schemas.microsoft.com/office/powerpoint/2010/main" val="350640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8C827-525F-EDBE-8691-22F9DC2C8BB8}"/>
            </a:ext>
          </a:extLst>
        </p:cNvPr>
        <p:cNvGrpSpPr/>
        <p:nvPr/>
      </p:nvGrpSpPr>
      <p:grpSpPr>
        <a:xfrm>
          <a:off x="0" y="0"/>
          <a:ext cx="0" cy="0"/>
          <a:chOff x="0" y="0"/>
          <a:chExt cx="0" cy="0"/>
        </a:xfrm>
      </p:grpSpPr>
      <p:sp>
        <p:nvSpPr>
          <p:cNvPr id="132" name="Freeform 968">
            <a:extLst>
              <a:ext uri="{FF2B5EF4-FFF2-40B4-BE49-F238E27FC236}">
                <a16:creationId xmlns:a16="http://schemas.microsoft.com/office/drawing/2014/main" id="{15604969-665D-AF1B-264C-4D0EC8573008}"/>
              </a:ext>
            </a:extLst>
          </p:cNvPr>
          <p:cNvSpPr/>
          <p:nvPr/>
        </p:nvSpPr>
        <p:spPr>
          <a:xfrm>
            <a:off x="736320" y="2571920"/>
            <a:ext cx="97635" cy="104392"/>
          </a:xfrm>
          <a:custGeom>
            <a:avLst/>
            <a:gdLst>
              <a:gd name="connsiteX0" fmla="*/ 425633 w 425633"/>
              <a:gd name="connsiteY0" fmla="*/ 212866 h 425731"/>
              <a:gd name="connsiteX1" fmla="*/ 212816 w 425633"/>
              <a:gd name="connsiteY1" fmla="*/ 425732 h 425731"/>
              <a:gd name="connsiteX2" fmla="*/ 0 w 425633"/>
              <a:gd name="connsiteY2" fmla="*/ 212866 h 425731"/>
              <a:gd name="connsiteX3" fmla="*/ 212816 w 425633"/>
              <a:gd name="connsiteY3" fmla="*/ 0 h 425731"/>
              <a:gd name="connsiteX4" fmla="*/ 425633 w 425633"/>
              <a:gd name="connsiteY4" fmla="*/ 212866 h 425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633" h="425731">
                <a:moveTo>
                  <a:pt x="425633" y="212866"/>
                </a:moveTo>
                <a:cubicBezTo>
                  <a:pt x="425633" y="330428"/>
                  <a:pt x="330352" y="425732"/>
                  <a:pt x="212816" y="425732"/>
                </a:cubicBezTo>
                <a:cubicBezTo>
                  <a:pt x="95281" y="425732"/>
                  <a:pt x="0" y="330428"/>
                  <a:pt x="0" y="212866"/>
                </a:cubicBezTo>
                <a:cubicBezTo>
                  <a:pt x="0" y="95303"/>
                  <a:pt x="95281" y="0"/>
                  <a:pt x="212816" y="0"/>
                </a:cubicBezTo>
                <a:cubicBezTo>
                  <a:pt x="330352" y="0"/>
                  <a:pt x="425633" y="95303"/>
                  <a:pt x="425633" y="212866"/>
                </a:cubicBezTo>
                <a:close/>
              </a:path>
            </a:pathLst>
          </a:custGeom>
          <a:solidFill>
            <a:srgbClr val="F68E2B"/>
          </a:solidFill>
          <a:ln w="3948" cap="flat">
            <a:solidFill>
              <a:srgbClr val="F68E2B"/>
            </a:solidFill>
            <a:prstDash val="solid"/>
            <a:miter/>
          </a:ln>
        </p:spPr>
        <p:txBody>
          <a:bodyPr rtlCol="0" anchor="ctr"/>
          <a:lstStyle/>
          <a:p>
            <a:endParaRPr lang="en-US"/>
          </a:p>
        </p:txBody>
      </p:sp>
      <p:sp>
        <p:nvSpPr>
          <p:cNvPr id="129" name="Freeform 968">
            <a:extLst>
              <a:ext uri="{FF2B5EF4-FFF2-40B4-BE49-F238E27FC236}">
                <a16:creationId xmlns:a16="http://schemas.microsoft.com/office/drawing/2014/main" id="{BABD966E-6853-5610-3C3D-8CE9416051B2}"/>
              </a:ext>
            </a:extLst>
          </p:cNvPr>
          <p:cNvSpPr/>
          <p:nvPr/>
        </p:nvSpPr>
        <p:spPr>
          <a:xfrm>
            <a:off x="1010366" y="3682698"/>
            <a:ext cx="97635" cy="104392"/>
          </a:xfrm>
          <a:custGeom>
            <a:avLst/>
            <a:gdLst>
              <a:gd name="connsiteX0" fmla="*/ 425633 w 425633"/>
              <a:gd name="connsiteY0" fmla="*/ 212866 h 425731"/>
              <a:gd name="connsiteX1" fmla="*/ 212816 w 425633"/>
              <a:gd name="connsiteY1" fmla="*/ 425732 h 425731"/>
              <a:gd name="connsiteX2" fmla="*/ 0 w 425633"/>
              <a:gd name="connsiteY2" fmla="*/ 212866 h 425731"/>
              <a:gd name="connsiteX3" fmla="*/ 212816 w 425633"/>
              <a:gd name="connsiteY3" fmla="*/ 0 h 425731"/>
              <a:gd name="connsiteX4" fmla="*/ 425633 w 425633"/>
              <a:gd name="connsiteY4" fmla="*/ 212866 h 425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633" h="425731">
                <a:moveTo>
                  <a:pt x="425633" y="212866"/>
                </a:moveTo>
                <a:cubicBezTo>
                  <a:pt x="425633" y="330428"/>
                  <a:pt x="330352" y="425732"/>
                  <a:pt x="212816" y="425732"/>
                </a:cubicBezTo>
                <a:cubicBezTo>
                  <a:pt x="95281" y="425732"/>
                  <a:pt x="0" y="330428"/>
                  <a:pt x="0" y="212866"/>
                </a:cubicBezTo>
                <a:cubicBezTo>
                  <a:pt x="0" y="95303"/>
                  <a:pt x="95281" y="0"/>
                  <a:pt x="212816" y="0"/>
                </a:cubicBezTo>
                <a:cubicBezTo>
                  <a:pt x="330352" y="0"/>
                  <a:pt x="425633" y="95303"/>
                  <a:pt x="425633" y="212866"/>
                </a:cubicBezTo>
                <a:close/>
              </a:path>
            </a:pathLst>
          </a:custGeom>
          <a:solidFill>
            <a:srgbClr val="F68E2B"/>
          </a:solidFill>
          <a:ln w="3948" cap="flat">
            <a:solidFill>
              <a:srgbClr val="F68E2B"/>
            </a:solidFill>
            <a:prstDash val="solid"/>
            <a:miter/>
          </a:ln>
        </p:spPr>
        <p:txBody>
          <a:bodyPr rtlCol="0" anchor="ctr"/>
          <a:lstStyle/>
          <a:p>
            <a:endParaRPr lang="en-US"/>
          </a:p>
        </p:txBody>
      </p:sp>
      <p:sp>
        <p:nvSpPr>
          <p:cNvPr id="6" name="Title 1">
            <a:extLst>
              <a:ext uri="{FF2B5EF4-FFF2-40B4-BE49-F238E27FC236}">
                <a16:creationId xmlns:a16="http://schemas.microsoft.com/office/drawing/2014/main" id="{141214AD-D49E-2A9E-D2DD-4F3B4B85699A}"/>
              </a:ext>
            </a:extLst>
          </p:cNvPr>
          <p:cNvSpPr txBox="1">
            <a:spLocks/>
          </p:cNvSpPr>
          <p:nvPr/>
        </p:nvSpPr>
        <p:spPr>
          <a:xfrm>
            <a:off x="710204" y="205637"/>
            <a:ext cx="11501669" cy="2277774"/>
          </a:xfrm>
          <a:prstGeom prst="rect">
            <a:avLst/>
          </a:prstGeom>
        </p:spPr>
        <p:txBody>
          <a:bodyPr wrap="square" lIns="0" tIns="0" rIns="0" bIns="0">
            <a:spAutoFit/>
          </a:bodyPr>
          <a:lstStyle>
            <a:lvl1pPr>
              <a:defRPr sz="3150" b="1" i="0">
                <a:solidFill>
                  <a:srgbClr val="09465E"/>
                </a:solidFill>
                <a:latin typeface="Calibri"/>
                <a:ea typeface="+mj-ea"/>
                <a:cs typeface="Calibri"/>
              </a:defRPr>
            </a:lvl1pPr>
          </a:lstStyle>
          <a:p>
            <a:pPr>
              <a:defRPr/>
            </a:pPr>
            <a:r>
              <a:rPr lang="en-US" sz="3600"/>
              <a:t>Automazione nella lavorazione degli alimenti</a:t>
            </a:r>
          </a:p>
          <a:p>
            <a:pPr marL="0" marR="0" lvl="0" indent="0" defTabSz="914400" eaLnBrk="1" fontAlgn="auto" latinLnBrk="0" hangingPunct="1">
              <a:lnSpc>
                <a:spcPct val="100000"/>
              </a:lnSpc>
              <a:spcBef>
                <a:spcPts val="0"/>
              </a:spcBef>
              <a:spcAft>
                <a:spcPts val="0"/>
              </a:spcAft>
              <a:buClrTx/>
              <a:buSzTx/>
              <a:buFontTx/>
              <a:buNone/>
              <a:tabLst/>
              <a:defRPr/>
            </a:pPr>
            <a:br>
              <a:rPr kumimoji="0" lang="en-IE" sz="3600" b="1" i="0" u="none" strike="noStrike" kern="0" cap="none" spc="0" normalizeH="0" baseline="0" noProof="0">
                <a:ln>
                  <a:noFill/>
                </a:ln>
                <a:effectLst/>
                <a:uLnTx/>
                <a:uFillTx/>
                <a:latin typeface="Calibri"/>
                <a:ea typeface="+mj-ea"/>
                <a:cs typeface="Calibri"/>
              </a:rPr>
            </a:br>
            <a:br>
              <a:rPr kumimoji="0" lang="es-ES" sz="3600" b="1" i="0" u="none" strike="noStrike" kern="100" cap="none" spc="0" normalizeH="0" baseline="0" noProof="0">
                <a:ln>
                  <a:noFill/>
                </a:ln>
                <a:effectLst/>
                <a:uLnTx/>
                <a:uFillTx/>
                <a:latin typeface="Aptos" panose="020B0004020202020204" pitchFamily="34" charset="0"/>
                <a:ea typeface="Aptos" panose="020B0004020202020204" pitchFamily="34" charset="0"/>
                <a:cs typeface="Times New Roman" panose="02020603050405020304" pitchFamily="18" charset="0"/>
              </a:rPr>
            </a:br>
            <a:endParaRPr kumimoji="0" lang="en-IE" sz="3600" b="1" i="0" u="none" strike="noStrike" kern="0" cap="none" spc="0" normalizeH="0" baseline="0" noProof="0">
              <a:ln>
                <a:noFill/>
              </a:ln>
              <a:effectLst/>
              <a:uLnTx/>
              <a:uFillTx/>
              <a:latin typeface="Calibri"/>
              <a:ea typeface="+mj-ea"/>
              <a:cs typeface="Calibri"/>
            </a:endParaRPr>
          </a:p>
        </p:txBody>
      </p:sp>
      <p:sp>
        <p:nvSpPr>
          <p:cNvPr id="7" name="TextBox 6">
            <a:extLst>
              <a:ext uri="{FF2B5EF4-FFF2-40B4-BE49-F238E27FC236}">
                <a16:creationId xmlns:a16="http://schemas.microsoft.com/office/drawing/2014/main" id="{9F7F4C3F-D28A-2F06-0A8E-A8A50DF9B582}"/>
              </a:ext>
            </a:extLst>
          </p:cNvPr>
          <p:cNvSpPr txBox="1"/>
          <p:nvPr/>
        </p:nvSpPr>
        <p:spPr>
          <a:xfrm>
            <a:off x="1284605" y="893421"/>
            <a:ext cx="10332729" cy="5170646"/>
          </a:xfrm>
          <a:prstGeom prst="rect">
            <a:avLst/>
          </a:prstGeom>
          <a:noFill/>
        </p:spPr>
        <p:txBody>
          <a:bodyPr wrap="square" lIns="91440" tIns="45720" rIns="91440" bIns="4572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solidFill>
                  <a:srgbClr val="09465E"/>
                </a:solidFill>
                <a:latin typeface="Calibri"/>
                <a:ea typeface="Calibri"/>
                <a:cs typeface="Times New Roman"/>
              </a:rPr>
              <a:t>Le </a:t>
            </a:r>
            <a:r>
              <a:rPr lang="en-US" dirty="0" err="1">
                <a:solidFill>
                  <a:srgbClr val="09465E"/>
                </a:solidFill>
                <a:latin typeface="Calibri"/>
                <a:ea typeface="Calibri"/>
                <a:cs typeface="Times New Roman"/>
              </a:rPr>
              <a:t>tecnologie</a:t>
            </a:r>
            <a:r>
              <a:rPr lang="en-US" dirty="0">
                <a:solidFill>
                  <a:srgbClr val="09465E"/>
                </a:solidFill>
                <a:latin typeface="Calibri"/>
                <a:ea typeface="Calibri"/>
                <a:cs typeface="Times New Roman"/>
              </a:rPr>
              <a:t> di </a:t>
            </a:r>
            <a:r>
              <a:rPr lang="en-US" dirty="0" err="1">
                <a:solidFill>
                  <a:srgbClr val="09465E"/>
                </a:solidFill>
                <a:latin typeface="Calibri"/>
                <a:ea typeface="Calibri"/>
                <a:cs typeface="Times New Roman"/>
              </a:rPr>
              <a:t>automazione</a:t>
            </a:r>
            <a:r>
              <a:rPr lang="en-US" dirty="0">
                <a:solidFill>
                  <a:srgbClr val="09465E"/>
                </a:solidFill>
                <a:latin typeface="Calibri"/>
                <a:ea typeface="Calibri"/>
                <a:cs typeface="Times New Roman"/>
              </a:rPr>
              <a:t> </a:t>
            </a:r>
            <a:r>
              <a:rPr lang="en-US" dirty="0" err="1">
                <a:solidFill>
                  <a:srgbClr val="09465E"/>
                </a:solidFill>
                <a:latin typeface="Calibri"/>
                <a:ea typeface="Calibri"/>
                <a:cs typeface="Times New Roman"/>
              </a:rPr>
              <a:t>snelliscono</a:t>
            </a:r>
            <a:r>
              <a:rPr lang="en-US" dirty="0">
                <a:solidFill>
                  <a:srgbClr val="09465E"/>
                </a:solidFill>
                <a:latin typeface="Calibri"/>
                <a:ea typeface="Calibri"/>
                <a:cs typeface="Times New Roman"/>
              </a:rPr>
              <a:t> le </a:t>
            </a:r>
            <a:r>
              <a:rPr lang="en-US" dirty="0" err="1">
                <a:solidFill>
                  <a:srgbClr val="09465E"/>
                </a:solidFill>
                <a:latin typeface="Calibri"/>
                <a:ea typeface="Calibri"/>
                <a:cs typeface="Times New Roman"/>
              </a:rPr>
              <a:t>operazioni</a:t>
            </a:r>
            <a:r>
              <a:rPr lang="en-US" dirty="0">
                <a:solidFill>
                  <a:srgbClr val="09465E"/>
                </a:solidFill>
                <a:latin typeface="Calibri"/>
                <a:ea typeface="Calibri"/>
                <a:cs typeface="Times New Roman"/>
              </a:rPr>
              <a:t>, </a:t>
            </a:r>
            <a:r>
              <a:rPr lang="en-US" dirty="0" err="1">
                <a:solidFill>
                  <a:srgbClr val="09465E"/>
                </a:solidFill>
                <a:latin typeface="Calibri"/>
                <a:ea typeface="Calibri"/>
                <a:cs typeface="Times New Roman"/>
              </a:rPr>
              <a:t>riducono</a:t>
            </a:r>
            <a:r>
              <a:rPr lang="en-US" dirty="0">
                <a:solidFill>
                  <a:srgbClr val="09465E"/>
                </a:solidFill>
                <a:latin typeface="Calibri"/>
                <a:ea typeface="Calibri"/>
                <a:cs typeface="Times New Roman"/>
              </a:rPr>
              <a:t> </a:t>
            </a:r>
            <a:r>
              <a:rPr lang="en-US" dirty="0" err="1">
                <a:solidFill>
                  <a:srgbClr val="09465E"/>
                </a:solidFill>
                <a:latin typeface="Calibri"/>
                <a:ea typeface="Calibri"/>
                <a:cs typeface="Times New Roman"/>
              </a:rPr>
              <a:t>l'intervento</a:t>
            </a:r>
            <a:r>
              <a:rPr lang="en-US" dirty="0">
                <a:solidFill>
                  <a:srgbClr val="09465E"/>
                </a:solidFill>
                <a:latin typeface="Calibri"/>
                <a:ea typeface="Calibri"/>
                <a:cs typeface="Times New Roman"/>
              </a:rPr>
              <a:t> </a:t>
            </a:r>
            <a:r>
              <a:rPr lang="en-US" dirty="0" err="1">
                <a:solidFill>
                  <a:srgbClr val="09465E"/>
                </a:solidFill>
                <a:latin typeface="Calibri"/>
                <a:ea typeface="Calibri"/>
                <a:cs typeface="Times New Roman"/>
              </a:rPr>
              <a:t>umano</a:t>
            </a:r>
            <a:r>
              <a:rPr lang="en-US" dirty="0">
                <a:solidFill>
                  <a:srgbClr val="09465E"/>
                </a:solidFill>
                <a:latin typeface="Calibri"/>
                <a:ea typeface="Calibri"/>
                <a:cs typeface="Times New Roman"/>
              </a:rPr>
              <a:t> e </a:t>
            </a:r>
            <a:r>
              <a:rPr lang="en-US" dirty="0" err="1">
                <a:solidFill>
                  <a:srgbClr val="09465E"/>
                </a:solidFill>
                <a:latin typeface="Calibri"/>
                <a:ea typeface="Calibri"/>
                <a:cs typeface="Times New Roman"/>
              </a:rPr>
              <a:t>aumentano</a:t>
            </a:r>
            <a:r>
              <a:rPr lang="en-US" dirty="0">
                <a:solidFill>
                  <a:srgbClr val="09465E"/>
                </a:solidFill>
                <a:latin typeface="Calibri"/>
                <a:ea typeface="Calibri"/>
                <a:cs typeface="Times New Roman"/>
              </a:rPr>
              <a:t> la </a:t>
            </a:r>
            <a:r>
              <a:rPr lang="en-US" dirty="0" err="1">
                <a:solidFill>
                  <a:srgbClr val="09465E"/>
                </a:solidFill>
                <a:latin typeface="Calibri"/>
                <a:ea typeface="Calibri"/>
                <a:cs typeface="Times New Roman"/>
              </a:rPr>
              <a:t>produttività</a:t>
            </a:r>
            <a:r>
              <a:rPr kumimoji="0" lang="en-US" b="0" i="0" u="none" strike="noStrike" kern="0" cap="none" spc="0" normalizeH="0" baseline="0" noProof="0" dirty="0">
                <a:ln>
                  <a:noFill/>
                </a:ln>
                <a:solidFill>
                  <a:srgbClr val="09465E"/>
                </a:solidFill>
                <a:effectLst/>
                <a:uLnTx/>
                <a:uFillTx/>
                <a:latin typeface="Calibri"/>
                <a:ea typeface="Times New Roman" panose="02020603050405020304" pitchFamily="18" charset="0"/>
                <a:cs typeface="Times New Roman"/>
              </a:rPr>
              <a:t>... </a:t>
            </a:r>
            <a:r>
              <a:rPr kumimoji="0" lang="en-US" b="0" i="0" u="none" strike="noStrike" kern="0" cap="none" spc="0" normalizeH="0" baseline="0" noProof="0" dirty="0" err="1">
                <a:ln>
                  <a:noFill/>
                </a:ln>
                <a:solidFill>
                  <a:srgbClr val="09465E"/>
                </a:solidFill>
                <a:effectLst/>
                <a:uLnTx/>
                <a:uFillTx/>
                <a:latin typeface="Calibri"/>
                <a:ea typeface="Times New Roman" panose="02020603050405020304" pitchFamily="18" charset="0"/>
                <a:cs typeface="Times New Roman"/>
              </a:rPr>
              <a:t>portando</a:t>
            </a:r>
            <a:r>
              <a:rPr kumimoji="0" lang="en-US" b="0" i="0" u="none" strike="noStrike" kern="0" cap="none" spc="0" normalizeH="0" baseline="0" noProof="0" dirty="0">
                <a:ln>
                  <a:noFill/>
                </a:ln>
                <a:solidFill>
                  <a:srgbClr val="09465E"/>
                </a:solidFill>
                <a:effectLst/>
                <a:uLnTx/>
                <a:uFillTx/>
                <a:latin typeface="Calibri"/>
                <a:ea typeface="Times New Roman" panose="02020603050405020304" pitchFamily="18" charset="0"/>
                <a:cs typeface="Times New Roman"/>
              </a:rPr>
              <a:t> a:</a:t>
            </a:r>
            <a:endParaRPr lang="en-US" b="0" i="0" u="none" strike="noStrike" kern="0" cap="none" spc="0" normalizeH="0" baseline="0" noProof="0" dirty="0">
              <a:ln>
                <a:noFill/>
              </a:ln>
              <a:solidFill>
                <a:srgbClr val="09465E"/>
              </a:solidFill>
              <a:effectLst/>
              <a:uLnTx/>
              <a:uFillTx/>
              <a:latin typeface="Calibri"/>
              <a:ea typeface="Times New Roman" panose="02020603050405020304" pitchFamily="18" charset="0"/>
              <a:cs typeface="Times New Roman"/>
            </a:endParaRPr>
          </a:p>
          <a:p>
            <a:pPr marL="0" marR="0" lvl="0" indent="0" defTabSz="914400" eaLnBrk="1" fontAlgn="auto" latinLnBrk="0" hangingPunct="1">
              <a:lnSpc>
                <a:spcPct val="100000"/>
              </a:lnSpc>
              <a:spcBef>
                <a:spcPts val="0"/>
              </a:spcBef>
              <a:spcAft>
                <a:spcPts val="0"/>
              </a:spcAft>
              <a:buClrTx/>
              <a:buSzPts val="1000"/>
              <a:buFontTx/>
              <a:buNone/>
              <a:tabLst>
                <a:tab pos="457200" algn="l"/>
              </a:tabLst>
              <a:defRPr/>
            </a:pPr>
            <a:endParaRPr lang="en-US" b="1" i="0" u="none" strike="noStrike" kern="0" cap="none" spc="0" normalizeH="0" baseline="0" noProof="0" dirty="0">
              <a:ln>
                <a:noFill/>
              </a:ln>
              <a:solidFill>
                <a:srgbClr val="09465E"/>
              </a:solidFill>
              <a:effectLst/>
              <a:uLnTx/>
              <a:uFillTx/>
              <a:latin typeface="Calibri" panose="020F0502020204030204" pitchFamily="34" charset="0"/>
              <a:ea typeface="Aptos" panose="020B000402020202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Pts val="1000"/>
              <a:buFontTx/>
              <a:buNone/>
              <a:tabLst>
                <a:tab pos="457200" algn="l"/>
              </a:tabLst>
              <a:defRPr/>
            </a:pPr>
            <a:endParaRPr lang="en-US" b="1" i="0" u="none" strike="noStrike" kern="0" cap="none" spc="0" normalizeH="0" baseline="0" noProof="0" dirty="0">
              <a:ln>
                <a:noFill/>
              </a:ln>
              <a:solidFill>
                <a:srgbClr val="09465E"/>
              </a:solidFill>
              <a:effectLst/>
              <a:uLnTx/>
              <a:uFillTx/>
              <a:latin typeface="Calibri" panose="020F0502020204030204" pitchFamily="34" charset="0"/>
              <a:ea typeface="Aptos" panose="020B000402020202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Pts val="1000"/>
              <a:buFontTx/>
              <a:buNone/>
              <a:tabLst>
                <a:tab pos="457200" algn="l"/>
              </a:tabLst>
              <a:defRPr/>
            </a:pPr>
            <a:r>
              <a:rPr kumimoji="0" lang="en-US" b="1" i="0" u="none" strike="noStrike" kern="0" cap="none" spc="0" normalizeH="0" baseline="0" noProof="0" dirty="0" err="1">
                <a:ln>
                  <a:noFill/>
                </a:ln>
                <a:solidFill>
                  <a:srgbClr val="09465E"/>
                </a:solidFill>
                <a:effectLst/>
                <a:uLnTx/>
                <a:uFillTx/>
                <a:latin typeface="Calibri"/>
                <a:ea typeface="Aptos" panose="020B0004020202020204" pitchFamily="34" charset="0"/>
                <a:cs typeface="Times New Roman"/>
              </a:rPr>
              <a:t>Applicazioni</a:t>
            </a:r>
            <a:r>
              <a:rPr kumimoji="0" lang="en-US" b="1" i="0" u="none" strike="noStrike" kern="0" cap="none" spc="0" normalizeH="0" baseline="0" noProof="0" dirty="0">
                <a:ln>
                  <a:noFill/>
                </a:ln>
                <a:solidFill>
                  <a:srgbClr val="09465E"/>
                </a:solidFill>
                <a:effectLst/>
                <a:uLnTx/>
                <a:uFillTx/>
                <a:latin typeface="Calibri"/>
                <a:ea typeface="Aptos" panose="020B0004020202020204" pitchFamily="34" charset="0"/>
                <a:cs typeface="Times New Roman"/>
              </a:rPr>
              <a:t>:</a:t>
            </a:r>
            <a:endParaRPr lang="en-US" b="1" i="0" u="none" strike="noStrike" kern="0" cap="none" spc="0" normalizeH="0" baseline="0" noProof="0" dirty="0">
              <a:ln>
                <a:noFill/>
              </a:ln>
              <a:solidFill>
                <a:srgbClr val="09465E"/>
              </a:solidFill>
              <a:effectLst/>
              <a:uLnTx/>
              <a:uFillTx/>
              <a:latin typeface="Calibri"/>
              <a:ea typeface="Aptos" panose="020B0004020202020204" pitchFamily="34" charset="0"/>
              <a:cs typeface="Times New Roman"/>
            </a:endParaRPr>
          </a:p>
          <a:p>
            <a:pPr marL="359410" marR="0" lvl="0" indent="-457200" defTabSz="914400" eaLnBrk="1" fontAlgn="auto" latinLnBrk="0" hangingPunct="1">
              <a:lnSpc>
                <a:spcPct val="100000"/>
              </a:lnSpc>
              <a:spcBef>
                <a:spcPts val="0"/>
              </a:spcBef>
              <a:spcAft>
                <a:spcPts val="0"/>
              </a:spcAft>
              <a:buClrTx/>
              <a:buSzPts val="1000"/>
              <a:buFontTx/>
              <a:buNone/>
              <a:tabLst>
                <a:tab pos="457200" algn="l"/>
              </a:tabLst>
              <a:defRPr/>
            </a:pPr>
            <a:r>
              <a:rPr kumimoji="0" lang="es-ES" sz="2000" b="1" i="0" u="none" strike="noStrike" kern="0" cap="none" spc="0" normalizeH="0" baseline="0" noProof="0" dirty="0" err="1">
                <a:ln>
                  <a:noFill/>
                </a:ln>
                <a:solidFill>
                  <a:srgbClr val="2094D2"/>
                </a:solidFill>
                <a:effectLst/>
                <a:uLnTx/>
                <a:uFillTx/>
                <a:latin typeface="Calibri"/>
                <a:ea typeface="Times New Roman" panose="02020603050405020304" pitchFamily="18" charset="0"/>
                <a:cs typeface="Times New Roman"/>
              </a:rPr>
              <a:t>Robotica</a:t>
            </a:r>
            <a:r>
              <a:rPr kumimoji="0" lang="es-ES" sz="2000" b="0" i="0" u="none" strike="noStrike" kern="0" cap="none" spc="0" normalizeH="0" baseline="0" noProof="0" dirty="0">
                <a:ln>
                  <a:noFill/>
                </a:ln>
                <a:solidFill>
                  <a:srgbClr val="2094D2"/>
                </a:solidFill>
                <a:effectLst/>
                <a:uLnTx/>
                <a:uFillTx/>
                <a:latin typeface="Calibri"/>
                <a:ea typeface="Times New Roman" panose="02020603050405020304" pitchFamily="18" charset="0"/>
                <a:cs typeface="Times New Roman"/>
              </a:rPr>
              <a:t>: </a:t>
            </a:r>
            <a:r>
              <a:rPr lang="en-US" sz="2000" dirty="0">
                <a:solidFill>
                  <a:srgbClr val="09465E"/>
                </a:solidFill>
                <a:latin typeface="Calibri"/>
                <a:ea typeface="Calibri"/>
                <a:cs typeface="Times New Roman"/>
              </a:rPr>
              <a:t>I </a:t>
            </a:r>
            <a:r>
              <a:rPr lang="en-US" sz="2000" dirty="0" err="1">
                <a:solidFill>
                  <a:srgbClr val="09465E"/>
                </a:solidFill>
                <a:latin typeface="Calibri"/>
                <a:ea typeface="Calibri"/>
                <a:cs typeface="Times New Roman"/>
              </a:rPr>
              <a:t>bracci</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robotici</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automatizzano</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attività</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ripetitive</a:t>
            </a:r>
            <a:r>
              <a:rPr lang="en-US" sz="2000" dirty="0">
                <a:solidFill>
                  <a:srgbClr val="09465E"/>
                </a:solidFill>
                <a:latin typeface="Calibri"/>
                <a:ea typeface="Calibri"/>
                <a:cs typeface="Times New Roman"/>
              </a:rPr>
              <a:t> come lo </a:t>
            </a:r>
            <a:r>
              <a:rPr lang="en-US" sz="2000" dirty="0" err="1">
                <a:solidFill>
                  <a:srgbClr val="09465E"/>
                </a:solidFill>
                <a:latin typeface="Calibri"/>
                <a:ea typeface="Calibri"/>
                <a:cs typeface="Times New Roman"/>
              </a:rPr>
              <a:t>smistamento</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l'imballaggio</a:t>
            </a:r>
            <a:r>
              <a:rPr lang="en-US" sz="2000" dirty="0">
                <a:solidFill>
                  <a:srgbClr val="09465E"/>
                </a:solidFill>
                <a:latin typeface="Calibri"/>
                <a:ea typeface="Calibri"/>
                <a:cs typeface="Times New Roman"/>
              </a:rPr>
              <a:t> e la </a:t>
            </a:r>
            <a:r>
              <a:rPr lang="en-US" sz="2000" dirty="0" err="1">
                <a:solidFill>
                  <a:srgbClr val="09465E"/>
                </a:solidFill>
                <a:latin typeface="Calibri"/>
                <a:ea typeface="Calibri"/>
                <a:cs typeface="Times New Roman"/>
              </a:rPr>
              <a:t>pallettizzazione</a:t>
            </a:r>
            <a:r>
              <a:rPr lang="en-US" sz="2000" dirty="0">
                <a:solidFill>
                  <a:srgbClr val="09465E"/>
                </a:solidFill>
                <a:latin typeface="Calibri"/>
                <a:ea typeface="Calibri"/>
                <a:cs typeface="Times New Roman"/>
              </a:rPr>
              <a:t>. </a:t>
            </a:r>
            <a:r>
              <a:rPr lang="en-US" sz="2000" i="1" dirty="0">
                <a:solidFill>
                  <a:srgbClr val="09465E"/>
                </a:solidFill>
                <a:latin typeface="Calibri"/>
                <a:ea typeface="Calibri"/>
                <a:cs typeface="Times New Roman"/>
              </a:rPr>
              <a:t>Ad </a:t>
            </a:r>
            <a:r>
              <a:rPr lang="en-US" sz="2000" i="1" dirty="0" err="1">
                <a:solidFill>
                  <a:srgbClr val="09465E"/>
                </a:solidFill>
                <a:latin typeface="Calibri"/>
                <a:ea typeface="Calibri"/>
                <a:cs typeface="Times New Roman"/>
              </a:rPr>
              <a:t>esempio</a:t>
            </a:r>
            <a:r>
              <a:rPr lang="en-US" sz="2000" i="1"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i</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sistemi</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robotizzati</a:t>
            </a:r>
            <a:r>
              <a:rPr lang="en-US" sz="2000" dirty="0">
                <a:solidFill>
                  <a:srgbClr val="09465E"/>
                </a:solidFill>
                <a:latin typeface="Calibri"/>
                <a:ea typeface="Calibri"/>
                <a:cs typeface="Times New Roman"/>
              </a:rPr>
              <a:t> ad </a:t>
            </a:r>
            <a:r>
              <a:rPr lang="en-US" sz="2000" dirty="0" err="1">
                <a:solidFill>
                  <a:srgbClr val="09465E"/>
                </a:solidFill>
                <a:latin typeface="Calibri"/>
                <a:ea typeface="Calibri"/>
                <a:cs typeface="Times New Roman"/>
              </a:rPr>
              <a:t>alta</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velocità</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possono</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confezionare</a:t>
            </a:r>
            <a:r>
              <a:rPr lang="en-US" sz="2000" dirty="0">
                <a:solidFill>
                  <a:srgbClr val="09465E"/>
                </a:solidFill>
                <a:latin typeface="Calibri"/>
                <a:ea typeface="Calibri"/>
                <a:cs typeface="Times New Roman"/>
              </a:rPr>
              <a:t> ed </a:t>
            </a:r>
            <a:r>
              <a:rPr lang="en-US" sz="2000" dirty="0" err="1">
                <a:solidFill>
                  <a:srgbClr val="09465E"/>
                </a:solidFill>
                <a:latin typeface="Calibri"/>
                <a:ea typeface="Calibri"/>
                <a:cs typeface="Times New Roman"/>
              </a:rPr>
              <a:t>etichettare</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i</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prodotti</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più</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velocemente</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dei</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processi</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manuali</a:t>
            </a:r>
            <a:r>
              <a:rPr lang="en-US" sz="2000" dirty="0">
                <a:solidFill>
                  <a:srgbClr val="09465E"/>
                </a:solidFill>
                <a:latin typeface="Calibri"/>
                <a:ea typeface="Calibri"/>
                <a:cs typeface="Times New Roman"/>
              </a:rPr>
              <a:t>.</a:t>
            </a:r>
          </a:p>
          <a:p>
            <a:pPr marL="359410" marR="0" lvl="0" indent="-457200" defTabSz="914400" eaLnBrk="1" fontAlgn="auto" latinLnBrk="0" hangingPunct="1">
              <a:lnSpc>
                <a:spcPct val="100000"/>
              </a:lnSpc>
              <a:spcBef>
                <a:spcPts val="0"/>
              </a:spcBef>
              <a:spcAft>
                <a:spcPts val="0"/>
              </a:spcAft>
              <a:buClrTx/>
              <a:buSzPts val="1000"/>
              <a:buFontTx/>
              <a:buNone/>
              <a:tabLst>
                <a:tab pos="457200" algn="l"/>
              </a:tabLst>
              <a:defRPr/>
            </a:pPr>
            <a:endParaRPr lang="en-US" sz="2000" dirty="0">
              <a:solidFill>
                <a:srgbClr val="09465E"/>
              </a:solidFill>
              <a:latin typeface="Calibri" panose="020F0502020204030204" pitchFamily="34" charset="0"/>
              <a:ea typeface="Calibri"/>
              <a:cs typeface="Times New Roman" panose="02020603050405020304" pitchFamily="18" charset="0"/>
            </a:endParaRPr>
          </a:p>
          <a:p>
            <a:pPr marL="359410" indent="-457200">
              <a:buSzPts val="1000"/>
              <a:tabLst>
                <a:tab pos="457200" algn="l"/>
              </a:tabLst>
            </a:pPr>
            <a:r>
              <a:rPr lang="es-ES" sz="2000" b="1" dirty="0" err="1">
                <a:solidFill>
                  <a:srgbClr val="2094D2"/>
                </a:solidFill>
                <a:latin typeface="Calibri"/>
                <a:ea typeface="Calibri"/>
                <a:cs typeface="Times New Roman"/>
              </a:rPr>
              <a:t>Sensori</a:t>
            </a:r>
            <a:r>
              <a:rPr lang="es-ES" sz="2000" b="1" dirty="0">
                <a:solidFill>
                  <a:srgbClr val="2094D2"/>
                </a:solidFill>
                <a:latin typeface="Calibri"/>
                <a:ea typeface="Calibri"/>
                <a:cs typeface="Times New Roman"/>
              </a:rPr>
              <a:t> </a:t>
            </a:r>
            <a:r>
              <a:rPr lang="es-ES" sz="2000" b="1" dirty="0" err="1">
                <a:solidFill>
                  <a:srgbClr val="2094D2"/>
                </a:solidFill>
                <a:latin typeface="Calibri"/>
                <a:ea typeface="Calibri"/>
                <a:cs typeface="Times New Roman"/>
              </a:rPr>
              <a:t>abilitati</a:t>
            </a:r>
            <a:r>
              <a:rPr lang="es-ES" sz="2000" b="1" dirty="0">
                <a:solidFill>
                  <a:srgbClr val="2094D2"/>
                </a:solidFill>
                <a:latin typeface="Calibri"/>
                <a:ea typeface="Calibri"/>
                <a:cs typeface="Times New Roman"/>
              </a:rPr>
              <a:t> </a:t>
            </a:r>
            <a:r>
              <a:rPr lang="es-ES" sz="2000" b="1" dirty="0" err="1">
                <a:solidFill>
                  <a:srgbClr val="2094D2"/>
                </a:solidFill>
                <a:latin typeface="Calibri"/>
                <a:ea typeface="Calibri"/>
                <a:cs typeface="Times New Roman"/>
              </a:rPr>
              <a:t>all'IoT</a:t>
            </a:r>
            <a:r>
              <a:rPr kumimoji="0" lang="es-ES" sz="2000" b="0" i="0" u="none" strike="noStrike" kern="0" cap="none" spc="0" normalizeH="0" baseline="0" noProof="0" dirty="0">
                <a:ln>
                  <a:noFill/>
                </a:ln>
                <a:solidFill>
                  <a:srgbClr val="2094D2"/>
                </a:solidFill>
                <a:effectLst/>
                <a:uLnTx/>
                <a:uFillTx/>
                <a:latin typeface="Calibri"/>
                <a:ea typeface="Times New Roman" panose="02020603050405020304" pitchFamily="18" charset="0"/>
                <a:cs typeface="Times New Roman"/>
              </a:rPr>
              <a:t>: </a:t>
            </a:r>
            <a:r>
              <a:rPr lang="en-US" sz="2000" dirty="0">
                <a:solidFill>
                  <a:srgbClr val="09465E"/>
                </a:solidFill>
                <a:latin typeface="Calibri"/>
                <a:ea typeface="Calibri"/>
                <a:cs typeface="Times New Roman"/>
              </a:rPr>
              <a:t>I </a:t>
            </a:r>
            <a:r>
              <a:rPr lang="en-US" sz="2000" dirty="0" err="1">
                <a:solidFill>
                  <a:srgbClr val="09465E"/>
                </a:solidFill>
                <a:latin typeface="Calibri"/>
                <a:ea typeface="Calibri"/>
                <a:cs typeface="Times New Roman"/>
              </a:rPr>
              <a:t>dispositivi</a:t>
            </a:r>
            <a:r>
              <a:rPr lang="en-US" sz="2000" dirty="0">
                <a:solidFill>
                  <a:srgbClr val="09465E"/>
                </a:solidFill>
                <a:latin typeface="Calibri"/>
                <a:ea typeface="Calibri"/>
                <a:cs typeface="Times New Roman"/>
              </a:rPr>
              <a:t> IoT </a:t>
            </a:r>
            <a:r>
              <a:rPr lang="en-US" sz="2000" dirty="0" err="1">
                <a:solidFill>
                  <a:srgbClr val="09465E"/>
                </a:solidFill>
                <a:latin typeface="Calibri"/>
                <a:ea typeface="Calibri"/>
                <a:cs typeface="Times New Roman"/>
              </a:rPr>
              <a:t>monitorano</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condizioni</a:t>
            </a:r>
            <a:r>
              <a:rPr lang="en-US" sz="2000" dirty="0">
                <a:solidFill>
                  <a:srgbClr val="09465E"/>
                </a:solidFill>
                <a:latin typeface="Calibri"/>
                <a:ea typeface="Calibri"/>
                <a:cs typeface="Times New Roman"/>
              </a:rPr>
              <a:t> come </a:t>
            </a:r>
            <a:r>
              <a:rPr lang="en-US" sz="2000" dirty="0" err="1">
                <a:solidFill>
                  <a:srgbClr val="09465E"/>
                </a:solidFill>
                <a:latin typeface="Calibri"/>
                <a:ea typeface="Calibri"/>
                <a:cs typeface="Times New Roman"/>
              </a:rPr>
              <a:t>temperatura</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umidità</a:t>
            </a:r>
            <a:r>
              <a:rPr lang="en-US" sz="2000" dirty="0">
                <a:solidFill>
                  <a:srgbClr val="09465E"/>
                </a:solidFill>
                <a:latin typeface="Calibri"/>
                <a:ea typeface="Calibri"/>
                <a:cs typeface="Times New Roman"/>
              </a:rPr>
              <a:t> e </a:t>
            </a:r>
            <a:r>
              <a:rPr lang="en-US" sz="2000" dirty="0" err="1">
                <a:solidFill>
                  <a:srgbClr val="09465E"/>
                </a:solidFill>
                <a:latin typeface="Calibri"/>
                <a:ea typeface="Calibri"/>
                <a:cs typeface="Times New Roman"/>
              </a:rPr>
              <a:t>pressione</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durante</a:t>
            </a:r>
            <a:r>
              <a:rPr lang="en-US" sz="2000" dirty="0">
                <a:solidFill>
                  <a:srgbClr val="09465E"/>
                </a:solidFill>
                <a:latin typeface="Calibri"/>
                <a:ea typeface="Calibri"/>
                <a:cs typeface="Times New Roman"/>
              </a:rPr>
              <a:t> la </a:t>
            </a:r>
            <a:r>
              <a:rPr lang="en-US" sz="2000" dirty="0" err="1">
                <a:solidFill>
                  <a:srgbClr val="09465E"/>
                </a:solidFill>
                <a:latin typeface="Calibri"/>
                <a:ea typeface="Calibri"/>
                <a:cs typeface="Times New Roman"/>
              </a:rPr>
              <a:t>lavorazione</a:t>
            </a:r>
            <a:r>
              <a:rPr lang="en-US" sz="2000" dirty="0">
                <a:solidFill>
                  <a:srgbClr val="09465E"/>
                </a:solidFill>
                <a:latin typeface="Calibri"/>
                <a:ea typeface="Calibri"/>
                <a:cs typeface="Times New Roman"/>
              </a:rPr>
              <a:t> e la </a:t>
            </a:r>
            <a:r>
              <a:rPr lang="en-US" sz="2000" dirty="0" err="1">
                <a:solidFill>
                  <a:srgbClr val="09465E"/>
                </a:solidFill>
                <a:latin typeface="Calibri"/>
                <a:ea typeface="Calibri"/>
                <a:cs typeface="Times New Roman"/>
              </a:rPr>
              <a:t>conservazione</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degli</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alimenti</a:t>
            </a:r>
            <a:r>
              <a:rPr lang="en-US" sz="2000" dirty="0">
                <a:solidFill>
                  <a:srgbClr val="09465E"/>
                </a:solidFill>
                <a:latin typeface="Calibri"/>
                <a:ea typeface="Calibri"/>
                <a:cs typeface="Times New Roman"/>
              </a:rPr>
              <a:t>. </a:t>
            </a:r>
            <a:r>
              <a:rPr lang="en-US" sz="2000" i="1" dirty="0">
                <a:solidFill>
                  <a:srgbClr val="09465E"/>
                </a:solidFill>
                <a:latin typeface="Calibri"/>
                <a:ea typeface="Calibri"/>
                <a:cs typeface="Times New Roman"/>
              </a:rPr>
              <a:t>Ad </a:t>
            </a:r>
            <a:r>
              <a:rPr lang="en-US" sz="2000" i="1" dirty="0" err="1">
                <a:solidFill>
                  <a:srgbClr val="09465E"/>
                </a:solidFill>
                <a:latin typeface="Calibri"/>
                <a:ea typeface="Calibri"/>
                <a:cs typeface="Times New Roman"/>
              </a:rPr>
              <a:t>esempio</a:t>
            </a:r>
            <a:r>
              <a:rPr lang="en-US" sz="2000" i="1" dirty="0">
                <a:solidFill>
                  <a:srgbClr val="09465E"/>
                </a:solidFill>
                <a:latin typeface="Calibri"/>
                <a:ea typeface="Calibri"/>
                <a:cs typeface="Times New Roman"/>
              </a:rPr>
              <a:t>:</a:t>
            </a:r>
            <a:r>
              <a:rPr lang="en-US" sz="2000" dirty="0">
                <a:solidFill>
                  <a:srgbClr val="09465E"/>
                </a:solidFill>
                <a:latin typeface="Calibri"/>
                <a:ea typeface="Calibri"/>
                <a:cs typeface="Times New Roman"/>
              </a:rPr>
              <a:t> Il </a:t>
            </a:r>
            <a:r>
              <a:rPr lang="en-US" sz="2000" dirty="0" err="1">
                <a:solidFill>
                  <a:srgbClr val="09465E"/>
                </a:solidFill>
                <a:latin typeface="Calibri"/>
                <a:ea typeface="Calibri"/>
                <a:cs typeface="Times New Roman"/>
              </a:rPr>
              <a:t>monitoraggio</a:t>
            </a:r>
            <a:r>
              <a:rPr lang="en-US" sz="2000" dirty="0">
                <a:solidFill>
                  <a:srgbClr val="09465E"/>
                </a:solidFill>
                <a:latin typeface="Calibri"/>
                <a:ea typeface="Calibri"/>
                <a:cs typeface="Times New Roman"/>
              </a:rPr>
              <a:t> in tempo </a:t>
            </a:r>
            <a:r>
              <a:rPr lang="en-US" sz="2000" dirty="0" err="1">
                <a:solidFill>
                  <a:srgbClr val="09465E"/>
                </a:solidFill>
                <a:latin typeface="Calibri"/>
                <a:ea typeface="Calibri"/>
                <a:cs typeface="Times New Roman"/>
              </a:rPr>
              <a:t>reale</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garantisce</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condizioni</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ottimali</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preservando</a:t>
            </a:r>
            <a:r>
              <a:rPr lang="en-US" sz="2000" dirty="0">
                <a:solidFill>
                  <a:srgbClr val="09465E"/>
                </a:solidFill>
                <a:latin typeface="Calibri"/>
                <a:ea typeface="Calibri"/>
                <a:cs typeface="Times New Roman"/>
              </a:rPr>
              <a:t> la </a:t>
            </a:r>
            <a:r>
              <a:rPr lang="en-US" sz="2000" dirty="0" err="1">
                <a:solidFill>
                  <a:srgbClr val="09465E"/>
                </a:solidFill>
                <a:latin typeface="Calibri"/>
                <a:ea typeface="Calibri"/>
                <a:cs typeface="Times New Roman"/>
              </a:rPr>
              <a:t>qualità</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degli</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alimenti</a:t>
            </a:r>
            <a:r>
              <a:rPr lang="en-US" sz="2000" dirty="0">
                <a:solidFill>
                  <a:srgbClr val="09465E"/>
                </a:solidFill>
                <a:latin typeface="Calibri"/>
                <a:ea typeface="Calibri"/>
                <a:cs typeface="Times New Roman"/>
              </a:rPr>
              <a:t>.</a:t>
            </a:r>
          </a:p>
          <a:p>
            <a:pPr marL="359410" indent="-457200">
              <a:buSzPts val="1000"/>
              <a:tabLst>
                <a:tab pos="457200" algn="l"/>
              </a:tabLst>
            </a:pPr>
            <a:endParaRPr lang="en-US" sz="2000" dirty="0">
              <a:solidFill>
                <a:srgbClr val="09465E"/>
              </a:solidFill>
              <a:latin typeface="Calibri" panose="020F0502020204030204" pitchFamily="34" charset="0"/>
              <a:ea typeface="Calibri"/>
              <a:cs typeface="Times New Roman" panose="02020603050405020304" pitchFamily="18" charset="0"/>
            </a:endParaRPr>
          </a:p>
          <a:p>
            <a:pPr marL="359410" indent="-457200">
              <a:buSzPts val="1000"/>
              <a:tabLst>
                <a:tab pos="457200" algn="l"/>
              </a:tabLst>
            </a:pPr>
            <a:r>
              <a:rPr lang="es-ES" sz="2000" b="1" dirty="0" err="1">
                <a:solidFill>
                  <a:srgbClr val="2094D2"/>
                </a:solidFill>
                <a:latin typeface="Calibri"/>
                <a:ea typeface="Calibri"/>
                <a:cs typeface="Times New Roman"/>
              </a:rPr>
              <a:t>Automazione</a:t>
            </a:r>
            <a:r>
              <a:rPr lang="es-ES" sz="2000" b="1" dirty="0">
                <a:solidFill>
                  <a:srgbClr val="2094D2"/>
                </a:solidFill>
                <a:latin typeface="Calibri"/>
                <a:ea typeface="Calibri"/>
                <a:cs typeface="Times New Roman"/>
              </a:rPr>
              <a:t> </a:t>
            </a:r>
            <a:r>
              <a:rPr lang="es-ES" sz="2000" b="1" dirty="0" err="1">
                <a:solidFill>
                  <a:srgbClr val="2094D2"/>
                </a:solidFill>
                <a:latin typeface="Calibri"/>
                <a:ea typeface="Calibri"/>
                <a:cs typeface="Times New Roman"/>
              </a:rPr>
              <a:t>end-to-end</a:t>
            </a:r>
            <a:r>
              <a:rPr kumimoji="0" lang="es-ES" sz="2000" b="0" i="0" u="none" strike="noStrike" kern="0" cap="none" spc="0" normalizeH="0" baseline="0" noProof="0" dirty="0">
                <a:ln>
                  <a:noFill/>
                </a:ln>
                <a:solidFill>
                  <a:srgbClr val="2094D2"/>
                </a:solidFill>
                <a:effectLst/>
                <a:uLnTx/>
                <a:uFillTx/>
                <a:latin typeface="Calibri"/>
                <a:ea typeface="Times New Roman" panose="02020603050405020304" pitchFamily="18" charset="0"/>
                <a:cs typeface="Times New Roman"/>
              </a:rPr>
              <a:t>: </a:t>
            </a:r>
            <a:r>
              <a:rPr lang="en-US" sz="2000" dirty="0">
                <a:solidFill>
                  <a:srgbClr val="09465E"/>
                </a:solidFill>
                <a:latin typeface="Calibri"/>
                <a:ea typeface="Calibri"/>
                <a:cs typeface="Times New Roman"/>
              </a:rPr>
              <a:t>Dalla </a:t>
            </a:r>
            <a:r>
              <a:rPr lang="en-US" sz="2000" dirty="0" err="1">
                <a:solidFill>
                  <a:srgbClr val="09465E"/>
                </a:solidFill>
                <a:latin typeface="Calibri"/>
                <a:ea typeface="Calibri"/>
                <a:cs typeface="Times New Roman"/>
              </a:rPr>
              <a:t>movimentazione</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delle</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materie</a:t>
            </a:r>
            <a:r>
              <a:rPr lang="en-US" sz="2000" dirty="0">
                <a:solidFill>
                  <a:srgbClr val="09465E"/>
                </a:solidFill>
                <a:latin typeface="Calibri"/>
                <a:ea typeface="Calibri"/>
                <a:cs typeface="Times New Roman"/>
              </a:rPr>
              <a:t> prime al </a:t>
            </a:r>
            <a:r>
              <a:rPr lang="en-US" sz="2000" dirty="0" err="1">
                <a:solidFill>
                  <a:srgbClr val="09465E"/>
                </a:solidFill>
                <a:latin typeface="Calibri"/>
                <a:ea typeface="Calibri"/>
                <a:cs typeface="Times New Roman"/>
              </a:rPr>
              <a:t>confezionamento</a:t>
            </a:r>
            <a:r>
              <a:rPr lang="en-US" sz="2000" dirty="0">
                <a:solidFill>
                  <a:srgbClr val="09465E"/>
                </a:solidFill>
                <a:latin typeface="Calibri"/>
                <a:ea typeface="Calibri"/>
                <a:cs typeface="Times New Roman"/>
              </a:rPr>
              <a:t> del </a:t>
            </a:r>
            <a:r>
              <a:rPr lang="en-US" sz="2000" dirty="0" err="1">
                <a:solidFill>
                  <a:srgbClr val="09465E"/>
                </a:solidFill>
                <a:latin typeface="Calibri"/>
                <a:ea typeface="Calibri"/>
                <a:cs typeface="Times New Roman"/>
              </a:rPr>
              <a:t>prodotto</a:t>
            </a:r>
            <a:r>
              <a:rPr lang="en-US" sz="2000" dirty="0">
                <a:solidFill>
                  <a:srgbClr val="09465E"/>
                </a:solidFill>
                <a:latin typeface="Calibri"/>
                <a:ea typeface="Calibri"/>
                <a:cs typeface="Times New Roman"/>
              </a:rPr>
              <a:t> finale, </a:t>
            </a:r>
            <a:r>
              <a:rPr lang="en-US" sz="2000" dirty="0" err="1">
                <a:solidFill>
                  <a:srgbClr val="09465E"/>
                </a:solidFill>
                <a:latin typeface="Calibri"/>
                <a:ea typeface="Calibri"/>
                <a:cs typeface="Times New Roman"/>
              </a:rPr>
              <a:t>l'automazione</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crea</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flussi</a:t>
            </a:r>
            <a:r>
              <a:rPr lang="en-US" sz="2000" dirty="0">
                <a:solidFill>
                  <a:srgbClr val="09465E"/>
                </a:solidFill>
                <a:latin typeface="Calibri"/>
                <a:ea typeface="Calibri"/>
                <a:cs typeface="Times New Roman"/>
              </a:rPr>
              <a:t> di </a:t>
            </a:r>
            <a:r>
              <a:rPr lang="en-US" sz="2000" dirty="0" err="1">
                <a:solidFill>
                  <a:srgbClr val="09465E"/>
                </a:solidFill>
                <a:latin typeface="Calibri"/>
                <a:ea typeface="Calibri"/>
                <a:cs typeface="Times New Roman"/>
              </a:rPr>
              <a:t>lavoro</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continui</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riducendo</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gli</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errori</a:t>
            </a:r>
            <a:r>
              <a:rPr lang="en-US" sz="2000" dirty="0">
                <a:solidFill>
                  <a:srgbClr val="09465E"/>
                </a:solidFill>
                <a:latin typeface="Calibri"/>
                <a:ea typeface="Calibri"/>
                <a:cs typeface="Times New Roman"/>
              </a:rPr>
              <a:t> e </a:t>
            </a:r>
            <a:r>
              <a:rPr lang="en-US" sz="2000" dirty="0" err="1">
                <a:solidFill>
                  <a:srgbClr val="09465E"/>
                </a:solidFill>
                <a:latin typeface="Calibri"/>
                <a:ea typeface="Calibri"/>
                <a:cs typeface="Times New Roman"/>
              </a:rPr>
              <a:t>i</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costi</a:t>
            </a:r>
            <a:r>
              <a:rPr lang="en-US" sz="2000" dirty="0">
                <a:solidFill>
                  <a:srgbClr val="09465E"/>
                </a:solidFill>
                <a:latin typeface="Calibri"/>
                <a:ea typeface="Calibri"/>
                <a:cs typeface="Times New Roman"/>
              </a:rPr>
              <a:t> di </a:t>
            </a:r>
            <a:r>
              <a:rPr lang="en-US" sz="2000" dirty="0" err="1">
                <a:solidFill>
                  <a:srgbClr val="09465E"/>
                </a:solidFill>
                <a:latin typeface="Calibri"/>
                <a:ea typeface="Calibri"/>
                <a:cs typeface="Times New Roman"/>
              </a:rPr>
              <a:t>manodopera</a:t>
            </a:r>
            <a:r>
              <a:rPr lang="en-US" sz="2000" dirty="0">
                <a:solidFill>
                  <a:srgbClr val="09465E"/>
                </a:solidFill>
                <a:latin typeface="Calibri"/>
                <a:ea typeface="Calibri"/>
                <a:cs typeface="Times New Roman"/>
              </a:rPr>
              <a:t>.</a:t>
            </a:r>
            <a:endParaRPr lang="es-ES" sz="2000" dirty="0">
              <a:solidFill>
                <a:srgbClr val="09465E"/>
              </a:solidFill>
              <a:latin typeface="Calibri"/>
              <a:ea typeface="Calibri"/>
              <a:cs typeface="Times New Roman"/>
            </a:endParaRPr>
          </a:p>
        </p:txBody>
      </p:sp>
      <p:sp>
        <p:nvSpPr>
          <p:cNvPr id="8" name="TextBox 7">
            <a:extLst>
              <a:ext uri="{FF2B5EF4-FFF2-40B4-BE49-F238E27FC236}">
                <a16:creationId xmlns:a16="http://schemas.microsoft.com/office/drawing/2014/main" id="{F7879FC5-BC88-D742-CC32-B597E1A5907F}"/>
              </a:ext>
            </a:extLst>
          </p:cNvPr>
          <p:cNvSpPr txBox="1"/>
          <p:nvPr/>
        </p:nvSpPr>
        <p:spPr>
          <a:xfrm>
            <a:off x="4036282" y="1233979"/>
            <a:ext cx="6096000" cy="923330"/>
          </a:xfrm>
          <a:prstGeom prst="rect">
            <a:avLst/>
          </a:prstGeom>
          <a:noFill/>
        </p:spPr>
        <p:txBody>
          <a:bodyPr wrap="square">
            <a:spAutoFit/>
          </a:bodyPr>
          <a:lstStyle/>
          <a:p>
            <a:pPr marL="342900" marR="0" lvl="0" indent="-342900" defTabSz="91440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lang="en-US" b="1" dirty="0">
                <a:solidFill>
                  <a:srgbClr val="09465E"/>
                </a:solidFill>
                <a:latin typeface="Calibri" panose="020F0502020204030204" pitchFamily="34" charset="0"/>
                <a:cs typeface="Times New Roman" panose="02020603050405020304" pitchFamily="18" charset="0"/>
              </a:rPr>
              <a:t>Maggiore </a:t>
            </a:r>
            <a:r>
              <a:rPr lang="en-US" b="1" dirty="0" err="1">
                <a:solidFill>
                  <a:srgbClr val="09465E"/>
                </a:solidFill>
                <a:latin typeface="Calibri" panose="020F0502020204030204" pitchFamily="34" charset="0"/>
                <a:cs typeface="Times New Roman" panose="02020603050405020304" pitchFamily="18" charset="0"/>
              </a:rPr>
              <a:t>velocità</a:t>
            </a:r>
            <a:r>
              <a:rPr lang="en-US" b="1" dirty="0">
                <a:solidFill>
                  <a:srgbClr val="09465E"/>
                </a:solidFill>
                <a:latin typeface="Calibri" panose="020F0502020204030204" pitchFamily="34" charset="0"/>
                <a:cs typeface="Times New Roman" panose="02020603050405020304" pitchFamily="18" charset="0"/>
              </a:rPr>
              <a:t> e </a:t>
            </a:r>
            <a:r>
              <a:rPr lang="en-US" b="1" dirty="0" err="1">
                <a:solidFill>
                  <a:srgbClr val="09465E"/>
                </a:solidFill>
                <a:latin typeface="Calibri" panose="020F0502020204030204" pitchFamily="34" charset="0"/>
                <a:cs typeface="Times New Roman" panose="02020603050405020304" pitchFamily="18" charset="0"/>
              </a:rPr>
              <a:t>precisione</a:t>
            </a:r>
            <a:r>
              <a:rPr lang="en-US" b="1" dirty="0">
                <a:solidFill>
                  <a:srgbClr val="09465E"/>
                </a:solidFill>
                <a:latin typeface="Calibri" panose="020F0502020204030204" pitchFamily="34" charset="0"/>
                <a:cs typeface="Times New Roman" panose="02020603050405020304" pitchFamily="18" charset="0"/>
              </a:rPr>
              <a:t> di </a:t>
            </a:r>
            <a:r>
              <a:rPr lang="en-US" b="1" dirty="0" err="1">
                <a:solidFill>
                  <a:srgbClr val="09465E"/>
                </a:solidFill>
                <a:latin typeface="Calibri" panose="020F0502020204030204" pitchFamily="34" charset="0"/>
                <a:cs typeface="Times New Roman" panose="02020603050405020304" pitchFamily="18" charset="0"/>
              </a:rPr>
              <a:t>produzione</a:t>
            </a:r>
            <a:endParaRPr lang="es-ES" b="1" dirty="0">
              <a:solidFill>
                <a:srgbClr val="09465E"/>
              </a:solidFill>
              <a:latin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lang="en-US" b="1" dirty="0" err="1">
                <a:solidFill>
                  <a:srgbClr val="09465E"/>
                </a:solidFill>
                <a:latin typeface="Calibri" panose="020F0502020204030204" pitchFamily="34" charset="0"/>
                <a:cs typeface="Times New Roman" panose="02020603050405020304" pitchFamily="18" charset="0"/>
              </a:rPr>
              <a:t>Riduzione</a:t>
            </a:r>
            <a:r>
              <a:rPr lang="en-US" b="1" dirty="0">
                <a:solidFill>
                  <a:srgbClr val="09465E"/>
                </a:solidFill>
                <a:latin typeface="Calibri" panose="020F0502020204030204" pitchFamily="34" charset="0"/>
                <a:cs typeface="Times New Roman" panose="02020603050405020304" pitchFamily="18" charset="0"/>
              </a:rPr>
              <a:t> </a:t>
            </a:r>
            <a:r>
              <a:rPr lang="en-US" b="1" dirty="0" err="1">
                <a:solidFill>
                  <a:srgbClr val="09465E"/>
                </a:solidFill>
                <a:latin typeface="Calibri" panose="020F0502020204030204" pitchFamily="34" charset="0"/>
                <a:cs typeface="Times New Roman" panose="02020603050405020304" pitchFamily="18" charset="0"/>
              </a:rPr>
              <a:t>dei</a:t>
            </a:r>
            <a:r>
              <a:rPr lang="en-US" b="1" dirty="0">
                <a:solidFill>
                  <a:srgbClr val="09465E"/>
                </a:solidFill>
                <a:latin typeface="Calibri" panose="020F0502020204030204" pitchFamily="34" charset="0"/>
                <a:cs typeface="Times New Roman" panose="02020603050405020304" pitchFamily="18" charset="0"/>
              </a:rPr>
              <a:t> </a:t>
            </a:r>
            <a:r>
              <a:rPr lang="en-US" b="1" dirty="0" err="1">
                <a:solidFill>
                  <a:srgbClr val="09465E"/>
                </a:solidFill>
                <a:latin typeface="Calibri" panose="020F0502020204030204" pitchFamily="34" charset="0"/>
                <a:cs typeface="Times New Roman" panose="02020603050405020304" pitchFamily="18" charset="0"/>
              </a:rPr>
              <a:t>costi</a:t>
            </a:r>
            <a:r>
              <a:rPr lang="en-US" b="1" dirty="0">
                <a:solidFill>
                  <a:srgbClr val="09465E"/>
                </a:solidFill>
                <a:latin typeface="Calibri" panose="020F0502020204030204" pitchFamily="34" charset="0"/>
                <a:cs typeface="Times New Roman" panose="02020603050405020304" pitchFamily="18" charset="0"/>
              </a:rPr>
              <a:t> di </a:t>
            </a:r>
            <a:r>
              <a:rPr lang="en-US" b="1" dirty="0" err="1">
                <a:solidFill>
                  <a:srgbClr val="09465E"/>
                </a:solidFill>
                <a:latin typeface="Calibri" panose="020F0502020204030204" pitchFamily="34" charset="0"/>
                <a:cs typeface="Times New Roman" panose="02020603050405020304" pitchFamily="18" charset="0"/>
              </a:rPr>
              <a:t>manodopera</a:t>
            </a:r>
            <a:r>
              <a:rPr lang="en-US" b="1" dirty="0">
                <a:solidFill>
                  <a:srgbClr val="09465E"/>
                </a:solidFill>
                <a:latin typeface="Calibri" panose="020F0502020204030204" pitchFamily="34" charset="0"/>
                <a:cs typeface="Times New Roman" panose="02020603050405020304" pitchFamily="18" charset="0"/>
              </a:rPr>
              <a:t> e </a:t>
            </a:r>
            <a:r>
              <a:rPr lang="en-US" b="1" dirty="0" err="1">
                <a:solidFill>
                  <a:srgbClr val="09465E"/>
                </a:solidFill>
                <a:latin typeface="Calibri" panose="020F0502020204030204" pitchFamily="34" charset="0"/>
                <a:cs typeface="Times New Roman" panose="02020603050405020304" pitchFamily="18" charset="0"/>
              </a:rPr>
              <a:t>degli</a:t>
            </a:r>
            <a:r>
              <a:rPr lang="en-US" b="1" dirty="0">
                <a:solidFill>
                  <a:srgbClr val="09465E"/>
                </a:solidFill>
                <a:latin typeface="Calibri" panose="020F0502020204030204" pitchFamily="34" charset="0"/>
                <a:cs typeface="Times New Roman" panose="02020603050405020304" pitchFamily="18" charset="0"/>
              </a:rPr>
              <a:t> </a:t>
            </a:r>
            <a:r>
              <a:rPr lang="en-US" b="1" dirty="0" err="1">
                <a:solidFill>
                  <a:srgbClr val="09465E"/>
                </a:solidFill>
                <a:latin typeface="Calibri" panose="020F0502020204030204" pitchFamily="34" charset="0"/>
                <a:cs typeface="Times New Roman" panose="02020603050405020304" pitchFamily="18" charset="0"/>
              </a:rPr>
              <a:t>errori</a:t>
            </a:r>
            <a:r>
              <a:rPr lang="en-US" b="1" dirty="0">
                <a:solidFill>
                  <a:srgbClr val="09465E"/>
                </a:solidFill>
                <a:latin typeface="Calibri" panose="020F0502020204030204" pitchFamily="34" charset="0"/>
                <a:cs typeface="Times New Roman" panose="02020603050405020304" pitchFamily="18" charset="0"/>
              </a:rPr>
              <a:t> </a:t>
            </a:r>
            <a:r>
              <a:rPr lang="en-US" b="1" dirty="0" err="1">
                <a:solidFill>
                  <a:srgbClr val="09465E"/>
                </a:solidFill>
                <a:latin typeface="Calibri" panose="020F0502020204030204" pitchFamily="34" charset="0"/>
                <a:cs typeface="Times New Roman" panose="02020603050405020304" pitchFamily="18" charset="0"/>
              </a:rPr>
              <a:t>umani</a:t>
            </a:r>
            <a:endParaRPr lang="es-ES" b="1" dirty="0">
              <a:solidFill>
                <a:srgbClr val="09465E"/>
              </a:solidFill>
              <a:latin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lang="en-US" b="1" dirty="0" err="1">
                <a:solidFill>
                  <a:srgbClr val="09465E"/>
                </a:solidFill>
                <a:latin typeface="Calibri" panose="020F0502020204030204" pitchFamily="34" charset="0"/>
                <a:cs typeface="Times New Roman" panose="02020603050405020304" pitchFamily="18" charset="0"/>
              </a:rPr>
              <a:t>Qualità</a:t>
            </a:r>
            <a:r>
              <a:rPr lang="en-US" b="1" dirty="0">
                <a:solidFill>
                  <a:srgbClr val="09465E"/>
                </a:solidFill>
                <a:latin typeface="Calibri" panose="020F0502020204030204" pitchFamily="34" charset="0"/>
                <a:cs typeface="Times New Roman" panose="02020603050405020304" pitchFamily="18" charset="0"/>
              </a:rPr>
              <a:t> </a:t>
            </a:r>
            <a:r>
              <a:rPr lang="en-US" b="1" dirty="0" err="1">
                <a:solidFill>
                  <a:srgbClr val="09465E"/>
                </a:solidFill>
                <a:latin typeface="Calibri" panose="020F0502020204030204" pitchFamily="34" charset="0"/>
                <a:cs typeface="Times New Roman" panose="02020603050405020304" pitchFamily="18" charset="0"/>
              </a:rPr>
              <a:t>costante</a:t>
            </a:r>
            <a:r>
              <a:rPr lang="en-US" b="1" dirty="0">
                <a:solidFill>
                  <a:srgbClr val="09465E"/>
                </a:solidFill>
                <a:latin typeface="Calibri" panose="020F0502020204030204" pitchFamily="34" charset="0"/>
                <a:cs typeface="Times New Roman" panose="02020603050405020304" pitchFamily="18" charset="0"/>
              </a:rPr>
              <a:t> </a:t>
            </a:r>
            <a:r>
              <a:rPr lang="en-US" b="1" dirty="0" err="1">
                <a:solidFill>
                  <a:srgbClr val="09465E"/>
                </a:solidFill>
                <a:latin typeface="Calibri" panose="020F0502020204030204" pitchFamily="34" charset="0"/>
                <a:cs typeface="Times New Roman" panose="02020603050405020304" pitchFamily="18" charset="0"/>
              </a:rPr>
              <a:t>dei</a:t>
            </a:r>
            <a:r>
              <a:rPr lang="en-US" b="1" dirty="0">
                <a:solidFill>
                  <a:srgbClr val="09465E"/>
                </a:solidFill>
                <a:latin typeface="Calibri" panose="020F0502020204030204" pitchFamily="34" charset="0"/>
                <a:cs typeface="Times New Roman" panose="02020603050405020304" pitchFamily="18" charset="0"/>
              </a:rPr>
              <a:t> </a:t>
            </a:r>
            <a:r>
              <a:rPr lang="en-US" b="1" dirty="0" err="1">
                <a:solidFill>
                  <a:srgbClr val="09465E"/>
                </a:solidFill>
                <a:latin typeface="Calibri" panose="020F0502020204030204" pitchFamily="34" charset="0"/>
                <a:cs typeface="Times New Roman" panose="02020603050405020304" pitchFamily="18" charset="0"/>
              </a:rPr>
              <a:t>prodotti</a:t>
            </a:r>
            <a:r>
              <a:rPr lang="en-US" b="1" dirty="0">
                <a:solidFill>
                  <a:srgbClr val="09465E"/>
                </a:solidFill>
                <a:latin typeface="Calibri" panose="020F0502020204030204" pitchFamily="34" charset="0"/>
                <a:cs typeface="Times New Roman" panose="02020603050405020304" pitchFamily="18" charset="0"/>
              </a:rPr>
              <a:t> e </a:t>
            </a:r>
            <a:r>
              <a:rPr lang="en-US" b="1" dirty="0" err="1">
                <a:solidFill>
                  <a:srgbClr val="09465E"/>
                </a:solidFill>
                <a:latin typeface="Calibri" panose="020F0502020204030204" pitchFamily="34" charset="0"/>
                <a:cs typeface="Times New Roman" panose="02020603050405020304" pitchFamily="18" charset="0"/>
              </a:rPr>
              <a:t>conformità</a:t>
            </a:r>
            <a:r>
              <a:rPr lang="en-US" b="1" dirty="0">
                <a:solidFill>
                  <a:srgbClr val="09465E"/>
                </a:solidFill>
                <a:latin typeface="Calibri" panose="020F0502020204030204" pitchFamily="34" charset="0"/>
                <a:cs typeface="Times New Roman" panose="02020603050405020304" pitchFamily="18" charset="0"/>
              </a:rPr>
              <a:t> alle normative.</a:t>
            </a:r>
          </a:p>
        </p:txBody>
      </p:sp>
      <p:sp>
        <p:nvSpPr>
          <p:cNvPr id="2" name="CuadroTexto 1">
            <a:extLst>
              <a:ext uri="{FF2B5EF4-FFF2-40B4-BE49-F238E27FC236}">
                <a16:creationId xmlns:a16="http://schemas.microsoft.com/office/drawing/2014/main" id="{A7F20B89-8B35-B127-D20C-FBA6E3A97C06}"/>
              </a:ext>
            </a:extLst>
          </p:cNvPr>
          <p:cNvSpPr txBox="1"/>
          <p:nvPr/>
        </p:nvSpPr>
        <p:spPr>
          <a:xfrm>
            <a:off x="3416489" y="5864243"/>
            <a:ext cx="8795382" cy="984885"/>
          </a:xfrm>
          <a:prstGeom prst="rect">
            <a:avLst/>
          </a:prstGeom>
          <a:noFill/>
        </p:spPr>
        <p:txBody>
          <a:bodyPr wrap="square" rtlCol="0">
            <a:spAutoFit/>
          </a:bodyPr>
          <a:lstStyle/>
          <a:p>
            <a:pPr algn="l"/>
            <a:r>
              <a:rPr lang="en-US" sz="2000" i="0" dirty="0">
                <a:solidFill>
                  <a:srgbClr val="000000"/>
                </a:solidFill>
                <a:effectLst/>
                <a:latin typeface="+mn-lt"/>
                <a:hlinkClick r:id="rId2"/>
              </a:rPr>
              <a:t>Come </a:t>
            </a:r>
            <a:r>
              <a:rPr lang="en-US" sz="2000" i="0" dirty="0" err="1">
                <a:solidFill>
                  <a:srgbClr val="000000"/>
                </a:solidFill>
                <a:effectLst/>
                <a:latin typeface="+mn-lt"/>
                <a:hlinkClick r:id="rId2"/>
              </a:rPr>
              <a:t>l'intelligenza</a:t>
            </a:r>
            <a:r>
              <a:rPr lang="en-US" sz="2000" i="0" dirty="0">
                <a:solidFill>
                  <a:srgbClr val="000000"/>
                </a:solidFill>
                <a:effectLst/>
                <a:latin typeface="+mn-lt"/>
                <a:hlinkClick r:id="rId2"/>
              </a:rPr>
              <a:t> </a:t>
            </a:r>
            <a:r>
              <a:rPr lang="en-US" sz="2000" i="0" dirty="0" err="1">
                <a:solidFill>
                  <a:srgbClr val="000000"/>
                </a:solidFill>
                <a:effectLst/>
                <a:latin typeface="+mn-lt"/>
                <a:hlinkClick r:id="rId2"/>
              </a:rPr>
              <a:t>artificiale</a:t>
            </a:r>
            <a:r>
              <a:rPr lang="en-US" sz="2000" i="0" dirty="0">
                <a:solidFill>
                  <a:srgbClr val="000000"/>
                </a:solidFill>
                <a:effectLst/>
                <a:latin typeface="+mn-lt"/>
                <a:hlinkClick r:id="rId2"/>
              </a:rPr>
              <a:t> </a:t>
            </a:r>
            <a:r>
              <a:rPr lang="en-US" sz="2000" i="0" dirty="0" err="1">
                <a:solidFill>
                  <a:srgbClr val="000000"/>
                </a:solidFill>
                <a:effectLst/>
                <a:latin typeface="+mn-lt"/>
                <a:hlinkClick r:id="rId2"/>
              </a:rPr>
              <a:t>sta</a:t>
            </a:r>
            <a:r>
              <a:rPr lang="en-US" sz="2000" i="0" dirty="0">
                <a:solidFill>
                  <a:srgbClr val="000000"/>
                </a:solidFill>
                <a:effectLst/>
                <a:latin typeface="+mn-lt"/>
                <a:hlinkClick r:id="rId2"/>
              </a:rPr>
              <a:t> </a:t>
            </a:r>
            <a:r>
              <a:rPr lang="en-US" sz="2000" i="0" dirty="0" err="1">
                <a:solidFill>
                  <a:srgbClr val="000000"/>
                </a:solidFill>
                <a:effectLst/>
                <a:latin typeface="+mn-lt"/>
                <a:hlinkClick r:id="rId2"/>
              </a:rPr>
              <a:t>trasformando</a:t>
            </a:r>
            <a:r>
              <a:rPr lang="en-US" sz="2000" i="0" dirty="0">
                <a:solidFill>
                  <a:srgbClr val="000000"/>
                </a:solidFill>
                <a:effectLst/>
                <a:latin typeface="+mn-lt"/>
                <a:hlinkClick r:id="rId2"/>
              </a:rPr>
              <a:t> </a:t>
            </a:r>
            <a:r>
              <a:rPr lang="en-US" sz="2000" i="0" dirty="0" err="1">
                <a:solidFill>
                  <a:srgbClr val="000000"/>
                </a:solidFill>
                <a:effectLst/>
                <a:latin typeface="+mn-lt"/>
                <a:hlinkClick r:id="rId2"/>
              </a:rPr>
              <a:t>l'industria</a:t>
            </a:r>
            <a:r>
              <a:rPr lang="en-US" sz="2000" i="0" dirty="0">
                <a:solidFill>
                  <a:srgbClr val="000000"/>
                </a:solidFill>
                <a:effectLst/>
                <a:latin typeface="+mn-lt"/>
                <a:hlinkClick r:id="rId2"/>
              </a:rPr>
              <a:t> </a:t>
            </a:r>
            <a:r>
              <a:rPr lang="en-US" sz="2000" i="0" dirty="0" err="1">
                <a:solidFill>
                  <a:srgbClr val="000000"/>
                </a:solidFill>
                <a:effectLst/>
                <a:latin typeface="+mn-lt"/>
                <a:hlinkClick r:id="rId2"/>
              </a:rPr>
              <a:t>alimentare</a:t>
            </a:r>
            <a:r>
              <a:rPr lang="en-US" sz="2000" i="0" dirty="0">
                <a:solidFill>
                  <a:srgbClr val="000000"/>
                </a:solidFill>
                <a:effectLst/>
                <a:latin typeface="+mn-lt"/>
                <a:hlinkClick r:id="rId2"/>
              </a:rPr>
              <a:t> con </a:t>
            </a:r>
            <a:r>
              <a:rPr lang="en-US" sz="2000" i="0" dirty="0" err="1">
                <a:solidFill>
                  <a:srgbClr val="000000"/>
                </a:solidFill>
                <a:effectLst/>
                <a:latin typeface="+mn-lt"/>
                <a:hlinkClick r:id="rId2"/>
              </a:rPr>
              <a:t>l'automazione</a:t>
            </a:r>
            <a:r>
              <a:rPr lang="en-US" sz="2000" i="0" dirty="0">
                <a:solidFill>
                  <a:srgbClr val="000000"/>
                </a:solidFill>
                <a:effectLst/>
                <a:latin typeface="+mn-lt"/>
                <a:hlinkClick r:id="rId2"/>
              </a:rPr>
              <a:t>?</a:t>
            </a:r>
            <a:endParaRPr lang="en-US" sz="2000" i="0" dirty="0">
              <a:solidFill>
                <a:srgbClr val="000000"/>
              </a:solidFill>
              <a:effectLst/>
              <a:latin typeface="+mn-lt"/>
            </a:endParaRPr>
          </a:p>
          <a:p>
            <a:endParaRPr lang="es-ES" dirty="0"/>
          </a:p>
        </p:txBody>
      </p:sp>
      <p:grpSp>
        <p:nvGrpSpPr>
          <p:cNvPr id="3" name="Graphic 4">
            <a:extLst>
              <a:ext uri="{FF2B5EF4-FFF2-40B4-BE49-F238E27FC236}">
                <a16:creationId xmlns:a16="http://schemas.microsoft.com/office/drawing/2014/main" id="{87DEAC33-A0D2-31B7-CB38-07B86C47BFAC}"/>
              </a:ext>
            </a:extLst>
          </p:cNvPr>
          <p:cNvGrpSpPr/>
          <p:nvPr/>
        </p:nvGrpSpPr>
        <p:grpSpPr>
          <a:xfrm rot="17968124">
            <a:off x="11101254" y="6095590"/>
            <a:ext cx="403666" cy="780439"/>
            <a:chOff x="9129274" y="2719113"/>
            <a:chExt cx="717140" cy="1386497"/>
          </a:xfrm>
          <a:solidFill>
            <a:srgbClr val="09465E"/>
          </a:solidFill>
        </p:grpSpPr>
        <p:grpSp>
          <p:nvGrpSpPr>
            <p:cNvPr id="4" name="Graphic 4">
              <a:extLst>
                <a:ext uri="{FF2B5EF4-FFF2-40B4-BE49-F238E27FC236}">
                  <a16:creationId xmlns:a16="http://schemas.microsoft.com/office/drawing/2014/main" id="{B023022F-A048-BEC6-B7BF-96C4C9C8B528}"/>
                </a:ext>
              </a:extLst>
            </p:cNvPr>
            <p:cNvGrpSpPr/>
            <p:nvPr/>
          </p:nvGrpSpPr>
          <p:grpSpPr>
            <a:xfrm>
              <a:off x="9159507" y="2719113"/>
              <a:ext cx="446280" cy="440141"/>
              <a:chOff x="9159507" y="2719113"/>
              <a:chExt cx="446280" cy="440141"/>
            </a:xfrm>
            <a:grpFill/>
          </p:grpSpPr>
          <p:sp>
            <p:nvSpPr>
              <p:cNvPr id="26" name="Freeform 57">
                <a:extLst>
                  <a:ext uri="{FF2B5EF4-FFF2-40B4-BE49-F238E27FC236}">
                    <a16:creationId xmlns:a16="http://schemas.microsoft.com/office/drawing/2014/main" id="{FB7C57C9-3794-3724-EA62-90D50D2B34DA}"/>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45" name="Freeform 58">
                <a:extLst>
                  <a:ext uri="{FF2B5EF4-FFF2-40B4-BE49-F238E27FC236}">
                    <a16:creationId xmlns:a16="http://schemas.microsoft.com/office/drawing/2014/main" id="{4ACE554D-133A-8063-DA2E-80DE0C48FE9A}"/>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grpSp>
        <p:grpSp>
          <p:nvGrpSpPr>
            <p:cNvPr id="5" name="Graphic 4">
              <a:extLst>
                <a:ext uri="{FF2B5EF4-FFF2-40B4-BE49-F238E27FC236}">
                  <a16:creationId xmlns:a16="http://schemas.microsoft.com/office/drawing/2014/main" id="{19C01B49-ADBC-4D36-424A-2F95DAFC165E}"/>
                </a:ext>
              </a:extLst>
            </p:cNvPr>
            <p:cNvGrpSpPr/>
            <p:nvPr/>
          </p:nvGrpSpPr>
          <p:grpSpPr>
            <a:xfrm>
              <a:off x="9129274" y="2893887"/>
              <a:ext cx="717140" cy="1211723"/>
              <a:chOff x="9129274" y="2893887"/>
              <a:chExt cx="717140" cy="1211723"/>
            </a:xfrm>
            <a:grpFill/>
          </p:grpSpPr>
          <p:sp>
            <p:nvSpPr>
              <p:cNvPr id="19" name="Freeform 50">
                <a:extLst>
                  <a:ext uri="{FF2B5EF4-FFF2-40B4-BE49-F238E27FC236}">
                    <a16:creationId xmlns:a16="http://schemas.microsoft.com/office/drawing/2014/main" id="{11B3C79D-CFC1-B9CF-F28D-44BFBBF7808D}"/>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20" name="Freeform 51">
                <a:extLst>
                  <a:ext uri="{FF2B5EF4-FFF2-40B4-BE49-F238E27FC236}">
                    <a16:creationId xmlns:a16="http://schemas.microsoft.com/office/drawing/2014/main" id="{931B78F1-4C5E-3C5F-52CB-E4453537E2BF}"/>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21" name="Freeform 52">
                <a:extLst>
                  <a:ext uri="{FF2B5EF4-FFF2-40B4-BE49-F238E27FC236}">
                    <a16:creationId xmlns:a16="http://schemas.microsoft.com/office/drawing/2014/main" id="{D9A91E61-0AA8-8174-9713-3B671F3D2385}"/>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22" name="Freeform 53">
                <a:extLst>
                  <a:ext uri="{FF2B5EF4-FFF2-40B4-BE49-F238E27FC236}">
                    <a16:creationId xmlns:a16="http://schemas.microsoft.com/office/drawing/2014/main" id="{4873A124-BE3C-BF7A-C305-B23C79EB15DF}"/>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23" name="Freeform 54">
                <a:extLst>
                  <a:ext uri="{FF2B5EF4-FFF2-40B4-BE49-F238E27FC236}">
                    <a16:creationId xmlns:a16="http://schemas.microsoft.com/office/drawing/2014/main" id="{D38C61A8-13F7-08C6-C6CF-307ABBCE7A0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24" name="Freeform 55">
                <a:extLst>
                  <a:ext uri="{FF2B5EF4-FFF2-40B4-BE49-F238E27FC236}">
                    <a16:creationId xmlns:a16="http://schemas.microsoft.com/office/drawing/2014/main" id="{BB6819A3-DF1A-7613-B32E-07C7BD16BD2C}"/>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sp>
            <p:nvSpPr>
              <p:cNvPr id="25" name="Freeform 56">
                <a:extLst>
                  <a:ext uri="{FF2B5EF4-FFF2-40B4-BE49-F238E27FC236}">
                    <a16:creationId xmlns:a16="http://schemas.microsoft.com/office/drawing/2014/main" id="{84EA4A1C-7359-A421-B36C-897FBFA5CE2B}"/>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rgbClr val="086D6E"/>
                    </a:solidFill>
                    <a:latin typeface="Calibri" panose="020F0502020204030204"/>
                  </a:defRPr>
                </a:lvl1pPr>
                <a:lvl2pPr marL="457200" algn="l" defTabSz="914400" rtl="0" eaLnBrk="1" latinLnBrk="0" hangingPunct="1">
                  <a:defRPr sz="1800" kern="1200">
                    <a:solidFill>
                      <a:srgbClr val="086D6E"/>
                    </a:solidFill>
                    <a:latin typeface="Calibri" panose="020F0502020204030204"/>
                  </a:defRPr>
                </a:lvl2pPr>
                <a:lvl3pPr marL="914400" algn="l" defTabSz="914400" rtl="0" eaLnBrk="1" latinLnBrk="0" hangingPunct="1">
                  <a:defRPr sz="1800" kern="1200">
                    <a:solidFill>
                      <a:srgbClr val="086D6E"/>
                    </a:solidFill>
                    <a:latin typeface="Calibri" panose="020F0502020204030204"/>
                  </a:defRPr>
                </a:lvl3pPr>
                <a:lvl4pPr marL="1371600" algn="l" defTabSz="914400" rtl="0" eaLnBrk="1" latinLnBrk="0" hangingPunct="1">
                  <a:defRPr sz="1800" kern="1200">
                    <a:solidFill>
                      <a:srgbClr val="086D6E"/>
                    </a:solidFill>
                    <a:latin typeface="Calibri" panose="020F0502020204030204"/>
                  </a:defRPr>
                </a:lvl4pPr>
                <a:lvl5pPr marL="1828800" algn="l" defTabSz="914400" rtl="0" eaLnBrk="1" latinLnBrk="0" hangingPunct="1">
                  <a:defRPr sz="1800" kern="1200">
                    <a:solidFill>
                      <a:srgbClr val="086D6E"/>
                    </a:solidFill>
                    <a:latin typeface="Calibri" panose="020F0502020204030204"/>
                  </a:defRPr>
                </a:lvl5pPr>
                <a:lvl6pPr marL="2286000" algn="l" defTabSz="914400" rtl="0" eaLnBrk="1" latinLnBrk="0" hangingPunct="1">
                  <a:defRPr sz="1800" kern="1200">
                    <a:solidFill>
                      <a:srgbClr val="086D6E"/>
                    </a:solidFill>
                    <a:latin typeface="Calibri" panose="020F0502020204030204"/>
                  </a:defRPr>
                </a:lvl6pPr>
                <a:lvl7pPr marL="2743200" algn="l" defTabSz="914400" rtl="0" eaLnBrk="1" latinLnBrk="0" hangingPunct="1">
                  <a:defRPr sz="1800" kern="1200">
                    <a:solidFill>
                      <a:srgbClr val="086D6E"/>
                    </a:solidFill>
                    <a:latin typeface="Calibri" panose="020F0502020204030204"/>
                  </a:defRPr>
                </a:lvl7pPr>
                <a:lvl8pPr marL="3200400" algn="l" defTabSz="914400" rtl="0" eaLnBrk="1" latinLnBrk="0" hangingPunct="1">
                  <a:defRPr sz="1800" kern="1200">
                    <a:solidFill>
                      <a:srgbClr val="086D6E"/>
                    </a:solidFill>
                    <a:latin typeface="Calibri" panose="020F0502020204030204"/>
                  </a:defRPr>
                </a:lvl8pPr>
                <a:lvl9pPr marL="3657600" algn="l" defTabSz="914400" rtl="0" eaLnBrk="1" latinLnBrk="0" hangingPunct="1">
                  <a:defRPr sz="1800" kern="1200">
                    <a:solidFill>
                      <a:srgbClr val="086D6E"/>
                    </a:solidFill>
                    <a:latin typeface="Calibri" panose="020F0502020204030204"/>
                  </a:defRPr>
                </a:lvl9pPr>
              </a:lstStyle>
              <a:p>
                <a:endParaRPr lang="en-US"/>
              </a:p>
            </p:txBody>
          </p:sp>
        </p:grpSp>
      </p:grpSp>
      <p:grpSp>
        <p:nvGrpSpPr>
          <p:cNvPr id="46" name="Group 45">
            <a:extLst>
              <a:ext uri="{FF2B5EF4-FFF2-40B4-BE49-F238E27FC236}">
                <a16:creationId xmlns:a16="http://schemas.microsoft.com/office/drawing/2014/main" id="{9C2B091B-338D-D9AD-B817-71CC94785C41}"/>
              </a:ext>
            </a:extLst>
          </p:cNvPr>
          <p:cNvGrpSpPr/>
          <p:nvPr/>
        </p:nvGrpSpPr>
        <p:grpSpPr>
          <a:xfrm>
            <a:off x="241472" y="4623117"/>
            <a:ext cx="813707" cy="825189"/>
            <a:chOff x="7257599" y="768348"/>
            <a:chExt cx="868457" cy="867509"/>
          </a:xfrm>
          <a:solidFill>
            <a:srgbClr val="2094D2"/>
          </a:solidFill>
        </p:grpSpPr>
        <p:sp>
          <p:nvSpPr>
            <p:cNvPr id="47" name="Freeform 314">
              <a:extLst>
                <a:ext uri="{FF2B5EF4-FFF2-40B4-BE49-F238E27FC236}">
                  <a16:creationId xmlns:a16="http://schemas.microsoft.com/office/drawing/2014/main" id="{162D382E-9DB0-04D3-31A4-F882F2DC55C2}"/>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F68E2B"/>
            </a:solidFill>
            <a:ln w="9028" cap="flat">
              <a:noFill/>
              <a:prstDash val="solid"/>
              <a:miter/>
            </a:ln>
          </p:spPr>
          <p:txBody>
            <a:bodyPr rtlCol="0" anchor="ctr"/>
            <a:lstStyle/>
            <a:p>
              <a:endParaRPr lang="en-US"/>
            </a:p>
          </p:txBody>
        </p:sp>
        <p:grpSp>
          <p:nvGrpSpPr>
            <p:cNvPr id="48" name="Graphic 2">
              <a:extLst>
                <a:ext uri="{FF2B5EF4-FFF2-40B4-BE49-F238E27FC236}">
                  <a16:creationId xmlns:a16="http://schemas.microsoft.com/office/drawing/2014/main" id="{4B6EA48B-4305-5E25-A8A1-3A7CDFDA2A39}"/>
                </a:ext>
              </a:extLst>
            </p:cNvPr>
            <p:cNvGrpSpPr/>
            <p:nvPr/>
          </p:nvGrpSpPr>
          <p:grpSpPr>
            <a:xfrm>
              <a:off x="7257599" y="768348"/>
              <a:ext cx="868457" cy="867509"/>
              <a:chOff x="7257599" y="768348"/>
              <a:chExt cx="868457" cy="867509"/>
            </a:xfrm>
            <a:grpFill/>
          </p:grpSpPr>
          <p:sp>
            <p:nvSpPr>
              <p:cNvPr id="49" name="Freeform 316">
                <a:extLst>
                  <a:ext uri="{FF2B5EF4-FFF2-40B4-BE49-F238E27FC236}">
                    <a16:creationId xmlns:a16="http://schemas.microsoft.com/office/drawing/2014/main" id="{54C061FB-7F07-D580-D901-B838E89FCDF7}"/>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p>
            </p:txBody>
          </p:sp>
          <p:sp>
            <p:nvSpPr>
              <p:cNvPr id="50" name="Freeform 317">
                <a:extLst>
                  <a:ext uri="{FF2B5EF4-FFF2-40B4-BE49-F238E27FC236}">
                    <a16:creationId xmlns:a16="http://schemas.microsoft.com/office/drawing/2014/main" id="{03159CA9-88C4-1C12-8A3F-4A1770269004}"/>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p>
            </p:txBody>
          </p:sp>
          <p:sp>
            <p:nvSpPr>
              <p:cNvPr id="51" name="Freeform 318">
                <a:extLst>
                  <a:ext uri="{FF2B5EF4-FFF2-40B4-BE49-F238E27FC236}">
                    <a16:creationId xmlns:a16="http://schemas.microsoft.com/office/drawing/2014/main" id="{62E25EAD-E0DD-369D-A8CF-6772F082AB2D}"/>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p>
            </p:txBody>
          </p:sp>
          <p:sp>
            <p:nvSpPr>
              <p:cNvPr id="52" name="Freeform 319">
                <a:extLst>
                  <a:ext uri="{FF2B5EF4-FFF2-40B4-BE49-F238E27FC236}">
                    <a16:creationId xmlns:a16="http://schemas.microsoft.com/office/drawing/2014/main" id="{7A79CEE7-ACFF-038F-7E4C-2B7CBEBFEA42}"/>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p>
            </p:txBody>
          </p:sp>
          <p:sp>
            <p:nvSpPr>
              <p:cNvPr id="53" name="Freeform 320">
                <a:extLst>
                  <a:ext uri="{FF2B5EF4-FFF2-40B4-BE49-F238E27FC236}">
                    <a16:creationId xmlns:a16="http://schemas.microsoft.com/office/drawing/2014/main" id="{95C0747D-EB5C-AB44-CB99-EFB989E79C95}"/>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p>
            </p:txBody>
          </p:sp>
        </p:grpSp>
      </p:grpSp>
      <p:grpSp>
        <p:nvGrpSpPr>
          <p:cNvPr id="82" name="Graphic 232">
            <a:extLst>
              <a:ext uri="{FF2B5EF4-FFF2-40B4-BE49-F238E27FC236}">
                <a16:creationId xmlns:a16="http://schemas.microsoft.com/office/drawing/2014/main" id="{DDE3AEE4-4684-A81C-0D23-5249DF15524A}"/>
              </a:ext>
            </a:extLst>
          </p:cNvPr>
          <p:cNvGrpSpPr/>
          <p:nvPr/>
        </p:nvGrpSpPr>
        <p:grpSpPr>
          <a:xfrm>
            <a:off x="389257" y="2085016"/>
            <a:ext cx="788600" cy="807983"/>
            <a:chOff x="10270353" y="1999308"/>
            <a:chExt cx="820057" cy="951082"/>
          </a:xfrm>
          <a:noFill/>
        </p:grpSpPr>
        <p:sp>
          <p:nvSpPr>
            <p:cNvPr id="83" name="Freeform 1194">
              <a:extLst>
                <a:ext uri="{FF2B5EF4-FFF2-40B4-BE49-F238E27FC236}">
                  <a16:creationId xmlns:a16="http://schemas.microsoft.com/office/drawing/2014/main" id="{9EC4CFD8-0FEE-D47A-46D3-36A77414A851}"/>
                </a:ext>
              </a:extLst>
            </p:cNvPr>
            <p:cNvSpPr/>
            <p:nvPr/>
          </p:nvSpPr>
          <p:spPr>
            <a:xfrm>
              <a:off x="10521350" y="2474948"/>
              <a:ext cx="285949" cy="285949"/>
            </a:xfrm>
            <a:custGeom>
              <a:avLst/>
              <a:gdLst>
                <a:gd name="connsiteX0" fmla="*/ 250834 w 285949"/>
                <a:gd name="connsiteY0" fmla="*/ 50900 h 285949"/>
                <a:gd name="connsiteX1" fmla="*/ 235050 w 285949"/>
                <a:gd name="connsiteY1" fmla="*/ 250834 h 285949"/>
                <a:gd name="connsiteX2" fmla="*/ 35115 w 285949"/>
                <a:gd name="connsiteY2" fmla="*/ 235050 h 285949"/>
                <a:gd name="connsiteX3" fmla="*/ 50900 w 285949"/>
                <a:gd name="connsiteY3" fmla="*/ 35115 h 285949"/>
                <a:gd name="connsiteX4" fmla="*/ 250834 w 285949"/>
                <a:gd name="connsiteY4" fmla="*/ 50900 h 285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949" h="285949">
                  <a:moveTo>
                    <a:pt x="250834" y="50900"/>
                  </a:moveTo>
                  <a:cubicBezTo>
                    <a:pt x="303086" y="112223"/>
                    <a:pt x="296373" y="198583"/>
                    <a:pt x="235050" y="250834"/>
                  </a:cubicBezTo>
                  <a:cubicBezTo>
                    <a:pt x="173727" y="303085"/>
                    <a:pt x="87367" y="296373"/>
                    <a:pt x="35115" y="235050"/>
                  </a:cubicBezTo>
                  <a:cubicBezTo>
                    <a:pt x="-17136" y="173727"/>
                    <a:pt x="-10423" y="87367"/>
                    <a:pt x="50900" y="35115"/>
                  </a:cubicBezTo>
                  <a:cubicBezTo>
                    <a:pt x="112222" y="-17136"/>
                    <a:pt x="198583" y="-10423"/>
                    <a:pt x="250834" y="50900"/>
                  </a:cubicBezTo>
                  <a:close/>
                </a:path>
              </a:pathLst>
            </a:custGeom>
            <a:grpFill/>
            <a:ln w="25385" cap="rnd">
              <a:solidFill>
                <a:srgbClr val="2094D2"/>
              </a:solidFill>
              <a:prstDash val="solid"/>
              <a:round/>
            </a:ln>
          </p:spPr>
          <p:txBody>
            <a:bodyPr rtlCol="0" anchor="ctr"/>
            <a:lstStyle/>
            <a:p>
              <a:endParaRPr lang="en-US"/>
            </a:p>
          </p:txBody>
        </p:sp>
        <p:sp>
          <p:nvSpPr>
            <p:cNvPr id="84" name="Freeform 1195">
              <a:extLst>
                <a:ext uri="{FF2B5EF4-FFF2-40B4-BE49-F238E27FC236}">
                  <a16:creationId xmlns:a16="http://schemas.microsoft.com/office/drawing/2014/main" id="{B5B8F599-3802-0A7D-3F51-F583E65AFB73}"/>
                </a:ext>
              </a:extLst>
            </p:cNvPr>
            <p:cNvSpPr/>
            <p:nvPr/>
          </p:nvSpPr>
          <p:spPr>
            <a:xfrm>
              <a:off x="10594230" y="2548026"/>
              <a:ext cx="139992" cy="139810"/>
            </a:xfrm>
            <a:custGeom>
              <a:avLst/>
              <a:gdLst>
                <a:gd name="connsiteX0" fmla="*/ 122800 w 139992"/>
                <a:gd name="connsiteY0" fmla="*/ 24812 h 139810"/>
                <a:gd name="connsiteX1" fmla="*/ 114999 w 139992"/>
                <a:gd name="connsiteY1" fmla="*/ 122602 h 139810"/>
                <a:gd name="connsiteX2" fmla="*/ 17209 w 139992"/>
                <a:gd name="connsiteY2" fmla="*/ 114982 h 139810"/>
                <a:gd name="connsiteX3" fmla="*/ 24829 w 139992"/>
                <a:gd name="connsiteY3" fmla="*/ 17192 h 139810"/>
                <a:gd name="connsiteX4" fmla="*/ 122618 w 139992"/>
                <a:gd name="connsiteY4" fmla="*/ 24993 h 139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92" h="139810">
                  <a:moveTo>
                    <a:pt x="122800" y="24812"/>
                  </a:moveTo>
                  <a:cubicBezTo>
                    <a:pt x="148382" y="54748"/>
                    <a:pt x="145116" y="97021"/>
                    <a:pt x="114999" y="122602"/>
                  </a:cubicBezTo>
                  <a:cubicBezTo>
                    <a:pt x="85063" y="148184"/>
                    <a:pt x="42790" y="144918"/>
                    <a:pt x="17209" y="114982"/>
                  </a:cubicBezTo>
                  <a:cubicBezTo>
                    <a:pt x="-8373" y="85047"/>
                    <a:pt x="-5107" y="42774"/>
                    <a:pt x="24829" y="17192"/>
                  </a:cubicBezTo>
                  <a:cubicBezTo>
                    <a:pt x="54764" y="-8389"/>
                    <a:pt x="97038" y="-5124"/>
                    <a:pt x="122618" y="24993"/>
                  </a:cubicBezTo>
                  <a:close/>
                </a:path>
              </a:pathLst>
            </a:custGeom>
            <a:grpFill/>
            <a:ln w="25385" cap="rnd">
              <a:solidFill>
                <a:srgbClr val="2094D2"/>
              </a:solidFill>
              <a:prstDash val="solid"/>
              <a:round/>
            </a:ln>
          </p:spPr>
          <p:txBody>
            <a:bodyPr rtlCol="0" anchor="ctr"/>
            <a:lstStyle/>
            <a:p>
              <a:endParaRPr lang="en-US"/>
            </a:p>
          </p:txBody>
        </p:sp>
        <p:sp>
          <p:nvSpPr>
            <p:cNvPr id="85" name="Freeform 1196">
              <a:extLst>
                <a:ext uri="{FF2B5EF4-FFF2-40B4-BE49-F238E27FC236}">
                  <a16:creationId xmlns:a16="http://schemas.microsoft.com/office/drawing/2014/main" id="{6A023D0A-9C64-6612-6BEE-9690CD7344FA}"/>
                </a:ext>
              </a:extLst>
            </p:cNvPr>
            <p:cNvSpPr/>
            <p:nvPr/>
          </p:nvSpPr>
          <p:spPr>
            <a:xfrm>
              <a:off x="10349897" y="2084873"/>
              <a:ext cx="67516" cy="67516"/>
            </a:xfrm>
            <a:custGeom>
              <a:avLst/>
              <a:gdLst>
                <a:gd name="connsiteX0" fmla="*/ 59249 w 67516"/>
                <a:gd name="connsiteY0" fmla="*/ 12078 h 67516"/>
                <a:gd name="connsiteX1" fmla="*/ 55439 w 67516"/>
                <a:gd name="connsiteY1" fmla="*/ 59249 h 67516"/>
                <a:gd name="connsiteX2" fmla="*/ 8268 w 67516"/>
                <a:gd name="connsiteY2" fmla="*/ 55439 h 67516"/>
                <a:gd name="connsiteX3" fmla="*/ 12078 w 67516"/>
                <a:gd name="connsiteY3" fmla="*/ 8267 h 67516"/>
                <a:gd name="connsiteX4" fmla="*/ 59249 w 67516"/>
                <a:gd name="connsiteY4" fmla="*/ 12078 h 67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6" h="67516">
                  <a:moveTo>
                    <a:pt x="59249" y="12078"/>
                  </a:moveTo>
                  <a:cubicBezTo>
                    <a:pt x="71586" y="26592"/>
                    <a:pt x="69953" y="46912"/>
                    <a:pt x="55439" y="59249"/>
                  </a:cubicBezTo>
                  <a:cubicBezTo>
                    <a:pt x="40925" y="71586"/>
                    <a:pt x="20605" y="69953"/>
                    <a:pt x="8268" y="55439"/>
                  </a:cubicBezTo>
                  <a:cubicBezTo>
                    <a:pt x="-4070" y="40925"/>
                    <a:pt x="-2436" y="20605"/>
                    <a:pt x="12078" y="8267"/>
                  </a:cubicBezTo>
                  <a:cubicBezTo>
                    <a:pt x="26592" y="-4070"/>
                    <a:pt x="46912" y="-2437"/>
                    <a:pt x="59249" y="12078"/>
                  </a:cubicBezTo>
                  <a:close/>
                </a:path>
              </a:pathLst>
            </a:custGeom>
            <a:grpFill/>
            <a:ln w="25385" cap="rnd">
              <a:solidFill>
                <a:srgbClr val="2094D2"/>
              </a:solidFill>
              <a:prstDash val="solid"/>
              <a:round/>
            </a:ln>
          </p:spPr>
          <p:txBody>
            <a:bodyPr rtlCol="0" anchor="ctr"/>
            <a:lstStyle/>
            <a:p>
              <a:endParaRPr lang="en-US"/>
            </a:p>
          </p:txBody>
        </p:sp>
        <p:sp>
          <p:nvSpPr>
            <p:cNvPr id="86" name="Freeform 1197">
              <a:extLst>
                <a:ext uri="{FF2B5EF4-FFF2-40B4-BE49-F238E27FC236}">
                  <a16:creationId xmlns:a16="http://schemas.microsoft.com/office/drawing/2014/main" id="{2DFEC11E-E84E-A372-46B3-6D449C6C209B}"/>
                </a:ext>
              </a:extLst>
            </p:cNvPr>
            <p:cNvSpPr/>
            <p:nvPr/>
          </p:nvSpPr>
          <p:spPr>
            <a:xfrm>
              <a:off x="10978752" y="2065484"/>
              <a:ext cx="22655" cy="22655"/>
            </a:xfrm>
            <a:custGeom>
              <a:avLst/>
              <a:gdLst>
                <a:gd name="connsiteX0" fmla="*/ 19855 w 22655"/>
                <a:gd name="connsiteY0" fmla="*/ 4071 h 22655"/>
                <a:gd name="connsiteX1" fmla="*/ 18585 w 22655"/>
                <a:gd name="connsiteY1" fmla="*/ 19855 h 22655"/>
                <a:gd name="connsiteX2" fmla="*/ 2801 w 22655"/>
                <a:gd name="connsiteY2" fmla="*/ 18585 h 22655"/>
                <a:gd name="connsiteX3" fmla="*/ 4070 w 22655"/>
                <a:gd name="connsiteY3" fmla="*/ 2801 h 22655"/>
                <a:gd name="connsiteX4" fmla="*/ 19855 w 22655"/>
                <a:gd name="connsiteY4" fmla="*/ 4071 h 22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55" h="22655">
                  <a:moveTo>
                    <a:pt x="19855" y="4071"/>
                  </a:moveTo>
                  <a:cubicBezTo>
                    <a:pt x="24028" y="8969"/>
                    <a:pt x="23484" y="15682"/>
                    <a:pt x="18585" y="19855"/>
                  </a:cubicBezTo>
                  <a:cubicBezTo>
                    <a:pt x="13687" y="24028"/>
                    <a:pt x="6974" y="23484"/>
                    <a:pt x="2801" y="18585"/>
                  </a:cubicBezTo>
                  <a:cubicBezTo>
                    <a:pt x="-1372" y="13687"/>
                    <a:pt x="-828" y="6974"/>
                    <a:pt x="4070" y="2801"/>
                  </a:cubicBezTo>
                  <a:cubicBezTo>
                    <a:pt x="8969" y="-1372"/>
                    <a:pt x="15682" y="-828"/>
                    <a:pt x="19855" y="4071"/>
                  </a:cubicBezTo>
                  <a:close/>
                </a:path>
              </a:pathLst>
            </a:custGeom>
            <a:grpFill/>
            <a:ln w="25385" cap="rnd">
              <a:solidFill>
                <a:srgbClr val="2094D2"/>
              </a:solidFill>
              <a:prstDash val="solid"/>
              <a:round/>
            </a:ln>
          </p:spPr>
          <p:txBody>
            <a:bodyPr rtlCol="0" anchor="ctr"/>
            <a:lstStyle/>
            <a:p>
              <a:endParaRPr lang="en-US"/>
            </a:p>
          </p:txBody>
        </p:sp>
        <p:sp>
          <p:nvSpPr>
            <p:cNvPr id="87" name="Freeform 1198">
              <a:extLst>
                <a:ext uri="{FF2B5EF4-FFF2-40B4-BE49-F238E27FC236}">
                  <a16:creationId xmlns:a16="http://schemas.microsoft.com/office/drawing/2014/main" id="{6CCAC5C2-A8E6-C1FC-5190-A8C5DCFC6AD8}"/>
                </a:ext>
              </a:extLst>
            </p:cNvPr>
            <p:cNvSpPr/>
            <p:nvPr/>
          </p:nvSpPr>
          <p:spPr>
            <a:xfrm>
              <a:off x="10474823" y="2159725"/>
              <a:ext cx="268514" cy="339997"/>
            </a:xfrm>
            <a:custGeom>
              <a:avLst/>
              <a:gdLst>
                <a:gd name="connsiteX0" fmla="*/ 268514 w 268514"/>
                <a:gd name="connsiteY0" fmla="*/ 339997 h 339997"/>
                <a:gd name="connsiteX1" fmla="*/ 0 w 268514"/>
                <a:gd name="connsiteY1" fmla="*/ 0 h 339997"/>
              </a:gdLst>
              <a:ahLst/>
              <a:cxnLst>
                <a:cxn ang="0">
                  <a:pos x="connsiteX0" y="connsiteY0"/>
                </a:cxn>
                <a:cxn ang="0">
                  <a:pos x="connsiteX1" y="connsiteY1"/>
                </a:cxn>
              </a:cxnLst>
              <a:rect l="l" t="t" r="r" b="b"/>
              <a:pathLst>
                <a:path w="268514" h="339997">
                  <a:moveTo>
                    <a:pt x="268514" y="339997"/>
                  </a:moveTo>
                  <a:cubicBezTo>
                    <a:pt x="184876" y="228056"/>
                    <a:pt x="90714" y="111034"/>
                    <a:pt x="0" y="0"/>
                  </a:cubicBezTo>
                </a:path>
              </a:pathLst>
            </a:custGeom>
            <a:grpFill/>
            <a:ln w="25385" cap="rnd">
              <a:solidFill>
                <a:srgbClr val="2094D2"/>
              </a:solidFill>
              <a:prstDash val="solid"/>
              <a:round/>
            </a:ln>
          </p:spPr>
          <p:txBody>
            <a:bodyPr rtlCol="0" anchor="ctr"/>
            <a:lstStyle/>
            <a:p>
              <a:endParaRPr lang="en-US"/>
            </a:p>
          </p:txBody>
        </p:sp>
        <p:sp>
          <p:nvSpPr>
            <p:cNvPr id="88" name="Freeform 1199">
              <a:extLst>
                <a:ext uri="{FF2B5EF4-FFF2-40B4-BE49-F238E27FC236}">
                  <a16:creationId xmlns:a16="http://schemas.microsoft.com/office/drawing/2014/main" id="{C6A8BABF-81B7-7B4B-0B52-2ED45072FDB6}"/>
                </a:ext>
              </a:extLst>
            </p:cNvPr>
            <p:cNvSpPr/>
            <p:nvPr/>
          </p:nvSpPr>
          <p:spPr>
            <a:xfrm>
              <a:off x="10356169" y="2217782"/>
              <a:ext cx="134982" cy="297724"/>
            </a:xfrm>
            <a:custGeom>
              <a:avLst/>
              <a:gdLst>
                <a:gd name="connsiteX0" fmla="*/ 0 w 134982"/>
                <a:gd name="connsiteY0" fmla="*/ 0 h 297724"/>
                <a:gd name="connsiteX1" fmla="*/ 134983 w 134982"/>
                <a:gd name="connsiteY1" fmla="*/ 297724 h 297724"/>
              </a:gdLst>
              <a:ahLst/>
              <a:cxnLst>
                <a:cxn ang="0">
                  <a:pos x="connsiteX0" y="connsiteY0"/>
                </a:cxn>
                <a:cxn ang="0">
                  <a:pos x="connsiteX1" y="connsiteY1"/>
                </a:cxn>
              </a:cxnLst>
              <a:rect l="l" t="t" r="r" b="b"/>
              <a:pathLst>
                <a:path w="134982" h="297724">
                  <a:moveTo>
                    <a:pt x="0" y="0"/>
                  </a:moveTo>
                  <a:cubicBezTo>
                    <a:pt x="54973" y="122646"/>
                    <a:pt x="80010" y="175079"/>
                    <a:pt x="134983" y="297724"/>
                  </a:cubicBezTo>
                </a:path>
              </a:pathLst>
            </a:custGeom>
            <a:grpFill/>
            <a:ln w="25385" cap="rnd">
              <a:solidFill>
                <a:srgbClr val="2094D2"/>
              </a:solidFill>
              <a:prstDash val="solid"/>
              <a:round/>
            </a:ln>
          </p:spPr>
          <p:txBody>
            <a:bodyPr rtlCol="0" anchor="ctr"/>
            <a:lstStyle/>
            <a:p>
              <a:endParaRPr lang="en-US"/>
            </a:p>
          </p:txBody>
        </p:sp>
        <p:sp>
          <p:nvSpPr>
            <p:cNvPr id="89" name="Freeform 1200">
              <a:extLst>
                <a:ext uri="{FF2B5EF4-FFF2-40B4-BE49-F238E27FC236}">
                  <a16:creationId xmlns:a16="http://schemas.microsoft.com/office/drawing/2014/main" id="{749E5E12-7D59-3A43-429B-3639C898512C}"/>
                </a:ext>
              </a:extLst>
            </p:cNvPr>
            <p:cNvSpPr/>
            <p:nvPr/>
          </p:nvSpPr>
          <p:spPr>
            <a:xfrm>
              <a:off x="10282929" y="2017724"/>
              <a:ext cx="201634" cy="201633"/>
            </a:xfrm>
            <a:custGeom>
              <a:avLst/>
              <a:gdLst>
                <a:gd name="connsiteX0" fmla="*/ 183911 w 201634"/>
                <a:gd name="connsiteY0" fmla="*/ 156516 h 201633"/>
                <a:gd name="connsiteX1" fmla="*/ 45119 w 201634"/>
                <a:gd name="connsiteY1" fmla="*/ 183911 h 201633"/>
                <a:gd name="connsiteX2" fmla="*/ 17723 w 201634"/>
                <a:gd name="connsiteY2" fmla="*/ 45118 h 201633"/>
                <a:gd name="connsiteX3" fmla="*/ 156515 w 201634"/>
                <a:gd name="connsiteY3" fmla="*/ 17723 h 201633"/>
                <a:gd name="connsiteX4" fmla="*/ 183911 w 201634"/>
                <a:gd name="connsiteY4" fmla="*/ 156516 h 2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34" h="201633">
                  <a:moveTo>
                    <a:pt x="183911" y="156516"/>
                  </a:moveTo>
                  <a:cubicBezTo>
                    <a:pt x="152343" y="203687"/>
                    <a:pt x="92290" y="215661"/>
                    <a:pt x="45119" y="183911"/>
                  </a:cubicBezTo>
                  <a:cubicBezTo>
                    <a:pt x="-2053" y="152343"/>
                    <a:pt x="-14027" y="92290"/>
                    <a:pt x="17723" y="45118"/>
                  </a:cubicBezTo>
                  <a:cubicBezTo>
                    <a:pt x="49291" y="-2053"/>
                    <a:pt x="109344" y="-14027"/>
                    <a:pt x="156515" y="17723"/>
                  </a:cubicBezTo>
                  <a:cubicBezTo>
                    <a:pt x="203687" y="49291"/>
                    <a:pt x="215661" y="109344"/>
                    <a:pt x="183911" y="156516"/>
                  </a:cubicBezTo>
                  <a:close/>
                </a:path>
              </a:pathLst>
            </a:custGeom>
            <a:grpFill/>
            <a:ln w="25385" cap="rnd">
              <a:solidFill>
                <a:srgbClr val="2094D2"/>
              </a:solidFill>
              <a:prstDash val="solid"/>
              <a:round/>
            </a:ln>
          </p:spPr>
          <p:txBody>
            <a:bodyPr rtlCol="0" anchor="ctr"/>
            <a:lstStyle/>
            <a:p>
              <a:endParaRPr lang="en-US"/>
            </a:p>
          </p:txBody>
        </p:sp>
        <p:sp>
          <p:nvSpPr>
            <p:cNvPr id="90" name="Freeform 1201">
              <a:extLst>
                <a:ext uri="{FF2B5EF4-FFF2-40B4-BE49-F238E27FC236}">
                  <a16:creationId xmlns:a16="http://schemas.microsoft.com/office/drawing/2014/main" id="{F87DF5E0-B937-B264-0AC8-C7515D7DD412}"/>
                </a:ext>
              </a:extLst>
            </p:cNvPr>
            <p:cNvSpPr/>
            <p:nvPr/>
          </p:nvSpPr>
          <p:spPr>
            <a:xfrm>
              <a:off x="10912576" y="1999308"/>
              <a:ext cx="155008" cy="155008"/>
            </a:xfrm>
            <a:custGeom>
              <a:avLst/>
              <a:gdLst>
                <a:gd name="connsiteX0" fmla="*/ 146084 w 155008"/>
                <a:gd name="connsiteY0" fmla="*/ 112520 h 155008"/>
                <a:gd name="connsiteX1" fmla="*/ 42489 w 155008"/>
                <a:gd name="connsiteY1" fmla="*/ 146084 h 155008"/>
                <a:gd name="connsiteX2" fmla="*/ 8924 w 155008"/>
                <a:gd name="connsiteY2" fmla="*/ 42489 h 155008"/>
                <a:gd name="connsiteX3" fmla="*/ 112520 w 155008"/>
                <a:gd name="connsiteY3" fmla="*/ 8924 h 155008"/>
                <a:gd name="connsiteX4" fmla="*/ 146084 w 155008"/>
                <a:gd name="connsiteY4" fmla="*/ 112520 h 15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08" h="155008">
                  <a:moveTo>
                    <a:pt x="146084" y="112520"/>
                  </a:moveTo>
                  <a:cubicBezTo>
                    <a:pt x="126127" y="151527"/>
                    <a:pt x="81496" y="166041"/>
                    <a:pt x="42489" y="146084"/>
                  </a:cubicBezTo>
                  <a:cubicBezTo>
                    <a:pt x="3481" y="126127"/>
                    <a:pt x="-11033" y="81496"/>
                    <a:pt x="8924" y="42489"/>
                  </a:cubicBezTo>
                  <a:cubicBezTo>
                    <a:pt x="28881" y="3481"/>
                    <a:pt x="73513" y="-11033"/>
                    <a:pt x="112520" y="8924"/>
                  </a:cubicBezTo>
                  <a:cubicBezTo>
                    <a:pt x="151527" y="28881"/>
                    <a:pt x="166042" y="73513"/>
                    <a:pt x="146084" y="112520"/>
                  </a:cubicBezTo>
                  <a:close/>
                </a:path>
              </a:pathLst>
            </a:custGeom>
            <a:grpFill/>
            <a:ln w="25385" cap="rnd">
              <a:solidFill>
                <a:srgbClr val="2094D2"/>
              </a:solidFill>
              <a:prstDash val="solid"/>
              <a:round/>
            </a:ln>
          </p:spPr>
          <p:txBody>
            <a:bodyPr rtlCol="0" anchor="ctr"/>
            <a:lstStyle/>
            <a:p>
              <a:endParaRPr lang="en-US"/>
            </a:p>
          </p:txBody>
        </p:sp>
        <p:sp>
          <p:nvSpPr>
            <p:cNvPr id="91" name="Freeform 1202">
              <a:extLst>
                <a:ext uri="{FF2B5EF4-FFF2-40B4-BE49-F238E27FC236}">
                  <a16:creationId xmlns:a16="http://schemas.microsoft.com/office/drawing/2014/main" id="{D9CEAD90-9F30-31E2-86B6-8B50798A223D}"/>
                </a:ext>
              </a:extLst>
            </p:cNvPr>
            <p:cNvSpPr/>
            <p:nvPr/>
          </p:nvSpPr>
          <p:spPr>
            <a:xfrm>
              <a:off x="10436360" y="2029459"/>
              <a:ext cx="479878" cy="5805"/>
            </a:xfrm>
            <a:custGeom>
              <a:avLst/>
              <a:gdLst>
                <a:gd name="connsiteX0" fmla="*/ 479879 w 479878"/>
                <a:gd name="connsiteY0" fmla="*/ 5806 h 5805"/>
                <a:gd name="connsiteX1" fmla="*/ 0 w 479878"/>
                <a:gd name="connsiteY1" fmla="*/ 0 h 5805"/>
              </a:gdLst>
              <a:ahLst/>
              <a:cxnLst>
                <a:cxn ang="0">
                  <a:pos x="connsiteX0" y="connsiteY0"/>
                </a:cxn>
                <a:cxn ang="0">
                  <a:pos x="connsiteX1" y="connsiteY1"/>
                </a:cxn>
              </a:cxnLst>
              <a:rect l="l" t="t" r="r" b="b"/>
              <a:pathLst>
                <a:path w="479878" h="5805">
                  <a:moveTo>
                    <a:pt x="479879" y="5806"/>
                  </a:moveTo>
                  <a:lnTo>
                    <a:pt x="0" y="0"/>
                  </a:lnTo>
                </a:path>
              </a:pathLst>
            </a:custGeom>
            <a:grpFill/>
            <a:ln w="25385" cap="rnd">
              <a:solidFill>
                <a:srgbClr val="2094D2"/>
              </a:solidFill>
              <a:prstDash val="solid"/>
              <a:round/>
            </a:ln>
          </p:spPr>
          <p:txBody>
            <a:bodyPr rtlCol="0" anchor="ctr"/>
            <a:lstStyle/>
            <a:p>
              <a:endParaRPr lang="en-US"/>
            </a:p>
          </p:txBody>
        </p:sp>
        <p:sp>
          <p:nvSpPr>
            <p:cNvPr id="92" name="Freeform 1203">
              <a:extLst>
                <a:ext uri="{FF2B5EF4-FFF2-40B4-BE49-F238E27FC236}">
                  <a16:creationId xmlns:a16="http://schemas.microsoft.com/office/drawing/2014/main" id="{F0CC355B-F427-5BC0-B52F-C70C9E6A4525}"/>
                </a:ext>
              </a:extLst>
            </p:cNvPr>
            <p:cNvSpPr/>
            <p:nvPr/>
          </p:nvSpPr>
          <p:spPr>
            <a:xfrm>
              <a:off x="10543766" y="2121262"/>
              <a:ext cx="383177" cy="32112"/>
            </a:xfrm>
            <a:custGeom>
              <a:avLst/>
              <a:gdLst>
                <a:gd name="connsiteX0" fmla="*/ 0 w 383177"/>
                <a:gd name="connsiteY0" fmla="*/ 32113 h 32112"/>
                <a:gd name="connsiteX1" fmla="*/ 383177 w 383177"/>
                <a:gd name="connsiteY1" fmla="*/ 0 h 32112"/>
              </a:gdLst>
              <a:ahLst/>
              <a:cxnLst>
                <a:cxn ang="0">
                  <a:pos x="connsiteX0" y="connsiteY0"/>
                </a:cxn>
                <a:cxn ang="0">
                  <a:pos x="connsiteX1" y="connsiteY1"/>
                </a:cxn>
              </a:cxnLst>
              <a:rect l="l" t="t" r="r" b="b"/>
              <a:pathLst>
                <a:path w="383177" h="32112">
                  <a:moveTo>
                    <a:pt x="0" y="32113"/>
                  </a:moveTo>
                  <a:lnTo>
                    <a:pt x="383177" y="0"/>
                  </a:lnTo>
                </a:path>
              </a:pathLst>
            </a:custGeom>
            <a:grpFill/>
            <a:ln w="25385" cap="rnd">
              <a:solidFill>
                <a:srgbClr val="2094D2"/>
              </a:solidFill>
              <a:prstDash val="solid"/>
              <a:round/>
            </a:ln>
          </p:spPr>
          <p:txBody>
            <a:bodyPr rtlCol="0" anchor="ctr"/>
            <a:lstStyle/>
            <a:p>
              <a:endParaRPr lang="en-US"/>
            </a:p>
          </p:txBody>
        </p:sp>
        <p:sp>
          <p:nvSpPr>
            <p:cNvPr id="93" name="Freeform 1204">
              <a:extLst>
                <a:ext uri="{FF2B5EF4-FFF2-40B4-BE49-F238E27FC236}">
                  <a16:creationId xmlns:a16="http://schemas.microsoft.com/office/drawing/2014/main" id="{67B89971-6109-CB57-1607-1EF55A0C47B4}"/>
                </a:ext>
              </a:extLst>
            </p:cNvPr>
            <p:cNvSpPr/>
            <p:nvPr/>
          </p:nvSpPr>
          <p:spPr>
            <a:xfrm>
              <a:off x="10954157" y="2143578"/>
              <a:ext cx="89081" cy="117747"/>
            </a:xfrm>
            <a:custGeom>
              <a:avLst/>
              <a:gdLst>
                <a:gd name="connsiteX0" fmla="*/ 85997 w 89081"/>
                <a:gd name="connsiteY0" fmla="*/ 0 h 117747"/>
                <a:gd name="connsiteX1" fmla="*/ 89082 w 89081"/>
                <a:gd name="connsiteY1" fmla="*/ 115389 h 117747"/>
                <a:gd name="connsiteX2" fmla="*/ 1814 w 89081"/>
                <a:gd name="connsiteY2" fmla="*/ 117747 h 117747"/>
                <a:gd name="connsiteX3" fmla="*/ 0 w 89081"/>
                <a:gd name="connsiteY3" fmla="*/ 58964 h 117747"/>
              </a:gdLst>
              <a:ahLst/>
              <a:cxnLst>
                <a:cxn ang="0">
                  <a:pos x="connsiteX0" y="connsiteY0"/>
                </a:cxn>
                <a:cxn ang="0">
                  <a:pos x="connsiteX1" y="connsiteY1"/>
                </a:cxn>
                <a:cxn ang="0">
                  <a:pos x="connsiteX2" y="connsiteY2"/>
                </a:cxn>
                <a:cxn ang="0">
                  <a:pos x="connsiteX3" y="connsiteY3"/>
                </a:cxn>
              </a:cxnLst>
              <a:rect l="l" t="t" r="r" b="b"/>
              <a:pathLst>
                <a:path w="89081" h="117747">
                  <a:moveTo>
                    <a:pt x="85997" y="0"/>
                  </a:moveTo>
                  <a:cubicBezTo>
                    <a:pt x="87086" y="38463"/>
                    <a:pt x="87993" y="76926"/>
                    <a:pt x="89082" y="115389"/>
                  </a:cubicBezTo>
                  <a:cubicBezTo>
                    <a:pt x="60053" y="116114"/>
                    <a:pt x="31024" y="117021"/>
                    <a:pt x="1814" y="117747"/>
                  </a:cubicBezTo>
                  <a:cubicBezTo>
                    <a:pt x="726" y="79284"/>
                    <a:pt x="907" y="97427"/>
                    <a:pt x="0" y="58964"/>
                  </a:cubicBezTo>
                </a:path>
              </a:pathLst>
            </a:custGeom>
            <a:grpFill/>
            <a:ln w="25385" cap="rnd">
              <a:solidFill>
                <a:srgbClr val="2094D2"/>
              </a:solidFill>
              <a:prstDash val="solid"/>
              <a:round/>
            </a:ln>
          </p:spPr>
          <p:txBody>
            <a:bodyPr rtlCol="0" anchor="ctr"/>
            <a:lstStyle/>
            <a:p>
              <a:endParaRPr lang="en-US"/>
            </a:p>
          </p:txBody>
        </p:sp>
        <p:grpSp>
          <p:nvGrpSpPr>
            <p:cNvPr id="94" name="Graphic 232">
              <a:extLst>
                <a:ext uri="{FF2B5EF4-FFF2-40B4-BE49-F238E27FC236}">
                  <a16:creationId xmlns:a16="http://schemas.microsoft.com/office/drawing/2014/main" id="{393A5A6B-1EF6-0598-76D5-31EB0413EB03}"/>
                </a:ext>
              </a:extLst>
            </p:cNvPr>
            <p:cNvGrpSpPr/>
            <p:nvPr/>
          </p:nvGrpSpPr>
          <p:grpSpPr>
            <a:xfrm>
              <a:off x="10913698" y="2260962"/>
              <a:ext cx="176712" cy="139155"/>
              <a:chOff x="10913698" y="2260962"/>
              <a:chExt cx="176712" cy="139155"/>
            </a:xfrm>
            <a:grpFill/>
          </p:grpSpPr>
          <p:sp>
            <p:nvSpPr>
              <p:cNvPr id="98" name="Freeform 1206">
                <a:extLst>
                  <a:ext uri="{FF2B5EF4-FFF2-40B4-BE49-F238E27FC236}">
                    <a16:creationId xmlns:a16="http://schemas.microsoft.com/office/drawing/2014/main" id="{E6088538-F70C-6742-0040-33E3DAD31CCA}"/>
                  </a:ext>
                </a:extLst>
              </p:cNvPr>
              <p:cNvSpPr/>
              <p:nvPr/>
            </p:nvSpPr>
            <p:spPr>
              <a:xfrm>
                <a:off x="10913698" y="2260962"/>
                <a:ext cx="65133" cy="139155"/>
              </a:xfrm>
              <a:custGeom>
                <a:avLst/>
                <a:gdLst>
                  <a:gd name="connsiteX0" fmla="*/ 65134 w 65133"/>
                  <a:gd name="connsiteY0" fmla="*/ 0 h 139155"/>
                  <a:gd name="connsiteX1" fmla="*/ 0 w 65133"/>
                  <a:gd name="connsiteY1" fmla="*/ 87449 h 139155"/>
                  <a:gd name="connsiteX2" fmla="*/ 42999 w 65133"/>
                  <a:gd name="connsiteY2" fmla="*/ 139156 h 139155"/>
                  <a:gd name="connsiteX3" fmla="*/ 34835 w 65133"/>
                  <a:gd name="connsiteY3" fmla="*/ 100511 h 139155"/>
                </a:gdLst>
                <a:ahLst/>
                <a:cxnLst>
                  <a:cxn ang="0">
                    <a:pos x="connsiteX0" y="connsiteY0"/>
                  </a:cxn>
                  <a:cxn ang="0">
                    <a:pos x="connsiteX1" y="connsiteY1"/>
                  </a:cxn>
                  <a:cxn ang="0">
                    <a:pos x="connsiteX2" y="connsiteY2"/>
                  </a:cxn>
                  <a:cxn ang="0">
                    <a:pos x="connsiteX3" y="connsiteY3"/>
                  </a:cxn>
                </a:cxnLst>
                <a:rect l="l" t="t" r="r" b="b"/>
                <a:pathLst>
                  <a:path w="65133" h="139155">
                    <a:moveTo>
                      <a:pt x="65134" y="0"/>
                    </a:moveTo>
                    <a:lnTo>
                      <a:pt x="0" y="87449"/>
                    </a:lnTo>
                    <a:lnTo>
                      <a:pt x="42999" y="139156"/>
                    </a:lnTo>
                    <a:lnTo>
                      <a:pt x="34835" y="100511"/>
                    </a:lnTo>
                  </a:path>
                </a:pathLst>
              </a:custGeom>
              <a:grpFill/>
              <a:ln w="25385" cap="rnd">
                <a:solidFill>
                  <a:srgbClr val="2094D2"/>
                </a:solidFill>
                <a:prstDash val="solid"/>
                <a:round/>
              </a:ln>
            </p:spPr>
            <p:txBody>
              <a:bodyPr rtlCol="0" anchor="ctr"/>
              <a:lstStyle/>
              <a:p>
                <a:endParaRPr lang="en-US"/>
              </a:p>
            </p:txBody>
          </p:sp>
          <p:sp>
            <p:nvSpPr>
              <p:cNvPr id="99" name="Freeform 1207">
                <a:extLst>
                  <a:ext uri="{FF2B5EF4-FFF2-40B4-BE49-F238E27FC236}">
                    <a16:creationId xmlns:a16="http://schemas.microsoft.com/office/drawing/2014/main" id="{22DF2475-97A8-F36A-6D41-1D8DC60389CA}"/>
                  </a:ext>
                </a:extLst>
              </p:cNvPr>
              <p:cNvSpPr/>
              <p:nvPr/>
            </p:nvSpPr>
            <p:spPr>
              <a:xfrm>
                <a:off x="11030901" y="2260962"/>
                <a:ext cx="59509" cy="139155"/>
              </a:xfrm>
              <a:custGeom>
                <a:avLst/>
                <a:gdLst>
                  <a:gd name="connsiteX0" fmla="*/ 0 w 59509"/>
                  <a:gd name="connsiteY0" fmla="*/ 0 h 139155"/>
                  <a:gd name="connsiteX1" fmla="*/ 59509 w 59509"/>
                  <a:gd name="connsiteY1" fmla="*/ 85997 h 139155"/>
                  <a:gd name="connsiteX2" fmla="*/ 9979 w 59509"/>
                  <a:gd name="connsiteY2" fmla="*/ 139156 h 139155"/>
                  <a:gd name="connsiteX3" fmla="*/ 18143 w 59509"/>
                  <a:gd name="connsiteY3" fmla="*/ 100511 h 139155"/>
                </a:gdLst>
                <a:ahLst/>
                <a:cxnLst>
                  <a:cxn ang="0">
                    <a:pos x="connsiteX0" y="connsiteY0"/>
                  </a:cxn>
                  <a:cxn ang="0">
                    <a:pos x="connsiteX1" y="connsiteY1"/>
                  </a:cxn>
                  <a:cxn ang="0">
                    <a:pos x="connsiteX2" y="connsiteY2"/>
                  </a:cxn>
                  <a:cxn ang="0">
                    <a:pos x="connsiteX3" y="connsiteY3"/>
                  </a:cxn>
                </a:cxnLst>
                <a:rect l="l" t="t" r="r" b="b"/>
                <a:pathLst>
                  <a:path w="59509" h="139155">
                    <a:moveTo>
                      <a:pt x="0" y="0"/>
                    </a:moveTo>
                    <a:lnTo>
                      <a:pt x="59509" y="85997"/>
                    </a:lnTo>
                    <a:lnTo>
                      <a:pt x="9979" y="139156"/>
                    </a:lnTo>
                    <a:lnTo>
                      <a:pt x="18143" y="100511"/>
                    </a:lnTo>
                  </a:path>
                </a:pathLst>
              </a:custGeom>
              <a:grpFill/>
              <a:ln w="25385" cap="rnd">
                <a:solidFill>
                  <a:srgbClr val="2094D2"/>
                </a:solidFill>
                <a:prstDash val="solid"/>
                <a:round/>
              </a:ln>
            </p:spPr>
            <p:txBody>
              <a:bodyPr rtlCol="0" anchor="ctr"/>
              <a:lstStyle/>
              <a:p>
                <a:endParaRPr lang="en-US"/>
              </a:p>
            </p:txBody>
          </p:sp>
        </p:grpSp>
        <p:sp>
          <p:nvSpPr>
            <p:cNvPr id="95" name="Freeform 1208">
              <a:extLst>
                <a:ext uri="{FF2B5EF4-FFF2-40B4-BE49-F238E27FC236}">
                  <a16:creationId xmlns:a16="http://schemas.microsoft.com/office/drawing/2014/main" id="{6C7BFB38-188E-BACE-A093-ACEA7ED8EE70}"/>
                </a:ext>
              </a:extLst>
            </p:cNvPr>
            <p:cNvSpPr/>
            <p:nvPr/>
          </p:nvSpPr>
          <p:spPr>
            <a:xfrm>
              <a:off x="10488430" y="2689134"/>
              <a:ext cx="351609" cy="166551"/>
            </a:xfrm>
            <a:custGeom>
              <a:avLst/>
              <a:gdLst>
                <a:gd name="connsiteX0" fmla="*/ 46446 w 351609"/>
                <a:gd name="connsiteY0" fmla="*/ 0 h 166551"/>
                <a:gd name="connsiteX1" fmla="*/ 46446 w 351609"/>
                <a:gd name="connsiteY1" fmla="*/ 65859 h 166551"/>
                <a:gd name="connsiteX2" fmla="*/ 0 w 351609"/>
                <a:gd name="connsiteY2" fmla="*/ 166552 h 166551"/>
                <a:gd name="connsiteX3" fmla="*/ 351609 w 351609"/>
                <a:gd name="connsiteY3" fmla="*/ 166552 h 166551"/>
                <a:gd name="connsiteX4" fmla="*/ 303893 w 351609"/>
                <a:gd name="connsiteY4" fmla="*/ 60779 h 166551"/>
                <a:gd name="connsiteX5" fmla="*/ 303893 w 351609"/>
                <a:gd name="connsiteY5" fmla="*/ 0 h 16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609" h="166551">
                  <a:moveTo>
                    <a:pt x="46446" y="0"/>
                  </a:moveTo>
                  <a:lnTo>
                    <a:pt x="46446" y="65859"/>
                  </a:lnTo>
                  <a:cubicBezTo>
                    <a:pt x="33927" y="93254"/>
                    <a:pt x="19050" y="124279"/>
                    <a:pt x="0" y="166552"/>
                  </a:cubicBezTo>
                  <a:lnTo>
                    <a:pt x="351609" y="166552"/>
                  </a:lnTo>
                  <a:cubicBezTo>
                    <a:pt x="332196" y="123553"/>
                    <a:pt x="316774" y="89082"/>
                    <a:pt x="303893" y="60779"/>
                  </a:cubicBezTo>
                  <a:lnTo>
                    <a:pt x="303893" y="0"/>
                  </a:lnTo>
                </a:path>
              </a:pathLst>
            </a:custGeom>
            <a:grpFill/>
            <a:ln w="25385" cap="rnd">
              <a:solidFill>
                <a:srgbClr val="2094D2"/>
              </a:solidFill>
              <a:prstDash val="solid"/>
              <a:round/>
            </a:ln>
          </p:spPr>
          <p:txBody>
            <a:bodyPr rtlCol="0" anchor="ctr"/>
            <a:lstStyle/>
            <a:p>
              <a:endParaRPr lang="en-US"/>
            </a:p>
          </p:txBody>
        </p:sp>
        <p:sp>
          <p:nvSpPr>
            <p:cNvPr id="96" name="Freeform 1209">
              <a:extLst>
                <a:ext uri="{FF2B5EF4-FFF2-40B4-BE49-F238E27FC236}">
                  <a16:creationId xmlns:a16="http://schemas.microsoft.com/office/drawing/2014/main" id="{59CF3935-CE92-11B2-A916-40019E3F5459}"/>
                </a:ext>
              </a:extLst>
            </p:cNvPr>
            <p:cNvSpPr/>
            <p:nvPr/>
          </p:nvSpPr>
          <p:spPr>
            <a:xfrm>
              <a:off x="10329499" y="2855685"/>
              <a:ext cx="669652" cy="94705"/>
            </a:xfrm>
            <a:custGeom>
              <a:avLst/>
              <a:gdLst>
                <a:gd name="connsiteX0" fmla="*/ 0 w 669652"/>
                <a:gd name="connsiteY0" fmla="*/ 0 h 94705"/>
                <a:gd name="connsiteX1" fmla="*/ 669653 w 669652"/>
                <a:gd name="connsiteY1" fmla="*/ 0 h 94705"/>
                <a:gd name="connsiteX2" fmla="*/ 669653 w 669652"/>
                <a:gd name="connsiteY2" fmla="*/ 94706 h 94705"/>
                <a:gd name="connsiteX3" fmla="*/ 0 w 669652"/>
                <a:gd name="connsiteY3" fmla="*/ 94706 h 94705"/>
              </a:gdLst>
              <a:ahLst/>
              <a:cxnLst>
                <a:cxn ang="0">
                  <a:pos x="connsiteX0" y="connsiteY0"/>
                </a:cxn>
                <a:cxn ang="0">
                  <a:pos x="connsiteX1" y="connsiteY1"/>
                </a:cxn>
                <a:cxn ang="0">
                  <a:pos x="connsiteX2" y="connsiteY2"/>
                </a:cxn>
                <a:cxn ang="0">
                  <a:pos x="connsiteX3" y="connsiteY3"/>
                </a:cxn>
              </a:cxnLst>
              <a:rect l="l" t="t" r="r" b="b"/>
              <a:pathLst>
                <a:path w="669652" h="94705">
                  <a:moveTo>
                    <a:pt x="0" y="0"/>
                  </a:moveTo>
                  <a:lnTo>
                    <a:pt x="669653" y="0"/>
                  </a:lnTo>
                  <a:lnTo>
                    <a:pt x="669653" y="94706"/>
                  </a:lnTo>
                  <a:lnTo>
                    <a:pt x="0" y="94706"/>
                  </a:lnTo>
                  <a:close/>
                </a:path>
              </a:pathLst>
            </a:custGeom>
            <a:grpFill/>
            <a:ln w="25385" cap="rnd">
              <a:solidFill>
                <a:srgbClr val="2094D2"/>
              </a:solidFill>
              <a:prstDash val="solid"/>
              <a:round/>
            </a:ln>
          </p:spPr>
          <p:txBody>
            <a:bodyPr rtlCol="0" anchor="ctr"/>
            <a:lstStyle/>
            <a:p>
              <a:endParaRPr lang="en-US"/>
            </a:p>
          </p:txBody>
        </p:sp>
        <p:sp>
          <p:nvSpPr>
            <p:cNvPr id="97" name="Freeform 1210">
              <a:extLst>
                <a:ext uri="{FF2B5EF4-FFF2-40B4-BE49-F238E27FC236}">
                  <a16:creationId xmlns:a16="http://schemas.microsoft.com/office/drawing/2014/main" id="{CAC79E37-C631-A13D-1DDA-82D32F012CDD}"/>
                </a:ext>
              </a:extLst>
            </p:cNvPr>
            <p:cNvSpPr/>
            <p:nvPr/>
          </p:nvSpPr>
          <p:spPr>
            <a:xfrm>
              <a:off x="10270353" y="2950209"/>
              <a:ext cx="778872" cy="1814"/>
            </a:xfrm>
            <a:custGeom>
              <a:avLst/>
              <a:gdLst>
                <a:gd name="connsiteX0" fmla="*/ 0 w 778872"/>
                <a:gd name="connsiteY0" fmla="*/ 0 h 1814"/>
                <a:gd name="connsiteX1" fmla="*/ 778873 w 778872"/>
                <a:gd name="connsiteY1" fmla="*/ 0 h 1814"/>
              </a:gdLst>
              <a:ahLst/>
              <a:cxnLst>
                <a:cxn ang="0">
                  <a:pos x="connsiteX0" y="connsiteY0"/>
                </a:cxn>
                <a:cxn ang="0">
                  <a:pos x="connsiteX1" y="connsiteY1"/>
                </a:cxn>
              </a:cxnLst>
              <a:rect l="l" t="t" r="r" b="b"/>
              <a:pathLst>
                <a:path w="778872" h="1814">
                  <a:moveTo>
                    <a:pt x="0" y="0"/>
                  </a:moveTo>
                  <a:lnTo>
                    <a:pt x="778873" y="0"/>
                  </a:lnTo>
                </a:path>
              </a:pathLst>
            </a:custGeom>
            <a:grpFill/>
            <a:ln w="25385" cap="rnd">
              <a:solidFill>
                <a:srgbClr val="2094D2"/>
              </a:solidFill>
              <a:prstDash val="solid"/>
              <a:round/>
            </a:ln>
          </p:spPr>
          <p:txBody>
            <a:bodyPr rtlCol="0" anchor="ctr"/>
            <a:lstStyle/>
            <a:p>
              <a:endParaRPr lang="en-US"/>
            </a:p>
          </p:txBody>
        </p:sp>
      </p:grpSp>
      <p:grpSp>
        <p:nvGrpSpPr>
          <p:cNvPr id="100" name="Graphic 2">
            <a:extLst>
              <a:ext uri="{FF2B5EF4-FFF2-40B4-BE49-F238E27FC236}">
                <a16:creationId xmlns:a16="http://schemas.microsoft.com/office/drawing/2014/main" id="{21A1BAC3-52D6-EF49-04E5-A92ED2DECE5A}"/>
              </a:ext>
            </a:extLst>
          </p:cNvPr>
          <p:cNvGrpSpPr/>
          <p:nvPr/>
        </p:nvGrpSpPr>
        <p:grpSpPr>
          <a:xfrm>
            <a:off x="333988" y="3247540"/>
            <a:ext cx="869082" cy="1013306"/>
            <a:chOff x="-8701647" y="6693422"/>
            <a:chExt cx="1211919" cy="1261934"/>
          </a:xfrm>
          <a:solidFill>
            <a:srgbClr val="2094D2"/>
          </a:solidFill>
        </p:grpSpPr>
        <p:grpSp>
          <p:nvGrpSpPr>
            <p:cNvPr id="101" name="Graphic 2">
              <a:extLst>
                <a:ext uri="{FF2B5EF4-FFF2-40B4-BE49-F238E27FC236}">
                  <a16:creationId xmlns:a16="http://schemas.microsoft.com/office/drawing/2014/main" id="{F1A7F479-C480-DACC-279E-72F58BF8AD5A}"/>
                </a:ext>
              </a:extLst>
            </p:cNvPr>
            <p:cNvGrpSpPr/>
            <p:nvPr/>
          </p:nvGrpSpPr>
          <p:grpSpPr>
            <a:xfrm>
              <a:off x="-8642976" y="6981355"/>
              <a:ext cx="1153248" cy="645008"/>
              <a:chOff x="-8642976" y="6981355"/>
              <a:chExt cx="1153248" cy="645008"/>
            </a:xfrm>
            <a:grpFill/>
          </p:grpSpPr>
          <p:grpSp>
            <p:nvGrpSpPr>
              <p:cNvPr id="107" name="Graphic 2">
                <a:extLst>
                  <a:ext uri="{FF2B5EF4-FFF2-40B4-BE49-F238E27FC236}">
                    <a16:creationId xmlns:a16="http://schemas.microsoft.com/office/drawing/2014/main" id="{42E4A64C-338F-CEB0-DB56-908D52B14531}"/>
                  </a:ext>
                </a:extLst>
              </p:cNvPr>
              <p:cNvGrpSpPr/>
              <p:nvPr/>
            </p:nvGrpSpPr>
            <p:grpSpPr>
              <a:xfrm>
                <a:off x="-8494439" y="6991966"/>
                <a:ext cx="1004711" cy="634397"/>
                <a:chOff x="-8494439" y="6991966"/>
                <a:chExt cx="1004711" cy="634397"/>
              </a:xfrm>
              <a:grpFill/>
            </p:grpSpPr>
            <p:grpSp>
              <p:nvGrpSpPr>
                <p:cNvPr id="120" name="Graphic 2">
                  <a:extLst>
                    <a:ext uri="{FF2B5EF4-FFF2-40B4-BE49-F238E27FC236}">
                      <a16:creationId xmlns:a16="http://schemas.microsoft.com/office/drawing/2014/main" id="{381E69BB-6816-D96A-8680-1E6A63CBC78D}"/>
                    </a:ext>
                  </a:extLst>
                </p:cNvPr>
                <p:cNvGrpSpPr/>
                <p:nvPr/>
              </p:nvGrpSpPr>
              <p:grpSpPr>
                <a:xfrm>
                  <a:off x="-8494439" y="7130407"/>
                  <a:ext cx="411057" cy="333998"/>
                  <a:chOff x="-8494439" y="7130407"/>
                  <a:chExt cx="411057" cy="333998"/>
                </a:xfrm>
                <a:grpFill/>
              </p:grpSpPr>
              <p:sp>
                <p:nvSpPr>
                  <p:cNvPr id="127" name="Freeform 1431">
                    <a:extLst>
                      <a:ext uri="{FF2B5EF4-FFF2-40B4-BE49-F238E27FC236}">
                        <a16:creationId xmlns:a16="http://schemas.microsoft.com/office/drawing/2014/main" id="{09F2B0E4-C8F3-9E2A-A9F6-E7BA2062B937}"/>
                      </a:ext>
                    </a:extLst>
                  </p:cNvPr>
                  <p:cNvSpPr/>
                  <p:nvPr/>
                </p:nvSpPr>
                <p:spPr>
                  <a:xfrm>
                    <a:off x="-8494439" y="7130407"/>
                    <a:ext cx="411057" cy="333998"/>
                  </a:xfrm>
                  <a:custGeom>
                    <a:avLst/>
                    <a:gdLst>
                      <a:gd name="connsiteX0" fmla="*/ 112570 w 411057"/>
                      <a:gd name="connsiteY0" fmla="*/ 302161 h 333998"/>
                      <a:gd name="connsiteX1" fmla="*/ 32282 w 411057"/>
                      <a:gd name="connsiteY1" fmla="*/ 209415 h 333998"/>
                      <a:gd name="connsiteX2" fmla="*/ 32282 w 411057"/>
                      <a:gd name="connsiteY2" fmla="*/ 113440 h 333998"/>
                      <a:gd name="connsiteX3" fmla="*/ 116261 w 411057"/>
                      <a:gd name="connsiteY3" fmla="*/ 31306 h 333998"/>
                      <a:gd name="connsiteX4" fmla="*/ 210852 w 411057"/>
                      <a:gd name="connsiteY4" fmla="*/ 31306 h 333998"/>
                      <a:gd name="connsiteX5" fmla="*/ 298061 w 411057"/>
                      <a:gd name="connsiteY5" fmla="*/ 31306 h 333998"/>
                      <a:gd name="connsiteX6" fmla="*/ 380194 w 411057"/>
                      <a:gd name="connsiteY6" fmla="*/ 115285 h 333998"/>
                      <a:gd name="connsiteX7" fmla="*/ 380194 w 411057"/>
                      <a:gd name="connsiteY7" fmla="*/ 213106 h 333998"/>
                      <a:gd name="connsiteX8" fmla="*/ 299445 w 411057"/>
                      <a:gd name="connsiteY8" fmla="*/ 301699 h 333998"/>
                      <a:gd name="connsiteX9" fmla="*/ 112570 w 411057"/>
                      <a:gd name="connsiteY9" fmla="*/ 301699 h 333998"/>
                      <a:gd name="connsiteX10" fmla="*/ 112570 w 411057"/>
                      <a:gd name="connsiteY10" fmla="*/ 332153 h 333998"/>
                      <a:gd name="connsiteX11" fmla="*/ 305905 w 411057"/>
                      <a:gd name="connsiteY11" fmla="*/ 332153 h 333998"/>
                      <a:gd name="connsiteX12" fmla="*/ 410647 w 411057"/>
                      <a:gd name="connsiteY12" fmla="*/ 221412 h 333998"/>
                      <a:gd name="connsiteX13" fmla="*/ 410647 w 411057"/>
                      <a:gd name="connsiteY13" fmla="*/ 115747 h 333998"/>
                      <a:gd name="connsiteX14" fmla="*/ 322516 w 411057"/>
                      <a:gd name="connsiteY14" fmla="*/ 3621 h 333998"/>
                      <a:gd name="connsiteX15" fmla="*/ 222388 w 411057"/>
                      <a:gd name="connsiteY15" fmla="*/ 1314 h 333998"/>
                      <a:gd name="connsiteX16" fmla="*/ 113954 w 411057"/>
                      <a:gd name="connsiteY16" fmla="*/ 1314 h 333998"/>
                      <a:gd name="connsiteX17" fmla="*/ 3213 w 411057"/>
                      <a:gd name="connsiteY17" fmla="*/ 95444 h 333998"/>
                      <a:gd name="connsiteX18" fmla="*/ 1829 w 411057"/>
                      <a:gd name="connsiteY18" fmla="*/ 218182 h 333998"/>
                      <a:gd name="connsiteX19" fmla="*/ 112570 w 411057"/>
                      <a:gd name="connsiteY19" fmla="*/ 332614 h 333998"/>
                      <a:gd name="connsiteX20" fmla="*/ 112570 w 411057"/>
                      <a:gd name="connsiteY20" fmla="*/ 302161 h 33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1057" h="333998">
                        <a:moveTo>
                          <a:pt x="112570" y="302161"/>
                        </a:moveTo>
                        <a:cubicBezTo>
                          <a:pt x="59506" y="300315"/>
                          <a:pt x="32282" y="258326"/>
                          <a:pt x="32282" y="209415"/>
                        </a:cubicBezTo>
                        <a:cubicBezTo>
                          <a:pt x="32282" y="160504"/>
                          <a:pt x="31360" y="145278"/>
                          <a:pt x="32282" y="113440"/>
                        </a:cubicBezTo>
                        <a:cubicBezTo>
                          <a:pt x="33667" y="65913"/>
                          <a:pt x="69196" y="32230"/>
                          <a:pt x="116261" y="31306"/>
                        </a:cubicBezTo>
                        <a:cubicBezTo>
                          <a:pt x="147638" y="31306"/>
                          <a:pt x="179476" y="31306"/>
                          <a:pt x="210852" y="31306"/>
                        </a:cubicBezTo>
                        <a:cubicBezTo>
                          <a:pt x="242229" y="31306"/>
                          <a:pt x="268991" y="30384"/>
                          <a:pt x="298061" y="31306"/>
                        </a:cubicBezTo>
                        <a:cubicBezTo>
                          <a:pt x="345587" y="32691"/>
                          <a:pt x="379733" y="67759"/>
                          <a:pt x="380194" y="115285"/>
                        </a:cubicBezTo>
                        <a:cubicBezTo>
                          <a:pt x="380194" y="148046"/>
                          <a:pt x="380194" y="180346"/>
                          <a:pt x="380194" y="213106"/>
                        </a:cubicBezTo>
                        <a:cubicBezTo>
                          <a:pt x="380194" y="261094"/>
                          <a:pt x="349740" y="299854"/>
                          <a:pt x="299445" y="301699"/>
                        </a:cubicBezTo>
                        <a:cubicBezTo>
                          <a:pt x="237153" y="303545"/>
                          <a:pt x="174862" y="301699"/>
                          <a:pt x="112570" y="301699"/>
                        </a:cubicBezTo>
                        <a:cubicBezTo>
                          <a:pt x="50278" y="301699"/>
                          <a:pt x="92728" y="332153"/>
                          <a:pt x="112570" y="332153"/>
                        </a:cubicBezTo>
                        <a:cubicBezTo>
                          <a:pt x="176707" y="332153"/>
                          <a:pt x="241768" y="336305"/>
                          <a:pt x="305905" y="332153"/>
                        </a:cubicBezTo>
                        <a:cubicBezTo>
                          <a:pt x="364967" y="328462"/>
                          <a:pt x="408802" y="279551"/>
                          <a:pt x="410647" y="221412"/>
                        </a:cubicBezTo>
                        <a:cubicBezTo>
                          <a:pt x="411570" y="186344"/>
                          <a:pt x="410647" y="150815"/>
                          <a:pt x="410647" y="115747"/>
                        </a:cubicBezTo>
                        <a:cubicBezTo>
                          <a:pt x="410186" y="62683"/>
                          <a:pt x="376041" y="14234"/>
                          <a:pt x="322516" y="3621"/>
                        </a:cubicBezTo>
                        <a:cubicBezTo>
                          <a:pt x="290678" y="-2839"/>
                          <a:pt x="254687" y="1314"/>
                          <a:pt x="222388" y="1314"/>
                        </a:cubicBezTo>
                        <a:cubicBezTo>
                          <a:pt x="190088" y="1314"/>
                          <a:pt x="149945" y="391"/>
                          <a:pt x="113954" y="1314"/>
                        </a:cubicBezTo>
                        <a:cubicBezTo>
                          <a:pt x="59045" y="2699"/>
                          <a:pt x="11518" y="40535"/>
                          <a:pt x="3213" y="95444"/>
                        </a:cubicBezTo>
                        <a:cubicBezTo>
                          <a:pt x="-2786" y="135126"/>
                          <a:pt x="1367" y="178038"/>
                          <a:pt x="1829" y="218182"/>
                        </a:cubicBezTo>
                        <a:cubicBezTo>
                          <a:pt x="2290" y="281397"/>
                          <a:pt x="48893" y="330769"/>
                          <a:pt x="112570" y="332614"/>
                        </a:cubicBezTo>
                        <a:cubicBezTo>
                          <a:pt x="131949" y="333076"/>
                          <a:pt x="131949" y="302622"/>
                          <a:pt x="112570" y="302161"/>
                        </a:cubicBezTo>
                        <a:close/>
                      </a:path>
                    </a:pathLst>
                  </a:custGeom>
                  <a:grpFill/>
                  <a:ln w="4613" cap="flat">
                    <a:solidFill>
                      <a:srgbClr val="2094D2"/>
                    </a:solidFill>
                    <a:prstDash val="solid"/>
                    <a:miter/>
                  </a:ln>
                </p:spPr>
                <p:txBody>
                  <a:bodyPr rtlCol="0" anchor="ctr"/>
                  <a:lstStyle/>
                  <a:p>
                    <a:endParaRPr lang="en-US"/>
                  </a:p>
                </p:txBody>
              </p:sp>
              <p:sp>
                <p:nvSpPr>
                  <p:cNvPr id="128" name="Freeform 1432">
                    <a:extLst>
                      <a:ext uri="{FF2B5EF4-FFF2-40B4-BE49-F238E27FC236}">
                        <a16:creationId xmlns:a16="http://schemas.microsoft.com/office/drawing/2014/main" id="{54B7CA6D-70EF-8B07-EBF0-D7EECDFB6191}"/>
                      </a:ext>
                    </a:extLst>
                  </p:cNvPr>
                  <p:cNvSpPr/>
                  <p:nvPr/>
                </p:nvSpPr>
                <p:spPr>
                  <a:xfrm>
                    <a:off x="-8419398" y="7204010"/>
                    <a:ext cx="263061" cy="186516"/>
                  </a:xfrm>
                  <a:custGeom>
                    <a:avLst/>
                    <a:gdLst>
                      <a:gd name="connsiteX0" fmla="*/ 224866 w 263061"/>
                      <a:gd name="connsiteY0" fmla="*/ 155653 h 186516"/>
                      <a:gd name="connsiteX1" fmla="*/ 58293 w 263061"/>
                      <a:gd name="connsiteY1" fmla="*/ 155653 h 186516"/>
                      <a:gd name="connsiteX2" fmla="*/ 38452 w 263061"/>
                      <a:gd name="connsiteY2" fmla="*/ 155653 h 186516"/>
                      <a:gd name="connsiteX3" fmla="*/ 30608 w 263061"/>
                      <a:gd name="connsiteY3" fmla="*/ 97975 h 186516"/>
                      <a:gd name="connsiteX4" fmla="*/ 30608 w 263061"/>
                      <a:gd name="connsiteY4" fmla="*/ 57370 h 186516"/>
                      <a:gd name="connsiteX5" fmla="*/ 31530 w 263061"/>
                      <a:gd name="connsiteY5" fmla="*/ 35683 h 186516"/>
                      <a:gd name="connsiteX6" fmla="*/ 76750 w 263061"/>
                      <a:gd name="connsiteY6" fmla="*/ 31069 h 186516"/>
                      <a:gd name="connsiteX7" fmla="*/ 162574 w 263061"/>
                      <a:gd name="connsiteY7" fmla="*/ 31069 h 186516"/>
                      <a:gd name="connsiteX8" fmla="*/ 222097 w 263061"/>
                      <a:gd name="connsiteY8" fmla="*/ 31069 h 186516"/>
                      <a:gd name="connsiteX9" fmla="*/ 231787 w 263061"/>
                      <a:gd name="connsiteY9" fmla="*/ 79518 h 186516"/>
                      <a:gd name="connsiteX10" fmla="*/ 224404 w 263061"/>
                      <a:gd name="connsiteY10" fmla="*/ 155191 h 186516"/>
                      <a:gd name="connsiteX11" fmla="*/ 224404 w 263061"/>
                      <a:gd name="connsiteY11" fmla="*/ 185645 h 186516"/>
                      <a:gd name="connsiteX12" fmla="*/ 262241 w 263061"/>
                      <a:gd name="connsiteY12" fmla="*/ 119662 h 186516"/>
                      <a:gd name="connsiteX13" fmla="*/ 262241 w 263061"/>
                      <a:gd name="connsiteY13" fmla="*/ 38452 h 186516"/>
                      <a:gd name="connsiteX14" fmla="*/ 208716 w 263061"/>
                      <a:gd name="connsiteY14" fmla="*/ 615 h 186516"/>
                      <a:gd name="connsiteX15" fmla="*/ 110895 w 263061"/>
                      <a:gd name="connsiteY15" fmla="*/ 615 h 186516"/>
                      <a:gd name="connsiteX16" fmla="*/ 39375 w 263061"/>
                      <a:gd name="connsiteY16" fmla="*/ 615 h 186516"/>
                      <a:gd name="connsiteX17" fmla="*/ 615 w 263061"/>
                      <a:gd name="connsiteY17" fmla="*/ 55525 h 186516"/>
                      <a:gd name="connsiteX18" fmla="*/ 615 w 263061"/>
                      <a:gd name="connsiteY18" fmla="*/ 144578 h 186516"/>
                      <a:gd name="connsiteX19" fmla="*/ 47219 w 263061"/>
                      <a:gd name="connsiteY19" fmla="*/ 186106 h 186516"/>
                      <a:gd name="connsiteX20" fmla="*/ 225327 w 263061"/>
                      <a:gd name="connsiteY20" fmla="*/ 186106 h 186516"/>
                      <a:gd name="connsiteX21" fmla="*/ 225327 w 263061"/>
                      <a:gd name="connsiteY21" fmla="*/ 155653 h 18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3061" h="186516">
                        <a:moveTo>
                          <a:pt x="224866" y="155653"/>
                        </a:moveTo>
                        <a:lnTo>
                          <a:pt x="58293" y="155653"/>
                        </a:lnTo>
                        <a:cubicBezTo>
                          <a:pt x="53217" y="155653"/>
                          <a:pt x="43527" y="157498"/>
                          <a:pt x="38452" y="155653"/>
                        </a:cubicBezTo>
                        <a:cubicBezTo>
                          <a:pt x="23225" y="150116"/>
                          <a:pt x="30608" y="110433"/>
                          <a:pt x="30608" y="97975"/>
                        </a:cubicBezTo>
                        <a:lnTo>
                          <a:pt x="30608" y="57370"/>
                        </a:lnTo>
                        <a:cubicBezTo>
                          <a:pt x="30608" y="51833"/>
                          <a:pt x="28301" y="41220"/>
                          <a:pt x="31530" y="35683"/>
                        </a:cubicBezTo>
                        <a:cubicBezTo>
                          <a:pt x="37529" y="25993"/>
                          <a:pt x="66598" y="31069"/>
                          <a:pt x="76750" y="31069"/>
                        </a:cubicBezTo>
                        <a:lnTo>
                          <a:pt x="162574" y="31069"/>
                        </a:lnTo>
                        <a:cubicBezTo>
                          <a:pt x="181031" y="31069"/>
                          <a:pt x="204102" y="27377"/>
                          <a:pt x="222097" y="31069"/>
                        </a:cubicBezTo>
                        <a:cubicBezTo>
                          <a:pt x="238247" y="34299"/>
                          <a:pt x="231787" y="66137"/>
                          <a:pt x="231787" y="79518"/>
                        </a:cubicBezTo>
                        <a:cubicBezTo>
                          <a:pt x="231787" y="92900"/>
                          <a:pt x="239631" y="153346"/>
                          <a:pt x="224404" y="155191"/>
                        </a:cubicBezTo>
                        <a:cubicBezTo>
                          <a:pt x="205486" y="157960"/>
                          <a:pt x="205024" y="188413"/>
                          <a:pt x="224404" y="185645"/>
                        </a:cubicBezTo>
                        <a:cubicBezTo>
                          <a:pt x="262702" y="180569"/>
                          <a:pt x="262241" y="150116"/>
                          <a:pt x="262241" y="119662"/>
                        </a:cubicBezTo>
                        <a:cubicBezTo>
                          <a:pt x="262241" y="89208"/>
                          <a:pt x="264087" y="65214"/>
                          <a:pt x="262241" y="38452"/>
                        </a:cubicBezTo>
                        <a:cubicBezTo>
                          <a:pt x="259934" y="6613"/>
                          <a:pt x="234556" y="615"/>
                          <a:pt x="208716" y="615"/>
                        </a:cubicBezTo>
                        <a:lnTo>
                          <a:pt x="110895" y="615"/>
                        </a:lnTo>
                        <a:cubicBezTo>
                          <a:pt x="86901" y="615"/>
                          <a:pt x="62907" y="-769"/>
                          <a:pt x="39375" y="615"/>
                        </a:cubicBezTo>
                        <a:cubicBezTo>
                          <a:pt x="6152" y="2461"/>
                          <a:pt x="615" y="28301"/>
                          <a:pt x="615" y="55525"/>
                        </a:cubicBezTo>
                        <a:cubicBezTo>
                          <a:pt x="615" y="82748"/>
                          <a:pt x="-769" y="115047"/>
                          <a:pt x="615" y="144578"/>
                        </a:cubicBezTo>
                        <a:cubicBezTo>
                          <a:pt x="1538" y="173187"/>
                          <a:pt x="20456" y="185645"/>
                          <a:pt x="47219" y="186106"/>
                        </a:cubicBezTo>
                        <a:cubicBezTo>
                          <a:pt x="106742" y="187029"/>
                          <a:pt x="166266" y="186106"/>
                          <a:pt x="225327" y="186106"/>
                        </a:cubicBezTo>
                        <a:cubicBezTo>
                          <a:pt x="284389" y="186106"/>
                          <a:pt x="245168" y="155653"/>
                          <a:pt x="225327" y="155653"/>
                        </a:cubicBezTo>
                        <a:close/>
                      </a:path>
                    </a:pathLst>
                  </a:custGeom>
                  <a:grpFill/>
                  <a:ln w="4613" cap="flat">
                    <a:solidFill>
                      <a:srgbClr val="2094D2"/>
                    </a:solidFill>
                    <a:prstDash val="solid"/>
                    <a:miter/>
                  </a:ln>
                </p:spPr>
                <p:txBody>
                  <a:bodyPr rtlCol="0" anchor="ctr"/>
                  <a:lstStyle/>
                  <a:p>
                    <a:endParaRPr lang="en-US"/>
                  </a:p>
                </p:txBody>
              </p:sp>
            </p:grpSp>
            <p:sp>
              <p:nvSpPr>
                <p:cNvPr id="121" name="Freeform 1425">
                  <a:extLst>
                    <a:ext uri="{FF2B5EF4-FFF2-40B4-BE49-F238E27FC236}">
                      <a16:creationId xmlns:a16="http://schemas.microsoft.com/office/drawing/2014/main" id="{1406073F-3E18-2D78-B22C-805D05974098}"/>
                    </a:ext>
                  </a:extLst>
                </p:cNvPr>
                <p:cNvSpPr/>
                <p:nvPr/>
              </p:nvSpPr>
              <p:spPr>
                <a:xfrm>
                  <a:off x="-7727113" y="7221237"/>
                  <a:ext cx="152289" cy="152268"/>
                </a:xfrm>
                <a:custGeom>
                  <a:avLst/>
                  <a:gdLst>
                    <a:gd name="connsiteX0" fmla="*/ 121815 w 152289"/>
                    <a:gd name="connsiteY0" fmla="*/ 76134 h 152268"/>
                    <a:gd name="connsiteX1" fmla="*/ 29992 w 152289"/>
                    <a:gd name="connsiteY1" fmla="*/ 76134 h 152268"/>
                    <a:gd name="connsiteX2" fmla="*/ 121815 w 152289"/>
                    <a:gd name="connsiteY2" fmla="*/ 76134 h 152268"/>
                    <a:gd name="connsiteX3" fmla="*/ 152269 w 152289"/>
                    <a:gd name="connsiteY3" fmla="*/ 76134 h 152268"/>
                    <a:gd name="connsiteX4" fmla="*/ 76134 w 152289"/>
                    <a:gd name="connsiteY4" fmla="*/ 0 h 152268"/>
                    <a:gd name="connsiteX5" fmla="*/ 0 w 152289"/>
                    <a:gd name="connsiteY5" fmla="*/ 76134 h 152268"/>
                    <a:gd name="connsiteX6" fmla="*/ 76134 w 152289"/>
                    <a:gd name="connsiteY6" fmla="*/ 152269 h 152268"/>
                    <a:gd name="connsiteX7" fmla="*/ 152269 w 152289"/>
                    <a:gd name="connsiteY7" fmla="*/ 76134 h 152268"/>
                    <a:gd name="connsiteX8" fmla="*/ 121815 w 152289"/>
                    <a:gd name="connsiteY8" fmla="*/ 76134 h 15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289" h="152268">
                      <a:moveTo>
                        <a:pt x="121815" y="76134"/>
                      </a:moveTo>
                      <a:cubicBezTo>
                        <a:pt x="119046" y="134735"/>
                        <a:pt x="29992" y="135658"/>
                        <a:pt x="29992" y="76134"/>
                      </a:cubicBezTo>
                      <a:cubicBezTo>
                        <a:pt x="29992" y="16611"/>
                        <a:pt x="118585" y="17534"/>
                        <a:pt x="121815" y="76134"/>
                      </a:cubicBezTo>
                      <a:cubicBezTo>
                        <a:pt x="122738" y="95514"/>
                        <a:pt x="153192" y="95976"/>
                        <a:pt x="152269" y="76134"/>
                      </a:cubicBezTo>
                      <a:cubicBezTo>
                        <a:pt x="149962" y="34607"/>
                        <a:pt x="119046" y="0"/>
                        <a:pt x="76134" y="0"/>
                      </a:cubicBezTo>
                      <a:cubicBezTo>
                        <a:pt x="33222" y="0"/>
                        <a:pt x="0" y="34607"/>
                        <a:pt x="0" y="76134"/>
                      </a:cubicBezTo>
                      <a:cubicBezTo>
                        <a:pt x="0" y="117662"/>
                        <a:pt x="34607" y="152269"/>
                        <a:pt x="76134" y="152269"/>
                      </a:cubicBezTo>
                      <a:cubicBezTo>
                        <a:pt x="117662" y="152269"/>
                        <a:pt x="150423" y="117201"/>
                        <a:pt x="152269" y="76134"/>
                      </a:cubicBezTo>
                      <a:cubicBezTo>
                        <a:pt x="153192" y="56755"/>
                        <a:pt x="122738" y="56755"/>
                        <a:pt x="121815" y="76134"/>
                      </a:cubicBezTo>
                      <a:close/>
                    </a:path>
                  </a:pathLst>
                </a:custGeom>
                <a:grpFill/>
                <a:ln w="4613" cap="flat">
                  <a:solidFill>
                    <a:srgbClr val="2094D2"/>
                  </a:solidFill>
                  <a:prstDash val="solid"/>
                  <a:miter/>
                </a:ln>
              </p:spPr>
              <p:txBody>
                <a:bodyPr rtlCol="0" anchor="ctr"/>
                <a:lstStyle/>
                <a:p>
                  <a:endParaRPr lang="en-US"/>
                </a:p>
              </p:txBody>
            </p:sp>
            <p:sp>
              <p:nvSpPr>
                <p:cNvPr id="122" name="Freeform 1426">
                  <a:extLst>
                    <a:ext uri="{FF2B5EF4-FFF2-40B4-BE49-F238E27FC236}">
                      <a16:creationId xmlns:a16="http://schemas.microsoft.com/office/drawing/2014/main" id="{8C2EF273-006E-28A5-38B2-CEFBB460127C}"/>
                    </a:ext>
                  </a:extLst>
                </p:cNvPr>
                <p:cNvSpPr/>
                <p:nvPr/>
              </p:nvSpPr>
              <p:spPr>
                <a:xfrm>
                  <a:off x="-7642017" y="6991966"/>
                  <a:ext cx="152289" cy="152268"/>
                </a:xfrm>
                <a:custGeom>
                  <a:avLst/>
                  <a:gdLst>
                    <a:gd name="connsiteX0" fmla="*/ 121815 w 152289"/>
                    <a:gd name="connsiteY0" fmla="*/ 76134 h 152268"/>
                    <a:gd name="connsiteX1" fmla="*/ 29992 w 152289"/>
                    <a:gd name="connsiteY1" fmla="*/ 76134 h 152268"/>
                    <a:gd name="connsiteX2" fmla="*/ 121815 w 152289"/>
                    <a:gd name="connsiteY2" fmla="*/ 76134 h 152268"/>
                    <a:gd name="connsiteX3" fmla="*/ 152269 w 152289"/>
                    <a:gd name="connsiteY3" fmla="*/ 76134 h 152268"/>
                    <a:gd name="connsiteX4" fmla="*/ 76134 w 152289"/>
                    <a:gd name="connsiteY4" fmla="*/ 0 h 152268"/>
                    <a:gd name="connsiteX5" fmla="*/ 0 w 152289"/>
                    <a:gd name="connsiteY5" fmla="*/ 76134 h 152268"/>
                    <a:gd name="connsiteX6" fmla="*/ 76134 w 152289"/>
                    <a:gd name="connsiteY6" fmla="*/ 152269 h 152268"/>
                    <a:gd name="connsiteX7" fmla="*/ 152269 w 152289"/>
                    <a:gd name="connsiteY7" fmla="*/ 76134 h 152268"/>
                    <a:gd name="connsiteX8" fmla="*/ 121815 w 152289"/>
                    <a:gd name="connsiteY8" fmla="*/ 76134 h 15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289" h="152268">
                      <a:moveTo>
                        <a:pt x="121815" y="76134"/>
                      </a:moveTo>
                      <a:cubicBezTo>
                        <a:pt x="119047" y="134735"/>
                        <a:pt x="29992" y="135658"/>
                        <a:pt x="29992" y="76134"/>
                      </a:cubicBezTo>
                      <a:cubicBezTo>
                        <a:pt x="29992" y="16612"/>
                        <a:pt x="118585" y="17534"/>
                        <a:pt x="121815" y="76134"/>
                      </a:cubicBezTo>
                      <a:cubicBezTo>
                        <a:pt x="122738" y="95514"/>
                        <a:pt x="153192" y="95976"/>
                        <a:pt x="152269" y="76134"/>
                      </a:cubicBezTo>
                      <a:cubicBezTo>
                        <a:pt x="149962" y="34607"/>
                        <a:pt x="119047" y="0"/>
                        <a:pt x="76134" y="0"/>
                      </a:cubicBezTo>
                      <a:cubicBezTo>
                        <a:pt x="33222" y="0"/>
                        <a:pt x="0" y="34607"/>
                        <a:pt x="0" y="76134"/>
                      </a:cubicBezTo>
                      <a:cubicBezTo>
                        <a:pt x="0" y="117662"/>
                        <a:pt x="34607" y="152269"/>
                        <a:pt x="76134" y="152269"/>
                      </a:cubicBezTo>
                      <a:cubicBezTo>
                        <a:pt x="117662" y="152269"/>
                        <a:pt x="150423" y="117201"/>
                        <a:pt x="152269" y="76134"/>
                      </a:cubicBezTo>
                      <a:cubicBezTo>
                        <a:pt x="153192" y="56755"/>
                        <a:pt x="122738" y="56755"/>
                        <a:pt x="121815" y="76134"/>
                      </a:cubicBezTo>
                      <a:close/>
                    </a:path>
                  </a:pathLst>
                </a:custGeom>
                <a:grpFill/>
                <a:ln w="4613" cap="flat">
                  <a:solidFill>
                    <a:srgbClr val="2094D2"/>
                  </a:solidFill>
                  <a:prstDash val="solid"/>
                  <a:miter/>
                </a:ln>
              </p:spPr>
              <p:txBody>
                <a:bodyPr rtlCol="0" anchor="ctr"/>
                <a:lstStyle/>
                <a:p>
                  <a:endParaRPr lang="en-US"/>
                </a:p>
              </p:txBody>
            </p:sp>
            <p:sp>
              <p:nvSpPr>
                <p:cNvPr id="123" name="Freeform 1427">
                  <a:extLst>
                    <a:ext uri="{FF2B5EF4-FFF2-40B4-BE49-F238E27FC236}">
                      <a16:creationId xmlns:a16="http://schemas.microsoft.com/office/drawing/2014/main" id="{12A169AE-66C0-B24E-0550-2870A7A40CC3}"/>
                    </a:ext>
                  </a:extLst>
                </p:cNvPr>
                <p:cNvSpPr/>
                <p:nvPr/>
              </p:nvSpPr>
              <p:spPr>
                <a:xfrm>
                  <a:off x="-8052819" y="7282144"/>
                  <a:ext cx="355641" cy="30454"/>
                </a:xfrm>
                <a:custGeom>
                  <a:avLst/>
                  <a:gdLst>
                    <a:gd name="connsiteX0" fmla="*/ 340933 w 355641"/>
                    <a:gd name="connsiteY0" fmla="*/ 0 h 30454"/>
                    <a:gd name="connsiteX1" fmla="*/ 14709 w 355641"/>
                    <a:gd name="connsiteY1" fmla="*/ 0 h 30454"/>
                    <a:gd name="connsiteX2" fmla="*/ 14709 w 355641"/>
                    <a:gd name="connsiteY2" fmla="*/ 30454 h 30454"/>
                    <a:gd name="connsiteX3" fmla="*/ 340933 w 355641"/>
                    <a:gd name="connsiteY3" fmla="*/ 30454 h 30454"/>
                    <a:gd name="connsiteX4" fmla="*/ 340933 w 355641"/>
                    <a:gd name="connsiteY4" fmla="*/ 0 h 30454"/>
                    <a:gd name="connsiteX5" fmla="*/ 340933 w 355641"/>
                    <a:gd name="connsiteY5" fmla="*/ 0 h 3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641" h="30454">
                      <a:moveTo>
                        <a:pt x="340933" y="0"/>
                      </a:moveTo>
                      <a:lnTo>
                        <a:pt x="14709" y="0"/>
                      </a:lnTo>
                      <a:cubicBezTo>
                        <a:pt x="-4672" y="0"/>
                        <a:pt x="-5133" y="30454"/>
                        <a:pt x="14709" y="30454"/>
                      </a:cubicBezTo>
                      <a:lnTo>
                        <a:pt x="340933" y="30454"/>
                      </a:lnTo>
                      <a:cubicBezTo>
                        <a:pt x="360313" y="30454"/>
                        <a:pt x="360774" y="0"/>
                        <a:pt x="340933" y="0"/>
                      </a:cubicBezTo>
                      <a:lnTo>
                        <a:pt x="340933" y="0"/>
                      </a:lnTo>
                      <a:close/>
                    </a:path>
                  </a:pathLst>
                </a:custGeom>
                <a:grpFill/>
                <a:ln w="4613" cap="flat">
                  <a:solidFill>
                    <a:srgbClr val="2094D2"/>
                  </a:solidFill>
                  <a:prstDash val="solid"/>
                  <a:miter/>
                </a:ln>
              </p:spPr>
              <p:txBody>
                <a:bodyPr rtlCol="0" anchor="ctr"/>
                <a:lstStyle/>
                <a:p>
                  <a:endParaRPr lang="en-US"/>
                </a:p>
              </p:txBody>
            </p:sp>
            <p:sp>
              <p:nvSpPr>
                <p:cNvPr id="124" name="Freeform 1428">
                  <a:extLst>
                    <a:ext uri="{FF2B5EF4-FFF2-40B4-BE49-F238E27FC236}">
                      <a16:creationId xmlns:a16="http://schemas.microsoft.com/office/drawing/2014/main" id="{74EC6F19-AECE-DB87-9B7E-7795E698827A}"/>
                    </a:ext>
                  </a:extLst>
                </p:cNvPr>
                <p:cNvSpPr/>
                <p:nvPr/>
              </p:nvSpPr>
              <p:spPr>
                <a:xfrm>
                  <a:off x="-8052819" y="7029286"/>
                  <a:ext cx="425315" cy="189182"/>
                </a:xfrm>
                <a:custGeom>
                  <a:avLst/>
                  <a:gdLst>
                    <a:gd name="connsiteX0" fmla="*/ 14709 w 425315"/>
                    <a:gd name="connsiteY0" fmla="*/ 189183 h 189182"/>
                    <a:gd name="connsiteX1" fmla="*/ 241266 w 425315"/>
                    <a:gd name="connsiteY1" fmla="*/ 189183 h 189182"/>
                    <a:gd name="connsiteX2" fmla="*/ 254186 w 425315"/>
                    <a:gd name="connsiteY2" fmla="*/ 181800 h 189182"/>
                    <a:gd name="connsiteX3" fmla="*/ 336780 w 425315"/>
                    <a:gd name="connsiteY3" fmla="*/ 23071 h 189182"/>
                    <a:gd name="connsiteX4" fmla="*/ 323861 w 425315"/>
                    <a:gd name="connsiteY4" fmla="*/ 30454 h 189182"/>
                    <a:gd name="connsiteX5" fmla="*/ 410607 w 425315"/>
                    <a:gd name="connsiteY5" fmla="*/ 30454 h 189182"/>
                    <a:gd name="connsiteX6" fmla="*/ 410607 w 425315"/>
                    <a:gd name="connsiteY6" fmla="*/ 0 h 189182"/>
                    <a:gd name="connsiteX7" fmla="*/ 323861 w 425315"/>
                    <a:gd name="connsiteY7" fmla="*/ 0 h 189182"/>
                    <a:gd name="connsiteX8" fmla="*/ 310941 w 425315"/>
                    <a:gd name="connsiteY8" fmla="*/ 7383 h 189182"/>
                    <a:gd name="connsiteX9" fmla="*/ 228346 w 425315"/>
                    <a:gd name="connsiteY9" fmla="*/ 166112 h 189182"/>
                    <a:gd name="connsiteX10" fmla="*/ 241266 w 425315"/>
                    <a:gd name="connsiteY10" fmla="*/ 158729 h 189182"/>
                    <a:gd name="connsiteX11" fmla="*/ 14709 w 425315"/>
                    <a:gd name="connsiteY11" fmla="*/ 158729 h 189182"/>
                    <a:gd name="connsiteX12" fmla="*/ 14709 w 425315"/>
                    <a:gd name="connsiteY12" fmla="*/ 189183 h 189182"/>
                    <a:gd name="connsiteX13" fmla="*/ 14709 w 425315"/>
                    <a:gd name="connsiteY13" fmla="*/ 189183 h 18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5315" h="189182">
                      <a:moveTo>
                        <a:pt x="14709" y="189183"/>
                      </a:moveTo>
                      <a:lnTo>
                        <a:pt x="241266" y="189183"/>
                      </a:lnTo>
                      <a:cubicBezTo>
                        <a:pt x="246342" y="189183"/>
                        <a:pt x="251879" y="186414"/>
                        <a:pt x="254186" y="181800"/>
                      </a:cubicBezTo>
                      <a:cubicBezTo>
                        <a:pt x="281871" y="128737"/>
                        <a:pt x="309557" y="76134"/>
                        <a:pt x="336780" y="23071"/>
                      </a:cubicBezTo>
                      <a:cubicBezTo>
                        <a:pt x="332628" y="25378"/>
                        <a:pt x="328013" y="28147"/>
                        <a:pt x="323861" y="30454"/>
                      </a:cubicBezTo>
                      <a:lnTo>
                        <a:pt x="410607" y="30454"/>
                      </a:lnTo>
                      <a:cubicBezTo>
                        <a:pt x="429987" y="30454"/>
                        <a:pt x="430449" y="0"/>
                        <a:pt x="410607" y="0"/>
                      </a:cubicBezTo>
                      <a:lnTo>
                        <a:pt x="323861" y="0"/>
                      </a:lnTo>
                      <a:cubicBezTo>
                        <a:pt x="318785" y="0"/>
                        <a:pt x="313248" y="2768"/>
                        <a:pt x="310941" y="7383"/>
                      </a:cubicBezTo>
                      <a:cubicBezTo>
                        <a:pt x="283255" y="60446"/>
                        <a:pt x="255570" y="113048"/>
                        <a:pt x="228346" y="166112"/>
                      </a:cubicBezTo>
                      <a:lnTo>
                        <a:pt x="241266" y="158729"/>
                      </a:lnTo>
                      <a:lnTo>
                        <a:pt x="14709" y="158729"/>
                      </a:lnTo>
                      <a:cubicBezTo>
                        <a:pt x="-4672" y="158729"/>
                        <a:pt x="-5133" y="189183"/>
                        <a:pt x="14709" y="189183"/>
                      </a:cubicBezTo>
                      <a:lnTo>
                        <a:pt x="14709" y="189183"/>
                      </a:lnTo>
                      <a:close/>
                    </a:path>
                  </a:pathLst>
                </a:custGeom>
                <a:grpFill/>
                <a:ln w="4613" cap="flat">
                  <a:solidFill>
                    <a:srgbClr val="2094D2"/>
                  </a:solidFill>
                  <a:prstDash val="solid"/>
                  <a:miter/>
                </a:ln>
              </p:spPr>
              <p:txBody>
                <a:bodyPr rtlCol="0" anchor="ctr"/>
                <a:lstStyle/>
                <a:p>
                  <a:endParaRPr lang="en-US"/>
                </a:p>
              </p:txBody>
            </p:sp>
            <p:sp>
              <p:nvSpPr>
                <p:cNvPr id="125" name="Freeform 1429">
                  <a:extLst>
                    <a:ext uri="{FF2B5EF4-FFF2-40B4-BE49-F238E27FC236}">
                      <a16:creationId xmlns:a16="http://schemas.microsoft.com/office/drawing/2014/main" id="{580A4F8E-8ABA-D94F-BDA2-6E2613E61226}"/>
                    </a:ext>
                  </a:extLst>
                </p:cNvPr>
                <p:cNvSpPr/>
                <p:nvPr/>
              </p:nvSpPr>
              <p:spPr>
                <a:xfrm>
                  <a:off x="-7656977" y="7474095"/>
                  <a:ext cx="152289" cy="152268"/>
                </a:xfrm>
                <a:custGeom>
                  <a:avLst/>
                  <a:gdLst>
                    <a:gd name="connsiteX0" fmla="*/ 152269 w 152289"/>
                    <a:gd name="connsiteY0" fmla="*/ 76134 h 152268"/>
                    <a:gd name="connsiteX1" fmla="*/ 76134 w 152289"/>
                    <a:gd name="connsiteY1" fmla="*/ 0 h 152268"/>
                    <a:gd name="connsiteX2" fmla="*/ 0 w 152289"/>
                    <a:gd name="connsiteY2" fmla="*/ 76134 h 152268"/>
                    <a:gd name="connsiteX3" fmla="*/ 76134 w 152289"/>
                    <a:gd name="connsiteY3" fmla="*/ 152269 h 152268"/>
                    <a:gd name="connsiteX4" fmla="*/ 152269 w 152289"/>
                    <a:gd name="connsiteY4" fmla="*/ 76134 h 152268"/>
                    <a:gd name="connsiteX5" fmla="*/ 121815 w 152289"/>
                    <a:gd name="connsiteY5" fmla="*/ 76134 h 152268"/>
                    <a:gd name="connsiteX6" fmla="*/ 29992 w 152289"/>
                    <a:gd name="connsiteY6" fmla="*/ 76134 h 152268"/>
                    <a:gd name="connsiteX7" fmla="*/ 121815 w 152289"/>
                    <a:gd name="connsiteY7" fmla="*/ 76134 h 152268"/>
                    <a:gd name="connsiteX8" fmla="*/ 152269 w 152289"/>
                    <a:gd name="connsiteY8" fmla="*/ 76134 h 15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289" h="152268">
                      <a:moveTo>
                        <a:pt x="152269" y="76134"/>
                      </a:moveTo>
                      <a:cubicBezTo>
                        <a:pt x="149962" y="34607"/>
                        <a:pt x="119047" y="0"/>
                        <a:pt x="76134" y="0"/>
                      </a:cubicBezTo>
                      <a:cubicBezTo>
                        <a:pt x="33222" y="0"/>
                        <a:pt x="0" y="34607"/>
                        <a:pt x="0" y="76134"/>
                      </a:cubicBezTo>
                      <a:cubicBezTo>
                        <a:pt x="0" y="117662"/>
                        <a:pt x="34607" y="152269"/>
                        <a:pt x="76134" y="152269"/>
                      </a:cubicBezTo>
                      <a:cubicBezTo>
                        <a:pt x="117662" y="152269"/>
                        <a:pt x="150423" y="117200"/>
                        <a:pt x="152269" y="76134"/>
                      </a:cubicBezTo>
                      <a:cubicBezTo>
                        <a:pt x="153192" y="56754"/>
                        <a:pt x="122738" y="56754"/>
                        <a:pt x="121815" y="76134"/>
                      </a:cubicBezTo>
                      <a:cubicBezTo>
                        <a:pt x="119047" y="134735"/>
                        <a:pt x="29992" y="135657"/>
                        <a:pt x="29992" y="76134"/>
                      </a:cubicBezTo>
                      <a:cubicBezTo>
                        <a:pt x="29992" y="16611"/>
                        <a:pt x="118585" y="17534"/>
                        <a:pt x="121815" y="76134"/>
                      </a:cubicBezTo>
                      <a:cubicBezTo>
                        <a:pt x="122738" y="95514"/>
                        <a:pt x="153192" y="95975"/>
                        <a:pt x="152269" y="76134"/>
                      </a:cubicBezTo>
                      <a:close/>
                    </a:path>
                  </a:pathLst>
                </a:custGeom>
                <a:grpFill/>
                <a:ln w="4613" cap="flat">
                  <a:solidFill>
                    <a:srgbClr val="2094D2"/>
                  </a:solidFill>
                  <a:prstDash val="solid"/>
                  <a:miter/>
                </a:ln>
              </p:spPr>
              <p:txBody>
                <a:bodyPr rtlCol="0" anchor="ctr"/>
                <a:lstStyle/>
                <a:p>
                  <a:endParaRPr lang="en-US"/>
                </a:p>
              </p:txBody>
            </p:sp>
            <p:sp>
              <p:nvSpPr>
                <p:cNvPr id="126" name="Freeform 1430">
                  <a:extLst>
                    <a:ext uri="{FF2B5EF4-FFF2-40B4-BE49-F238E27FC236}">
                      <a16:creationId xmlns:a16="http://schemas.microsoft.com/office/drawing/2014/main" id="{E19D9995-FD8F-5458-9508-0CD9059A8521}"/>
                    </a:ext>
                  </a:extLst>
                </p:cNvPr>
                <p:cNvSpPr/>
                <p:nvPr/>
              </p:nvSpPr>
              <p:spPr>
                <a:xfrm>
                  <a:off x="-8052819" y="7376735"/>
                  <a:ext cx="425315" cy="189182"/>
                </a:xfrm>
                <a:custGeom>
                  <a:avLst/>
                  <a:gdLst>
                    <a:gd name="connsiteX0" fmla="*/ 14709 w 425315"/>
                    <a:gd name="connsiteY0" fmla="*/ 30454 h 189182"/>
                    <a:gd name="connsiteX1" fmla="*/ 241266 w 425315"/>
                    <a:gd name="connsiteY1" fmla="*/ 30454 h 189182"/>
                    <a:gd name="connsiteX2" fmla="*/ 228346 w 425315"/>
                    <a:gd name="connsiteY2" fmla="*/ 23071 h 189182"/>
                    <a:gd name="connsiteX3" fmla="*/ 310941 w 425315"/>
                    <a:gd name="connsiteY3" fmla="*/ 181800 h 189182"/>
                    <a:gd name="connsiteX4" fmla="*/ 323861 w 425315"/>
                    <a:gd name="connsiteY4" fmla="*/ 189183 h 189182"/>
                    <a:gd name="connsiteX5" fmla="*/ 410607 w 425315"/>
                    <a:gd name="connsiteY5" fmla="*/ 189183 h 189182"/>
                    <a:gd name="connsiteX6" fmla="*/ 410607 w 425315"/>
                    <a:gd name="connsiteY6" fmla="*/ 158729 h 189182"/>
                    <a:gd name="connsiteX7" fmla="*/ 323861 w 425315"/>
                    <a:gd name="connsiteY7" fmla="*/ 158729 h 189182"/>
                    <a:gd name="connsiteX8" fmla="*/ 336780 w 425315"/>
                    <a:gd name="connsiteY8" fmla="*/ 166112 h 189182"/>
                    <a:gd name="connsiteX9" fmla="*/ 254186 w 425315"/>
                    <a:gd name="connsiteY9" fmla="*/ 7383 h 189182"/>
                    <a:gd name="connsiteX10" fmla="*/ 241266 w 425315"/>
                    <a:gd name="connsiteY10" fmla="*/ 0 h 189182"/>
                    <a:gd name="connsiteX11" fmla="*/ 14709 w 425315"/>
                    <a:gd name="connsiteY11" fmla="*/ 0 h 189182"/>
                    <a:gd name="connsiteX12" fmla="*/ 14709 w 425315"/>
                    <a:gd name="connsiteY12" fmla="*/ 30454 h 189182"/>
                    <a:gd name="connsiteX13" fmla="*/ 14709 w 425315"/>
                    <a:gd name="connsiteY13" fmla="*/ 30454 h 18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5315" h="189182">
                      <a:moveTo>
                        <a:pt x="14709" y="30454"/>
                      </a:moveTo>
                      <a:lnTo>
                        <a:pt x="241266" y="30454"/>
                      </a:lnTo>
                      <a:lnTo>
                        <a:pt x="228346" y="23071"/>
                      </a:lnTo>
                      <a:cubicBezTo>
                        <a:pt x="256031" y="76134"/>
                        <a:pt x="283717" y="128737"/>
                        <a:pt x="310941" y="181800"/>
                      </a:cubicBezTo>
                      <a:cubicBezTo>
                        <a:pt x="313248" y="186414"/>
                        <a:pt x="318785" y="189183"/>
                        <a:pt x="323861" y="189183"/>
                      </a:cubicBezTo>
                      <a:lnTo>
                        <a:pt x="410607" y="189183"/>
                      </a:lnTo>
                      <a:cubicBezTo>
                        <a:pt x="429987" y="189183"/>
                        <a:pt x="430449" y="158729"/>
                        <a:pt x="410607" y="158729"/>
                      </a:cubicBezTo>
                      <a:lnTo>
                        <a:pt x="323861" y="158729"/>
                      </a:lnTo>
                      <a:cubicBezTo>
                        <a:pt x="328013" y="161036"/>
                        <a:pt x="332628" y="163804"/>
                        <a:pt x="336780" y="166112"/>
                      </a:cubicBezTo>
                      <a:cubicBezTo>
                        <a:pt x="309095" y="113048"/>
                        <a:pt x="281409" y="60447"/>
                        <a:pt x="254186" y="7383"/>
                      </a:cubicBezTo>
                      <a:cubicBezTo>
                        <a:pt x="251879" y="2769"/>
                        <a:pt x="246342" y="0"/>
                        <a:pt x="241266" y="0"/>
                      </a:cubicBezTo>
                      <a:lnTo>
                        <a:pt x="14709" y="0"/>
                      </a:lnTo>
                      <a:cubicBezTo>
                        <a:pt x="-4672" y="0"/>
                        <a:pt x="-5133" y="30454"/>
                        <a:pt x="14709" y="30454"/>
                      </a:cubicBezTo>
                      <a:lnTo>
                        <a:pt x="14709" y="30454"/>
                      </a:lnTo>
                      <a:close/>
                    </a:path>
                  </a:pathLst>
                </a:custGeom>
                <a:grpFill/>
                <a:ln w="4613" cap="flat">
                  <a:solidFill>
                    <a:srgbClr val="2094D2"/>
                  </a:solidFill>
                  <a:prstDash val="solid"/>
                  <a:miter/>
                </a:ln>
              </p:spPr>
              <p:txBody>
                <a:bodyPr rtlCol="0" anchor="ctr"/>
                <a:lstStyle/>
                <a:p>
                  <a:endParaRPr lang="en-US"/>
                </a:p>
              </p:txBody>
            </p:sp>
          </p:grpSp>
          <p:grpSp>
            <p:nvGrpSpPr>
              <p:cNvPr id="108" name="Graphic 2">
                <a:extLst>
                  <a:ext uri="{FF2B5EF4-FFF2-40B4-BE49-F238E27FC236}">
                    <a16:creationId xmlns:a16="http://schemas.microsoft.com/office/drawing/2014/main" id="{BEB13D74-DF7F-2FFD-9052-8295E5675AEF}"/>
                  </a:ext>
                </a:extLst>
              </p:cNvPr>
              <p:cNvGrpSpPr/>
              <p:nvPr/>
            </p:nvGrpSpPr>
            <p:grpSpPr>
              <a:xfrm>
                <a:off x="-8380023" y="6981355"/>
                <a:ext cx="183645" cy="97706"/>
                <a:chOff x="-8380023" y="6981355"/>
                <a:chExt cx="183645" cy="97706"/>
              </a:xfrm>
              <a:grpFill/>
            </p:grpSpPr>
            <p:sp>
              <p:nvSpPr>
                <p:cNvPr id="117" name="Freeform 1421">
                  <a:extLst>
                    <a:ext uri="{FF2B5EF4-FFF2-40B4-BE49-F238E27FC236}">
                      <a16:creationId xmlns:a16="http://schemas.microsoft.com/office/drawing/2014/main" id="{838BBBB7-6892-1049-175B-307F9A5C3289}"/>
                    </a:ext>
                  </a:extLst>
                </p:cNvPr>
                <p:cNvSpPr/>
                <p:nvPr/>
              </p:nvSpPr>
              <p:spPr>
                <a:xfrm>
                  <a:off x="-8303427" y="6981355"/>
                  <a:ext cx="30453" cy="97706"/>
                </a:xfrm>
                <a:custGeom>
                  <a:avLst/>
                  <a:gdLst>
                    <a:gd name="connsiteX0" fmla="*/ 30454 w 30453"/>
                    <a:gd name="connsiteY0" fmla="*/ 82999 h 97706"/>
                    <a:gd name="connsiteX1" fmla="*/ 30454 w 30453"/>
                    <a:gd name="connsiteY1" fmla="*/ 14708 h 97706"/>
                    <a:gd name="connsiteX2" fmla="*/ 0 w 30453"/>
                    <a:gd name="connsiteY2" fmla="*/ 14708 h 97706"/>
                    <a:gd name="connsiteX3" fmla="*/ 0 w 30453"/>
                    <a:gd name="connsiteY3" fmla="*/ 82999 h 97706"/>
                    <a:gd name="connsiteX4" fmla="*/ 30454 w 30453"/>
                    <a:gd name="connsiteY4" fmla="*/ 82999 h 97706"/>
                    <a:gd name="connsiteX5" fmla="*/ 30454 w 30453"/>
                    <a:gd name="connsiteY5" fmla="*/ 82999 h 9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53" h="97706">
                      <a:moveTo>
                        <a:pt x="30454" y="82999"/>
                      </a:moveTo>
                      <a:lnTo>
                        <a:pt x="30454" y="14708"/>
                      </a:lnTo>
                      <a:cubicBezTo>
                        <a:pt x="30454" y="-4671"/>
                        <a:pt x="0" y="-5133"/>
                        <a:pt x="0" y="14708"/>
                      </a:cubicBezTo>
                      <a:lnTo>
                        <a:pt x="0" y="82999"/>
                      </a:lnTo>
                      <a:cubicBezTo>
                        <a:pt x="0" y="102378"/>
                        <a:pt x="30454" y="102840"/>
                        <a:pt x="30454" y="82999"/>
                      </a:cubicBezTo>
                      <a:lnTo>
                        <a:pt x="30454" y="82999"/>
                      </a:lnTo>
                      <a:close/>
                    </a:path>
                  </a:pathLst>
                </a:custGeom>
                <a:grpFill/>
                <a:ln w="4613" cap="flat">
                  <a:solidFill>
                    <a:srgbClr val="2094D2"/>
                  </a:solidFill>
                  <a:prstDash val="solid"/>
                  <a:miter/>
                </a:ln>
              </p:spPr>
              <p:txBody>
                <a:bodyPr rtlCol="0" anchor="ctr"/>
                <a:lstStyle/>
                <a:p>
                  <a:endParaRPr lang="en-US"/>
                </a:p>
              </p:txBody>
            </p:sp>
            <p:sp>
              <p:nvSpPr>
                <p:cNvPr id="118" name="Freeform 1422">
                  <a:extLst>
                    <a:ext uri="{FF2B5EF4-FFF2-40B4-BE49-F238E27FC236}">
                      <a16:creationId xmlns:a16="http://schemas.microsoft.com/office/drawing/2014/main" id="{7BD6809C-BDB4-C9A1-0B94-A6370E44EBA7}"/>
                    </a:ext>
                  </a:extLst>
                </p:cNvPr>
                <p:cNvSpPr/>
                <p:nvPr/>
              </p:nvSpPr>
              <p:spPr>
                <a:xfrm>
                  <a:off x="-8380023" y="6981355"/>
                  <a:ext cx="30453" cy="97706"/>
                </a:xfrm>
                <a:custGeom>
                  <a:avLst/>
                  <a:gdLst>
                    <a:gd name="connsiteX0" fmla="*/ 30454 w 30453"/>
                    <a:gd name="connsiteY0" fmla="*/ 82999 h 97706"/>
                    <a:gd name="connsiteX1" fmla="*/ 30454 w 30453"/>
                    <a:gd name="connsiteY1" fmla="*/ 14708 h 97706"/>
                    <a:gd name="connsiteX2" fmla="*/ 0 w 30453"/>
                    <a:gd name="connsiteY2" fmla="*/ 14708 h 97706"/>
                    <a:gd name="connsiteX3" fmla="*/ 0 w 30453"/>
                    <a:gd name="connsiteY3" fmla="*/ 82999 h 97706"/>
                    <a:gd name="connsiteX4" fmla="*/ 30454 w 30453"/>
                    <a:gd name="connsiteY4" fmla="*/ 82999 h 97706"/>
                    <a:gd name="connsiteX5" fmla="*/ 30454 w 30453"/>
                    <a:gd name="connsiteY5" fmla="*/ 82999 h 9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53" h="97706">
                      <a:moveTo>
                        <a:pt x="30454" y="82999"/>
                      </a:moveTo>
                      <a:lnTo>
                        <a:pt x="30454" y="14708"/>
                      </a:lnTo>
                      <a:cubicBezTo>
                        <a:pt x="30454" y="-4671"/>
                        <a:pt x="0" y="-5133"/>
                        <a:pt x="0" y="14708"/>
                      </a:cubicBezTo>
                      <a:lnTo>
                        <a:pt x="0" y="82999"/>
                      </a:lnTo>
                      <a:cubicBezTo>
                        <a:pt x="0" y="102378"/>
                        <a:pt x="30454" y="102840"/>
                        <a:pt x="30454" y="82999"/>
                      </a:cubicBezTo>
                      <a:lnTo>
                        <a:pt x="30454" y="82999"/>
                      </a:lnTo>
                      <a:close/>
                    </a:path>
                  </a:pathLst>
                </a:custGeom>
                <a:grpFill/>
                <a:ln w="4613" cap="flat">
                  <a:solidFill>
                    <a:srgbClr val="2094D2"/>
                  </a:solidFill>
                  <a:prstDash val="solid"/>
                  <a:miter/>
                </a:ln>
              </p:spPr>
              <p:txBody>
                <a:bodyPr rtlCol="0" anchor="ctr"/>
                <a:lstStyle/>
                <a:p>
                  <a:endParaRPr lang="en-US"/>
                </a:p>
              </p:txBody>
            </p:sp>
            <p:sp>
              <p:nvSpPr>
                <p:cNvPr id="119" name="Freeform 1423">
                  <a:extLst>
                    <a:ext uri="{FF2B5EF4-FFF2-40B4-BE49-F238E27FC236}">
                      <a16:creationId xmlns:a16="http://schemas.microsoft.com/office/drawing/2014/main" id="{C5D07ED2-E3AD-FCA4-52AB-407805A1E9F9}"/>
                    </a:ext>
                  </a:extLst>
                </p:cNvPr>
                <p:cNvSpPr/>
                <p:nvPr/>
              </p:nvSpPr>
              <p:spPr>
                <a:xfrm>
                  <a:off x="-8226832" y="6981355"/>
                  <a:ext cx="30453" cy="97706"/>
                </a:xfrm>
                <a:custGeom>
                  <a:avLst/>
                  <a:gdLst>
                    <a:gd name="connsiteX0" fmla="*/ 30454 w 30453"/>
                    <a:gd name="connsiteY0" fmla="*/ 82999 h 97706"/>
                    <a:gd name="connsiteX1" fmla="*/ 30454 w 30453"/>
                    <a:gd name="connsiteY1" fmla="*/ 14708 h 97706"/>
                    <a:gd name="connsiteX2" fmla="*/ 0 w 30453"/>
                    <a:gd name="connsiteY2" fmla="*/ 14708 h 97706"/>
                    <a:gd name="connsiteX3" fmla="*/ 0 w 30453"/>
                    <a:gd name="connsiteY3" fmla="*/ 82999 h 97706"/>
                    <a:gd name="connsiteX4" fmla="*/ 30454 w 30453"/>
                    <a:gd name="connsiteY4" fmla="*/ 82999 h 97706"/>
                    <a:gd name="connsiteX5" fmla="*/ 30454 w 30453"/>
                    <a:gd name="connsiteY5" fmla="*/ 82999 h 9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53" h="97706">
                      <a:moveTo>
                        <a:pt x="30454" y="82999"/>
                      </a:moveTo>
                      <a:lnTo>
                        <a:pt x="30454" y="14708"/>
                      </a:lnTo>
                      <a:cubicBezTo>
                        <a:pt x="30454" y="-4671"/>
                        <a:pt x="0" y="-5133"/>
                        <a:pt x="0" y="14708"/>
                      </a:cubicBezTo>
                      <a:lnTo>
                        <a:pt x="0" y="82999"/>
                      </a:lnTo>
                      <a:cubicBezTo>
                        <a:pt x="0" y="102378"/>
                        <a:pt x="30454" y="102840"/>
                        <a:pt x="30454" y="82999"/>
                      </a:cubicBezTo>
                      <a:lnTo>
                        <a:pt x="30454" y="82999"/>
                      </a:lnTo>
                      <a:close/>
                    </a:path>
                  </a:pathLst>
                </a:custGeom>
                <a:grpFill/>
                <a:ln w="4613" cap="flat">
                  <a:solidFill>
                    <a:srgbClr val="2094D2"/>
                  </a:solidFill>
                  <a:prstDash val="solid"/>
                  <a:miter/>
                </a:ln>
              </p:spPr>
              <p:txBody>
                <a:bodyPr rtlCol="0" anchor="ctr"/>
                <a:lstStyle/>
                <a:p>
                  <a:endParaRPr lang="en-US"/>
                </a:p>
              </p:txBody>
            </p:sp>
          </p:grpSp>
          <p:grpSp>
            <p:nvGrpSpPr>
              <p:cNvPr id="109" name="Graphic 2">
                <a:extLst>
                  <a:ext uri="{FF2B5EF4-FFF2-40B4-BE49-F238E27FC236}">
                    <a16:creationId xmlns:a16="http://schemas.microsoft.com/office/drawing/2014/main" id="{06CAA5D7-21E9-9C8A-F53B-3DD11E18BA5B}"/>
                  </a:ext>
                </a:extLst>
              </p:cNvPr>
              <p:cNvGrpSpPr/>
              <p:nvPr/>
            </p:nvGrpSpPr>
            <p:grpSpPr>
              <a:xfrm>
                <a:off x="-8380023" y="7515680"/>
                <a:ext cx="183645" cy="97706"/>
                <a:chOff x="-8380023" y="7515680"/>
                <a:chExt cx="183645" cy="97706"/>
              </a:xfrm>
              <a:grpFill/>
            </p:grpSpPr>
            <p:sp>
              <p:nvSpPr>
                <p:cNvPr id="114" name="Freeform 1418">
                  <a:extLst>
                    <a:ext uri="{FF2B5EF4-FFF2-40B4-BE49-F238E27FC236}">
                      <a16:creationId xmlns:a16="http://schemas.microsoft.com/office/drawing/2014/main" id="{9027DE71-D5B3-36DF-CBC2-5309C3DFFC57}"/>
                    </a:ext>
                  </a:extLst>
                </p:cNvPr>
                <p:cNvSpPr/>
                <p:nvPr/>
              </p:nvSpPr>
              <p:spPr>
                <a:xfrm>
                  <a:off x="-8303427" y="7515680"/>
                  <a:ext cx="30453" cy="97706"/>
                </a:xfrm>
                <a:custGeom>
                  <a:avLst/>
                  <a:gdLst>
                    <a:gd name="connsiteX0" fmla="*/ 0 w 30453"/>
                    <a:gd name="connsiteY0" fmla="*/ 14708 h 97706"/>
                    <a:gd name="connsiteX1" fmla="*/ 0 w 30453"/>
                    <a:gd name="connsiteY1" fmla="*/ 82999 h 97706"/>
                    <a:gd name="connsiteX2" fmla="*/ 30454 w 30453"/>
                    <a:gd name="connsiteY2" fmla="*/ 82999 h 97706"/>
                    <a:gd name="connsiteX3" fmla="*/ 30454 w 30453"/>
                    <a:gd name="connsiteY3" fmla="*/ 14708 h 97706"/>
                    <a:gd name="connsiteX4" fmla="*/ 0 w 30453"/>
                    <a:gd name="connsiteY4" fmla="*/ 14708 h 97706"/>
                    <a:gd name="connsiteX5" fmla="*/ 0 w 30453"/>
                    <a:gd name="connsiteY5" fmla="*/ 14708 h 9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53" h="97706">
                      <a:moveTo>
                        <a:pt x="0" y="14708"/>
                      </a:moveTo>
                      <a:lnTo>
                        <a:pt x="0" y="82999"/>
                      </a:lnTo>
                      <a:cubicBezTo>
                        <a:pt x="0" y="102378"/>
                        <a:pt x="30454" y="102840"/>
                        <a:pt x="30454" y="82999"/>
                      </a:cubicBezTo>
                      <a:lnTo>
                        <a:pt x="30454" y="14708"/>
                      </a:lnTo>
                      <a:cubicBezTo>
                        <a:pt x="30454" y="-4671"/>
                        <a:pt x="0" y="-5133"/>
                        <a:pt x="0" y="14708"/>
                      </a:cubicBezTo>
                      <a:lnTo>
                        <a:pt x="0" y="14708"/>
                      </a:lnTo>
                      <a:close/>
                    </a:path>
                  </a:pathLst>
                </a:custGeom>
                <a:grpFill/>
                <a:ln w="4613" cap="flat">
                  <a:solidFill>
                    <a:srgbClr val="2094D2"/>
                  </a:solidFill>
                  <a:prstDash val="solid"/>
                  <a:miter/>
                </a:ln>
              </p:spPr>
              <p:txBody>
                <a:bodyPr rtlCol="0" anchor="ctr"/>
                <a:lstStyle/>
                <a:p>
                  <a:endParaRPr lang="en-US"/>
                </a:p>
              </p:txBody>
            </p:sp>
            <p:sp>
              <p:nvSpPr>
                <p:cNvPr id="115" name="Freeform 1419">
                  <a:extLst>
                    <a:ext uri="{FF2B5EF4-FFF2-40B4-BE49-F238E27FC236}">
                      <a16:creationId xmlns:a16="http://schemas.microsoft.com/office/drawing/2014/main" id="{0978F0F8-8158-0052-CA6E-0913877B03B6}"/>
                    </a:ext>
                  </a:extLst>
                </p:cNvPr>
                <p:cNvSpPr/>
                <p:nvPr/>
              </p:nvSpPr>
              <p:spPr>
                <a:xfrm>
                  <a:off x="-8380023" y="7515680"/>
                  <a:ext cx="30453" cy="97706"/>
                </a:xfrm>
                <a:custGeom>
                  <a:avLst/>
                  <a:gdLst>
                    <a:gd name="connsiteX0" fmla="*/ 0 w 30453"/>
                    <a:gd name="connsiteY0" fmla="*/ 14708 h 97706"/>
                    <a:gd name="connsiteX1" fmla="*/ 0 w 30453"/>
                    <a:gd name="connsiteY1" fmla="*/ 82999 h 97706"/>
                    <a:gd name="connsiteX2" fmla="*/ 30454 w 30453"/>
                    <a:gd name="connsiteY2" fmla="*/ 82999 h 97706"/>
                    <a:gd name="connsiteX3" fmla="*/ 30454 w 30453"/>
                    <a:gd name="connsiteY3" fmla="*/ 14708 h 97706"/>
                    <a:gd name="connsiteX4" fmla="*/ 0 w 30453"/>
                    <a:gd name="connsiteY4" fmla="*/ 14708 h 97706"/>
                    <a:gd name="connsiteX5" fmla="*/ 0 w 30453"/>
                    <a:gd name="connsiteY5" fmla="*/ 14708 h 9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53" h="97706">
                      <a:moveTo>
                        <a:pt x="0" y="14708"/>
                      </a:moveTo>
                      <a:lnTo>
                        <a:pt x="0" y="82999"/>
                      </a:lnTo>
                      <a:cubicBezTo>
                        <a:pt x="0" y="102378"/>
                        <a:pt x="30454" y="102840"/>
                        <a:pt x="30454" y="82999"/>
                      </a:cubicBezTo>
                      <a:lnTo>
                        <a:pt x="30454" y="14708"/>
                      </a:lnTo>
                      <a:cubicBezTo>
                        <a:pt x="30454" y="-4671"/>
                        <a:pt x="0" y="-5133"/>
                        <a:pt x="0" y="14708"/>
                      </a:cubicBezTo>
                      <a:lnTo>
                        <a:pt x="0" y="14708"/>
                      </a:lnTo>
                      <a:close/>
                    </a:path>
                  </a:pathLst>
                </a:custGeom>
                <a:grpFill/>
                <a:ln w="4613" cap="flat">
                  <a:solidFill>
                    <a:srgbClr val="2094D2"/>
                  </a:solidFill>
                  <a:prstDash val="solid"/>
                  <a:miter/>
                </a:ln>
              </p:spPr>
              <p:txBody>
                <a:bodyPr rtlCol="0" anchor="ctr"/>
                <a:lstStyle/>
                <a:p>
                  <a:endParaRPr lang="en-US"/>
                </a:p>
              </p:txBody>
            </p:sp>
            <p:sp>
              <p:nvSpPr>
                <p:cNvPr id="116" name="Freeform 1420">
                  <a:extLst>
                    <a:ext uri="{FF2B5EF4-FFF2-40B4-BE49-F238E27FC236}">
                      <a16:creationId xmlns:a16="http://schemas.microsoft.com/office/drawing/2014/main" id="{8BB86066-D17B-8DEE-E4D4-4BA50AD21BA7}"/>
                    </a:ext>
                  </a:extLst>
                </p:cNvPr>
                <p:cNvSpPr/>
                <p:nvPr/>
              </p:nvSpPr>
              <p:spPr>
                <a:xfrm>
                  <a:off x="-8226832" y="7515680"/>
                  <a:ext cx="30453" cy="97706"/>
                </a:xfrm>
                <a:custGeom>
                  <a:avLst/>
                  <a:gdLst>
                    <a:gd name="connsiteX0" fmla="*/ 0 w 30453"/>
                    <a:gd name="connsiteY0" fmla="*/ 14708 h 97706"/>
                    <a:gd name="connsiteX1" fmla="*/ 0 w 30453"/>
                    <a:gd name="connsiteY1" fmla="*/ 82999 h 97706"/>
                    <a:gd name="connsiteX2" fmla="*/ 30454 w 30453"/>
                    <a:gd name="connsiteY2" fmla="*/ 82999 h 97706"/>
                    <a:gd name="connsiteX3" fmla="*/ 30454 w 30453"/>
                    <a:gd name="connsiteY3" fmla="*/ 14708 h 97706"/>
                    <a:gd name="connsiteX4" fmla="*/ 0 w 30453"/>
                    <a:gd name="connsiteY4" fmla="*/ 14708 h 97706"/>
                    <a:gd name="connsiteX5" fmla="*/ 0 w 30453"/>
                    <a:gd name="connsiteY5" fmla="*/ 14708 h 9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53" h="97706">
                      <a:moveTo>
                        <a:pt x="0" y="14708"/>
                      </a:moveTo>
                      <a:lnTo>
                        <a:pt x="0" y="82999"/>
                      </a:lnTo>
                      <a:cubicBezTo>
                        <a:pt x="0" y="102378"/>
                        <a:pt x="30454" y="102840"/>
                        <a:pt x="30454" y="82999"/>
                      </a:cubicBezTo>
                      <a:lnTo>
                        <a:pt x="30454" y="14708"/>
                      </a:lnTo>
                      <a:cubicBezTo>
                        <a:pt x="30454" y="-4671"/>
                        <a:pt x="0" y="-5133"/>
                        <a:pt x="0" y="14708"/>
                      </a:cubicBezTo>
                      <a:lnTo>
                        <a:pt x="0" y="14708"/>
                      </a:lnTo>
                      <a:close/>
                    </a:path>
                  </a:pathLst>
                </a:custGeom>
                <a:grpFill/>
                <a:ln w="4613" cap="flat">
                  <a:solidFill>
                    <a:srgbClr val="2094D2"/>
                  </a:solidFill>
                  <a:prstDash val="solid"/>
                  <a:miter/>
                </a:ln>
              </p:spPr>
              <p:txBody>
                <a:bodyPr rtlCol="0" anchor="ctr"/>
                <a:lstStyle/>
                <a:p>
                  <a:endParaRPr lang="en-US"/>
                </a:p>
              </p:txBody>
            </p:sp>
          </p:grpSp>
          <p:grpSp>
            <p:nvGrpSpPr>
              <p:cNvPr id="110" name="Graphic 2">
                <a:extLst>
                  <a:ext uri="{FF2B5EF4-FFF2-40B4-BE49-F238E27FC236}">
                    <a16:creationId xmlns:a16="http://schemas.microsoft.com/office/drawing/2014/main" id="{EBF90DA4-1577-89FC-C99F-D4C7FC3EAD5D}"/>
                  </a:ext>
                </a:extLst>
              </p:cNvPr>
              <p:cNvGrpSpPr/>
              <p:nvPr/>
            </p:nvGrpSpPr>
            <p:grpSpPr>
              <a:xfrm>
                <a:off x="-8642976" y="7205548"/>
                <a:ext cx="97706" cy="183645"/>
                <a:chOff x="-8642976" y="7205548"/>
                <a:chExt cx="97706" cy="183645"/>
              </a:xfrm>
              <a:grpFill/>
            </p:grpSpPr>
            <p:sp>
              <p:nvSpPr>
                <p:cNvPr id="111" name="Freeform 1415">
                  <a:extLst>
                    <a:ext uri="{FF2B5EF4-FFF2-40B4-BE49-F238E27FC236}">
                      <a16:creationId xmlns:a16="http://schemas.microsoft.com/office/drawing/2014/main" id="{BF561352-C3E3-A3F2-0203-6A6E6A6FDCD6}"/>
                    </a:ext>
                  </a:extLst>
                </p:cNvPr>
                <p:cNvSpPr/>
                <p:nvPr/>
              </p:nvSpPr>
              <p:spPr>
                <a:xfrm>
                  <a:off x="-8642976" y="7282144"/>
                  <a:ext cx="97706" cy="30454"/>
                </a:xfrm>
                <a:custGeom>
                  <a:avLst/>
                  <a:gdLst>
                    <a:gd name="connsiteX0" fmla="*/ 82999 w 97706"/>
                    <a:gd name="connsiteY0" fmla="*/ 0 h 30454"/>
                    <a:gd name="connsiteX1" fmla="*/ 14708 w 97706"/>
                    <a:gd name="connsiteY1" fmla="*/ 0 h 30454"/>
                    <a:gd name="connsiteX2" fmla="*/ 14708 w 97706"/>
                    <a:gd name="connsiteY2" fmla="*/ 30454 h 30454"/>
                    <a:gd name="connsiteX3" fmla="*/ 82999 w 97706"/>
                    <a:gd name="connsiteY3" fmla="*/ 30454 h 30454"/>
                    <a:gd name="connsiteX4" fmla="*/ 82999 w 97706"/>
                    <a:gd name="connsiteY4" fmla="*/ 0 h 30454"/>
                    <a:gd name="connsiteX5" fmla="*/ 82999 w 97706"/>
                    <a:gd name="connsiteY5" fmla="*/ 0 h 3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06" h="30454">
                      <a:moveTo>
                        <a:pt x="82999" y="0"/>
                      </a:moveTo>
                      <a:lnTo>
                        <a:pt x="14708" y="0"/>
                      </a:lnTo>
                      <a:cubicBezTo>
                        <a:pt x="-4671" y="0"/>
                        <a:pt x="-5133" y="30454"/>
                        <a:pt x="14708" y="30454"/>
                      </a:cubicBezTo>
                      <a:lnTo>
                        <a:pt x="82999" y="30454"/>
                      </a:lnTo>
                      <a:cubicBezTo>
                        <a:pt x="102378" y="30454"/>
                        <a:pt x="102840" y="0"/>
                        <a:pt x="82999" y="0"/>
                      </a:cubicBezTo>
                      <a:lnTo>
                        <a:pt x="82999" y="0"/>
                      </a:lnTo>
                      <a:close/>
                    </a:path>
                  </a:pathLst>
                </a:custGeom>
                <a:grpFill/>
                <a:ln w="4613" cap="flat">
                  <a:solidFill>
                    <a:srgbClr val="2094D2"/>
                  </a:solidFill>
                  <a:prstDash val="solid"/>
                  <a:miter/>
                </a:ln>
              </p:spPr>
              <p:txBody>
                <a:bodyPr rtlCol="0" anchor="ctr"/>
                <a:lstStyle/>
                <a:p>
                  <a:endParaRPr lang="en-US"/>
                </a:p>
              </p:txBody>
            </p:sp>
            <p:sp>
              <p:nvSpPr>
                <p:cNvPr id="112" name="Freeform 1416">
                  <a:extLst>
                    <a:ext uri="{FF2B5EF4-FFF2-40B4-BE49-F238E27FC236}">
                      <a16:creationId xmlns:a16="http://schemas.microsoft.com/office/drawing/2014/main" id="{B280DA67-A5CE-BE15-A60B-6343F734898E}"/>
                    </a:ext>
                  </a:extLst>
                </p:cNvPr>
                <p:cNvSpPr/>
                <p:nvPr/>
              </p:nvSpPr>
              <p:spPr>
                <a:xfrm>
                  <a:off x="-8642976" y="7358740"/>
                  <a:ext cx="97706" cy="30453"/>
                </a:xfrm>
                <a:custGeom>
                  <a:avLst/>
                  <a:gdLst>
                    <a:gd name="connsiteX0" fmla="*/ 82999 w 97706"/>
                    <a:gd name="connsiteY0" fmla="*/ 0 h 30453"/>
                    <a:gd name="connsiteX1" fmla="*/ 14708 w 97706"/>
                    <a:gd name="connsiteY1" fmla="*/ 0 h 30453"/>
                    <a:gd name="connsiteX2" fmla="*/ 14708 w 97706"/>
                    <a:gd name="connsiteY2" fmla="*/ 30454 h 30453"/>
                    <a:gd name="connsiteX3" fmla="*/ 82999 w 97706"/>
                    <a:gd name="connsiteY3" fmla="*/ 30454 h 30453"/>
                    <a:gd name="connsiteX4" fmla="*/ 82999 w 97706"/>
                    <a:gd name="connsiteY4" fmla="*/ 0 h 30453"/>
                    <a:gd name="connsiteX5" fmla="*/ 82999 w 97706"/>
                    <a:gd name="connsiteY5" fmla="*/ 0 h 3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06" h="30453">
                      <a:moveTo>
                        <a:pt x="82999" y="0"/>
                      </a:moveTo>
                      <a:lnTo>
                        <a:pt x="14708" y="0"/>
                      </a:lnTo>
                      <a:cubicBezTo>
                        <a:pt x="-4671" y="0"/>
                        <a:pt x="-5133" y="30454"/>
                        <a:pt x="14708" y="30454"/>
                      </a:cubicBezTo>
                      <a:lnTo>
                        <a:pt x="82999" y="30454"/>
                      </a:lnTo>
                      <a:cubicBezTo>
                        <a:pt x="102378" y="30454"/>
                        <a:pt x="102840" y="0"/>
                        <a:pt x="82999" y="0"/>
                      </a:cubicBezTo>
                      <a:lnTo>
                        <a:pt x="82999" y="0"/>
                      </a:lnTo>
                      <a:close/>
                    </a:path>
                  </a:pathLst>
                </a:custGeom>
                <a:grpFill/>
                <a:ln w="4613" cap="flat">
                  <a:solidFill>
                    <a:srgbClr val="2094D2"/>
                  </a:solidFill>
                  <a:prstDash val="solid"/>
                  <a:miter/>
                </a:ln>
              </p:spPr>
              <p:txBody>
                <a:bodyPr rtlCol="0" anchor="ctr"/>
                <a:lstStyle/>
                <a:p>
                  <a:endParaRPr lang="en-US"/>
                </a:p>
              </p:txBody>
            </p:sp>
            <p:sp>
              <p:nvSpPr>
                <p:cNvPr id="113" name="Freeform 1417">
                  <a:extLst>
                    <a:ext uri="{FF2B5EF4-FFF2-40B4-BE49-F238E27FC236}">
                      <a16:creationId xmlns:a16="http://schemas.microsoft.com/office/drawing/2014/main" id="{28B75914-157E-8386-ACCD-F080259F77AD}"/>
                    </a:ext>
                  </a:extLst>
                </p:cNvPr>
                <p:cNvSpPr/>
                <p:nvPr/>
              </p:nvSpPr>
              <p:spPr>
                <a:xfrm>
                  <a:off x="-8642976" y="7205548"/>
                  <a:ext cx="97706" cy="30453"/>
                </a:xfrm>
                <a:custGeom>
                  <a:avLst/>
                  <a:gdLst>
                    <a:gd name="connsiteX0" fmla="*/ 82999 w 97706"/>
                    <a:gd name="connsiteY0" fmla="*/ 0 h 30453"/>
                    <a:gd name="connsiteX1" fmla="*/ 14708 w 97706"/>
                    <a:gd name="connsiteY1" fmla="*/ 0 h 30453"/>
                    <a:gd name="connsiteX2" fmla="*/ 14708 w 97706"/>
                    <a:gd name="connsiteY2" fmla="*/ 30454 h 30453"/>
                    <a:gd name="connsiteX3" fmla="*/ 82999 w 97706"/>
                    <a:gd name="connsiteY3" fmla="*/ 30454 h 30453"/>
                    <a:gd name="connsiteX4" fmla="*/ 82999 w 97706"/>
                    <a:gd name="connsiteY4" fmla="*/ 0 h 30453"/>
                    <a:gd name="connsiteX5" fmla="*/ 82999 w 97706"/>
                    <a:gd name="connsiteY5" fmla="*/ 0 h 3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06" h="30453">
                      <a:moveTo>
                        <a:pt x="82999" y="0"/>
                      </a:moveTo>
                      <a:lnTo>
                        <a:pt x="14708" y="0"/>
                      </a:lnTo>
                      <a:cubicBezTo>
                        <a:pt x="-4671" y="0"/>
                        <a:pt x="-5133" y="30454"/>
                        <a:pt x="14708" y="30454"/>
                      </a:cubicBezTo>
                      <a:lnTo>
                        <a:pt x="82999" y="30454"/>
                      </a:lnTo>
                      <a:cubicBezTo>
                        <a:pt x="102378" y="30454"/>
                        <a:pt x="102840" y="0"/>
                        <a:pt x="82999" y="0"/>
                      </a:cubicBezTo>
                      <a:lnTo>
                        <a:pt x="82999" y="0"/>
                      </a:lnTo>
                      <a:close/>
                    </a:path>
                  </a:pathLst>
                </a:custGeom>
                <a:grpFill/>
                <a:ln w="4613" cap="flat">
                  <a:solidFill>
                    <a:srgbClr val="2094D2"/>
                  </a:solidFill>
                  <a:prstDash val="solid"/>
                  <a:miter/>
                </a:ln>
              </p:spPr>
              <p:txBody>
                <a:bodyPr rtlCol="0" anchor="ctr"/>
                <a:lstStyle/>
                <a:p>
                  <a:endParaRPr lang="en-US"/>
                </a:p>
              </p:txBody>
            </p:sp>
          </p:grpSp>
        </p:grpSp>
        <p:grpSp>
          <p:nvGrpSpPr>
            <p:cNvPr id="102" name="Graphic 2">
              <a:extLst>
                <a:ext uri="{FF2B5EF4-FFF2-40B4-BE49-F238E27FC236}">
                  <a16:creationId xmlns:a16="http://schemas.microsoft.com/office/drawing/2014/main" id="{D45C19F4-57C5-9127-0A8F-7031ED71CB66}"/>
                </a:ext>
              </a:extLst>
            </p:cNvPr>
            <p:cNvGrpSpPr/>
            <p:nvPr/>
          </p:nvGrpSpPr>
          <p:grpSpPr>
            <a:xfrm>
              <a:off x="-8701647" y="6693422"/>
              <a:ext cx="756994" cy="1261934"/>
              <a:chOff x="-8701647" y="6693422"/>
              <a:chExt cx="756994" cy="1261934"/>
            </a:xfrm>
            <a:grpFill/>
          </p:grpSpPr>
          <p:sp>
            <p:nvSpPr>
              <p:cNvPr id="103" name="Freeform 1407">
                <a:extLst>
                  <a:ext uri="{FF2B5EF4-FFF2-40B4-BE49-F238E27FC236}">
                    <a16:creationId xmlns:a16="http://schemas.microsoft.com/office/drawing/2014/main" id="{6EFC8902-0582-1166-3F16-22FBAF970970}"/>
                  </a:ext>
                </a:extLst>
              </p:cNvPr>
              <p:cNvSpPr/>
              <p:nvPr/>
            </p:nvSpPr>
            <p:spPr>
              <a:xfrm>
                <a:off x="-8700654" y="7744949"/>
                <a:ext cx="753847" cy="30453"/>
              </a:xfrm>
              <a:custGeom>
                <a:avLst/>
                <a:gdLst>
                  <a:gd name="connsiteX0" fmla="*/ 14708 w 753847"/>
                  <a:gd name="connsiteY0" fmla="*/ 30454 h 30453"/>
                  <a:gd name="connsiteX1" fmla="*/ 739139 w 753847"/>
                  <a:gd name="connsiteY1" fmla="*/ 30454 h 30453"/>
                  <a:gd name="connsiteX2" fmla="*/ 739139 w 753847"/>
                  <a:gd name="connsiteY2" fmla="*/ 0 h 30453"/>
                  <a:gd name="connsiteX3" fmla="*/ 14708 w 753847"/>
                  <a:gd name="connsiteY3" fmla="*/ 0 h 30453"/>
                  <a:gd name="connsiteX4" fmla="*/ 14708 w 753847"/>
                  <a:gd name="connsiteY4" fmla="*/ 30454 h 30453"/>
                  <a:gd name="connsiteX5" fmla="*/ 14708 w 753847"/>
                  <a:gd name="connsiteY5" fmla="*/ 30454 h 3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847" h="30453">
                    <a:moveTo>
                      <a:pt x="14708" y="30454"/>
                    </a:moveTo>
                    <a:lnTo>
                      <a:pt x="739139" y="30454"/>
                    </a:lnTo>
                    <a:cubicBezTo>
                      <a:pt x="758519" y="30454"/>
                      <a:pt x="758980" y="0"/>
                      <a:pt x="739139" y="0"/>
                    </a:cubicBezTo>
                    <a:lnTo>
                      <a:pt x="14708" y="0"/>
                    </a:lnTo>
                    <a:cubicBezTo>
                      <a:pt x="-4671" y="0"/>
                      <a:pt x="-5133" y="30454"/>
                      <a:pt x="14708" y="30454"/>
                    </a:cubicBezTo>
                    <a:lnTo>
                      <a:pt x="14708" y="30454"/>
                    </a:lnTo>
                    <a:close/>
                  </a:path>
                </a:pathLst>
              </a:custGeom>
              <a:grpFill/>
              <a:ln w="4613" cap="flat">
                <a:solidFill>
                  <a:srgbClr val="2094D2"/>
                </a:solidFill>
                <a:prstDash val="solid"/>
                <a:miter/>
              </a:ln>
            </p:spPr>
            <p:txBody>
              <a:bodyPr rtlCol="0" anchor="ctr"/>
              <a:lstStyle/>
              <a:p>
                <a:endParaRPr lang="en-US"/>
              </a:p>
            </p:txBody>
          </p:sp>
          <p:sp>
            <p:nvSpPr>
              <p:cNvPr id="104" name="Freeform 1408">
                <a:extLst>
                  <a:ext uri="{FF2B5EF4-FFF2-40B4-BE49-F238E27FC236}">
                    <a16:creationId xmlns:a16="http://schemas.microsoft.com/office/drawing/2014/main" id="{71F4137E-83CF-BD71-A51B-7A5CCDC9A27B}"/>
                  </a:ext>
                </a:extLst>
              </p:cNvPr>
              <p:cNvSpPr/>
              <p:nvPr/>
            </p:nvSpPr>
            <p:spPr>
              <a:xfrm>
                <a:off x="-8390118" y="7832158"/>
                <a:ext cx="133236" cy="30453"/>
              </a:xfrm>
              <a:custGeom>
                <a:avLst/>
                <a:gdLst>
                  <a:gd name="connsiteX0" fmla="*/ 14709 w 133236"/>
                  <a:gd name="connsiteY0" fmla="*/ 30454 h 30453"/>
                  <a:gd name="connsiteX1" fmla="*/ 118528 w 133236"/>
                  <a:gd name="connsiteY1" fmla="*/ 30454 h 30453"/>
                  <a:gd name="connsiteX2" fmla="*/ 118528 w 133236"/>
                  <a:gd name="connsiteY2" fmla="*/ 0 h 30453"/>
                  <a:gd name="connsiteX3" fmla="*/ 14709 w 133236"/>
                  <a:gd name="connsiteY3" fmla="*/ 0 h 30453"/>
                  <a:gd name="connsiteX4" fmla="*/ 14709 w 133236"/>
                  <a:gd name="connsiteY4" fmla="*/ 30454 h 30453"/>
                  <a:gd name="connsiteX5" fmla="*/ 14709 w 133236"/>
                  <a:gd name="connsiteY5" fmla="*/ 30454 h 3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236" h="30453">
                    <a:moveTo>
                      <a:pt x="14709" y="30454"/>
                    </a:moveTo>
                    <a:lnTo>
                      <a:pt x="118528" y="30454"/>
                    </a:lnTo>
                    <a:cubicBezTo>
                      <a:pt x="137908" y="30454"/>
                      <a:pt x="138369" y="0"/>
                      <a:pt x="118528" y="0"/>
                    </a:cubicBezTo>
                    <a:lnTo>
                      <a:pt x="14709" y="0"/>
                    </a:lnTo>
                    <a:cubicBezTo>
                      <a:pt x="-4672" y="0"/>
                      <a:pt x="-5133" y="30454"/>
                      <a:pt x="14709" y="30454"/>
                    </a:cubicBezTo>
                    <a:lnTo>
                      <a:pt x="14709" y="30454"/>
                    </a:lnTo>
                    <a:close/>
                  </a:path>
                </a:pathLst>
              </a:custGeom>
              <a:grpFill/>
              <a:ln w="4613" cap="flat">
                <a:solidFill>
                  <a:srgbClr val="2094D2"/>
                </a:solidFill>
                <a:prstDash val="solid"/>
                <a:miter/>
              </a:ln>
            </p:spPr>
            <p:txBody>
              <a:bodyPr rtlCol="0" anchor="ctr"/>
              <a:lstStyle/>
              <a:p>
                <a:endParaRPr lang="en-US"/>
              </a:p>
            </p:txBody>
          </p:sp>
          <p:sp>
            <p:nvSpPr>
              <p:cNvPr id="105" name="Freeform 1409">
                <a:extLst>
                  <a:ext uri="{FF2B5EF4-FFF2-40B4-BE49-F238E27FC236}">
                    <a16:creationId xmlns:a16="http://schemas.microsoft.com/office/drawing/2014/main" id="{99EFB3D0-AE23-CB0A-ED9E-9FE076CB4DFE}"/>
                  </a:ext>
                </a:extLst>
              </p:cNvPr>
              <p:cNvSpPr/>
              <p:nvPr/>
            </p:nvSpPr>
            <p:spPr>
              <a:xfrm>
                <a:off x="-8700654" y="6869172"/>
                <a:ext cx="753847" cy="30454"/>
              </a:xfrm>
              <a:custGeom>
                <a:avLst/>
                <a:gdLst>
                  <a:gd name="connsiteX0" fmla="*/ 739139 w 753847"/>
                  <a:gd name="connsiteY0" fmla="*/ 0 h 30454"/>
                  <a:gd name="connsiteX1" fmla="*/ 14708 w 753847"/>
                  <a:gd name="connsiteY1" fmla="*/ 0 h 30454"/>
                  <a:gd name="connsiteX2" fmla="*/ 14708 w 753847"/>
                  <a:gd name="connsiteY2" fmla="*/ 30454 h 30454"/>
                  <a:gd name="connsiteX3" fmla="*/ 739139 w 753847"/>
                  <a:gd name="connsiteY3" fmla="*/ 30454 h 30454"/>
                  <a:gd name="connsiteX4" fmla="*/ 739139 w 753847"/>
                  <a:gd name="connsiteY4" fmla="*/ 0 h 30454"/>
                  <a:gd name="connsiteX5" fmla="*/ 739139 w 753847"/>
                  <a:gd name="connsiteY5" fmla="*/ 0 h 3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847" h="30454">
                    <a:moveTo>
                      <a:pt x="739139" y="0"/>
                    </a:moveTo>
                    <a:lnTo>
                      <a:pt x="14708" y="0"/>
                    </a:lnTo>
                    <a:cubicBezTo>
                      <a:pt x="-4671" y="0"/>
                      <a:pt x="-5133" y="30454"/>
                      <a:pt x="14708" y="30454"/>
                    </a:cubicBezTo>
                    <a:lnTo>
                      <a:pt x="739139" y="30454"/>
                    </a:lnTo>
                    <a:cubicBezTo>
                      <a:pt x="758519" y="30454"/>
                      <a:pt x="758980" y="0"/>
                      <a:pt x="739139" y="0"/>
                    </a:cubicBezTo>
                    <a:lnTo>
                      <a:pt x="739139" y="0"/>
                    </a:lnTo>
                    <a:close/>
                  </a:path>
                </a:pathLst>
              </a:custGeom>
              <a:grpFill/>
              <a:ln w="4613" cap="flat">
                <a:solidFill>
                  <a:srgbClr val="2094D2"/>
                </a:solidFill>
                <a:prstDash val="solid"/>
                <a:miter/>
              </a:ln>
            </p:spPr>
            <p:txBody>
              <a:bodyPr rtlCol="0" anchor="ctr"/>
              <a:lstStyle/>
              <a:p>
                <a:endParaRPr lang="en-US"/>
              </a:p>
            </p:txBody>
          </p:sp>
          <p:sp>
            <p:nvSpPr>
              <p:cNvPr id="106" name="Freeform 1410">
                <a:extLst>
                  <a:ext uri="{FF2B5EF4-FFF2-40B4-BE49-F238E27FC236}">
                    <a16:creationId xmlns:a16="http://schemas.microsoft.com/office/drawing/2014/main" id="{DA062406-C950-E584-4133-ED86BE86E2A5}"/>
                  </a:ext>
                </a:extLst>
              </p:cNvPr>
              <p:cNvSpPr/>
              <p:nvPr/>
            </p:nvSpPr>
            <p:spPr>
              <a:xfrm>
                <a:off x="-8701647" y="6693422"/>
                <a:ext cx="756994" cy="1261934"/>
              </a:xfrm>
              <a:custGeom>
                <a:avLst/>
                <a:gdLst>
                  <a:gd name="connsiteX0" fmla="*/ 724905 w 756994"/>
                  <a:gd name="connsiteY0" fmla="*/ 946785 h 1261934"/>
                  <a:gd name="connsiteX1" fmla="*/ 724905 w 756994"/>
                  <a:gd name="connsiteY1" fmla="*/ 1089363 h 1261934"/>
                  <a:gd name="connsiteX2" fmla="*/ 724905 w 756994"/>
                  <a:gd name="connsiteY2" fmla="*/ 1139197 h 1261934"/>
                  <a:gd name="connsiteX3" fmla="*/ 639081 w 756994"/>
                  <a:gd name="connsiteY3" fmla="*/ 1231020 h 1261934"/>
                  <a:gd name="connsiteX4" fmla="*/ 554641 w 756994"/>
                  <a:gd name="connsiteY4" fmla="*/ 1231020 h 1261934"/>
                  <a:gd name="connsiteX5" fmla="*/ 200731 w 756994"/>
                  <a:gd name="connsiteY5" fmla="*/ 1231020 h 1261934"/>
                  <a:gd name="connsiteX6" fmla="*/ 116291 w 756994"/>
                  <a:gd name="connsiteY6" fmla="*/ 1231020 h 1261934"/>
                  <a:gd name="connsiteX7" fmla="*/ 30466 w 756994"/>
                  <a:gd name="connsiteY7" fmla="*/ 1127200 h 1261934"/>
                  <a:gd name="connsiteX8" fmla="*/ 30466 w 756994"/>
                  <a:gd name="connsiteY8" fmla="*/ 349245 h 1261934"/>
                  <a:gd name="connsiteX9" fmla="*/ 30466 w 756994"/>
                  <a:gd name="connsiteY9" fmla="*/ 130992 h 1261934"/>
                  <a:gd name="connsiteX10" fmla="*/ 123212 w 756994"/>
                  <a:gd name="connsiteY10" fmla="*/ 31326 h 1261934"/>
                  <a:gd name="connsiteX11" fmla="*/ 214573 w 756994"/>
                  <a:gd name="connsiteY11" fmla="*/ 31326 h 1261934"/>
                  <a:gd name="connsiteX12" fmla="*/ 567561 w 756994"/>
                  <a:gd name="connsiteY12" fmla="*/ 31326 h 1261934"/>
                  <a:gd name="connsiteX13" fmla="*/ 661690 w 756994"/>
                  <a:gd name="connsiteY13" fmla="*/ 35940 h 1261934"/>
                  <a:gd name="connsiteX14" fmla="*/ 724444 w 756994"/>
                  <a:gd name="connsiteY14" fmla="*/ 198821 h 1261934"/>
                  <a:gd name="connsiteX15" fmla="*/ 724444 w 756994"/>
                  <a:gd name="connsiteY15" fmla="*/ 260652 h 1261934"/>
                  <a:gd name="connsiteX16" fmla="*/ 754897 w 756994"/>
                  <a:gd name="connsiteY16" fmla="*/ 260652 h 1261934"/>
                  <a:gd name="connsiteX17" fmla="*/ 754897 w 756994"/>
                  <a:gd name="connsiteY17" fmla="*/ 123148 h 1261934"/>
                  <a:gd name="connsiteX18" fmla="*/ 627084 w 756994"/>
                  <a:gd name="connsiteY18" fmla="*/ 410 h 1261934"/>
                  <a:gd name="connsiteX19" fmla="*/ 309165 w 756994"/>
                  <a:gd name="connsiteY19" fmla="*/ 410 h 1261934"/>
                  <a:gd name="connsiteX20" fmla="*/ 149052 w 756994"/>
                  <a:gd name="connsiteY20" fmla="*/ 410 h 1261934"/>
                  <a:gd name="connsiteX21" fmla="*/ 22161 w 756994"/>
                  <a:gd name="connsiteY21" fmla="*/ 53012 h 1261934"/>
                  <a:gd name="connsiteX22" fmla="*/ 13 w 756994"/>
                  <a:gd name="connsiteY22" fmla="*/ 148065 h 1261934"/>
                  <a:gd name="connsiteX23" fmla="*/ 13 w 756994"/>
                  <a:gd name="connsiteY23" fmla="*/ 1108282 h 1261934"/>
                  <a:gd name="connsiteX24" fmla="*/ 12933 w 756994"/>
                  <a:gd name="connsiteY24" fmla="*/ 1194106 h 1261934"/>
                  <a:gd name="connsiteX25" fmla="*/ 143053 w 756994"/>
                  <a:gd name="connsiteY25" fmla="*/ 1261935 h 1261934"/>
                  <a:gd name="connsiteX26" fmla="*/ 291631 w 756994"/>
                  <a:gd name="connsiteY26" fmla="*/ 1261935 h 1261934"/>
                  <a:gd name="connsiteX27" fmla="*/ 623392 w 756994"/>
                  <a:gd name="connsiteY27" fmla="*/ 1261935 h 1261934"/>
                  <a:gd name="connsiteX28" fmla="*/ 753513 w 756994"/>
                  <a:gd name="connsiteY28" fmla="*/ 1155808 h 1261934"/>
                  <a:gd name="connsiteX29" fmla="*/ 754897 w 756994"/>
                  <a:gd name="connsiteY29" fmla="*/ 1000771 h 1261934"/>
                  <a:gd name="connsiteX30" fmla="*/ 754897 w 756994"/>
                  <a:gd name="connsiteY30" fmla="*/ 946785 h 1261934"/>
                  <a:gd name="connsiteX31" fmla="*/ 724444 w 756994"/>
                  <a:gd name="connsiteY31" fmla="*/ 946785 h 1261934"/>
                  <a:gd name="connsiteX32" fmla="*/ 724444 w 756994"/>
                  <a:gd name="connsiteY32" fmla="*/ 946785 h 126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6994" h="1261934">
                    <a:moveTo>
                      <a:pt x="724905" y="946785"/>
                    </a:moveTo>
                    <a:lnTo>
                      <a:pt x="724905" y="1089363"/>
                    </a:lnTo>
                    <a:cubicBezTo>
                      <a:pt x="724905" y="1105975"/>
                      <a:pt x="725367" y="1122586"/>
                      <a:pt x="724905" y="1139197"/>
                    </a:cubicBezTo>
                    <a:cubicBezTo>
                      <a:pt x="723521" y="1187185"/>
                      <a:pt x="687991" y="1227790"/>
                      <a:pt x="639081" y="1231020"/>
                    </a:cubicBezTo>
                    <a:cubicBezTo>
                      <a:pt x="611395" y="1232866"/>
                      <a:pt x="582788" y="1231020"/>
                      <a:pt x="554641" y="1231020"/>
                    </a:cubicBezTo>
                    <a:lnTo>
                      <a:pt x="200731" y="1231020"/>
                    </a:lnTo>
                    <a:cubicBezTo>
                      <a:pt x="173046" y="1231020"/>
                      <a:pt x="144438" y="1232866"/>
                      <a:pt x="116291" y="1231020"/>
                    </a:cubicBezTo>
                    <a:cubicBezTo>
                      <a:pt x="59997" y="1226867"/>
                      <a:pt x="30466" y="1179341"/>
                      <a:pt x="30466" y="1127200"/>
                    </a:cubicBezTo>
                    <a:lnTo>
                      <a:pt x="30466" y="349245"/>
                    </a:lnTo>
                    <a:cubicBezTo>
                      <a:pt x="30466" y="276340"/>
                      <a:pt x="30466" y="203897"/>
                      <a:pt x="30466" y="130992"/>
                    </a:cubicBezTo>
                    <a:cubicBezTo>
                      <a:pt x="30466" y="76545"/>
                      <a:pt x="66457" y="32710"/>
                      <a:pt x="123212" y="31326"/>
                    </a:cubicBezTo>
                    <a:cubicBezTo>
                      <a:pt x="153666" y="30402"/>
                      <a:pt x="184120" y="31326"/>
                      <a:pt x="214573" y="31326"/>
                    </a:cubicBezTo>
                    <a:lnTo>
                      <a:pt x="567561" y="31326"/>
                    </a:lnTo>
                    <a:cubicBezTo>
                      <a:pt x="597092" y="31326"/>
                      <a:pt x="633083" y="26711"/>
                      <a:pt x="661690" y="35940"/>
                    </a:cubicBezTo>
                    <a:cubicBezTo>
                      <a:pt x="734595" y="60395"/>
                      <a:pt x="724444" y="137914"/>
                      <a:pt x="724444" y="198821"/>
                    </a:cubicBezTo>
                    <a:lnTo>
                      <a:pt x="724444" y="260652"/>
                    </a:lnTo>
                    <a:cubicBezTo>
                      <a:pt x="724444" y="280032"/>
                      <a:pt x="754897" y="280493"/>
                      <a:pt x="754897" y="260652"/>
                    </a:cubicBezTo>
                    <a:cubicBezTo>
                      <a:pt x="754897" y="214971"/>
                      <a:pt x="756282" y="168829"/>
                      <a:pt x="754897" y="123148"/>
                    </a:cubicBezTo>
                    <a:cubicBezTo>
                      <a:pt x="753052" y="52090"/>
                      <a:pt x="697220" y="872"/>
                      <a:pt x="627084" y="410"/>
                    </a:cubicBezTo>
                    <a:cubicBezTo>
                      <a:pt x="520957" y="-513"/>
                      <a:pt x="415292" y="410"/>
                      <a:pt x="309165" y="410"/>
                    </a:cubicBezTo>
                    <a:lnTo>
                      <a:pt x="149052" y="410"/>
                    </a:lnTo>
                    <a:cubicBezTo>
                      <a:pt x="99680" y="410"/>
                      <a:pt x="53076" y="8716"/>
                      <a:pt x="22161" y="53012"/>
                    </a:cubicBezTo>
                    <a:cubicBezTo>
                      <a:pt x="1397" y="82082"/>
                      <a:pt x="13" y="114381"/>
                      <a:pt x="13" y="148065"/>
                    </a:cubicBezTo>
                    <a:lnTo>
                      <a:pt x="13" y="1108282"/>
                    </a:lnTo>
                    <a:cubicBezTo>
                      <a:pt x="13" y="1137813"/>
                      <a:pt x="-910" y="1166421"/>
                      <a:pt x="12933" y="1194106"/>
                    </a:cubicBezTo>
                    <a:cubicBezTo>
                      <a:pt x="38772" y="1245785"/>
                      <a:pt x="89529" y="1261935"/>
                      <a:pt x="143053" y="1261935"/>
                    </a:cubicBezTo>
                    <a:lnTo>
                      <a:pt x="291631" y="1261935"/>
                    </a:lnTo>
                    <a:cubicBezTo>
                      <a:pt x="402372" y="1261935"/>
                      <a:pt x="513113" y="1261935"/>
                      <a:pt x="623392" y="1261935"/>
                    </a:cubicBezTo>
                    <a:cubicBezTo>
                      <a:pt x="687530" y="1261935"/>
                      <a:pt x="744285" y="1222253"/>
                      <a:pt x="753513" y="1155808"/>
                    </a:cubicBezTo>
                    <a:cubicBezTo>
                      <a:pt x="760435" y="1105513"/>
                      <a:pt x="754897" y="1051527"/>
                      <a:pt x="754897" y="1000771"/>
                    </a:cubicBezTo>
                    <a:lnTo>
                      <a:pt x="754897" y="946785"/>
                    </a:lnTo>
                    <a:cubicBezTo>
                      <a:pt x="754897" y="927405"/>
                      <a:pt x="724444" y="926943"/>
                      <a:pt x="724444" y="946785"/>
                    </a:cubicBezTo>
                    <a:lnTo>
                      <a:pt x="724444" y="946785"/>
                    </a:lnTo>
                    <a:close/>
                  </a:path>
                </a:pathLst>
              </a:custGeom>
              <a:grpFill/>
              <a:ln w="4613" cap="flat">
                <a:solidFill>
                  <a:srgbClr val="2094D2"/>
                </a:solidFill>
                <a:prstDash val="solid"/>
                <a:miter/>
              </a:ln>
            </p:spPr>
            <p:txBody>
              <a:bodyPr rtlCol="0" anchor="ctr"/>
              <a:lstStyle/>
              <a:p>
                <a:endParaRPr lang="en-US"/>
              </a:p>
            </p:txBody>
          </p:sp>
        </p:grpSp>
      </p:grpSp>
    </p:spTree>
    <p:extLst>
      <p:ext uri="{BB962C8B-B14F-4D97-AF65-F5344CB8AC3E}">
        <p14:creationId xmlns:p14="http://schemas.microsoft.com/office/powerpoint/2010/main" val="3125083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FB6A5-F065-02F6-BBC3-B7F9AC19AA4B}"/>
            </a:ext>
          </a:extLst>
        </p:cNvPr>
        <p:cNvGrpSpPr/>
        <p:nvPr/>
      </p:nvGrpSpPr>
      <p:grpSpPr>
        <a:xfrm>
          <a:off x="0" y="0"/>
          <a:ext cx="0" cy="0"/>
          <a:chOff x="0" y="0"/>
          <a:chExt cx="0" cy="0"/>
        </a:xfrm>
      </p:grpSpPr>
      <p:sp>
        <p:nvSpPr>
          <p:cNvPr id="66" name="Freeform 968">
            <a:extLst>
              <a:ext uri="{FF2B5EF4-FFF2-40B4-BE49-F238E27FC236}">
                <a16:creationId xmlns:a16="http://schemas.microsoft.com/office/drawing/2014/main" id="{EF160896-A7C4-03FE-B228-7336452891D3}"/>
              </a:ext>
            </a:extLst>
          </p:cNvPr>
          <p:cNvSpPr/>
          <p:nvPr/>
        </p:nvSpPr>
        <p:spPr>
          <a:xfrm>
            <a:off x="871008" y="4510505"/>
            <a:ext cx="144364" cy="149433"/>
          </a:xfrm>
          <a:custGeom>
            <a:avLst/>
            <a:gdLst>
              <a:gd name="connsiteX0" fmla="*/ 425633 w 425633"/>
              <a:gd name="connsiteY0" fmla="*/ 212866 h 425731"/>
              <a:gd name="connsiteX1" fmla="*/ 212816 w 425633"/>
              <a:gd name="connsiteY1" fmla="*/ 425732 h 425731"/>
              <a:gd name="connsiteX2" fmla="*/ 0 w 425633"/>
              <a:gd name="connsiteY2" fmla="*/ 212866 h 425731"/>
              <a:gd name="connsiteX3" fmla="*/ 212816 w 425633"/>
              <a:gd name="connsiteY3" fmla="*/ 0 h 425731"/>
              <a:gd name="connsiteX4" fmla="*/ 425633 w 425633"/>
              <a:gd name="connsiteY4" fmla="*/ 212866 h 425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633" h="425731">
                <a:moveTo>
                  <a:pt x="425633" y="212866"/>
                </a:moveTo>
                <a:cubicBezTo>
                  <a:pt x="425633" y="330428"/>
                  <a:pt x="330352" y="425732"/>
                  <a:pt x="212816" y="425732"/>
                </a:cubicBezTo>
                <a:cubicBezTo>
                  <a:pt x="95281" y="425732"/>
                  <a:pt x="0" y="330428"/>
                  <a:pt x="0" y="212866"/>
                </a:cubicBezTo>
                <a:cubicBezTo>
                  <a:pt x="0" y="95303"/>
                  <a:pt x="95281" y="0"/>
                  <a:pt x="212816" y="0"/>
                </a:cubicBezTo>
                <a:cubicBezTo>
                  <a:pt x="330352" y="0"/>
                  <a:pt x="425633" y="95303"/>
                  <a:pt x="425633" y="212866"/>
                </a:cubicBezTo>
                <a:close/>
              </a:path>
            </a:pathLst>
          </a:custGeom>
          <a:solidFill>
            <a:srgbClr val="F68E2B"/>
          </a:solidFill>
          <a:ln w="3948" cap="flat">
            <a:solidFill>
              <a:srgbClr val="F68E2B"/>
            </a:solidFill>
            <a:prstDash val="solid"/>
            <a:miter/>
          </a:ln>
        </p:spPr>
        <p:txBody>
          <a:bodyPr rtlCol="0" anchor="ctr"/>
          <a:lstStyle/>
          <a:p>
            <a:endParaRPr lang="en-US"/>
          </a:p>
        </p:txBody>
      </p:sp>
      <p:sp>
        <p:nvSpPr>
          <p:cNvPr id="6" name="Title 1">
            <a:extLst>
              <a:ext uri="{FF2B5EF4-FFF2-40B4-BE49-F238E27FC236}">
                <a16:creationId xmlns:a16="http://schemas.microsoft.com/office/drawing/2014/main" id="{CCFD2FF3-6E84-3A5D-AECA-63FCBB608AC2}"/>
              </a:ext>
            </a:extLst>
          </p:cNvPr>
          <p:cNvSpPr txBox="1">
            <a:spLocks/>
          </p:cNvSpPr>
          <p:nvPr/>
        </p:nvSpPr>
        <p:spPr>
          <a:xfrm>
            <a:off x="710204" y="205637"/>
            <a:ext cx="10852940" cy="2215991"/>
          </a:xfrm>
          <a:prstGeom prst="rect">
            <a:avLst/>
          </a:prstGeom>
        </p:spPr>
        <p:txBody>
          <a:bodyPr wrap="square" lIns="0" tIns="0" rIns="0" bIns="0">
            <a:spAutoFit/>
          </a:bodyPr>
          <a:lstStyle>
            <a:lvl1pPr>
              <a:defRPr sz="3150" b="1" i="0">
                <a:solidFill>
                  <a:srgbClr val="09465E"/>
                </a:solidFill>
                <a:latin typeface="Calibri"/>
                <a:ea typeface="+mj-ea"/>
                <a:cs typeface="Calibri"/>
              </a:defRPr>
            </a:lvl1pPr>
          </a:lstStyle>
          <a:p>
            <a:pPr>
              <a:defRPr/>
            </a:pPr>
            <a:r>
              <a:rPr lang="en-US" sz="3600" b="1" kern="0">
                <a:effectLst/>
                <a:latin typeface="Calibri" panose="020F0502020204030204" pitchFamily="34" charset="0"/>
                <a:ea typeface="Times New Roman" panose="02020603050405020304" pitchFamily="18" charset="0"/>
              </a:rPr>
              <a:t>Blockchain nella trasformazione alimentare</a:t>
            </a:r>
            <a:endParaRPr kumimoji="0" lang="en-US" sz="3600" b="1" i="0" u="none" strike="noStrike" kern="0" cap="none" spc="0" normalizeH="0" baseline="0" noProof="0">
              <a:ln>
                <a:noFill/>
              </a:ln>
              <a:solidFill>
                <a:sysClr val="windowText" lastClr="000000"/>
              </a:solidFill>
              <a:effectLst/>
              <a:uLnTx/>
              <a:uFillTx/>
              <a:latin typeface="Calibri" panose="020F0502020204030204" pitchFamily="34" charset="0"/>
              <a:ea typeface="Times New Roman" panose="02020603050405020304" pitchFamily="18" charset="0"/>
              <a:cs typeface="+mn-cs"/>
            </a:endParaRPr>
          </a:p>
          <a:p>
            <a:pPr marL="0" marR="0" lvl="0" indent="0" defTabSz="914400" eaLnBrk="1" fontAlgn="auto" latinLnBrk="0" hangingPunct="1">
              <a:lnSpc>
                <a:spcPct val="100000"/>
              </a:lnSpc>
              <a:spcBef>
                <a:spcPts val="0"/>
              </a:spcBef>
              <a:spcAft>
                <a:spcPts val="0"/>
              </a:spcAft>
              <a:buClrTx/>
              <a:buSzTx/>
              <a:buFontTx/>
              <a:buNone/>
              <a:tabLst/>
              <a:defRPr/>
            </a:pPr>
            <a:br>
              <a:rPr kumimoji="0" lang="en-IE" sz="3600" b="1" i="0" u="none" strike="noStrike" kern="0" cap="none" spc="0" normalizeH="0" baseline="0" noProof="0">
                <a:ln>
                  <a:noFill/>
                </a:ln>
                <a:solidFill>
                  <a:srgbClr val="09465E"/>
                </a:solidFill>
                <a:effectLst/>
                <a:uLnTx/>
                <a:uFillTx/>
                <a:latin typeface="Calibri"/>
                <a:ea typeface="+mj-ea"/>
                <a:cs typeface="Calibri"/>
              </a:rPr>
            </a:br>
            <a:br>
              <a:rPr kumimoji="0" lang="es-ES" sz="3600" b="1" i="0" u="none" strike="noStrike" kern="100" cap="none" spc="0" normalizeH="0" baseline="0" noProof="0">
                <a:ln>
                  <a:noFill/>
                </a:ln>
                <a:solidFill>
                  <a:srgbClr val="002060"/>
                </a:solidFill>
                <a:effectLst/>
                <a:uLnTx/>
                <a:uFillTx/>
                <a:latin typeface="Aptos" panose="020B0004020202020204" pitchFamily="34" charset="0"/>
                <a:ea typeface="Aptos" panose="020B0004020202020204" pitchFamily="34" charset="0"/>
                <a:cs typeface="Times New Roman" panose="02020603050405020304" pitchFamily="18" charset="0"/>
              </a:rPr>
            </a:br>
            <a:endParaRPr kumimoji="0" lang="en-IE" sz="3600" b="1" i="0" u="none" strike="noStrike" kern="0" cap="none" spc="0" normalizeH="0" baseline="0" noProof="0">
              <a:ln>
                <a:noFill/>
              </a:ln>
              <a:solidFill>
                <a:srgbClr val="09465E"/>
              </a:solidFill>
              <a:effectLst/>
              <a:uLnTx/>
              <a:uFillTx/>
              <a:latin typeface="Calibri"/>
              <a:ea typeface="+mj-ea"/>
              <a:cs typeface="Calibri"/>
            </a:endParaRPr>
          </a:p>
        </p:txBody>
      </p:sp>
      <p:sp>
        <p:nvSpPr>
          <p:cNvPr id="7" name="TextBox 6">
            <a:extLst>
              <a:ext uri="{FF2B5EF4-FFF2-40B4-BE49-F238E27FC236}">
                <a16:creationId xmlns:a16="http://schemas.microsoft.com/office/drawing/2014/main" id="{1016966A-D03C-E1FE-FA5E-D8B095CCBF76}"/>
              </a:ext>
            </a:extLst>
          </p:cNvPr>
          <p:cNvSpPr txBox="1"/>
          <p:nvPr/>
        </p:nvSpPr>
        <p:spPr>
          <a:xfrm>
            <a:off x="1465359" y="752973"/>
            <a:ext cx="10300277" cy="5847755"/>
          </a:xfrm>
          <a:prstGeom prst="rect">
            <a:avLst/>
          </a:prstGeom>
          <a:noFill/>
        </p:spPr>
        <p:txBody>
          <a:bodyPr wrap="square" lIns="91440" tIns="45720" rIns="91440" bIns="4572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900" dirty="0">
                <a:solidFill>
                  <a:srgbClr val="09465E"/>
                </a:solidFill>
                <a:latin typeface="Calibri"/>
                <a:ea typeface="Calibri"/>
                <a:cs typeface="Times New Roman"/>
              </a:rPr>
              <a:t>La </a:t>
            </a:r>
            <a:r>
              <a:rPr lang="en-US" sz="1900" dirty="0" err="1">
                <a:solidFill>
                  <a:srgbClr val="09465E"/>
                </a:solidFill>
                <a:latin typeface="Calibri"/>
                <a:ea typeface="Calibri"/>
                <a:cs typeface="Times New Roman"/>
              </a:rPr>
              <a:t>tecnologia</a:t>
            </a:r>
            <a:r>
              <a:rPr lang="en-US" sz="1900" dirty="0">
                <a:solidFill>
                  <a:srgbClr val="09465E"/>
                </a:solidFill>
                <a:latin typeface="Calibri"/>
                <a:ea typeface="Calibri"/>
                <a:cs typeface="Times New Roman"/>
              </a:rPr>
              <a:t> Blockchain </a:t>
            </a:r>
            <a:r>
              <a:rPr lang="en-US" sz="1900" dirty="0" err="1">
                <a:solidFill>
                  <a:srgbClr val="09465E"/>
                </a:solidFill>
                <a:latin typeface="Calibri"/>
                <a:ea typeface="Calibri"/>
                <a:cs typeface="Times New Roman"/>
              </a:rPr>
              <a:t>fornisce</a:t>
            </a:r>
            <a:r>
              <a:rPr lang="en-US" sz="1900" dirty="0">
                <a:solidFill>
                  <a:srgbClr val="09465E"/>
                </a:solidFill>
                <a:latin typeface="Calibri"/>
                <a:ea typeface="Calibri"/>
                <a:cs typeface="Times New Roman"/>
              </a:rPr>
              <a:t> </a:t>
            </a:r>
            <a:r>
              <a:rPr lang="en-US" sz="1900" dirty="0" err="1">
                <a:solidFill>
                  <a:srgbClr val="09465E"/>
                </a:solidFill>
                <a:latin typeface="Calibri"/>
                <a:ea typeface="Calibri"/>
                <a:cs typeface="Times New Roman"/>
              </a:rPr>
              <a:t>trasparenza</a:t>
            </a:r>
            <a:r>
              <a:rPr lang="en-US" sz="1900" dirty="0">
                <a:solidFill>
                  <a:srgbClr val="09465E"/>
                </a:solidFill>
                <a:latin typeface="Calibri"/>
                <a:ea typeface="Calibri"/>
                <a:cs typeface="Times New Roman"/>
              </a:rPr>
              <a:t>, </a:t>
            </a:r>
            <a:r>
              <a:rPr lang="en-US" sz="1900" dirty="0" err="1">
                <a:solidFill>
                  <a:srgbClr val="09465E"/>
                </a:solidFill>
                <a:latin typeface="Calibri"/>
                <a:ea typeface="Calibri"/>
                <a:cs typeface="Times New Roman"/>
              </a:rPr>
              <a:t>tracciabilità</a:t>
            </a:r>
            <a:r>
              <a:rPr lang="en-US" sz="1900" dirty="0">
                <a:solidFill>
                  <a:srgbClr val="09465E"/>
                </a:solidFill>
                <a:latin typeface="Calibri"/>
                <a:ea typeface="Calibri"/>
                <a:cs typeface="Times New Roman"/>
              </a:rPr>
              <a:t> e </a:t>
            </a:r>
            <a:r>
              <a:rPr lang="en-US" sz="1900" dirty="0" err="1">
                <a:solidFill>
                  <a:srgbClr val="09465E"/>
                </a:solidFill>
                <a:latin typeface="Calibri"/>
                <a:ea typeface="Calibri"/>
                <a:cs typeface="Times New Roman"/>
              </a:rPr>
              <a:t>sicurezza</a:t>
            </a:r>
            <a:r>
              <a:rPr lang="en-US" sz="1900" dirty="0">
                <a:solidFill>
                  <a:srgbClr val="09465E"/>
                </a:solidFill>
                <a:latin typeface="Calibri"/>
                <a:ea typeface="Calibri"/>
                <a:cs typeface="Times New Roman"/>
              </a:rPr>
              <a:t> </a:t>
            </a:r>
            <a:r>
              <a:rPr lang="en-US" sz="1900" dirty="0" err="1">
                <a:solidFill>
                  <a:srgbClr val="09465E"/>
                </a:solidFill>
                <a:latin typeface="Calibri"/>
                <a:ea typeface="Calibri"/>
                <a:cs typeface="Times New Roman"/>
              </a:rPr>
              <a:t>nella</a:t>
            </a:r>
            <a:r>
              <a:rPr lang="en-US" sz="1900" dirty="0">
                <a:solidFill>
                  <a:srgbClr val="09465E"/>
                </a:solidFill>
                <a:latin typeface="Calibri"/>
                <a:ea typeface="Calibri"/>
                <a:cs typeface="Times New Roman"/>
              </a:rPr>
              <a:t> catena di </a:t>
            </a:r>
            <a:r>
              <a:rPr lang="en-US" sz="1900" dirty="0" err="1">
                <a:solidFill>
                  <a:srgbClr val="09465E"/>
                </a:solidFill>
                <a:latin typeface="Calibri"/>
                <a:ea typeface="Calibri"/>
                <a:cs typeface="Times New Roman"/>
              </a:rPr>
              <a:t>approvvigionamento</a:t>
            </a:r>
            <a:r>
              <a:rPr lang="en-US" sz="1900" dirty="0">
                <a:solidFill>
                  <a:srgbClr val="09465E"/>
                </a:solidFill>
                <a:latin typeface="Calibri"/>
                <a:ea typeface="Calibri"/>
                <a:cs typeface="Times New Roman"/>
              </a:rPr>
              <a:t> </a:t>
            </a:r>
            <a:r>
              <a:rPr lang="en-US" sz="1900" dirty="0" err="1">
                <a:solidFill>
                  <a:srgbClr val="09465E"/>
                </a:solidFill>
                <a:latin typeface="Calibri"/>
                <a:ea typeface="Calibri"/>
                <a:cs typeface="Times New Roman"/>
              </a:rPr>
              <a:t>alimentare</a:t>
            </a:r>
            <a:r>
              <a:rPr lang="en-US" sz="1900" dirty="0">
                <a:solidFill>
                  <a:srgbClr val="09465E"/>
                </a:solidFill>
                <a:latin typeface="Calibri"/>
                <a:ea typeface="Calibri"/>
                <a:cs typeface="Times New Roman"/>
              </a:rPr>
              <a:t>... </a:t>
            </a:r>
            <a:r>
              <a:rPr kumimoji="0" lang="en-US" sz="1900" b="0" i="0" u="none" strike="noStrike" kern="0" cap="none" spc="0" normalizeH="0" baseline="0" noProof="0" dirty="0" err="1">
                <a:ln>
                  <a:noFill/>
                </a:ln>
                <a:solidFill>
                  <a:srgbClr val="09465E"/>
                </a:solidFill>
                <a:effectLst/>
                <a:uLnTx/>
                <a:uFillTx/>
                <a:latin typeface="Calibri"/>
                <a:ea typeface="Times New Roman" panose="02020603050405020304" pitchFamily="18" charset="0"/>
                <a:cs typeface="Times New Roman"/>
              </a:rPr>
              <a:t>portando</a:t>
            </a:r>
            <a:r>
              <a:rPr kumimoji="0" lang="en-US" sz="1900" b="0" i="0" u="none" strike="noStrike" kern="0" cap="none" spc="0" normalizeH="0" baseline="0" noProof="0" dirty="0">
                <a:ln>
                  <a:noFill/>
                </a:ln>
                <a:solidFill>
                  <a:srgbClr val="09465E"/>
                </a:solidFill>
                <a:effectLst/>
                <a:uLnTx/>
                <a:uFillTx/>
                <a:latin typeface="Calibri"/>
                <a:ea typeface="Times New Roman" panose="02020603050405020304" pitchFamily="18" charset="0"/>
                <a:cs typeface="Times New Roman"/>
              </a:rPr>
              <a:t> a:</a:t>
            </a:r>
            <a:endParaRPr lang="en-US" sz="1900" b="0" i="0" u="none" strike="noStrike" kern="0" cap="none" spc="0" normalizeH="0" baseline="0" noProof="0" dirty="0">
              <a:ln>
                <a:noFill/>
              </a:ln>
              <a:solidFill>
                <a:srgbClr val="09465E"/>
              </a:solidFill>
              <a:effectLst/>
              <a:uLnTx/>
              <a:uFillTx/>
              <a:latin typeface="Calibri"/>
              <a:ea typeface="Times New Roman" panose="02020603050405020304" pitchFamily="18" charset="0"/>
              <a:cs typeface="Times New Roman"/>
            </a:endParaRPr>
          </a:p>
          <a:p>
            <a:pPr marL="0" marR="0" lvl="0" indent="0" defTabSz="914400" eaLnBrk="1" fontAlgn="auto" latinLnBrk="0" hangingPunct="1">
              <a:lnSpc>
                <a:spcPct val="100000"/>
              </a:lnSpc>
              <a:spcBef>
                <a:spcPts val="0"/>
              </a:spcBef>
              <a:spcAft>
                <a:spcPts val="0"/>
              </a:spcAft>
              <a:buClrTx/>
              <a:buSzPts val="1000"/>
              <a:buFontTx/>
              <a:buNone/>
              <a:tabLst>
                <a:tab pos="457200" algn="l"/>
              </a:tabLst>
              <a:defRPr/>
            </a:pPr>
            <a:endParaRPr lang="en-US" sz="1900" b="1" i="0" u="none" strike="noStrike" kern="0" cap="none" spc="0" normalizeH="0" baseline="0" noProof="0" dirty="0">
              <a:ln>
                <a:noFill/>
              </a:ln>
              <a:solidFill>
                <a:srgbClr val="09465E"/>
              </a:solidFill>
              <a:effectLst/>
              <a:uLnTx/>
              <a:uFillTx/>
              <a:latin typeface="Calibri" panose="020F0502020204030204" pitchFamily="34" charset="0"/>
              <a:ea typeface="Aptos" panose="020B000402020202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Pts val="1000"/>
              <a:buFontTx/>
              <a:buNone/>
              <a:tabLst>
                <a:tab pos="457200" algn="l"/>
              </a:tabLst>
              <a:defRPr/>
            </a:pPr>
            <a:endParaRPr lang="en-US" sz="1900" b="1" i="0" u="none" strike="noStrike" kern="0" cap="none" spc="0" normalizeH="0" baseline="0" noProof="0" dirty="0">
              <a:ln>
                <a:noFill/>
              </a:ln>
              <a:solidFill>
                <a:srgbClr val="09465E"/>
              </a:solidFill>
              <a:effectLst/>
              <a:uLnTx/>
              <a:uFillTx/>
              <a:latin typeface="Calibri" panose="020F0502020204030204" pitchFamily="34" charset="0"/>
              <a:ea typeface="Aptos" panose="020B000402020202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Pts val="1000"/>
              <a:buFontTx/>
              <a:buNone/>
              <a:tabLst>
                <a:tab pos="457200" algn="l"/>
              </a:tabLst>
              <a:defRPr/>
            </a:pPr>
            <a:r>
              <a:rPr kumimoji="0" lang="en-US" sz="1900" b="1" i="0" u="none" strike="noStrike" kern="0" cap="none" spc="0" normalizeH="0" baseline="0" noProof="0" dirty="0" err="1">
                <a:ln>
                  <a:noFill/>
                </a:ln>
                <a:solidFill>
                  <a:srgbClr val="09465E"/>
                </a:solidFill>
                <a:effectLst/>
                <a:uLnTx/>
                <a:uFillTx/>
                <a:latin typeface="Calibri"/>
                <a:ea typeface="Aptos" panose="020B0004020202020204" pitchFamily="34" charset="0"/>
                <a:cs typeface="Times New Roman"/>
              </a:rPr>
              <a:t>Applicazioni</a:t>
            </a:r>
            <a:r>
              <a:rPr kumimoji="0" lang="en-US" sz="1900" b="1" i="0" u="none" strike="noStrike" kern="0" cap="none" spc="0" normalizeH="0" baseline="0" noProof="0" dirty="0">
                <a:ln>
                  <a:noFill/>
                </a:ln>
                <a:solidFill>
                  <a:srgbClr val="09465E"/>
                </a:solidFill>
                <a:effectLst/>
                <a:uLnTx/>
                <a:uFillTx/>
                <a:latin typeface="Calibri"/>
                <a:ea typeface="Aptos" panose="020B0004020202020204" pitchFamily="34" charset="0"/>
                <a:cs typeface="Times New Roman"/>
              </a:rPr>
              <a:t>:</a:t>
            </a:r>
            <a:endParaRPr lang="en-US" sz="1900" b="1" i="0" u="none" strike="noStrike" kern="0" cap="none" spc="0" normalizeH="0" baseline="0" noProof="0" dirty="0">
              <a:ln>
                <a:noFill/>
              </a:ln>
              <a:solidFill>
                <a:srgbClr val="09465E"/>
              </a:solidFill>
              <a:effectLst/>
              <a:uLnTx/>
              <a:uFillTx/>
              <a:latin typeface="Calibri"/>
              <a:ea typeface="Aptos" panose="020B0004020202020204" pitchFamily="34" charset="0"/>
              <a:cs typeface="Times New Roman"/>
            </a:endParaRPr>
          </a:p>
          <a:p>
            <a:pPr marL="359410" marR="0" lvl="0" indent="-457200" defTabSz="914400" eaLnBrk="1" fontAlgn="auto" latinLnBrk="0" hangingPunct="1">
              <a:lnSpc>
                <a:spcPct val="100000"/>
              </a:lnSpc>
              <a:spcBef>
                <a:spcPts val="0"/>
              </a:spcBef>
              <a:spcAft>
                <a:spcPts val="600"/>
              </a:spcAft>
              <a:buClrTx/>
              <a:buSzPts val="1000"/>
              <a:buFontTx/>
              <a:buNone/>
              <a:tabLst>
                <a:tab pos="457200" algn="l"/>
              </a:tabLst>
              <a:defRPr/>
            </a:pPr>
            <a:r>
              <a:rPr lang="es-ES" sz="2000" b="1" dirty="0" err="1">
                <a:solidFill>
                  <a:srgbClr val="2094D2"/>
                </a:solidFill>
                <a:latin typeface="Calibri"/>
                <a:ea typeface="Calibri"/>
                <a:cs typeface="Times New Roman"/>
              </a:rPr>
              <a:t>Tracciabilità</a:t>
            </a:r>
            <a:r>
              <a:rPr lang="es-ES" sz="2000" b="1" dirty="0">
                <a:solidFill>
                  <a:srgbClr val="2094D2"/>
                </a:solidFill>
                <a:latin typeface="Calibri"/>
                <a:ea typeface="Calibri"/>
                <a:cs typeface="Times New Roman"/>
              </a:rPr>
              <a:t>: </a:t>
            </a:r>
            <a:r>
              <a:rPr lang="en-US" sz="2000" dirty="0">
                <a:solidFill>
                  <a:srgbClr val="09465E"/>
                </a:solidFill>
                <a:latin typeface="Calibri"/>
                <a:ea typeface="Calibri"/>
                <a:cs typeface="Times New Roman"/>
              </a:rPr>
              <a:t>Blockchain </a:t>
            </a:r>
            <a:r>
              <a:rPr lang="en-US" sz="2000" dirty="0" err="1">
                <a:solidFill>
                  <a:srgbClr val="09465E"/>
                </a:solidFill>
                <a:latin typeface="Calibri"/>
                <a:ea typeface="Calibri"/>
                <a:cs typeface="Times New Roman"/>
              </a:rPr>
              <a:t>registra</a:t>
            </a:r>
            <a:r>
              <a:rPr lang="en-US" sz="2000" dirty="0">
                <a:solidFill>
                  <a:srgbClr val="09465E"/>
                </a:solidFill>
                <a:latin typeface="Calibri"/>
                <a:ea typeface="Calibri"/>
                <a:cs typeface="Times New Roman"/>
              </a:rPr>
              <a:t> ogni </a:t>
            </a:r>
            <a:r>
              <a:rPr lang="en-US" sz="2000" dirty="0" err="1">
                <a:solidFill>
                  <a:srgbClr val="09465E"/>
                </a:solidFill>
                <a:latin typeface="Calibri"/>
                <a:ea typeface="Calibri"/>
                <a:cs typeface="Times New Roman"/>
              </a:rPr>
              <a:t>fase</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della</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produzione</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alimentare</a:t>
            </a:r>
            <a:r>
              <a:rPr lang="en-US" sz="2000" dirty="0">
                <a:solidFill>
                  <a:srgbClr val="09465E"/>
                </a:solidFill>
                <a:latin typeface="Calibri"/>
                <a:ea typeface="Calibri"/>
                <a:cs typeface="Times New Roman"/>
              </a:rPr>
              <a:t> e </a:t>
            </a:r>
            <a:r>
              <a:rPr lang="en-US" sz="2000" dirty="0" err="1">
                <a:solidFill>
                  <a:srgbClr val="09465E"/>
                </a:solidFill>
                <a:latin typeface="Calibri"/>
                <a:ea typeface="Calibri"/>
                <a:cs typeface="Times New Roman"/>
              </a:rPr>
              <a:t>della</a:t>
            </a:r>
            <a:r>
              <a:rPr lang="en-US" sz="2000" dirty="0">
                <a:solidFill>
                  <a:srgbClr val="09465E"/>
                </a:solidFill>
                <a:latin typeface="Calibri"/>
                <a:ea typeface="Calibri"/>
                <a:cs typeface="Times New Roman"/>
              </a:rPr>
              <a:t> catena di </a:t>
            </a:r>
            <a:r>
              <a:rPr lang="en-US" sz="2000" dirty="0" err="1">
                <a:solidFill>
                  <a:srgbClr val="09465E"/>
                </a:solidFill>
                <a:latin typeface="Calibri"/>
                <a:ea typeface="Calibri"/>
                <a:cs typeface="Times New Roman"/>
              </a:rPr>
              <a:t>approvvigionamento</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dalla</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fattoria</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alla</a:t>
            </a:r>
            <a:r>
              <a:rPr lang="en-US" sz="2000" dirty="0">
                <a:solidFill>
                  <a:srgbClr val="09465E"/>
                </a:solidFill>
                <a:latin typeface="Calibri"/>
                <a:ea typeface="Calibri"/>
                <a:cs typeface="Times New Roman"/>
              </a:rPr>
              <a:t> tavola. </a:t>
            </a:r>
            <a:r>
              <a:rPr lang="en-US" sz="2000" i="1" dirty="0">
                <a:solidFill>
                  <a:srgbClr val="09465E"/>
                </a:solidFill>
                <a:latin typeface="Calibri"/>
                <a:ea typeface="Calibri"/>
                <a:cs typeface="Times New Roman"/>
              </a:rPr>
              <a:t>Ad </a:t>
            </a:r>
            <a:r>
              <a:rPr lang="en-US" sz="2000" i="1" dirty="0" err="1">
                <a:solidFill>
                  <a:srgbClr val="09465E"/>
                </a:solidFill>
                <a:latin typeface="Calibri"/>
                <a:ea typeface="Calibri"/>
                <a:cs typeface="Times New Roman"/>
              </a:rPr>
              <a:t>esempio</a:t>
            </a:r>
            <a:r>
              <a:rPr lang="en-US" sz="2000" i="1"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i</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consumatori</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possono</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scansionare</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i</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codici</a:t>
            </a:r>
            <a:r>
              <a:rPr lang="en-US" sz="2000" dirty="0">
                <a:solidFill>
                  <a:srgbClr val="09465E"/>
                </a:solidFill>
                <a:latin typeface="Calibri"/>
                <a:ea typeface="Calibri"/>
                <a:cs typeface="Times New Roman"/>
              </a:rPr>
              <a:t> QR sui </a:t>
            </a:r>
            <a:r>
              <a:rPr lang="en-US" sz="2000" dirty="0" err="1">
                <a:solidFill>
                  <a:srgbClr val="09465E"/>
                </a:solidFill>
                <a:latin typeface="Calibri"/>
                <a:ea typeface="Calibri"/>
                <a:cs typeface="Times New Roman"/>
              </a:rPr>
              <a:t>prodotti</a:t>
            </a:r>
            <a:r>
              <a:rPr lang="en-US" sz="2000" dirty="0">
                <a:solidFill>
                  <a:srgbClr val="09465E"/>
                </a:solidFill>
                <a:latin typeface="Calibri"/>
                <a:ea typeface="Calibri"/>
                <a:cs typeface="Times New Roman"/>
              </a:rPr>
              <a:t> per </a:t>
            </a:r>
            <a:r>
              <a:rPr lang="en-US" sz="2000" dirty="0" err="1">
                <a:solidFill>
                  <a:srgbClr val="09465E"/>
                </a:solidFill>
                <a:latin typeface="Calibri"/>
                <a:ea typeface="Calibri"/>
                <a:cs typeface="Times New Roman"/>
              </a:rPr>
              <a:t>visualizzare</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i</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dettagli</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su</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approvvigionamento</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lavorazione</a:t>
            </a:r>
            <a:r>
              <a:rPr lang="en-US" sz="2000" dirty="0">
                <a:solidFill>
                  <a:srgbClr val="09465E"/>
                </a:solidFill>
                <a:latin typeface="Calibri"/>
                <a:ea typeface="Calibri"/>
                <a:cs typeface="Times New Roman"/>
              </a:rPr>
              <a:t> e </a:t>
            </a:r>
            <a:r>
              <a:rPr lang="en-US" sz="2000" dirty="0" err="1">
                <a:solidFill>
                  <a:srgbClr val="09465E"/>
                </a:solidFill>
                <a:latin typeface="Calibri"/>
                <a:ea typeface="Calibri"/>
                <a:cs typeface="Times New Roman"/>
              </a:rPr>
              <a:t>trasporto</a:t>
            </a:r>
            <a:r>
              <a:rPr lang="en-US" sz="2000" dirty="0">
                <a:solidFill>
                  <a:srgbClr val="09465E"/>
                </a:solidFill>
                <a:latin typeface="Calibri"/>
                <a:ea typeface="Calibri"/>
                <a:cs typeface="Times New Roman"/>
              </a:rPr>
              <a:t>.</a:t>
            </a:r>
            <a:endParaRPr lang="en-US" sz="2000" b="0" i="0" u="none" strike="noStrike" kern="0" cap="none" spc="0" normalizeH="0" baseline="0" noProof="0" dirty="0">
              <a:ln>
                <a:noFill/>
              </a:ln>
              <a:solidFill>
                <a:srgbClr val="09465E"/>
              </a:solidFill>
              <a:effectLst/>
              <a:uLnTx/>
              <a:uFillTx/>
              <a:latin typeface="Calibri"/>
              <a:ea typeface="Calibri"/>
              <a:cs typeface="Times New Roman"/>
            </a:endParaRPr>
          </a:p>
          <a:p>
            <a:pPr marL="359410" indent="-457200">
              <a:spcAft>
                <a:spcPts val="600"/>
              </a:spcAft>
              <a:buSzPts val="1000"/>
              <a:tabLst>
                <a:tab pos="457200" algn="l"/>
              </a:tabLst>
            </a:pPr>
            <a:r>
              <a:rPr lang="es-ES" sz="2000" b="1" dirty="0" err="1">
                <a:solidFill>
                  <a:srgbClr val="2094D2"/>
                </a:solidFill>
                <a:latin typeface="Calibri"/>
                <a:ea typeface="Calibri"/>
                <a:cs typeface="Times New Roman"/>
              </a:rPr>
              <a:t>Sicurezza</a:t>
            </a:r>
            <a:r>
              <a:rPr lang="es-ES" sz="2000" b="1" dirty="0">
                <a:solidFill>
                  <a:srgbClr val="2094D2"/>
                </a:solidFill>
                <a:latin typeface="Calibri"/>
                <a:ea typeface="Calibri"/>
                <a:cs typeface="Times New Roman"/>
              </a:rPr>
              <a:t> alimentare: </a:t>
            </a:r>
            <a:r>
              <a:rPr lang="en-US" sz="2000" dirty="0">
                <a:solidFill>
                  <a:srgbClr val="09465E"/>
                </a:solidFill>
                <a:latin typeface="Calibri"/>
                <a:ea typeface="Calibri"/>
                <a:cs typeface="Times New Roman"/>
              </a:rPr>
              <a:t>Blockchain </a:t>
            </a:r>
            <a:r>
              <a:rPr lang="en-US" sz="2000" dirty="0" err="1">
                <a:solidFill>
                  <a:srgbClr val="09465E"/>
                </a:solidFill>
                <a:latin typeface="Calibri"/>
                <a:ea typeface="Calibri"/>
                <a:cs typeface="Times New Roman"/>
              </a:rPr>
              <a:t>identifica</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rapidamente</a:t>
            </a:r>
            <a:r>
              <a:rPr lang="en-US" sz="2000" dirty="0">
                <a:solidFill>
                  <a:srgbClr val="09465E"/>
                </a:solidFill>
                <a:latin typeface="Calibri"/>
                <a:ea typeface="Calibri"/>
                <a:cs typeface="Times New Roman"/>
              </a:rPr>
              <a:t> le </a:t>
            </a:r>
            <a:r>
              <a:rPr lang="en-US" sz="2000" dirty="0" err="1">
                <a:solidFill>
                  <a:srgbClr val="09465E"/>
                </a:solidFill>
                <a:latin typeface="Calibri"/>
                <a:ea typeface="Calibri"/>
                <a:cs typeface="Times New Roman"/>
              </a:rPr>
              <a:t>fonti</a:t>
            </a:r>
            <a:r>
              <a:rPr lang="en-US" sz="2000" dirty="0">
                <a:solidFill>
                  <a:srgbClr val="09465E"/>
                </a:solidFill>
                <a:latin typeface="Calibri"/>
                <a:ea typeface="Calibri"/>
                <a:cs typeface="Times New Roman"/>
              </a:rPr>
              <a:t> di </a:t>
            </a:r>
            <a:r>
              <a:rPr lang="en-US" sz="2000" dirty="0" err="1">
                <a:solidFill>
                  <a:srgbClr val="09465E"/>
                </a:solidFill>
                <a:latin typeface="Calibri"/>
                <a:ea typeface="Calibri"/>
                <a:cs typeface="Times New Roman"/>
              </a:rPr>
              <a:t>contaminazione</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durante</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i</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richiami</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alimentari</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riducendo</a:t>
            </a:r>
            <a:r>
              <a:rPr lang="en-US" sz="2000" dirty="0">
                <a:solidFill>
                  <a:srgbClr val="09465E"/>
                </a:solidFill>
                <a:latin typeface="Calibri"/>
                <a:ea typeface="Calibri"/>
                <a:cs typeface="Times New Roman"/>
              </a:rPr>
              <a:t> al </a:t>
            </a:r>
            <a:r>
              <a:rPr lang="en-US" sz="2000" dirty="0" err="1">
                <a:solidFill>
                  <a:srgbClr val="09465E"/>
                </a:solidFill>
                <a:latin typeface="Calibri"/>
                <a:ea typeface="Calibri"/>
                <a:cs typeface="Times New Roman"/>
              </a:rPr>
              <a:t>minimo</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i</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rischi</a:t>
            </a:r>
            <a:r>
              <a:rPr lang="en-US" sz="2000" dirty="0">
                <a:solidFill>
                  <a:srgbClr val="09465E"/>
                </a:solidFill>
                <a:latin typeface="Calibri"/>
                <a:ea typeface="Calibri"/>
                <a:cs typeface="Times New Roman"/>
              </a:rPr>
              <a:t> per la salute e le </a:t>
            </a:r>
            <a:r>
              <a:rPr lang="en-US" sz="2000" dirty="0" err="1">
                <a:solidFill>
                  <a:srgbClr val="09465E"/>
                </a:solidFill>
                <a:latin typeface="Calibri"/>
                <a:ea typeface="Calibri"/>
                <a:cs typeface="Times New Roman"/>
              </a:rPr>
              <a:t>perdite</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finanziarie</a:t>
            </a:r>
            <a:r>
              <a:rPr lang="en-US" sz="2000" dirty="0">
                <a:solidFill>
                  <a:srgbClr val="09465E"/>
                </a:solidFill>
                <a:latin typeface="Calibri"/>
                <a:ea typeface="Calibri"/>
                <a:cs typeface="Times New Roman"/>
              </a:rPr>
              <a:t>.</a:t>
            </a:r>
          </a:p>
          <a:p>
            <a:pPr marL="359410" indent="-457200">
              <a:spcAft>
                <a:spcPts val="600"/>
              </a:spcAft>
              <a:buSzPts val="1000"/>
              <a:tabLst>
                <a:tab pos="457200" algn="l"/>
              </a:tabLst>
            </a:pPr>
            <a:r>
              <a:rPr lang="es-ES" sz="2000" b="1" dirty="0" err="1">
                <a:solidFill>
                  <a:srgbClr val="2094D2"/>
                </a:solidFill>
                <a:latin typeface="Calibri"/>
                <a:ea typeface="Calibri"/>
                <a:cs typeface="Times New Roman"/>
              </a:rPr>
              <a:t>Contratti</a:t>
            </a:r>
            <a:r>
              <a:rPr lang="es-ES" sz="2000" b="1" dirty="0">
                <a:solidFill>
                  <a:srgbClr val="2094D2"/>
                </a:solidFill>
                <a:latin typeface="Calibri"/>
                <a:ea typeface="Calibri"/>
                <a:cs typeface="Times New Roman"/>
              </a:rPr>
              <a:t> </a:t>
            </a:r>
            <a:r>
              <a:rPr lang="es-ES" sz="2000" b="1" dirty="0" err="1">
                <a:solidFill>
                  <a:srgbClr val="2094D2"/>
                </a:solidFill>
                <a:latin typeface="Calibri"/>
                <a:ea typeface="Calibri"/>
                <a:cs typeface="Times New Roman"/>
              </a:rPr>
              <a:t>intelligenti</a:t>
            </a:r>
            <a:r>
              <a:rPr lang="es-ES" sz="2000" b="1" dirty="0">
                <a:solidFill>
                  <a:srgbClr val="2094D2"/>
                </a:solidFill>
                <a:latin typeface="Calibri"/>
                <a:ea typeface="Calibri"/>
                <a:cs typeface="Times New Roman"/>
              </a:rPr>
              <a:t>: </a:t>
            </a:r>
            <a:r>
              <a:rPr lang="en-US" sz="2000" dirty="0" err="1">
                <a:solidFill>
                  <a:srgbClr val="09465E"/>
                </a:solidFill>
                <a:latin typeface="Calibri"/>
                <a:ea typeface="Calibri"/>
                <a:cs typeface="Times New Roman"/>
              </a:rPr>
              <a:t>Automatizzano</a:t>
            </a:r>
            <a:r>
              <a:rPr lang="en-US" sz="2000" dirty="0">
                <a:solidFill>
                  <a:srgbClr val="09465E"/>
                </a:solidFill>
                <a:latin typeface="Calibri"/>
                <a:ea typeface="Calibri"/>
                <a:cs typeface="Times New Roman"/>
              </a:rPr>
              <a:t> le </a:t>
            </a:r>
            <a:r>
              <a:rPr lang="en-US" sz="2000" dirty="0" err="1">
                <a:solidFill>
                  <a:srgbClr val="09465E"/>
                </a:solidFill>
                <a:latin typeface="Calibri"/>
                <a:ea typeface="Calibri"/>
                <a:cs typeface="Times New Roman"/>
              </a:rPr>
              <a:t>transazioni</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tra</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fornitori</a:t>
            </a:r>
            <a:r>
              <a:rPr lang="en-US" sz="2000" dirty="0">
                <a:solidFill>
                  <a:srgbClr val="09465E"/>
                </a:solidFill>
                <a:latin typeface="Calibri"/>
                <a:ea typeface="Calibri"/>
                <a:cs typeface="Times New Roman"/>
              </a:rPr>
              <a:t> e </a:t>
            </a:r>
            <a:r>
              <a:rPr lang="en-US" sz="2000" dirty="0" err="1">
                <a:solidFill>
                  <a:srgbClr val="09465E"/>
                </a:solidFill>
                <a:latin typeface="Calibri"/>
                <a:ea typeface="Calibri"/>
                <a:cs typeface="Times New Roman"/>
              </a:rPr>
              <a:t>acquirenti</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assicurando</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che</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i</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pagamenti</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vengano</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effettuati</a:t>
            </a:r>
            <a:r>
              <a:rPr lang="en-US" sz="2000" dirty="0">
                <a:solidFill>
                  <a:srgbClr val="09465E"/>
                </a:solidFill>
                <a:latin typeface="Calibri"/>
                <a:ea typeface="Calibri"/>
                <a:cs typeface="Times New Roman"/>
              </a:rPr>
              <a:t> solo </a:t>
            </a:r>
            <a:r>
              <a:rPr lang="en-US" sz="2000" dirty="0" err="1">
                <a:solidFill>
                  <a:srgbClr val="09465E"/>
                </a:solidFill>
                <a:latin typeface="Calibri"/>
                <a:ea typeface="Calibri"/>
                <a:cs typeface="Times New Roman"/>
              </a:rPr>
              <a:t>quando</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vengono</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soddisfatte</a:t>
            </a:r>
            <a:r>
              <a:rPr lang="en-US" sz="2000" dirty="0">
                <a:solidFill>
                  <a:srgbClr val="09465E"/>
                </a:solidFill>
                <a:latin typeface="Calibri"/>
                <a:ea typeface="Calibri"/>
                <a:cs typeface="Times New Roman"/>
              </a:rPr>
              <a:t> le </a:t>
            </a:r>
            <a:r>
              <a:rPr lang="en-US" sz="2000" dirty="0" err="1">
                <a:solidFill>
                  <a:srgbClr val="09465E"/>
                </a:solidFill>
                <a:latin typeface="Calibri"/>
                <a:ea typeface="Calibri"/>
                <a:cs typeface="Times New Roman"/>
              </a:rPr>
              <a:t>condizioni</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concordate</a:t>
            </a:r>
            <a:r>
              <a:rPr lang="en-US" sz="2000" dirty="0">
                <a:solidFill>
                  <a:srgbClr val="09465E"/>
                </a:solidFill>
                <a:latin typeface="Calibri"/>
                <a:ea typeface="Calibri"/>
                <a:cs typeface="Times New Roman"/>
              </a:rPr>
              <a:t>. Ad </a:t>
            </a:r>
            <a:r>
              <a:rPr lang="en-US" sz="2000" dirty="0" err="1">
                <a:solidFill>
                  <a:srgbClr val="09465E"/>
                </a:solidFill>
                <a:latin typeface="Calibri"/>
                <a:ea typeface="Calibri"/>
                <a:cs typeface="Times New Roman"/>
              </a:rPr>
              <a:t>esempio</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i</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contratti</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alimentati</a:t>
            </a:r>
            <a:r>
              <a:rPr lang="en-US" sz="2000" dirty="0">
                <a:solidFill>
                  <a:srgbClr val="09465E"/>
                </a:solidFill>
                <a:latin typeface="Calibri"/>
                <a:ea typeface="Calibri"/>
                <a:cs typeface="Times New Roman"/>
              </a:rPr>
              <a:t> da blockchain </a:t>
            </a:r>
            <a:r>
              <a:rPr lang="en-US" sz="2000" dirty="0" err="1">
                <a:solidFill>
                  <a:srgbClr val="09465E"/>
                </a:solidFill>
                <a:latin typeface="Calibri"/>
                <a:ea typeface="Calibri"/>
                <a:cs typeface="Times New Roman"/>
              </a:rPr>
              <a:t>nelle</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catene</a:t>
            </a:r>
            <a:r>
              <a:rPr lang="en-US" sz="2000" dirty="0">
                <a:solidFill>
                  <a:srgbClr val="09465E"/>
                </a:solidFill>
                <a:latin typeface="Calibri"/>
                <a:ea typeface="Calibri"/>
                <a:cs typeface="Times New Roman"/>
              </a:rPr>
              <a:t> di </a:t>
            </a:r>
            <a:r>
              <a:rPr lang="en-US" sz="2000" dirty="0" err="1">
                <a:solidFill>
                  <a:srgbClr val="09465E"/>
                </a:solidFill>
                <a:latin typeface="Calibri"/>
                <a:ea typeface="Calibri"/>
                <a:cs typeface="Times New Roman"/>
              </a:rPr>
              <a:t>approvvigionamento</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alimentare</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garantiscono</a:t>
            </a:r>
            <a:r>
              <a:rPr lang="en-US" sz="2000" dirty="0">
                <a:solidFill>
                  <a:srgbClr val="09465E"/>
                </a:solidFill>
                <a:latin typeface="Calibri"/>
                <a:ea typeface="Calibri"/>
                <a:cs typeface="Times New Roman"/>
              </a:rPr>
              <a:t> un </a:t>
            </a:r>
            <a:r>
              <a:rPr lang="en-US" sz="2000" dirty="0" err="1">
                <a:solidFill>
                  <a:srgbClr val="09465E"/>
                </a:solidFill>
                <a:latin typeface="Calibri"/>
                <a:ea typeface="Calibri"/>
                <a:cs typeface="Times New Roman"/>
              </a:rPr>
              <a:t>commercio</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equo</a:t>
            </a:r>
            <a:r>
              <a:rPr lang="en-US" sz="2000" dirty="0">
                <a:solidFill>
                  <a:srgbClr val="09465E"/>
                </a:solidFill>
                <a:latin typeface="Calibri"/>
                <a:ea typeface="Calibri"/>
                <a:cs typeface="Times New Roman"/>
              </a:rPr>
              <a:t> e </a:t>
            </a:r>
            <a:r>
              <a:rPr lang="en-US" sz="2000" dirty="0" err="1">
                <a:solidFill>
                  <a:srgbClr val="09465E"/>
                </a:solidFill>
                <a:latin typeface="Calibri"/>
                <a:ea typeface="Calibri"/>
                <a:cs typeface="Times New Roman"/>
              </a:rPr>
              <a:t>pagamenti</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tempestivi</a:t>
            </a:r>
            <a:r>
              <a:rPr lang="en-US" sz="2000" dirty="0">
                <a:solidFill>
                  <a:srgbClr val="09465E"/>
                </a:solidFill>
                <a:latin typeface="Calibri"/>
                <a:ea typeface="Calibri"/>
                <a:cs typeface="Times New Roman"/>
              </a:rPr>
              <a:t>.</a:t>
            </a:r>
            <a:endParaRPr lang="es-ES" sz="2000" dirty="0">
              <a:solidFill>
                <a:srgbClr val="09465E"/>
              </a:solidFill>
              <a:latin typeface="Calibri"/>
              <a:ea typeface="Calibri"/>
              <a:cs typeface="Times New Roman"/>
            </a:endParaRPr>
          </a:p>
          <a:p>
            <a:pPr marL="359410" indent="-457200">
              <a:spcAft>
                <a:spcPts val="600"/>
              </a:spcAft>
              <a:buSzPts val="1000"/>
              <a:tabLst>
                <a:tab pos="457200" algn="l"/>
              </a:tabLst>
            </a:pPr>
            <a:r>
              <a:rPr lang="es-ES" sz="2000" b="1" dirty="0" err="1">
                <a:solidFill>
                  <a:srgbClr val="2094D2"/>
                </a:solidFill>
                <a:latin typeface="Calibri"/>
                <a:ea typeface="Calibri"/>
                <a:cs typeface="Times New Roman"/>
              </a:rPr>
              <a:t>Certificazione</a:t>
            </a:r>
            <a:r>
              <a:rPr lang="es-ES" sz="2000" b="1" dirty="0">
                <a:solidFill>
                  <a:srgbClr val="2094D2"/>
                </a:solidFill>
                <a:latin typeface="Calibri"/>
                <a:ea typeface="Calibri"/>
                <a:cs typeface="Times New Roman"/>
              </a:rPr>
              <a:t> di </a:t>
            </a:r>
            <a:r>
              <a:rPr lang="es-ES" sz="2000" b="1" dirty="0" err="1">
                <a:solidFill>
                  <a:srgbClr val="2094D2"/>
                </a:solidFill>
                <a:latin typeface="Calibri"/>
                <a:ea typeface="Calibri"/>
                <a:cs typeface="Times New Roman"/>
              </a:rPr>
              <a:t>sostenibilità</a:t>
            </a:r>
            <a:r>
              <a:rPr lang="es-ES" sz="2000" b="1" dirty="0">
                <a:solidFill>
                  <a:srgbClr val="2094D2"/>
                </a:solidFill>
                <a:latin typeface="Calibri"/>
                <a:ea typeface="Calibri"/>
                <a:cs typeface="Times New Roman"/>
              </a:rPr>
              <a:t>: </a:t>
            </a:r>
            <a:r>
              <a:rPr lang="en-US" sz="2000" dirty="0" err="1">
                <a:solidFill>
                  <a:srgbClr val="09465E"/>
                </a:solidFill>
                <a:latin typeface="Calibri"/>
                <a:ea typeface="Calibri"/>
                <a:cs typeface="Times New Roman"/>
              </a:rPr>
              <a:t>Traccia</a:t>
            </a:r>
            <a:r>
              <a:rPr lang="en-US" sz="2000" dirty="0">
                <a:solidFill>
                  <a:srgbClr val="09465E"/>
                </a:solidFill>
                <a:latin typeface="Calibri"/>
                <a:ea typeface="Calibri"/>
                <a:cs typeface="Times New Roman"/>
              </a:rPr>
              <a:t> e </a:t>
            </a:r>
            <a:r>
              <a:rPr lang="en-US" sz="2000" dirty="0" err="1">
                <a:solidFill>
                  <a:srgbClr val="09465E"/>
                </a:solidFill>
                <a:latin typeface="Calibri"/>
                <a:ea typeface="Calibri"/>
                <a:cs typeface="Times New Roman"/>
              </a:rPr>
              <a:t>verifica</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l'adesione</a:t>
            </a:r>
            <a:r>
              <a:rPr lang="en-US" sz="2000" dirty="0">
                <a:solidFill>
                  <a:srgbClr val="09465E"/>
                </a:solidFill>
                <a:latin typeface="Calibri"/>
                <a:ea typeface="Calibri"/>
                <a:cs typeface="Times New Roman"/>
              </a:rPr>
              <a:t> a </a:t>
            </a:r>
            <a:r>
              <a:rPr lang="en-US" sz="2000" dirty="0" err="1">
                <a:solidFill>
                  <a:srgbClr val="09465E"/>
                </a:solidFill>
                <a:latin typeface="Calibri"/>
                <a:ea typeface="Calibri"/>
                <a:cs typeface="Times New Roman"/>
              </a:rPr>
              <a:t>pratiche</a:t>
            </a:r>
            <a:r>
              <a:rPr lang="en-US" sz="2000" dirty="0">
                <a:solidFill>
                  <a:srgbClr val="09465E"/>
                </a:solidFill>
                <a:latin typeface="Calibri"/>
                <a:ea typeface="Calibri"/>
                <a:cs typeface="Times New Roman"/>
              </a:rPr>
              <a:t> di </a:t>
            </a:r>
            <a:r>
              <a:rPr lang="en-US" sz="2000" dirty="0" err="1">
                <a:solidFill>
                  <a:srgbClr val="09465E"/>
                </a:solidFill>
                <a:latin typeface="Calibri"/>
                <a:ea typeface="Calibri"/>
                <a:cs typeface="Times New Roman"/>
              </a:rPr>
              <a:t>sostenibilità</a:t>
            </a:r>
            <a:r>
              <a:rPr lang="en-US" sz="2000" dirty="0">
                <a:solidFill>
                  <a:srgbClr val="09465E"/>
                </a:solidFill>
                <a:latin typeface="Calibri"/>
                <a:ea typeface="Calibri"/>
                <a:cs typeface="Times New Roman"/>
              </a:rPr>
              <a:t>, come </a:t>
            </a:r>
            <a:r>
              <a:rPr lang="en-US" sz="2000" dirty="0" err="1">
                <a:solidFill>
                  <a:srgbClr val="09465E"/>
                </a:solidFill>
                <a:latin typeface="Calibri"/>
                <a:ea typeface="Calibri"/>
                <a:cs typeface="Times New Roman"/>
              </a:rPr>
              <a:t>l'agricoltura</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biologica</a:t>
            </a:r>
            <a:r>
              <a:rPr lang="en-US" sz="2000" dirty="0">
                <a:solidFill>
                  <a:srgbClr val="09465E"/>
                </a:solidFill>
                <a:latin typeface="Calibri"/>
                <a:ea typeface="Calibri"/>
                <a:cs typeface="Times New Roman"/>
              </a:rPr>
              <a:t> o il </a:t>
            </a:r>
            <a:r>
              <a:rPr lang="en-US" sz="2000" dirty="0" err="1">
                <a:solidFill>
                  <a:srgbClr val="09465E"/>
                </a:solidFill>
                <a:latin typeface="Calibri"/>
                <a:ea typeface="Calibri"/>
                <a:cs typeface="Times New Roman"/>
              </a:rPr>
              <a:t>commercio</a:t>
            </a:r>
            <a:r>
              <a:rPr lang="en-US" sz="2000" dirty="0">
                <a:solidFill>
                  <a:srgbClr val="09465E"/>
                </a:solidFill>
                <a:latin typeface="Calibri"/>
                <a:ea typeface="Calibri"/>
                <a:cs typeface="Times New Roman"/>
              </a:rPr>
              <a:t> </a:t>
            </a:r>
            <a:r>
              <a:rPr lang="en-US" sz="2000" dirty="0" err="1">
                <a:solidFill>
                  <a:srgbClr val="09465E"/>
                </a:solidFill>
                <a:latin typeface="Calibri"/>
                <a:ea typeface="Calibri"/>
                <a:cs typeface="Times New Roman"/>
              </a:rPr>
              <a:t>equo</a:t>
            </a:r>
            <a:r>
              <a:rPr lang="en-US" sz="2000" dirty="0">
                <a:solidFill>
                  <a:srgbClr val="09465E"/>
                </a:solidFill>
                <a:latin typeface="Calibri"/>
                <a:ea typeface="Calibri"/>
                <a:cs typeface="Times New Roman"/>
              </a:rPr>
              <a:t> e </a:t>
            </a:r>
            <a:r>
              <a:rPr lang="en-US" sz="2000" dirty="0" err="1">
                <a:solidFill>
                  <a:srgbClr val="09465E"/>
                </a:solidFill>
                <a:latin typeface="Calibri"/>
                <a:ea typeface="Calibri"/>
                <a:cs typeface="Times New Roman"/>
              </a:rPr>
              <a:t>solidale</a:t>
            </a:r>
            <a:r>
              <a:rPr lang="en-US" sz="2000" dirty="0">
                <a:solidFill>
                  <a:srgbClr val="09465E"/>
                </a:solidFill>
                <a:latin typeface="Calibri"/>
                <a:ea typeface="Calibri"/>
                <a:cs typeface="Times New Roman"/>
              </a:rPr>
              <a:t>.</a:t>
            </a:r>
            <a:endParaRPr lang="es-ES" sz="2000" dirty="0">
              <a:solidFill>
                <a:srgbClr val="09465E"/>
              </a:solidFill>
              <a:latin typeface="Calibri"/>
              <a:ea typeface="Calibri"/>
              <a:cs typeface="Times New Roman"/>
            </a:endParaRPr>
          </a:p>
          <a:p>
            <a:pPr marL="342900" marR="0" lvl="0" indent="-342900" defTabSz="914400" eaLnBrk="1" fontAlgn="auto" latinLnBrk="0" hangingPunct="1">
              <a:lnSpc>
                <a:spcPct val="100000"/>
              </a:lnSpc>
              <a:spcBef>
                <a:spcPts val="0"/>
              </a:spcBef>
              <a:spcAft>
                <a:spcPts val="800"/>
              </a:spcAft>
              <a:buClrTx/>
              <a:buSzTx/>
              <a:buFontTx/>
              <a:buNone/>
              <a:tabLst>
                <a:tab pos="457200" algn="l"/>
              </a:tabLst>
              <a:defRPr/>
            </a:pPr>
            <a:endParaRPr lang="es-ES" sz="1900" b="0" i="0" u="none" strike="noStrike" kern="100" cap="none" spc="0" normalizeH="0" baseline="0" noProof="0" dirty="0">
              <a:ln>
                <a:noFill/>
              </a:ln>
              <a:solidFill>
                <a:srgbClr val="09465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E63E2E4-E963-7CE5-A2AA-2CE651C96123}"/>
              </a:ext>
            </a:extLst>
          </p:cNvPr>
          <p:cNvSpPr txBox="1"/>
          <p:nvPr/>
        </p:nvSpPr>
        <p:spPr>
          <a:xfrm>
            <a:off x="5404141" y="1264781"/>
            <a:ext cx="7213600" cy="923330"/>
          </a:xfrm>
          <a:prstGeom prst="rect">
            <a:avLst/>
          </a:prstGeom>
          <a:noFill/>
        </p:spPr>
        <p:txBody>
          <a:bodyPr wrap="square">
            <a:spAutoFit/>
          </a:bodyPr>
          <a:lstStyle/>
          <a:p>
            <a:pPr marL="342900" marR="0" lvl="0" indent="-342900" defTabSz="91440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lang="en-US" b="1" dirty="0">
                <a:solidFill>
                  <a:srgbClr val="09465E"/>
                </a:solidFill>
                <a:latin typeface="Calibri" panose="020F0502020204030204" pitchFamily="34" charset="0"/>
                <a:cs typeface="Times New Roman" panose="02020603050405020304" pitchFamily="18" charset="0"/>
              </a:rPr>
              <a:t>Maggiore fiducia e </a:t>
            </a:r>
            <a:r>
              <a:rPr lang="en-US" b="1" dirty="0" err="1">
                <a:solidFill>
                  <a:srgbClr val="09465E"/>
                </a:solidFill>
                <a:latin typeface="Calibri" panose="020F0502020204030204" pitchFamily="34" charset="0"/>
                <a:cs typeface="Times New Roman" panose="02020603050405020304" pitchFamily="18" charset="0"/>
              </a:rPr>
              <a:t>trasparenza</a:t>
            </a:r>
            <a:endParaRPr lang="es-ES" b="1" dirty="0">
              <a:solidFill>
                <a:srgbClr val="09465E"/>
              </a:solidFill>
              <a:latin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lang="en-US" b="1" dirty="0">
                <a:solidFill>
                  <a:srgbClr val="09465E"/>
                </a:solidFill>
                <a:latin typeface="Calibri" panose="020F0502020204030204" pitchFamily="34" charset="0"/>
                <a:cs typeface="Times New Roman" panose="02020603050405020304" pitchFamily="18" charset="0"/>
              </a:rPr>
              <a:t>Maggiore </a:t>
            </a:r>
            <a:r>
              <a:rPr lang="en-US" b="1" dirty="0" err="1">
                <a:solidFill>
                  <a:srgbClr val="09465E"/>
                </a:solidFill>
                <a:latin typeface="Calibri" panose="020F0502020204030204" pitchFamily="34" charset="0"/>
                <a:cs typeface="Times New Roman" panose="02020603050405020304" pitchFamily="18" charset="0"/>
              </a:rPr>
              <a:t>conformità</a:t>
            </a:r>
            <a:r>
              <a:rPr lang="en-US" b="1" dirty="0">
                <a:solidFill>
                  <a:srgbClr val="09465E"/>
                </a:solidFill>
                <a:latin typeface="Calibri" panose="020F0502020204030204" pitchFamily="34" charset="0"/>
                <a:cs typeface="Times New Roman" panose="02020603050405020304" pitchFamily="18" charset="0"/>
              </a:rPr>
              <a:t> alle </a:t>
            </a:r>
            <a:r>
              <a:rPr lang="en-US" b="1" dirty="0" err="1">
                <a:solidFill>
                  <a:srgbClr val="09465E"/>
                </a:solidFill>
                <a:latin typeface="Calibri" panose="020F0502020204030204" pitchFamily="34" charset="0"/>
                <a:cs typeface="Times New Roman" panose="02020603050405020304" pitchFamily="18" charset="0"/>
              </a:rPr>
              <a:t>norme</a:t>
            </a:r>
            <a:r>
              <a:rPr lang="en-US" b="1" dirty="0">
                <a:solidFill>
                  <a:srgbClr val="09465E"/>
                </a:solidFill>
                <a:latin typeface="Calibri" panose="020F0502020204030204" pitchFamily="34" charset="0"/>
                <a:cs typeface="Times New Roman" panose="02020603050405020304" pitchFamily="18" charset="0"/>
              </a:rPr>
              <a:t> di </a:t>
            </a:r>
            <a:r>
              <a:rPr lang="en-US" b="1" dirty="0" err="1">
                <a:solidFill>
                  <a:srgbClr val="09465E"/>
                </a:solidFill>
                <a:latin typeface="Calibri" panose="020F0502020204030204" pitchFamily="34" charset="0"/>
                <a:cs typeface="Times New Roman" panose="02020603050405020304" pitchFamily="18" charset="0"/>
              </a:rPr>
              <a:t>sicurezza</a:t>
            </a:r>
            <a:endParaRPr lang="es-ES" b="1" dirty="0">
              <a:solidFill>
                <a:srgbClr val="09465E"/>
              </a:solidFill>
              <a:latin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lang="en-US" b="1" dirty="0" err="1">
                <a:solidFill>
                  <a:srgbClr val="09465E"/>
                </a:solidFill>
                <a:latin typeface="Calibri" panose="020F0502020204030204" pitchFamily="34" charset="0"/>
                <a:cs typeface="Times New Roman" panose="02020603050405020304" pitchFamily="18" charset="0"/>
              </a:rPr>
              <a:t>Riduzione</a:t>
            </a:r>
            <a:r>
              <a:rPr lang="en-US" b="1" dirty="0">
                <a:solidFill>
                  <a:srgbClr val="09465E"/>
                </a:solidFill>
                <a:latin typeface="Calibri" panose="020F0502020204030204" pitchFamily="34" charset="0"/>
                <a:cs typeface="Times New Roman" panose="02020603050405020304" pitchFamily="18" charset="0"/>
              </a:rPr>
              <a:t> </a:t>
            </a:r>
            <a:r>
              <a:rPr lang="en-US" b="1" dirty="0" err="1">
                <a:solidFill>
                  <a:srgbClr val="09465E"/>
                </a:solidFill>
                <a:latin typeface="Calibri" panose="020F0502020204030204" pitchFamily="34" charset="0"/>
                <a:cs typeface="Times New Roman" panose="02020603050405020304" pitchFamily="18" charset="0"/>
              </a:rPr>
              <a:t>delle</a:t>
            </a:r>
            <a:r>
              <a:rPr lang="en-US" b="1" dirty="0">
                <a:solidFill>
                  <a:srgbClr val="09465E"/>
                </a:solidFill>
                <a:latin typeface="Calibri" panose="020F0502020204030204" pitchFamily="34" charset="0"/>
                <a:cs typeface="Times New Roman" panose="02020603050405020304" pitchFamily="18" charset="0"/>
              </a:rPr>
              <a:t> </a:t>
            </a:r>
            <a:r>
              <a:rPr lang="en-US" b="1" dirty="0" err="1">
                <a:solidFill>
                  <a:srgbClr val="09465E"/>
                </a:solidFill>
                <a:latin typeface="Calibri" panose="020F0502020204030204" pitchFamily="34" charset="0"/>
                <a:cs typeface="Times New Roman" panose="02020603050405020304" pitchFamily="18" charset="0"/>
              </a:rPr>
              <a:t>frodi</a:t>
            </a:r>
            <a:r>
              <a:rPr lang="en-US" b="1" dirty="0">
                <a:solidFill>
                  <a:srgbClr val="09465E"/>
                </a:solidFill>
                <a:latin typeface="Calibri" panose="020F0502020204030204" pitchFamily="34" charset="0"/>
                <a:cs typeface="Times New Roman" panose="02020603050405020304" pitchFamily="18" charset="0"/>
              </a:rPr>
              <a:t> e </a:t>
            </a:r>
            <a:r>
              <a:rPr lang="en-US" b="1" dirty="0" err="1">
                <a:solidFill>
                  <a:srgbClr val="09465E"/>
                </a:solidFill>
                <a:latin typeface="Calibri" panose="020F0502020204030204" pitchFamily="34" charset="0"/>
                <a:cs typeface="Times New Roman" panose="02020603050405020304" pitchFamily="18" charset="0"/>
              </a:rPr>
              <a:t>dell'etichettatura</a:t>
            </a:r>
            <a:r>
              <a:rPr lang="en-US" b="1" dirty="0">
                <a:solidFill>
                  <a:srgbClr val="09465E"/>
                </a:solidFill>
                <a:latin typeface="Calibri" panose="020F0502020204030204" pitchFamily="34" charset="0"/>
                <a:cs typeface="Times New Roman" panose="02020603050405020304" pitchFamily="18" charset="0"/>
              </a:rPr>
              <a:t> errata </a:t>
            </a:r>
            <a:r>
              <a:rPr lang="en-US" b="1" dirty="0" err="1">
                <a:solidFill>
                  <a:srgbClr val="09465E"/>
                </a:solidFill>
                <a:latin typeface="Calibri" panose="020F0502020204030204" pitchFamily="34" charset="0"/>
                <a:cs typeface="Times New Roman" panose="02020603050405020304" pitchFamily="18" charset="0"/>
              </a:rPr>
              <a:t>degli</a:t>
            </a:r>
            <a:r>
              <a:rPr lang="en-US" b="1" dirty="0">
                <a:solidFill>
                  <a:srgbClr val="09465E"/>
                </a:solidFill>
                <a:latin typeface="Calibri" panose="020F0502020204030204" pitchFamily="34" charset="0"/>
                <a:cs typeface="Times New Roman" panose="02020603050405020304" pitchFamily="18" charset="0"/>
              </a:rPr>
              <a:t> </a:t>
            </a:r>
            <a:r>
              <a:rPr lang="en-US" b="1" dirty="0" err="1">
                <a:solidFill>
                  <a:srgbClr val="09465E"/>
                </a:solidFill>
                <a:latin typeface="Calibri" panose="020F0502020204030204" pitchFamily="34" charset="0"/>
                <a:cs typeface="Times New Roman" panose="02020603050405020304" pitchFamily="18" charset="0"/>
              </a:rPr>
              <a:t>alimenti</a:t>
            </a:r>
            <a:r>
              <a:rPr lang="en-US" b="1" dirty="0">
                <a:solidFill>
                  <a:srgbClr val="09465E"/>
                </a:solidFill>
                <a:latin typeface="Calibri" panose="020F0502020204030204" pitchFamily="34" charset="0"/>
                <a:cs typeface="Times New Roman" panose="02020603050405020304" pitchFamily="18" charset="0"/>
              </a:rPr>
              <a:t>.</a:t>
            </a:r>
          </a:p>
        </p:txBody>
      </p:sp>
      <p:grpSp>
        <p:nvGrpSpPr>
          <p:cNvPr id="9" name="Graphic 250">
            <a:extLst>
              <a:ext uri="{FF2B5EF4-FFF2-40B4-BE49-F238E27FC236}">
                <a16:creationId xmlns:a16="http://schemas.microsoft.com/office/drawing/2014/main" id="{8C8C6CB1-1BCF-77EE-1D52-5D47712557D1}"/>
              </a:ext>
            </a:extLst>
          </p:cNvPr>
          <p:cNvGrpSpPr/>
          <p:nvPr/>
        </p:nvGrpSpPr>
        <p:grpSpPr>
          <a:xfrm>
            <a:off x="369239" y="2188111"/>
            <a:ext cx="875437" cy="799889"/>
            <a:chOff x="6283970" y="3216418"/>
            <a:chExt cx="254179" cy="253306"/>
          </a:xfrm>
          <a:solidFill>
            <a:srgbClr val="2094D2"/>
          </a:solidFill>
        </p:grpSpPr>
        <p:sp>
          <p:nvSpPr>
            <p:cNvPr id="10" name="Freeform 265">
              <a:extLst>
                <a:ext uri="{FF2B5EF4-FFF2-40B4-BE49-F238E27FC236}">
                  <a16:creationId xmlns:a16="http://schemas.microsoft.com/office/drawing/2014/main" id="{62F83854-3CCF-7F0E-CA35-0B2A3E1B6614}"/>
                </a:ext>
              </a:extLst>
            </p:cNvPr>
            <p:cNvSpPr/>
            <p:nvPr/>
          </p:nvSpPr>
          <p:spPr>
            <a:xfrm>
              <a:off x="6283970" y="3232708"/>
              <a:ext cx="121386" cy="237016"/>
            </a:xfrm>
            <a:custGeom>
              <a:avLst/>
              <a:gdLst>
                <a:gd name="connsiteX0" fmla="*/ 121387 w 121386"/>
                <a:gd name="connsiteY0" fmla="*/ 61087 h 237016"/>
                <a:gd name="connsiteX1" fmla="*/ 110796 w 121386"/>
                <a:gd name="connsiteY1" fmla="*/ 26064 h 237016"/>
                <a:gd name="connsiteX2" fmla="*/ 104279 w 121386"/>
                <a:gd name="connsiteY2" fmla="*/ 30951 h 237016"/>
                <a:gd name="connsiteX3" fmla="*/ 114055 w 121386"/>
                <a:gd name="connsiteY3" fmla="*/ 61087 h 237016"/>
                <a:gd name="connsiteX4" fmla="*/ 61101 w 121386"/>
                <a:gd name="connsiteY4" fmla="*/ 114029 h 237016"/>
                <a:gd name="connsiteX5" fmla="*/ 8147 w 121386"/>
                <a:gd name="connsiteY5" fmla="*/ 61087 h 237016"/>
                <a:gd name="connsiteX6" fmla="*/ 61101 w 121386"/>
                <a:gd name="connsiteY6" fmla="*/ 8145 h 237016"/>
                <a:gd name="connsiteX7" fmla="*/ 87985 w 121386"/>
                <a:gd name="connsiteY7" fmla="*/ 15475 h 237016"/>
                <a:gd name="connsiteX8" fmla="*/ 92059 w 121386"/>
                <a:gd name="connsiteY8" fmla="*/ 8145 h 237016"/>
                <a:gd name="connsiteX9" fmla="*/ 61101 w 121386"/>
                <a:gd name="connsiteY9" fmla="*/ 0 h 237016"/>
                <a:gd name="connsiteX10" fmla="*/ 0 w 121386"/>
                <a:gd name="connsiteY10" fmla="*/ 61087 h 237016"/>
                <a:gd name="connsiteX11" fmla="*/ 40734 w 121386"/>
                <a:gd name="connsiteY11" fmla="*/ 118915 h 237016"/>
                <a:gd name="connsiteX12" fmla="*/ 22811 w 121386"/>
                <a:gd name="connsiteY12" fmla="*/ 131133 h 237016"/>
                <a:gd name="connsiteX13" fmla="*/ 8147 w 121386"/>
                <a:gd name="connsiteY13" fmla="*/ 158825 h 237016"/>
                <a:gd name="connsiteX14" fmla="*/ 9776 w 121386"/>
                <a:gd name="connsiteY14" fmla="*/ 169414 h 237016"/>
                <a:gd name="connsiteX15" fmla="*/ 24440 w 121386"/>
                <a:gd name="connsiteY15" fmla="*/ 213396 h 237016"/>
                <a:gd name="connsiteX16" fmla="*/ 24440 w 121386"/>
                <a:gd name="connsiteY16" fmla="*/ 215840 h 237016"/>
                <a:gd name="connsiteX17" fmla="*/ 13850 w 121386"/>
                <a:gd name="connsiteY17" fmla="*/ 237016 h 237016"/>
                <a:gd name="connsiteX18" fmla="*/ 92873 w 121386"/>
                <a:gd name="connsiteY18" fmla="*/ 237016 h 237016"/>
                <a:gd name="connsiteX19" fmla="*/ 82282 w 121386"/>
                <a:gd name="connsiteY19" fmla="*/ 215840 h 237016"/>
                <a:gd name="connsiteX20" fmla="*/ 82282 w 121386"/>
                <a:gd name="connsiteY20" fmla="*/ 188147 h 237016"/>
                <a:gd name="connsiteX21" fmla="*/ 86356 w 121386"/>
                <a:gd name="connsiteY21" fmla="*/ 188147 h 237016"/>
                <a:gd name="connsiteX22" fmla="*/ 98576 w 121386"/>
                <a:gd name="connsiteY22" fmla="*/ 175930 h 237016"/>
                <a:gd name="connsiteX23" fmla="*/ 95317 w 121386"/>
                <a:gd name="connsiteY23" fmla="*/ 167785 h 237016"/>
                <a:gd name="connsiteX24" fmla="*/ 98576 w 121386"/>
                <a:gd name="connsiteY24" fmla="*/ 159640 h 237016"/>
                <a:gd name="connsiteX25" fmla="*/ 95317 w 121386"/>
                <a:gd name="connsiteY25" fmla="*/ 151495 h 237016"/>
                <a:gd name="connsiteX26" fmla="*/ 98576 w 121386"/>
                <a:gd name="connsiteY26" fmla="*/ 143350 h 237016"/>
                <a:gd name="connsiteX27" fmla="*/ 97761 w 121386"/>
                <a:gd name="connsiteY27" fmla="*/ 139278 h 237016"/>
                <a:gd name="connsiteX28" fmla="*/ 102649 w 121386"/>
                <a:gd name="connsiteY28" fmla="*/ 139278 h 237016"/>
                <a:gd name="connsiteX29" fmla="*/ 114869 w 121386"/>
                <a:gd name="connsiteY29" fmla="*/ 127060 h 237016"/>
                <a:gd name="connsiteX30" fmla="*/ 102649 w 121386"/>
                <a:gd name="connsiteY30" fmla="*/ 114843 h 237016"/>
                <a:gd name="connsiteX31" fmla="*/ 92059 w 121386"/>
                <a:gd name="connsiteY31" fmla="*/ 114843 h 237016"/>
                <a:gd name="connsiteX32" fmla="*/ 121387 w 121386"/>
                <a:gd name="connsiteY32" fmla="*/ 61087 h 237016"/>
                <a:gd name="connsiteX33" fmla="*/ 121387 w 121386"/>
                <a:gd name="connsiteY33" fmla="*/ 61087 h 237016"/>
                <a:gd name="connsiteX34" fmla="*/ 72506 w 121386"/>
                <a:gd name="connsiteY34" fmla="*/ 121359 h 237016"/>
                <a:gd name="connsiteX35" fmla="*/ 72506 w 121386"/>
                <a:gd name="connsiteY35" fmla="*/ 131133 h 237016"/>
                <a:gd name="connsiteX36" fmla="*/ 68433 w 121386"/>
                <a:gd name="connsiteY36" fmla="*/ 131133 h 237016"/>
                <a:gd name="connsiteX37" fmla="*/ 64359 w 121386"/>
                <a:gd name="connsiteY37" fmla="*/ 131947 h 237016"/>
                <a:gd name="connsiteX38" fmla="*/ 64359 w 121386"/>
                <a:gd name="connsiteY38" fmla="*/ 130318 h 237016"/>
                <a:gd name="connsiteX39" fmla="*/ 64359 w 121386"/>
                <a:gd name="connsiteY39" fmla="*/ 127875 h 237016"/>
                <a:gd name="connsiteX40" fmla="*/ 63545 w 121386"/>
                <a:gd name="connsiteY40" fmla="*/ 122173 h 237016"/>
                <a:gd name="connsiteX41" fmla="*/ 72506 w 121386"/>
                <a:gd name="connsiteY41" fmla="*/ 121359 h 237016"/>
                <a:gd name="connsiteX42" fmla="*/ 72506 w 121386"/>
                <a:gd name="connsiteY42" fmla="*/ 121359 h 237016"/>
                <a:gd name="connsiteX43" fmla="*/ 59471 w 121386"/>
                <a:gd name="connsiteY43" fmla="*/ 167785 h 237016"/>
                <a:gd name="connsiteX44" fmla="*/ 56212 w 121386"/>
                <a:gd name="connsiteY44" fmla="*/ 175930 h 237016"/>
                <a:gd name="connsiteX45" fmla="*/ 68433 w 121386"/>
                <a:gd name="connsiteY45" fmla="*/ 188147 h 237016"/>
                <a:gd name="connsiteX46" fmla="*/ 72506 w 121386"/>
                <a:gd name="connsiteY46" fmla="*/ 188147 h 237016"/>
                <a:gd name="connsiteX47" fmla="*/ 72506 w 121386"/>
                <a:gd name="connsiteY47" fmla="*/ 192220 h 237016"/>
                <a:gd name="connsiteX48" fmla="*/ 68433 w 121386"/>
                <a:gd name="connsiteY48" fmla="*/ 196292 h 237016"/>
                <a:gd name="connsiteX49" fmla="*/ 52139 w 121386"/>
                <a:gd name="connsiteY49" fmla="*/ 196292 h 237016"/>
                <a:gd name="connsiteX50" fmla="*/ 48066 w 121386"/>
                <a:gd name="connsiteY50" fmla="*/ 192220 h 237016"/>
                <a:gd name="connsiteX51" fmla="*/ 48066 w 121386"/>
                <a:gd name="connsiteY51" fmla="*/ 155568 h 237016"/>
                <a:gd name="connsiteX52" fmla="*/ 52954 w 121386"/>
                <a:gd name="connsiteY52" fmla="*/ 145794 h 237016"/>
                <a:gd name="connsiteX53" fmla="*/ 56212 w 121386"/>
                <a:gd name="connsiteY53" fmla="*/ 143350 h 237016"/>
                <a:gd name="connsiteX54" fmla="*/ 59471 w 121386"/>
                <a:gd name="connsiteY54" fmla="*/ 151495 h 237016"/>
                <a:gd name="connsiteX55" fmla="*/ 56212 w 121386"/>
                <a:gd name="connsiteY55" fmla="*/ 159640 h 237016"/>
                <a:gd name="connsiteX56" fmla="*/ 59471 w 121386"/>
                <a:gd name="connsiteY56" fmla="*/ 167785 h 237016"/>
                <a:gd name="connsiteX57" fmla="*/ 59471 w 121386"/>
                <a:gd name="connsiteY57" fmla="*/ 167785 h 237016"/>
                <a:gd name="connsiteX58" fmla="*/ 16294 w 121386"/>
                <a:gd name="connsiteY58" fmla="*/ 166970 h 237016"/>
                <a:gd name="connsiteX59" fmla="*/ 14664 w 121386"/>
                <a:gd name="connsiteY59" fmla="*/ 158825 h 237016"/>
                <a:gd name="connsiteX60" fmla="*/ 26070 w 121386"/>
                <a:gd name="connsiteY60" fmla="*/ 137649 h 237016"/>
                <a:gd name="connsiteX61" fmla="*/ 47251 w 121386"/>
                <a:gd name="connsiteY61" fmla="*/ 122988 h 237016"/>
                <a:gd name="connsiteX62" fmla="*/ 50510 w 121386"/>
                <a:gd name="connsiteY62" fmla="*/ 122173 h 237016"/>
                <a:gd name="connsiteX63" fmla="*/ 56212 w 121386"/>
                <a:gd name="connsiteY63" fmla="*/ 127875 h 237016"/>
                <a:gd name="connsiteX64" fmla="*/ 56212 w 121386"/>
                <a:gd name="connsiteY64" fmla="*/ 130318 h 237016"/>
                <a:gd name="connsiteX65" fmla="*/ 53769 w 121386"/>
                <a:gd name="connsiteY65" fmla="*/ 134391 h 237016"/>
                <a:gd name="connsiteX66" fmla="*/ 48066 w 121386"/>
                <a:gd name="connsiteY66" fmla="*/ 139278 h 237016"/>
                <a:gd name="connsiteX67" fmla="*/ 39919 w 121386"/>
                <a:gd name="connsiteY67" fmla="*/ 155568 h 237016"/>
                <a:gd name="connsiteX68" fmla="*/ 39919 w 121386"/>
                <a:gd name="connsiteY68" fmla="*/ 192220 h 237016"/>
                <a:gd name="connsiteX69" fmla="*/ 52139 w 121386"/>
                <a:gd name="connsiteY69" fmla="*/ 204437 h 237016"/>
                <a:gd name="connsiteX70" fmla="*/ 68433 w 121386"/>
                <a:gd name="connsiteY70" fmla="*/ 204437 h 237016"/>
                <a:gd name="connsiteX71" fmla="*/ 72506 w 121386"/>
                <a:gd name="connsiteY71" fmla="*/ 203622 h 237016"/>
                <a:gd name="connsiteX72" fmla="*/ 72506 w 121386"/>
                <a:gd name="connsiteY72" fmla="*/ 212582 h 237016"/>
                <a:gd name="connsiteX73" fmla="*/ 31772 w 121386"/>
                <a:gd name="connsiteY73" fmla="*/ 212582 h 237016"/>
                <a:gd name="connsiteX74" fmla="*/ 31772 w 121386"/>
                <a:gd name="connsiteY74" fmla="*/ 212582 h 237016"/>
                <a:gd name="connsiteX75" fmla="*/ 16294 w 121386"/>
                <a:gd name="connsiteY75" fmla="*/ 166970 h 237016"/>
                <a:gd name="connsiteX76" fmla="*/ 26070 w 121386"/>
                <a:gd name="connsiteY76" fmla="*/ 229686 h 237016"/>
                <a:gd name="connsiteX77" fmla="*/ 30143 w 121386"/>
                <a:gd name="connsiteY77" fmla="*/ 221541 h 237016"/>
                <a:gd name="connsiteX78" fmla="*/ 74136 w 121386"/>
                <a:gd name="connsiteY78" fmla="*/ 221541 h 237016"/>
                <a:gd name="connsiteX79" fmla="*/ 78209 w 121386"/>
                <a:gd name="connsiteY79" fmla="*/ 229686 h 237016"/>
                <a:gd name="connsiteX80" fmla="*/ 26070 w 121386"/>
                <a:gd name="connsiteY80" fmla="*/ 229686 h 237016"/>
                <a:gd name="connsiteX81" fmla="*/ 84726 w 121386"/>
                <a:gd name="connsiteY81" fmla="*/ 180002 h 237016"/>
                <a:gd name="connsiteX82" fmla="*/ 68433 w 121386"/>
                <a:gd name="connsiteY82" fmla="*/ 180002 h 237016"/>
                <a:gd name="connsiteX83" fmla="*/ 64359 w 121386"/>
                <a:gd name="connsiteY83" fmla="*/ 175930 h 237016"/>
                <a:gd name="connsiteX84" fmla="*/ 68433 w 121386"/>
                <a:gd name="connsiteY84" fmla="*/ 171857 h 237016"/>
                <a:gd name="connsiteX85" fmla="*/ 84726 w 121386"/>
                <a:gd name="connsiteY85" fmla="*/ 171857 h 237016"/>
                <a:gd name="connsiteX86" fmla="*/ 88800 w 121386"/>
                <a:gd name="connsiteY86" fmla="*/ 175930 h 237016"/>
                <a:gd name="connsiteX87" fmla="*/ 84726 w 121386"/>
                <a:gd name="connsiteY87" fmla="*/ 180002 h 237016"/>
                <a:gd name="connsiteX88" fmla="*/ 84726 w 121386"/>
                <a:gd name="connsiteY88" fmla="*/ 180002 h 237016"/>
                <a:gd name="connsiteX89" fmla="*/ 84726 w 121386"/>
                <a:gd name="connsiteY89" fmla="*/ 163712 h 237016"/>
                <a:gd name="connsiteX90" fmla="*/ 68433 w 121386"/>
                <a:gd name="connsiteY90" fmla="*/ 163712 h 237016"/>
                <a:gd name="connsiteX91" fmla="*/ 64359 w 121386"/>
                <a:gd name="connsiteY91" fmla="*/ 159640 h 237016"/>
                <a:gd name="connsiteX92" fmla="*/ 68433 w 121386"/>
                <a:gd name="connsiteY92" fmla="*/ 155568 h 237016"/>
                <a:gd name="connsiteX93" fmla="*/ 84726 w 121386"/>
                <a:gd name="connsiteY93" fmla="*/ 155568 h 237016"/>
                <a:gd name="connsiteX94" fmla="*/ 88800 w 121386"/>
                <a:gd name="connsiteY94" fmla="*/ 159640 h 237016"/>
                <a:gd name="connsiteX95" fmla="*/ 84726 w 121386"/>
                <a:gd name="connsiteY95" fmla="*/ 163712 h 237016"/>
                <a:gd name="connsiteX96" fmla="*/ 84726 w 121386"/>
                <a:gd name="connsiteY96" fmla="*/ 163712 h 237016"/>
                <a:gd name="connsiteX97" fmla="*/ 84726 w 121386"/>
                <a:gd name="connsiteY97" fmla="*/ 147423 h 237016"/>
                <a:gd name="connsiteX98" fmla="*/ 68433 w 121386"/>
                <a:gd name="connsiteY98" fmla="*/ 147423 h 237016"/>
                <a:gd name="connsiteX99" fmla="*/ 64359 w 121386"/>
                <a:gd name="connsiteY99" fmla="*/ 143350 h 237016"/>
                <a:gd name="connsiteX100" fmla="*/ 68433 w 121386"/>
                <a:gd name="connsiteY100" fmla="*/ 139278 h 237016"/>
                <a:gd name="connsiteX101" fmla="*/ 84726 w 121386"/>
                <a:gd name="connsiteY101" fmla="*/ 139278 h 237016"/>
                <a:gd name="connsiteX102" fmla="*/ 88800 w 121386"/>
                <a:gd name="connsiteY102" fmla="*/ 143350 h 237016"/>
                <a:gd name="connsiteX103" fmla="*/ 84726 w 121386"/>
                <a:gd name="connsiteY103" fmla="*/ 147423 h 237016"/>
                <a:gd name="connsiteX104" fmla="*/ 84726 w 121386"/>
                <a:gd name="connsiteY104" fmla="*/ 147423 h 237016"/>
                <a:gd name="connsiteX105" fmla="*/ 101020 w 121386"/>
                <a:gd name="connsiteY105" fmla="*/ 122988 h 237016"/>
                <a:gd name="connsiteX106" fmla="*/ 105093 w 121386"/>
                <a:gd name="connsiteY106" fmla="*/ 127060 h 237016"/>
                <a:gd name="connsiteX107" fmla="*/ 101020 w 121386"/>
                <a:gd name="connsiteY107" fmla="*/ 131133 h 237016"/>
                <a:gd name="connsiteX108" fmla="*/ 80653 w 121386"/>
                <a:gd name="connsiteY108" fmla="*/ 131133 h 237016"/>
                <a:gd name="connsiteX109" fmla="*/ 80653 w 121386"/>
                <a:gd name="connsiteY109" fmla="*/ 122988 h 237016"/>
                <a:gd name="connsiteX110" fmla="*/ 101020 w 121386"/>
                <a:gd name="connsiteY110" fmla="*/ 122988 h 23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21386" h="237016">
                  <a:moveTo>
                    <a:pt x="121387" y="61087"/>
                  </a:moveTo>
                  <a:cubicBezTo>
                    <a:pt x="121387" y="48869"/>
                    <a:pt x="117313" y="36652"/>
                    <a:pt x="110796" y="26064"/>
                  </a:cubicBezTo>
                  <a:lnTo>
                    <a:pt x="104279" y="30951"/>
                  </a:lnTo>
                  <a:cubicBezTo>
                    <a:pt x="110796" y="39910"/>
                    <a:pt x="114055" y="50498"/>
                    <a:pt x="114055" y="61087"/>
                  </a:cubicBezTo>
                  <a:cubicBezTo>
                    <a:pt x="114055" y="90408"/>
                    <a:pt x="90429" y="114029"/>
                    <a:pt x="61101" y="114029"/>
                  </a:cubicBezTo>
                  <a:cubicBezTo>
                    <a:pt x="31772" y="114029"/>
                    <a:pt x="8147" y="90408"/>
                    <a:pt x="8147" y="61087"/>
                  </a:cubicBezTo>
                  <a:cubicBezTo>
                    <a:pt x="8147" y="31765"/>
                    <a:pt x="31772" y="8145"/>
                    <a:pt x="61101" y="8145"/>
                  </a:cubicBezTo>
                  <a:cubicBezTo>
                    <a:pt x="70877" y="8145"/>
                    <a:pt x="79838" y="10589"/>
                    <a:pt x="87985" y="15475"/>
                  </a:cubicBezTo>
                  <a:lnTo>
                    <a:pt x="92059" y="8145"/>
                  </a:lnTo>
                  <a:cubicBezTo>
                    <a:pt x="82282" y="2444"/>
                    <a:pt x="71692" y="0"/>
                    <a:pt x="61101" y="0"/>
                  </a:cubicBezTo>
                  <a:cubicBezTo>
                    <a:pt x="26884" y="0"/>
                    <a:pt x="0" y="27693"/>
                    <a:pt x="0" y="61087"/>
                  </a:cubicBezTo>
                  <a:cubicBezTo>
                    <a:pt x="0" y="87965"/>
                    <a:pt x="17108" y="110771"/>
                    <a:pt x="40734" y="118915"/>
                  </a:cubicBezTo>
                  <a:lnTo>
                    <a:pt x="22811" y="131133"/>
                  </a:lnTo>
                  <a:cubicBezTo>
                    <a:pt x="13850" y="137649"/>
                    <a:pt x="8147" y="147423"/>
                    <a:pt x="8147" y="158825"/>
                  </a:cubicBezTo>
                  <a:cubicBezTo>
                    <a:pt x="8147" y="162083"/>
                    <a:pt x="8961" y="166156"/>
                    <a:pt x="9776" y="169414"/>
                  </a:cubicBezTo>
                  <a:lnTo>
                    <a:pt x="24440" y="213396"/>
                  </a:lnTo>
                  <a:lnTo>
                    <a:pt x="24440" y="215840"/>
                  </a:lnTo>
                  <a:lnTo>
                    <a:pt x="13850" y="237016"/>
                  </a:lnTo>
                  <a:lnTo>
                    <a:pt x="92873" y="237016"/>
                  </a:lnTo>
                  <a:lnTo>
                    <a:pt x="82282" y="215840"/>
                  </a:lnTo>
                  <a:lnTo>
                    <a:pt x="82282" y="188147"/>
                  </a:lnTo>
                  <a:lnTo>
                    <a:pt x="86356" y="188147"/>
                  </a:lnTo>
                  <a:cubicBezTo>
                    <a:pt x="92873" y="188147"/>
                    <a:pt x="98576" y="182446"/>
                    <a:pt x="98576" y="175930"/>
                  </a:cubicBezTo>
                  <a:cubicBezTo>
                    <a:pt x="98576" y="172672"/>
                    <a:pt x="96946" y="170228"/>
                    <a:pt x="95317" y="167785"/>
                  </a:cubicBezTo>
                  <a:cubicBezTo>
                    <a:pt x="96946" y="165341"/>
                    <a:pt x="98576" y="162898"/>
                    <a:pt x="98576" y="159640"/>
                  </a:cubicBezTo>
                  <a:cubicBezTo>
                    <a:pt x="98576" y="156382"/>
                    <a:pt x="96946" y="153938"/>
                    <a:pt x="95317" y="151495"/>
                  </a:cubicBezTo>
                  <a:cubicBezTo>
                    <a:pt x="96946" y="149052"/>
                    <a:pt x="98576" y="146608"/>
                    <a:pt x="98576" y="143350"/>
                  </a:cubicBezTo>
                  <a:cubicBezTo>
                    <a:pt x="98576" y="141721"/>
                    <a:pt x="98576" y="140907"/>
                    <a:pt x="97761" y="139278"/>
                  </a:cubicBezTo>
                  <a:lnTo>
                    <a:pt x="102649" y="139278"/>
                  </a:lnTo>
                  <a:cubicBezTo>
                    <a:pt x="109167" y="139278"/>
                    <a:pt x="114869" y="133576"/>
                    <a:pt x="114869" y="127060"/>
                  </a:cubicBezTo>
                  <a:cubicBezTo>
                    <a:pt x="114869" y="120545"/>
                    <a:pt x="109167" y="114843"/>
                    <a:pt x="102649" y="114843"/>
                  </a:cubicBezTo>
                  <a:lnTo>
                    <a:pt x="92059" y="114843"/>
                  </a:lnTo>
                  <a:cubicBezTo>
                    <a:pt x="109167" y="104255"/>
                    <a:pt x="121387" y="83893"/>
                    <a:pt x="121387" y="61087"/>
                  </a:cubicBezTo>
                  <a:lnTo>
                    <a:pt x="121387" y="61087"/>
                  </a:lnTo>
                  <a:close/>
                  <a:moveTo>
                    <a:pt x="72506" y="121359"/>
                  </a:moveTo>
                  <a:lnTo>
                    <a:pt x="72506" y="131133"/>
                  </a:lnTo>
                  <a:lnTo>
                    <a:pt x="68433" y="131133"/>
                  </a:lnTo>
                  <a:cubicBezTo>
                    <a:pt x="66804" y="131133"/>
                    <a:pt x="65174" y="131133"/>
                    <a:pt x="64359" y="131947"/>
                  </a:cubicBezTo>
                  <a:cubicBezTo>
                    <a:pt x="64359" y="131133"/>
                    <a:pt x="64359" y="131133"/>
                    <a:pt x="64359" y="130318"/>
                  </a:cubicBezTo>
                  <a:lnTo>
                    <a:pt x="64359" y="127875"/>
                  </a:lnTo>
                  <a:cubicBezTo>
                    <a:pt x="64359" y="126246"/>
                    <a:pt x="63545" y="123802"/>
                    <a:pt x="63545" y="122173"/>
                  </a:cubicBezTo>
                  <a:cubicBezTo>
                    <a:pt x="65989" y="122173"/>
                    <a:pt x="69248" y="122173"/>
                    <a:pt x="72506" y="121359"/>
                  </a:cubicBezTo>
                  <a:lnTo>
                    <a:pt x="72506" y="121359"/>
                  </a:lnTo>
                  <a:close/>
                  <a:moveTo>
                    <a:pt x="59471" y="167785"/>
                  </a:moveTo>
                  <a:cubicBezTo>
                    <a:pt x="57842" y="170228"/>
                    <a:pt x="56212" y="172672"/>
                    <a:pt x="56212" y="175930"/>
                  </a:cubicBezTo>
                  <a:cubicBezTo>
                    <a:pt x="56212" y="182446"/>
                    <a:pt x="61915" y="188147"/>
                    <a:pt x="68433" y="188147"/>
                  </a:cubicBezTo>
                  <a:lnTo>
                    <a:pt x="72506" y="188147"/>
                  </a:lnTo>
                  <a:lnTo>
                    <a:pt x="72506" y="192220"/>
                  </a:lnTo>
                  <a:cubicBezTo>
                    <a:pt x="72506" y="194663"/>
                    <a:pt x="70877" y="196292"/>
                    <a:pt x="68433" y="196292"/>
                  </a:cubicBezTo>
                  <a:lnTo>
                    <a:pt x="52139" y="196292"/>
                  </a:lnTo>
                  <a:cubicBezTo>
                    <a:pt x="49695" y="196292"/>
                    <a:pt x="48066" y="194663"/>
                    <a:pt x="48066" y="192220"/>
                  </a:cubicBezTo>
                  <a:lnTo>
                    <a:pt x="48066" y="155568"/>
                  </a:lnTo>
                  <a:cubicBezTo>
                    <a:pt x="48066" y="151495"/>
                    <a:pt x="49695" y="148237"/>
                    <a:pt x="52954" y="145794"/>
                  </a:cubicBezTo>
                  <a:lnTo>
                    <a:pt x="56212" y="143350"/>
                  </a:lnTo>
                  <a:cubicBezTo>
                    <a:pt x="56212" y="146608"/>
                    <a:pt x="57842" y="149052"/>
                    <a:pt x="59471" y="151495"/>
                  </a:cubicBezTo>
                  <a:cubicBezTo>
                    <a:pt x="57842" y="153938"/>
                    <a:pt x="56212" y="156382"/>
                    <a:pt x="56212" y="159640"/>
                  </a:cubicBezTo>
                  <a:cubicBezTo>
                    <a:pt x="56212" y="162898"/>
                    <a:pt x="57027" y="165341"/>
                    <a:pt x="59471" y="167785"/>
                  </a:cubicBezTo>
                  <a:lnTo>
                    <a:pt x="59471" y="167785"/>
                  </a:lnTo>
                  <a:close/>
                  <a:moveTo>
                    <a:pt x="16294" y="166970"/>
                  </a:moveTo>
                  <a:cubicBezTo>
                    <a:pt x="15479" y="164527"/>
                    <a:pt x="14664" y="162083"/>
                    <a:pt x="14664" y="158825"/>
                  </a:cubicBezTo>
                  <a:cubicBezTo>
                    <a:pt x="14664" y="150681"/>
                    <a:pt x="18737" y="142536"/>
                    <a:pt x="26070" y="137649"/>
                  </a:cubicBezTo>
                  <a:lnTo>
                    <a:pt x="47251" y="122988"/>
                  </a:lnTo>
                  <a:cubicBezTo>
                    <a:pt x="48066" y="122173"/>
                    <a:pt x="48881" y="122173"/>
                    <a:pt x="50510" y="122173"/>
                  </a:cubicBezTo>
                  <a:cubicBezTo>
                    <a:pt x="53769" y="122173"/>
                    <a:pt x="56212" y="124617"/>
                    <a:pt x="56212" y="127875"/>
                  </a:cubicBezTo>
                  <a:lnTo>
                    <a:pt x="56212" y="130318"/>
                  </a:lnTo>
                  <a:cubicBezTo>
                    <a:pt x="56212" y="131947"/>
                    <a:pt x="55398" y="133576"/>
                    <a:pt x="53769" y="134391"/>
                  </a:cubicBezTo>
                  <a:lnTo>
                    <a:pt x="48066" y="139278"/>
                  </a:lnTo>
                  <a:cubicBezTo>
                    <a:pt x="43178" y="143350"/>
                    <a:pt x="39919" y="149052"/>
                    <a:pt x="39919" y="155568"/>
                  </a:cubicBezTo>
                  <a:lnTo>
                    <a:pt x="39919" y="192220"/>
                  </a:lnTo>
                  <a:cubicBezTo>
                    <a:pt x="39919" y="198735"/>
                    <a:pt x="45622" y="204437"/>
                    <a:pt x="52139" y="204437"/>
                  </a:cubicBezTo>
                  <a:lnTo>
                    <a:pt x="68433" y="204437"/>
                  </a:lnTo>
                  <a:cubicBezTo>
                    <a:pt x="70062" y="204437"/>
                    <a:pt x="70877" y="204437"/>
                    <a:pt x="72506" y="203622"/>
                  </a:cubicBezTo>
                  <a:lnTo>
                    <a:pt x="72506" y="212582"/>
                  </a:lnTo>
                  <a:lnTo>
                    <a:pt x="31772" y="212582"/>
                  </a:lnTo>
                  <a:lnTo>
                    <a:pt x="31772" y="212582"/>
                  </a:lnTo>
                  <a:lnTo>
                    <a:pt x="16294" y="166970"/>
                  </a:lnTo>
                  <a:close/>
                  <a:moveTo>
                    <a:pt x="26070" y="229686"/>
                  </a:moveTo>
                  <a:lnTo>
                    <a:pt x="30143" y="221541"/>
                  </a:lnTo>
                  <a:lnTo>
                    <a:pt x="74136" y="221541"/>
                  </a:lnTo>
                  <a:lnTo>
                    <a:pt x="78209" y="229686"/>
                  </a:lnTo>
                  <a:lnTo>
                    <a:pt x="26070" y="229686"/>
                  </a:lnTo>
                  <a:close/>
                  <a:moveTo>
                    <a:pt x="84726" y="180002"/>
                  </a:moveTo>
                  <a:lnTo>
                    <a:pt x="68433" y="180002"/>
                  </a:lnTo>
                  <a:cubicBezTo>
                    <a:pt x="65989" y="180002"/>
                    <a:pt x="64359" y="178373"/>
                    <a:pt x="64359" y="175930"/>
                  </a:cubicBezTo>
                  <a:cubicBezTo>
                    <a:pt x="64359" y="173486"/>
                    <a:pt x="65989" y="171857"/>
                    <a:pt x="68433" y="171857"/>
                  </a:cubicBezTo>
                  <a:lnTo>
                    <a:pt x="84726" y="171857"/>
                  </a:lnTo>
                  <a:cubicBezTo>
                    <a:pt x="87171" y="171857"/>
                    <a:pt x="88800" y="173486"/>
                    <a:pt x="88800" y="175930"/>
                  </a:cubicBezTo>
                  <a:cubicBezTo>
                    <a:pt x="88800" y="178373"/>
                    <a:pt x="87171" y="180002"/>
                    <a:pt x="84726" y="180002"/>
                  </a:cubicBezTo>
                  <a:lnTo>
                    <a:pt x="84726" y="180002"/>
                  </a:lnTo>
                  <a:close/>
                  <a:moveTo>
                    <a:pt x="84726" y="163712"/>
                  </a:moveTo>
                  <a:lnTo>
                    <a:pt x="68433" y="163712"/>
                  </a:lnTo>
                  <a:cubicBezTo>
                    <a:pt x="65989" y="163712"/>
                    <a:pt x="64359" y="162083"/>
                    <a:pt x="64359" y="159640"/>
                  </a:cubicBezTo>
                  <a:cubicBezTo>
                    <a:pt x="64359" y="157197"/>
                    <a:pt x="65989" y="155568"/>
                    <a:pt x="68433" y="155568"/>
                  </a:cubicBezTo>
                  <a:lnTo>
                    <a:pt x="84726" y="155568"/>
                  </a:lnTo>
                  <a:cubicBezTo>
                    <a:pt x="87171" y="155568"/>
                    <a:pt x="88800" y="157197"/>
                    <a:pt x="88800" y="159640"/>
                  </a:cubicBezTo>
                  <a:cubicBezTo>
                    <a:pt x="88800" y="162083"/>
                    <a:pt x="87171" y="163712"/>
                    <a:pt x="84726" y="163712"/>
                  </a:cubicBezTo>
                  <a:lnTo>
                    <a:pt x="84726" y="163712"/>
                  </a:lnTo>
                  <a:close/>
                  <a:moveTo>
                    <a:pt x="84726" y="147423"/>
                  </a:moveTo>
                  <a:lnTo>
                    <a:pt x="68433" y="147423"/>
                  </a:lnTo>
                  <a:cubicBezTo>
                    <a:pt x="65989" y="147423"/>
                    <a:pt x="64359" y="145794"/>
                    <a:pt x="64359" y="143350"/>
                  </a:cubicBezTo>
                  <a:cubicBezTo>
                    <a:pt x="64359" y="140907"/>
                    <a:pt x="65989" y="139278"/>
                    <a:pt x="68433" y="139278"/>
                  </a:cubicBezTo>
                  <a:lnTo>
                    <a:pt x="84726" y="139278"/>
                  </a:lnTo>
                  <a:cubicBezTo>
                    <a:pt x="87171" y="139278"/>
                    <a:pt x="88800" y="140907"/>
                    <a:pt x="88800" y="143350"/>
                  </a:cubicBezTo>
                  <a:cubicBezTo>
                    <a:pt x="88800" y="145794"/>
                    <a:pt x="87171" y="147423"/>
                    <a:pt x="84726" y="147423"/>
                  </a:cubicBezTo>
                  <a:lnTo>
                    <a:pt x="84726" y="147423"/>
                  </a:lnTo>
                  <a:close/>
                  <a:moveTo>
                    <a:pt x="101020" y="122988"/>
                  </a:moveTo>
                  <a:cubicBezTo>
                    <a:pt x="103464" y="122988"/>
                    <a:pt x="105093" y="124617"/>
                    <a:pt x="105093" y="127060"/>
                  </a:cubicBezTo>
                  <a:cubicBezTo>
                    <a:pt x="105093" y="129504"/>
                    <a:pt x="103464" y="131133"/>
                    <a:pt x="101020" y="131133"/>
                  </a:cubicBezTo>
                  <a:lnTo>
                    <a:pt x="80653" y="131133"/>
                  </a:lnTo>
                  <a:lnTo>
                    <a:pt x="80653" y="122988"/>
                  </a:lnTo>
                  <a:lnTo>
                    <a:pt x="101020" y="122988"/>
                  </a:lnTo>
                  <a:close/>
                </a:path>
              </a:pathLst>
            </a:custGeom>
            <a:grp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Freeform 266">
              <a:extLst>
                <a:ext uri="{FF2B5EF4-FFF2-40B4-BE49-F238E27FC236}">
                  <a16:creationId xmlns:a16="http://schemas.microsoft.com/office/drawing/2014/main" id="{03B0B55E-E03F-D15D-0DB2-CAC1D4B308F8}"/>
                </a:ext>
              </a:extLst>
            </p:cNvPr>
            <p:cNvSpPr/>
            <p:nvPr/>
          </p:nvSpPr>
          <p:spPr>
            <a:xfrm>
              <a:off x="6413504" y="3216418"/>
              <a:ext cx="124646" cy="253306"/>
            </a:xfrm>
            <a:custGeom>
              <a:avLst/>
              <a:gdLst>
                <a:gd name="connsiteX0" fmla="*/ 102650 w 124646"/>
                <a:gd name="connsiteY0" fmla="*/ 0 h 253306"/>
                <a:gd name="connsiteX1" fmla="*/ 20367 w 124646"/>
                <a:gd name="connsiteY1" fmla="*/ 0 h 253306"/>
                <a:gd name="connsiteX2" fmla="*/ 0 w 124646"/>
                <a:gd name="connsiteY2" fmla="*/ 20362 h 253306"/>
                <a:gd name="connsiteX3" fmla="*/ 0 w 124646"/>
                <a:gd name="connsiteY3" fmla="*/ 151495 h 253306"/>
                <a:gd name="connsiteX4" fmla="*/ 20367 w 124646"/>
                <a:gd name="connsiteY4" fmla="*/ 171857 h 253306"/>
                <a:gd name="connsiteX5" fmla="*/ 27699 w 124646"/>
                <a:gd name="connsiteY5" fmla="*/ 171857 h 253306"/>
                <a:gd name="connsiteX6" fmla="*/ 30143 w 124646"/>
                <a:gd name="connsiteY6" fmla="*/ 176744 h 253306"/>
                <a:gd name="connsiteX7" fmla="*/ 32587 w 124646"/>
                <a:gd name="connsiteY7" fmla="*/ 185704 h 253306"/>
                <a:gd name="connsiteX8" fmla="*/ 32587 w 124646"/>
                <a:gd name="connsiteY8" fmla="*/ 204437 h 253306"/>
                <a:gd name="connsiteX9" fmla="*/ 39105 w 124646"/>
                <a:gd name="connsiteY9" fmla="*/ 222356 h 253306"/>
                <a:gd name="connsiteX10" fmla="*/ 48066 w 124646"/>
                <a:gd name="connsiteY10" fmla="*/ 232944 h 253306"/>
                <a:gd name="connsiteX11" fmla="*/ 41549 w 124646"/>
                <a:gd name="connsiteY11" fmla="*/ 249234 h 253306"/>
                <a:gd name="connsiteX12" fmla="*/ 41549 w 124646"/>
                <a:gd name="connsiteY12" fmla="*/ 253306 h 253306"/>
                <a:gd name="connsiteX13" fmla="*/ 115684 w 124646"/>
                <a:gd name="connsiteY13" fmla="*/ 253306 h 253306"/>
                <a:gd name="connsiteX14" fmla="*/ 115684 w 124646"/>
                <a:gd name="connsiteY14" fmla="*/ 249234 h 253306"/>
                <a:gd name="connsiteX15" fmla="*/ 109167 w 124646"/>
                <a:gd name="connsiteY15" fmla="*/ 232944 h 253306"/>
                <a:gd name="connsiteX16" fmla="*/ 118128 w 124646"/>
                <a:gd name="connsiteY16" fmla="*/ 222356 h 253306"/>
                <a:gd name="connsiteX17" fmla="*/ 124646 w 124646"/>
                <a:gd name="connsiteY17" fmla="*/ 204437 h 253306"/>
                <a:gd name="connsiteX18" fmla="*/ 124646 w 124646"/>
                <a:gd name="connsiteY18" fmla="*/ 20362 h 253306"/>
                <a:gd name="connsiteX19" fmla="*/ 102650 w 124646"/>
                <a:gd name="connsiteY19" fmla="*/ 0 h 253306"/>
                <a:gd name="connsiteX20" fmla="*/ 102650 w 124646"/>
                <a:gd name="connsiteY20" fmla="*/ 0 h 253306"/>
                <a:gd name="connsiteX21" fmla="*/ 25255 w 124646"/>
                <a:gd name="connsiteY21" fmla="*/ 147423 h 253306"/>
                <a:gd name="connsiteX22" fmla="*/ 25255 w 124646"/>
                <a:gd name="connsiteY22" fmla="*/ 139278 h 253306"/>
                <a:gd name="connsiteX23" fmla="*/ 33402 w 124646"/>
                <a:gd name="connsiteY23" fmla="*/ 139278 h 253306"/>
                <a:gd name="connsiteX24" fmla="*/ 33402 w 124646"/>
                <a:gd name="connsiteY24" fmla="*/ 147423 h 253306"/>
                <a:gd name="connsiteX25" fmla="*/ 25255 w 124646"/>
                <a:gd name="connsiteY25" fmla="*/ 147423 h 253306"/>
                <a:gd name="connsiteX26" fmla="*/ 49696 w 124646"/>
                <a:gd name="connsiteY26" fmla="*/ 245976 h 253306"/>
                <a:gd name="connsiteX27" fmla="*/ 53769 w 124646"/>
                <a:gd name="connsiteY27" fmla="*/ 238646 h 253306"/>
                <a:gd name="connsiteX28" fmla="*/ 54584 w 124646"/>
                <a:gd name="connsiteY28" fmla="*/ 237831 h 253306"/>
                <a:gd name="connsiteX29" fmla="*/ 100206 w 124646"/>
                <a:gd name="connsiteY29" fmla="*/ 237831 h 253306"/>
                <a:gd name="connsiteX30" fmla="*/ 101020 w 124646"/>
                <a:gd name="connsiteY30" fmla="*/ 238646 h 253306"/>
                <a:gd name="connsiteX31" fmla="*/ 105094 w 124646"/>
                <a:gd name="connsiteY31" fmla="*/ 245976 h 253306"/>
                <a:gd name="connsiteX32" fmla="*/ 49696 w 124646"/>
                <a:gd name="connsiteY32" fmla="*/ 245976 h 253306"/>
                <a:gd name="connsiteX33" fmla="*/ 114870 w 124646"/>
                <a:gd name="connsiteY33" fmla="*/ 167785 h 253306"/>
                <a:gd name="connsiteX34" fmla="*/ 114870 w 124646"/>
                <a:gd name="connsiteY34" fmla="*/ 204437 h 253306"/>
                <a:gd name="connsiteX35" fmla="*/ 109982 w 124646"/>
                <a:gd name="connsiteY35" fmla="*/ 217469 h 253306"/>
                <a:gd name="connsiteX36" fmla="*/ 101020 w 124646"/>
                <a:gd name="connsiteY36" fmla="*/ 228872 h 253306"/>
                <a:gd name="connsiteX37" fmla="*/ 55399 w 124646"/>
                <a:gd name="connsiteY37" fmla="*/ 228872 h 253306"/>
                <a:gd name="connsiteX38" fmla="*/ 45622 w 124646"/>
                <a:gd name="connsiteY38" fmla="*/ 216654 h 253306"/>
                <a:gd name="connsiteX39" fmla="*/ 40734 w 124646"/>
                <a:gd name="connsiteY39" fmla="*/ 203622 h 253306"/>
                <a:gd name="connsiteX40" fmla="*/ 40734 w 124646"/>
                <a:gd name="connsiteY40" fmla="*/ 184889 h 253306"/>
                <a:gd name="connsiteX41" fmla="*/ 37475 w 124646"/>
                <a:gd name="connsiteY41" fmla="*/ 171857 h 253306"/>
                <a:gd name="connsiteX42" fmla="*/ 32587 w 124646"/>
                <a:gd name="connsiteY42" fmla="*/ 162083 h 253306"/>
                <a:gd name="connsiteX43" fmla="*/ 32587 w 124646"/>
                <a:gd name="connsiteY43" fmla="*/ 161269 h 253306"/>
                <a:gd name="connsiteX44" fmla="*/ 35032 w 124646"/>
                <a:gd name="connsiteY44" fmla="*/ 158825 h 253306"/>
                <a:gd name="connsiteX45" fmla="*/ 48881 w 124646"/>
                <a:gd name="connsiteY45" fmla="*/ 172672 h 253306"/>
                <a:gd name="connsiteX46" fmla="*/ 48881 w 124646"/>
                <a:gd name="connsiteY46" fmla="*/ 191405 h 253306"/>
                <a:gd name="connsiteX47" fmla="*/ 57027 w 124646"/>
                <a:gd name="connsiteY47" fmla="*/ 191405 h 253306"/>
                <a:gd name="connsiteX48" fmla="*/ 57027 w 124646"/>
                <a:gd name="connsiteY48" fmla="*/ 109142 h 253306"/>
                <a:gd name="connsiteX49" fmla="*/ 61101 w 124646"/>
                <a:gd name="connsiteY49" fmla="*/ 105069 h 253306"/>
                <a:gd name="connsiteX50" fmla="*/ 65174 w 124646"/>
                <a:gd name="connsiteY50" fmla="*/ 109142 h 253306"/>
                <a:gd name="connsiteX51" fmla="*/ 65174 w 124646"/>
                <a:gd name="connsiteY51" fmla="*/ 191405 h 253306"/>
                <a:gd name="connsiteX52" fmla="*/ 73321 w 124646"/>
                <a:gd name="connsiteY52" fmla="*/ 191405 h 253306"/>
                <a:gd name="connsiteX53" fmla="*/ 73321 w 124646"/>
                <a:gd name="connsiteY53" fmla="*/ 147423 h 253306"/>
                <a:gd name="connsiteX54" fmla="*/ 81468 w 124646"/>
                <a:gd name="connsiteY54" fmla="*/ 149866 h 253306"/>
                <a:gd name="connsiteX55" fmla="*/ 81468 w 124646"/>
                <a:gd name="connsiteY55" fmla="*/ 191405 h 253306"/>
                <a:gd name="connsiteX56" fmla="*/ 89615 w 124646"/>
                <a:gd name="connsiteY56" fmla="*/ 191405 h 253306"/>
                <a:gd name="connsiteX57" fmla="*/ 89615 w 124646"/>
                <a:gd name="connsiteY57" fmla="*/ 151495 h 253306"/>
                <a:gd name="connsiteX58" fmla="*/ 97761 w 124646"/>
                <a:gd name="connsiteY58" fmla="*/ 153938 h 253306"/>
                <a:gd name="connsiteX59" fmla="*/ 97761 w 124646"/>
                <a:gd name="connsiteY59" fmla="*/ 191405 h 253306"/>
                <a:gd name="connsiteX60" fmla="*/ 105908 w 124646"/>
                <a:gd name="connsiteY60" fmla="*/ 191405 h 253306"/>
                <a:gd name="connsiteX61" fmla="*/ 105908 w 124646"/>
                <a:gd name="connsiteY61" fmla="*/ 155568 h 253306"/>
                <a:gd name="connsiteX62" fmla="*/ 110797 w 124646"/>
                <a:gd name="connsiteY62" fmla="*/ 157197 h 253306"/>
                <a:gd name="connsiteX63" fmla="*/ 114055 w 124646"/>
                <a:gd name="connsiteY63" fmla="*/ 161269 h 253306"/>
                <a:gd name="connsiteX64" fmla="*/ 114055 w 124646"/>
                <a:gd name="connsiteY64" fmla="*/ 167785 h 253306"/>
                <a:gd name="connsiteX65" fmla="*/ 90430 w 124646"/>
                <a:gd name="connsiteY65" fmla="*/ 144165 h 253306"/>
                <a:gd name="connsiteX66" fmla="*/ 90430 w 124646"/>
                <a:gd name="connsiteY66" fmla="*/ 139278 h 253306"/>
                <a:gd name="connsiteX67" fmla="*/ 98576 w 124646"/>
                <a:gd name="connsiteY67" fmla="*/ 139278 h 253306"/>
                <a:gd name="connsiteX68" fmla="*/ 98576 w 124646"/>
                <a:gd name="connsiteY68" fmla="*/ 146608 h 253306"/>
                <a:gd name="connsiteX69" fmla="*/ 90430 w 124646"/>
                <a:gd name="connsiteY69" fmla="*/ 144165 h 253306"/>
                <a:gd name="connsiteX70" fmla="*/ 114870 w 124646"/>
                <a:gd name="connsiteY70" fmla="*/ 150681 h 253306"/>
                <a:gd name="connsiteX71" fmla="*/ 114055 w 124646"/>
                <a:gd name="connsiteY71" fmla="*/ 150681 h 253306"/>
                <a:gd name="connsiteX72" fmla="*/ 106723 w 124646"/>
                <a:gd name="connsiteY72" fmla="*/ 149052 h 253306"/>
                <a:gd name="connsiteX73" fmla="*/ 106723 w 124646"/>
                <a:gd name="connsiteY73" fmla="*/ 139278 h 253306"/>
                <a:gd name="connsiteX74" fmla="*/ 98576 w 124646"/>
                <a:gd name="connsiteY74" fmla="*/ 131133 h 253306"/>
                <a:gd name="connsiteX75" fmla="*/ 90430 w 124646"/>
                <a:gd name="connsiteY75" fmla="*/ 131133 h 253306"/>
                <a:gd name="connsiteX76" fmla="*/ 82283 w 124646"/>
                <a:gd name="connsiteY76" fmla="*/ 139278 h 253306"/>
                <a:gd name="connsiteX77" fmla="*/ 82283 w 124646"/>
                <a:gd name="connsiteY77" fmla="*/ 142536 h 253306"/>
                <a:gd name="connsiteX78" fmla="*/ 74136 w 124646"/>
                <a:gd name="connsiteY78" fmla="*/ 140092 h 253306"/>
                <a:gd name="connsiteX79" fmla="*/ 74136 w 124646"/>
                <a:gd name="connsiteY79" fmla="*/ 110771 h 253306"/>
                <a:gd name="connsiteX80" fmla="*/ 61916 w 124646"/>
                <a:gd name="connsiteY80" fmla="*/ 98553 h 253306"/>
                <a:gd name="connsiteX81" fmla="*/ 49696 w 124646"/>
                <a:gd name="connsiteY81" fmla="*/ 110771 h 253306"/>
                <a:gd name="connsiteX82" fmla="*/ 49696 w 124646"/>
                <a:gd name="connsiteY82" fmla="*/ 156382 h 253306"/>
                <a:gd name="connsiteX83" fmla="*/ 39919 w 124646"/>
                <a:gd name="connsiteY83" fmla="*/ 151495 h 253306"/>
                <a:gd name="connsiteX84" fmla="*/ 41549 w 124646"/>
                <a:gd name="connsiteY84" fmla="*/ 146608 h 253306"/>
                <a:gd name="connsiteX85" fmla="*/ 41549 w 124646"/>
                <a:gd name="connsiteY85" fmla="*/ 138463 h 253306"/>
                <a:gd name="connsiteX86" fmla="*/ 33402 w 124646"/>
                <a:gd name="connsiteY86" fmla="*/ 130318 h 253306"/>
                <a:gd name="connsiteX87" fmla="*/ 25255 w 124646"/>
                <a:gd name="connsiteY87" fmla="*/ 130318 h 253306"/>
                <a:gd name="connsiteX88" fmla="*/ 17109 w 124646"/>
                <a:gd name="connsiteY88" fmla="*/ 138463 h 253306"/>
                <a:gd name="connsiteX89" fmla="*/ 17109 w 124646"/>
                <a:gd name="connsiteY89" fmla="*/ 146608 h 253306"/>
                <a:gd name="connsiteX90" fmla="*/ 25255 w 124646"/>
                <a:gd name="connsiteY90" fmla="*/ 154753 h 253306"/>
                <a:gd name="connsiteX91" fmla="*/ 27699 w 124646"/>
                <a:gd name="connsiteY91" fmla="*/ 154753 h 253306"/>
                <a:gd name="connsiteX92" fmla="*/ 25255 w 124646"/>
                <a:gd name="connsiteY92" fmla="*/ 161269 h 253306"/>
                <a:gd name="connsiteX93" fmla="*/ 25255 w 124646"/>
                <a:gd name="connsiteY93" fmla="*/ 162898 h 253306"/>
                <a:gd name="connsiteX94" fmla="*/ 21182 w 124646"/>
                <a:gd name="connsiteY94" fmla="*/ 162898 h 253306"/>
                <a:gd name="connsiteX95" fmla="*/ 8962 w 124646"/>
                <a:gd name="connsiteY95" fmla="*/ 150681 h 253306"/>
                <a:gd name="connsiteX96" fmla="*/ 8962 w 124646"/>
                <a:gd name="connsiteY96" fmla="*/ 19548 h 253306"/>
                <a:gd name="connsiteX97" fmla="*/ 21182 w 124646"/>
                <a:gd name="connsiteY97" fmla="*/ 7330 h 253306"/>
                <a:gd name="connsiteX98" fmla="*/ 103464 w 124646"/>
                <a:gd name="connsiteY98" fmla="*/ 7330 h 253306"/>
                <a:gd name="connsiteX99" fmla="*/ 115684 w 124646"/>
                <a:gd name="connsiteY99" fmla="*/ 19548 h 253306"/>
                <a:gd name="connsiteX100" fmla="*/ 115684 w 124646"/>
                <a:gd name="connsiteY100" fmla="*/ 150681 h 25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24646" h="253306">
                  <a:moveTo>
                    <a:pt x="102650" y="0"/>
                  </a:moveTo>
                  <a:lnTo>
                    <a:pt x="20367" y="0"/>
                  </a:lnTo>
                  <a:cubicBezTo>
                    <a:pt x="8962" y="0"/>
                    <a:pt x="0" y="8959"/>
                    <a:pt x="0" y="20362"/>
                  </a:cubicBezTo>
                  <a:lnTo>
                    <a:pt x="0" y="151495"/>
                  </a:lnTo>
                  <a:cubicBezTo>
                    <a:pt x="0" y="162898"/>
                    <a:pt x="8962" y="171857"/>
                    <a:pt x="20367" y="171857"/>
                  </a:cubicBezTo>
                  <a:lnTo>
                    <a:pt x="27699" y="171857"/>
                  </a:lnTo>
                  <a:lnTo>
                    <a:pt x="30143" y="176744"/>
                  </a:lnTo>
                  <a:cubicBezTo>
                    <a:pt x="31773" y="179188"/>
                    <a:pt x="32587" y="182446"/>
                    <a:pt x="32587" y="185704"/>
                  </a:cubicBezTo>
                  <a:lnTo>
                    <a:pt x="32587" y="204437"/>
                  </a:lnTo>
                  <a:cubicBezTo>
                    <a:pt x="32587" y="210953"/>
                    <a:pt x="35032" y="217469"/>
                    <a:pt x="39105" y="222356"/>
                  </a:cubicBezTo>
                  <a:lnTo>
                    <a:pt x="48066" y="232944"/>
                  </a:lnTo>
                  <a:cubicBezTo>
                    <a:pt x="43993" y="237831"/>
                    <a:pt x="41549" y="243532"/>
                    <a:pt x="41549" y="249234"/>
                  </a:cubicBezTo>
                  <a:lnTo>
                    <a:pt x="41549" y="253306"/>
                  </a:lnTo>
                  <a:lnTo>
                    <a:pt x="115684" y="253306"/>
                  </a:lnTo>
                  <a:lnTo>
                    <a:pt x="115684" y="249234"/>
                  </a:lnTo>
                  <a:cubicBezTo>
                    <a:pt x="115684" y="242718"/>
                    <a:pt x="113240" y="237016"/>
                    <a:pt x="109167" y="232944"/>
                  </a:cubicBezTo>
                  <a:lnTo>
                    <a:pt x="118128" y="222356"/>
                  </a:lnTo>
                  <a:cubicBezTo>
                    <a:pt x="122202" y="217469"/>
                    <a:pt x="124646" y="210953"/>
                    <a:pt x="124646" y="204437"/>
                  </a:cubicBezTo>
                  <a:lnTo>
                    <a:pt x="124646" y="20362"/>
                  </a:lnTo>
                  <a:cubicBezTo>
                    <a:pt x="123017" y="8959"/>
                    <a:pt x="114055" y="0"/>
                    <a:pt x="102650" y="0"/>
                  </a:cubicBezTo>
                  <a:lnTo>
                    <a:pt x="102650" y="0"/>
                  </a:lnTo>
                  <a:close/>
                  <a:moveTo>
                    <a:pt x="25255" y="147423"/>
                  </a:moveTo>
                  <a:lnTo>
                    <a:pt x="25255" y="139278"/>
                  </a:lnTo>
                  <a:lnTo>
                    <a:pt x="33402" y="139278"/>
                  </a:lnTo>
                  <a:lnTo>
                    <a:pt x="33402" y="147423"/>
                  </a:lnTo>
                  <a:lnTo>
                    <a:pt x="25255" y="147423"/>
                  </a:lnTo>
                  <a:close/>
                  <a:moveTo>
                    <a:pt x="49696" y="245976"/>
                  </a:moveTo>
                  <a:cubicBezTo>
                    <a:pt x="50510" y="243532"/>
                    <a:pt x="52140" y="241089"/>
                    <a:pt x="53769" y="238646"/>
                  </a:cubicBezTo>
                  <a:lnTo>
                    <a:pt x="54584" y="237831"/>
                  </a:lnTo>
                  <a:lnTo>
                    <a:pt x="100206" y="237831"/>
                  </a:lnTo>
                  <a:lnTo>
                    <a:pt x="101020" y="238646"/>
                  </a:lnTo>
                  <a:cubicBezTo>
                    <a:pt x="102650" y="240274"/>
                    <a:pt x="104279" y="242718"/>
                    <a:pt x="105094" y="245976"/>
                  </a:cubicBezTo>
                  <a:lnTo>
                    <a:pt x="49696" y="245976"/>
                  </a:lnTo>
                  <a:close/>
                  <a:moveTo>
                    <a:pt x="114870" y="167785"/>
                  </a:moveTo>
                  <a:lnTo>
                    <a:pt x="114870" y="204437"/>
                  </a:lnTo>
                  <a:cubicBezTo>
                    <a:pt x="114870" y="209324"/>
                    <a:pt x="113240" y="213396"/>
                    <a:pt x="109982" y="217469"/>
                  </a:cubicBezTo>
                  <a:lnTo>
                    <a:pt x="101020" y="228872"/>
                  </a:lnTo>
                  <a:lnTo>
                    <a:pt x="55399" y="228872"/>
                  </a:lnTo>
                  <a:lnTo>
                    <a:pt x="45622" y="216654"/>
                  </a:lnTo>
                  <a:cubicBezTo>
                    <a:pt x="42363" y="213396"/>
                    <a:pt x="40734" y="208509"/>
                    <a:pt x="40734" y="203622"/>
                  </a:cubicBezTo>
                  <a:lnTo>
                    <a:pt x="40734" y="184889"/>
                  </a:lnTo>
                  <a:cubicBezTo>
                    <a:pt x="40734" y="180817"/>
                    <a:pt x="39919" y="175930"/>
                    <a:pt x="37475" y="171857"/>
                  </a:cubicBezTo>
                  <a:lnTo>
                    <a:pt x="32587" y="162083"/>
                  </a:lnTo>
                  <a:cubicBezTo>
                    <a:pt x="32587" y="162083"/>
                    <a:pt x="32587" y="161269"/>
                    <a:pt x="32587" y="161269"/>
                  </a:cubicBezTo>
                  <a:cubicBezTo>
                    <a:pt x="32587" y="159640"/>
                    <a:pt x="33402" y="158825"/>
                    <a:pt x="35032" y="158825"/>
                  </a:cubicBezTo>
                  <a:cubicBezTo>
                    <a:pt x="42363" y="158825"/>
                    <a:pt x="48881" y="165341"/>
                    <a:pt x="48881" y="172672"/>
                  </a:cubicBezTo>
                  <a:lnTo>
                    <a:pt x="48881" y="191405"/>
                  </a:lnTo>
                  <a:lnTo>
                    <a:pt x="57027" y="191405"/>
                  </a:lnTo>
                  <a:lnTo>
                    <a:pt x="57027" y="109142"/>
                  </a:lnTo>
                  <a:cubicBezTo>
                    <a:pt x="57027" y="106698"/>
                    <a:pt x="58657" y="105069"/>
                    <a:pt x="61101" y="105069"/>
                  </a:cubicBezTo>
                  <a:cubicBezTo>
                    <a:pt x="63545" y="105069"/>
                    <a:pt x="65174" y="106698"/>
                    <a:pt x="65174" y="109142"/>
                  </a:cubicBezTo>
                  <a:lnTo>
                    <a:pt x="65174" y="191405"/>
                  </a:lnTo>
                  <a:lnTo>
                    <a:pt x="73321" y="191405"/>
                  </a:lnTo>
                  <a:lnTo>
                    <a:pt x="73321" y="147423"/>
                  </a:lnTo>
                  <a:lnTo>
                    <a:pt x="81468" y="149866"/>
                  </a:lnTo>
                  <a:lnTo>
                    <a:pt x="81468" y="191405"/>
                  </a:lnTo>
                  <a:lnTo>
                    <a:pt x="89615" y="191405"/>
                  </a:lnTo>
                  <a:lnTo>
                    <a:pt x="89615" y="151495"/>
                  </a:lnTo>
                  <a:lnTo>
                    <a:pt x="97761" y="153938"/>
                  </a:lnTo>
                  <a:lnTo>
                    <a:pt x="97761" y="191405"/>
                  </a:lnTo>
                  <a:lnTo>
                    <a:pt x="105908" y="191405"/>
                  </a:lnTo>
                  <a:lnTo>
                    <a:pt x="105908" y="155568"/>
                  </a:lnTo>
                  <a:lnTo>
                    <a:pt x="110797" y="157197"/>
                  </a:lnTo>
                  <a:cubicBezTo>
                    <a:pt x="112426" y="158011"/>
                    <a:pt x="114055" y="159640"/>
                    <a:pt x="114055" y="161269"/>
                  </a:cubicBezTo>
                  <a:lnTo>
                    <a:pt x="114055" y="167785"/>
                  </a:lnTo>
                  <a:close/>
                  <a:moveTo>
                    <a:pt x="90430" y="144165"/>
                  </a:moveTo>
                  <a:lnTo>
                    <a:pt x="90430" y="139278"/>
                  </a:lnTo>
                  <a:lnTo>
                    <a:pt x="98576" y="139278"/>
                  </a:lnTo>
                  <a:lnTo>
                    <a:pt x="98576" y="146608"/>
                  </a:lnTo>
                  <a:lnTo>
                    <a:pt x="90430" y="144165"/>
                  </a:lnTo>
                  <a:close/>
                  <a:moveTo>
                    <a:pt x="114870" y="150681"/>
                  </a:moveTo>
                  <a:cubicBezTo>
                    <a:pt x="114870" y="150681"/>
                    <a:pt x="114055" y="150681"/>
                    <a:pt x="114055" y="150681"/>
                  </a:cubicBezTo>
                  <a:lnTo>
                    <a:pt x="106723" y="149052"/>
                  </a:lnTo>
                  <a:lnTo>
                    <a:pt x="106723" y="139278"/>
                  </a:lnTo>
                  <a:cubicBezTo>
                    <a:pt x="106723" y="134391"/>
                    <a:pt x="102650" y="131133"/>
                    <a:pt x="98576" y="131133"/>
                  </a:cubicBezTo>
                  <a:lnTo>
                    <a:pt x="90430" y="131133"/>
                  </a:lnTo>
                  <a:cubicBezTo>
                    <a:pt x="85541" y="131133"/>
                    <a:pt x="82283" y="135205"/>
                    <a:pt x="82283" y="139278"/>
                  </a:cubicBezTo>
                  <a:lnTo>
                    <a:pt x="82283" y="142536"/>
                  </a:lnTo>
                  <a:lnTo>
                    <a:pt x="74136" y="140092"/>
                  </a:lnTo>
                  <a:lnTo>
                    <a:pt x="74136" y="110771"/>
                  </a:lnTo>
                  <a:cubicBezTo>
                    <a:pt x="74136" y="104255"/>
                    <a:pt x="68433" y="98553"/>
                    <a:pt x="61916" y="98553"/>
                  </a:cubicBezTo>
                  <a:cubicBezTo>
                    <a:pt x="55399" y="98553"/>
                    <a:pt x="49696" y="104255"/>
                    <a:pt x="49696" y="110771"/>
                  </a:cubicBezTo>
                  <a:lnTo>
                    <a:pt x="49696" y="156382"/>
                  </a:lnTo>
                  <a:cubicBezTo>
                    <a:pt x="47252" y="153938"/>
                    <a:pt x="43993" y="152310"/>
                    <a:pt x="39919" y="151495"/>
                  </a:cubicBezTo>
                  <a:cubicBezTo>
                    <a:pt x="40734" y="149866"/>
                    <a:pt x="41549" y="148237"/>
                    <a:pt x="41549" y="146608"/>
                  </a:cubicBezTo>
                  <a:lnTo>
                    <a:pt x="41549" y="138463"/>
                  </a:lnTo>
                  <a:cubicBezTo>
                    <a:pt x="41549" y="133576"/>
                    <a:pt x="37475" y="130318"/>
                    <a:pt x="33402" y="130318"/>
                  </a:cubicBezTo>
                  <a:lnTo>
                    <a:pt x="25255" y="130318"/>
                  </a:lnTo>
                  <a:cubicBezTo>
                    <a:pt x="20367" y="130318"/>
                    <a:pt x="17109" y="134391"/>
                    <a:pt x="17109" y="138463"/>
                  </a:cubicBezTo>
                  <a:lnTo>
                    <a:pt x="17109" y="146608"/>
                  </a:lnTo>
                  <a:cubicBezTo>
                    <a:pt x="17109" y="151495"/>
                    <a:pt x="21182" y="154753"/>
                    <a:pt x="25255" y="154753"/>
                  </a:cubicBezTo>
                  <a:lnTo>
                    <a:pt x="27699" y="154753"/>
                  </a:lnTo>
                  <a:cubicBezTo>
                    <a:pt x="26070" y="156382"/>
                    <a:pt x="25255" y="158825"/>
                    <a:pt x="25255" y="161269"/>
                  </a:cubicBezTo>
                  <a:cubicBezTo>
                    <a:pt x="25255" y="162083"/>
                    <a:pt x="25255" y="162083"/>
                    <a:pt x="25255" y="162898"/>
                  </a:cubicBezTo>
                  <a:lnTo>
                    <a:pt x="21182" y="162898"/>
                  </a:lnTo>
                  <a:cubicBezTo>
                    <a:pt x="14665" y="162898"/>
                    <a:pt x="8962" y="157197"/>
                    <a:pt x="8962" y="150681"/>
                  </a:cubicBezTo>
                  <a:lnTo>
                    <a:pt x="8962" y="19548"/>
                  </a:lnTo>
                  <a:cubicBezTo>
                    <a:pt x="8962" y="13032"/>
                    <a:pt x="14665" y="7330"/>
                    <a:pt x="21182" y="7330"/>
                  </a:cubicBezTo>
                  <a:lnTo>
                    <a:pt x="103464" y="7330"/>
                  </a:lnTo>
                  <a:cubicBezTo>
                    <a:pt x="109982" y="7330"/>
                    <a:pt x="115684" y="13032"/>
                    <a:pt x="115684" y="19548"/>
                  </a:cubicBezTo>
                  <a:lnTo>
                    <a:pt x="115684" y="150681"/>
                  </a:lnTo>
                  <a:close/>
                </a:path>
              </a:pathLst>
            </a:custGeom>
            <a:grp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Freeform 267">
              <a:extLst>
                <a:ext uri="{FF2B5EF4-FFF2-40B4-BE49-F238E27FC236}">
                  <a16:creationId xmlns:a16="http://schemas.microsoft.com/office/drawing/2014/main" id="{9937A721-26A3-3095-E2B9-442002F8D56A}"/>
                </a:ext>
              </a:extLst>
            </p:cNvPr>
            <p:cNvSpPr/>
            <p:nvPr/>
          </p:nvSpPr>
          <p:spPr>
            <a:xfrm>
              <a:off x="6429797" y="3232708"/>
              <a:ext cx="90429" cy="40724"/>
            </a:xfrm>
            <a:custGeom>
              <a:avLst/>
              <a:gdLst>
                <a:gd name="connsiteX0" fmla="*/ 82283 w 90429"/>
                <a:gd name="connsiteY0" fmla="*/ 0 h 40724"/>
                <a:gd name="connsiteX1" fmla="*/ 8147 w 90429"/>
                <a:gd name="connsiteY1" fmla="*/ 0 h 40724"/>
                <a:gd name="connsiteX2" fmla="*/ 0 w 90429"/>
                <a:gd name="connsiteY2" fmla="*/ 8145 h 40724"/>
                <a:gd name="connsiteX3" fmla="*/ 0 w 90429"/>
                <a:gd name="connsiteY3" fmla="*/ 32580 h 40724"/>
                <a:gd name="connsiteX4" fmla="*/ 8147 w 90429"/>
                <a:gd name="connsiteY4" fmla="*/ 40724 h 40724"/>
                <a:gd name="connsiteX5" fmla="*/ 82283 w 90429"/>
                <a:gd name="connsiteY5" fmla="*/ 40724 h 40724"/>
                <a:gd name="connsiteX6" fmla="*/ 90430 w 90429"/>
                <a:gd name="connsiteY6" fmla="*/ 32580 h 40724"/>
                <a:gd name="connsiteX7" fmla="*/ 90430 w 90429"/>
                <a:gd name="connsiteY7" fmla="*/ 8145 h 40724"/>
                <a:gd name="connsiteX8" fmla="*/ 82283 w 90429"/>
                <a:gd name="connsiteY8" fmla="*/ 0 h 40724"/>
                <a:gd name="connsiteX9" fmla="*/ 82283 w 90429"/>
                <a:gd name="connsiteY9" fmla="*/ 0 h 40724"/>
                <a:gd name="connsiteX10" fmla="*/ 8962 w 90429"/>
                <a:gd name="connsiteY10" fmla="*/ 32580 h 40724"/>
                <a:gd name="connsiteX11" fmla="*/ 8962 w 90429"/>
                <a:gd name="connsiteY11" fmla="*/ 8145 h 40724"/>
                <a:gd name="connsiteX12" fmla="*/ 83097 w 90429"/>
                <a:gd name="connsiteY12" fmla="*/ 8145 h 40724"/>
                <a:gd name="connsiteX13" fmla="*/ 83097 w 90429"/>
                <a:gd name="connsiteY13" fmla="*/ 32580 h 40724"/>
                <a:gd name="connsiteX14" fmla="*/ 8962 w 90429"/>
                <a:gd name="connsiteY14" fmla="*/ 32580 h 4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429" h="40724">
                  <a:moveTo>
                    <a:pt x="82283" y="0"/>
                  </a:moveTo>
                  <a:lnTo>
                    <a:pt x="8147" y="0"/>
                  </a:lnTo>
                  <a:cubicBezTo>
                    <a:pt x="3259" y="0"/>
                    <a:pt x="0" y="4072"/>
                    <a:pt x="0" y="8145"/>
                  </a:cubicBezTo>
                  <a:lnTo>
                    <a:pt x="0" y="32580"/>
                  </a:lnTo>
                  <a:cubicBezTo>
                    <a:pt x="0" y="37467"/>
                    <a:pt x="4073" y="40724"/>
                    <a:pt x="8147" y="40724"/>
                  </a:cubicBezTo>
                  <a:lnTo>
                    <a:pt x="82283" y="40724"/>
                  </a:lnTo>
                  <a:cubicBezTo>
                    <a:pt x="87171" y="40724"/>
                    <a:pt x="90430" y="36652"/>
                    <a:pt x="90430" y="32580"/>
                  </a:cubicBezTo>
                  <a:lnTo>
                    <a:pt x="90430" y="8145"/>
                  </a:lnTo>
                  <a:cubicBezTo>
                    <a:pt x="90430" y="3258"/>
                    <a:pt x="87171" y="0"/>
                    <a:pt x="82283" y="0"/>
                  </a:cubicBezTo>
                  <a:lnTo>
                    <a:pt x="82283" y="0"/>
                  </a:lnTo>
                  <a:close/>
                  <a:moveTo>
                    <a:pt x="8962" y="32580"/>
                  </a:moveTo>
                  <a:lnTo>
                    <a:pt x="8962" y="8145"/>
                  </a:lnTo>
                  <a:lnTo>
                    <a:pt x="83097" y="8145"/>
                  </a:lnTo>
                  <a:lnTo>
                    <a:pt x="83097" y="32580"/>
                  </a:lnTo>
                  <a:lnTo>
                    <a:pt x="8962" y="32580"/>
                  </a:lnTo>
                  <a:close/>
                </a:path>
              </a:pathLst>
            </a:custGeom>
            <a:grp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 name="Freeform 268">
              <a:extLst>
                <a:ext uri="{FF2B5EF4-FFF2-40B4-BE49-F238E27FC236}">
                  <a16:creationId xmlns:a16="http://schemas.microsoft.com/office/drawing/2014/main" id="{DD33AC89-A10A-2F1D-7AB7-27FFB54ABFFA}"/>
                </a:ext>
              </a:extLst>
            </p:cNvPr>
            <p:cNvSpPr/>
            <p:nvPr/>
          </p:nvSpPr>
          <p:spPr>
            <a:xfrm>
              <a:off x="6430612" y="3281577"/>
              <a:ext cx="24440" cy="24434"/>
            </a:xfrm>
            <a:custGeom>
              <a:avLst/>
              <a:gdLst>
                <a:gd name="connsiteX0" fmla="*/ 16294 w 24440"/>
                <a:gd name="connsiteY0" fmla="*/ 0 h 24434"/>
                <a:gd name="connsiteX1" fmla="*/ 8147 w 24440"/>
                <a:gd name="connsiteY1" fmla="*/ 0 h 24434"/>
                <a:gd name="connsiteX2" fmla="*/ 0 w 24440"/>
                <a:gd name="connsiteY2" fmla="*/ 8145 h 24434"/>
                <a:gd name="connsiteX3" fmla="*/ 0 w 24440"/>
                <a:gd name="connsiteY3" fmla="*/ 16290 h 24434"/>
                <a:gd name="connsiteX4" fmla="*/ 8147 w 24440"/>
                <a:gd name="connsiteY4" fmla="*/ 24435 h 24434"/>
                <a:gd name="connsiteX5" fmla="*/ 16294 w 24440"/>
                <a:gd name="connsiteY5" fmla="*/ 24435 h 24434"/>
                <a:gd name="connsiteX6" fmla="*/ 24440 w 24440"/>
                <a:gd name="connsiteY6" fmla="*/ 16290 h 24434"/>
                <a:gd name="connsiteX7" fmla="*/ 24440 w 24440"/>
                <a:gd name="connsiteY7" fmla="*/ 8145 h 24434"/>
                <a:gd name="connsiteX8" fmla="*/ 16294 w 24440"/>
                <a:gd name="connsiteY8" fmla="*/ 0 h 24434"/>
                <a:gd name="connsiteX9" fmla="*/ 16294 w 24440"/>
                <a:gd name="connsiteY9" fmla="*/ 0 h 24434"/>
                <a:gd name="connsiteX10" fmla="*/ 8147 w 24440"/>
                <a:gd name="connsiteY10" fmla="*/ 16290 h 24434"/>
                <a:gd name="connsiteX11" fmla="*/ 8147 w 24440"/>
                <a:gd name="connsiteY11" fmla="*/ 8145 h 24434"/>
                <a:gd name="connsiteX12" fmla="*/ 16294 w 24440"/>
                <a:gd name="connsiteY12" fmla="*/ 8145 h 24434"/>
                <a:gd name="connsiteX13" fmla="*/ 16294 w 24440"/>
                <a:gd name="connsiteY13" fmla="*/ 16290 h 24434"/>
                <a:gd name="connsiteX14" fmla="*/ 8147 w 24440"/>
                <a:gd name="connsiteY14" fmla="*/ 16290 h 2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40" h="24434">
                  <a:moveTo>
                    <a:pt x="16294" y="0"/>
                  </a:moveTo>
                  <a:lnTo>
                    <a:pt x="8147" y="0"/>
                  </a:lnTo>
                  <a:cubicBezTo>
                    <a:pt x="3258" y="0"/>
                    <a:pt x="0" y="4072"/>
                    <a:pt x="0" y="8145"/>
                  </a:cubicBezTo>
                  <a:lnTo>
                    <a:pt x="0" y="16290"/>
                  </a:lnTo>
                  <a:cubicBezTo>
                    <a:pt x="0" y="21177"/>
                    <a:pt x="4073" y="24435"/>
                    <a:pt x="8147" y="24435"/>
                  </a:cubicBezTo>
                  <a:lnTo>
                    <a:pt x="16294" y="24435"/>
                  </a:lnTo>
                  <a:cubicBezTo>
                    <a:pt x="21181" y="24435"/>
                    <a:pt x="24440" y="20362"/>
                    <a:pt x="24440" y="16290"/>
                  </a:cubicBezTo>
                  <a:lnTo>
                    <a:pt x="24440" y="8145"/>
                  </a:lnTo>
                  <a:cubicBezTo>
                    <a:pt x="24440" y="4072"/>
                    <a:pt x="20367" y="0"/>
                    <a:pt x="16294" y="0"/>
                  </a:cubicBezTo>
                  <a:lnTo>
                    <a:pt x="16294" y="0"/>
                  </a:lnTo>
                  <a:close/>
                  <a:moveTo>
                    <a:pt x="8147" y="16290"/>
                  </a:moveTo>
                  <a:lnTo>
                    <a:pt x="8147" y="8145"/>
                  </a:lnTo>
                  <a:lnTo>
                    <a:pt x="16294" y="8145"/>
                  </a:lnTo>
                  <a:lnTo>
                    <a:pt x="16294" y="16290"/>
                  </a:lnTo>
                  <a:lnTo>
                    <a:pt x="8147" y="16290"/>
                  </a:lnTo>
                  <a:close/>
                </a:path>
              </a:pathLst>
            </a:custGeom>
            <a:grp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Freeform 269">
              <a:extLst>
                <a:ext uri="{FF2B5EF4-FFF2-40B4-BE49-F238E27FC236}">
                  <a16:creationId xmlns:a16="http://schemas.microsoft.com/office/drawing/2014/main" id="{AA950AB5-8F8C-C120-9FA0-10ABBBC7925B}"/>
                </a:ext>
              </a:extLst>
            </p:cNvPr>
            <p:cNvSpPr/>
            <p:nvPr/>
          </p:nvSpPr>
          <p:spPr>
            <a:xfrm>
              <a:off x="6463200" y="3281577"/>
              <a:ext cx="24440" cy="24434"/>
            </a:xfrm>
            <a:custGeom>
              <a:avLst/>
              <a:gdLst>
                <a:gd name="connsiteX0" fmla="*/ 16294 w 24440"/>
                <a:gd name="connsiteY0" fmla="*/ 0 h 24434"/>
                <a:gd name="connsiteX1" fmla="*/ 8147 w 24440"/>
                <a:gd name="connsiteY1" fmla="*/ 0 h 24434"/>
                <a:gd name="connsiteX2" fmla="*/ 0 w 24440"/>
                <a:gd name="connsiteY2" fmla="*/ 8145 h 24434"/>
                <a:gd name="connsiteX3" fmla="*/ 0 w 24440"/>
                <a:gd name="connsiteY3" fmla="*/ 16290 h 24434"/>
                <a:gd name="connsiteX4" fmla="*/ 8147 w 24440"/>
                <a:gd name="connsiteY4" fmla="*/ 24435 h 24434"/>
                <a:gd name="connsiteX5" fmla="*/ 16294 w 24440"/>
                <a:gd name="connsiteY5" fmla="*/ 24435 h 24434"/>
                <a:gd name="connsiteX6" fmla="*/ 24440 w 24440"/>
                <a:gd name="connsiteY6" fmla="*/ 16290 h 24434"/>
                <a:gd name="connsiteX7" fmla="*/ 24440 w 24440"/>
                <a:gd name="connsiteY7" fmla="*/ 8145 h 24434"/>
                <a:gd name="connsiteX8" fmla="*/ 16294 w 24440"/>
                <a:gd name="connsiteY8" fmla="*/ 0 h 24434"/>
                <a:gd name="connsiteX9" fmla="*/ 16294 w 24440"/>
                <a:gd name="connsiteY9" fmla="*/ 0 h 24434"/>
                <a:gd name="connsiteX10" fmla="*/ 8147 w 24440"/>
                <a:gd name="connsiteY10" fmla="*/ 16290 h 24434"/>
                <a:gd name="connsiteX11" fmla="*/ 8147 w 24440"/>
                <a:gd name="connsiteY11" fmla="*/ 8145 h 24434"/>
                <a:gd name="connsiteX12" fmla="*/ 16294 w 24440"/>
                <a:gd name="connsiteY12" fmla="*/ 8145 h 24434"/>
                <a:gd name="connsiteX13" fmla="*/ 16294 w 24440"/>
                <a:gd name="connsiteY13" fmla="*/ 16290 h 24434"/>
                <a:gd name="connsiteX14" fmla="*/ 8147 w 24440"/>
                <a:gd name="connsiteY14" fmla="*/ 16290 h 2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40" h="24434">
                  <a:moveTo>
                    <a:pt x="16294" y="0"/>
                  </a:moveTo>
                  <a:lnTo>
                    <a:pt x="8147" y="0"/>
                  </a:lnTo>
                  <a:cubicBezTo>
                    <a:pt x="3258" y="0"/>
                    <a:pt x="0" y="4072"/>
                    <a:pt x="0" y="8145"/>
                  </a:cubicBezTo>
                  <a:lnTo>
                    <a:pt x="0" y="16290"/>
                  </a:lnTo>
                  <a:cubicBezTo>
                    <a:pt x="0" y="21177"/>
                    <a:pt x="4073" y="24435"/>
                    <a:pt x="8147" y="24435"/>
                  </a:cubicBezTo>
                  <a:lnTo>
                    <a:pt x="16294" y="24435"/>
                  </a:lnTo>
                  <a:cubicBezTo>
                    <a:pt x="21181" y="24435"/>
                    <a:pt x="24440" y="20362"/>
                    <a:pt x="24440" y="16290"/>
                  </a:cubicBezTo>
                  <a:lnTo>
                    <a:pt x="24440" y="8145"/>
                  </a:lnTo>
                  <a:cubicBezTo>
                    <a:pt x="24440" y="4072"/>
                    <a:pt x="20367" y="0"/>
                    <a:pt x="16294" y="0"/>
                  </a:cubicBezTo>
                  <a:lnTo>
                    <a:pt x="16294" y="0"/>
                  </a:lnTo>
                  <a:close/>
                  <a:moveTo>
                    <a:pt x="8147" y="16290"/>
                  </a:moveTo>
                  <a:lnTo>
                    <a:pt x="8147" y="8145"/>
                  </a:lnTo>
                  <a:lnTo>
                    <a:pt x="16294" y="8145"/>
                  </a:lnTo>
                  <a:lnTo>
                    <a:pt x="16294" y="16290"/>
                  </a:lnTo>
                  <a:lnTo>
                    <a:pt x="8147" y="16290"/>
                  </a:lnTo>
                  <a:close/>
                </a:path>
              </a:pathLst>
            </a:custGeom>
            <a:grp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Freeform 270">
              <a:extLst>
                <a:ext uri="{FF2B5EF4-FFF2-40B4-BE49-F238E27FC236}">
                  <a16:creationId xmlns:a16="http://schemas.microsoft.com/office/drawing/2014/main" id="{470127E2-59DF-9D39-299A-B4E5A0669820}"/>
                </a:ext>
              </a:extLst>
            </p:cNvPr>
            <p:cNvSpPr/>
            <p:nvPr/>
          </p:nvSpPr>
          <p:spPr>
            <a:xfrm>
              <a:off x="6495787" y="3281577"/>
              <a:ext cx="24440" cy="24434"/>
            </a:xfrm>
            <a:custGeom>
              <a:avLst/>
              <a:gdLst>
                <a:gd name="connsiteX0" fmla="*/ 16294 w 24440"/>
                <a:gd name="connsiteY0" fmla="*/ 0 h 24434"/>
                <a:gd name="connsiteX1" fmla="*/ 8147 w 24440"/>
                <a:gd name="connsiteY1" fmla="*/ 0 h 24434"/>
                <a:gd name="connsiteX2" fmla="*/ 0 w 24440"/>
                <a:gd name="connsiteY2" fmla="*/ 8145 h 24434"/>
                <a:gd name="connsiteX3" fmla="*/ 0 w 24440"/>
                <a:gd name="connsiteY3" fmla="*/ 16290 h 24434"/>
                <a:gd name="connsiteX4" fmla="*/ 8147 w 24440"/>
                <a:gd name="connsiteY4" fmla="*/ 24435 h 24434"/>
                <a:gd name="connsiteX5" fmla="*/ 16294 w 24440"/>
                <a:gd name="connsiteY5" fmla="*/ 24435 h 24434"/>
                <a:gd name="connsiteX6" fmla="*/ 24440 w 24440"/>
                <a:gd name="connsiteY6" fmla="*/ 16290 h 24434"/>
                <a:gd name="connsiteX7" fmla="*/ 24440 w 24440"/>
                <a:gd name="connsiteY7" fmla="*/ 8145 h 24434"/>
                <a:gd name="connsiteX8" fmla="*/ 16294 w 24440"/>
                <a:gd name="connsiteY8" fmla="*/ 0 h 24434"/>
                <a:gd name="connsiteX9" fmla="*/ 16294 w 24440"/>
                <a:gd name="connsiteY9" fmla="*/ 0 h 24434"/>
                <a:gd name="connsiteX10" fmla="*/ 8147 w 24440"/>
                <a:gd name="connsiteY10" fmla="*/ 16290 h 24434"/>
                <a:gd name="connsiteX11" fmla="*/ 8147 w 24440"/>
                <a:gd name="connsiteY11" fmla="*/ 8145 h 24434"/>
                <a:gd name="connsiteX12" fmla="*/ 16294 w 24440"/>
                <a:gd name="connsiteY12" fmla="*/ 8145 h 24434"/>
                <a:gd name="connsiteX13" fmla="*/ 16294 w 24440"/>
                <a:gd name="connsiteY13" fmla="*/ 16290 h 24434"/>
                <a:gd name="connsiteX14" fmla="*/ 8147 w 24440"/>
                <a:gd name="connsiteY14" fmla="*/ 16290 h 2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40" h="24434">
                  <a:moveTo>
                    <a:pt x="16294" y="0"/>
                  </a:moveTo>
                  <a:lnTo>
                    <a:pt x="8147" y="0"/>
                  </a:lnTo>
                  <a:cubicBezTo>
                    <a:pt x="3258" y="0"/>
                    <a:pt x="0" y="4072"/>
                    <a:pt x="0" y="8145"/>
                  </a:cubicBezTo>
                  <a:lnTo>
                    <a:pt x="0" y="16290"/>
                  </a:lnTo>
                  <a:cubicBezTo>
                    <a:pt x="0" y="21177"/>
                    <a:pt x="4073" y="24435"/>
                    <a:pt x="8147" y="24435"/>
                  </a:cubicBezTo>
                  <a:lnTo>
                    <a:pt x="16294" y="24435"/>
                  </a:lnTo>
                  <a:cubicBezTo>
                    <a:pt x="21181" y="24435"/>
                    <a:pt x="24440" y="20362"/>
                    <a:pt x="24440" y="16290"/>
                  </a:cubicBezTo>
                  <a:lnTo>
                    <a:pt x="24440" y="8145"/>
                  </a:lnTo>
                  <a:cubicBezTo>
                    <a:pt x="24440" y="4072"/>
                    <a:pt x="21181" y="0"/>
                    <a:pt x="16294" y="0"/>
                  </a:cubicBezTo>
                  <a:lnTo>
                    <a:pt x="16294" y="0"/>
                  </a:lnTo>
                  <a:close/>
                  <a:moveTo>
                    <a:pt x="8147" y="16290"/>
                  </a:moveTo>
                  <a:lnTo>
                    <a:pt x="8147" y="8145"/>
                  </a:lnTo>
                  <a:lnTo>
                    <a:pt x="16294" y="8145"/>
                  </a:lnTo>
                  <a:lnTo>
                    <a:pt x="16294" y="16290"/>
                  </a:lnTo>
                  <a:lnTo>
                    <a:pt x="8147" y="16290"/>
                  </a:lnTo>
                  <a:close/>
                </a:path>
              </a:pathLst>
            </a:custGeom>
            <a:grp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 name="Freeform 271">
              <a:extLst>
                <a:ext uri="{FF2B5EF4-FFF2-40B4-BE49-F238E27FC236}">
                  <a16:creationId xmlns:a16="http://schemas.microsoft.com/office/drawing/2014/main" id="{67B81F76-F764-AB67-516D-636174BD6B6F}"/>
                </a:ext>
              </a:extLst>
            </p:cNvPr>
            <p:cNvSpPr/>
            <p:nvPr/>
          </p:nvSpPr>
          <p:spPr>
            <a:xfrm>
              <a:off x="6430612" y="3314971"/>
              <a:ext cx="24440" cy="24434"/>
            </a:xfrm>
            <a:custGeom>
              <a:avLst/>
              <a:gdLst>
                <a:gd name="connsiteX0" fmla="*/ 16294 w 24440"/>
                <a:gd name="connsiteY0" fmla="*/ 0 h 24434"/>
                <a:gd name="connsiteX1" fmla="*/ 8147 w 24440"/>
                <a:gd name="connsiteY1" fmla="*/ 0 h 24434"/>
                <a:gd name="connsiteX2" fmla="*/ 0 w 24440"/>
                <a:gd name="connsiteY2" fmla="*/ 8145 h 24434"/>
                <a:gd name="connsiteX3" fmla="*/ 0 w 24440"/>
                <a:gd name="connsiteY3" fmla="*/ 16290 h 24434"/>
                <a:gd name="connsiteX4" fmla="*/ 8147 w 24440"/>
                <a:gd name="connsiteY4" fmla="*/ 24435 h 24434"/>
                <a:gd name="connsiteX5" fmla="*/ 16294 w 24440"/>
                <a:gd name="connsiteY5" fmla="*/ 24435 h 24434"/>
                <a:gd name="connsiteX6" fmla="*/ 24440 w 24440"/>
                <a:gd name="connsiteY6" fmla="*/ 16290 h 24434"/>
                <a:gd name="connsiteX7" fmla="*/ 24440 w 24440"/>
                <a:gd name="connsiteY7" fmla="*/ 8145 h 24434"/>
                <a:gd name="connsiteX8" fmla="*/ 16294 w 24440"/>
                <a:gd name="connsiteY8" fmla="*/ 0 h 24434"/>
                <a:gd name="connsiteX9" fmla="*/ 16294 w 24440"/>
                <a:gd name="connsiteY9" fmla="*/ 0 h 24434"/>
                <a:gd name="connsiteX10" fmla="*/ 8147 w 24440"/>
                <a:gd name="connsiteY10" fmla="*/ 16290 h 24434"/>
                <a:gd name="connsiteX11" fmla="*/ 8147 w 24440"/>
                <a:gd name="connsiteY11" fmla="*/ 8145 h 24434"/>
                <a:gd name="connsiteX12" fmla="*/ 16294 w 24440"/>
                <a:gd name="connsiteY12" fmla="*/ 8145 h 24434"/>
                <a:gd name="connsiteX13" fmla="*/ 16294 w 24440"/>
                <a:gd name="connsiteY13" fmla="*/ 16290 h 24434"/>
                <a:gd name="connsiteX14" fmla="*/ 8147 w 24440"/>
                <a:gd name="connsiteY14" fmla="*/ 16290 h 2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40" h="24434">
                  <a:moveTo>
                    <a:pt x="16294" y="0"/>
                  </a:moveTo>
                  <a:lnTo>
                    <a:pt x="8147" y="0"/>
                  </a:lnTo>
                  <a:cubicBezTo>
                    <a:pt x="3258" y="0"/>
                    <a:pt x="0" y="4072"/>
                    <a:pt x="0" y="8145"/>
                  </a:cubicBezTo>
                  <a:lnTo>
                    <a:pt x="0" y="16290"/>
                  </a:lnTo>
                  <a:cubicBezTo>
                    <a:pt x="0" y="21177"/>
                    <a:pt x="4073" y="24435"/>
                    <a:pt x="8147" y="24435"/>
                  </a:cubicBezTo>
                  <a:lnTo>
                    <a:pt x="16294" y="24435"/>
                  </a:lnTo>
                  <a:cubicBezTo>
                    <a:pt x="21181" y="24435"/>
                    <a:pt x="24440" y="20362"/>
                    <a:pt x="24440" y="16290"/>
                  </a:cubicBezTo>
                  <a:lnTo>
                    <a:pt x="24440" y="8145"/>
                  </a:lnTo>
                  <a:cubicBezTo>
                    <a:pt x="24440" y="3258"/>
                    <a:pt x="20367" y="0"/>
                    <a:pt x="16294" y="0"/>
                  </a:cubicBezTo>
                  <a:lnTo>
                    <a:pt x="16294" y="0"/>
                  </a:lnTo>
                  <a:close/>
                  <a:moveTo>
                    <a:pt x="8147" y="16290"/>
                  </a:moveTo>
                  <a:lnTo>
                    <a:pt x="8147" y="8145"/>
                  </a:lnTo>
                  <a:lnTo>
                    <a:pt x="16294" y="8145"/>
                  </a:lnTo>
                  <a:lnTo>
                    <a:pt x="16294" y="16290"/>
                  </a:lnTo>
                  <a:lnTo>
                    <a:pt x="8147" y="16290"/>
                  </a:lnTo>
                  <a:close/>
                </a:path>
              </a:pathLst>
            </a:custGeom>
            <a:grp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Freeform 272">
              <a:extLst>
                <a:ext uri="{FF2B5EF4-FFF2-40B4-BE49-F238E27FC236}">
                  <a16:creationId xmlns:a16="http://schemas.microsoft.com/office/drawing/2014/main" id="{EC21EBAB-7917-7E41-C374-F5313F5FF84B}"/>
                </a:ext>
              </a:extLst>
            </p:cNvPr>
            <p:cNvSpPr/>
            <p:nvPr/>
          </p:nvSpPr>
          <p:spPr>
            <a:xfrm>
              <a:off x="6495787" y="3314971"/>
              <a:ext cx="24440" cy="24434"/>
            </a:xfrm>
            <a:custGeom>
              <a:avLst/>
              <a:gdLst>
                <a:gd name="connsiteX0" fmla="*/ 16294 w 24440"/>
                <a:gd name="connsiteY0" fmla="*/ 0 h 24434"/>
                <a:gd name="connsiteX1" fmla="*/ 8147 w 24440"/>
                <a:gd name="connsiteY1" fmla="*/ 0 h 24434"/>
                <a:gd name="connsiteX2" fmla="*/ 0 w 24440"/>
                <a:gd name="connsiteY2" fmla="*/ 8145 h 24434"/>
                <a:gd name="connsiteX3" fmla="*/ 0 w 24440"/>
                <a:gd name="connsiteY3" fmla="*/ 16290 h 24434"/>
                <a:gd name="connsiteX4" fmla="*/ 8147 w 24440"/>
                <a:gd name="connsiteY4" fmla="*/ 24435 h 24434"/>
                <a:gd name="connsiteX5" fmla="*/ 16294 w 24440"/>
                <a:gd name="connsiteY5" fmla="*/ 24435 h 24434"/>
                <a:gd name="connsiteX6" fmla="*/ 24440 w 24440"/>
                <a:gd name="connsiteY6" fmla="*/ 16290 h 24434"/>
                <a:gd name="connsiteX7" fmla="*/ 24440 w 24440"/>
                <a:gd name="connsiteY7" fmla="*/ 8145 h 24434"/>
                <a:gd name="connsiteX8" fmla="*/ 16294 w 24440"/>
                <a:gd name="connsiteY8" fmla="*/ 0 h 24434"/>
                <a:gd name="connsiteX9" fmla="*/ 16294 w 24440"/>
                <a:gd name="connsiteY9" fmla="*/ 0 h 24434"/>
                <a:gd name="connsiteX10" fmla="*/ 8147 w 24440"/>
                <a:gd name="connsiteY10" fmla="*/ 16290 h 24434"/>
                <a:gd name="connsiteX11" fmla="*/ 8147 w 24440"/>
                <a:gd name="connsiteY11" fmla="*/ 8145 h 24434"/>
                <a:gd name="connsiteX12" fmla="*/ 16294 w 24440"/>
                <a:gd name="connsiteY12" fmla="*/ 8145 h 24434"/>
                <a:gd name="connsiteX13" fmla="*/ 16294 w 24440"/>
                <a:gd name="connsiteY13" fmla="*/ 16290 h 24434"/>
                <a:gd name="connsiteX14" fmla="*/ 8147 w 24440"/>
                <a:gd name="connsiteY14" fmla="*/ 16290 h 2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40" h="24434">
                  <a:moveTo>
                    <a:pt x="16294" y="0"/>
                  </a:moveTo>
                  <a:lnTo>
                    <a:pt x="8147" y="0"/>
                  </a:lnTo>
                  <a:cubicBezTo>
                    <a:pt x="3258" y="0"/>
                    <a:pt x="0" y="4072"/>
                    <a:pt x="0" y="8145"/>
                  </a:cubicBezTo>
                  <a:lnTo>
                    <a:pt x="0" y="16290"/>
                  </a:lnTo>
                  <a:cubicBezTo>
                    <a:pt x="0" y="21177"/>
                    <a:pt x="4073" y="24435"/>
                    <a:pt x="8147" y="24435"/>
                  </a:cubicBezTo>
                  <a:lnTo>
                    <a:pt x="16294" y="24435"/>
                  </a:lnTo>
                  <a:cubicBezTo>
                    <a:pt x="21181" y="24435"/>
                    <a:pt x="24440" y="20362"/>
                    <a:pt x="24440" y="16290"/>
                  </a:cubicBezTo>
                  <a:lnTo>
                    <a:pt x="24440" y="8145"/>
                  </a:lnTo>
                  <a:cubicBezTo>
                    <a:pt x="24440" y="3258"/>
                    <a:pt x="21181" y="0"/>
                    <a:pt x="16294" y="0"/>
                  </a:cubicBezTo>
                  <a:lnTo>
                    <a:pt x="16294" y="0"/>
                  </a:lnTo>
                  <a:close/>
                  <a:moveTo>
                    <a:pt x="8147" y="16290"/>
                  </a:moveTo>
                  <a:lnTo>
                    <a:pt x="8147" y="8145"/>
                  </a:lnTo>
                  <a:lnTo>
                    <a:pt x="16294" y="8145"/>
                  </a:lnTo>
                  <a:lnTo>
                    <a:pt x="16294" y="16290"/>
                  </a:lnTo>
                  <a:lnTo>
                    <a:pt x="8147" y="16290"/>
                  </a:lnTo>
                  <a:close/>
                </a:path>
              </a:pathLst>
            </a:custGeom>
            <a:grp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 name="Freeform 273">
              <a:extLst>
                <a:ext uri="{FF2B5EF4-FFF2-40B4-BE49-F238E27FC236}">
                  <a16:creationId xmlns:a16="http://schemas.microsoft.com/office/drawing/2014/main" id="{DCB2D241-1B0E-7925-11FB-0A619C2275F4}"/>
                </a:ext>
              </a:extLst>
            </p:cNvPr>
            <p:cNvSpPr/>
            <p:nvPr/>
          </p:nvSpPr>
          <p:spPr>
            <a:xfrm>
              <a:off x="6299449" y="3227821"/>
              <a:ext cx="105908" cy="110770"/>
            </a:xfrm>
            <a:custGeom>
              <a:avLst/>
              <a:gdLst>
                <a:gd name="connsiteX0" fmla="*/ 81468 w 105908"/>
                <a:gd name="connsiteY0" fmla="*/ 8959 h 110770"/>
                <a:gd name="connsiteX1" fmla="*/ 92873 w 105908"/>
                <a:gd name="connsiteY1" fmla="*/ 8959 h 110770"/>
                <a:gd name="connsiteX2" fmla="*/ 52954 w 105908"/>
                <a:gd name="connsiteY2" fmla="*/ 52128 h 110770"/>
                <a:gd name="connsiteX3" fmla="*/ 36661 w 105908"/>
                <a:gd name="connsiteY3" fmla="*/ 35838 h 110770"/>
                <a:gd name="connsiteX4" fmla="*/ 8147 w 105908"/>
                <a:gd name="connsiteY4" fmla="*/ 64345 h 110770"/>
                <a:gd name="connsiteX5" fmla="*/ 44807 w 105908"/>
                <a:gd name="connsiteY5" fmla="*/ 29322 h 110770"/>
                <a:gd name="connsiteX6" fmla="*/ 59472 w 105908"/>
                <a:gd name="connsiteY6" fmla="*/ 32580 h 110770"/>
                <a:gd name="connsiteX7" fmla="*/ 62730 w 105908"/>
                <a:gd name="connsiteY7" fmla="*/ 25249 h 110770"/>
                <a:gd name="connsiteX8" fmla="*/ 44807 w 105908"/>
                <a:gd name="connsiteY8" fmla="*/ 21177 h 110770"/>
                <a:gd name="connsiteX9" fmla="*/ 0 w 105908"/>
                <a:gd name="connsiteY9" fmla="*/ 65974 h 110770"/>
                <a:gd name="connsiteX10" fmla="*/ 44807 w 105908"/>
                <a:gd name="connsiteY10" fmla="*/ 110771 h 110770"/>
                <a:gd name="connsiteX11" fmla="*/ 89615 w 105908"/>
                <a:gd name="connsiteY11" fmla="*/ 65974 h 110770"/>
                <a:gd name="connsiteX12" fmla="*/ 83912 w 105908"/>
                <a:gd name="connsiteY12" fmla="*/ 43983 h 110770"/>
                <a:gd name="connsiteX13" fmla="*/ 76580 w 105908"/>
                <a:gd name="connsiteY13" fmla="*/ 48055 h 110770"/>
                <a:gd name="connsiteX14" fmla="*/ 81468 w 105908"/>
                <a:gd name="connsiteY14" fmla="*/ 65974 h 110770"/>
                <a:gd name="connsiteX15" fmla="*/ 73321 w 105908"/>
                <a:gd name="connsiteY15" fmla="*/ 88780 h 110770"/>
                <a:gd name="connsiteX16" fmla="*/ 73321 w 105908"/>
                <a:gd name="connsiteY16" fmla="*/ 41539 h 110770"/>
                <a:gd name="connsiteX17" fmla="*/ 97761 w 105908"/>
                <a:gd name="connsiteY17" fmla="*/ 14661 h 110770"/>
                <a:gd name="connsiteX18" fmla="*/ 97761 w 105908"/>
                <a:gd name="connsiteY18" fmla="*/ 24435 h 110770"/>
                <a:gd name="connsiteX19" fmla="*/ 105908 w 105908"/>
                <a:gd name="connsiteY19" fmla="*/ 24435 h 110770"/>
                <a:gd name="connsiteX20" fmla="*/ 105908 w 105908"/>
                <a:gd name="connsiteY20" fmla="*/ 0 h 110770"/>
                <a:gd name="connsiteX21" fmla="*/ 81468 w 105908"/>
                <a:gd name="connsiteY21" fmla="*/ 0 h 110770"/>
                <a:gd name="connsiteX22" fmla="*/ 81468 w 105908"/>
                <a:gd name="connsiteY22" fmla="*/ 8959 h 110770"/>
                <a:gd name="connsiteX23" fmla="*/ 16294 w 105908"/>
                <a:gd name="connsiteY23" fmla="*/ 89594 h 110770"/>
                <a:gd name="connsiteX24" fmla="*/ 8962 w 105908"/>
                <a:gd name="connsiteY24" fmla="*/ 74933 h 110770"/>
                <a:gd name="connsiteX25" fmla="*/ 16294 w 105908"/>
                <a:gd name="connsiteY25" fmla="*/ 67603 h 110770"/>
                <a:gd name="connsiteX26" fmla="*/ 16294 w 105908"/>
                <a:gd name="connsiteY26" fmla="*/ 89594 h 110770"/>
                <a:gd name="connsiteX27" fmla="*/ 32587 w 105908"/>
                <a:gd name="connsiteY27" fmla="*/ 100997 h 110770"/>
                <a:gd name="connsiteX28" fmla="*/ 24440 w 105908"/>
                <a:gd name="connsiteY28" fmla="*/ 96924 h 110770"/>
                <a:gd name="connsiteX29" fmla="*/ 24440 w 105908"/>
                <a:gd name="connsiteY29" fmla="*/ 59458 h 110770"/>
                <a:gd name="connsiteX30" fmla="*/ 32587 w 105908"/>
                <a:gd name="connsiteY30" fmla="*/ 51313 h 110770"/>
                <a:gd name="connsiteX31" fmla="*/ 32587 w 105908"/>
                <a:gd name="connsiteY31" fmla="*/ 100997 h 110770"/>
                <a:gd name="connsiteX32" fmla="*/ 48881 w 105908"/>
                <a:gd name="connsiteY32" fmla="*/ 102626 h 110770"/>
                <a:gd name="connsiteX33" fmla="*/ 44807 w 105908"/>
                <a:gd name="connsiteY33" fmla="*/ 102626 h 110770"/>
                <a:gd name="connsiteX34" fmla="*/ 40734 w 105908"/>
                <a:gd name="connsiteY34" fmla="*/ 102626 h 110770"/>
                <a:gd name="connsiteX35" fmla="*/ 40734 w 105908"/>
                <a:gd name="connsiteY35" fmla="*/ 51313 h 110770"/>
                <a:gd name="connsiteX36" fmla="*/ 48881 w 105908"/>
                <a:gd name="connsiteY36" fmla="*/ 59458 h 110770"/>
                <a:gd name="connsiteX37" fmla="*/ 48881 w 105908"/>
                <a:gd name="connsiteY37" fmla="*/ 102626 h 110770"/>
                <a:gd name="connsiteX38" fmla="*/ 65174 w 105908"/>
                <a:gd name="connsiteY38" fmla="*/ 96924 h 110770"/>
                <a:gd name="connsiteX39" fmla="*/ 57027 w 105908"/>
                <a:gd name="connsiteY39" fmla="*/ 100997 h 110770"/>
                <a:gd name="connsiteX40" fmla="*/ 57027 w 105908"/>
                <a:gd name="connsiteY40" fmla="*/ 59458 h 110770"/>
                <a:gd name="connsiteX41" fmla="*/ 65174 w 105908"/>
                <a:gd name="connsiteY41" fmla="*/ 50498 h 110770"/>
                <a:gd name="connsiteX42" fmla="*/ 65174 w 105908"/>
                <a:gd name="connsiteY42" fmla="*/ 96924 h 11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5908" h="110770">
                  <a:moveTo>
                    <a:pt x="81468" y="8959"/>
                  </a:moveTo>
                  <a:lnTo>
                    <a:pt x="92873" y="8959"/>
                  </a:lnTo>
                  <a:lnTo>
                    <a:pt x="52954" y="52128"/>
                  </a:lnTo>
                  <a:lnTo>
                    <a:pt x="36661" y="35838"/>
                  </a:lnTo>
                  <a:lnTo>
                    <a:pt x="8147" y="64345"/>
                  </a:lnTo>
                  <a:cubicBezTo>
                    <a:pt x="8962" y="44797"/>
                    <a:pt x="25255" y="29322"/>
                    <a:pt x="44807" y="29322"/>
                  </a:cubicBezTo>
                  <a:cubicBezTo>
                    <a:pt x="49696" y="29322"/>
                    <a:pt x="55399" y="30136"/>
                    <a:pt x="59472" y="32580"/>
                  </a:cubicBezTo>
                  <a:lnTo>
                    <a:pt x="62730" y="25249"/>
                  </a:lnTo>
                  <a:cubicBezTo>
                    <a:pt x="57027" y="22806"/>
                    <a:pt x="50510" y="21177"/>
                    <a:pt x="44807" y="21177"/>
                  </a:cubicBezTo>
                  <a:cubicBezTo>
                    <a:pt x="19552" y="21177"/>
                    <a:pt x="0" y="41539"/>
                    <a:pt x="0" y="65974"/>
                  </a:cubicBezTo>
                  <a:cubicBezTo>
                    <a:pt x="0" y="91223"/>
                    <a:pt x="20367" y="110771"/>
                    <a:pt x="44807" y="110771"/>
                  </a:cubicBezTo>
                  <a:cubicBezTo>
                    <a:pt x="69248" y="110771"/>
                    <a:pt x="89615" y="90408"/>
                    <a:pt x="89615" y="65974"/>
                  </a:cubicBezTo>
                  <a:cubicBezTo>
                    <a:pt x="89615" y="57829"/>
                    <a:pt x="87171" y="50498"/>
                    <a:pt x="83912" y="43983"/>
                  </a:cubicBezTo>
                  <a:lnTo>
                    <a:pt x="76580" y="48055"/>
                  </a:lnTo>
                  <a:cubicBezTo>
                    <a:pt x="79839" y="53756"/>
                    <a:pt x="81468" y="60272"/>
                    <a:pt x="81468" y="65974"/>
                  </a:cubicBezTo>
                  <a:cubicBezTo>
                    <a:pt x="81468" y="74933"/>
                    <a:pt x="78209" y="83078"/>
                    <a:pt x="73321" y="88780"/>
                  </a:cubicBezTo>
                  <a:lnTo>
                    <a:pt x="73321" y="41539"/>
                  </a:lnTo>
                  <a:lnTo>
                    <a:pt x="97761" y="14661"/>
                  </a:lnTo>
                  <a:lnTo>
                    <a:pt x="97761" y="24435"/>
                  </a:lnTo>
                  <a:lnTo>
                    <a:pt x="105908" y="24435"/>
                  </a:lnTo>
                  <a:lnTo>
                    <a:pt x="105908" y="0"/>
                  </a:lnTo>
                  <a:lnTo>
                    <a:pt x="81468" y="0"/>
                  </a:lnTo>
                  <a:lnTo>
                    <a:pt x="81468" y="8959"/>
                  </a:lnTo>
                  <a:close/>
                  <a:moveTo>
                    <a:pt x="16294" y="89594"/>
                  </a:moveTo>
                  <a:cubicBezTo>
                    <a:pt x="13035" y="85521"/>
                    <a:pt x="10591" y="80635"/>
                    <a:pt x="8962" y="74933"/>
                  </a:cubicBezTo>
                  <a:lnTo>
                    <a:pt x="16294" y="67603"/>
                  </a:lnTo>
                  <a:lnTo>
                    <a:pt x="16294" y="89594"/>
                  </a:lnTo>
                  <a:close/>
                  <a:moveTo>
                    <a:pt x="32587" y="100997"/>
                  </a:moveTo>
                  <a:cubicBezTo>
                    <a:pt x="29329" y="100182"/>
                    <a:pt x="26885" y="98553"/>
                    <a:pt x="24440" y="96924"/>
                  </a:cubicBezTo>
                  <a:lnTo>
                    <a:pt x="24440" y="59458"/>
                  </a:lnTo>
                  <a:lnTo>
                    <a:pt x="32587" y="51313"/>
                  </a:lnTo>
                  <a:lnTo>
                    <a:pt x="32587" y="100997"/>
                  </a:lnTo>
                  <a:close/>
                  <a:moveTo>
                    <a:pt x="48881" y="102626"/>
                  </a:moveTo>
                  <a:cubicBezTo>
                    <a:pt x="47252" y="102626"/>
                    <a:pt x="46437" y="102626"/>
                    <a:pt x="44807" y="102626"/>
                  </a:cubicBezTo>
                  <a:cubicBezTo>
                    <a:pt x="43178" y="102626"/>
                    <a:pt x="42363" y="102626"/>
                    <a:pt x="40734" y="102626"/>
                  </a:cubicBezTo>
                  <a:lnTo>
                    <a:pt x="40734" y="51313"/>
                  </a:lnTo>
                  <a:lnTo>
                    <a:pt x="48881" y="59458"/>
                  </a:lnTo>
                  <a:lnTo>
                    <a:pt x="48881" y="102626"/>
                  </a:lnTo>
                  <a:close/>
                  <a:moveTo>
                    <a:pt x="65174" y="96924"/>
                  </a:moveTo>
                  <a:cubicBezTo>
                    <a:pt x="62730" y="98553"/>
                    <a:pt x="60286" y="100182"/>
                    <a:pt x="57027" y="100997"/>
                  </a:cubicBezTo>
                  <a:lnTo>
                    <a:pt x="57027" y="59458"/>
                  </a:lnTo>
                  <a:lnTo>
                    <a:pt x="65174" y="50498"/>
                  </a:lnTo>
                  <a:lnTo>
                    <a:pt x="65174" y="96924"/>
                  </a:lnTo>
                  <a:close/>
                </a:path>
              </a:pathLst>
            </a:custGeom>
            <a:grp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2" name="CuadroTexto 1">
            <a:extLst>
              <a:ext uri="{FF2B5EF4-FFF2-40B4-BE49-F238E27FC236}">
                <a16:creationId xmlns:a16="http://schemas.microsoft.com/office/drawing/2014/main" id="{F9333B3A-0AF7-ABF0-2E12-4885423A0495}"/>
              </a:ext>
            </a:extLst>
          </p:cNvPr>
          <p:cNvSpPr txBox="1"/>
          <p:nvPr/>
        </p:nvSpPr>
        <p:spPr>
          <a:xfrm>
            <a:off x="1244680" y="6348155"/>
            <a:ext cx="9883200" cy="369332"/>
          </a:xfrm>
          <a:prstGeom prst="rect">
            <a:avLst/>
          </a:prstGeom>
          <a:noFill/>
        </p:spPr>
        <p:txBody>
          <a:bodyPr wrap="square" rtlCol="0">
            <a:spAutoFit/>
          </a:bodyPr>
          <a:lstStyle/>
          <a:p>
            <a:pPr algn="ctr"/>
            <a:r>
              <a:rPr lang="en-US" dirty="0">
                <a:effectLst/>
                <a:latin typeface="+mn-lt"/>
                <a:ea typeface="Aptos" panose="020B0004020202020204" pitchFamily="34" charset="0"/>
                <a:cs typeface="Times New Roman" panose="02020603050405020304" pitchFamily="18" charset="0"/>
                <a:hlinkClick r:id="rId2"/>
              </a:rPr>
              <a:t>AVVENTURE MANGERECCE: Startup e </a:t>
            </a:r>
            <a:r>
              <a:rPr lang="en-US" dirty="0" err="1">
                <a:effectLst/>
                <a:latin typeface="+mn-lt"/>
                <a:ea typeface="Aptos" panose="020B0004020202020204" pitchFamily="34" charset="0"/>
                <a:cs typeface="Times New Roman" panose="02020603050405020304" pitchFamily="18" charset="0"/>
                <a:hlinkClick r:id="rId2"/>
              </a:rPr>
              <a:t>innovazioni</a:t>
            </a:r>
            <a:r>
              <a:rPr lang="en-US" dirty="0">
                <a:effectLst/>
                <a:latin typeface="+mn-lt"/>
                <a:ea typeface="Aptos" panose="020B0004020202020204" pitchFamily="34" charset="0"/>
                <a:cs typeface="Times New Roman" panose="02020603050405020304" pitchFamily="18" charset="0"/>
                <a:hlinkClick r:id="rId2"/>
              </a:rPr>
              <a:t> come la blockchain </a:t>
            </a:r>
            <a:r>
              <a:rPr lang="en-US" dirty="0" err="1">
                <a:effectLst/>
                <a:latin typeface="+mn-lt"/>
                <a:ea typeface="Aptos" panose="020B0004020202020204" pitchFamily="34" charset="0"/>
                <a:cs typeface="Times New Roman" panose="02020603050405020304" pitchFamily="18" charset="0"/>
                <a:hlinkClick r:id="rId2"/>
              </a:rPr>
              <a:t>nella</a:t>
            </a:r>
            <a:r>
              <a:rPr lang="en-US" dirty="0">
                <a:effectLst/>
                <a:latin typeface="+mn-lt"/>
                <a:ea typeface="Aptos" panose="020B0004020202020204" pitchFamily="34" charset="0"/>
                <a:cs typeface="Times New Roman" panose="02020603050405020304" pitchFamily="18" charset="0"/>
                <a:hlinkClick r:id="rId2"/>
              </a:rPr>
              <a:t> </a:t>
            </a:r>
            <a:r>
              <a:rPr lang="en-US" dirty="0" err="1">
                <a:effectLst/>
                <a:latin typeface="+mn-lt"/>
                <a:ea typeface="Aptos" panose="020B0004020202020204" pitchFamily="34" charset="0"/>
                <a:cs typeface="Times New Roman" panose="02020603050405020304" pitchFamily="18" charset="0"/>
                <a:hlinkClick r:id="rId2"/>
              </a:rPr>
              <a:t>tracciabilità</a:t>
            </a:r>
            <a:r>
              <a:rPr lang="en-US" dirty="0">
                <a:effectLst/>
                <a:latin typeface="+mn-lt"/>
                <a:ea typeface="Aptos" panose="020B0004020202020204" pitchFamily="34" charset="0"/>
                <a:cs typeface="Times New Roman" panose="02020603050405020304" pitchFamily="18" charset="0"/>
                <a:hlinkClick r:id="rId2"/>
              </a:rPr>
              <a:t> </a:t>
            </a:r>
            <a:r>
              <a:rPr lang="en-US" dirty="0" err="1">
                <a:effectLst/>
                <a:latin typeface="+mn-lt"/>
                <a:ea typeface="Aptos" panose="020B0004020202020204" pitchFamily="34" charset="0"/>
                <a:cs typeface="Times New Roman" panose="02020603050405020304" pitchFamily="18" charset="0"/>
                <a:hlinkClick r:id="rId2"/>
              </a:rPr>
              <a:t>degli</a:t>
            </a:r>
            <a:r>
              <a:rPr lang="en-US" dirty="0">
                <a:effectLst/>
                <a:latin typeface="+mn-lt"/>
                <a:ea typeface="Aptos" panose="020B0004020202020204" pitchFamily="34" charset="0"/>
                <a:cs typeface="Times New Roman" panose="02020603050405020304" pitchFamily="18" charset="0"/>
                <a:hlinkClick r:id="rId2"/>
              </a:rPr>
              <a:t> </a:t>
            </a:r>
            <a:r>
              <a:rPr lang="en-US" dirty="0" err="1">
                <a:effectLst/>
                <a:latin typeface="+mn-lt"/>
                <a:ea typeface="Aptos" panose="020B0004020202020204" pitchFamily="34" charset="0"/>
                <a:cs typeface="Times New Roman" panose="02020603050405020304" pitchFamily="18" charset="0"/>
                <a:hlinkClick r:id="rId2"/>
              </a:rPr>
              <a:t>alimenti</a:t>
            </a:r>
            <a:r>
              <a:rPr lang="en-US" dirty="0">
                <a:effectLst/>
                <a:latin typeface="+mn-lt"/>
                <a:ea typeface="Aptos" panose="020B0004020202020204" pitchFamily="34" charset="0"/>
                <a:cs typeface="Times New Roman" panose="02020603050405020304" pitchFamily="18" charset="0"/>
                <a:hlinkClick r:id="rId2"/>
              </a:rPr>
              <a:t>.</a:t>
            </a:r>
            <a:endParaRPr lang="es-ES" dirty="0">
              <a:latin typeface="+mn-lt"/>
            </a:endParaRPr>
          </a:p>
        </p:txBody>
      </p:sp>
      <p:pic>
        <p:nvPicPr>
          <p:cNvPr id="3" name="Imagen 2">
            <a:extLst>
              <a:ext uri="{FF2B5EF4-FFF2-40B4-BE49-F238E27FC236}">
                <a16:creationId xmlns:a16="http://schemas.microsoft.com/office/drawing/2014/main" id="{6789DDE9-D722-35C6-77F8-18E52A40E7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10896998" y="6211831"/>
            <a:ext cx="652329" cy="695004"/>
          </a:xfrm>
          <a:prstGeom prst="rect">
            <a:avLst/>
          </a:prstGeom>
        </p:spPr>
      </p:pic>
      <p:grpSp>
        <p:nvGrpSpPr>
          <p:cNvPr id="49" name="Graphic 232">
            <a:extLst>
              <a:ext uri="{FF2B5EF4-FFF2-40B4-BE49-F238E27FC236}">
                <a16:creationId xmlns:a16="http://schemas.microsoft.com/office/drawing/2014/main" id="{B1F90233-6AA3-4C81-F1DB-A1D198D1DB7D}"/>
              </a:ext>
            </a:extLst>
          </p:cNvPr>
          <p:cNvGrpSpPr/>
          <p:nvPr/>
        </p:nvGrpSpPr>
        <p:grpSpPr>
          <a:xfrm>
            <a:off x="411900" y="4267259"/>
            <a:ext cx="791639" cy="785407"/>
            <a:chOff x="5554480" y="3604259"/>
            <a:chExt cx="899885" cy="979532"/>
          </a:xfrm>
          <a:noFill/>
        </p:grpSpPr>
        <p:sp>
          <p:nvSpPr>
            <p:cNvPr id="50" name="Freeform 1137">
              <a:extLst>
                <a:ext uri="{FF2B5EF4-FFF2-40B4-BE49-F238E27FC236}">
                  <a16:creationId xmlns:a16="http://schemas.microsoft.com/office/drawing/2014/main" id="{951F017B-DD19-D4A9-6CE7-BBD8B3ED66D7}"/>
                </a:ext>
              </a:extLst>
            </p:cNvPr>
            <p:cNvSpPr/>
            <p:nvPr/>
          </p:nvSpPr>
          <p:spPr>
            <a:xfrm>
              <a:off x="5554480" y="3892187"/>
              <a:ext cx="420914" cy="538298"/>
            </a:xfrm>
            <a:custGeom>
              <a:avLst/>
              <a:gdLst>
                <a:gd name="connsiteX0" fmla="*/ 300083 w 420914"/>
                <a:gd name="connsiteY0" fmla="*/ 413113 h 538298"/>
                <a:gd name="connsiteX1" fmla="*/ 187053 w 420914"/>
                <a:gd name="connsiteY1" fmla="*/ 413113 h 538298"/>
                <a:gd name="connsiteX2" fmla="*/ 35197 w 420914"/>
                <a:gd name="connsiteY2" fmla="*/ 538299 h 538298"/>
                <a:gd name="connsiteX3" fmla="*/ 35197 w 420914"/>
                <a:gd name="connsiteY3" fmla="*/ 413113 h 538298"/>
                <a:gd name="connsiteX4" fmla="*/ 0 w 420914"/>
                <a:gd name="connsiteY4" fmla="*/ 413113 h 538298"/>
                <a:gd name="connsiteX5" fmla="*/ 0 w 420914"/>
                <a:gd name="connsiteY5" fmla="*/ 0 h 538298"/>
                <a:gd name="connsiteX6" fmla="*/ 420914 w 420914"/>
                <a:gd name="connsiteY6" fmla="*/ 0 h 538298"/>
                <a:gd name="connsiteX7" fmla="*/ 420914 w 420914"/>
                <a:gd name="connsiteY7" fmla="*/ 72390 h 53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914" h="538298">
                  <a:moveTo>
                    <a:pt x="300083" y="413113"/>
                  </a:moveTo>
                  <a:lnTo>
                    <a:pt x="187053" y="413113"/>
                  </a:lnTo>
                  <a:lnTo>
                    <a:pt x="35197" y="538299"/>
                  </a:lnTo>
                  <a:lnTo>
                    <a:pt x="35197" y="413113"/>
                  </a:lnTo>
                  <a:lnTo>
                    <a:pt x="0" y="413113"/>
                  </a:lnTo>
                  <a:lnTo>
                    <a:pt x="0" y="0"/>
                  </a:lnTo>
                  <a:lnTo>
                    <a:pt x="420914" y="0"/>
                  </a:lnTo>
                  <a:lnTo>
                    <a:pt x="420914" y="72390"/>
                  </a:lnTo>
                </a:path>
              </a:pathLst>
            </a:custGeom>
            <a:noFill/>
            <a:ln w="28575" cap="rnd">
              <a:solidFill>
                <a:srgbClr val="2094D2"/>
              </a:solidFill>
              <a:prstDash val="solid"/>
              <a:round/>
            </a:ln>
          </p:spPr>
          <p:txBody>
            <a:bodyPr rtlCol="0" anchor="ctr"/>
            <a:lstStyle/>
            <a:p>
              <a:endParaRPr lang="en-US"/>
            </a:p>
          </p:txBody>
        </p:sp>
        <p:sp>
          <p:nvSpPr>
            <p:cNvPr id="51" name="Freeform 1138">
              <a:extLst>
                <a:ext uri="{FF2B5EF4-FFF2-40B4-BE49-F238E27FC236}">
                  <a16:creationId xmlns:a16="http://schemas.microsoft.com/office/drawing/2014/main" id="{085C3562-C9C0-A9F2-86AF-1BB992873B8C}"/>
                </a:ext>
              </a:extLst>
            </p:cNvPr>
            <p:cNvSpPr/>
            <p:nvPr/>
          </p:nvSpPr>
          <p:spPr>
            <a:xfrm>
              <a:off x="5988094" y="4045494"/>
              <a:ext cx="339634" cy="538298"/>
            </a:xfrm>
            <a:custGeom>
              <a:avLst/>
              <a:gdLst>
                <a:gd name="connsiteX0" fmla="*/ 0 w 339634"/>
                <a:gd name="connsiteY0" fmla="*/ 0 h 538298"/>
                <a:gd name="connsiteX1" fmla="*/ 339635 w 339634"/>
                <a:gd name="connsiteY1" fmla="*/ 0 h 538298"/>
                <a:gd name="connsiteX2" fmla="*/ 339635 w 339634"/>
                <a:gd name="connsiteY2" fmla="*/ 413113 h 538298"/>
                <a:gd name="connsiteX3" fmla="*/ 304437 w 339634"/>
                <a:gd name="connsiteY3" fmla="*/ 413113 h 538298"/>
                <a:gd name="connsiteX4" fmla="*/ 304437 w 339634"/>
                <a:gd name="connsiteY4" fmla="*/ 538299 h 538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634" h="538298">
                  <a:moveTo>
                    <a:pt x="0" y="0"/>
                  </a:moveTo>
                  <a:lnTo>
                    <a:pt x="339635" y="0"/>
                  </a:lnTo>
                  <a:lnTo>
                    <a:pt x="339635" y="413113"/>
                  </a:lnTo>
                  <a:lnTo>
                    <a:pt x="304437" y="413113"/>
                  </a:lnTo>
                  <a:lnTo>
                    <a:pt x="304437" y="538299"/>
                  </a:lnTo>
                </a:path>
              </a:pathLst>
            </a:custGeom>
            <a:noFill/>
            <a:ln w="28575" cap="rnd">
              <a:solidFill>
                <a:srgbClr val="2094D2"/>
              </a:solidFill>
              <a:prstDash val="solid"/>
              <a:round/>
            </a:ln>
          </p:spPr>
          <p:txBody>
            <a:bodyPr rtlCol="0" anchor="ctr"/>
            <a:lstStyle/>
            <a:p>
              <a:endParaRPr lang="en-US"/>
            </a:p>
          </p:txBody>
        </p:sp>
        <p:sp>
          <p:nvSpPr>
            <p:cNvPr id="52" name="Freeform 1139">
              <a:extLst>
                <a:ext uri="{FF2B5EF4-FFF2-40B4-BE49-F238E27FC236}">
                  <a16:creationId xmlns:a16="http://schemas.microsoft.com/office/drawing/2014/main" id="{5F4A29D1-BB90-8634-D017-BBFC45E90874}"/>
                </a:ext>
              </a:extLst>
            </p:cNvPr>
            <p:cNvSpPr/>
            <p:nvPr/>
          </p:nvSpPr>
          <p:spPr>
            <a:xfrm>
              <a:off x="5841863" y="4384765"/>
              <a:ext cx="450668" cy="199027"/>
            </a:xfrm>
            <a:custGeom>
              <a:avLst/>
              <a:gdLst>
                <a:gd name="connsiteX0" fmla="*/ 450668 w 450668"/>
                <a:gd name="connsiteY0" fmla="*/ 199027 h 199027"/>
                <a:gd name="connsiteX1" fmla="*/ 298994 w 450668"/>
                <a:gd name="connsiteY1" fmla="*/ 73841 h 199027"/>
                <a:gd name="connsiteX2" fmla="*/ 0 w 450668"/>
                <a:gd name="connsiteY2" fmla="*/ 73841 h 199027"/>
                <a:gd name="connsiteX3" fmla="*/ 0 w 450668"/>
                <a:gd name="connsiteY3" fmla="*/ 0 h 199027"/>
              </a:gdLst>
              <a:ahLst/>
              <a:cxnLst>
                <a:cxn ang="0">
                  <a:pos x="connsiteX0" y="connsiteY0"/>
                </a:cxn>
                <a:cxn ang="0">
                  <a:pos x="connsiteX1" y="connsiteY1"/>
                </a:cxn>
                <a:cxn ang="0">
                  <a:pos x="connsiteX2" y="connsiteY2"/>
                </a:cxn>
                <a:cxn ang="0">
                  <a:pos x="connsiteX3" y="connsiteY3"/>
                </a:cxn>
              </a:cxnLst>
              <a:rect l="l" t="t" r="r" b="b"/>
              <a:pathLst>
                <a:path w="450668" h="199027">
                  <a:moveTo>
                    <a:pt x="450668" y="199027"/>
                  </a:moveTo>
                  <a:lnTo>
                    <a:pt x="298994" y="73841"/>
                  </a:lnTo>
                  <a:lnTo>
                    <a:pt x="0" y="73841"/>
                  </a:lnTo>
                  <a:lnTo>
                    <a:pt x="0" y="0"/>
                  </a:lnTo>
                </a:path>
              </a:pathLst>
            </a:custGeom>
            <a:noFill/>
            <a:ln w="28575" cap="rnd">
              <a:solidFill>
                <a:srgbClr val="2094D2"/>
              </a:solidFill>
              <a:prstDash val="solid"/>
              <a:round/>
            </a:ln>
          </p:spPr>
          <p:txBody>
            <a:bodyPr rtlCol="0" anchor="ctr"/>
            <a:lstStyle/>
            <a:p>
              <a:endParaRPr lang="en-US"/>
            </a:p>
          </p:txBody>
        </p:sp>
        <p:sp>
          <p:nvSpPr>
            <p:cNvPr id="53" name="Freeform 1140">
              <a:extLst>
                <a:ext uri="{FF2B5EF4-FFF2-40B4-BE49-F238E27FC236}">
                  <a16:creationId xmlns:a16="http://schemas.microsoft.com/office/drawing/2014/main" id="{212EDBDE-0C4C-69A7-A5E5-77A6BF6AC845}"/>
                </a:ext>
              </a:extLst>
            </p:cNvPr>
            <p:cNvSpPr/>
            <p:nvPr/>
          </p:nvSpPr>
          <p:spPr>
            <a:xfrm>
              <a:off x="5962331" y="3965484"/>
              <a:ext cx="25762" cy="25762"/>
            </a:xfrm>
            <a:custGeom>
              <a:avLst/>
              <a:gdLst>
                <a:gd name="connsiteX0" fmla="*/ 25763 w 25762"/>
                <a:gd name="connsiteY0" fmla="*/ 12882 h 25762"/>
                <a:gd name="connsiteX1" fmla="*/ 12882 w 25762"/>
                <a:gd name="connsiteY1" fmla="*/ 25763 h 25762"/>
                <a:gd name="connsiteX2" fmla="*/ 0 w 25762"/>
                <a:gd name="connsiteY2" fmla="*/ 12882 h 25762"/>
                <a:gd name="connsiteX3" fmla="*/ 12882 w 25762"/>
                <a:gd name="connsiteY3" fmla="*/ 0 h 25762"/>
                <a:gd name="connsiteX4" fmla="*/ 25763 w 25762"/>
                <a:gd name="connsiteY4" fmla="*/ 12882 h 25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2" h="25762">
                  <a:moveTo>
                    <a:pt x="25763" y="12882"/>
                  </a:moveTo>
                  <a:cubicBezTo>
                    <a:pt x="25763" y="19957"/>
                    <a:pt x="19957" y="25763"/>
                    <a:pt x="12882" y="25763"/>
                  </a:cubicBezTo>
                  <a:cubicBezTo>
                    <a:pt x="5806" y="25763"/>
                    <a:pt x="0" y="19957"/>
                    <a:pt x="0" y="12882"/>
                  </a:cubicBezTo>
                  <a:cubicBezTo>
                    <a:pt x="0" y="5806"/>
                    <a:pt x="5806" y="0"/>
                    <a:pt x="12882" y="0"/>
                  </a:cubicBezTo>
                  <a:cubicBezTo>
                    <a:pt x="19957" y="0"/>
                    <a:pt x="25763" y="5806"/>
                    <a:pt x="25763" y="12882"/>
                  </a:cubicBezTo>
                  <a:close/>
                </a:path>
              </a:pathLst>
            </a:custGeom>
            <a:noFill/>
            <a:ln w="28575" cap="rnd">
              <a:solidFill>
                <a:srgbClr val="2094D2"/>
              </a:solidFill>
              <a:prstDash val="solid"/>
              <a:round/>
            </a:ln>
          </p:spPr>
          <p:txBody>
            <a:bodyPr rtlCol="0" anchor="ctr"/>
            <a:lstStyle/>
            <a:p>
              <a:endParaRPr lang="en-US"/>
            </a:p>
          </p:txBody>
        </p:sp>
        <p:sp>
          <p:nvSpPr>
            <p:cNvPr id="54" name="Freeform 1141">
              <a:extLst>
                <a:ext uri="{FF2B5EF4-FFF2-40B4-BE49-F238E27FC236}">
                  <a16:creationId xmlns:a16="http://schemas.microsoft.com/office/drawing/2014/main" id="{4CFDE862-B109-4C23-9A53-134A6F13AD0C}"/>
                </a:ext>
              </a:extLst>
            </p:cNvPr>
            <p:cNvSpPr/>
            <p:nvPr/>
          </p:nvSpPr>
          <p:spPr>
            <a:xfrm>
              <a:off x="5828982" y="4363720"/>
              <a:ext cx="25762" cy="25762"/>
            </a:xfrm>
            <a:custGeom>
              <a:avLst/>
              <a:gdLst>
                <a:gd name="connsiteX0" fmla="*/ 25763 w 25762"/>
                <a:gd name="connsiteY0" fmla="*/ 12882 h 25762"/>
                <a:gd name="connsiteX1" fmla="*/ 12881 w 25762"/>
                <a:gd name="connsiteY1" fmla="*/ 25763 h 25762"/>
                <a:gd name="connsiteX2" fmla="*/ -1 w 25762"/>
                <a:gd name="connsiteY2" fmla="*/ 12882 h 25762"/>
                <a:gd name="connsiteX3" fmla="*/ 12881 w 25762"/>
                <a:gd name="connsiteY3" fmla="*/ 0 h 25762"/>
                <a:gd name="connsiteX4" fmla="*/ 25763 w 25762"/>
                <a:gd name="connsiteY4" fmla="*/ 12882 h 25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2" h="25762">
                  <a:moveTo>
                    <a:pt x="25763" y="12882"/>
                  </a:moveTo>
                  <a:cubicBezTo>
                    <a:pt x="25763" y="19996"/>
                    <a:pt x="19996" y="25763"/>
                    <a:pt x="12881" y="25763"/>
                  </a:cubicBezTo>
                  <a:cubicBezTo>
                    <a:pt x="5767" y="25763"/>
                    <a:pt x="-1" y="19996"/>
                    <a:pt x="-1" y="12882"/>
                  </a:cubicBezTo>
                  <a:cubicBezTo>
                    <a:pt x="-1" y="5767"/>
                    <a:pt x="5767" y="0"/>
                    <a:pt x="12881" y="0"/>
                  </a:cubicBezTo>
                  <a:cubicBezTo>
                    <a:pt x="19995" y="0"/>
                    <a:pt x="25763" y="5767"/>
                    <a:pt x="25763" y="12882"/>
                  </a:cubicBezTo>
                  <a:close/>
                </a:path>
              </a:pathLst>
            </a:custGeom>
            <a:noFill/>
            <a:ln w="28575" cap="rnd">
              <a:solidFill>
                <a:srgbClr val="2094D2"/>
              </a:solidFill>
              <a:prstDash val="solid"/>
              <a:round/>
            </a:ln>
          </p:spPr>
          <p:txBody>
            <a:bodyPr rtlCol="0" anchor="ctr"/>
            <a:lstStyle/>
            <a:p>
              <a:endParaRPr lang="en-US"/>
            </a:p>
          </p:txBody>
        </p:sp>
        <p:grpSp>
          <p:nvGrpSpPr>
            <p:cNvPr id="55" name="Graphic 232">
              <a:extLst>
                <a:ext uri="{FF2B5EF4-FFF2-40B4-BE49-F238E27FC236}">
                  <a16:creationId xmlns:a16="http://schemas.microsoft.com/office/drawing/2014/main" id="{4CF71C3D-1C56-89A2-F3E1-862C05B30F1F}"/>
                </a:ext>
              </a:extLst>
            </p:cNvPr>
            <p:cNvGrpSpPr/>
            <p:nvPr/>
          </p:nvGrpSpPr>
          <p:grpSpPr>
            <a:xfrm>
              <a:off x="6023473" y="3604259"/>
              <a:ext cx="430892" cy="392793"/>
              <a:chOff x="6023473" y="3604259"/>
              <a:chExt cx="430892" cy="392793"/>
            </a:xfrm>
            <a:noFill/>
          </p:grpSpPr>
          <p:sp>
            <p:nvSpPr>
              <p:cNvPr id="64" name="Freeform 1151">
                <a:extLst>
                  <a:ext uri="{FF2B5EF4-FFF2-40B4-BE49-F238E27FC236}">
                    <a16:creationId xmlns:a16="http://schemas.microsoft.com/office/drawing/2014/main" id="{EA0F23BE-8817-D2BE-15A4-890C34082FA9}"/>
                  </a:ext>
                </a:extLst>
              </p:cNvPr>
              <p:cNvSpPr/>
              <p:nvPr/>
            </p:nvSpPr>
            <p:spPr>
              <a:xfrm rot="16998001">
                <a:off x="6151778" y="3732517"/>
                <a:ext cx="177436" cy="177438"/>
              </a:xfrm>
              <a:custGeom>
                <a:avLst/>
                <a:gdLst>
                  <a:gd name="connsiteX0" fmla="*/ 177438 w 177437"/>
                  <a:gd name="connsiteY0" fmla="*/ 88720 h 177437"/>
                  <a:gd name="connsiteX1" fmla="*/ 88720 w 177437"/>
                  <a:gd name="connsiteY1" fmla="*/ 177438 h 177437"/>
                  <a:gd name="connsiteX2" fmla="*/ 1 w 177437"/>
                  <a:gd name="connsiteY2" fmla="*/ 88720 h 177437"/>
                  <a:gd name="connsiteX3" fmla="*/ 88720 w 177437"/>
                  <a:gd name="connsiteY3" fmla="*/ 1 h 177437"/>
                  <a:gd name="connsiteX4" fmla="*/ 177438 w 177437"/>
                  <a:gd name="connsiteY4" fmla="*/ 88720 h 177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437" h="177437">
                    <a:moveTo>
                      <a:pt x="177438" y="88720"/>
                    </a:moveTo>
                    <a:cubicBezTo>
                      <a:pt x="177438" y="137718"/>
                      <a:pt x="137717" y="177438"/>
                      <a:pt x="88720" y="177438"/>
                    </a:cubicBezTo>
                    <a:cubicBezTo>
                      <a:pt x="39722" y="177438"/>
                      <a:pt x="1" y="137717"/>
                      <a:pt x="1" y="88720"/>
                    </a:cubicBezTo>
                    <a:cubicBezTo>
                      <a:pt x="1" y="39721"/>
                      <a:pt x="39722" y="1"/>
                      <a:pt x="88720" y="1"/>
                    </a:cubicBezTo>
                    <a:cubicBezTo>
                      <a:pt x="137718" y="1"/>
                      <a:pt x="177438" y="39722"/>
                      <a:pt x="177438" y="88720"/>
                    </a:cubicBezTo>
                    <a:close/>
                  </a:path>
                </a:pathLst>
              </a:custGeom>
              <a:noFill/>
              <a:ln w="28575" cap="rnd">
                <a:solidFill>
                  <a:srgbClr val="2094D2"/>
                </a:solidFill>
                <a:prstDash val="solid"/>
                <a:round/>
              </a:ln>
            </p:spPr>
            <p:txBody>
              <a:bodyPr rtlCol="0" anchor="ctr"/>
              <a:lstStyle/>
              <a:p>
                <a:endParaRPr lang="en-US"/>
              </a:p>
            </p:txBody>
          </p:sp>
          <p:sp>
            <p:nvSpPr>
              <p:cNvPr id="65" name="Freeform 1152">
                <a:extLst>
                  <a:ext uri="{FF2B5EF4-FFF2-40B4-BE49-F238E27FC236}">
                    <a16:creationId xmlns:a16="http://schemas.microsoft.com/office/drawing/2014/main" id="{6B9ED3B0-006D-D173-21A6-D2A0B475D4BC}"/>
                  </a:ext>
                </a:extLst>
              </p:cNvPr>
              <p:cNvSpPr/>
              <p:nvPr/>
            </p:nvSpPr>
            <p:spPr>
              <a:xfrm>
                <a:off x="6023473" y="3604259"/>
                <a:ext cx="430892" cy="392793"/>
              </a:xfrm>
              <a:custGeom>
                <a:avLst/>
                <a:gdLst>
                  <a:gd name="connsiteX0" fmla="*/ 251823 w 430892"/>
                  <a:gd name="connsiteY0" fmla="*/ 392793 h 392793"/>
                  <a:gd name="connsiteX1" fmla="*/ 254544 w 430892"/>
                  <a:gd name="connsiteY1" fmla="*/ 373561 h 392793"/>
                  <a:gd name="connsiteX2" fmla="*/ 299720 w 430892"/>
                  <a:gd name="connsiteY2" fmla="*/ 354874 h 392793"/>
                  <a:gd name="connsiteX3" fmla="*/ 346166 w 430892"/>
                  <a:gd name="connsiteY3" fmla="*/ 389527 h 392793"/>
                  <a:gd name="connsiteX4" fmla="*/ 389528 w 430892"/>
                  <a:gd name="connsiteY4" fmla="*/ 346166 h 392793"/>
                  <a:gd name="connsiteX5" fmla="*/ 354874 w 430892"/>
                  <a:gd name="connsiteY5" fmla="*/ 299720 h 392793"/>
                  <a:gd name="connsiteX6" fmla="*/ 373562 w 430892"/>
                  <a:gd name="connsiteY6" fmla="*/ 254544 h 392793"/>
                  <a:gd name="connsiteX7" fmla="*/ 430893 w 430892"/>
                  <a:gd name="connsiteY7" fmla="*/ 246199 h 392793"/>
                  <a:gd name="connsiteX8" fmla="*/ 430893 w 430892"/>
                  <a:gd name="connsiteY8" fmla="*/ 184694 h 392793"/>
                  <a:gd name="connsiteX9" fmla="*/ 373562 w 430892"/>
                  <a:gd name="connsiteY9" fmla="*/ 176349 h 392793"/>
                  <a:gd name="connsiteX10" fmla="*/ 354874 w 430892"/>
                  <a:gd name="connsiteY10" fmla="*/ 131173 h 392793"/>
                  <a:gd name="connsiteX11" fmla="*/ 389528 w 430892"/>
                  <a:gd name="connsiteY11" fmla="*/ 84727 h 392793"/>
                  <a:gd name="connsiteX12" fmla="*/ 346166 w 430892"/>
                  <a:gd name="connsiteY12" fmla="*/ 41366 h 392793"/>
                  <a:gd name="connsiteX13" fmla="*/ 299720 w 430892"/>
                  <a:gd name="connsiteY13" fmla="*/ 76019 h 392793"/>
                  <a:gd name="connsiteX14" fmla="*/ 254544 w 430892"/>
                  <a:gd name="connsiteY14" fmla="*/ 57331 h 392793"/>
                  <a:gd name="connsiteX15" fmla="*/ 246199 w 430892"/>
                  <a:gd name="connsiteY15" fmla="*/ 0 h 392793"/>
                  <a:gd name="connsiteX16" fmla="*/ 184694 w 430892"/>
                  <a:gd name="connsiteY16" fmla="*/ 0 h 392793"/>
                  <a:gd name="connsiteX17" fmla="*/ 176349 w 430892"/>
                  <a:gd name="connsiteY17" fmla="*/ 57331 h 392793"/>
                  <a:gd name="connsiteX18" fmla="*/ 131173 w 430892"/>
                  <a:gd name="connsiteY18" fmla="*/ 76019 h 392793"/>
                  <a:gd name="connsiteX19" fmla="*/ 84728 w 430892"/>
                  <a:gd name="connsiteY19" fmla="*/ 41366 h 392793"/>
                  <a:gd name="connsiteX20" fmla="*/ 41366 w 430892"/>
                  <a:gd name="connsiteY20" fmla="*/ 84727 h 392793"/>
                  <a:gd name="connsiteX21" fmla="*/ 76019 w 430892"/>
                  <a:gd name="connsiteY21" fmla="*/ 131173 h 392793"/>
                  <a:gd name="connsiteX22" fmla="*/ 57332 w 430892"/>
                  <a:gd name="connsiteY22" fmla="*/ 176349 h 392793"/>
                  <a:gd name="connsiteX23" fmla="*/ 0 w 430892"/>
                  <a:gd name="connsiteY23" fmla="*/ 184694 h 392793"/>
                  <a:gd name="connsiteX24" fmla="*/ 0 w 430892"/>
                  <a:gd name="connsiteY24" fmla="*/ 246199 h 392793"/>
                  <a:gd name="connsiteX25" fmla="*/ 57332 w 430892"/>
                  <a:gd name="connsiteY25" fmla="*/ 254544 h 392793"/>
                  <a:gd name="connsiteX26" fmla="*/ 76019 w 430892"/>
                  <a:gd name="connsiteY26" fmla="*/ 299720 h 392793"/>
                  <a:gd name="connsiteX27" fmla="*/ 41366 w 430892"/>
                  <a:gd name="connsiteY27" fmla="*/ 346166 h 392793"/>
                  <a:gd name="connsiteX28" fmla="*/ 84728 w 430892"/>
                  <a:gd name="connsiteY28" fmla="*/ 389527 h 392793"/>
                  <a:gd name="connsiteX29" fmla="*/ 131173 w 430892"/>
                  <a:gd name="connsiteY29" fmla="*/ 354874 h 392793"/>
                  <a:gd name="connsiteX30" fmla="*/ 176349 w 430892"/>
                  <a:gd name="connsiteY30" fmla="*/ 373561 h 392793"/>
                  <a:gd name="connsiteX31" fmla="*/ 179070 w 430892"/>
                  <a:gd name="connsiteY31" fmla="*/ 392793 h 39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30892" h="392793">
                    <a:moveTo>
                      <a:pt x="251823" y="392793"/>
                    </a:moveTo>
                    <a:lnTo>
                      <a:pt x="254544" y="373561"/>
                    </a:lnTo>
                    <a:cubicBezTo>
                      <a:pt x="270692" y="369570"/>
                      <a:pt x="285932" y="363220"/>
                      <a:pt x="299720" y="354874"/>
                    </a:cubicBezTo>
                    <a:lnTo>
                      <a:pt x="346166" y="389527"/>
                    </a:lnTo>
                    <a:lnTo>
                      <a:pt x="389528" y="346166"/>
                    </a:lnTo>
                    <a:lnTo>
                      <a:pt x="354874" y="299720"/>
                    </a:lnTo>
                    <a:cubicBezTo>
                      <a:pt x="363220" y="285931"/>
                      <a:pt x="369570" y="270692"/>
                      <a:pt x="373562" y="254544"/>
                    </a:cubicBezTo>
                    <a:lnTo>
                      <a:pt x="430893" y="246199"/>
                    </a:lnTo>
                    <a:lnTo>
                      <a:pt x="430893" y="184694"/>
                    </a:lnTo>
                    <a:lnTo>
                      <a:pt x="373562" y="176349"/>
                    </a:lnTo>
                    <a:cubicBezTo>
                      <a:pt x="369570" y="160201"/>
                      <a:pt x="363220" y="144961"/>
                      <a:pt x="354874" y="131173"/>
                    </a:cubicBezTo>
                    <a:lnTo>
                      <a:pt x="389528" y="84727"/>
                    </a:lnTo>
                    <a:lnTo>
                      <a:pt x="346166" y="41366"/>
                    </a:lnTo>
                    <a:lnTo>
                      <a:pt x="299720" y="76019"/>
                    </a:lnTo>
                    <a:cubicBezTo>
                      <a:pt x="285932" y="67673"/>
                      <a:pt x="270692" y="61323"/>
                      <a:pt x="254544" y="57331"/>
                    </a:cubicBezTo>
                    <a:lnTo>
                      <a:pt x="246199" y="0"/>
                    </a:lnTo>
                    <a:lnTo>
                      <a:pt x="184694" y="0"/>
                    </a:lnTo>
                    <a:lnTo>
                      <a:pt x="176349" y="57331"/>
                    </a:lnTo>
                    <a:cubicBezTo>
                      <a:pt x="160202" y="61323"/>
                      <a:pt x="144962" y="67673"/>
                      <a:pt x="131173" y="76019"/>
                    </a:cubicBezTo>
                    <a:lnTo>
                      <a:pt x="84728" y="41366"/>
                    </a:lnTo>
                    <a:lnTo>
                      <a:pt x="41366" y="84727"/>
                    </a:lnTo>
                    <a:lnTo>
                      <a:pt x="76019" y="131173"/>
                    </a:lnTo>
                    <a:cubicBezTo>
                      <a:pt x="67673" y="144961"/>
                      <a:pt x="61323" y="160201"/>
                      <a:pt x="57332" y="176349"/>
                    </a:cubicBezTo>
                    <a:lnTo>
                      <a:pt x="0" y="184694"/>
                    </a:lnTo>
                    <a:lnTo>
                      <a:pt x="0" y="246199"/>
                    </a:lnTo>
                    <a:lnTo>
                      <a:pt x="57332" y="254544"/>
                    </a:lnTo>
                    <a:cubicBezTo>
                      <a:pt x="61323" y="270692"/>
                      <a:pt x="67673" y="285931"/>
                      <a:pt x="76019" y="299720"/>
                    </a:cubicBezTo>
                    <a:lnTo>
                      <a:pt x="41366" y="346166"/>
                    </a:lnTo>
                    <a:lnTo>
                      <a:pt x="84728" y="389527"/>
                    </a:lnTo>
                    <a:lnTo>
                      <a:pt x="131173" y="354874"/>
                    </a:lnTo>
                    <a:cubicBezTo>
                      <a:pt x="144962" y="363220"/>
                      <a:pt x="160202" y="369570"/>
                      <a:pt x="176349" y="373561"/>
                    </a:cubicBezTo>
                    <a:lnTo>
                      <a:pt x="179070" y="392793"/>
                    </a:lnTo>
                  </a:path>
                </a:pathLst>
              </a:custGeom>
              <a:noFill/>
              <a:ln w="28575" cap="rnd">
                <a:solidFill>
                  <a:srgbClr val="2094D2"/>
                </a:solidFill>
                <a:prstDash val="solid"/>
                <a:round/>
              </a:ln>
            </p:spPr>
            <p:txBody>
              <a:bodyPr rtlCol="0" anchor="ctr"/>
              <a:lstStyle/>
              <a:p>
                <a:endParaRPr lang="en-US"/>
              </a:p>
            </p:txBody>
          </p:sp>
        </p:grpSp>
        <p:grpSp>
          <p:nvGrpSpPr>
            <p:cNvPr id="56" name="Graphic 232">
              <a:extLst>
                <a:ext uri="{FF2B5EF4-FFF2-40B4-BE49-F238E27FC236}">
                  <a16:creationId xmlns:a16="http://schemas.microsoft.com/office/drawing/2014/main" id="{3F8824BF-74EB-2ABA-390A-D6CC8683FE58}"/>
                </a:ext>
              </a:extLst>
            </p:cNvPr>
            <p:cNvGrpSpPr/>
            <p:nvPr/>
          </p:nvGrpSpPr>
          <p:grpSpPr>
            <a:xfrm>
              <a:off x="5754566" y="4105154"/>
              <a:ext cx="270388" cy="274742"/>
              <a:chOff x="5754566" y="4105154"/>
              <a:chExt cx="270388" cy="274742"/>
            </a:xfrm>
            <a:noFill/>
          </p:grpSpPr>
          <p:sp>
            <p:nvSpPr>
              <p:cNvPr id="61" name="Freeform 1148">
                <a:extLst>
                  <a:ext uri="{FF2B5EF4-FFF2-40B4-BE49-F238E27FC236}">
                    <a16:creationId xmlns:a16="http://schemas.microsoft.com/office/drawing/2014/main" id="{B2FCD95C-D5D4-7388-4836-9FDC3C84DCC9}"/>
                  </a:ext>
                </a:extLst>
              </p:cNvPr>
              <p:cNvSpPr/>
              <p:nvPr/>
            </p:nvSpPr>
            <p:spPr>
              <a:xfrm>
                <a:off x="5754566" y="4105154"/>
                <a:ext cx="58116" cy="58116"/>
              </a:xfrm>
              <a:custGeom>
                <a:avLst/>
                <a:gdLst>
                  <a:gd name="connsiteX0" fmla="*/ 57361 w 58116"/>
                  <a:gd name="connsiteY0" fmla="*/ 22527 h 58116"/>
                  <a:gd name="connsiteX1" fmla="*/ 35590 w 58116"/>
                  <a:gd name="connsiteY1" fmla="*/ 57361 h 58116"/>
                  <a:gd name="connsiteX2" fmla="*/ 756 w 58116"/>
                  <a:gd name="connsiteY2" fmla="*/ 35590 h 58116"/>
                  <a:gd name="connsiteX3" fmla="*/ 22527 w 58116"/>
                  <a:gd name="connsiteY3" fmla="*/ 756 h 58116"/>
                  <a:gd name="connsiteX4" fmla="*/ 57361 w 58116"/>
                  <a:gd name="connsiteY4" fmla="*/ 22527 h 5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16" h="58116">
                    <a:moveTo>
                      <a:pt x="57361" y="22527"/>
                    </a:moveTo>
                    <a:cubicBezTo>
                      <a:pt x="60990" y="38130"/>
                      <a:pt x="51192" y="53733"/>
                      <a:pt x="35590" y="57361"/>
                    </a:cubicBezTo>
                    <a:cubicBezTo>
                      <a:pt x="19987" y="60990"/>
                      <a:pt x="4384" y="51192"/>
                      <a:pt x="756" y="35590"/>
                    </a:cubicBezTo>
                    <a:cubicBezTo>
                      <a:pt x="-2873" y="19987"/>
                      <a:pt x="6924" y="4384"/>
                      <a:pt x="22527" y="756"/>
                    </a:cubicBezTo>
                    <a:cubicBezTo>
                      <a:pt x="38130" y="-2873"/>
                      <a:pt x="53733" y="6924"/>
                      <a:pt x="57361" y="22527"/>
                    </a:cubicBezTo>
                    <a:close/>
                  </a:path>
                </a:pathLst>
              </a:custGeom>
              <a:noFill/>
              <a:ln w="28575" cap="rnd">
                <a:solidFill>
                  <a:srgbClr val="2094D2"/>
                </a:solidFill>
                <a:prstDash val="solid"/>
                <a:round/>
              </a:ln>
            </p:spPr>
            <p:txBody>
              <a:bodyPr rtlCol="0" anchor="ctr"/>
              <a:lstStyle/>
              <a:p>
                <a:endParaRPr lang="en-US"/>
              </a:p>
            </p:txBody>
          </p:sp>
          <p:sp>
            <p:nvSpPr>
              <p:cNvPr id="62" name="Freeform 1149">
                <a:extLst>
                  <a:ext uri="{FF2B5EF4-FFF2-40B4-BE49-F238E27FC236}">
                    <a16:creationId xmlns:a16="http://schemas.microsoft.com/office/drawing/2014/main" id="{3620EB1F-DB31-6D96-F93B-61BA7C5062F3}"/>
                  </a:ext>
                </a:extLst>
              </p:cNvPr>
              <p:cNvSpPr/>
              <p:nvPr/>
            </p:nvSpPr>
            <p:spPr>
              <a:xfrm>
                <a:off x="5966838" y="4321780"/>
                <a:ext cx="58116" cy="58116"/>
              </a:xfrm>
              <a:custGeom>
                <a:avLst/>
                <a:gdLst>
                  <a:gd name="connsiteX0" fmla="*/ 57361 w 58116"/>
                  <a:gd name="connsiteY0" fmla="*/ 22527 h 58116"/>
                  <a:gd name="connsiteX1" fmla="*/ 35590 w 58116"/>
                  <a:gd name="connsiteY1" fmla="*/ 57361 h 58116"/>
                  <a:gd name="connsiteX2" fmla="*/ 756 w 58116"/>
                  <a:gd name="connsiteY2" fmla="*/ 35590 h 58116"/>
                  <a:gd name="connsiteX3" fmla="*/ 22527 w 58116"/>
                  <a:gd name="connsiteY3" fmla="*/ 756 h 58116"/>
                  <a:gd name="connsiteX4" fmla="*/ 57361 w 58116"/>
                  <a:gd name="connsiteY4" fmla="*/ 22527 h 5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16" h="58116">
                    <a:moveTo>
                      <a:pt x="57361" y="22527"/>
                    </a:moveTo>
                    <a:cubicBezTo>
                      <a:pt x="60990" y="38130"/>
                      <a:pt x="51192" y="53733"/>
                      <a:pt x="35590" y="57361"/>
                    </a:cubicBezTo>
                    <a:cubicBezTo>
                      <a:pt x="19987" y="60990"/>
                      <a:pt x="4384" y="51193"/>
                      <a:pt x="756" y="35590"/>
                    </a:cubicBezTo>
                    <a:cubicBezTo>
                      <a:pt x="-2873" y="19987"/>
                      <a:pt x="6924" y="4384"/>
                      <a:pt x="22527" y="756"/>
                    </a:cubicBezTo>
                    <a:cubicBezTo>
                      <a:pt x="38130" y="-2873"/>
                      <a:pt x="53733" y="6924"/>
                      <a:pt x="57361" y="22527"/>
                    </a:cubicBezTo>
                    <a:close/>
                  </a:path>
                </a:pathLst>
              </a:custGeom>
              <a:noFill/>
              <a:ln w="28575" cap="rnd">
                <a:solidFill>
                  <a:srgbClr val="2094D2"/>
                </a:solidFill>
                <a:prstDash val="solid"/>
                <a:round/>
              </a:ln>
            </p:spPr>
            <p:txBody>
              <a:bodyPr rtlCol="0" anchor="ctr"/>
              <a:lstStyle/>
              <a:p>
                <a:endParaRPr lang="en-US"/>
              </a:p>
            </p:txBody>
          </p:sp>
          <p:sp>
            <p:nvSpPr>
              <p:cNvPr id="63" name="Freeform 1150">
                <a:extLst>
                  <a:ext uri="{FF2B5EF4-FFF2-40B4-BE49-F238E27FC236}">
                    <a16:creationId xmlns:a16="http://schemas.microsoft.com/office/drawing/2014/main" id="{DED0EF63-55E8-51BB-548C-D3A4635DB8FD}"/>
                  </a:ext>
                </a:extLst>
              </p:cNvPr>
              <p:cNvSpPr/>
              <p:nvPr/>
            </p:nvSpPr>
            <p:spPr>
              <a:xfrm>
                <a:off x="5807936" y="4162878"/>
                <a:ext cx="158387" cy="158387"/>
              </a:xfrm>
              <a:custGeom>
                <a:avLst/>
                <a:gdLst>
                  <a:gd name="connsiteX0" fmla="*/ 0 w 158387"/>
                  <a:gd name="connsiteY0" fmla="*/ 0 h 158387"/>
                  <a:gd name="connsiteX1" fmla="*/ 158387 w 158387"/>
                  <a:gd name="connsiteY1" fmla="*/ 158387 h 158387"/>
                </a:gdLst>
                <a:ahLst/>
                <a:cxnLst>
                  <a:cxn ang="0">
                    <a:pos x="connsiteX0" y="connsiteY0"/>
                  </a:cxn>
                  <a:cxn ang="0">
                    <a:pos x="connsiteX1" y="connsiteY1"/>
                  </a:cxn>
                </a:cxnLst>
                <a:rect l="l" t="t" r="r" b="b"/>
                <a:pathLst>
                  <a:path w="158387" h="158387">
                    <a:moveTo>
                      <a:pt x="0" y="0"/>
                    </a:moveTo>
                    <a:lnTo>
                      <a:pt x="158387" y="158387"/>
                    </a:lnTo>
                  </a:path>
                </a:pathLst>
              </a:custGeom>
              <a:ln w="28575" cap="rnd">
                <a:solidFill>
                  <a:srgbClr val="2094D2"/>
                </a:solidFill>
                <a:prstDash val="solid"/>
                <a:round/>
              </a:ln>
            </p:spPr>
            <p:txBody>
              <a:bodyPr rtlCol="0" anchor="ctr"/>
              <a:lstStyle/>
              <a:p>
                <a:endParaRPr lang="en-US"/>
              </a:p>
            </p:txBody>
          </p:sp>
        </p:grpSp>
        <p:grpSp>
          <p:nvGrpSpPr>
            <p:cNvPr id="57" name="Graphic 232">
              <a:extLst>
                <a:ext uri="{FF2B5EF4-FFF2-40B4-BE49-F238E27FC236}">
                  <a16:creationId xmlns:a16="http://schemas.microsoft.com/office/drawing/2014/main" id="{AECF87F6-AD25-A69D-0452-50518F6AB8CB}"/>
                </a:ext>
              </a:extLst>
            </p:cNvPr>
            <p:cNvGrpSpPr/>
            <p:nvPr/>
          </p:nvGrpSpPr>
          <p:grpSpPr>
            <a:xfrm>
              <a:off x="5805910" y="3967994"/>
              <a:ext cx="252789" cy="241541"/>
              <a:chOff x="5805910" y="3967994"/>
              <a:chExt cx="252789" cy="241541"/>
            </a:xfrm>
            <a:noFill/>
          </p:grpSpPr>
          <p:sp>
            <p:nvSpPr>
              <p:cNvPr id="58" name="Freeform 1145">
                <a:extLst>
                  <a:ext uri="{FF2B5EF4-FFF2-40B4-BE49-F238E27FC236}">
                    <a16:creationId xmlns:a16="http://schemas.microsoft.com/office/drawing/2014/main" id="{A3899BB2-E0A5-FE47-23EA-CE5BC7CE86AD}"/>
                  </a:ext>
                </a:extLst>
              </p:cNvPr>
              <p:cNvSpPr/>
              <p:nvPr/>
            </p:nvSpPr>
            <p:spPr>
              <a:xfrm>
                <a:off x="5805910" y="3967994"/>
                <a:ext cx="58117" cy="58116"/>
              </a:xfrm>
              <a:custGeom>
                <a:avLst/>
                <a:gdLst>
                  <a:gd name="connsiteX0" fmla="*/ 57362 w 58117"/>
                  <a:gd name="connsiteY0" fmla="*/ 22527 h 58116"/>
                  <a:gd name="connsiteX1" fmla="*/ 35590 w 58117"/>
                  <a:gd name="connsiteY1" fmla="*/ 57361 h 58116"/>
                  <a:gd name="connsiteX2" fmla="*/ 755 w 58117"/>
                  <a:gd name="connsiteY2" fmla="*/ 35590 h 58116"/>
                  <a:gd name="connsiteX3" fmla="*/ 22527 w 58117"/>
                  <a:gd name="connsiteY3" fmla="*/ 756 h 58116"/>
                  <a:gd name="connsiteX4" fmla="*/ 57362 w 58117"/>
                  <a:gd name="connsiteY4" fmla="*/ 22527 h 5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17" h="58116">
                    <a:moveTo>
                      <a:pt x="57362" y="22527"/>
                    </a:moveTo>
                    <a:cubicBezTo>
                      <a:pt x="60990" y="38130"/>
                      <a:pt x="51193" y="53733"/>
                      <a:pt x="35590" y="57361"/>
                    </a:cubicBezTo>
                    <a:cubicBezTo>
                      <a:pt x="19987" y="60990"/>
                      <a:pt x="4384" y="51193"/>
                      <a:pt x="755" y="35590"/>
                    </a:cubicBezTo>
                    <a:cubicBezTo>
                      <a:pt x="-2873" y="19987"/>
                      <a:pt x="6924" y="4384"/>
                      <a:pt x="22527" y="756"/>
                    </a:cubicBezTo>
                    <a:cubicBezTo>
                      <a:pt x="38130" y="-2873"/>
                      <a:pt x="53733" y="6924"/>
                      <a:pt x="57362" y="22527"/>
                    </a:cubicBezTo>
                    <a:close/>
                  </a:path>
                </a:pathLst>
              </a:custGeom>
              <a:noFill/>
              <a:ln w="28575" cap="rnd">
                <a:solidFill>
                  <a:srgbClr val="2094D2"/>
                </a:solidFill>
                <a:prstDash val="solid"/>
                <a:round/>
              </a:ln>
            </p:spPr>
            <p:txBody>
              <a:bodyPr rtlCol="0" anchor="ctr"/>
              <a:lstStyle/>
              <a:p>
                <a:endParaRPr lang="en-US"/>
              </a:p>
            </p:txBody>
          </p:sp>
          <p:sp>
            <p:nvSpPr>
              <p:cNvPr id="59" name="Freeform 1146">
                <a:extLst>
                  <a:ext uri="{FF2B5EF4-FFF2-40B4-BE49-F238E27FC236}">
                    <a16:creationId xmlns:a16="http://schemas.microsoft.com/office/drawing/2014/main" id="{2502EBD7-1718-B6E8-DB7D-6FF03BD07105}"/>
                  </a:ext>
                </a:extLst>
              </p:cNvPr>
              <p:cNvSpPr/>
              <p:nvPr/>
            </p:nvSpPr>
            <p:spPr>
              <a:xfrm>
                <a:off x="6000583" y="4151418"/>
                <a:ext cx="58116" cy="58116"/>
              </a:xfrm>
              <a:custGeom>
                <a:avLst/>
                <a:gdLst>
                  <a:gd name="connsiteX0" fmla="*/ 57361 w 58116"/>
                  <a:gd name="connsiteY0" fmla="*/ 22527 h 58116"/>
                  <a:gd name="connsiteX1" fmla="*/ 35590 w 58116"/>
                  <a:gd name="connsiteY1" fmla="*/ 57361 h 58116"/>
                  <a:gd name="connsiteX2" fmla="*/ 755 w 58116"/>
                  <a:gd name="connsiteY2" fmla="*/ 35590 h 58116"/>
                  <a:gd name="connsiteX3" fmla="*/ 22527 w 58116"/>
                  <a:gd name="connsiteY3" fmla="*/ 756 h 58116"/>
                  <a:gd name="connsiteX4" fmla="*/ 57361 w 58116"/>
                  <a:gd name="connsiteY4" fmla="*/ 22527 h 5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16" h="58116">
                    <a:moveTo>
                      <a:pt x="57361" y="22527"/>
                    </a:moveTo>
                    <a:cubicBezTo>
                      <a:pt x="60990" y="38130"/>
                      <a:pt x="51193" y="53733"/>
                      <a:pt x="35590" y="57361"/>
                    </a:cubicBezTo>
                    <a:cubicBezTo>
                      <a:pt x="19987" y="60990"/>
                      <a:pt x="4384" y="51192"/>
                      <a:pt x="755" y="35590"/>
                    </a:cubicBezTo>
                    <a:cubicBezTo>
                      <a:pt x="-2873" y="19987"/>
                      <a:pt x="6924" y="4384"/>
                      <a:pt x="22527" y="756"/>
                    </a:cubicBezTo>
                    <a:cubicBezTo>
                      <a:pt x="38130" y="-2873"/>
                      <a:pt x="53733" y="6924"/>
                      <a:pt x="57361" y="22527"/>
                    </a:cubicBezTo>
                    <a:close/>
                  </a:path>
                </a:pathLst>
              </a:custGeom>
              <a:noFill/>
              <a:ln w="28575" cap="rnd">
                <a:solidFill>
                  <a:srgbClr val="2094D2"/>
                </a:solidFill>
                <a:prstDash val="solid"/>
                <a:round/>
              </a:ln>
            </p:spPr>
            <p:txBody>
              <a:bodyPr rtlCol="0" anchor="ctr"/>
              <a:lstStyle/>
              <a:p>
                <a:endParaRPr lang="en-US"/>
              </a:p>
            </p:txBody>
          </p:sp>
          <p:sp>
            <p:nvSpPr>
              <p:cNvPr id="60" name="Freeform 1147">
                <a:extLst>
                  <a:ext uri="{FF2B5EF4-FFF2-40B4-BE49-F238E27FC236}">
                    <a16:creationId xmlns:a16="http://schemas.microsoft.com/office/drawing/2014/main" id="{2AB38929-AFD0-BF94-0F3D-5AA3E35F166F}"/>
                  </a:ext>
                </a:extLst>
              </p:cNvPr>
              <p:cNvSpPr/>
              <p:nvPr/>
            </p:nvSpPr>
            <p:spPr>
              <a:xfrm>
                <a:off x="5858192" y="4020275"/>
                <a:ext cx="140788" cy="140788"/>
              </a:xfrm>
              <a:custGeom>
                <a:avLst/>
                <a:gdLst>
                  <a:gd name="connsiteX0" fmla="*/ 0 w 140788"/>
                  <a:gd name="connsiteY0" fmla="*/ 0 h 140788"/>
                  <a:gd name="connsiteX1" fmla="*/ 140788 w 140788"/>
                  <a:gd name="connsiteY1" fmla="*/ 140789 h 140788"/>
                </a:gdLst>
                <a:ahLst/>
                <a:cxnLst>
                  <a:cxn ang="0">
                    <a:pos x="connsiteX0" y="connsiteY0"/>
                  </a:cxn>
                  <a:cxn ang="0">
                    <a:pos x="connsiteX1" y="connsiteY1"/>
                  </a:cxn>
                </a:cxnLst>
                <a:rect l="l" t="t" r="r" b="b"/>
                <a:pathLst>
                  <a:path w="140788" h="140788">
                    <a:moveTo>
                      <a:pt x="0" y="0"/>
                    </a:moveTo>
                    <a:lnTo>
                      <a:pt x="140788" y="140789"/>
                    </a:lnTo>
                  </a:path>
                </a:pathLst>
              </a:custGeom>
              <a:ln w="28575" cap="rnd">
                <a:solidFill>
                  <a:srgbClr val="2094D2"/>
                </a:solidFill>
                <a:prstDash val="solid"/>
                <a:round/>
              </a:ln>
            </p:spPr>
            <p:txBody>
              <a:bodyPr rtlCol="0" anchor="ctr"/>
              <a:lstStyle/>
              <a:p>
                <a:endParaRPr lang="en-US"/>
              </a:p>
            </p:txBody>
          </p:sp>
        </p:grpSp>
      </p:grpSp>
      <p:grpSp>
        <p:nvGrpSpPr>
          <p:cNvPr id="67" name="Group 66">
            <a:extLst>
              <a:ext uri="{FF2B5EF4-FFF2-40B4-BE49-F238E27FC236}">
                <a16:creationId xmlns:a16="http://schemas.microsoft.com/office/drawing/2014/main" id="{BA6BBBAB-54E7-3D81-D36D-89B70E64D17B}"/>
              </a:ext>
            </a:extLst>
          </p:cNvPr>
          <p:cNvGrpSpPr/>
          <p:nvPr/>
        </p:nvGrpSpPr>
        <p:grpSpPr>
          <a:xfrm>
            <a:off x="405149" y="3241357"/>
            <a:ext cx="797772" cy="824910"/>
            <a:chOff x="6298198" y="4900718"/>
            <a:chExt cx="1449436" cy="1440000"/>
          </a:xfrm>
          <a:solidFill>
            <a:srgbClr val="2094D2"/>
          </a:solidFill>
        </p:grpSpPr>
        <p:grpSp>
          <p:nvGrpSpPr>
            <p:cNvPr id="68" name="Graphic 2">
              <a:extLst>
                <a:ext uri="{FF2B5EF4-FFF2-40B4-BE49-F238E27FC236}">
                  <a16:creationId xmlns:a16="http://schemas.microsoft.com/office/drawing/2014/main" id="{55DDA19E-4DB8-55C3-8E8D-E6797CF45A5D}"/>
                </a:ext>
              </a:extLst>
            </p:cNvPr>
            <p:cNvGrpSpPr/>
            <p:nvPr/>
          </p:nvGrpSpPr>
          <p:grpSpPr>
            <a:xfrm>
              <a:off x="6348614" y="4990298"/>
              <a:ext cx="1399020" cy="1350420"/>
              <a:chOff x="4593193" y="3962101"/>
              <a:chExt cx="2123345" cy="2049583"/>
            </a:xfrm>
            <a:grpFill/>
          </p:grpSpPr>
          <p:sp>
            <p:nvSpPr>
              <p:cNvPr id="91" name="Freeform 163">
                <a:extLst>
                  <a:ext uri="{FF2B5EF4-FFF2-40B4-BE49-F238E27FC236}">
                    <a16:creationId xmlns:a16="http://schemas.microsoft.com/office/drawing/2014/main" id="{8C54CA18-537F-5A2B-1079-5C2F83D5110B}"/>
                  </a:ext>
                </a:extLst>
              </p:cNvPr>
              <p:cNvSpPr/>
              <p:nvPr/>
            </p:nvSpPr>
            <p:spPr>
              <a:xfrm>
                <a:off x="5245139" y="3962101"/>
                <a:ext cx="824211" cy="939590"/>
              </a:xfrm>
              <a:custGeom>
                <a:avLst/>
                <a:gdLst>
                  <a:gd name="connsiteX0" fmla="*/ 818501 w 824211"/>
                  <a:gd name="connsiteY0" fmla="*/ 700647 h 939590"/>
                  <a:gd name="connsiteX1" fmla="*/ 419720 w 824211"/>
                  <a:gd name="connsiteY1" fmla="*/ 939591 h 939590"/>
                  <a:gd name="connsiteX2" fmla="*/ 0 w 824211"/>
                  <a:gd name="connsiteY2" fmla="*/ 704455 h 939590"/>
                  <a:gd name="connsiteX3" fmla="*/ 0 w 824211"/>
                  <a:gd name="connsiteY3" fmla="*/ 241799 h 939590"/>
                  <a:gd name="connsiteX4" fmla="*/ 414009 w 824211"/>
                  <a:gd name="connsiteY4" fmla="*/ 0 h 939590"/>
                  <a:gd name="connsiteX5" fmla="*/ 824212 w 824211"/>
                  <a:gd name="connsiteY5" fmla="*/ 244655 h 93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9590">
                    <a:moveTo>
                      <a:pt x="818501" y="700647"/>
                    </a:moveTo>
                    <a:lnTo>
                      <a:pt x="419720" y="939591"/>
                    </a:lnTo>
                    <a:lnTo>
                      <a:pt x="0" y="704455"/>
                    </a:lnTo>
                    <a:lnTo>
                      <a:pt x="0" y="241799"/>
                    </a:lnTo>
                    <a:lnTo>
                      <a:pt x="414009" y="0"/>
                    </a:lnTo>
                    <a:lnTo>
                      <a:pt x="824212" y="244655"/>
                    </a:lnTo>
                    <a:close/>
                  </a:path>
                </a:pathLst>
              </a:custGeom>
              <a:solidFill>
                <a:srgbClr val="F68E2B"/>
              </a:solidFill>
              <a:ln w="9514" cap="flat">
                <a:noFill/>
                <a:prstDash val="solid"/>
                <a:miter/>
              </a:ln>
            </p:spPr>
            <p:txBody>
              <a:bodyPr rtlCol="0" anchor="ctr"/>
              <a:lstStyle/>
              <a:p>
                <a:endParaRPr lang="en-US"/>
              </a:p>
            </p:txBody>
          </p:sp>
          <p:sp>
            <p:nvSpPr>
              <p:cNvPr id="92" name="Freeform 164">
                <a:extLst>
                  <a:ext uri="{FF2B5EF4-FFF2-40B4-BE49-F238E27FC236}">
                    <a16:creationId xmlns:a16="http://schemas.microsoft.com/office/drawing/2014/main" id="{66C83B78-8D18-19D6-6023-AAF368B7D734}"/>
                  </a:ext>
                </a:extLst>
              </p:cNvPr>
              <p:cNvSpPr/>
              <p:nvPr/>
            </p:nvSpPr>
            <p:spPr>
              <a:xfrm>
                <a:off x="5892326" y="5065430"/>
                <a:ext cx="824211" cy="938638"/>
              </a:xfrm>
              <a:custGeom>
                <a:avLst/>
                <a:gdLst>
                  <a:gd name="connsiteX0" fmla="*/ 818501 w 824211"/>
                  <a:gd name="connsiteY0" fmla="*/ 700647 h 938638"/>
                  <a:gd name="connsiteX1" fmla="*/ 419720 w 824211"/>
                  <a:gd name="connsiteY1" fmla="*/ 938639 h 938638"/>
                  <a:gd name="connsiteX2" fmla="*/ 0 w 824211"/>
                  <a:gd name="connsiteY2" fmla="*/ 703503 h 938638"/>
                  <a:gd name="connsiteX3" fmla="*/ 0 w 824211"/>
                  <a:gd name="connsiteY3" fmla="*/ 240848 h 938638"/>
                  <a:gd name="connsiteX4" fmla="*/ 414009 w 824211"/>
                  <a:gd name="connsiteY4" fmla="*/ 0 h 938638"/>
                  <a:gd name="connsiteX5" fmla="*/ 824212 w 824211"/>
                  <a:gd name="connsiteY5" fmla="*/ 244655 h 93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8638">
                    <a:moveTo>
                      <a:pt x="818501" y="700647"/>
                    </a:moveTo>
                    <a:lnTo>
                      <a:pt x="419720" y="938639"/>
                    </a:lnTo>
                    <a:lnTo>
                      <a:pt x="0" y="703503"/>
                    </a:lnTo>
                    <a:lnTo>
                      <a:pt x="0" y="240848"/>
                    </a:lnTo>
                    <a:lnTo>
                      <a:pt x="414009" y="0"/>
                    </a:lnTo>
                    <a:lnTo>
                      <a:pt x="824212" y="244655"/>
                    </a:lnTo>
                    <a:close/>
                  </a:path>
                </a:pathLst>
              </a:custGeom>
              <a:solidFill>
                <a:srgbClr val="F68E2B"/>
              </a:solidFill>
              <a:ln w="9514" cap="flat">
                <a:noFill/>
                <a:prstDash val="solid"/>
                <a:miter/>
              </a:ln>
            </p:spPr>
            <p:txBody>
              <a:bodyPr rtlCol="0" anchor="ctr"/>
              <a:lstStyle/>
              <a:p>
                <a:endParaRPr lang="en-US"/>
              </a:p>
            </p:txBody>
          </p:sp>
          <p:sp>
            <p:nvSpPr>
              <p:cNvPr id="93" name="Freeform 165">
                <a:extLst>
                  <a:ext uri="{FF2B5EF4-FFF2-40B4-BE49-F238E27FC236}">
                    <a16:creationId xmlns:a16="http://schemas.microsoft.com/office/drawing/2014/main" id="{0295C107-CC49-AB3E-4000-EB002C823CBC}"/>
                  </a:ext>
                </a:extLst>
              </p:cNvPr>
              <p:cNvSpPr/>
              <p:nvPr/>
            </p:nvSpPr>
            <p:spPr>
              <a:xfrm>
                <a:off x="4593193" y="5073046"/>
                <a:ext cx="824211" cy="938638"/>
              </a:xfrm>
              <a:custGeom>
                <a:avLst/>
                <a:gdLst>
                  <a:gd name="connsiteX0" fmla="*/ 817550 w 824211"/>
                  <a:gd name="connsiteY0" fmla="*/ 700647 h 938638"/>
                  <a:gd name="connsiteX1" fmla="*/ 419720 w 824211"/>
                  <a:gd name="connsiteY1" fmla="*/ 938639 h 938638"/>
                  <a:gd name="connsiteX2" fmla="*/ 0 w 824211"/>
                  <a:gd name="connsiteY2" fmla="*/ 703503 h 938638"/>
                  <a:gd name="connsiteX3" fmla="*/ 0 w 824211"/>
                  <a:gd name="connsiteY3" fmla="*/ 240847 h 938638"/>
                  <a:gd name="connsiteX4" fmla="*/ 413058 w 824211"/>
                  <a:gd name="connsiteY4" fmla="*/ 0 h 938638"/>
                  <a:gd name="connsiteX5" fmla="*/ 824212 w 824211"/>
                  <a:gd name="connsiteY5" fmla="*/ 244655 h 93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8638">
                    <a:moveTo>
                      <a:pt x="817550" y="700647"/>
                    </a:moveTo>
                    <a:lnTo>
                      <a:pt x="419720" y="938639"/>
                    </a:lnTo>
                    <a:lnTo>
                      <a:pt x="0" y="703503"/>
                    </a:lnTo>
                    <a:lnTo>
                      <a:pt x="0" y="240847"/>
                    </a:lnTo>
                    <a:lnTo>
                      <a:pt x="413058" y="0"/>
                    </a:lnTo>
                    <a:lnTo>
                      <a:pt x="824212" y="244655"/>
                    </a:lnTo>
                    <a:close/>
                  </a:path>
                </a:pathLst>
              </a:custGeom>
              <a:solidFill>
                <a:srgbClr val="F68E2B"/>
              </a:solidFill>
              <a:ln w="9514" cap="flat">
                <a:noFill/>
                <a:prstDash val="solid"/>
                <a:miter/>
              </a:ln>
            </p:spPr>
            <p:txBody>
              <a:bodyPr rtlCol="0" anchor="ctr"/>
              <a:lstStyle/>
              <a:p>
                <a:endParaRPr lang="en-US"/>
              </a:p>
            </p:txBody>
          </p:sp>
        </p:grpSp>
        <p:grpSp>
          <p:nvGrpSpPr>
            <p:cNvPr id="69" name="Graphic 2">
              <a:extLst>
                <a:ext uri="{FF2B5EF4-FFF2-40B4-BE49-F238E27FC236}">
                  <a16:creationId xmlns:a16="http://schemas.microsoft.com/office/drawing/2014/main" id="{102D7487-0253-1D98-3787-F42D844B33C5}"/>
                </a:ext>
              </a:extLst>
            </p:cNvPr>
            <p:cNvGrpSpPr/>
            <p:nvPr/>
          </p:nvGrpSpPr>
          <p:grpSpPr>
            <a:xfrm>
              <a:off x="6298198" y="4900718"/>
              <a:ext cx="1439780" cy="1404262"/>
              <a:chOff x="4560834" y="3923992"/>
              <a:chExt cx="2185208" cy="2131302"/>
            </a:xfrm>
            <a:grpFill/>
          </p:grpSpPr>
          <p:sp>
            <p:nvSpPr>
              <p:cNvPr id="70" name="Freeform 142">
                <a:extLst>
                  <a:ext uri="{FF2B5EF4-FFF2-40B4-BE49-F238E27FC236}">
                    <a16:creationId xmlns:a16="http://schemas.microsoft.com/office/drawing/2014/main" id="{6264088C-70F6-96E3-D2C5-35EEB1015417}"/>
                  </a:ext>
                </a:extLst>
              </p:cNvPr>
              <p:cNvSpPr/>
              <p:nvPr/>
            </p:nvSpPr>
            <p:spPr>
              <a:xfrm>
                <a:off x="5904699" y="5079709"/>
                <a:ext cx="841343" cy="975586"/>
              </a:xfrm>
              <a:custGeom>
                <a:avLst/>
                <a:gdLst>
                  <a:gd name="connsiteX0" fmla="*/ 429237 w 841343"/>
                  <a:gd name="connsiteY0" fmla="*/ 53310 h 975586"/>
                  <a:gd name="connsiteX1" fmla="*/ 459693 w 841343"/>
                  <a:gd name="connsiteY1" fmla="*/ 0 h 975586"/>
                  <a:gd name="connsiteX2" fmla="*/ 532026 w 841343"/>
                  <a:gd name="connsiteY2" fmla="*/ 40935 h 975586"/>
                  <a:gd name="connsiteX3" fmla="*/ 825164 w 841343"/>
                  <a:gd name="connsiteY3" fmla="*/ 209433 h 975586"/>
                  <a:gd name="connsiteX4" fmla="*/ 841343 w 841343"/>
                  <a:gd name="connsiteY4" fmla="*/ 237040 h 975586"/>
                  <a:gd name="connsiteX5" fmla="*/ 841343 w 841343"/>
                  <a:gd name="connsiteY5" fmla="*/ 710167 h 975586"/>
                  <a:gd name="connsiteX6" fmla="*/ 828971 w 841343"/>
                  <a:gd name="connsiteY6" fmla="*/ 731110 h 975586"/>
                  <a:gd name="connsiteX7" fmla="*/ 408299 w 841343"/>
                  <a:gd name="connsiteY7" fmla="*/ 972910 h 975586"/>
                  <a:gd name="connsiteX8" fmla="*/ 390216 w 841343"/>
                  <a:gd name="connsiteY8" fmla="*/ 973862 h 975586"/>
                  <a:gd name="connsiteX9" fmla="*/ 3807 w 841343"/>
                  <a:gd name="connsiteY9" fmla="*/ 751101 h 975586"/>
                  <a:gd name="connsiteX10" fmla="*/ 0 w 841343"/>
                  <a:gd name="connsiteY10" fmla="*/ 748246 h 975586"/>
                  <a:gd name="connsiteX11" fmla="*/ 30456 w 841343"/>
                  <a:gd name="connsiteY11" fmla="*/ 695888 h 975586"/>
                  <a:gd name="connsiteX12" fmla="*/ 156086 w 841343"/>
                  <a:gd name="connsiteY12" fmla="*/ 768237 h 975586"/>
                  <a:gd name="connsiteX13" fmla="*/ 387361 w 841343"/>
                  <a:gd name="connsiteY13" fmla="*/ 901512 h 975586"/>
                  <a:gd name="connsiteX14" fmla="*/ 409251 w 841343"/>
                  <a:gd name="connsiteY14" fmla="*/ 901512 h 975586"/>
                  <a:gd name="connsiteX15" fmla="*/ 767107 w 841343"/>
                  <a:gd name="connsiteY15" fmla="*/ 693983 h 975586"/>
                  <a:gd name="connsiteX16" fmla="*/ 774721 w 841343"/>
                  <a:gd name="connsiteY16" fmla="*/ 679704 h 975586"/>
                  <a:gd name="connsiteX17" fmla="*/ 774721 w 841343"/>
                  <a:gd name="connsiteY17" fmla="*/ 263695 h 975586"/>
                  <a:gd name="connsiteX18" fmla="*/ 763300 w 841343"/>
                  <a:gd name="connsiteY18" fmla="*/ 246559 h 975586"/>
                  <a:gd name="connsiteX19" fmla="*/ 436851 w 841343"/>
                  <a:gd name="connsiteY19" fmla="*/ 58070 h 975586"/>
                  <a:gd name="connsiteX20" fmla="*/ 429237 w 841343"/>
                  <a:gd name="connsiteY20" fmla="*/ 53310 h 97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1343" h="975586">
                    <a:moveTo>
                      <a:pt x="429237" y="53310"/>
                    </a:moveTo>
                    <a:cubicBezTo>
                      <a:pt x="439707" y="35223"/>
                      <a:pt x="449224" y="19039"/>
                      <a:pt x="459693" y="0"/>
                    </a:cubicBezTo>
                    <a:cubicBezTo>
                      <a:pt x="484439" y="14279"/>
                      <a:pt x="508232" y="27607"/>
                      <a:pt x="532026" y="40935"/>
                    </a:cubicBezTo>
                    <a:cubicBezTo>
                      <a:pt x="630056" y="97101"/>
                      <a:pt x="727134" y="153267"/>
                      <a:pt x="825164" y="209433"/>
                    </a:cubicBezTo>
                    <a:cubicBezTo>
                      <a:pt x="836585" y="216096"/>
                      <a:pt x="841343" y="222760"/>
                      <a:pt x="841343" y="237040"/>
                    </a:cubicBezTo>
                    <a:cubicBezTo>
                      <a:pt x="840392" y="395066"/>
                      <a:pt x="840392" y="553093"/>
                      <a:pt x="841343" y="710167"/>
                    </a:cubicBezTo>
                    <a:cubicBezTo>
                      <a:pt x="841343" y="720638"/>
                      <a:pt x="838488" y="726351"/>
                      <a:pt x="828971" y="731110"/>
                    </a:cubicBezTo>
                    <a:cubicBezTo>
                      <a:pt x="689064" y="812028"/>
                      <a:pt x="549157" y="892945"/>
                      <a:pt x="408299" y="972910"/>
                    </a:cubicBezTo>
                    <a:cubicBezTo>
                      <a:pt x="403540" y="975766"/>
                      <a:pt x="394975" y="976718"/>
                      <a:pt x="390216" y="973862"/>
                    </a:cubicBezTo>
                    <a:cubicBezTo>
                      <a:pt x="260778" y="899609"/>
                      <a:pt x="132293" y="825355"/>
                      <a:pt x="3807" y="751101"/>
                    </a:cubicBezTo>
                    <a:cubicBezTo>
                      <a:pt x="2855" y="751101"/>
                      <a:pt x="1904" y="750150"/>
                      <a:pt x="0" y="748246"/>
                    </a:cubicBezTo>
                    <a:cubicBezTo>
                      <a:pt x="9517" y="731110"/>
                      <a:pt x="19987" y="713975"/>
                      <a:pt x="30456" y="695888"/>
                    </a:cubicBezTo>
                    <a:cubicBezTo>
                      <a:pt x="73285" y="720638"/>
                      <a:pt x="115161" y="744438"/>
                      <a:pt x="156086" y="768237"/>
                    </a:cubicBezTo>
                    <a:cubicBezTo>
                      <a:pt x="233178" y="812979"/>
                      <a:pt x="310269" y="856770"/>
                      <a:pt x="387361" y="901512"/>
                    </a:cubicBezTo>
                    <a:cubicBezTo>
                      <a:pt x="395926" y="906272"/>
                      <a:pt x="401637" y="906272"/>
                      <a:pt x="409251" y="901512"/>
                    </a:cubicBezTo>
                    <a:cubicBezTo>
                      <a:pt x="528219" y="832019"/>
                      <a:pt x="648139" y="763477"/>
                      <a:pt x="767107" y="693983"/>
                    </a:cubicBezTo>
                    <a:cubicBezTo>
                      <a:pt x="770914" y="691128"/>
                      <a:pt x="774721" y="684464"/>
                      <a:pt x="774721" y="679704"/>
                    </a:cubicBezTo>
                    <a:cubicBezTo>
                      <a:pt x="774721" y="540717"/>
                      <a:pt x="774721" y="402682"/>
                      <a:pt x="774721" y="263695"/>
                    </a:cubicBezTo>
                    <a:cubicBezTo>
                      <a:pt x="774721" y="254175"/>
                      <a:pt x="769962" y="250367"/>
                      <a:pt x="763300" y="246559"/>
                    </a:cubicBezTo>
                    <a:cubicBezTo>
                      <a:pt x="654801" y="183730"/>
                      <a:pt x="546302" y="120900"/>
                      <a:pt x="436851" y="58070"/>
                    </a:cubicBezTo>
                    <a:cubicBezTo>
                      <a:pt x="435900" y="58070"/>
                      <a:pt x="433996" y="56166"/>
                      <a:pt x="429237" y="53310"/>
                    </a:cubicBezTo>
                    <a:close/>
                  </a:path>
                </a:pathLst>
              </a:custGeom>
              <a:grpFill/>
              <a:ln w="9514" cap="flat">
                <a:noFill/>
                <a:prstDash val="solid"/>
                <a:miter/>
              </a:ln>
            </p:spPr>
            <p:txBody>
              <a:bodyPr rtlCol="0" anchor="ctr"/>
              <a:lstStyle/>
              <a:p>
                <a:endParaRPr lang="en-US"/>
              </a:p>
            </p:txBody>
          </p:sp>
          <p:sp>
            <p:nvSpPr>
              <p:cNvPr id="71" name="Freeform 143">
                <a:extLst>
                  <a:ext uri="{FF2B5EF4-FFF2-40B4-BE49-F238E27FC236}">
                    <a16:creationId xmlns:a16="http://schemas.microsoft.com/office/drawing/2014/main" id="{0F52F297-A12B-3836-069B-6341557C02A5}"/>
                  </a:ext>
                </a:extLst>
              </p:cNvPr>
              <p:cNvSpPr/>
              <p:nvPr/>
            </p:nvSpPr>
            <p:spPr>
              <a:xfrm>
                <a:off x="5216586" y="5523088"/>
                <a:ext cx="889882" cy="237899"/>
              </a:xfrm>
              <a:custGeom>
                <a:avLst/>
                <a:gdLst>
                  <a:gd name="connsiteX0" fmla="*/ 889882 w 889882"/>
                  <a:gd name="connsiteY0" fmla="*/ 147793 h 237899"/>
                  <a:gd name="connsiteX1" fmla="*/ 871799 w 889882"/>
                  <a:gd name="connsiteY1" fmla="*/ 147793 h 237899"/>
                  <a:gd name="connsiteX2" fmla="*/ 769962 w 889882"/>
                  <a:gd name="connsiteY2" fmla="*/ 147793 h 237899"/>
                  <a:gd name="connsiteX3" fmla="*/ 751879 w 889882"/>
                  <a:gd name="connsiteY3" fmla="*/ 159216 h 237899"/>
                  <a:gd name="connsiteX4" fmla="*/ 640525 w 889882"/>
                  <a:gd name="connsiteY4" fmla="*/ 235374 h 237899"/>
                  <a:gd name="connsiteX5" fmla="*/ 574854 w 889882"/>
                  <a:gd name="connsiteY5" fmla="*/ 235374 h 237899"/>
                  <a:gd name="connsiteX6" fmla="*/ 465404 w 889882"/>
                  <a:gd name="connsiteY6" fmla="*/ 162072 h 237899"/>
                  <a:gd name="connsiteX7" fmla="*/ 446369 w 889882"/>
                  <a:gd name="connsiteY7" fmla="*/ 149697 h 237899"/>
                  <a:gd name="connsiteX8" fmla="*/ 427334 w 889882"/>
                  <a:gd name="connsiteY8" fmla="*/ 162072 h 237899"/>
                  <a:gd name="connsiteX9" fmla="*/ 317883 w 889882"/>
                  <a:gd name="connsiteY9" fmla="*/ 237278 h 237899"/>
                  <a:gd name="connsiteX10" fmla="*/ 238888 w 889882"/>
                  <a:gd name="connsiteY10" fmla="*/ 236325 h 237899"/>
                  <a:gd name="connsiteX11" fmla="*/ 139906 w 889882"/>
                  <a:gd name="connsiteY11" fmla="*/ 163024 h 237899"/>
                  <a:gd name="connsiteX12" fmla="*/ 120872 w 889882"/>
                  <a:gd name="connsiteY12" fmla="*/ 150649 h 237899"/>
                  <a:gd name="connsiteX13" fmla="*/ 13324 w 889882"/>
                  <a:gd name="connsiteY13" fmla="*/ 150649 h 237899"/>
                  <a:gd name="connsiteX14" fmla="*/ 0 w 889882"/>
                  <a:gd name="connsiteY14" fmla="*/ 137321 h 237899"/>
                  <a:gd name="connsiteX15" fmla="*/ 0 w 889882"/>
                  <a:gd name="connsiteY15" fmla="*/ 100194 h 237899"/>
                  <a:gd name="connsiteX16" fmla="*/ 12373 w 889882"/>
                  <a:gd name="connsiteY16" fmla="*/ 87819 h 237899"/>
                  <a:gd name="connsiteX17" fmla="*/ 119920 w 889882"/>
                  <a:gd name="connsiteY17" fmla="*/ 87819 h 237899"/>
                  <a:gd name="connsiteX18" fmla="*/ 139906 w 889882"/>
                  <a:gd name="connsiteY18" fmla="*/ 74491 h 237899"/>
                  <a:gd name="connsiteX19" fmla="*/ 241743 w 889882"/>
                  <a:gd name="connsiteY19" fmla="*/ 1190 h 237899"/>
                  <a:gd name="connsiteX20" fmla="*/ 315979 w 889882"/>
                  <a:gd name="connsiteY20" fmla="*/ 1190 h 237899"/>
                  <a:gd name="connsiteX21" fmla="*/ 427334 w 889882"/>
                  <a:gd name="connsiteY21" fmla="*/ 77347 h 237899"/>
                  <a:gd name="connsiteX22" fmla="*/ 444465 w 889882"/>
                  <a:gd name="connsiteY22" fmla="*/ 87819 h 237899"/>
                  <a:gd name="connsiteX23" fmla="*/ 463500 w 889882"/>
                  <a:gd name="connsiteY23" fmla="*/ 77347 h 237899"/>
                  <a:gd name="connsiteX24" fmla="*/ 578661 w 889882"/>
                  <a:gd name="connsiteY24" fmla="*/ 238 h 237899"/>
                  <a:gd name="connsiteX25" fmla="*/ 655753 w 889882"/>
                  <a:gd name="connsiteY25" fmla="*/ 1190 h 237899"/>
                  <a:gd name="connsiteX26" fmla="*/ 750927 w 889882"/>
                  <a:gd name="connsiteY26" fmla="*/ 73539 h 237899"/>
                  <a:gd name="connsiteX27" fmla="*/ 771866 w 889882"/>
                  <a:gd name="connsiteY27" fmla="*/ 87819 h 237899"/>
                  <a:gd name="connsiteX28" fmla="*/ 873703 w 889882"/>
                  <a:gd name="connsiteY28" fmla="*/ 86867 h 237899"/>
                  <a:gd name="connsiteX29" fmla="*/ 889882 w 889882"/>
                  <a:gd name="connsiteY29" fmla="*/ 86867 h 237899"/>
                  <a:gd name="connsiteX30" fmla="*/ 889882 w 889882"/>
                  <a:gd name="connsiteY30" fmla="*/ 147793 h 237899"/>
                  <a:gd name="connsiteX31" fmla="*/ 360712 w 889882"/>
                  <a:gd name="connsiteY31" fmla="*/ 87819 h 237899"/>
                  <a:gd name="connsiteX32" fmla="*/ 363567 w 889882"/>
                  <a:gd name="connsiteY32" fmla="*/ 82107 h 237899"/>
                  <a:gd name="connsiteX33" fmla="*/ 334063 w 889882"/>
                  <a:gd name="connsiteY33" fmla="*/ 65924 h 237899"/>
                  <a:gd name="connsiteX34" fmla="*/ 235081 w 889882"/>
                  <a:gd name="connsiteY34" fmla="*/ 65924 h 237899"/>
                  <a:gd name="connsiteX35" fmla="*/ 206529 w 889882"/>
                  <a:gd name="connsiteY35" fmla="*/ 87819 h 237899"/>
                  <a:gd name="connsiteX36" fmla="*/ 241743 w 889882"/>
                  <a:gd name="connsiteY36" fmla="*/ 87819 h 237899"/>
                  <a:gd name="connsiteX37" fmla="*/ 241743 w 889882"/>
                  <a:gd name="connsiteY37" fmla="*/ 149697 h 237899"/>
                  <a:gd name="connsiteX38" fmla="*/ 208432 w 889882"/>
                  <a:gd name="connsiteY38" fmla="*/ 151601 h 237899"/>
                  <a:gd name="connsiteX39" fmla="*/ 206529 w 889882"/>
                  <a:gd name="connsiteY39" fmla="*/ 157312 h 237899"/>
                  <a:gd name="connsiteX40" fmla="*/ 236985 w 889882"/>
                  <a:gd name="connsiteY40" fmla="*/ 173496 h 237899"/>
                  <a:gd name="connsiteX41" fmla="*/ 335014 w 889882"/>
                  <a:gd name="connsiteY41" fmla="*/ 173496 h 237899"/>
                  <a:gd name="connsiteX42" fmla="*/ 363567 w 889882"/>
                  <a:gd name="connsiteY42" fmla="*/ 157312 h 237899"/>
                  <a:gd name="connsiteX43" fmla="*/ 361663 w 889882"/>
                  <a:gd name="connsiteY43" fmla="*/ 151601 h 237899"/>
                  <a:gd name="connsiteX44" fmla="*/ 336918 w 889882"/>
                  <a:gd name="connsiteY44" fmla="*/ 151601 h 237899"/>
                  <a:gd name="connsiteX45" fmla="*/ 328352 w 889882"/>
                  <a:gd name="connsiteY45" fmla="*/ 145889 h 237899"/>
                  <a:gd name="connsiteX46" fmla="*/ 328352 w 889882"/>
                  <a:gd name="connsiteY46" fmla="*/ 89723 h 237899"/>
                  <a:gd name="connsiteX47" fmla="*/ 360712 w 889882"/>
                  <a:gd name="connsiteY47" fmla="*/ 87819 h 237899"/>
                  <a:gd name="connsiteX48" fmla="*/ 685257 w 889882"/>
                  <a:gd name="connsiteY48" fmla="*/ 86867 h 237899"/>
                  <a:gd name="connsiteX49" fmla="*/ 688112 w 889882"/>
                  <a:gd name="connsiteY49" fmla="*/ 81155 h 237899"/>
                  <a:gd name="connsiteX50" fmla="*/ 662415 w 889882"/>
                  <a:gd name="connsiteY50" fmla="*/ 65924 h 237899"/>
                  <a:gd name="connsiteX51" fmla="*/ 556771 w 889882"/>
                  <a:gd name="connsiteY51" fmla="*/ 65924 h 237899"/>
                  <a:gd name="connsiteX52" fmla="*/ 531074 w 889882"/>
                  <a:gd name="connsiteY52" fmla="*/ 82107 h 237899"/>
                  <a:gd name="connsiteX53" fmla="*/ 532978 w 889882"/>
                  <a:gd name="connsiteY53" fmla="*/ 87819 h 237899"/>
                  <a:gd name="connsiteX54" fmla="*/ 567241 w 889882"/>
                  <a:gd name="connsiteY54" fmla="*/ 87819 h 237899"/>
                  <a:gd name="connsiteX55" fmla="*/ 567241 w 889882"/>
                  <a:gd name="connsiteY55" fmla="*/ 142081 h 237899"/>
                  <a:gd name="connsiteX56" fmla="*/ 558675 w 889882"/>
                  <a:gd name="connsiteY56" fmla="*/ 149697 h 237899"/>
                  <a:gd name="connsiteX57" fmla="*/ 531074 w 889882"/>
                  <a:gd name="connsiteY57" fmla="*/ 149697 h 237899"/>
                  <a:gd name="connsiteX58" fmla="*/ 565337 w 889882"/>
                  <a:gd name="connsiteY58" fmla="*/ 172544 h 237899"/>
                  <a:gd name="connsiteX59" fmla="*/ 654801 w 889882"/>
                  <a:gd name="connsiteY59" fmla="*/ 172544 h 237899"/>
                  <a:gd name="connsiteX60" fmla="*/ 689064 w 889882"/>
                  <a:gd name="connsiteY60" fmla="*/ 148744 h 237899"/>
                  <a:gd name="connsiteX61" fmla="*/ 661463 w 889882"/>
                  <a:gd name="connsiteY61" fmla="*/ 148744 h 237899"/>
                  <a:gd name="connsiteX62" fmla="*/ 651946 w 889882"/>
                  <a:gd name="connsiteY62" fmla="*/ 143033 h 237899"/>
                  <a:gd name="connsiteX63" fmla="*/ 651946 w 889882"/>
                  <a:gd name="connsiteY63" fmla="*/ 86867 h 237899"/>
                  <a:gd name="connsiteX64" fmla="*/ 685257 w 889882"/>
                  <a:gd name="connsiteY64" fmla="*/ 86867 h 23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89882" h="237899">
                    <a:moveTo>
                      <a:pt x="889882" y="147793"/>
                    </a:moveTo>
                    <a:cubicBezTo>
                      <a:pt x="883220" y="147793"/>
                      <a:pt x="877510" y="147793"/>
                      <a:pt x="871799" y="147793"/>
                    </a:cubicBezTo>
                    <a:cubicBezTo>
                      <a:pt x="837536" y="147793"/>
                      <a:pt x="804225" y="147793"/>
                      <a:pt x="769962" y="147793"/>
                    </a:cubicBezTo>
                    <a:cubicBezTo>
                      <a:pt x="761397" y="147793"/>
                      <a:pt x="755686" y="149697"/>
                      <a:pt x="751879" y="159216"/>
                    </a:cubicBezTo>
                    <a:cubicBezTo>
                      <a:pt x="732844" y="206815"/>
                      <a:pt x="691919" y="234421"/>
                      <a:pt x="640525" y="235374"/>
                    </a:cubicBezTo>
                    <a:cubicBezTo>
                      <a:pt x="618635" y="235374"/>
                      <a:pt x="596745" y="235374"/>
                      <a:pt x="574854" y="235374"/>
                    </a:cubicBezTo>
                    <a:cubicBezTo>
                      <a:pt x="526315" y="235374"/>
                      <a:pt x="483487" y="206815"/>
                      <a:pt x="465404" y="162072"/>
                    </a:cubicBezTo>
                    <a:cubicBezTo>
                      <a:pt x="461597" y="152553"/>
                      <a:pt x="456838" y="148744"/>
                      <a:pt x="446369" y="149697"/>
                    </a:cubicBezTo>
                    <a:cubicBezTo>
                      <a:pt x="436851" y="149697"/>
                      <a:pt x="432093" y="151601"/>
                      <a:pt x="427334" y="162072"/>
                    </a:cubicBezTo>
                    <a:cubicBezTo>
                      <a:pt x="406395" y="209671"/>
                      <a:pt x="370229" y="236325"/>
                      <a:pt x="317883" y="237278"/>
                    </a:cubicBezTo>
                    <a:cubicBezTo>
                      <a:pt x="291234" y="237278"/>
                      <a:pt x="265537" y="239181"/>
                      <a:pt x="238888" y="236325"/>
                    </a:cubicBezTo>
                    <a:cubicBezTo>
                      <a:pt x="191301" y="232518"/>
                      <a:pt x="158941" y="205862"/>
                      <a:pt x="139906" y="163024"/>
                    </a:cubicBezTo>
                    <a:cubicBezTo>
                      <a:pt x="136100" y="153504"/>
                      <a:pt x="131341" y="150649"/>
                      <a:pt x="120872" y="150649"/>
                    </a:cubicBezTo>
                    <a:cubicBezTo>
                      <a:pt x="84705" y="151601"/>
                      <a:pt x="49491" y="150649"/>
                      <a:pt x="13324" y="150649"/>
                    </a:cubicBezTo>
                    <a:cubicBezTo>
                      <a:pt x="3807" y="150649"/>
                      <a:pt x="0" y="147793"/>
                      <a:pt x="0" y="137321"/>
                    </a:cubicBezTo>
                    <a:cubicBezTo>
                      <a:pt x="952" y="124945"/>
                      <a:pt x="0" y="112570"/>
                      <a:pt x="0" y="100194"/>
                    </a:cubicBezTo>
                    <a:cubicBezTo>
                      <a:pt x="0" y="90675"/>
                      <a:pt x="2855" y="87819"/>
                      <a:pt x="12373" y="87819"/>
                    </a:cubicBezTo>
                    <a:cubicBezTo>
                      <a:pt x="48539" y="87819"/>
                      <a:pt x="83754" y="87819"/>
                      <a:pt x="119920" y="87819"/>
                    </a:cubicBezTo>
                    <a:cubicBezTo>
                      <a:pt x="130389" y="87819"/>
                      <a:pt x="136100" y="85915"/>
                      <a:pt x="139906" y="74491"/>
                    </a:cubicBezTo>
                    <a:cubicBezTo>
                      <a:pt x="154183" y="33557"/>
                      <a:pt x="197963" y="2142"/>
                      <a:pt x="241743" y="1190"/>
                    </a:cubicBezTo>
                    <a:cubicBezTo>
                      <a:pt x="266489" y="238"/>
                      <a:pt x="291234" y="238"/>
                      <a:pt x="315979" y="1190"/>
                    </a:cubicBezTo>
                    <a:cubicBezTo>
                      <a:pt x="370229" y="1190"/>
                      <a:pt x="406395" y="28797"/>
                      <a:pt x="427334" y="77347"/>
                    </a:cubicBezTo>
                    <a:cubicBezTo>
                      <a:pt x="431141" y="86867"/>
                      <a:pt x="435899" y="87819"/>
                      <a:pt x="444465" y="87819"/>
                    </a:cubicBezTo>
                    <a:cubicBezTo>
                      <a:pt x="453031" y="87819"/>
                      <a:pt x="459693" y="86867"/>
                      <a:pt x="463500" y="77347"/>
                    </a:cubicBezTo>
                    <a:cubicBezTo>
                      <a:pt x="484439" y="25941"/>
                      <a:pt x="523460" y="238"/>
                      <a:pt x="578661" y="238"/>
                    </a:cubicBezTo>
                    <a:cubicBezTo>
                      <a:pt x="604359" y="238"/>
                      <a:pt x="630056" y="-714"/>
                      <a:pt x="655753" y="1190"/>
                    </a:cubicBezTo>
                    <a:cubicBezTo>
                      <a:pt x="701437" y="5949"/>
                      <a:pt x="732844" y="31653"/>
                      <a:pt x="750927" y="73539"/>
                    </a:cubicBezTo>
                    <a:cubicBezTo>
                      <a:pt x="755686" y="84011"/>
                      <a:pt x="760445" y="87819"/>
                      <a:pt x="771866" y="87819"/>
                    </a:cubicBezTo>
                    <a:cubicBezTo>
                      <a:pt x="806129" y="86867"/>
                      <a:pt x="839440" y="87819"/>
                      <a:pt x="873703" y="86867"/>
                    </a:cubicBezTo>
                    <a:cubicBezTo>
                      <a:pt x="878461" y="86867"/>
                      <a:pt x="884172" y="86867"/>
                      <a:pt x="889882" y="86867"/>
                    </a:cubicBezTo>
                    <a:cubicBezTo>
                      <a:pt x="889882" y="107810"/>
                      <a:pt x="889882" y="125898"/>
                      <a:pt x="889882" y="147793"/>
                    </a:cubicBezTo>
                    <a:close/>
                    <a:moveTo>
                      <a:pt x="360712" y="87819"/>
                    </a:moveTo>
                    <a:cubicBezTo>
                      <a:pt x="361663" y="85915"/>
                      <a:pt x="362615" y="84011"/>
                      <a:pt x="363567" y="82107"/>
                    </a:cubicBezTo>
                    <a:cubicBezTo>
                      <a:pt x="354049" y="76395"/>
                      <a:pt x="344532" y="66876"/>
                      <a:pt x="334063" y="65924"/>
                    </a:cubicBezTo>
                    <a:cubicBezTo>
                      <a:pt x="300752" y="64020"/>
                      <a:pt x="268392" y="64020"/>
                      <a:pt x="235081" y="65924"/>
                    </a:cubicBezTo>
                    <a:cubicBezTo>
                      <a:pt x="223660" y="66876"/>
                      <a:pt x="214143" y="74491"/>
                      <a:pt x="206529" y="87819"/>
                    </a:cubicBezTo>
                    <a:cubicBezTo>
                      <a:pt x="219853" y="87819"/>
                      <a:pt x="230322" y="87819"/>
                      <a:pt x="241743" y="87819"/>
                    </a:cubicBezTo>
                    <a:cubicBezTo>
                      <a:pt x="241743" y="109714"/>
                      <a:pt x="241743" y="128753"/>
                      <a:pt x="241743" y="149697"/>
                    </a:cubicBezTo>
                    <a:cubicBezTo>
                      <a:pt x="230322" y="150649"/>
                      <a:pt x="218902" y="150649"/>
                      <a:pt x="208432" y="151601"/>
                    </a:cubicBezTo>
                    <a:cubicBezTo>
                      <a:pt x="207480" y="153504"/>
                      <a:pt x="207480" y="155408"/>
                      <a:pt x="206529" y="157312"/>
                    </a:cubicBezTo>
                    <a:cubicBezTo>
                      <a:pt x="216998" y="163024"/>
                      <a:pt x="226515" y="172544"/>
                      <a:pt x="236985" y="173496"/>
                    </a:cubicBezTo>
                    <a:cubicBezTo>
                      <a:pt x="269344" y="175400"/>
                      <a:pt x="302655" y="175400"/>
                      <a:pt x="335014" y="173496"/>
                    </a:cubicBezTo>
                    <a:cubicBezTo>
                      <a:pt x="344532" y="172544"/>
                      <a:pt x="354049" y="163024"/>
                      <a:pt x="363567" y="157312"/>
                    </a:cubicBezTo>
                    <a:cubicBezTo>
                      <a:pt x="362615" y="155408"/>
                      <a:pt x="362615" y="153504"/>
                      <a:pt x="361663" y="151601"/>
                    </a:cubicBezTo>
                    <a:cubicBezTo>
                      <a:pt x="353098" y="151601"/>
                      <a:pt x="344532" y="152553"/>
                      <a:pt x="336918" y="151601"/>
                    </a:cubicBezTo>
                    <a:cubicBezTo>
                      <a:pt x="334063" y="151601"/>
                      <a:pt x="328352" y="147793"/>
                      <a:pt x="328352" y="145889"/>
                    </a:cubicBezTo>
                    <a:cubicBezTo>
                      <a:pt x="327401" y="127802"/>
                      <a:pt x="328352" y="109714"/>
                      <a:pt x="328352" y="89723"/>
                    </a:cubicBezTo>
                    <a:cubicBezTo>
                      <a:pt x="339773" y="87819"/>
                      <a:pt x="350242" y="87819"/>
                      <a:pt x="360712" y="87819"/>
                    </a:cubicBezTo>
                    <a:close/>
                    <a:moveTo>
                      <a:pt x="685257" y="86867"/>
                    </a:moveTo>
                    <a:cubicBezTo>
                      <a:pt x="686209" y="84963"/>
                      <a:pt x="687160" y="83059"/>
                      <a:pt x="688112" y="81155"/>
                    </a:cubicBezTo>
                    <a:cubicBezTo>
                      <a:pt x="679547" y="75444"/>
                      <a:pt x="670981" y="65924"/>
                      <a:pt x="662415" y="65924"/>
                    </a:cubicBezTo>
                    <a:cubicBezTo>
                      <a:pt x="627200" y="64020"/>
                      <a:pt x="591986" y="64020"/>
                      <a:pt x="556771" y="65924"/>
                    </a:cubicBezTo>
                    <a:cubicBezTo>
                      <a:pt x="548206" y="65924"/>
                      <a:pt x="539640" y="76395"/>
                      <a:pt x="531074" y="82107"/>
                    </a:cubicBezTo>
                    <a:cubicBezTo>
                      <a:pt x="532026" y="84011"/>
                      <a:pt x="532978" y="85915"/>
                      <a:pt x="532978" y="87819"/>
                    </a:cubicBezTo>
                    <a:cubicBezTo>
                      <a:pt x="544398" y="87819"/>
                      <a:pt x="554868" y="87819"/>
                      <a:pt x="567241" y="87819"/>
                    </a:cubicBezTo>
                    <a:cubicBezTo>
                      <a:pt x="567241" y="107810"/>
                      <a:pt x="567241" y="124945"/>
                      <a:pt x="567241" y="142081"/>
                    </a:cubicBezTo>
                    <a:cubicBezTo>
                      <a:pt x="567241" y="144937"/>
                      <a:pt x="561530" y="149697"/>
                      <a:pt x="558675" y="149697"/>
                    </a:cubicBezTo>
                    <a:cubicBezTo>
                      <a:pt x="550109" y="150649"/>
                      <a:pt x="542495" y="149697"/>
                      <a:pt x="531074" y="149697"/>
                    </a:cubicBezTo>
                    <a:cubicBezTo>
                      <a:pt x="540592" y="164928"/>
                      <a:pt x="552013" y="172544"/>
                      <a:pt x="565337" y="172544"/>
                    </a:cubicBezTo>
                    <a:cubicBezTo>
                      <a:pt x="594841" y="173496"/>
                      <a:pt x="625297" y="173496"/>
                      <a:pt x="654801" y="172544"/>
                    </a:cubicBezTo>
                    <a:cubicBezTo>
                      <a:pt x="668125" y="171592"/>
                      <a:pt x="679547" y="163976"/>
                      <a:pt x="689064" y="148744"/>
                    </a:cubicBezTo>
                    <a:cubicBezTo>
                      <a:pt x="677643" y="148744"/>
                      <a:pt x="670029" y="149697"/>
                      <a:pt x="661463" y="148744"/>
                    </a:cubicBezTo>
                    <a:cubicBezTo>
                      <a:pt x="657656" y="148744"/>
                      <a:pt x="651946" y="144937"/>
                      <a:pt x="651946" y="143033"/>
                    </a:cubicBezTo>
                    <a:cubicBezTo>
                      <a:pt x="650994" y="124945"/>
                      <a:pt x="651946" y="106858"/>
                      <a:pt x="651946" y="86867"/>
                    </a:cubicBezTo>
                    <a:cubicBezTo>
                      <a:pt x="663367" y="86867"/>
                      <a:pt x="674788" y="86867"/>
                      <a:pt x="685257" y="86867"/>
                    </a:cubicBezTo>
                    <a:close/>
                  </a:path>
                </a:pathLst>
              </a:custGeom>
              <a:grpFill/>
              <a:ln w="9514" cap="flat">
                <a:noFill/>
                <a:prstDash val="solid"/>
                <a:miter/>
              </a:ln>
            </p:spPr>
            <p:txBody>
              <a:bodyPr rtlCol="0" anchor="ctr"/>
              <a:lstStyle/>
              <a:p>
                <a:endParaRPr lang="en-US"/>
              </a:p>
            </p:txBody>
          </p:sp>
          <p:sp>
            <p:nvSpPr>
              <p:cNvPr id="72" name="Freeform 144">
                <a:extLst>
                  <a:ext uri="{FF2B5EF4-FFF2-40B4-BE49-F238E27FC236}">
                    <a16:creationId xmlns:a16="http://schemas.microsoft.com/office/drawing/2014/main" id="{4567DF34-F480-B82C-1A31-C74698DC7F20}"/>
                  </a:ext>
                </a:extLst>
              </p:cNvPr>
              <p:cNvSpPr/>
              <p:nvPr/>
            </p:nvSpPr>
            <p:spPr>
              <a:xfrm>
                <a:off x="5832366" y="4535191"/>
                <a:ext cx="493004" cy="795009"/>
              </a:xfrm>
              <a:custGeom>
                <a:avLst/>
                <a:gdLst>
                  <a:gd name="connsiteX0" fmla="*/ 0 w 493004"/>
                  <a:gd name="connsiteY0" fmla="*/ 27601 h 795009"/>
                  <a:gd name="connsiteX1" fmla="*/ 41877 w 493004"/>
                  <a:gd name="connsiteY1" fmla="*/ 2850 h 795009"/>
                  <a:gd name="connsiteX2" fmla="*/ 58057 w 493004"/>
                  <a:gd name="connsiteY2" fmla="*/ 7610 h 795009"/>
                  <a:gd name="connsiteX3" fmla="*/ 110403 w 493004"/>
                  <a:gd name="connsiteY3" fmla="*/ 98998 h 795009"/>
                  <a:gd name="connsiteX4" fmla="*/ 131341 w 493004"/>
                  <a:gd name="connsiteY4" fmla="*/ 110422 h 795009"/>
                  <a:gd name="connsiteX5" fmla="*/ 255068 w 493004"/>
                  <a:gd name="connsiteY5" fmla="*/ 176108 h 795009"/>
                  <a:gd name="connsiteX6" fmla="*/ 292186 w 493004"/>
                  <a:gd name="connsiteY6" fmla="*/ 246553 h 795009"/>
                  <a:gd name="connsiteX7" fmla="*/ 273151 w 493004"/>
                  <a:gd name="connsiteY7" fmla="*/ 360789 h 795009"/>
                  <a:gd name="connsiteX8" fmla="*/ 269344 w 493004"/>
                  <a:gd name="connsiteY8" fmla="*/ 377924 h 795009"/>
                  <a:gd name="connsiteX9" fmla="*/ 289331 w 493004"/>
                  <a:gd name="connsiteY9" fmla="*/ 392204 h 795009"/>
                  <a:gd name="connsiteX10" fmla="*/ 397830 w 493004"/>
                  <a:gd name="connsiteY10" fmla="*/ 432187 h 795009"/>
                  <a:gd name="connsiteX11" fmla="*/ 459693 w 493004"/>
                  <a:gd name="connsiteY11" fmla="*/ 558798 h 795009"/>
                  <a:gd name="connsiteX12" fmla="*/ 434948 w 493004"/>
                  <a:gd name="connsiteY12" fmla="*/ 639715 h 795009"/>
                  <a:gd name="connsiteX13" fmla="*/ 433996 w 493004"/>
                  <a:gd name="connsiteY13" fmla="*/ 665418 h 795009"/>
                  <a:gd name="connsiteX14" fmla="*/ 493005 w 493004"/>
                  <a:gd name="connsiteY14" fmla="*/ 767279 h 795009"/>
                  <a:gd name="connsiteX15" fmla="*/ 443514 w 493004"/>
                  <a:gd name="connsiteY15" fmla="*/ 794886 h 795009"/>
                  <a:gd name="connsiteX16" fmla="*/ 433996 w 493004"/>
                  <a:gd name="connsiteY16" fmla="*/ 787270 h 795009"/>
                  <a:gd name="connsiteX17" fmla="*/ 379747 w 493004"/>
                  <a:gd name="connsiteY17" fmla="*/ 693025 h 795009"/>
                  <a:gd name="connsiteX18" fmla="*/ 358808 w 493004"/>
                  <a:gd name="connsiteY18" fmla="*/ 683506 h 795009"/>
                  <a:gd name="connsiteX19" fmla="*/ 247454 w 493004"/>
                  <a:gd name="connsiteY19" fmla="*/ 635907 h 795009"/>
                  <a:gd name="connsiteX20" fmla="*/ 200818 w 493004"/>
                  <a:gd name="connsiteY20" fmla="*/ 553086 h 795009"/>
                  <a:gd name="connsiteX21" fmla="*/ 216998 w 493004"/>
                  <a:gd name="connsiteY21" fmla="*/ 435042 h 795009"/>
                  <a:gd name="connsiteX22" fmla="*/ 218902 w 493004"/>
                  <a:gd name="connsiteY22" fmla="*/ 411243 h 795009"/>
                  <a:gd name="connsiteX23" fmla="*/ 197963 w 493004"/>
                  <a:gd name="connsiteY23" fmla="*/ 402676 h 795009"/>
                  <a:gd name="connsiteX24" fmla="*/ 78995 w 493004"/>
                  <a:gd name="connsiteY24" fmla="*/ 343654 h 795009"/>
                  <a:gd name="connsiteX25" fmla="*/ 37118 w 493004"/>
                  <a:gd name="connsiteY25" fmla="*/ 264641 h 795009"/>
                  <a:gd name="connsiteX26" fmla="*/ 57105 w 493004"/>
                  <a:gd name="connsiteY26" fmla="*/ 152309 h 795009"/>
                  <a:gd name="connsiteX27" fmla="*/ 58057 w 493004"/>
                  <a:gd name="connsiteY27" fmla="*/ 132317 h 795009"/>
                  <a:gd name="connsiteX28" fmla="*/ 4759 w 493004"/>
                  <a:gd name="connsiteY28" fmla="*/ 39976 h 795009"/>
                  <a:gd name="connsiteX29" fmla="*/ 0 w 493004"/>
                  <a:gd name="connsiteY29" fmla="*/ 27601 h 795009"/>
                  <a:gd name="connsiteX30" fmla="*/ 393071 w 493004"/>
                  <a:gd name="connsiteY30" fmla="*/ 590213 h 795009"/>
                  <a:gd name="connsiteX31" fmla="*/ 394975 w 493004"/>
                  <a:gd name="connsiteY31" fmla="*/ 546423 h 795009"/>
                  <a:gd name="connsiteX32" fmla="*/ 354050 w 493004"/>
                  <a:gd name="connsiteY32" fmla="*/ 475025 h 795009"/>
                  <a:gd name="connsiteX33" fmla="*/ 315028 w 493004"/>
                  <a:gd name="connsiteY33" fmla="*/ 455034 h 795009"/>
                  <a:gd name="connsiteX34" fmla="*/ 332160 w 493004"/>
                  <a:gd name="connsiteY34" fmla="*/ 487401 h 795009"/>
                  <a:gd name="connsiteX35" fmla="*/ 290282 w 493004"/>
                  <a:gd name="connsiteY35" fmla="*/ 512152 h 795009"/>
                  <a:gd name="connsiteX36" fmla="*/ 273151 w 493004"/>
                  <a:gd name="connsiteY36" fmla="*/ 506440 h 795009"/>
                  <a:gd name="connsiteX37" fmla="*/ 260779 w 493004"/>
                  <a:gd name="connsiteY37" fmla="*/ 486449 h 795009"/>
                  <a:gd name="connsiteX38" fmla="*/ 256971 w 493004"/>
                  <a:gd name="connsiteY38" fmla="*/ 495017 h 795009"/>
                  <a:gd name="connsiteX39" fmla="*/ 262682 w 493004"/>
                  <a:gd name="connsiteY39" fmla="*/ 535951 h 795009"/>
                  <a:gd name="connsiteX40" fmla="*/ 297897 w 493004"/>
                  <a:gd name="connsiteY40" fmla="*/ 597829 h 795009"/>
                  <a:gd name="connsiteX41" fmla="*/ 340725 w 493004"/>
                  <a:gd name="connsiteY41" fmla="*/ 622580 h 795009"/>
                  <a:gd name="connsiteX42" fmla="*/ 323594 w 493004"/>
                  <a:gd name="connsiteY42" fmla="*/ 590213 h 795009"/>
                  <a:gd name="connsiteX43" fmla="*/ 368326 w 493004"/>
                  <a:gd name="connsiteY43" fmla="*/ 564510 h 795009"/>
                  <a:gd name="connsiteX44" fmla="*/ 381650 w 493004"/>
                  <a:gd name="connsiteY44" fmla="*/ 569270 h 795009"/>
                  <a:gd name="connsiteX45" fmla="*/ 393071 w 493004"/>
                  <a:gd name="connsiteY45" fmla="*/ 590213 h 795009"/>
                  <a:gd name="connsiteX46" fmla="*/ 171314 w 493004"/>
                  <a:gd name="connsiteY46" fmla="*/ 205619 h 795009"/>
                  <a:gd name="connsiteX47" fmla="*/ 118017 w 493004"/>
                  <a:gd name="connsiteY47" fmla="*/ 236082 h 795009"/>
                  <a:gd name="connsiteX48" fmla="*/ 98982 w 493004"/>
                  <a:gd name="connsiteY48" fmla="*/ 204667 h 795009"/>
                  <a:gd name="connsiteX49" fmla="*/ 97078 w 493004"/>
                  <a:gd name="connsiteY49" fmla="*/ 249409 h 795009"/>
                  <a:gd name="connsiteX50" fmla="*/ 136100 w 493004"/>
                  <a:gd name="connsiteY50" fmla="*/ 316999 h 795009"/>
                  <a:gd name="connsiteX51" fmla="*/ 163700 w 493004"/>
                  <a:gd name="connsiteY51" fmla="*/ 338894 h 795009"/>
                  <a:gd name="connsiteX52" fmla="*/ 177025 w 493004"/>
                  <a:gd name="connsiteY52" fmla="*/ 339846 h 795009"/>
                  <a:gd name="connsiteX53" fmla="*/ 160845 w 493004"/>
                  <a:gd name="connsiteY53" fmla="*/ 308431 h 795009"/>
                  <a:gd name="connsiteX54" fmla="*/ 213191 w 493004"/>
                  <a:gd name="connsiteY54" fmla="*/ 278920 h 795009"/>
                  <a:gd name="connsiteX55" fmla="*/ 232226 w 493004"/>
                  <a:gd name="connsiteY55" fmla="*/ 309383 h 795009"/>
                  <a:gd name="connsiteX56" fmla="*/ 233178 w 493004"/>
                  <a:gd name="connsiteY56" fmla="*/ 261785 h 795009"/>
                  <a:gd name="connsiteX57" fmla="*/ 197012 w 493004"/>
                  <a:gd name="connsiteY57" fmla="*/ 198955 h 795009"/>
                  <a:gd name="connsiteX58" fmla="*/ 170363 w 493004"/>
                  <a:gd name="connsiteY58" fmla="*/ 176108 h 795009"/>
                  <a:gd name="connsiteX59" fmla="*/ 154183 w 493004"/>
                  <a:gd name="connsiteY59" fmla="*/ 173252 h 795009"/>
                  <a:gd name="connsiteX60" fmla="*/ 171314 w 493004"/>
                  <a:gd name="connsiteY60" fmla="*/ 205619 h 79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3004" h="795009">
                    <a:moveTo>
                      <a:pt x="0" y="27601"/>
                    </a:moveTo>
                    <a:cubicBezTo>
                      <a:pt x="14276" y="19033"/>
                      <a:pt x="28552" y="11417"/>
                      <a:pt x="41877" y="2850"/>
                    </a:cubicBezTo>
                    <a:cubicBezTo>
                      <a:pt x="49491" y="-1910"/>
                      <a:pt x="54250" y="-958"/>
                      <a:pt x="58057" y="7610"/>
                    </a:cubicBezTo>
                    <a:cubicBezTo>
                      <a:pt x="75188" y="38073"/>
                      <a:pt x="93271" y="68535"/>
                      <a:pt x="110403" y="98998"/>
                    </a:cubicBezTo>
                    <a:cubicBezTo>
                      <a:pt x="115161" y="107566"/>
                      <a:pt x="120872" y="111374"/>
                      <a:pt x="131341" y="110422"/>
                    </a:cubicBezTo>
                    <a:cubicBezTo>
                      <a:pt x="186542" y="104710"/>
                      <a:pt x="228419" y="126605"/>
                      <a:pt x="255068" y="176108"/>
                    </a:cubicBezTo>
                    <a:cubicBezTo>
                      <a:pt x="267441" y="199907"/>
                      <a:pt x="282669" y="221802"/>
                      <a:pt x="292186" y="246553"/>
                    </a:cubicBezTo>
                    <a:cubicBezTo>
                      <a:pt x="309317" y="287488"/>
                      <a:pt x="298848" y="325566"/>
                      <a:pt x="273151" y="360789"/>
                    </a:cubicBezTo>
                    <a:cubicBezTo>
                      <a:pt x="269344" y="366501"/>
                      <a:pt x="264586" y="371261"/>
                      <a:pt x="269344" y="377924"/>
                    </a:cubicBezTo>
                    <a:cubicBezTo>
                      <a:pt x="274103" y="384588"/>
                      <a:pt x="276006" y="393156"/>
                      <a:pt x="289331" y="392204"/>
                    </a:cubicBezTo>
                    <a:cubicBezTo>
                      <a:pt x="332160" y="386492"/>
                      <a:pt x="372133" y="396964"/>
                      <a:pt x="397830" y="432187"/>
                    </a:cubicBezTo>
                    <a:cubicBezTo>
                      <a:pt x="425431" y="470265"/>
                      <a:pt x="454935" y="508344"/>
                      <a:pt x="459693" y="558798"/>
                    </a:cubicBezTo>
                    <a:cubicBezTo>
                      <a:pt x="462549" y="589261"/>
                      <a:pt x="454935" y="616868"/>
                      <a:pt x="434948" y="639715"/>
                    </a:cubicBezTo>
                    <a:cubicBezTo>
                      <a:pt x="427334" y="648283"/>
                      <a:pt x="428286" y="655899"/>
                      <a:pt x="433996" y="665418"/>
                    </a:cubicBezTo>
                    <a:cubicBezTo>
                      <a:pt x="453983" y="698737"/>
                      <a:pt x="472066" y="732056"/>
                      <a:pt x="493005" y="767279"/>
                    </a:cubicBezTo>
                    <a:cubicBezTo>
                      <a:pt x="476825" y="776798"/>
                      <a:pt x="460645" y="786318"/>
                      <a:pt x="443514" y="794886"/>
                    </a:cubicBezTo>
                    <a:cubicBezTo>
                      <a:pt x="441610" y="795838"/>
                      <a:pt x="435900" y="791078"/>
                      <a:pt x="433996" y="787270"/>
                    </a:cubicBezTo>
                    <a:cubicBezTo>
                      <a:pt x="415913" y="755855"/>
                      <a:pt x="397830" y="724440"/>
                      <a:pt x="379747" y="693025"/>
                    </a:cubicBezTo>
                    <a:cubicBezTo>
                      <a:pt x="374988" y="683506"/>
                      <a:pt x="369278" y="681602"/>
                      <a:pt x="358808" y="683506"/>
                    </a:cubicBezTo>
                    <a:cubicBezTo>
                      <a:pt x="313125" y="689218"/>
                      <a:pt x="274103" y="673986"/>
                      <a:pt x="247454" y="635907"/>
                    </a:cubicBezTo>
                    <a:cubicBezTo>
                      <a:pt x="229371" y="610204"/>
                      <a:pt x="213191" y="581645"/>
                      <a:pt x="200818" y="553086"/>
                    </a:cubicBezTo>
                    <a:cubicBezTo>
                      <a:pt x="182735" y="511200"/>
                      <a:pt x="189398" y="471217"/>
                      <a:pt x="216998" y="435042"/>
                    </a:cubicBezTo>
                    <a:cubicBezTo>
                      <a:pt x="223660" y="426475"/>
                      <a:pt x="224612" y="420763"/>
                      <a:pt x="218902" y="411243"/>
                    </a:cubicBezTo>
                    <a:cubicBezTo>
                      <a:pt x="213191" y="401724"/>
                      <a:pt x="208433" y="401724"/>
                      <a:pt x="197963" y="402676"/>
                    </a:cubicBezTo>
                    <a:cubicBezTo>
                      <a:pt x="146569" y="407436"/>
                      <a:pt x="105644" y="389348"/>
                      <a:pt x="78995" y="343654"/>
                    </a:cubicBezTo>
                    <a:cubicBezTo>
                      <a:pt x="63767" y="317951"/>
                      <a:pt x="48539" y="292248"/>
                      <a:pt x="37118" y="264641"/>
                    </a:cubicBezTo>
                    <a:cubicBezTo>
                      <a:pt x="20939" y="223706"/>
                      <a:pt x="31408" y="185627"/>
                      <a:pt x="57105" y="152309"/>
                    </a:cubicBezTo>
                    <a:cubicBezTo>
                      <a:pt x="62815" y="144693"/>
                      <a:pt x="62815" y="139933"/>
                      <a:pt x="58057" y="132317"/>
                    </a:cubicBezTo>
                    <a:cubicBezTo>
                      <a:pt x="39973" y="101854"/>
                      <a:pt x="21890" y="70439"/>
                      <a:pt x="4759" y="39976"/>
                    </a:cubicBezTo>
                    <a:cubicBezTo>
                      <a:pt x="2855" y="36169"/>
                      <a:pt x="1904" y="32361"/>
                      <a:pt x="0" y="27601"/>
                    </a:cubicBezTo>
                    <a:close/>
                    <a:moveTo>
                      <a:pt x="393071" y="590213"/>
                    </a:moveTo>
                    <a:cubicBezTo>
                      <a:pt x="402589" y="574030"/>
                      <a:pt x="401637" y="558798"/>
                      <a:pt x="394975" y="546423"/>
                    </a:cubicBezTo>
                    <a:cubicBezTo>
                      <a:pt x="382602" y="521671"/>
                      <a:pt x="368326" y="497872"/>
                      <a:pt x="354050" y="475025"/>
                    </a:cubicBezTo>
                    <a:cubicBezTo>
                      <a:pt x="346436" y="462649"/>
                      <a:pt x="334063" y="454082"/>
                      <a:pt x="315028" y="455034"/>
                    </a:cubicBezTo>
                    <a:cubicBezTo>
                      <a:pt x="320738" y="466458"/>
                      <a:pt x="326449" y="476929"/>
                      <a:pt x="332160" y="487401"/>
                    </a:cubicBezTo>
                    <a:cubicBezTo>
                      <a:pt x="316932" y="495968"/>
                      <a:pt x="303607" y="503584"/>
                      <a:pt x="290282" y="512152"/>
                    </a:cubicBezTo>
                    <a:cubicBezTo>
                      <a:pt x="281717" y="517864"/>
                      <a:pt x="276958" y="515960"/>
                      <a:pt x="273151" y="506440"/>
                    </a:cubicBezTo>
                    <a:cubicBezTo>
                      <a:pt x="270296" y="499776"/>
                      <a:pt x="265537" y="494065"/>
                      <a:pt x="260779" y="486449"/>
                    </a:cubicBezTo>
                    <a:cubicBezTo>
                      <a:pt x="257923" y="491208"/>
                      <a:pt x="256020" y="493112"/>
                      <a:pt x="256971" y="495017"/>
                    </a:cubicBezTo>
                    <a:cubicBezTo>
                      <a:pt x="257923" y="509296"/>
                      <a:pt x="256971" y="524527"/>
                      <a:pt x="262682" y="535951"/>
                    </a:cubicBezTo>
                    <a:cubicBezTo>
                      <a:pt x="272199" y="557846"/>
                      <a:pt x="285524" y="577837"/>
                      <a:pt x="297897" y="597829"/>
                    </a:cubicBezTo>
                    <a:cubicBezTo>
                      <a:pt x="306462" y="612108"/>
                      <a:pt x="319787" y="621628"/>
                      <a:pt x="340725" y="622580"/>
                    </a:cubicBezTo>
                    <a:cubicBezTo>
                      <a:pt x="334063" y="610204"/>
                      <a:pt x="329304" y="600685"/>
                      <a:pt x="323594" y="590213"/>
                    </a:cubicBezTo>
                    <a:cubicBezTo>
                      <a:pt x="338822" y="581645"/>
                      <a:pt x="354050" y="573078"/>
                      <a:pt x="368326" y="564510"/>
                    </a:cubicBezTo>
                    <a:cubicBezTo>
                      <a:pt x="374988" y="560702"/>
                      <a:pt x="378795" y="562606"/>
                      <a:pt x="381650" y="569270"/>
                    </a:cubicBezTo>
                    <a:cubicBezTo>
                      <a:pt x="382602" y="575934"/>
                      <a:pt x="387361" y="582597"/>
                      <a:pt x="393071" y="590213"/>
                    </a:cubicBezTo>
                    <a:close/>
                    <a:moveTo>
                      <a:pt x="171314" y="205619"/>
                    </a:moveTo>
                    <a:cubicBezTo>
                      <a:pt x="153231" y="216090"/>
                      <a:pt x="136100" y="225610"/>
                      <a:pt x="118017" y="236082"/>
                    </a:cubicBezTo>
                    <a:cubicBezTo>
                      <a:pt x="111354" y="224658"/>
                      <a:pt x="105644" y="216090"/>
                      <a:pt x="98982" y="204667"/>
                    </a:cubicBezTo>
                    <a:cubicBezTo>
                      <a:pt x="89464" y="220850"/>
                      <a:pt x="89464" y="236082"/>
                      <a:pt x="97078" y="249409"/>
                    </a:cubicBezTo>
                    <a:cubicBezTo>
                      <a:pt x="108499" y="272256"/>
                      <a:pt x="121824" y="296055"/>
                      <a:pt x="136100" y="316999"/>
                    </a:cubicBezTo>
                    <a:cubicBezTo>
                      <a:pt x="142762" y="326518"/>
                      <a:pt x="154183" y="332230"/>
                      <a:pt x="163700" y="338894"/>
                    </a:cubicBezTo>
                    <a:cubicBezTo>
                      <a:pt x="166556" y="340798"/>
                      <a:pt x="171314" y="339846"/>
                      <a:pt x="177025" y="339846"/>
                    </a:cubicBezTo>
                    <a:cubicBezTo>
                      <a:pt x="170363" y="327470"/>
                      <a:pt x="165604" y="317951"/>
                      <a:pt x="160845" y="308431"/>
                    </a:cubicBezTo>
                    <a:cubicBezTo>
                      <a:pt x="178928" y="297959"/>
                      <a:pt x="196060" y="288440"/>
                      <a:pt x="213191" y="278920"/>
                    </a:cubicBezTo>
                    <a:cubicBezTo>
                      <a:pt x="219853" y="289392"/>
                      <a:pt x="225564" y="297959"/>
                      <a:pt x="232226" y="309383"/>
                    </a:cubicBezTo>
                    <a:cubicBezTo>
                      <a:pt x="241744" y="292248"/>
                      <a:pt x="240792" y="276064"/>
                      <a:pt x="233178" y="261785"/>
                    </a:cubicBezTo>
                    <a:cubicBezTo>
                      <a:pt x="221757" y="239889"/>
                      <a:pt x="210336" y="218946"/>
                      <a:pt x="197012" y="198955"/>
                    </a:cubicBezTo>
                    <a:cubicBezTo>
                      <a:pt x="190349" y="189435"/>
                      <a:pt x="179880" y="182771"/>
                      <a:pt x="170363" y="176108"/>
                    </a:cubicBezTo>
                    <a:cubicBezTo>
                      <a:pt x="166556" y="173252"/>
                      <a:pt x="161797" y="174204"/>
                      <a:pt x="154183" y="173252"/>
                    </a:cubicBezTo>
                    <a:cubicBezTo>
                      <a:pt x="159893" y="185627"/>
                      <a:pt x="164652" y="194195"/>
                      <a:pt x="171314" y="205619"/>
                    </a:cubicBezTo>
                    <a:close/>
                  </a:path>
                </a:pathLst>
              </a:custGeom>
              <a:grpFill/>
              <a:ln w="9514" cap="flat">
                <a:noFill/>
                <a:prstDash val="solid"/>
                <a:miter/>
              </a:ln>
            </p:spPr>
            <p:txBody>
              <a:bodyPr rtlCol="0" anchor="ctr"/>
              <a:lstStyle/>
              <a:p>
                <a:endParaRPr lang="en-US"/>
              </a:p>
            </p:txBody>
          </p:sp>
          <p:sp>
            <p:nvSpPr>
              <p:cNvPr id="73" name="Freeform 145">
                <a:extLst>
                  <a:ext uri="{FF2B5EF4-FFF2-40B4-BE49-F238E27FC236}">
                    <a16:creationId xmlns:a16="http://schemas.microsoft.com/office/drawing/2014/main" id="{633231DC-F937-4E95-DEFC-D6E6CDC1F1ED}"/>
                  </a:ext>
                </a:extLst>
              </p:cNvPr>
              <p:cNvSpPr/>
              <p:nvPr/>
            </p:nvSpPr>
            <p:spPr>
              <a:xfrm>
                <a:off x="4984281" y="4537095"/>
                <a:ext cx="490228" cy="794829"/>
              </a:xfrm>
              <a:custGeom>
                <a:avLst/>
                <a:gdLst>
                  <a:gd name="connsiteX0" fmla="*/ 490229 w 490228"/>
                  <a:gd name="connsiteY0" fmla="*/ 25697 h 794829"/>
                  <a:gd name="connsiteX1" fmla="*/ 451207 w 490228"/>
                  <a:gd name="connsiteY1" fmla="*/ 95190 h 794829"/>
                  <a:gd name="connsiteX2" fmla="*/ 429317 w 490228"/>
                  <a:gd name="connsiteY2" fmla="*/ 132317 h 794829"/>
                  <a:gd name="connsiteX3" fmla="*/ 431220 w 490228"/>
                  <a:gd name="connsiteY3" fmla="*/ 150405 h 794829"/>
                  <a:gd name="connsiteX4" fmla="*/ 439786 w 490228"/>
                  <a:gd name="connsiteY4" fmla="*/ 291296 h 794829"/>
                  <a:gd name="connsiteX5" fmla="*/ 411233 w 490228"/>
                  <a:gd name="connsiteY5" fmla="*/ 340798 h 794829"/>
                  <a:gd name="connsiteX6" fmla="*/ 287507 w 490228"/>
                  <a:gd name="connsiteY6" fmla="*/ 400772 h 794829"/>
                  <a:gd name="connsiteX7" fmla="*/ 270375 w 490228"/>
                  <a:gd name="connsiteY7" fmla="*/ 411243 h 794829"/>
                  <a:gd name="connsiteX8" fmla="*/ 270375 w 490228"/>
                  <a:gd name="connsiteY8" fmla="*/ 431235 h 794829"/>
                  <a:gd name="connsiteX9" fmla="*/ 282748 w 490228"/>
                  <a:gd name="connsiteY9" fmla="*/ 566414 h 794829"/>
                  <a:gd name="connsiteX10" fmla="*/ 250388 w 490228"/>
                  <a:gd name="connsiteY10" fmla="*/ 623532 h 794829"/>
                  <a:gd name="connsiteX11" fmla="*/ 125710 w 490228"/>
                  <a:gd name="connsiteY11" fmla="*/ 682554 h 794829"/>
                  <a:gd name="connsiteX12" fmla="*/ 111434 w 490228"/>
                  <a:gd name="connsiteY12" fmla="*/ 692073 h 794829"/>
                  <a:gd name="connsiteX13" fmla="*/ 58136 w 490228"/>
                  <a:gd name="connsiteY13" fmla="*/ 785366 h 794829"/>
                  <a:gd name="connsiteX14" fmla="*/ 37197 w 490228"/>
                  <a:gd name="connsiteY14" fmla="*/ 791078 h 794829"/>
                  <a:gd name="connsiteX15" fmla="*/ 9597 w 490228"/>
                  <a:gd name="connsiteY15" fmla="*/ 775846 h 794829"/>
                  <a:gd name="connsiteX16" fmla="*/ 3886 w 490228"/>
                  <a:gd name="connsiteY16" fmla="*/ 754903 h 794829"/>
                  <a:gd name="connsiteX17" fmla="*/ 58136 w 490228"/>
                  <a:gd name="connsiteY17" fmla="*/ 660658 h 794829"/>
                  <a:gd name="connsiteX18" fmla="*/ 58136 w 490228"/>
                  <a:gd name="connsiteY18" fmla="*/ 644475 h 794829"/>
                  <a:gd name="connsiteX19" fmla="*/ 46715 w 490228"/>
                  <a:gd name="connsiteY19" fmla="*/ 506440 h 794829"/>
                  <a:gd name="connsiteX20" fmla="*/ 81929 w 490228"/>
                  <a:gd name="connsiteY20" fmla="*/ 445514 h 794829"/>
                  <a:gd name="connsiteX21" fmla="*/ 198042 w 490228"/>
                  <a:gd name="connsiteY21" fmla="*/ 391252 h 794829"/>
                  <a:gd name="connsiteX22" fmla="*/ 218981 w 490228"/>
                  <a:gd name="connsiteY22" fmla="*/ 381732 h 794829"/>
                  <a:gd name="connsiteX23" fmla="*/ 217077 w 490228"/>
                  <a:gd name="connsiteY23" fmla="*/ 358885 h 794829"/>
                  <a:gd name="connsiteX24" fmla="*/ 207560 w 490228"/>
                  <a:gd name="connsiteY24" fmla="*/ 225610 h 794829"/>
                  <a:gd name="connsiteX25" fmla="*/ 236112 w 490228"/>
                  <a:gd name="connsiteY25" fmla="*/ 176108 h 794829"/>
                  <a:gd name="connsiteX26" fmla="*/ 356032 w 490228"/>
                  <a:gd name="connsiteY26" fmla="*/ 111374 h 794829"/>
                  <a:gd name="connsiteX27" fmla="*/ 383633 w 490228"/>
                  <a:gd name="connsiteY27" fmla="*/ 96142 h 794829"/>
                  <a:gd name="connsiteX28" fmla="*/ 433124 w 490228"/>
                  <a:gd name="connsiteY28" fmla="*/ 7610 h 794829"/>
                  <a:gd name="connsiteX29" fmla="*/ 449303 w 490228"/>
                  <a:gd name="connsiteY29" fmla="*/ 2850 h 794829"/>
                  <a:gd name="connsiteX30" fmla="*/ 490229 w 490228"/>
                  <a:gd name="connsiteY30" fmla="*/ 25697 h 794829"/>
                  <a:gd name="connsiteX31" fmla="*/ 173297 w 490228"/>
                  <a:gd name="connsiteY31" fmla="*/ 454082 h 794829"/>
                  <a:gd name="connsiteX32" fmla="*/ 135227 w 490228"/>
                  <a:gd name="connsiteY32" fmla="*/ 472169 h 794829"/>
                  <a:gd name="connsiteX33" fmla="*/ 93350 w 490228"/>
                  <a:gd name="connsiteY33" fmla="*/ 545471 h 794829"/>
                  <a:gd name="connsiteX34" fmla="*/ 95254 w 490228"/>
                  <a:gd name="connsiteY34" fmla="*/ 590213 h 794829"/>
                  <a:gd name="connsiteX35" fmla="*/ 114289 w 490228"/>
                  <a:gd name="connsiteY35" fmla="*/ 558798 h 794829"/>
                  <a:gd name="connsiteX36" fmla="*/ 167586 w 490228"/>
                  <a:gd name="connsiteY36" fmla="*/ 589261 h 794829"/>
                  <a:gd name="connsiteX37" fmla="*/ 159021 w 490228"/>
                  <a:gd name="connsiteY37" fmla="*/ 604492 h 794829"/>
                  <a:gd name="connsiteX38" fmla="*/ 151407 w 490228"/>
                  <a:gd name="connsiteY38" fmla="*/ 619724 h 794829"/>
                  <a:gd name="connsiteX39" fmla="*/ 192332 w 490228"/>
                  <a:gd name="connsiteY39" fmla="*/ 598781 h 794829"/>
                  <a:gd name="connsiteX40" fmla="*/ 230402 w 490228"/>
                  <a:gd name="connsiteY40" fmla="*/ 532143 h 794829"/>
                  <a:gd name="connsiteX41" fmla="*/ 229450 w 490228"/>
                  <a:gd name="connsiteY41" fmla="*/ 485497 h 794829"/>
                  <a:gd name="connsiteX42" fmla="*/ 214222 w 490228"/>
                  <a:gd name="connsiteY42" fmla="*/ 509296 h 794829"/>
                  <a:gd name="connsiteX43" fmla="*/ 203753 w 490228"/>
                  <a:gd name="connsiteY43" fmla="*/ 513104 h 794829"/>
                  <a:gd name="connsiteX44" fmla="*/ 158069 w 490228"/>
                  <a:gd name="connsiteY44" fmla="*/ 486449 h 794829"/>
                  <a:gd name="connsiteX45" fmla="*/ 173297 w 490228"/>
                  <a:gd name="connsiteY45" fmla="*/ 454082 h 794829"/>
                  <a:gd name="connsiteX46" fmla="*/ 317962 w 490228"/>
                  <a:gd name="connsiteY46" fmla="*/ 203715 h 794829"/>
                  <a:gd name="connsiteX47" fmla="*/ 335094 w 490228"/>
                  <a:gd name="connsiteY47" fmla="*/ 171348 h 794829"/>
                  <a:gd name="connsiteX48" fmla="*/ 291313 w 490228"/>
                  <a:gd name="connsiteY48" fmla="*/ 197051 h 794829"/>
                  <a:gd name="connsiteX49" fmla="*/ 258002 w 490228"/>
                  <a:gd name="connsiteY49" fmla="*/ 255121 h 794829"/>
                  <a:gd name="connsiteX50" fmla="*/ 256099 w 490228"/>
                  <a:gd name="connsiteY50" fmla="*/ 307479 h 794829"/>
                  <a:gd name="connsiteX51" fmla="*/ 269423 w 490228"/>
                  <a:gd name="connsiteY51" fmla="*/ 285584 h 794829"/>
                  <a:gd name="connsiteX52" fmla="*/ 283700 w 490228"/>
                  <a:gd name="connsiteY52" fmla="*/ 280824 h 794829"/>
                  <a:gd name="connsiteX53" fmla="*/ 319866 w 490228"/>
                  <a:gd name="connsiteY53" fmla="*/ 300815 h 794829"/>
                  <a:gd name="connsiteX54" fmla="*/ 323673 w 490228"/>
                  <a:gd name="connsiteY54" fmla="*/ 314143 h 794829"/>
                  <a:gd name="connsiteX55" fmla="*/ 310348 w 490228"/>
                  <a:gd name="connsiteY55" fmla="*/ 336990 h 794829"/>
                  <a:gd name="connsiteX56" fmla="*/ 352225 w 490228"/>
                  <a:gd name="connsiteY56" fmla="*/ 313191 h 794829"/>
                  <a:gd name="connsiteX57" fmla="*/ 388392 w 490228"/>
                  <a:gd name="connsiteY57" fmla="*/ 250361 h 794829"/>
                  <a:gd name="connsiteX58" fmla="*/ 389343 w 490228"/>
                  <a:gd name="connsiteY58" fmla="*/ 199907 h 794829"/>
                  <a:gd name="connsiteX59" fmla="*/ 368405 w 490228"/>
                  <a:gd name="connsiteY59" fmla="*/ 231322 h 794829"/>
                  <a:gd name="connsiteX60" fmla="*/ 317962 w 490228"/>
                  <a:gd name="connsiteY60" fmla="*/ 203715 h 79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0228" h="794829">
                    <a:moveTo>
                      <a:pt x="490229" y="25697"/>
                    </a:moveTo>
                    <a:cubicBezTo>
                      <a:pt x="476904" y="49496"/>
                      <a:pt x="463579" y="72343"/>
                      <a:pt x="451207" y="95190"/>
                    </a:cubicBezTo>
                    <a:cubicBezTo>
                      <a:pt x="444545" y="107566"/>
                      <a:pt x="436931" y="119942"/>
                      <a:pt x="429317" y="132317"/>
                    </a:cubicBezTo>
                    <a:cubicBezTo>
                      <a:pt x="425510" y="138981"/>
                      <a:pt x="426461" y="143741"/>
                      <a:pt x="431220" y="150405"/>
                    </a:cubicBezTo>
                    <a:cubicBezTo>
                      <a:pt x="466435" y="195147"/>
                      <a:pt x="467386" y="242745"/>
                      <a:pt x="439786" y="291296"/>
                    </a:cubicBezTo>
                    <a:cubicBezTo>
                      <a:pt x="430268" y="307479"/>
                      <a:pt x="420751" y="324614"/>
                      <a:pt x="411233" y="340798"/>
                    </a:cubicBezTo>
                    <a:cubicBezTo>
                      <a:pt x="384585" y="386492"/>
                      <a:pt x="338901" y="408387"/>
                      <a:pt x="287507" y="400772"/>
                    </a:cubicBezTo>
                    <a:cubicBezTo>
                      <a:pt x="277037" y="398868"/>
                      <a:pt x="274182" y="404580"/>
                      <a:pt x="270375" y="411243"/>
                    </a:cubicBezTo>
                    <a:cubicBezTo>
                      <a:pt x="265616" y="417907"/>
                      <a:pt x="264665" y="423619"/>
                      <a:pt x="270375" y="431235"/>
                    </a:cubicBezTo>
                    <a:cubicBezTo>
                      <a:pt x="303686" y="473121"/>
                      <a:pt x="306541" y="518815"/>
                      <a:pt x="282748" y="566414"/>
                    </a:cubicBezTo>
                    <a:cubicBezTo>
                      <a:pt x="272279" y="585453"/>
                      <a:pt x="260858" y="604492"/>
                      <a:pt x="250388" y="623532"/>
                    </a:cubicBezTo>
                    <a:cubicBezTo>
                      <a:pt x="228498" y="665418"/>
                      <a:pt x="173297" y="693026"/>
                      <a:pt x="125710" y="682554"/>
                    </a:cubicBezTo>
                    <a:cubicBezTo>
                      <a:pt x="121903" y="681602"/>
                      <a:pt x="113337" y="687314"/>
                      <a:pt x="111434" y="692073"/>
                    </a:cubicBezTo>
                    <a:cubicBezTo>
                      <a:pt x="93350" y="722536"/>
                      <a:pt x="75267" y="753951"/>
                      <a:pt x="58136" y="785366"/>
                    </a:cubicBezTo>
                    <a:cubicBezTo>
                      <a:pt x="52425" y="796790"/>
                      <a:pt x="46715" y="796790"/>
                      <a:pt x="37197" y="791078"/>
                    </a:cubicBezTo>
                    <a:cubicBezTo>
                      <a:pt x="28632" y="785366"/>
                      <a:pt x="19114" y="779654"/>
                      <a:pt x="9597" y="775846"/>
                    </a:cubicBezTo>
                    <a:cubicBezTo>
                      <a:pt x="-872" y="771087"/>
                      <a:pt x="-2776" y="765375"/>
                      <a:pt x="3886" y="754903"/>
                    </a:cubicBezTo>
                    <a:cubicBezTo>
                      <a:pt x="21969" y="723488"/>
                      <a:pt x="40053" y="692073"/>
                      <a:pt x="58136" y="660658"/>
                    </a:cubicBezTo>
                    <a:cubicBezTo>
                      <a:pt x="60039" y="656851"/>
                      <a:pt x="60039" y="648283"/>
                      <a:pt x="58136" y="644475"/>
                    </a:cubicBezTo>
                    <a:cubicBezTo>
                      <a:pt x="23873" y="600685"/>
                      <a:pt x="20066" y="554990"/>
                      <a:pt x="46715" y="506440"/>
                    </a:cubicBezTo>
                    <a:cubicBezTo>
                      <a:pt x="58136" y="486449"/>
                      <a:pt x="68605" y="465505"/>
                      <a:pt x="81929" y="445514"/>
                    </a:cubicBezTo>
                    <a:cubicBezTo>
                      <a:pt x="109530" y="403627"/>
                      <a:pt x="148552" y="386492"/>
                      <a:pt x="198042" y="391252"/>
                    </a:cubicBezTo>
                    <a:cubicBezTo>
                      <a:pt x="207560" y="392204"/>
                      <a:pt x="214222" y="391252"/>
                      <a:pt x="218981" y="381732"/>
                    </a:cubicBezTo>
                    <a:cubicBezTo>
                      <a:pt x="223740" y="373165"/>
                      <a:pt x="223740" y="366501"/>
                      <a:pt x="217077" y="358885"/>
                    </a:cubicBezTo>
                    <a:cubicBezTo>
                      <a:pt x="185670" y="318903"/>
                      <a:pt x="182814" y="268448"/>
                      <a:pt x="207560" y="225610"/>
                    </a:cubicBezTo>
                    <a:cubicBezTo>
                      <a:pt x="217077" y="209426"/>
                      <a:pt x="226595" y="192291"/>
                      <a:pt x="236112" y="176108"/>
                    </a:cubicBezTo>
                    <a:cubicBezTo>
                      <a:pt x="262761" y="129461"/>
                      <a:pt x="301783" y="105662"/>
                      <a:pt x="356032" y="111374"/>
                    </a:cubicBezTo>
                    <a:cubicBezTo>
                      <a:pt x="370309" y="112326"/>
                      <a:pt x="376971" y="107566"/>
                      <a:pt x="383633" y="96142"/>
                    </a:cubicBezTo>
                    <a:cubicBezTo>
                      <a:pt x="399813" y="66631"/>
                      <a:pt x="416944" y="37120"/>
                      <a:pt x="433124" y="7610"/>
                    </a:cubicBezTo>
                    <a:cubicBezTo>
                      <a:pt x="437883" y="-958"/>
                      <a:pt x="441689" y="-1910"/>
                      <a:pt x="449303" y="2850"/>
                    </a:cubicBezTo>
                    <a:cubicBezTo>
                      <a:pt x="460724" y="9513"/>
                      <a:pt x="474049" y="17129"/>
                      <a:pt x="490229" y="25697"/>
                    </a:cubicBezTo>
                    <a:close/>
                    <a:moveTo>
                      <a:pt x="173297" y="454082"/>
                    </a:moveTo>
                    <a:cubicBezTo>
                      <a:pt x="157117" y="453130"/>
                      <a:pt x="142841" y="458842"/>
                      <a:pt x="135227" y="472169"/>
                    </a:cubicBezTo>
                    <a:cubicBezTo>
                      <a:pt x="119999" y="495968"/>
                      <a:pt x="105723" y="519768"/>
                      <a:pt x="93350" y="545471"/>
                    </a:cubicBezTo>
                    <a:cubicBezTo>
                      <a:pt x="86688" y="558798"/>
                      <a:pt x="87640" y="573078"/>
                      <a:pt x="95254" y="590213"/>
                    </a:cubicBezTo>
                    <a:cubicBezTo>
                      <a:pt x="102868" y="578790"/>
                      <a:pt x="108578" y="569270"/>
                      <a:pt x="114289" y="558798"/>
                    </a:cubicBezTo>
                    <a:cubicBezTo>
                      <a:pt x="132372" y="569270"/>
                      <a:pt x="149503" y="578790"/>
                      <a:pt x="167586" y="589261"/>
                    </a:cubicBezTo>
                    <a:cubicBezTo>
                      <a:pt x="163780" y="594973"/>
                      <a:pt x="161876" y="599733"/>
                      <a:pt x="159021" y="604492"/>
                    </a:cubicBezTo>
                    <a:cubicBezTo>
                      <a:pt x="156166" y="609252"/>
                      <a:pt x="154262" y="614012"/>
                      <a:pt x="151407" y="619724"/>
                    </a:cubicBezTo>
                    <a:cubicBezTo>
                      <a:pt x="165683" y="622580"/>
                      <a:pt x="182814" y="614012"/>
                      <a:pt x="192332" y="598781"/>
                    </a:cubicBezTo>
                    <a:cubicBezTo>
                      <a:pt x="205656" y="576886"/>
                      <a:pt x="218981" y="554990"/>
                      <a:pt x="230402" y="532143"/>
                    </a:cubicBezTo>
                    <a:cubicBezTo>
                      <a:pt x="238016" y="517863"/>
                      <a:pt x="238967" y="502632"/>
                      <a:pt x="229450" y="485497"/>
                    </a:cubicBezTo>
                    <a:cubicBezTo>
                      <a:pt x="223740" y="494064"/>
                      <a:pt x="219932" y="502632"/>
                      <a:pt x="214222" y="509296"/>
                    </a:cubicBezTo>
                    <a:cubicBezTo>
                      <a:pt x="212319" y="512152"/>
                      <a:pt x="205656" y="514056"/>
                      <a:pt x="203753" y="513104"/>
                    </a:cubicBezTo>
                    <a:cubicBezTo>
                      <a:pt x="188525" y="505488"/>
                      <a:pt x="173297" y="495968"/>
                      <a:pt x="158069" y="486449"/>
                    </a:cubicBezTo>
                    <a:cubicBezTo>
                      <a:pt x="162828" y="474073"/>
                      <a:pt x="167586" y="464554"/>
                      <a:pt x="173297" y="454082"/>
                    </a:cubicBezTo>
                    <a:close/>
                    <a:moveTo>
                      <a:pt x="317962" y="203715"/>
                    </a:moveTo>
                    <a:cubicBezTo>
                      <a:pt x="323673" y="192291"/>
                      <a:pt x="329383" y="182771"/>
                      <a:pt x="335094" y="171348"/>
                    </a:cubicBezTo>
                    <a:cubicBezTo>
                      <a:pt x="313204" y="171348"/>
                      <a:pt x="300831" y="182771"/>
                      <a:pt x="291313" y="197051"/>
                    </a:cubicBezTo>
                    <a:cubicBezTo>
                      <a:pt x="279893" y="216090"/>
                      <a:pt x="268472" y="235130"/>
                      <a:pt x="258002" y="255121"/>
                    </a:cubicBezTo>
                    <a:cubicBezTo>
                      <a:pt x="249437" y="271304"/>
                      <a:pt x="245630" y="287488"/>
                      <a:pt x="256099" y="307479"/>
                    </a:cubicBezTo>
                    <a:cubicBezTo>
                      <a:pt x="260858" y="298911"/>
                      <a:pt x="265616" y="293200"/>
                      <a:pt x="269423" y="285584"/>
                    </a:cubicBezTo>
                    <a:cubicBezTo>
                      <a:pt x="273230" y="278920"/>
                      <a:pt x="276086" y="276064"/>
                      <a:pt x="283700" y="280824"/>
                    </a:cubicBezTo>
                    <a:cubicBezTo>
                      <a:pt x="295121" y="288440"/>
                      <a:pt x="307493" y="295103"/>
                      <a:pt x="319866" y="300815"/>
                    </a:cubicBezTo>
                    <a:cubicBezTo>
                      <a:pt x="326528" y="304623"/>
                      <a:pt x="327480" y="308431"/>
                      <a:pt x="323673" y="314143"/>
                    </a:cubicBezTo>
                    <a:cubicBezTo>
                      <a:pt x="319866" y="320807"/>
                      <a:pt x="316059" y="328422"/>
                      <a:pt x="310348" y="336990"/>
                    </a:cubicBezTo>
                    <a:cubicBezTo>
                      <a:pt x="330335" y="336038"/>
                      <a:pt x="343659" y="327470"/>
                      <a:pt x="352225" y="313191"/>
                    </a:cubicBezTo>
                    <a:cubicBezTo>
                      <a:pt x="364598" y="292248"/>
                      <a:pt x="376971" y="271304"/>
                      <a:pt x="388392" y="250361"/>
                    </a:cubicBezTo>
                    <a:cubicBezTo>
                      <a:pt x="396005" y="235130"/>
                      <a:pt x="397909" y="218946"/>
                      <a:pt x="389343" y="199907"/>
                    </a:cubicBezTo>
                    <a:cubicBezTo>
                      <a:pt x="381729" y="211330"/>
                      <a:pt x="375067" y="220850"/>
                      <a:pt x="368405" y="231322"/>
                    </a:cubicBezTo>
                    <a:cubicBezTo>
                      <a:pt x="352225" y="223706"/>
                      <a:pt x="336046" y="214186"/>
                      <a:pt x="317962" y="203715"/>
                    </a:cubicBezTo>
                    <a:close/>
                  </a:path>
                </a:pathLst>
              </a:custGeom>
              <a:grpFill/>
              <a:ln w="9514" cap="flat">
                <a:noFill/>
                <a:prstDash val="solid"/>
                <a:miter/>
              </a:ln>
            </p:spPr>
            <p:txBody>
              <a:bodyPr rtlCol="0" anchor="ctr"/>
              <a:lstStyle/>
              <a:p>
                <a:endParaRPr lang="en-US"/>
              </a:p>
            </p:txBody>
          </p:sp>
          <p:sp>
            <p:nvSpPr>
              <p:cNvPr id="74" name="Freeform 146">
                <a:extLst>
                  <a:ext uri="{FF2B5EF4-FFF2-40B4-BE49-F238E27FC236}">
                    <a16:creationId xmlns:a16="http://schemas.microsoft.com/office/drawing/2014/main" id="{E828FF2D-D1DB-08A3-D06B-611E338A7B22}"/>
                  </a:ext>
                </a:extLst>
              </p:cNvPr>
              <p:cNvSpPr/>
              <p:nvPr/>
            </p:nvSpPr>
            <p:spPr>
              <a:xfrm>
                <a:off x="4560834" y="5077805"/>
                <a:ext cx="845150" cy="977237"/>
              </a:xfrm>
              <a:custGeom>
                <a:avLst/>
                <a:gdLst>
                  <a:gd name="connsiteX0" fmla="*/ 380698 w 845150"/>
                  <a:gd name="connsiteY0" fmla="*/ 0 h 977237"/>
                  <a:gd name="connsiteX1" fmla="*/ 411154 w 845150"/>
                  <a:gd name="connsiteY1" fmla="*/ 52358 h 977237"/>
                  <a:gd name="connsiteX2" fmla="*/ 337870 w 845150"/>
                  <a:gd name="connsiteY2" fmla="*/ 95197 h 977237"/>
                  <a:gd name="connsiteX3" fmla="*/ 77091 w 845150"/>
                  <a:gd name="connsiteY3" fmla="*/ 244655 h 977237"/>
                  <a:gd name="connsiteX4" fmla="*/ 61863 w 845150"/>
                  <a:gd name="connsiteY4" fmla="*/ 271310 h 977237"/>
                  <a:gd name="connsiteX5" fmla="*/ 61863 w 845150"/>
                  <a:gd name="connsiteY5" fmla="*/ 672088 h 977237"/>
                  <a:gd name="connsiteX6" fmla="*/ 78043 w 845150"/>
                  <a:gd name="connsiteY6" fmla="*/ 699695 h 977237"/>
                  <a:gd name="connsiteX7" fmla="*/ 426382 w 845150"/>
                  <a:gd name="connsiteY7" fmla="*/ 900560 h 977237"/>
                  <a:gd name="connsiteX8" fmla="*/ 453031 w 845150"/>
                  <a:gd name="connsiteY8" fmla="*/ 900560 h 977237"/>
                  <a:gd name="connsiteX9" fmla="*/ 801370 w 845150"/>
                  <a:gd name="connsiteY9" fmla="*/ 698743 h 977237"/>
                  <a:gd name="connsiteX10" fmla="*/ 814694 w 845150"/>
                  <a:gd name="connsiteY10" fmla="*/ 693031 h 977237"/>
                  <a:gd name="connsiteX11" fmla="*/ 845150 w 845150"/>
                  <a:gd name="connsiteY11" fmla="*/ 744438 h 977237"/>
                  <a:gd name="connsiteX12" fmla="*/ 790901 w 845150"/>
                  <a:gd name="connsiteY12" fmla="*/ 776804 h 977237"/>
                  <a:gd name="connsiteX13" fmla="*/ 450176 w 845150"/>
                  <a:gd name="connsiteY13" fmla="*/ 973862 h 977237"/>
                  <a:gd name="connsiteX14" fmla="*/ 431141 w 845150"/>
                  <a:gd name="connsiteY14" fmla="*/ 974813 h 977237"/>
                  <a:gd name="connsiteX15" fmla="*/ 15228 w 845150"/>
                  <a:gd name="connsiteY15" fmla="*/ 734918 h 977237"/>
                  <a:gd name="connsiteX16" fmla="*/ 0 w 845150"/>
                  <a:gd name="connsiteY16" fmla="*/ 708263 h 977237"/>
                  <a:gd name="connsiteX17" fmla="*/ 0 w 845150"/>
                  <a:gd name="connsiteY17" fmla="*/ 235136 h 977237"/>
                  <a:gd name="connsiteX18" fmla="*/ 15228 w 845150"/>
                  <a:gd name="connsiteY18" fmla="*/ 210384 h 977237"/>
                  <a:gd name="connsiteX19" fmla="*/ 363567 w 845150"/>
                  <a:gd name="connsiteY19" fmla="*/ 9520 h 977237"/>
                  <a:gd name="connsiteX20" fmla="*/ 380698 w 845150"/>
                  <a:gd name="connsiteY20" fmla="*/ 0 h 97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5150" h="977237">
                    <a:moveTo>
                      <a:pt x="380698" y="0"/>
                    </a:moveTo>
                    <a:cubicBezTo>
                      <a:pt x="391167" y="18087"/>
                      <a:pt x="400685" y="34271"/>
                      <a:pt x="411154" y="52358"/>
                    </a:cubicBezTo>
                    <a:cubicBezTo>
                      <a:pt x="386409" y="66638"/>
                      <a:pt x="361663" y="80917"/>
                      <a:pt x="337870" y="95197"/>
                    </a:cubicBezTo>
                    <a:cubicBezTo>
                      <a:pt x="251261" y="145651"/>
                      <a:pt x="164652" y="195153"/>
                      <a:pt x="77091" y="244655"/>
                    </a:cubicBezTo>
                    <a:cubicBezTo>
                      <a:pt x="65670" y="251319"/>
                      <a:pt x="61863" y="258935"/>
                      <a:pt x="61863" y="271310"/>
                    </a:cubicBezTo>
                    <a:cubicBezTo>
                      <a:pt x="61863" y="404586"/>
                      <a:pt x="61863" y="537861"/>
                      <a:pt x="61863" y="672088"/>
                    </a:cubicBezTo>
                    <a:cubicBezTo>
                      <a:pt x="61863" y="685416"/>
                      <a:pt x="65670" y="693031"/>
                      <a:pt x="78043" y="699695"/>
                    </a:cubicBezTo>
                    <a:cubicBezTo>
                      <a:pt x="194156" y="766333"/>
                      <a:pt x="310269" y="833922"/>
                      <a:pt x="426382" y="900560"/>
                    </a:cubicBezTo>
                    <a:cubicBezTo>
                      <a:pt x="435899" y="906272"/>
                      <a:pt x="443513" y="906272"/>
                      <a:pt x="453031" y="900560"/>
                    </a:cubicBezTo>
                    <a:cubicBezTo>
                      <a:pt x="569144" y="832971"/>
                      <a:pt x="685257" y="766333"/>
                      <a:pt x="801370" y="698743"/>
                    </a:cubicBezTo>
                    <a:cubicBezTo>
                      <a:pt x="805177" y="696840"/>
                      <a:pt x="808984" y="694935"/>
                      <a:pt x="814694" y="693031"/>
                    </a:cubicBezTo>
                    <a:cubicBezTo>
                      <a:pt x="824212" y="710167"/>
                      <a:pt x="834681" y="726350"/>
                      <a:pt x="845150" y="744438"/>
                    </a:cubicBezTo>
                    <a:cubicBezTo>
                      <a:pt x="827067" y="755861"/>
                      <a:pt x="808984" y="766333"/>
                      <a:pt x="790901" y="776804"/>
                    </a:cubicBezTo>
                    <a:cubicBezTo>
                      <a:pt x="677643" y="842490"/>
                      <a:pt x="563433" y="908176"/>
                      <a:pt x="450176" y="973862"/>
                    </a:cubicBezTo>
                    <a:cubicBezTo>
                      <a:pt x="443513" y="977670"/>
                      <a:pt x="438755" y="978621"/>
                      <a:pt x="431141" y="974813"/>
                    </a:cubicBezTo>
                    <a:cubicBezTo>
                      <a:pt x="292186" y="894848"/>
                      <a:pt x="154183" y="813931"/>
                      <a:pt x="15228" y="734918"/>
                    </a:cubicBezTo>
                    <a:cubicBezTo>
                      <a:pt x="3807" y="728254"/>
                      <a:pt x="0" y="721590"/>
                      <a:pt x="0" y="708263"/>
                    </a:cubicBezTo>
                    <a:cubicBezTo>
                      <a:pt x="952" y="550236"/>
                      <a:pt x="952" y="393162"/>
                      <a:pt x="0" y="235136"/>
                    </a:cubicBezTo>
                    <a:cubicBezTo>
                      <a:pt x="0" y="221808"/>
                      <a:pt x="4759" y="216096"/>
                      <a:pt x="15228" y="210384"/>
                    </a:cubicBezTo>
                    <a:cubicBezTo>
                      <a:pt x="131341" y="143747"/>
                      <a:pt x="247454" y="76157"/>
                      <a:pt x="363567" y="9520"/>
                    </a:cubicBezTo>
                    <a:cubicBezTo>
                      <a:pt x="368325" y="6664"/>
                      <a:pt x="374036" y="3808"/>
                      <a:pt x="380698" y="0"/>
                    </a:cubicBezTo>
                    <a:close/>
                  </a:path>
                </a:pathLst>
              </a:custGeom>
              <a:grpFill/>
              <a:ln w="9514" cap="flat">
                <a:noFill/>
                <a:prstDash val="solid"/>
                <a:miter/>
              </a:ln>
            </p:spPr>
            <p:txBody>
              <a:bodyPr rtlCol="0" anchor="ctr"/>
              <a:lstStyle/>
              <a:p>
                <a:endParaRPr lang="en-US"/>
              </a:p>
            </p:txBody>
          </p:sp>
          <p:sp>
            <p:nvSpPr>
              <p:cNvPr id="75" name="Freeform 147">
                <a:extLst>
                  <a:ext uri="{FF2B5EF4-FFF2-40B4-BE49-F238E27FC236}">
                    <a16:creationId xmlns:a16="http://schemas.microsoft.com/office/drawing/2014/main" id="{6F48F5DA-20AC-50B4-0980-543F8DC256E7}"/>
                  </a:ext>
                </a:extLst>
              </p:cNvPr>
              <p:cNvSpPr/>
              <p:nvPr/>
            </p:nvSpPr>
            <p:spPr>
              <a:xfrm>
                <a:off x="5212779" y="3923992"/>
                <a:ext cx="879413" cy="684850"/>
              </a:xfrm>
              <a:custGeom>
                <a:avLst/>
                <a:gdLst>
                  <a:gd name="connsiteX0" fmla="*/ 0 w 879413"/>
                  <a:gd name="connsiteY0" fmla="*/ 466493 h 684850"/>
                  <a:gd name="connsiteX1" fmla="*/ 0 w 879413"/>
                  <a:gd name="connsiteY1" fmla="*/ 264676 h 684850"/>
                  <a:gd name="connsiteX2" fmla="*/ 10469 w 879413"/>
                  <a:gd name="connsiteY2" fmla="*/ 244685 h 684850"/>
                  <a:gd name="connsiteX3" fmla="*/ 425430 w 879413"/>
                  <a:gd name="connsiteY3" fmla="*/ 4790 h 684850"/>
                  <a:gd name="connsiteX4" fmla="*/ 454934 w 879413"/>
                  <a:gd name="connsiteY4" fmla="*/ 3837 h 684850"/>
                  <a:gd name="connsiteX5" fmla="*/ 868944 w 879413"/>
                  <a:gd name="connsiteY5" fmla="*/ 242781 h 684850"/>
                  <a:gd name="connsiteX6" fmla="*/ 879413 w 879413"/>
                  <a:gd name="connsiteY6" fmla="*/ 261820 h 684850"/>
                  <a:gd name="connsiteX7" fmla="*/ 879413 w 879413"/>
                  <a:gd name="connsiteY7" fmla="*/ 669262 h 684850"/>
                  <a:gd name="connsiteX8" fmla="*/ 865137 w 879413"/>
                  <a:gd name="connsiteY8" fmla="*/ 683541 h 684850"/>
                  <a:gd name="connsiteX9" fmla="*/ 834681 w 879413"/>
                  <a:gd name="connsiteY9" fmla="*/ 683541 h 684850"/>
                  <a:gd name="connsiteX10" fmla="*/ 818501 w 879413"/>
                  <a:gd name="connsiteY10" fmla="*/ 666406 h 684850"/>
                  <a:gd name="connsiteX11" fmla="*/ 818501 w 879413"/>
                  <a:gd name="connsiteY11" fmla="*/ 460781 h 684850"/>
                  <a:gd name="connsiteX12" fmla="*/ 818501 w 879413"/>
                  <a:gd name="connsiteY12" fmla="*/ 300851 h 684850"/>
                  <a:gd name="connsiteX13" fmla="*/ 806129 w 879413"/>
                  <a:gd name="connsiteY13" fmla="*/ 278004 h 684850"/>
                  <a:gd name="connsiteX14" fmla="*/ 450176 w 879413"/>
                  <a:gd name="connsiteY14" fmla="*/ 72379 h 684850"/>
                  <a:gd name="connsiteX15" fmla="*/ 431141 w 879413"/>
                  <a:gd name="connsiteY15" fmla="*/ 72379 h 684850"/>
                  <a:gd name="connsiteX16" fmla="*/ 75188 w 879413"/>
                  <a:gd name="connsiteY16" fmla="*/ 278004 h 684850"/>
                  <a:gd name="connsiteX17" fmla="*/ 62815 w 879413"/>
                  <a:gd name="connsiteY17" fmla="*/ 300851 h 684850"/>
                  <a:gd name="connsiteX18" fmla="*/ 63767 w 879413"/>
                  <a:gd name="connsiteY18" fmla="*/ 667358 h 684850"/>
                  <a:gd name="connsiteX19" fmla="*/ 46635 w 879413"/>
                  <a:gd name="connsiteY19" fmla="*/ 684493 h 684850"/>
                  <a:gd name="connsiteX20" fmla="*/ 15228 w 879413"/>
                  <a:gd name="connsiteY20" fmla="*/ 684493 h 684850"/>
                  <a:gd name="connsiteX21" fmla="*/ 952 w 879413"/>
                  <a:gd name="connsiteY21" fmla="*/ 670214 h 684850"/>
                  <a:gd name="connsiteX22" fmla="*/ 0 w 879413"/>
                  <a:gd name="connsiteY22" fmla="*/ 466493 h 68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79413" h="684850">
                    <a:moveTo>
                      <a:pt x="0" y="466493"/>
                    </a:moveTo>
                    <a:cubicBezTo>
                      <a:pt x="0" y="398904"/>
                      <a:pt x="0" y="332266"/>
                      <a:pt x="0" y="264676"/>
                    </a:cubicBezTo>
                    <a:cubicBezTo>
                      <a:pt x="0" y="256109"/>
                      <a:pt x="1903" y="250397"/>
                      <a:pt x="10469" y="244685"/>
                    </a:cubicBezTo>
                    <a:cubicBezTo>
                      <a:pt x="148472" y="164720"/>
                      <a:pt x="287427" y="84755"/>
                      <a:pt x="425430" y="4790"/>
                    </a:cubicBezTo>
                    <a:cubicBezTo>
                      <a:pt x="435899" y="-922"/>
                      <a:pt x="443513" y="-1874"/>
                      <a:pt x="454934" y="3837"/>
                    </a:cubicBezTo>
                    <a:cubicBezTo>
                      <a:pt x="592938" y="83803"/>
                      <a:pt x="730941" y="163768"/>
                      <a:pt x="868944" y="242781"/>
                    </a:cubicBezTo>
                    <a:cubicBezTo>
                      <a:pt x="877510" y="247541"/>
                      <a:pt x="879413" y="253253"/>
                      <a:pt x="879413" y="261820"/>
                    </a:cubicBezTo>
                    <a:cubicBezTo>
                      <a:pt x="879413" y="397952"/>
                      <a:pt x="879413" y="533131"/>
                      <a:pt x="879413" y="669262"/>
                    </a:cubicBezTo>
                    <a:cubicBezTo>
                      <a:pt x="879413" y="680686"/>
                      <a:pt x="876558" y="684493"/>
                      <a:pt x="865137" y="683541"/>
                    </a:cubicBezTo>
                    <a:cubicBezTo>
                      <a:pt x="855619" y="682590"/>
                      <a:pt x="845150" y="682590"/>
                      <a:pt x="834681" y="683541"/>
                    </a:cubicBezTo>
                    <a:cubicBezTo>
                      <a:pt x="820405" y="685446"/>
                      <a:pt x="818501" y="678782"/>
                      <a:pt x="818501" y="666406"/>
                    </a:cubicBezTo>
                    <a:cubicBezTo>
                      <a:pt x="818501" y="597864"/>
                      <a:pt x="818501" y="529323"/>
                      <a:pt x="818501" y="460781"/>
                    </a:cubicBezTo>
                    <a:cubicBezTo>
                      <a:pt x="818501" y="407471"/>
                      <a:pt x="818501" y="354161"/>
                      <a:pt x="818501" y="300851"/>
                    </a:cubicBezTo>
                    <a:cubicBezTo>
                      <a:pt x="818501" y="290379"/>
                      <a:pt x="815646" y="283716"/>
                      <a:pt x="806129" y="278004"/>
                    </a:cubicBezTo>
                    <a:cubicBezTo>
                      <a:pt x="687160" y="209462"/>
                      <a:pt x="569144" y="140921"/>
                      <a:pt x="450176" y="72379"/>
                    </a:cubicBezTo>
                    <a:cubicBezTo>
                      <a:pt x="443513" y="68571"/>
                      <a:pt x="437803" y="67619"/>
                      <a:pt x="431141" y="72379"/>
                    </a:cubicBezTo>
                    <a:cubicBezTo>
                      <a:pt x="312173" y="140921"/>
                      <a:pt x="194156" y="209462"/>
                      <a:pt x="75188" y="278004"/>
                    </a:cubicBezTo>
                    <a:cubicBezTo>
                      <a:pt x="65670" y="283716"/>
                      <a:pt x="62815" y="290379"/>
                      <a:pt x="62815" y="300851"/>
                    </a:cubicBezTo>
                    <a:cubicBezTo>
                      <a:pt x="62815" y="422703"/>
                      <a:pt x="62815" y="544555"/>
                      <a:pt x="63767" y="667358"/>
                    </a:cubicBezTo>
                    <a:cubicBezTo>
                      <a:pt x="63767" y="680686"/>
                      <a:pt x="60912" y="686398"/>
                      <a:pt x="46635" y="684493"/>
                    </a:cubicBezTo>
                    <a:cubicBezTo>
                      <a:pt x="36166" y="683541"/>
                      <a:pt x="25697" y="683541"/>
                      <a:pt x="15228" y="684493"/>
                    </a:cubicBezTo>
                    <a:cubicBezTo>
                      <a:pt x="3807" y="685446"/>
                      <a:pt x="952" y="680686"/>
                      <a:pt x="952" y="670214"/>
                    </a:cubicBezTo>
                    <a:cubicBezTo>
                      <a:pt x="0" y="602624"/>
                      <a:pt x="0" y="535035"/>
                      <a:pt x="0" y="466493"/>
                    </a:cubicBezTo>
                    <a:close/>
                  </a:path>
                </a:pathLst>
              </a:custGeom>
              <a:grpFill/>
              <a:ln w="9514" cap="flat">
                <a:noFill/>
                <a:prstDash val="solid"/>
                <a:miter/>
              </a:ln>
            </p:spPr>
            <p:txBody>
              <a:bodyPr rtlCol="0" anchor="ctr"/>
              <a:lstStyle/>
              <a:p>
                <a:endParaRPr lang="en-US"/>
              </a:p>
            </p:txBody>
          </p:sp>
          <p:sp>
            <p:nvSpPr>
              <p:cNvPr id="76" name="Freeform 148">
                <a:extLst>
                  <a:ext uri="{FF2B5EF4-FFF2-40B4-BE49-F238E27FC236}">
                    <a16:creationId xmlns:a16="http://schemas.microsoft.com/office/drawing/2014/main" id="{36EC18D9-7EBF-2A48-CF34-C5A24F52FB66}"/>
                  </a:ext>
                </a:extLst>
              </p:cNvPr>
              <p:cNvSpPr/>
              <p:nvPr/>
            </p:nvSpPr>
            <p:spPr>
              <a:xfrm>
                <a:off x="5315568" y="4216276"/>
                <a:ext cx="671086" cy="585577"/>
              </a:xfrm>
              <a:custGeom>
                <a:avLst/>
                <a:gdLst>
                  <a:gd name="connsiteX0" fmla="*/ 0 w 671086"/>
                  <a:gd name="connsiteY0" fmla="*/ 53310 h 585577"/>
                  <a:gd name="connsiteX1" fmla="*/ 22842 w 671086"/>
                  <a:gd name="connsiteY1" fmla="*/ 13327 h 585577"/>
                  <a:gd name="connsiteX2" fmla="*/ 44732 w 671086"/>
                  <a:gd name="connsiteY2" fmla="*/ 7616 h 585577"/>
                  <a:gd name="connsiteX3" fmla="*/ 275055 w 671086"/>
                  <a:gd name="connsiteY3" fmla="*/ 140891 h 585577"/>
                  <a:gd name="connsiteX4" fmla="*/ 325497 w 671086"/>
                  <a:gd name="connsiteY4" fmla="*/ 170402 h 585577"/>
                  <a:gd name="connsiteX5" fmla="*/ 349291 w 671086"/>
                  <a:gd name="connsiteY5" fmla="*/ 170402 h 585577"/>
                  <a:gd name="connsiteX6" fmla="*/ 627200 w 671086"/>
                  <a:gd name="connsiteY6" fmla="*/ 9520 h 585577"/>
                  <a:gd name="connsiteX7" fmla="*/ 644332 w 671086"/>
                  <a:gd name="connsiteY7" fmla="*/ 0 h 585577"/>
                  <a:gd name="connsiteX8" fmla="*/ 670981 w 671086"/>
                  <a:gd name="connsiteY8" fmla="*/ 47598 h 585577"/>
                  <a:gd name="connsiteX9" fmla="*/ 662415 w 671086"/>
                  <a:gd name="connsiteY9" fmla="*/ 59974 h 585577"/>
                  <a:gd name="connsiteX10" fmla="*/ 557723 w 671086"/>
                  <a:gd name="connsiteY10" fmla="*/ 120900 h 585577"/>
                  <a:gd name="connsiteX11" fmla="*/ 380698 w 671086"/>
                  <a:gd name="connsiteY11" fmla="*/ 222760 h 585577"/>
                  <a:gd name="connsiteX12" fmla="*/ 368326 w 671086"/>
                  <a:gd name="connsiteY12" fmla="*/ 245607 h 585577"/>
                  <a:gd name="connsiteX13" fmla="*/ 369277 w 671086"/>
                  <a:gd name="connsiteY13" fmla="*/ 567372 h 585577"/>
                  <a:gd name="connsiteX14" fmla="*/ 352146 w 671086"/>
                  <a:gd name="connsiteY14" fmla="*/ 585459 h 585577"/>
                  <a:gd name="connsiteX15" fmla="*/ 323594 w 671086"/>
                  <a:gd name="connsiteY15" fmla="*/ 585459 h 585577"/>
                  <a:gd name="connsiteX16" fmla="*/ 307414 w 671086"/>
                  <a:gd name="connsiteY16" fmla="*/ 569276 h 585577"/>
                  <a:gd name="connsiteX17" fmla="*/ 308366 w 671086"/>
                  <a:gd name="connsiteY17" fmla="*/ 252271 h 585577"/>
                  <a:gd name="connsiteX18" fmla="*/ 289331 w 671086"/>
                  <a:gd name="connsiteY18" fmla="*/ 219904 h 585577"/>
                  <a:gd name="connsiteX19" fmla="*/ 15228 w 671086"/>
                  <a:gd name="connsiteY19" fmla="*/ 61878 h 585577"/>
                  <a:gd name="connsiteX20" fmla="*/ 0 w 671086"/>
                  <a:gd name="connsiteY20" fmla="*/ 53310 h 58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1086" h="585577">
                    <a:moveTo>
                      <a:pt x="0" y="53310"/>
                    </a:moveTo>
                    <a:cubicBezTo>
                      <a:pt x="8566" y="39030"/>
                      <a:pt x="16180" y="26655"/>
                      <a:pt x="22842" y="13327"/>
                    </a:cubicBezTo>
                    <a:cubicBezTo>
                      <a:pt x="28552" y="952"/>
                      <a:pt x="35215" y="1904"/>
                      <a:pt x="44732" y="7616"/>
                    </a:cubicBezTo>
                    <a:cubicBezTo>
                      <a:pt x="121823" y="52358"/>
                      <a:pt x="198915" y="97100"/>
                      <a:pt x="275055" y="140891"/>
                    </a:cubicBezTo>
                    <a:cubicBezTo>
                      <a:pt x="292186" y="150411"/>
                      <a:pt x="309317" y="159930"/>
                      <a:pt x="325497" y="170402"/>
                    </a:cubicBezTo>
                    <a:cubicBezTo>
                      <a:pt x="334063" y="175162"/>
                      <a:pt x="340725" y="175162"/>
                      <a:pt x="349291" y="170402"/>
                    </a:cubicBezTo>
                    <a:cubicBezTo>
                      <a:pt x="441610" y="117092"/>
                      <a:pt x="533930" y="62830"/>
                      <a:pt x="627200" y="9520"/>
                    </a:cubicBezTo>
                    <a:cubicBezTo>
                      <a:pt x="632911" y="6664"/>
                      <a:pt x="637670" y="3808"/>
                      <a:pt x="644332" y="0"/>
                    </a:cubicBezTo>
                    <a:cubicBezTo>
                      <a:pt x="653850" y="16183"/>
                      <a:pt x="663367" y="31415"/>
                      <a:pt x="670981" y="47598"/>
                    </a:cubicBezTo>
                    <a:cubicBezTo>
                      <a:pt x="671933" y="49502"/>
                      <a:pt x="666222" y="58070"/>
                      <a:pt x="662415" y="59974"/>
                    </a:cubicBezTo>
                    <a:cubicBezTo>
                      <a:pt x="627200" y="80917"/>
                      <a:pt x="592938" y="99956"/>
                      <a:pt x="557723" y="120900"/>
                    </a:cubicBezTo>
                    <a:cubicBezTo>
                      <a:pt x="498715" y="155170"/>
                      <a:pt x="439707" y="189441"/>
                      <a:pt x="380698" y="222760"/>
                    </a:cubicBezTo>
                    <a:cubicBezTo>
                      <a:pt x="371181" y="228472"/>
                      <a:pt x="368326" y="235136"/>
                      <a:pt x="368326" y="245607"/>
                    </a:cubicBezTo>
                    <a:cubicBezTo>
                      <a:pt x="368326" y="353179"/>
                      <a:pt x="368326" y="459800"/>
                      <a:pt x="369277" y="567372"/>
                    </a:cubicBezTo>
                    <a:cubicBezTo>
                      <a:pt x="369277" y="580700"/>
                      <a:pt x="366422" y="586411"/>
                      <a:pt x="352146" y="585459"/>
                    </a:cubicBezTo>
                    <a:cubicBezTo>
                      <a:pt x="342629" y="584507"/>
                      <a:pt x="333111" y="584507"/>
                      <a:pt x="323594" y="585459"/>
                    </a:cubicBezTo>
                    <a:cubicBezTo>
                      <a:pt x="310269" y="586411"/>
                      <a:pt x="307414" y="581651"/>
                      <a:pt x="307414" y="569276"/>
                    </a:cubicBezTo>
                    <a:cubicBezTo>
                      <a:pt x="307414" y="463607"/>
                      <a:pt x="307414" y="357939"/>
                      <a:pt x="308366" y="252271"/>
                    </a:cubicBezTo>
                    <a:cubicBezTo>
                      <a:pt x="308366" y="236088"/>
                      <a:pt x="303607" y="227520"/>
                      <a:pt x="289331" y="219904"/>
                    </a:cubicBezTo>
                    <a:cubicBezTo>
                      <a:pt x="197963" y="167546"/>
                      <a:pt x="106596" y="115188"/>
                      <a:pt x="15228" y="61878"/>
                    </a:cubicBezTo>
                    <a:cubicBezTo>
                      <a:pt x="9517" y="59022"/>
                      <a:pt x="4759" y="56166"/>
                      <a:pt x="0" y="53310"/>
                    </a:cubicBezTo>
                    <a:close/>
                  </a:path>
                </a:pathLst>
              </a:custGeom>
              <a:grpFill/>
              <a:ln w="9514" cap="flat">
                <a:noFill/>
                <a:prstDash val="solid"/>
                <a:miter/>
              </a:ln>
            </p:spPr>
            <p:txBody>
              <a:bodyPr rtlCol="0" anchor="ctr"/>
              <a:lstStyle/>
              <a:p>
                <a:endParaRPr lang="en-US"/>
              </a:p>
            </p:txBody>
          </p:sp>
          <p:sp>
            <p:nvSpPr>
              <p:cNvPr id="77" name="Freeform 149">
                <a:extLst>
                  <a:ext uri="{FF2B5EF4-FFF2-40B4-BE49-F238E27FC236}">
                    <a16:creationId xmlns:a16="http://schemas.microsoft.com/office/drawing/2014/main" id="{C60A023D-56E9-98E2-152C-0EFC56E2D0CF}"/>
                  </a:ext>
                </a:extLst>
              </p:cNvPr>
              <p:cNvSpPr/>
              <p:nvPr/>
            </p:nvSpPr>
            <p:spPr>
              <a:xfrm>
                <a:off x="4665526" y="5336740"/>
                <a:ext cx="670972" cy="584625"/>
              </a:xfrm>
              <a:custGeom>
                <a:avLst/>
                <a:gdLst>
                  <a:gd name="connsiteX0" fmla="*/ 642428 w 670972"/>
                  <a:gd name="connsiteY0" fmla="*/ 1904 h 584625"/>
                  <a:gd name="connsiteX1" fmla="*/ 669077 w 670972"/>
                  <a:gd name="connsiteY1" fmla="*/ 46646 h 584625"/>
                  <a:gd name="connsiteX2" fmla="*/ 661463 w 670972"/>
                  <a:gd name="connsiteY2" fmla="*/ 60926 h 584625"/>
                  <a:gd name="connsiteX3" fmla="*/ 481583 w 670972"/>
                  <a:gd name="connsiteY3" fmla="*/ 164690 h 584625"/>
                  <a:gd name="connsiteX4" fmla="*/ 380698 w 670972"/>
                  <a:gd name="connsiteY4" fmla="*/ 222760 h 584625"/>
                  <a:gd name="connsiteX5" fmla="*/ 367374 w 670972"/>
                  <a:gd name="connsiteY5" fmla="*/ 244655 h 584625"/>
                  <a:gd name="connsiteX6" fmla="*/ 368325 w 670972"/>
                  <a:gd name="connsiteY6" fmla="*/ 566420 h 584625"/>
                  <a:gd name="connsiteX7" fmla="*/ 351194 w 670972"/>
                  <a:gd name="connsiteY7" fmla="*/ 584507 h 584625"/>
                  <a:gd name="connsiteX8" fmla="*/ 319786 w 670972"/>
                  <a:gd name="connsiteY8" fmla="*/ 584507 h 584625"/>
                  <a:gd name="connsiteX9" fmla="*/ 305510 w 670972"/>
                  <a:gd name="connsiteY9" fmla="*/ 569276 h 584625"/>
                  <a:gd name="connsiteX10" fmla="*/ 306462 w 670972"/>
                  <a:gd name="connsiteY10" fmla="*/ 246559 h 584625"/>
                  <a:gd name="connsiteX11" fmla="*/ 292186 w 670972"/>
                  <a:gd name="connsiteY11" fmla="*/ 221808 h 584625"/>
                  <a:gd name="connsiteX12" fmla="*/ 9517 w 670972"/>
                  <a:gd name="connsiteY12" fmla="*/ 59022 h 584625"/>
                  <a:gd name="connsiteX13" fmla="*/ 0 w 670972"/>
                  <a:gd name="connsiteY13" fmla="*/ 53310 h 584625"/>
                  <a:gd name="connsiteX14" fmla="*/ 30456 w 670972"/>
                  <a:gd name="connsiteY14" fmla="*/ 0 h 584625"/>
                  <a:gd name="connsiteX15" fmla="*/ 91367 w 670972"/>
                  <a:gd name="connsiteY15" fmla="*/ 35223 h 584625"/>
                  <a:gd name="connsiteX16" fmla="*/ 326449 w 670972"/>
                  <a:gd name="connsiteY16" fmla="*/ 170402 h 584625"/>
                  <a:gd name="connsiteX17" fmla="*/ 348339 w 670972"/>
                  <a:gd name="connsiteY17" fmla="*/ 170402 h 584625"/>
                  <a:gd name="connsiteX18" fmla="*/ 627200 w 670972"/>
                  <a:gd name="connsiteY18" fmla="*/ 9520 h 584625"/>
                  <a:gd name="connsiteX19" fmla="*/ 642428 w 670972"/>
                  <a:gd name="connsiteY19" fmla="*/ 1904 h 58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0972" h="584625">
                    <a:moveTo>
                      <a:pt x="642428" y="1904"/>
                    </a:moveTo>
                    <a:cubicBezTo>
                      <a:pt x="651946" y="17136"/>
                      <a:pt x="659560" y="32367"/>
                      <a:pt x="669077" y="46646"/>
                    </a:cubicBezTo>
                    <a:cubicBezTo>
                      <a:pt x="674788" y="56166"/>
                      <a:pt x="666222" y="58070"/>
                      <a:pt x="661463" y="60926"/>
                    </a:cubicBezTo>
                    <a:cubicBezTo>
                      <a:pt x="601503" y="96149"/>
                      <a:pt x="541543" y="130420"/>
                      <a:pt x="481583" y="164690"/>
                    </a:cubicBezTo>
                    <a:cubicBezTo>
                      <a:pt x="448272" y="183730"/>
                      <a:pt x="414009" y="204673"/>
                      <a:pt x="380698" y="222760"/>
                    </a:cubicBezTo>
                    <a:cubicBezTo>
                      <a:pt x="371181" y="228472"/>
                      <a:pt x="367374" y="234184"/>
                      <a:pt x="367374" y="244655"/>
                    </a:cubicBezTo>
                    <a:cubicBezTo>
                      <a:pt x="367374" y="352228"/>
                      <a:pt x="367374" y="458848"/>
                      <a:pt x="368325" y="566420"/>
                    </a:cubicBezTo>
                    <a:cubicBezTo>
                      <a:pt x="368325" y="579748"/>
                      <a:pt x="365470" y="585460"/>
                      <a:pt x="351194" y="584507"/>
                    </a:cubicBezTo>
                    <a:cubicBezTo>
                      <a:pt x="340725" y="583556"/>
                      <a:pt x="330256" y="583556"/>
                      <a:pt x="319786" y="584507"/>
                    </a:cubicBezTo>
                    <a:cubicBezTo>
                      <a:pt x="308366" y="585460"/>
                      <a:pt x="305510" y="580700"/>
                      <a:pt x="305510" y="569276"/>
                    </a:cubicBezTo>
                    <a:cubicBezTo>
                      <a:pt x="305510" y="461704"/>
                      <a:pt x="305510" y="354131"/>
                      <a:pt x="306462" y="246559"/>
                    </a:cubicBezTo>
                    <a:cubicBezTo>
                      <a:pt x="306462" y="234184"/>
                      <a:pt x="302655" y="227520"/>
                      <a:pt x="292186" y="221808"/>
                    </a:cubicBezTo>
                    <a:cubicBezTo>
                      <a:pt x="197963" y="167546"/>
                      <a:pt x="103740" y="113284"/>
                      <a:pt x="9517" y="59022"/>
                    </a:cubicBezTo>
                    <a:cubicBezTo>
                      <a:pt x="6662" y="57118"/>
                      <a:pt x="3807" y="55214"/>
                      <a:pt x="0" y="53310"/>
                    </a:cubicBezTo>
                    <a:cubicBezTo>
                      <a:pt x="10469" y="36175"/>
                      <a:pt x="19986" y="19039"/>
                      <a:pt x="30456" y="0"/>
                    </a:cubicBezTo>
                    <a:cubicBezTo>
                      <a:pt x="51394" y="12376"/>
                      <a:pt x="71381" y="23799"/>
                      <a:pt x="91367" y="35223"/>
                    </a:cubicBezTo>
                    <a:cubicBezTo>
                      <a:pt x="169411" y="79965"/>
                      <a:pt x="248405" y="125660"/>
                      <a:pt x="326449" y="170402"/>
                    </a:cubicBezTo>
                    <a:cubicBezTo>
                      <a:pt x="334063" y="175162"/>
                      <a:pt x="339773" y="175162"/>
                      <a:pt x="348339" y="170402"/>
                    </a:cubicBezTo>
                    <a:cubicBezTo>
                      <a:pt x="441610" y="116140"/>
                      <a:pt x="533929" y="62830"/>
                      <a:pt x="627200" y="9520"/>
                    </a:cubicBezTo>
                    <a:cubicBezTo>
                      <a:pt x="630056" y="7616"/>
                      <a:pt x="635766" y="4760"/>
                      <a:pt x="642428" y="1904"/>
                    </a:cubicBezTo>
                    <a:close/>
                  </a:path>
                </a:pathLst>
              </a:custGeom>
              <a:grpFill/>
              <a:ln w="9514" cap="flat">
                <a:noFill/>
                <a:prstDash val="solid"/>
                <a:miter/>
              </a:ln>
            </p:spPr>
            <p:txBody>
              <a:bodyPr rtlCol="0" anchor="ctr"/>
              <a:lstStyle/>
              <a:p>
                <a:endParaRPr lang="en-US"/>
              </a:p>
            </p:txBody>
          </p:sp>
          <p:sp>
            <p:nvSpPr>
              <p:cNvPr id="78" name="Freeform 150">
                <a:extLst>
                  <a:ext uri="{FF2B5EF4-FFF2-40B4-BE49-F238E27FC236}">
                    <a16:creationId xmlns:a16="http://schemas.microsoft.com/office/drawing/2014/main" id="{1AD2C993-233B-E92B-09FD-B936A6A5A1E6}"/>
                  </a:ext>
                </a:extLst>
              </p:cNvPr>
              <p:cNvSpPr/>
              <p:nvPr/>
            </p:nvSpPr>
            <p:spPr>
              <a:xfrm>
                <a:off x="5966205" y="5339596"/>
                <a:ext cx="670534" cy="584745"/>
              </a:xfrm>
              <a:custGeom>
                <a:avLst/>
                <a:gdLst>
                  <a:gd name="connsiteX0" fmla="*/ 29861 w 670534"/>
                  <a:gd name="connsiteY0" fmla="*/ 952 h 584745"/>
                  <a:gd name="connsiteX1" fmla="*/ 145974 w 670534"/>
                  <a:gd name="connsiteY1" fmla="*/ 67589 h 584745"/>
                  <a:gd name="connsiteX2" fmla="*/ 328709 w 670534"/>
                  <a:gd name="connsiteY2" fmla="*/ 172306 h 584745"/>
                  <a:gd name="connsiteX3" fmla="*/ 346792 w 670534"/>
                  <a:gd name="connsiteY3" fmla="*/ 171354 h 584745"/>
                  <a:gd name="connsiteX4" fmla="*/ 633268 w 670534"/>
                  <a:gd name="connsiteY4" fmla="*/ 5712 h 584745"/>
                  <a:gd name="connsiteX5" fmla="*/ 643737 w 670534"/>
                  <a:gd name="connsiteY5" fmla="*/ 0 h 584745"/>
                  <a:gd name="connsiteX6" fmla="*/ 670386 w 670534"/>
                  <a:gd name="connsiteY6" fmla="*/ 46646 h 584745"/>
                  <a:gd name="connsiteX7" fmla="*/ 664676 w 670534"/>
                  <a:gd name="connsiteY7" fmla="*/ 58070 h 584745"/>
                  <a:gd name="connsiteX8" fmla="*/ 470519 w 670534"/>
                  <a:gd name="connsiteY8" fmla="*/ 170402 h 584745"/>
                  <a:gd name="connsiteX9" fmla="*/ 376296 w 670534"/>
                  <a:gd name="connsiteY9" fmla="*/ 224664 h 584745"/>
                  <a:gd name="connsiteX10" fmla="*/ 366779 w 670534"/>
                  <a:gd name="connsiteY10" fmla="*/ 244655 h 584745"/>
                  <a:gd name="connsiteX11" fmla="*/ 366779 w 670534"/>
                  <a:gd name="connsiteY11" fmla="*/ 566420 h 584745"/>
                  <a:gd name="connsiteX12" fmla="*/ 366779 w 670534"/>
                  <a:gd name="connsiteY12" fmla="*/ 584507 h 584745"/>
                  <a:gd name="connsiteX13" fmla="*/ 312530 w 670534"/>
                  <a:gd name="connsiteY13" fmla="*/ 583555 h 584745"/>
                  <a:gd name="connsiteX14" fmla="*/ 304916 w 670534"/>
                  <a:gd name="connsiteY14" fmla="*/ 573084 h 584745"/>
                  <a:gd name="connsiteX15" fmla="*/ 303964 w 670534"/>
                  <a:gd name="connsiteY15" fmla="*/ 522629 h 584745"/>
                  <a:gd name="connsiteX16" fmla="*/ 303964 w 670534"/>
                  <a:gd name="connsiteY16" fmla="*/ 243703 h 584745"/>
                  <a:gd name="connsiteX17" fmla="*/ 289688 w 670534"/>
                  <a:gd name="connsiteY17" fmla="*/ 219904 h 584745"/>
                  <a:gd name="connsiteX18" fmla="*/ 8922 w 670534"/>
                  <a:gd name="connsiteY18" fmla="*/ 58070 h 584745"/>
                  <a:gd name="connsiteX19" fmla="*/ 3212 w 670534"/>
                  <a:gd name="connsiteY19" fmla="*/ 39030 h 584745"/>
                  <a:gd name="connsiteX20" fmla="*/ 29861 w 670534"/>
                  <a:gd name="connsiteY20" fmla="*/ 952 h 58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0534" h="584745">
                    <a:moveTo>
                      <a:pt x="29861" y="952"/>
                    </a:moveTo>
                    <a:cubicBezTo>
                      <a:pt x="69834" y="23799"/>
                      <a:pt x="107904" y="45694"/>
                      <a:pt x="145974" y="67589"/>
                    </a:cubicBezTo>
                    <a:cubicBezTo>
                      <a:pt x="206886" y="102812"/>
                      <a:pt x="267797" y="138035"/>
                      <a:pt x="328709" y="172306"/>
                    </a:cubicBezTo>
                    <a:cubicBezTo>
                      <a:pt x="333468" y="175161"/>
                      <a:pt x="342034" y="174210"/>
                      <a:pt x="346792" y="171354"/>
                    </a:cubicBezTo>
                    <a:cubicBezTo>
                      <a:pt x="442919" y="116140"/>
                      <a:pt x="538093" y="60926"/>
                      <a:pt x="633268" y="5712"/>
                    </a:cubicBezTo>
                    <a:cubicBezTo>
                      <a:pt x="636123" y="3808"/>
                      <a:pt x="638978" y="2856"/>
                      <a:pt x="643737" y="0"/>
                    </a:cubicBezTo>
                    <a:cubicBezTo>
                      <a:pt x="653255" y="16183"/>
                      <a:pt x="662772" y="31415"/>
                      <a:pt x="670386" y="46646"/>
                    </a:cubicBezTo>
                    <a:cubicBezTo>
                      <a:pt x="671338" y="48550"/>
                      <a:pt x="667531" y="56166"/>
                      <a:pt x="664676" y="58070"/>
                    </a:cubicBezTo>
                    <a:cubicBezTo>
                      <a:pt x="599957" y="96148"/>
                      <a:pt x="535238" y="133275"/>
                      <a:pt x="470519" y="170402"/>
                    </a:cubicBezTo>
                    <a:cubicBezTo>
                      <a:pt x="439112" y="188489"/>
                      <a:pt x="407704" y="206577"/>
                      <a:pt x="376296" y="224664"/>
                    </a:cubicBezTo>
                    <a:cubicBezTo>
                      <a:pt x="367731" y="229424"/>
                      <a:pt x="366779" y="236088"/>
                      <a:pt x="366779" y="244655"/>
                    </a:cubicBezTo>
                    <a:cubicBezTo>
                      <a:pt x="366779" y="352228"/>
                      <a:pt x="366779" y="458848"/>
                      <a:pt x="366779" y="566420"/>
                    </a:cubicBezTo>
                    <a:cubicBezTo>
                      <a:pt x="366779" y="572132"/>
                      <a:pt x="366779" y="577844"/>
                      <a:pt x="366779" y="584507"/>
                    </a:cubicBezTo>
                    <a:cubicBezTo>
                      <a:pt x="347744" y="584507"/>
                      <a:pt x="330613" y="585459"/>
                      <a:pt x="312530" y="583555"/>
                    </a:cubicBezTo>
                    <a:cubicBezTo>
                      <a:pt x="309674" y="583555"/>
                      <a:pt x="304916" y="576891"/>
                      <a:pt x="304916" y="573084"/>
                    </a:cubicBezTo>
                    <a:cubicBezTo>
                      <a:pt x="303964" y="556900"/>
                      <a:pt x="303964" y="539765"/>
                      <a:pt x="303964" y="522629"/>
                    </a:cubicBezTo>
                    <a:cubicBezTo>
                      <a:pt x="303964" y="429337"/>
                      <a:pt x="303964" y="336996"/>
                      <a:pt x="303964" y="243703"/>
                    </a:cubicBezTo>
                    <a:cubicBezTo>
                      <a:pt x="303964" y="232279"/>
                      <a:pt x="300157" y="226568"/>
                      <a:pt x="289688" y="219904"/>
                    </a:cubicBezTo>
                    <a:cubicBezTo>
                      <a:pt x="196417" y="166594"/>
                      <a:pt x="103146" y="112332"/>
                      <a:pt x="8922" y="58070"/>
                    </a:cubicBezTo>
                    <a:cubicBezTo>
                      <a:pt x="-595" y="52358"/>
                      <a:pt x="-2498" y="48550"/>
                      <a:pt x="3212" y="39030"/>
                    </a:cubicBezTo>
                    <a:cubicBezTo>
                      <a:pt x="14633" y="28559"/>
                      <a:pt x="21295" y="15231"/>
                      <a:pt x="29861" y="952"/>
                    </a:cubicBezTo>
                    <a:close/>
                  </a:path>
                </a:pathLst>
              </a:custGeom>
              <a:grpFill/>
              <a:ln w="9514" cap="flat">
                <a:noFill/>
                <a:prstDash val="solid"/>
                <a:miter/>
              </a:ln>
            </p:spPr>
            <p:txBody>
              <a:bodyPr rtlCol="0" anchor="ctr"/>
              <a:lstStyle/>
              <a:p>
                <a:endParaRPr lang="en-US"/>
              </a:p>
            </p:txBody>
          </p:sp>
          <p:sp>
            <p:nvSpPr>
              <p:cNvPr id="79" name="Freeform 151">
                <a:extLst>
                  <a:ext uri="{FF2B5EF4-FFF2-40B4-BE49-F238E27FC236}">
                    <a16:creationId xmlns:a16="http://schemas.microsoft.com/office/drawing/2014/main" id="{D8B8F1B1-1F74-169E-9AAB-33A1A009CEB7}"/>
                  </a:ext>
                </a:extLst>
              </p:cNvPr>
              <p:cNvSpPr/>
              <p:nvPr/>
            </p:nvSpPr>
            <p:spPr>
              <a:xfrm>
                <a:off x="5477365" y="4781744"/>
                <a:ext cx="350242" cy="153103"/>
              </a:xfrm>
              <a:custGeom>
                <a:avLst/>
                <a:gdLst>
                  <a:gd name="connsiteX0" fmla="*/ 0 w 350242"/>
                  <a:gd name="connsiteY0" fmla="*/ 53310 h 153103"/>
                  <a:gd name="connsiteX1" fmla="*/ 31407 w 350242"/>
                  <a:gd name="connsiteY1" fmla="*/ 0 h 153103"/>
                  <a:gd name="connsiteX2" fmla="*/ 118968 w 350242"/>
                  <a:gd name="connsiteY2" fmla="*/ 50454 h 153103"/>
                  <a:gd name="connsiteX3" fmla="*/ 165604 w 350242"/>
                  <a:gd name="connsiteY3" fmla="*/ 78061 h 153103"/>
                  <a:gd name="connsiteX4" fmla="*/ 186542 w 350242"/>
                  <a:gd name="connsiteY4" fmla="*/ 78061 h 153103"/>
                  <a:gd name="connsiteX5" fmla="*/ 306462 w 350242"/>
                  <a:gd name="connsiteY5" fmla="*/ 8568 h 153103"/>
                  <a:gd name="connsiteX6" fmla="*/ 320738 w 350242"/>
                  <a:gd name="connsiteY6" fmla="*/ 952 h 153103"/>
                  <a:gd name="connsiteX7" fmla="*/ 350242 w 350242"/>
                  <a:gd name="connsiteY7" fmla="*/ 52358 h 153103"/>
                  <a:gd name="connsiteX8" fmla="*/ 341677 w 350242"/>
                  <a:gd name="connsiteY8" fmla="*/ 59974 h 153103"/>
                  <a:gd name="connsiteX9" fmla="*/ 184639 w 350242"/>
                  <a:gd name="connsiteY9" fmla="*/ 150411 h 153103"/>
                  <a:gd name="connsiteX10" fmla="*/ 170362 w 350242"/>
                  <a:gd name="connsiteY10" fmla="*/ 152315 h 153103"/>
                  <a:gd name="connsiteX11" fmla="*/ 0 w 350242"/>
                  <a:gd name="connsiteY11" fmla="*/ 53310 h 15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242" h="153103">
                    <a:moveTo>
                      <a:pt x="0" y="53310"/>
                    </a:moveTo>
                    <a:cubicBezTo>
                      <a:pt x="10469" y="35223"/>
                      <a:pt x="20939" y="18087"/>
                      <a:pt x="31407" y="0"/>
                    </a:cubicBezTo>
                    <a:cubicBezTo>
                      <a:pt x="60912" y="17135"/>
                      <a:pt x="90416" y="33319"/>
                      <a:pt x="118968" y="50454"/>
                    </a:cubicBezTo>
                    <a:cubicBezTo>
                      <a:pt x="134196" y="59022"/>
                      <a:pt x="150376" y="68541"/>
                      <a:pt x="165604" y="78061"/>
                    </a:cubicBezTo>
                    <a:cubicBezTo>
                      <a:pt x="173218" y="82821"/>
                      <a:pt x="178928" y="82821"/>
                      <a:pt x="186542" y="78061"/>
                    </a:cubicBezTo>
                    <a:cubicBezTo>
                      <a:pt x="226515" y="54262"/>
                      <a:pt x="266489" y="31415"/>
                      <a:pt x="306462" y="8568"/>
                    </a:cubicBezTo>
                    <a:cubicBezTo>
                      <a:pt x="310269" y="6664"/>
                      <a:pt x="315028" y="3808"/>
                      <a:pt x="320738" y="952"/>
                    </a:cubicBezTo>
                    <a:cubicBezTo>
                      <a:pt x="330256" y="18087"/>
                      <a:pt x="340725" y="34271"/>
                      <a:pt x="350242" y="52358"/>
                    </a:cubicBezTo>
                    <a:cubicBezTo>
                      <a:pt x="347387" y="55214"/>
                      <a:pt x="345484" y="58070"/>
                      <a:pt x="341677" y="59974"/>
                    </a:cubicBezTo>
                    <a:cubicBezTo>
                      <a:pt x="289331" y="90437"/>
                      <a:pt x="236985" y="119948"/>
                      <a:pt x="184639" y="150411"/>
                    </a:cubicBezTo>
                    <a:cubicBezTo>
                      <a:pt x="180832" y="152315"/>
                      <a:pt x="174169" y="154218"/>
                      <a:pt x="170362" y="152315"/>
                    </a:cubicBezTo>
                    <a:cubicBezTo>
                      <a:pt x="114210" y="118996"/>
                      <a:pt x="58057" y="86629"/>
                      <a:pt x="0" y="53310"/>
                    </a:cubicBezTo>
                    <a:close/>
                  </a:path>
                </a:pathLst>
              </a:custGeom>
              <a:grpFill/>
              <a:ln w="9514" cap="flat">
                <a:noFill/>
                <a:prstDash val="solid"/>
                <a:miter/>
              </a:ln>
            </p:spPr>
            <p:txBody>
              <a:bodyPr rtlCol="0" anchor="ctr"/>
              <a:lstStyle/>
              <a:p>
                <a:endParaRPr lang="en-US"/>
              </a:p>
            </p:txBody>
          </p:sp>
          <p:sp>
            <p:nvSpPr>
              <p:cNvPr id="80" name="Freeform 152">
                <a:extLst>
                  <a:ext uri="{FF2B5EF4-FFF2-40B4-BE49-F238E27FC236}">
                    <a16:creationId xmlns:a16="http://schemas.microsoft.com/office/drawing/2014/main" id="{5A28BED9-0E30-4440-D0D2-B61636A43A4C}"/>
                  </a:ext>
                </a:extLst>
              </p:cNvPr>
              <p:cNvSpPr/>
              <p:nvPr/>
            </p:nvSpPr>
            <p:spPr>
              <a:xfrm>
                <a:off x="5238476" y="5198705"/>
                <a:ext cx="200289" cy="277974"/>
              </a:xfrm>
              <a:custGeom>
                <a:avLst/>
                <a:gdLst>
                  <a:gd name="connsiteX0" fmla="*/ 198915 w 200289"/>
                  <a:gd name="connsiteY0" fmla="*/ 277974 h 277974"/>
                  <a:gd name="connsiteX1" fmla="*/ 139907 w 200289"/>
                  <a:gd name="connsiteY1" fmla="*/ 277974 h 277974"/>
                  <a:gd name="connsiteX2" fmla="*/ 139907 w 200289"/>
                  <a:gd name="connsiteY2" fmla="*/ 216096 h 277974"/>
                  <a:gd name="connsiteX3" fmla="*/ 139907 w 200289"/>
                  <a:gd name="connsiteY3" fmla="*/ 147555 h 277974"/>
                  <a:gd name="connsiteX4" fmla="*/ 129437 w 200289"/>
                  <a:gd name="connsiteY4" fmla="*/ 128515 h 277974"/>
                  <a:gd name="connsiteX5" fmla="*/ 13324 w 200289"/>
                  <a:gd name="connsiteY5" fmla="*/ 61878 h 277974"/>
                  <a:gd name="connsiteX6" fmla="*/ 0 w 200289"/>
                  <a:gd name="connsiteY6" fmla="*/ 53310 h 277974"/>
                  <a:gd name="connsiteX7" fmla="*/ 30456 w 200289"/>
                  <a:gd name="connsiteY7" fmla="*/ 0 h 277974"/>
                  <a:gd name="connsiteX8" fmla="*/ 149424 w 200289"/>
                  <a:gd name="connsiteY8" fmla="*/ 68542 h 277974"/>
                  <a:gd name="connsiteX9" fmla="*/ 190349 w 200289"/>
                  <a:gd name="connsiteY9" fmla="*/ 92341 h 277974"/>
                  <a:gd name="connsiteX10" fmla="*/ 199867 w 200289"/>
                  <a:gd name="connsiteY10" fmla="*/ 105668 h 277974"/>
                  <a:gd name="connsiteX11" fmla="*/ 199867 w 200289"/>
                  <a:gd name="connsiteY11" fmla="*/ 273214 h 277974"/>
                  <a:gd name="connsiteX12" fmla="*/ 198915 w 200289"/>
                  <a:gd name="connsiteY12" fmla="*/ 277974 h 27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289" h="277974">
                    <a:moveTo>
                      <a:pt x="198915" y="277974"/>
                    </a:moveTo>
                    <a:cubicBezTo>
                      <a:pt x="179880" y="277974"/>
                      <a:pt x="160845" y="277974"/>
                      <a:pt x="139907" y="277974"/>
                    </a:cubicBezTo>
                    <a:cubicBezTo>
                      <a:pt x="139907" y="257031"/>
                      <a:pt x="139907" y="236088"/>
                      <a:pt x="139907" y="216096"/>
                    </a:cubicBezTo>
                    <a:cubicBezTo>
                      <a:pt x="139907" y="193249"/>
                      <a:pt x="139907" y="170402"/>
                      <a:pt x="139907" y="147555"/>
                    </a:cubicBezTo>
                    <a:cubicBezTo>
                      <a:pt x="139907" y="138987"/>
                      <a:pt x="138003" y="133275"/>
                      <a:pt x="129437" y="128515"/>
                    </a:cubicBezTo>
                    <a:cubicBezTo>
                      <a:pt x="90416" y="106620"/>
                      <a:pt x="52346" y="83773"/>
                      <a:pt x="13324" y="61878"/>
                    </a:cubicBezTo>
                    <a:cubicBezTo>
                      <a:pt x="9517" y="59974"/>
                      <a:pt x="5711" y="57118"/>
                      <a:pt x="0" y="53310"/>
                    </a:cubicBezTo>
                    <a:cubicBezTo>
                      <a:pt x="10469" y="35223"/>
                      <a:pt x="19987" y="18087"/>
                      <a:pt x="30456" y="0"/>
                    </a:cubicBezTo>
                    <a:cubicBezTo>
                      <a:pt x="71381" y="23799"/>
                      <a:pt x="110403" y="45695"/>
                      <a:pt x="149424" y="68542"/>
                    </a:cubicBezTo>
                    <a:cubicBezTo>
                      <a:pt x="162749" y="76157"/>
                      <a:pt x="177025" y="83773"/>
                      <a:pt x="190349" y="92341"/>
                    </a:cubicBezTo>
                    <a:cubicBezTo>
                      <a:pt x="195108" y="95197"/>
                      <a:pt x="199867" y="100908"/>
                      <a:pt x="199867" y="105668"/>
                    </a:cubicBezTo>
                    <a:cubicBezTo>
                      <a:pt x="200818" y="160882"/>
                      <a:pt x="199867" y="217049"/>
                      <a:pt x="199867" y="273214"/>
                    </a:cubicBezTo>
                    <a:cubicBezTo>
                      <a:pt x="200818" y="274167"/>
                      <a:pt x="199867" y="275118"/>
                      <a:pt x="198915" y="277974"/>
                    </a:cubicBezTo>
                    <a:close/>
                  </a:path>
                </a:pathLst>
              </a:custGeom>
              <a:grpFill/>
              <a:ln w="9514" cap="flat">
                <a:noFill/>
                <a:prstDash val="solid"/>
                <a:miter/>
              </a:ln>
            </p:spPr>
            <p:txBody>
              <a:bodyPr rtlCol="0" anchor="ctr"/>
              <a:lstStyle/>
              <a:p>
                <a:endParaRPr lang="en-US"/>
              </a:p>
            </p:txBody>
          </p:sp>
          <p:sp>
            <p:nvSpPr>
              <p:cNvPr id="81" name="Freeform 153">
                <a:extLst>
                  <a:ext uri="{FF2B5EF4-FFF2-40B4-BE49-F238E27FC236}">
                    <a16:creationId xmlns:a16="http://schemas.microsoft.com/office/drawing/2014/main" id="{E114A711-E621-0C08-B6C3-E73BD8E1ABF8}"/>
                  </a:ext>
                </a:extLst>
              </p:cNvPr>
              <p:cNvSpPr/>
              <p:nvPr/>
            </p:nvSpPr>
            <p:spPr>
              <a:xfrm>
                <a:off x="5863060" y="5202513"/>
                <a:ext cx="201401" cy="267502"/>
              </a:xfrm>
              <a:custGeom>
                <a:avLst/>
                <a:gdLst>
                  <a:gd name="connsiteX0" fmla="*/ 61626 w 201401"/>
                  <a:gd name="connsiteY0" fmla="*/ 267503 h 267502"/>
                  <a:gd name="connsiteX1" fmla="*/ 7376 w 201401"/>
                  <a:gd name="connsiteY1" fmla="*/ 267503 h 267502"/>
                  <a:gd name="connsiteX2" fmla="*/ 714 w 201401"/>
                  <a:gd name="connsiteY2" fmla="*/ 257983 h 267502"/>
                  <a:gd name="connsiteX3" fmla="*/ 714 w 201401"/>
                  <a:gd name="connsiteY3" fmla="*/ 106620 h 267502"/>
                  <a:gd name="connsiteX4" fmla="*/ 7376 w 201401"/>
                  <a:gd name="connsiteY4" fmla="*/ 94245 h 267502"/>
                  <a:gd name="connsiteX5" fmla="*/ 169173 w 201401"/>
                  <a:gd name="connsiteY5" fmla="*/ 952 h 267502"/>
                  <a:gd name="connsiteX6" fmla="*/ 173931 w 201401"/>
                  <a:gd name="connsiteY6" fmla="*/ 0 h 267502"/>
                  <a:gd name="connsiteX7" fmla="*/ 199629 w 201401"/>
                  <a:gd name="connsiteY7" fmla="*/ 43791 h 267502"/>
                  <a:gd name="connsiteX8" fmla="*/ 192966 w 201401"/>
                  <a:gd name="connsiteY8" fmla="*/ 58070 h 267502"/>
                  <a:gd name="connsiteX9" fmla="*/ 73998 w 201401"/>
                  <a:gd name="connsiteY9" fmla="*/ 126612 h 267502"/>
                  <a:gd name="connsiteX10" fmla="*/ 60674 w 201401"/>
                  <a:gd name="connsiteY10" fmla="*/ 148507 h 267502"/>
                  <a:gd name="connsiteX11" fmla="*/ 60674 w 201401"/>
                  <a:gd name="connsiteY11" fmla="*/ 251319 h 267502"/>
                  <a:gd name="connsiteX12" fmla="*/ 61626 w 201401"/>
                  <a:gd name="connsiteY12" fmla="*/ 267503 h 2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401" h="267502">
                    <a:moveTo>
                      <a:pt x="61626" y="267503"/>
                    </a:moveTo>
                    <a:cubicBezTo>
                      <a:pt x="42591" y="267503"/>
                      <a:pt x="25459" y="267503"/>
                      <a:pt x="7376" y="267503"/>
                    </a:cubicBezTo>
                    <a:cubicBezTo>
                      <a:pt x="4521" y="267503"/>
                      <a:pt x="714" y="260839"/>
                      <a:pt x="714" y="257983"/>
                    </a:cubicBezTo>
                    <a:cubicBezTo>
                      <a:pt x="-238" y="207529"/>
                      <a:pt x="-238" y="157074"/>
                      <a:pt x="714" y="106620"/>
                    </a:cubicBezTo>
                    <a:cubicBezTo>
                      <a:pt x="714" y="102813"/>
                      <a:pt x="3569" y="96149"/>
                      <a:pt x="7376" y="94245"/>
                    </a:cubicBezTo>
                    <a:cubicBezTo>
                      <a:pt x="60674" y="62830"/>
                      <a:pt x="114923" y="31415"/>
                      <a:pt x="169173" y="952"/>
                    </a:cubicBezTo>
                    <a:cubicBezTo>
                      <a:pt x="170125" y="0"/>
                      <a:pt x="172028" y="952"/>
                      <a:pt x="173931" y="0"/>
                    </a:cubicBezTo>
                    <a:cubicBezTo>
                      <a:pt x="182497" y="14279"/>
                      <a:pt x="191063" y="29511"/>
                      <a:pt x="199629" y="43791"/>
                    </a:cubicBezTo>
                    <a:cubicBezTo>
                      <a:pt x="204387" y="52358"/>
                      <a:pt x="198677" y="54262"/>
                      <a:pt x="192966" y="58070"/>
                    </a:cubicBezTo>
                    <a:cubicBezTo>
                      <a:pt x="152993" y="80917"/>
                      <a:pt x="113972" y="103765"/>
                      <a:pt x="73998" y="126612"/>
                    </a:cubicBezTo>
                    <a:cubicBezTo>
                      <a:pt x="64481" y="132324"/>
                      <a:pt x="60674" y="138035"/>
                      <a:pt x="60674" y="148507"/>
                    </a:cubicBezTo>
                    <a:cubicBezTo>
                      <a:pt x="61626" y="182778"/>
                      <a:pt x="60674" y="217049"/>
                      <a:pt x="60674" y="251319"/>
                    </a:cubicBezTo>
                    <a:cubicBezTo>
                      <a:pt x="61626" y="255127"/>
                      <a:pt x="61626" y="259887"/>
                      <a:pt x="61626" y="267503"/>
                    </a:cubicBezTo>
                    <a:close/>
                  </a:path>
                </a:pathLst>
              </a:custGeom>
              <a:grpFill/>
              <a:ln w="9514" cap="flat">
                <a:noFill/>
                <a:prstDash val="solid"/>
                <a:miter/>
              </a:ln>
            </p:spPr>
            <p:txBody>
              <a:bodyPr rtlCol="0" anchor="ctr"/>
              <a:lstStyle/>
              <a:p>
                <a:endParaRPr lang="en-US"/>
              </a:p>
            </p:txBody>
          </p:sp>
          <p:sp>
            <p:nvSpPr>
              <p:cNvPr id="82" name="Freeform 154">
                <a:extLst>
                  <a:ext uri="{FF2B5EF4-FFF2-40B4-BE49-F238E27FC236}">
                    <a16:creationId xmlns:a16="http://schemas.microsoft.com/office/drawing/2014/main" id="{7D301E30-6A50-E95B-D11F-FE40017120A2}"/>
                  </a:ext>
                </a:extLst>
              </p:cNvPr>
              <p:cNvSpPr/>
              <p:nvPr/>
            </p:nvSpPr>
            <p:spPr>
              <a:xfrm>
                <a:off x="4666477" y="5678496"/>
                <a:ext cx="263633" cy="197057"/>
              </a:xfrm>
              <a:custGeom>
                <a:avLst/>
                <a:gdLst>
                  <a:gd name="connsiteX0" fmla="*/ 263634 w 263633"/>
                  <a:gd name="connsiteY0" fmla="*/ 144699 h 197057"/>
                  <a:gd name="connsiteX1" fmla="*/ 233178 w 263633"/>
                  <a:gd name="connsiteY1" fmla="*/ 197057 h 197057"/>
                  <a:gd name="connsiteX2" fmla="*/ 138955 w 263633"/>
                  <a:gd name="connsiteY2" fmla="*/ 143747 h 197057"/>
                  <a:gd name="connsiteX3" fmla="*/ 10469 w 263633"/>
                  <a:gd name="connsiteY3" fmla="*/ 69493 h 197057"/>
                  <a:gd name="connsiteX4" fmla="*/ 0 w 263633"/>
                  <a:gd name="connsiteY4" fmla="*/ 51406 h 197057"/>
                  <a:gd name="connsiteX5" fmla="*/ 0 w 263633"/>
                  <a:gd name="connsiteY5" fmla="*/ 0 h 197057"/>
                  <a:gd name="connsiteX6" fmla="*/ 59960 w 263633"/>
                  <a:gd name="connsiteY6" fmla="*/ 0 h 197057"/>
                  <a:gd name="connsiteX7" fmla="*/ 61863 w 263633"/>
                  <a:gd name="connsiteY7" fmla="*/ 1904 h 197057"/>
                  <a:gd name="connsiteX8" fmla="*/ 87561 w 263633"/>
                  <a:gd name="connsiteY8" fmla="*/ 42838 h 197057"/>
                  <a:gd name="connsiteX9" fmla="*/ 245551 w 263633"/>
                  <a:gd name="connsiteY9" fmla="*/ 133275 h 197057"/>
                  <a:gd name="connsiteX10" fmla="*/ 263634 w 263633"/>
                  <a:gd name="connsiteY10" fmla="*/ 144699 h 1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633" h="197057">
                    <a:moveTo>
                      <a:pt x="263634" y="144699"/>
                    </a:moveTo>
                    <a:cubicBezTo>
                      <a:pt x="253164" y="162787"/>
                      <a:pt x="243647" y="179922"/>
                      <a:pt x="233178" y="197057"/>
                    </a:cubicBezTo>
                    <a:cubicBezTo>
                      <a:pt x="200818" y="178970"/>
                      <a:pt x="169411" y="160883"/>
                      <a:pt x="138955" y="143747"/>
                    </a:cubicBezTo>
                    <a:cubicBezTo>
                      <a:pt x="96126" y="118996"/>
                      <a:pt x="53298" y="94245"/>
                      <a:pt x="10469" y="69493"/>
                    </a:cubicBezTo>
                    <a:cubicBezTo>
                      <a:pt x="2855" y="64734"/>
                      <a:pt x="0" y="59974"/>
                      <a:pt x="0" y="51406"/>
                    </a:cubicBezTo>
                    <a:cubicBezTo>
                      <a:pt x="952" y="35223"/>
                      <a:pt x="0" y="18088"/>
                      <a:pt x="0" y="0"/>
                    </a:cubicBezTo>
                    <a:cubicBezTo>
                      <a:pt x="20939" y="0"/>
                      <a:pt x="40925" y="0"/>
                      <a:pt x="59960" y="0"/>
                    </a:cubicBezTo>
                    <a:cubicBezTo>
                      <a:pt x="60912" y="952"/>
                      <a:pt x="61863" y="1904"/>
                      <a:pt x="61863" y="1904"/>
                    </a:cubicBezTo>
                    <a:cubicBezTo>
                      <a:pt x="58057" y="23799"/>
                      <a:pt x="70429" y="33319"/>
                      <a:pt x="87561" y="42838"/>
                    </a:cubicBezTo>
                    <a:cubicBezTo>
                      <a:pt x="140859" y="72350"/>
                      <a:pt x="193205" y="102812"/>
                      <a:pt x="245551" y="133275"/>
                    </a:cubicBezTo>
                    <a:cubicBezTo>
                      <a:pt x="252213" y="137083"/>
                      <a:pt x="256971" y="140891"/>
                      <a:pt x="263634" y="144699"/>
                    </a:cubicBezTo>
                    <a:close/>
                  </a:path>
                </a:pathLst>
              </a:custGeom>
              <a:grpFill/>
              <a:ln w="9514" cap="flat">
                <a:noFill/>
                <a:prstDash val="solid"/>
                <a:miter/>
              </a:ln>
            </p:spPr>
            <p:txBody>
              <a:bodyPr rtlCol="0" anchor="ctr"/>
              <a:lstStyle/>
              <a:p>
                <a:endParaRPr lang="en-US"/>
              </a:p>
            </p:txBody>
          </p:sp>
          <p:sp>
            <p:nvSpPr>
              <p:cNvPr id="83" name="Freeform 155">
                <a:extLst>
                  <a:ext uri="{FF2B5EF4-FFF2-40B4-BE49-F238E27FC236}">
                    <a16:creationId xmlns:a16="http://schemas.microsoft.com/office/drawing/2014/main" id="{9812DF72-400E-9810-6B0D-83B4BE63ADA4}"/>
                  </a:ext>
                </a:extLst>
              </p:cNvPr>
              <p:cNvSpPr/>
              <p:nvPr/>
            </p:nvSpPr>
            <p:spPr>
              <a:xfrm>
                <a:off x="6396751" y="5691824"/>
                <a:ext cx="240791" cy="174209"/>
              </a:xfrm>
              <a:custGeom>
                <a:avLst/>
                <a:gdLst>
                  <a:gd name="connsiteX0" fmla="*/ 30456 w 240791"/>
                  <a:gd name="connsiteY0" fmla="*/ 174210 h 174209"/>
                  <a:gd name="connsiteX1" fmla="*/ 0 w 240791"/>
                  <a:gd name="connsiteY1" fmla="*/ 120900 h 174209"/>
                  <a:gd name="connsiteX2" fmla="*/ 76140 w 240791"/>
                  <a:gd name="connsiteY2" fmla="*/ 76157 h 174209"/>
                  <a:gd name="connsiteX3" fmla="*/ 168459 w 240791"/>
                  <a:gd name="connsiteY3" fmla="*/ 22847 h 174209"/>
                  <a:gd name="connsiteX4" fmla="*/ 183687 w 240791"/>
                  <a:gd name="connsiteY4" fmla="*/ 0 h 174209"/>
                  <a:gd name="connsiteX5" fmla="*/ 240792 w 240791"/>
                  <a:gd name="connsiteY5" fmla="*/ 0 h 174209"/>
                  <a:gd name="connsiteX6" fmla="*/ 240792 w 240791"/>
                  <a:gd name="connsiteY6" fmla="*/ 48550 h 174209"/>
                  <a:gd name="connsiteX7" fmla="*/ 233178 w 240791"/>
                  <a:gd name="connsiteY7" fmla="*/ 57118 h 174209"/>
                  <a:gd name="connsiteX8" fmla="*/ 30456 w 240791"/>
                  <a:gd name="connsiteY8" fmla="*/ 174210 h 17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791" h="174209">
                    <a:moveTo>
                      <a:pt x="30456" y="174210"/>
                    </a:moveTo>
                    <a:cubicBezTo>
                      <a:pt x="19987" y="156122"/>
                      <a:pt x="10469" y="139939"/>
                      <a:pt x="0" y="120900"/>
                    </a:cubicBezTo>
                    <a:cubicBezTo>
                      <a:pt x="25697" y="105668"/>
                      <a:pt x="51394" y="91389"/>
                      <a:pt x="76140" y="76157"/>
                    </a:cubicBezTo>
                    <a:cubicBezTo>
                      <a:pt x="106595" y="58070"/>
                      <a:pt x="138003" y="40934"/>
                      <a:pt x="168459" y="22847"/>
                    </a:cubicBezTo>
                    <a:cubicBezTo>
                      <a:pt x="175121" y="19039"/>
                      <a:pt x="177025" y="9520"/>
                      <a:pt x="183687" y="0"/>
                    </a:cubicBezTo>
                    <a:cubicBezTo>
                      <a:pt x="199867" y="0"/>
                      <a:pt x="218902" y="0"/>
                      <a:pt x="240792" y="0"/>
                    </a:cubicBezTo>
                    <a:cubicBezTo>
                      <a:pt x="240792" y="16184"/>
                      <a:pt x="240792" y="32367"/>
                      <a:pt x="240792" y="48550"/>
                    </a:cubicBezTo>
                    <a:cubicBezTo>
                      <a:pt x="240792" y="51406"/>
                      <a:pt x="236985" y="55214"/>
                      <a:pt x="233178" y="57118"/>
                    </a:cubicBezTo>
                    <a:cubicBezTo>
                      <a:pt x="165604" y="96148"/>
                      <a:pt x="98982" y="134227"/>
                      <a:pt x="30456" y="174210"/>
                    </a:cubicBezTo>
                    <a:close/>
                  </a:path>
                </a:pathLst>
              </a:custGeom>
              <a:grpFill/>
              <a:ln w="9514" cap="flat">
                <a:noFill/>
                <a:prstDash val="solid"/>
                <a:miter/>
              </a:ln>
            </p:spPr>
            <p:txBody>
              <a:bodyPr rtlCol="0" anchor="ctr"/>
              <a:lstStyle/>
              <a:p>
                <a:endParaRPr lang="en-US"/>
              </a:p>
            </p:txBody>
          </p:sp>
          <p:sp>
            <p:nvSpPr>
              <p:cNvPr id="84" name="Freeform 156">
                <a:extLst>
                  <a:ext uri="{FF2B5EF4-FFF2-40B4-BE49-F238E27FC236}">
                    <a16:creationId xmlns:a16="http://schemas.microsoft.com/office/drawing/2014/main" id="{B76E6A19-13D9-3D09-839C-734A0A417222}"/>
                  </a:ext>
                </a:extLst>
              </p:cNvPr>
              <p:cNvSpPr/>
              <p:nvPr/>
            </p:nvSpPr>
            <p:spPr>
              <a:xfrm>
                <a:off x="5605850" y="4046452"/>
                <a:ext cx="256019" cy="171727"/>
              </a:xfrm>
              <a:custGeom>
                <a:avLst/>
                <a:gdLst>
                  <a:gd name="connsiteX0" fmla="*/ 31407 w 256019"/>
                  <a:gd name="connsiteY0" fmla="*/ 79387 h 171727"/>
                  <a:gd name="connsiteX1" fmla="*/ 0 w 256019"/>
                  <a:gd name="connsiteY1" fmla="*/ 25125 h 171727"/>
                  <a:gd name="connsiteX2" fmla="*/ 43780 w 256019"/>
                  <a:gd name="connsiteY2" fmla="*/ 373 h 171727"/>
                  <a:gd name="connsiteX3" fmla="*/ 54250 w 256019"/>
                  <a:gd name="connsiteY3" fmla="*/ 2278 h 171727"/>
                  <a:gd name="connsiteX4" fmla="*/ 252213 w 256019"/>
                  <a:gd name="connsiteY4" fmla="*/ 116514 h 171727"/>
                  <a:gd name="connsiteX5" fmla="*/ 256020 w 256019"/>
                  <a:gd name="connsiteY5" fmla="*/ 120321 h 171727"/>
                  <a:gd name="connsiteX6" fmla="*/ 226515 w 256019"/>
                  <a:gd name="connsiteY6" fmla="*/ 171727 h 171727"/>
                  <a:gd name="connsiteX7" fmla="*/ 66622 w 256019"/>
                  <a:gd name="connsiteY7" fmla="*/ 79387 h 171727"/>
                  <a:gd name="connsiteX8" fmla="*/ 31407 w 256019"/>
                  <a:gd name="connsiteY8" fmla="*/ 79387 h 1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019" h="171727">
                    <a:moveTo>
                      <a:pt x="31407" y="79387"/>
                    </a:moveTo>
                    <a:cubicBezTo>
                      <a:pt x="20939" y="61299"/>
                      <a:pt x="11421" y="44164"/>
                      <a:pt x="0" y="25125"/>
                    </a:cubicBezTo>
                    <a:cubicBezTo>
                      <a:pt x="15228" y="16557"/>
                      <a:pt x="29504" y="7989"/>
                      <a:pt x="43780" y="373"/>
                    </a:cubicBezTo>
                    <a:cubicBezTo>
                      <a:pt x="46635" y="-579"/>
                      <a:pt x="51394" y="373"/>
                      <a:pt x="54250" y="2278"/>
                    </a:cubicBezTo>
                    <a:cubicBezTo>
                      <a:pt x="119920" y="40356"/>
                      <a:pt x="185590" y="78435"/>
                      <a:pt x="252213" y="116514"/>
                    </a:cubicBezTo>
                    <a:cubicBezTo>
                      <a:pt x="253164" y="117466"/>
                      <a:pt x="254116" y="118417"/>
                      <a:pt x="256020" y="120321"/>
                    </a:cubicBezTo>
                    <a:cubicBezTo>
                      <a:pt x="246502" y="137457"/>
                      <a:pt x="236033" y="154592"/>
                      <a:pt x="226515" y="171727"/>
                    </a:cubicBezTo>
                    <a:cubicBezTo>
                      <a:pt x="172266" y="140313"/>
                      <a:pt x="119920" y="110802"/>
                      <a:pt x="66622" y="79387"/>
                    </a:cubicBezTo>
                    <a:cubicBezTo>
                      <a:pt x="55201" y="73675"/>
                      <a:pt x="44732" y="65107"/>
                      <a:pt x="31407" y="79387"/>
                    </a:cubicBezTo>
                    <a:close/>
                  </a:path>
                </a:pathLst>
              </a:custGeom>
              <a:grpFill/>
              <a:ln w="9514" cap="flat">
                <a:noFill/>
                <a:prstDash val="solid"/>
                <a:miter/>
              </a:ln>
            </p:spPr>
            <p:txBody>
              <a:bodyPr rtlCol="0" anchor="ctr"/>
              <a:lstStyle/>
              <a:p>
                <a:endParaRPr lang="en-US"/>
              </a:p>
            </p:txBody>
          </p:sp>
          <p:sp>
            <p:nvSpPr>
              <p:cNvPr id="85" name="Freeform 157">
                <a:extLst>
                  <a:ext uri="{FF2B5EF4-FFF2-40B4-BE49-F238E27FC236}">
                    <a16:creationId xmlns:a16="http://schemas.microsoft.com/office/drawing/2014/main" id="{C57CAEA0-72FF-4DBD-E612-6773912CC565}"/>
                  </a:ext>
                </a:extLst>
              </p:cNvPr>
              <p:cNvSpPr/>
              <p:nvPr/>
            </p:nvSpPr>
            <p:spPr>
              <a:xfrm>
                <a:off x="6574728" y="5478583"/>
                <a:ext cx="60911" cy="59022"/>
              </a:xfrm>
              <a:custGeom>
                <a:avLst/>
                <a:gdLst>
                  <a:gd name="connsiteX0" fmla="*/ 60912 w 60911"/>
                  <a:gd name="connsiteY0" fmla="*/ 59022 h 59022"/>
                  <a:gd name="connsiteX1" fmla="*/ 0 w 60911"/>
                  <a:gd name="connsiteY1" fmla="*/ 59022 h 59022"/>
                  <a:gd name="connsiteX2" fmla="*/ 0 w 60911"/>
                  <a:gd name="connsiteY2" fmla="*/ 0 h 59022"/>
                  <a:gd name="connsiteX3" fmla="*/ 60912 w 60911"/>
                  <a:gd name="connsiteY3" fmla="*/ 0 h 59022"/>
                  <a:gd name="connsiteX4" fmla="*/ 60912 w 60911"/>
                  <a:gd name="connsiteY4" fmla="*/ 59022 h 5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11" h="59022">
                    <a:moveTo>
                      <a:pt x="60912" y="59022"/>
                    </a:moveTo>
                    <a:cubicBezTo>
                      <a:pt x="40925" y="59022"/>
                      <a:pt x="20939" y="59022"/>
                      <a:pt x="0" y="59022"/>
                    </a:cubicBezTo>
                    <a:cubicBezTo>
                      <a:pt x="0" y="39983"/>
                      <a:pt x="0" y="20943"/>
                      <a:pt x="0" y="0"/>
                    </a:cubicBezTo>
                    <a:cubicBezTo>
                      <a:pt x="19987" y="0"/>
                      <a:pt x="39973" y="0"/>
                      <a:pt x="60912" y="0"/>
                    </a:cubicBezTo>
                    <a:cubicBezTo>
                      <a:pt x="60912" y="19992"/>
                      <a:pt x="60912" y="39031"/>
                      <a:pt x="60912" y="59022"/>
                    </a:cubicBezTo>
                    <a:close/>
                  </a:path>
                </a:pathLst>
              </a:custGeom>
              <a:grpFill/>
              <a:ln w="9514" cap="flat">
                <a:noFill/>
                <a:prstDash val="solid"/>
                <a:miter/>
              </a:ln>
            </p:spPr>
            <p:txBody>
              <a:bodyPr rtlCol="0" anchor="ctr"/>
              <a:lstStyle/>
              <a:p>
                <a:endParaRPr lang="en-US"/>
              </a:p>
            </p:txBody>
          </p:sp>
          <p:sp>
            <p:nvSpPr>
              <p:cNvPr id="86" name="Freeform 158">
                <a:extLst>
                  <a:ext uri="{FF2B5EF4-FFF2-40B4-BE49-F238E27FC236}">
                    <a16:creationId xmlns:a16="http://schemas.microsoft.com/office/drawing/2014/main" id="{BB3718E9-B281-ACAD-3D20-D292CBC07F0F}"/>
                  </a:ext>
                </a:extLst>
              </p:cNvPr>
              <p:cNvSpPr/>
              <p:nvPr/>
            </p:nvSpPr>
            <p:spPr>
              <a:xfrm>
                <a:off x="5421212" y="4148686"/>
                <a:ext cx="84705" cy="82058"/>
              </a:xfrm>
              <a:custGeom>
                <a:avLst/>
                <a:gdLst>
                  <a:gd name="connsiteX0" fmla="*/ 0 w 84705"/>
                  <a:gd name="connsiteY0" fmla="*/ 30463 h 82058"/>
                  <a:gd name="connsiteX1" fmla="*/ 53298 w 84705"/>
                  <a:gd name="connsiteY1" fmla="*/ 0 h 82058"/>
                  <a:gd name="connsiteX2" fmla="*/ 84705 w 84705"/>
                  <a:gd name="connsiteY2" fmla="*/ 53310 h 82058"/>
                  <a:gd name="connsiteX3" fmla="*/ 35214 w 84705"/>
                  <a:gd name="connsiteY3" fmla="*/ 81869 h 82058"/>
                  <a:gd name="connsiteX4" fmla="*/ 27601 w 84705"/>
                  <a:gd name="connsiteY4" fmla="*/ 78061 h 82058"/>
                  <a:gd name="connsiteX5" fmla="*/ 0 w 84705"/>
                  <a:gd name="connsiteY5" fmla="*/ 30463 h 8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5" h="82058">
                    <a:moveTo>
                      <a:pt x="0" y="30463"/>
                    </a:moveTo>
                    <a:cubicBezTo>
                      <a:pt x="17131" y="19991"/>
                      <a:pt x="34263" y="10472"/>
                      <a:pt x="53298" y="0"/>
                    </a:cubicBezTo>
                    <a:cubicBezTo>
                      <a:pt x="63767" y="17135"/>
                      <a:pt x="73284" y="34271"/>
                      <a:pt x="84705" y="53310"/>
                    </a:cubicBezTo>
                    <a:cubicBezTo>
                      <a:pt x="67574" y="62830"/>
                      <a:pt x="51394" y="72350"/>
                      <a:pt x="35214" y="81869"/>
                    </a:cubicBezTo>
                    <a:cubicBezTo>
                      <a:pt x="33311" y="82821"/>
                      <a:pt x="28552" y="79965"/>
                      <a:pt x="27601" y="78061"/>
                    </a:cubicBezTo>
                    <a:cubicBezTo>
                      <a:pt x="18083" y="61878"/>
                      <a:pt x="9517" y="46646"/>
                      <a:pt x="0" y="30463"/>
                    </a:cubicBezTo>
                    <a:close/>
                  </a:path>
                </a:pathLst>
              </a:custGeom>
              <a:grpFill/>
              <a:ln w="9514" cap="flat">
                <a:noFill/>
                <a:prstDash val="solid"/>
                <a:miter/>
              </a:ln>
            </p:spPr>
            <p:txBody>
              <a:bodyPr rtlCol="0" anchor="ctr"/>
              <a:lstStyle/>
              <a:p>
                <a:endParaRPr lang="en-US"/>
              </a:p>
            </p:txBody>
          </p:sp>
          <p:sp>
            <p:nvSpPr>
              <p:cNvPr id="87" name="Freeform 159">
                <a:extLst>
                  <a:ext uri="{FF2B5EF4-FFF2-40B4-BE49-F238E27FC236}">
                    <a16:creationId xmlns:a16="http://schemas.microsoft.com/office/drawing/2014/main" id="{5C7035C4-C8E2-E5CA-BA4E-A71ED874D6C7}"/>
                  </a:ext>
                </a:extLst>
              </p:cNvPr>
              <p:cNvSpPr/>
              <p:nvPr/>
            </p:nvSpPr>
            <p:spPr>
              <a:xfrm>
                <a:off x="5514695" y="4094424"/>
                <a:ext cx="82590" cy="80212"/>
              </a:xfrm>
              <a:custGeom>
                <a:avLst/>
                <a:gdLst>
                  <a:gd name="connsiteX0" fmla="*/ 52134 w 82590"/>
                  <a:gd name="connsiteY0" fmla="*/ 0 h 80212"/>
                  <a:gd name="connsiteX1" fmla="*/ 82590 w 82590"/>
                  <a:gd name="connsiteY1" fmla="*/ 53310 h 80212"/>
                  <a:gd name="connsiteX2" fmla="*/ 35955 w 82590"/>
                  <a:gd name="connsiteY2" fmla="*/ 79965 h 80212"/>
                  <a:gd name="connsiteX3" fmla="*/ 24534 w 82590"/>
                  <a:gd name="connsiteY3" fmla="*/ 76157 h 80212"/>
                  <a:gd name="connsiteX4" fmla="*/ 2643 w 82590"/>
                  <a:gd name="connsiteY4" fmla="*/ 39031 h 80212"/>
                  <a:gd name="connsiteX5" fmla="*/ 6450 w 82590"/>
                  <a:gd name="connsiteY5" fmla="*/ 25703 h 80212"/>
                  <a:gd name="connsiteX6" fmla="*/ 52134 w 82590"/>
                  <a:gd name="connsiteY6" fmla="*/ 0 h 80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590" h="80212">
                    <a:moveTo>
                      <a:pt x="52134" y="0"/>
                    </a:moveTo>
                    <a:cubicBezTo>
                      <a:pt x="62603" y="18087"/>
                      <a:pt x="72121" y="35223"/>
                      <a:pt x="82590" y="53310"/>
                    </a:cubicBezTo>
                    <a:cubicBezTo>
                      <a:pt x="66410" y="62830"/>
                      <a:pt x="52134" y="72350"/>
                      <a:pt x="35955" y="79965"/>
                    </a:cubicBezTo>
                    <a:cubicBezTo>
                      <a:pt x="33099" y="80917"/>
                      <a:pt x="26437" y="79013"/>
                      <a:pt x="24534" y="76157"/>
                    </a:cubicBezTo>
                    <a:cubicBezTo>
                      <a:pt x="16920" y="64734"/>
                      <a:pt x="10257" y="51406"/>
                      <a:pt x="2643" y="39031"/>
                    </a:cubicBezTo>
                    <a:cubicBezTo>
                      <a:pt x="-2115" y="32367"/>
                      <a:pt x="-212" y="28559"/>
                      <a:pt x="6450" y="25703"/>
                    </a:cubicBezTo>
                    <a:cubicBezTo>
                      <a:pt x="21678" y="18087"/>
                      <a:pt x="35955" y="9520"/>
                      <a:pt x="52134" y="0"/>
                    </a:cubicBezTo>
                    <a:close/>
                  </a:path>
                </a:pathLst>
              </a:custGeom>
              <a:grpFill/>
              <a:ln w="9514" cap="flat">
                <a:noFill/>
                <a:prstDash val="solid"/>
                <a:miter/>
              </a:ln>
            </p:spPr>
            <p:txBody>
              <a:bodyPr rtlCol="0" anchor="ctr"/>
              <a:lstStyle/>
              <a:p>
                <a:endParaRPr lang="en-US"/>
              </a:p>
            </p:txBody>
          </p:sp>
          <p:sp>
            <p:nvSpPr>
              <p:cNvPr id="88" name="Freeform 160">
                <a:extLst>
                  <a:ext uri="{FF2B5EF4-FFF2-40B4-BE49-F238E27FC236}">
                    <a16:creationId xmlns:a16="http://schemas.microsoft.com/office/drawing/2014/main" id="{A8B5109B-F308-E5AD-3B46-90197A4CF59F}"/>
                  </a:ext>
                </a:extLst>
              </p:cNvPr>
              <p:cNvSpPr/>
              <p:nvPr/>
            </p:nvSpPr>
            <p:spPr>
              <a:xfrm>
                <a:off x="6573776" y="5585203"/>
                <a:ext cx="62814" cy="59735"/>
              </a:xfrm>
              <a:custGeom>
                <a:avLst/>
                <a:gdLst>
                  <a:gd name="connsiteX0" fmla="*/ 0 w 62814"/>
                  <a:gd name="connsiteY0" fmla="*/ 0 h 59735"/>
                  <a:gd name="connsiteX1" fmla="*/ 62815 w 62814"/>
                  <a:gd name="connsiteY1" fmla="*/ 0 h 59735"/>
                  <a:gd name="connsiteX2" fmla="*/ 62815 w 62814"/>
                  <a:gd name="connsiteY2" fmla="*/ 51406 h 59735"/>
                  <a:gd name="connsiteX3" fmla="*/ 54249 w 62814"/>
                  <a:gd name="connsiteY3" fmla="*/ 59022 h 59735"/>
                  <a:gd name="connsiteX4" fmla="*/ 10469 w 62814"/>
                  <a:gd name="connsiteY4" fmla="*/ 59022 h 59735"/>
                  <a:gd name="connsiteX5" fmla="*/ 952 w 62814"/>
                  <a:gd name="connsiteY5" fmla="*/ 50454 h 59735"/>
                  <a:gd name="connsiteX6" fmla="*/ 0 w 62814"/>
                  <a:gd name="connsiteY6" fmla="*/ 0 h 5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14" h="59735">
                    <a:moveTo>
                      <a:pt x="0" y="0"/>
                    </a:moveTo>
                    <a:cubicBezTo>
                      <a:pt x="21890" y="0"/>
                      <a:pt x="40925" y="0"/>
                      <a:pt x="62815" y="0"/>
                    </a:cubicBezTo>
                    <a:cubicBezTo>
                      <a:pt x="62815" y="18088"/>
                      <a:pt x="62815" y="35223"/>
                      <a:pt x="62815" y="51406"/>
                    </a:cubicBezTo>
                    <a:cubicBezTo>
                      <a:pt x="62815" y="54262"/>
                      <a:pt x="57105" y="59022"/>
                      <a:pt x="54249" y="59022"/>
                    </a:cubicBezTo>
                    <a:cubicBezTo>
                      <a:pt x="39973" y="59974"/>
                      <a:pt x="24745" y="59974"/>
                      <a:pt x="10469" y="59022"/>
                    </a:cubicBezTo>
                    <a:cubicBezTo>
                      <a:pt x="7614" y="59022"/>
                      <a:pt x="1903" y="53310"/>
                      <a:pt x="952" y="50454"/>
                    </a:cubicBezTo>
                    <a:cubicBezTo>
                      <a:pt x="0" y="35223"/>
                      <a:pt x="0" y="18088"/>
                      <a:pt x="0" y="0"/>
                    </a:cubicBezTo>
                    <a:close/>
                  </a:path>
                </a:pathLst>
              </a:custGeom>
              <a:grpFill/>
              <a:ln w="9514" cap="flat">
                <a:noFill/>
                <a:prstDash val="solid"/>
                <a:miter/>
              </a:ln>
            </p:spPr>
            <p:txBody>
              <a:bodyPr rtlCol="0" anchor="ctr"/>
              <a:lstStyle/>
              <a:p>
                <a:endParaRPr lang="en-US"/>
              </a:p>
            </p:txBody>
          </p:sp>
          <p:sp>
            <p:nvSpPr>
              <p:cNvPr id="89" name="Freeform 161">
                <a:extLst>
                  <a:ext uri="{FF2B5EF4-FFF2-40B4-BE49-F238E27FC236}">
                    <a16:creationId xmlns:a16="http://schemas.microsoft.com/office/drawing/2014/main" id="{7B4780B9-7ED2-301F-4A7B-93EDFC242BDF}"/>
                  </a:ext>
                </a:extLst>
              </p:cNvPr>
              <p:cNvSpPr/>
              <p:nvPr/>
            </p:nvSpPr>
            <p:spPr>
              <a:xfrm>
                <a:off x="4667006" y="5465256"/>
                <a:ext cx="61334" cy="59974"/>
              </a:xfrm>
              <a:custGeom>
                <a:avLst/>
                <a:gdLst>
                  <a:gd name="connsiteX0" fmla="*/ 423 w 61334"/>
                  <a:gd name="connsiteY0" fmla="*/ 0 h 59974"/>
                  <a:gd name="connsiteX1" fmla="*/ 61335 w 61334"/>
                  <a:gd name="connsiteY1" fmla="*/ 0 h 59974"/>
                  <a:gd name="connsiteX2" fmla="*/ 61335 w 61334"/>
                  <a:gd name="connsiteY2" fmla="*/ 59974 h 59974"/>
                  <a:gd name="connsiteX3" fmla="*/ 7085 w 61334"/>
                  <a:gd name="connsiteY3" fmla="*/ 59974 h 59974"/>
                  <a:gd name="connsiteX4" fmla="*/ 423 w 61334"/>
                  <a:gd name="connsiteY4" fmla="*/ 53310 h 59974"/>
                  <a:gd name="connsiteX5" fmla="*/ 423 w 61334"/>
                  <a:gd name="connsiteY5" fmla="*/ 0 h 5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34" h="59974">
                    <a:moveTo>
                      <a:pt x="423" y="0"/>
                    </a:moveTo>
                    <a:cubicBezTo>
                      <a:pt x="21362" y="0"/>
                      <a:pt x="41348" y="0"/>
                      <a:pt x="61335" y="0"/>
                    </a:cubicBezTo>
                    <a:cubicBezTo>
                      <a:pt x="61335" y="19040"/>
                      <a:pt x="61335" y="39031"/>
                      <a:pt x="61335" y="59974"/>
                    </a:cubicBezTo>
                    <a:cubicBezTo>
                      <a:pt x="43252" y="59974"/>
                      <a:pt x="25168" y="59974"/>
                      <a:pt x="7085" y="59974"/>
                    </a:cubicBezTo>
                    <a:cubicBezTo>
                      <a:pt x="4230" y="59974"/>
                      <a:pt x="423" y="56166"/>
                      <a:pt x="423" y="53310"/>
                    </a:cubicBezTo>
                    <a:cubicBezTo>
                      <a:pt x="-529" y="35223"/>
                      <a:pt x="423" y="18087"/>
                      <a:pt x="423" y="0"/>
                    </a:cubicBezTo>
                    <a:close/>
                  </a:path>
                </a:pathLst>
              </a:custGeom>
              <a:grpFill/>
              <a:ln w="9514" cap="flat">
                <a:noFill/>
                <a:prstDash val="solid"/>
                <a:miter/>
              </a:ln>
            </p:spPr>
            <p:txBody>
              <a:bodyPr rtlCol="0" anchor="ctr"/>
              <a:lstStyle/>
              <a:p>
                <a:endParaRPr lang="en-US"/>
              </a:p>
            </p:txBody>
          </p:sp>
          <p:sp>
            <p:nvSpPr>
              <p:cNvPr id="90" name="Freeform 162">
                <a:extLst>
                  <a:ext uri="{FF2B5EF4-FFF2-40B4-BE49-F238E27FC236}">
                    <a16:creationId xmlns:a16="http://schemas.microsoft.com/office/drawing/2014/main" id="{1F53717E-E8B1-1D21-C58B-86D5DB567694}"/>
                  </a:ext>
                </a:extLst>
              </p:cNvPr>
              <p:cNvSpPr/>
              <p:nvPr/>
            </p:nvSpPr>
            <p:spPr>
              <a:xfrm>
                <a:off x="4666715" y="5571453"/>
                <a:ext cx="61625" cy="60820"/>
              </a:xfrm>
              <a:custGeom>
                <a:avLst/>
                <a:gdLst>
                  <a:gd name="connsiteX0" fmla="*/ 61626 w 61625"/>
                  <a:gd name="connsiteY0" fmla="*/ 60397 h 60820"/>
                  <a:gd name="connsiteX1" fmla="*/ 9280 w 61625"/>
                  <a:gd name="connsiteY1" fmla="*/ 60397 h 60820"/>
                  <a:gd name="connsiteX2" fmla="*/ 714 w 61625"/>
                  <a:gd name="connsiteY2" fmla="*/ 51829 h 60820"/>
                  <a:gd name="connsiteX3" fmla="*/ 714 w 61625"/>
                  <a:gd name="connsiteY3" fmla="*/ 8991 h 60820"/>
                  <a:gd name="connsiteX4" fmla="*/ 7376 w 61625"/>
                  <a:gd name="connsiteY4" fmla="*/ 423 h 60820"/>
                  <a:gd name="connsiteX5" fmla="*/ 61626 w 61625"/>
                  <a:gd name="connsiteY5" fmla="*/ 423 h 60820"/>
                  <a:gd name="connsiteX6" fmla="*/ 61626 w 61625"/>
                  <a:gd name="connsiteY6" fmla="*/ 60397 h 6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625" h="60820">
                    <a:moveTo>
                      <a:pt x="61626" y="60397"/>
                    </a:moveTo>
                    <a:cubicBezTo>
                      <a:pt x="43542" y="60397"/>
                      <a:pt x="26411" y="61349"/>
                      <a:pt x="9280" y="60397"/>
                    </a:cubicBezTo>
                    <a:cubicBezTo>
                      <a:pt x="6424" y="60397"/>
                      <a:pt x="714" y="54685"/>
                      <a:pt x="714" y="51829"/>
                    </a:cubicBezTo>
                    <a:cubicBezTo>
                      <a:pt x="-238" y="37550"/>
                      <a:pt x="-238" y="23270"/>
                      <a:pt x="714" y="8991"/>
                    </a:cubicBezTo>
                    <a:cubicBezTo>
                      <a:pt x="714" y="6135"/>
                      <a:pt x="5473" y="1375"/>
                      <a:pt x="7376" y="423"/>
                    </a:cubicBezTo>
                    <a:cubicBezTo>
                      <a:pt x="25459" y="-529"/>
                      <a:pt x="43542" y="423"/>
                      <a:pt x="61626" y="423"/>
                    </a:cubicBezTo>
                    <a:cubicBezTo>
                      <a:pt x="61626" y="20415"/>
                      <a:pt x="61626" y="39454"/>
                      <a:pt x="61626" y="60397"/>
                    </a:cubicBezTo>
                    <a:close/>
                  </a:path>
                </a:pathLst>
              </a:custGeom>
              <a:grpFill/>
              <a:ln w="9514" cap="flat">
                <a:noFill/>
                <a:prstDash val="solid"/>
                <a:miter/>
              </a:ln>
            </p:spPr>
            <p:txBody>
              <a:bodyPr rtlCol="0" anchor="ctr"/>
              <a:lstStyle/>
              <a:p>
                <a:endParaRPr lang="en-US"/>
              </a:p>
            </p:txBody>
          </p:sp>
        </p:grpSp>
      </p:grpSp>
      <p:grpSp>
        <p:nvGrpSpPr>
          <p:cNvPr id="94" name="Group 93">
            <a:extLst>
              <a:ext uri="{FF2B5EF4-FFF2-40B4-BE49-F238E27FC236}">
                <a16:creationId xmlns:a16="http://schemas.microsoft.com/office/drawing/2014/main" id="{577977E3-E155-C737-045F-B9D02974BE52}"/>
              </a:ext>
            </a:extLst>
          </p:cNvPr>
          <p:cNvGrpSpPr/>
          <p:nvPr/>
        </p:nvGrpSpPr>
        <p:grpSpPr>
          <a:xfrm>
            <a:off x="406097" y="5268555"/>
            <a:ext cx="733942" cy="907884"/>
            <a:chOff x="10062484" y="2171152"/>
            <a:chExt cx="1347604" cy="1333642"/>
          </a:xfrm>
          <a:solidFill>
            <a:srgbClr val="2094D2"/>
          </a:solidFill>
        </p:grpSpPr>
        <p:sp>
          <p:nvSpPr>
            <p:cNvPr id="95" name="Freeform 317">
              <a:extLst>
                <a:ext uri="{FF2B5EF4-FFF2-40B4-BE49-F238E27FC236}">
                  <a16:creationId xmlns:a16="http://schemas.microsoft.com/office/drawing/2014/main" id="{C369A95D-5AC7-528D-FB83-A5CCA02DA774}"/>
                </a:ext>
              </a:extLst>
            </p:cNvPr>
            <p:cNvSpPr/>
            <p:nvPr/>
          </p:nvSpPr>
          <p:spPr>
            <a:xfrm>
              <a:off x="10062484" y="2171152"/>
              <a:ext cx="1347604" cy="1333642"/>
            </a:xfrm>
            <a:custGeom>
              <a:avLst/>
              <a:gdLst>
                <a:gd name="connsiteX0" fmla="*/ 1178914 w 1347604"/>
                <a:gd name="connsiteY0" fmla="*/ 1038737 h 1333642"/>
                <a:gd name="connsiteX1" fmla="*/ 1155911 w 1347604"/>
                <a:gd name="connsiteY1" fmla="*/ 1061735 h 1333642"/>
                <a:gd name="connsiteX2" fmla="*/ 1155911 w 1347604"/>
                <a:gd name="connsiteY2" fmla="*/ 1197805 h 1333642"/>
                <a:gd name="connsiteX3" fmla="*/ 1129073 w 1347604"/>
                <a:gd name="connsiteY3" fmla="*/ 1224637 h 1333642"/>
                <a:gd name="connsiteX4" fmla="*/ 925879 w 1347604"/>
                <a:gd name="connsiteY4" fmla="*/ 1224637 h 1333642"/>
                <a:gd name="connsiteX5" fmla="*/ 908626 w 1347604"/>
                <a:gd name="connsiteY5" fmla="*/ 1232303 h 1333642"/>
                <a:gd name="connsiteX6" fmla="*/ 853035 w 1347604"/>
                <a:gd name="connsiteY6" fmla="*/ 1251467 h 1333642"/>
                <a:gd name="connsiteX7" fmla="*/ 843451 w 1347604"/>
                <a:gd name="connsiteY7" fmla="*/ 1249551 h 1333642"/>
                <a:gd name="connsiteX8" fmla="*/ 749521 w 1347604"/>
                <a:gd name="connsiteY8" fmla="*/ 1285964 h 1333642"/>
                <a:gd name="connsiteX9" fmla="*/ 722684 w 1347604"/>
                <a:gd name="connsiteY9" fmla="*/ 1314711 h 1333642"/>
                <a:gd name="connsiteX10" fmla="*/ 642173 w 1347604"/>
                <a:gd name="connsiteY10" fmla="*/ 1310879 h 1333642"/>
                <a:gd name="connsiteX11" fmla="*/ 611502 w 1347604"/>
                <a:gd name="connsiteY11" fmla="*/ 1297463 h 1333642"/>
                <a:gd name="connsiteX12" fmla="*/ 561662 w 1347604"/>
                <a:gd name="connsiteY12" fmla="*/ 1266799 h 1333642"/>
                <a:gd name="connsiteX13" fmla="*/ 544409 w 1347604"/>
                <a:gd name="connsiteY13" fmla="*/ 1257217 h 1333642"/>
                <a:gd name="connsiteX14" fmla="*/ 492652 w 1347604"/>
                <a:gd name="connsiteY14" fmla="*/ 1228469 h 1333642"/>
                <a:gd name="connsiteX15" fmla="*/ 479233 w 1347604"/>
                <a:gd name="connsiteY15" fmla="*/ 1222720 h 1333642"/>
                <a:gd name="connsiteX16" fmla="*/ 247284 w 1347604"/>
                <a:gd name="connsiteY16" fmla="*/ 1222720 h 1333642"/>
                <a:gd name="connsiteX17" fmla="*/ 220447 w 1347604"/>
                <a:gd name="connsiteY17" fmla="*/ 1195889 h 1333642"/>
                <a:gd name="connsiteX18" fmla="*/ 220447 w 1347604"/>
                <a:gd name="connsiteY18" fmla="*/ 1096232 h 1333642"/>
                <a:gd name="connsiteX19" fmla="*/ 101598 w 1347604"/>
                <a:gd name="connsiteY19" fmla="*/ 1073234 h 1333642"/>
                <a:gd name="connsiteX20" fmla="*/ 17252 w 1347604"/>
                <a:gd name="connsiteY20" fmla="*/ 1057902 h 1333642"/>
                <a:gd name="connsiteX21" fmla="*/ 0 w 1347604"/>
                <a:gd name="connsiteY21" fmla="*/ 1036820 h 1333642"/>
                <a:gd name="connsiteX22" fmla="*/ 0 w 1347604"/>
                <a:gd name="connsiteY22" fmla="*/ 705268 h 1333642"/>
                <a:gd name="connsiteX23" fmla="*/ 24920 w 1347604"/>
                <a:gd name="connsiteY23" fmla="*/ 686103 h 1333642"/>
                <a:gd name="connsiteX24" fmla="*/ 170607 w 1347604"/>
                <a:gd name="connsiteY24" fmla="*/ 709101 h 1333642"/>
                <a:gd name="connsiteX25" fmla="*/ 218530 w 1347604"/>
                <a:gd name="connsiteY25" fmla="*/ 716767 h 1333642"/>
                <a:gd name="connsiteX26" fmla="*/ 218530 w 1347604"/>
                <a:gd name="connsiteY26" fmla="*/ 699518 h 1333642"/>
                <a:gd name="connsiteX27" fmla="*/ 218530 w 1347604"/>
                <a:gd name="connsiteY27" fmla="*/ 28747 h 1333642"/>
                <a:gd name="connsiteX28" fmla="*/ 247284 w 1347604"/>
                <a:gd name="connsiteY28" fmla="*/ 0 h 1333642"/>
                <a:gd name="connsiteX29" fmla="*/ 1123323 w 1347604"/>
                <a:gd name="connsiteY29" fmla="*/ 0 h 1333642"/>
                <a:gd name="connsiteX30" fmla="*/ 1152077 w 1347604"/>
                <a:gd name="connsiteY30" fmla="*/ 28747 h 1333642"/>
                <a:gd name="connsiteX31" fmla="*/ 1152077 w 1347604"/>
                <a:gd name="connsiteY31" fmla="*/ 684187 h 1333642"/>
                <a:gd name="connsiteX32" fmla="*/ 1152077 w 1347604"/>
                <a:gd name="connsiteY32" fmla="*/ 703351 h 1333642"/>
                <a:gd name="connsiteX33" fmla="*/ 1213419 w 1347604"/>
                <a:gd name="connsiteY33" fmla="*/ 689936 h 1333642"/>
                <a:gd name="connsiteX34" fmla="*/ 1322684 w 1347604"/>
                <a:gd name="connsiteY34" fmla="*/ 666938 h 1333642"/>
                <a:gd name="connsiteX35" fmla="*/ 1347604 w 1347604"/>
                <a:gd name="connsiteY35" fmla="*/ 686103 h 1333642"/>
                <a:gd name="connsiteX36" fmla="*/ 1347604 w 1347604"/>
                <a:gd name="connsiteY36" fmla="*/ 1025321 h 1333642"/>
                <a:gd name="connsiteX37" fmla="*/ 1328435 w 1347604"/>
                <a:gd name="connsiteY37" fmla="*/ 1048319 h 1333642"/>
                <a:gd name="connsiteX38" fmla="*/ 1211502 w 1347604"/>
                <a:gd name="connsiteY38" fmla="*/ 1073234 h 1333642"/>
                <a:gd name="connsiteX39" fmla="*/ 1180831 w 1347604"/>
                <a:gd name="connsiteY39" fmla="*/ 1054069 h 1333642"/>
                <a:gd name="connsiteX40" fmla="*/ 1178914 w 1347604"/>
                <a:gd name="connsiteY40" fmla="*/ 1038737 h 1333642"/>
                <a:gd name="connsiteX41" fmla="*/ 322045 w 1347604"/>
                <a:gd name="connsiteY41" fmla="*/ 109240 h 1333642"/>
                <a:gd name="connsiteX42" fmla="*/ 322045 w 1347604"/>
                <a:gd name="connsiteY42" fmla="*/ 335386 h 1333642"/>
                <a:gd name="connsiteX43" fmla="*/ 322045 w 1347604"/>
                <a:gd name="connsiteY43" fmla="*/ 559615 h 1333642"/>
                <a:gd name="connsiteX44" fmla="*/ 327796 w 1347604"/>
                <a:gd name="connsiteY44" fmla="*/ 783844 h 1333642"/>
                <a:gd name="connsiteX45" fmla="*/ 465815 w 1347604"/>
                <a:gd name="connsiteY45" fmla="*/ 789593 h 1333642"/>
                <a:gd name="connsiteX46" fmla="*/ 615336 w 1347604"/>
                <a:gd name="connsiteY46" fmla="*/ 770429 h 1333642"/>
                <a:gd name="connsiteX47" fmla="*/ 624920 w 1347604"/>
                <a:gd name="connsiteY47" fmla="*/ 764679 h 1333642"/>
                <a:gd name="connsiteX48" fmla="*/ 670927 w 1347604"/>
                <a:gd name="connsiteY48" fmla="*/ 741681 h 1333642"/>
                <a:gd name="connsiteX49" fmla="*/ 705432 w 1347604"/>
                <a:gd name="connsiteY49" fmla="*/ 735932 h 1333642"/>
                <a:gd name="connsiteX50" fmla="*/ 847285 w 1347604"/>
                <a:gd name="connsiteY50" fmla="*/ 757013 h 1333642"/>
                <a:gd name="connsiteX51" fmla="*/ 933547 w 1347604"/>
                <a:gd name="connsiteY51" fmla="*/ 806842 h 1333642"/>
                <a:gd name="connsiteX52" fmla="*/ 964218 w 1347604"/>
                <a:gd name="connsiteY52" fmla="*/ 814508 h 1333642"/>
                <a:gd name="connsiteX53" fmla="*/ 1052396 w 1347604"/>
                <a:gd name="connsiteY53" fmla="*/ 801092 h 1333642"/>
                <a:gd name="connsiteX54" fmla="*/ 1052396 w 1347604"/>
                <a:gd name="connsiteY54" fmla="*/ 109240 h 1333642"/>
                <a:gd name="connsiteX55" fmla="*/ 322045 w 1347604"/>
                <a:gd name="connsiteY55" fmla="*/ 109240 h 1333642"/>
                <a:gd name="connsiteX56" fmla="*/ 667093 w 1347604"/>
                <a:gd name="connsiteY56" fmla="*/ 1119230 h 1333642"/>
                <a:gd name="connsiteX57" fmla="*/ 743770 w 1347604"/>
                <a:gd name="connsiteY57" fmla="*/ 1140311 h 1333642"/>
                <a:gd name="connsiteX58" fmla="*/ 745687 w 1347604"/>
                <a:gd name="connsiteY58" fmla="*/ 1144144 h 1333642"/>
                <a:gd name="connsiteX59" fmla="*/ 849202 w 1347604"/>
                <a:gd name="connsiteY59" fmla="*/ 1218887 h 1333642"/>
                <a:gd name="connsiteX60" fmla="*/ 887540 w 1347604"/>
                <a:gd name="connsiteY60" fmla="*/ 1197805 h 1333642"/>
                <a:gd name="connsiteX61" fmla="*/ 874122 w 1347604"/>
                <a:gd name="connsiteY61" fmla="*/ 1172891 h 1333642"/>
                <a:gd name="connsiteX62" fmla="*/ 789777 w 1347604"/>
                <a:gd name="connsiteY62" fmla="*/ 1113480 h 1333642"/>
                <a:gd name="connsiteX63" fmla="*/ 782109 w 1347604"/>
                <a:gd name="connsiteY63" fmla="*/ 1094315 h 1333642"/>
                <a:gd name="connsiteX64" fmla="*/ 793610 w 1347604"/>
                <a:gd name="connsiteY64" fmla="*/ 1082816 h 1333642"/>
                <a:gd name="connsiteX65" fmla="*/ 810863 w 1347604"/>
                <a:gd name="connsiteY65" fmla="*/ 1088566 h 1333642"/>
                <a:gd name="connsiteX66" fmla="*/ 925879 w 1347604"/>
                <a:gd name="connsiteY66" fmla="*/ 1167142 h 1333642"/>
                <a:gd name="connsiteX67" fmla="*/ 948882 w 1347604"/>
                <a:gd name="connsiteY67" fmla="*/ 1174808 h 1333642"/>
                <a:gd name="connsiteX68" fmla="*/ 969968 w 1347604"/>
                <a:gd name="connsiteY68" fmla="*/ 1157560 h 1333642"/>
                <a:gd name="connsiteX69" fmla="*/ 956549 w 1347604"/>
                <a:gd name="connsiteY69" fmla="*/ 1128812 h 1333642"/>
                <a:gd name="connsiteX70" fmla="*/ 824281 w 1347604"/>
                <a:gd name="connsiteY70" fmla="*/ 1040654 h 1333642"/>
                <a:gd name="connsiteX71" fmla="*/ 814697 w 1347604"/>
                <a:gd name="connsiteY71" fmla="*/ 1032988 h 1333642"/>
                <a:gd name="connsiteX72" fmla="*/ 812779 w 1347604"/>
                <a:gd name="connsiteY72" fmla="*/ 1011906 h 1333642"/>
                <a:gd name="connsiteX73" fmla="*/ 831949 w 1347604"/>
                <a:gd name="connsiteY73" fmla="*/ 1006156 h 1333642"/>
                <a:gd name="connsiteX74" fmla="*/ 843451 w 1347604"/>
                <a:gd name="connsiteY74" fmla="*/ 1011906 h 1333642"/>
                <a:gd name="connsiteX75" fmla="*/ 985303 w 1347604"/>
                <a:gd name="connsiteY75" fmla="*/ 1103898 h 1333642"/>
                <a:gd name="connsiteX76" fmla="*/ 1021726 w 1347604"/>
                <a:gd name="connsiteY76" fmla="*/ 1098148 h 1333642"/>
                <a:gd name="connsiteX77" fmla="*/ 1014057 w 1347604"/>
                <a:gd name="connsiteY77" fmla="*/ 1061735 h 1333642"/>
                <a:gd name="connsiteX78" fmla="*/ 973802 w 1347604"/>
                <a:gd name="connsiteY78" fmla="*/ 1029155 h 1333642"/>
                <a:gd name="connsiteX79" fmla="*/ 778275 w 1347604"/>
                <a:gd name="connsiteY79" fmla="*/ 883501 h 1333642"/>
                <a:gd name="connsiteX80" fmla="*/ 724601 w 1347604"/>
                <a:gd name="connsiteY80" fmla="*/ 852837 h 1333642"/>
                <a:gd name="connsiteX81" fmla="*/ 720767 w 1347604"/>
                <a:gd name="connsiteY81" fmla="*/ 856671 h 1333642"/>
                <a:gd name="connsiteX82" fmla="*/ 598083 w 1347604"/>
                <a:gd name="connsiteY82" fmla="*/ 904583 h 1333642"/>
                <a:gd name="connsiteX83" fmla="*/ 575080 w 1347604"/>
                <a:gd name="connsiteY83" fmla="*/ 850921 h 1333642"/>
                <a:gd name="connsiteX84" fmla="*/ 596166 w 1347604"/>
                <a:gd name="connsiteY84" fmla="*/ 820257 h 1333642"/>
                <a:gd name="connsiteX85" fmla="*/ 605751 w 1347604"/>
                <a:gd name="connsiteY85" fmla="*/ 803009 h 1333642"/>
                <a:gd name="connsiteX86" fmla="*/ 553994 w 1347604"/>
                <a:gd name="connsiteY86" fmla="*/ 808758 h 1333642"/>
                <a:gd name="connsiteX87" fmla="*/ 398722 w 1347604"/>
                <a:gd name="connsiteY87" fmla="*/ 826007 h 1333642"/>
                <a:gd name="connsiteX88" fmla="*/ 389138 w 1347604"/>
                <a:gd name="connsiteY88" fmla="*/ 835589 h 1333642"/>
                <a:gd name="connsiteX89" fmla="*/ 366134 w 1347604"/>
                <a:gd name="connsiteY89" fmla="*/ 983159 h 1333642"/>
                <a:gd name="connsiteX90" fmla="*/ 354633 w 1347604"/>
                <a:gd name="connsiteY90" fmla="*/ 1054069 h 1333642"/>
                <a:gd name="connsiteX91" fmla="*/ 448562 w 1347604"/>
                <a:gd name="connsiteY91" fmla="*/ 1088566 h 1333642"/>
                <a:gd name="connsiteX92" fmla="*/ 538658 w 1347604"/>
                <a:gd name="connsiteY92" fmla="*/ 1130728 h 1333642"/>
                <a:gd name="connsiteX93" fmla="*/ 561662 w 1347604"/>
                <a:gd name="connsiteY93" fmla="*/ 1105814 h 1333642"/>
                <a:gd name="connsiteX94" fmla="*/ 578914 w 1347604"/>
                <a:gd name="connsiteY94" fmla="*/ 1090482 h 1333642"/>
                <a:gd name="connsiteX95" fmla="*/ 667093 w 1347604"/>
                <a:gd name="connsiteY95" fmla="*/ 1119230 h 1333642"/>
                <a:gd name="connsiteX96" fmla="*/ 289457 w 1347604"/>
                <a:gd name="connsiteY96" fmla="*/ 732099 h 1333642"/>
                <a:gd name="connsiteX97" fmla="*/ 289457 w 1347604"/>
                <a:gd name="connsiteY97" fmla="*/ 714850 h 1333642"/>
                <a:gd name="connsiteX98" fmla="*/ 289457 w 1347604"/>
                <a:gd name="connsiteY98" fmla="*/ 103490 h 1333642"/>
                <a:gd name="connsiteX99" fmla="*/ 316294 w 1347604"/>
                <a:gd name="connsiteY99" fmla="*/ 76660 h 1333642"/>
                <a:gd name="connsiteX100" fmla="*/ 1060064 w 1347604"/>
                <a:gd name="connsiteY100" fmla="*/ 76660 h 1333642"/>
                <a:gd name="connsiteX101" fmla="*/ 1086901 w 1347604"/>
                <a:gd name="connsiteY101" fmla="*/ 103490 h 1333642"/>
                <a:gd name="connsiteX102" fmla="*/ 1086901 w 1347604"/>
                <a:gd name="connsiteY102" fmla="*/ 772345 h 1333642"/>
                <a:gd name="connsiteX103" fmla="*/ 1086901 w 1347604"/>
                <a:gd name="connsiteY103" fmla="*/ 791510 h 1333642"/>
                <a:gd name="connsiteX104" fmla="*/ 1123323 w 1347604"/>
                <a:gd name="connsiteY104" fmla="*/ 781928 h 1333642"/>
                <a:gd name="connsiteX105" fmla="*/ 1115655 w 1347604"/>
                <a:gd name="connsiteY105" fmla="*/ 741681 h 1333642"/>
                <a:gd name="connsiteX106" fmla="*/ 1117572 w 1347604"/>
                <a:gd name="connsiteY106" fmla="*/ 722516 h 1333642"/>
                <a:gd name="connsiteX107" fmla="*/ 1123323 w 1347604"/>
                <a:gd name="connsiteY107" fmla="*/ 701435 h 1333642"/>
                <a:gd name="connsiteX108" fmla="*/ 1123323 w 1347604"/>
                <a:gd name="connsiteY108" fmla="*/ 53662 h 1333642"/>
                <a:gd name="connsiteX109" fmla="*/ 1123323 w 1347604"/>
                <a:gd name="connsiteY109" fmla="*/ 38330 h 1333642"/>
                <a:gd name="connsiteX110" fmla="*/ 256869 w 1347604"/>
                <a:gd name="connsiteY110" fmla="*/ 38330 h 1333642"/>
                <a:gd name="connsiteX111" fmla="*/ 256869 w 1347604"/>
                <a:gd name="connsiteY111" fmla="*/ 728266 h 1333642"/>
                <a:gd name="connsiteX112" fmla="*/ 289457 w 1347604"/>
                <a:gd name="connsiteY112" fmla="*/ 732099 h 1333642"/>
                <a:gd name="connsiteX113" fmla="*/ 1058147 w 1347604"/>
                <a:gd name="connsiteY113" fmla="*/ 831756 h 1333642"/>
                <a:gd name="connsiteX114" fmla="*/ 1048563 w 1347604"/>
                <a:gd name="connsiteY114" fmla="*/ 833672 h 1333642"/>
                <a:gd name="connsiteX115" fmla="*/ 1031310 w 1347604"/>
                <a:gd name="connsiteY115" fmla="*/ 837506 h 1333642"/>
                <a:gd name="connsiteX116" fmla="*/ 879872 w 1347604"/>
                <a:gd name="connsiteY116" fmla="*/ 814508 h 1333642"/>
                <a:gd name="connsiteX117" fmla="*/ 814697 w 1347604"/>
                <a:gd name="connsiteY117" fmla="*/ 776178 h 1333642"/>
                <a:gd name="connsiteX118" fmla="*/ 757189 w 1347604"/>
                <a:gd name="connsiteY118" fmla="*/ 764679 h 1333642"/>
                <a:gd name="connsiteX119" fmla="*/ 676678 w 1347604"/>
                <a:gd name="connsiteY119" fmla="*/ 776178 h 1333642"/>
                <a:gd name="connsiteX120" fmla="*/ 634505 w 1347604"/>
                <a:gd name="connsiteY120" fmla="*/ 812592 h 1333642"/>
                <a:gd name="connsiteX121" fmla="*/ 617253 w 1347604"/>
                <a:gd name="connsiteY121" fmla="*/ 845171 h 1333642"/>
                <a:gd name="connsiteX122" fmla="*/ 600000 w 1347604"/>
                <a:gd name="connsiteY122" fmla="*/ 870086 h 1333642"/>
                <a:gd name="connsiteX123" fmla="*/ 693930 w 1347604"/>
                <a:gd name="connsiteY123" fmla="*/ 820257 h 1333642"/>
                <a:gd name="connsiteX124" fmla="*/ 693930 w 1347604"/>
                <a:gd name="connsiteY124" fmla="*/ 812592 h 1333642"/>
                <a:gd name="connsiteX125" fmla="*/ 711182 w 1347604"/>
                <a:gd name="connsiteY125" fmla="*/ 793427 h 1333642"/>
                <a:gd name="connsiteX126" fmla="*/ 728435 w 1347604"/>
                <a:gd name="connsiteY126" fmla="*/ 812592 h 1333642"/>
                <a:gd name="connsiteX127" fmla="*/ 738019 w 1347604"/>
                <a:gd name="connsiteY127" fmla="*/ 826007 h 1333642"/>
                <a:gd name="connsiteX128" fmla="*/ 839617 w 1347604"/>
                <a:gd name="connsiteY128" fmla="*/ 885418 h 1333642"/>
                <a:gd name="connsiteX129" fmla="*/ 1029393 w 1347604"/>
                <a:gd name="connsiteY129" fmla="*/ 1031071 h 1333642"/>
                <a:gd name="connsiteX130" fmla="*/ 1042811 w 1347604"/>
                <a:gd name="connsiteY130" fmla="*/ 1036820 h 1333642"/>
                <a:gd name="connsiteX131" fmla="*/ 1100319 w 1347604"/>
                <a:gd name="connsiteY131" fmla="*/ 1023405 h 1333642"/>
                <a:gd name="connsiteX132" fmla="*/ 1058147 w 1347604"/>
                <a:gd name="connsiteY132" fmla="*/ 831756 h 1333642"/>
                <a:gd name="connsiteX133" fmla="*/ 161022 w 1347604"/>
                <a:gd name="connsiteY133" fmla="*/ 1055985 h 1333642"/>
                <a:gd name="connsiteX134" fmla="*/ 208946 w 1347604"/>
                <a:gd name="connsiteY134" fmla="*/ 753180 h 1333642"/>
                <a:gd name="connsiteX135" fmla="*/ 36422 w 1347604"/>
                <a:gd name="connsiteY135" fmla="*/ 726349 h 1333642"/>
                <a:gd name="connsiteX136" fmla="*/ 36422 w 1347604"/>
                <a:gd name="connsiteY136" fmla="*/ 1031071 h 1333642"/>
                <a:gd name="connsiteX137" fmla="*/ 161022 w 1347604"/>
                <a:gd name="connsiteY137" fmla="*/ 1055985 h 1333642"/>
                <a:gd name="connsiteX138" fmla="*/ 1316933 w 1347604"/>
                <a:gd name="connsiteY138" fmla="*/ 705268 h 1333642"/>
                <a:gd name="connsiteX139" fmla="*/ 1148243 w 1347604"/>
                <a:gd name="connsiteY139" fmla="*/ 741681 h 1333642"/>
                <a:gd name="connsiteX140" fmla="*/ 1213419 w 1347604"/>
                <a:gd name="connsiteY140" fmla="*/ 1044486 h 1333642"/>
                <a:gd name="connsiteX141" fmla="*/ 1315016 w 1347604"/>
                <a:gd name="connsiteY141" fmla="*/ 1021489 h 1333642"/>
                <a:gd name="connsiteX142" fmla="*/ 1316933 w 1347604"/>
                <a:gd name="connsiteY142" fmla="*/ 705268 h 1333642"/>
                <a:gd name="connsiteX143" fmla="*/ 245368 w 1347604"/>
                <a:gd name="connsiteY143" fmla="*/ 1071318 h 1333642"/>
                <a:gd name="connsiteX144" fmla="*/ 293291 w 1347604"/>
                <a:gd name="connsiteY144" fmla="*/ 766595 h 1333642"/>
                <a:gd name="connsiteX145" fmla="*/ 241534 w 1347604"/>
                <a:gd name="connsiteY145" fmla="*/ 758929 h 1333642"/>
                <a:gd name="connsiteX146" fmla="*/ 193610 w 1347604"/>
                <a:gd name="connsiteY146" fmla="*/ 1061735 h 1333642"/>
                <a:gd name="connsiteX147" fmla="*/ 245368 w 1347604"/>
                <a:gd name="connsiteY147" fmla="*/ 1071318 h 1333642"/>
                <a:gd name="connsiteX148" fmla="*/ 991055 w 1347604"/>
                <a:gd name="connsiteY148" fmla="*/ 1192056 h 1333642"/>
                <a:gd name="connsiteX149" fmla="*/ 1121406 w 1347604"/>
                <a:gd name="connsiteY149" fmla="*/ 1192056 h 1333642"/>
                <a:gd name="connsiteX150" fmla="*/ 1121406 w 1347604"/>
                <a:gd name="connsiteY150" fmla="*/ 1052153 h 1333642"/>
                <a:gd name="connsiteX151" fmla="*/ 1058147 w 1347604"/>
                <a:gd name="connsiteY151" fmla="*/ 1069401 h 1333642"/>
                <a:gd name="connsiteX152" fmla="*/ 1010224 w 1347604"/>
                <a:gd name="connsiteY152" fmla="*/ 1142227 h 1333642"/>
                <a:gd name="connsiteX153" fmla="*/ 991055 w 1347604"/>
                <a:gd name="connsiteY153" fmla="*/ 1192056 h 1333642"/>
                <a:gd name="connsiteX154" fmla="*/ 318211 w 1347604"/>
                <a:gd name="connsiteY154" fmla="*/ 818341 h 1333642"/>
                <a:gd name="connsiteX155" fmla="*/ 281789 w 1347604"/>
                <a:gd name="connsiteY155" fmla="*/ 1044486 h 1333642"/>
                <a:gd name="connsiteX156" fmla="*/ 320128 w 1347604"/>
                <a:gd name="connsiteY156" fmla="*/ 1052153 h 1333642"/>
                <a:gd name="connsiteX157" fmla="*/ 356550 w 1347604"/>
                <a:gd name="connsiteY157" fmla="*/ 824090 h 1333642"/>
                <a:gd name="connsiteX158" fmla="*/ 318211 w 1347604"/>
                <a:gd name="connsiteY158" fmla="*/ 818341 h 1333642"/>
                <a:gd name="connsiteX159" fmla="*/ 254952 w 1347604"/>
                <a:gd name="connsiteY159" fmla="*/ 1192056 h 1333642"/>
                <a:gd name="connsiteX160" fmla="*/ 431310 w 1347604"/>
                <a:gd name="connsiteY160" fmla="*/ 1192056 h 1333642"/>
                <a:gd name="connsiteX161" fmla="*/ 392971 w 1347604"/>
                <a:gd name="connsiteY161" fmla="*/ 1161392 h 1333642"/>
                <a:gd name="connsiteX162" fmla="*/ 377636 w 1347604"/>
                <a:gd name="connsiteY162" fmla="*/ 1153726 h 1333642"/>
                <a:gd name="connsiteX163" fmla="*/ 308626 w 1347604"/>
                <a:gd name="connsiteY163" fmla="*/ 1153726 h 1333642"/>
                <a:gd name="connsiteX164" fmla="*/ 287540 w 1347604"/>
                <a:gd name="connsiteY164" fmla="*/ 1132645 h 1333642"/>
                <a:gd name="connsiteX165" fmla="*/ 287540 w 1347604"/>
                <a:gd name="connsiteY165" fmla="*/ 1086649 h 1333642"/>
                <a:gd name="connsiteX166" fmla="*/ 279872 w 1347604"/>
                <a:gd name="connsiteY166" fmla="*/ 1071318 h 1333642"/>
                <a:gd name="connsiteX167" fmla="*/ 253035 w 1347604"/>
                <a:gd name="connsiteY167" fmla="*/ 1107731 h 1333642"/>
                <a:gd name="connsiteX168" fmla="*/ 254952 w 1347604"/>
                <a:gd name="connsiteY168" fmla="*/ 1192056 h 1333642"/>
                <a:gd name="connsiteX169" fmla="*/ 1088818 w 1347604"/>
                <a:gd name="connsiteY169" fmla="*/ 824090 h 1333642"/>
                <a:gd name="connsiteX170" fmla="*/ 1130990 w 1347604"/>
                <a:gd name="connsiteY170" fmla="*/ 1015739 h 1333642"/>
                <a:gd name="connsiteX171" fmla="*/ 1165496 w 1347604"/>
                <a:gd name="connsiteY171" fmla="*/ 1006156 h 1333642"/>
                <a:gd name="connsiteX172" fmla="*/ 1123323 w 1347604"/>
                <a:gd name="connsiteY172" fmla="*/ 814508 h 1333642"/>
                <a:gd name="connsiteX173" fmla="*/ 1088818 w 1347604"/>
                <a:gd name="connsiteY173" fmla="*/ 824090 h 1333642"/>
                <a:gd name="connsiteX174" fmla="*/ 609585 w 1347604"/>
                <a:gd name="connsiteY174" fmla="*/ 1272549 h 1333642"/>
                <a:gd name="connsiteX175" fmla="*/ 630671 w 1347604"/>
                <a:gd name="connsiteY175" fmla="*/ 1262966 h 1333642"/>
                <a:gd name="connsiteX176" fmla="*/ 711182 w 1347604"/>
                <a:gd name="connsiteY176" fmla="*/ 1184390 h 1333642"/>
                <a:gd name="connsiteX177" fmla="*/ 711182 w 1347604"/>
                <a:gd name="connsiteY177" fmla="*/ 1151810 h 1333642"/>
                <a:gd name="connsiteX178" fmla="*/ 678594 w 1347604"/>
                <a:gd name="connsiteY178" fmla="*/ 1153726 h 1333642"/>
                <a:gd name="connsiteX179" fmla="*/ 592332 w 1347604"/>
                <a:gd name="connsiteY179" fmla="*/ 1243802 h 1333642"/>
                <a:gd name="connsiteX180" fmla="*/ 590416 w 1347604"/>
                <a:gd name="connsiteY180" fmla="*/ 1257217 h 1333642"/>
                <a:gd name="connsiteX181" fmla="*/ 609585 w 1347604"/>
                <a:gd name="connsiteY181" fmla="*/ 1272549 h 1333642"/>
                <a:gd name="connsiteX182" fmla="*/ 548243 w 1347604"/>
                <a:gd name="connsiteY182" fmla="*/ 1230386 h 1333642"/>
                <a:gd name="connsiteX183" fmla="*/ 565495 w 1347604"/>
                <a:gd name="connsiteY183" fmla="*/ 1220803 h 1333642"/>
                <a:gd name="connsiteX184" fmla="*/ 630671 w 1347604"/>
                <a:gd name="connsiteY184" fmla="*/ 1153726 h 1333642"/>
                <a:gd name="connsiteX185" fmla="*/ 636422 w 1347604"/>
                <a:gd name="connsiteY185" fmla="*/ 1140311 h 1333642"/>
                <a:gd name="connsiteX186" fmla="*/ 623003 w 1347604"/>
                <a:gd name="connsiteY186" fmla="*/ 1113480 h 1333642"/>
                <a:gd name="connsiteX187" fmla="*/ 592332 w 1347604"/>
                <a:gd name="connsiteY187" fmla="*/ 1119230 h 1333642"/>
                <a:gd name="connsiteX188" fmla="*/ 529074 w 1347604"/>
                <a:gd name="connsiteY188" fmla="*/ 1184390 h 1333642"/>
                <a:gd name="connsiteX189" fmla="*/ 523323 w 1347604"/>
                <a:gd name="connsiteY189" fmla="*/ 1211221 h 1333642"/>
                <a:gd name="connsiteX190" fmla="*/ 548243 w 1347604"/>
                <a:gd name="connsiteY190" fmla="*/ 1230386 h 1333642"/>
                <a:gd name="connsiteX191" fmla="*/ 657508 w 1347604"/>
                <a:gd name="connsiteY191" fmla="*/ 1289797 h 1333642"/>
                <a:gd name="connsiteX192" fmla="*/ 672844 w 1347604"/>
                <a:gd name="connsiteY192" fmla="*/ 1301296 h 1333642"/>
                <a:gd name="connsiteX193" fmla="*/ 690096 w 1347604"/>
                <a:gd name="connsiteY193" fmla="*/ 1301296 h 1333642"/>
                <a:gd name="connsiteX194" fmla="*/ 739936 w 1347604"/>
                <a:gd name="connsiteY194" fmla="*/ 1251467 h 1333642"/>
                <a:gd name="connsiteX195" fmla="*/ 738019 w 1347604"/>
                <a:gd name="connsiteY195" fmla="*/ 1228469 h 1333642"/>
                <a:gd name="connsiteX196" fmla="*/ 715016 w 1347604"/>
                <a:gd name="connsiteY196" fmla="*/ 1228469 h 1333642"/>
                <a:gd name="connsiteX197" fmla="*/ 657508 w 1347604"/>
                <a:gd name="connsiteY197" fmla="*/ 1289797 h 1333642"/>
                <a:gd name="connsiteX198" fmla="*/ 394888 w 1347604"/>
                <a:gd name="connsiteY198" fmla="*/ 1101981 h 1333642"/>
                <a:gd name="connsiteX199" fmla="*/ 323962 w 1347604"/>
                <a:gd name="connsiteY199" fmla="*/ 1084733 h 1333642"/>
                <a:gd name="connsiteX200" fmla="*/ 323962 w 1347604"/>
                <a:gd name="connsiteY200" fmla="*/ 1121146 h 1333642"/>
                <a:gd name="connsiteX201" fmla="*/ 387221 w 1347604"/>
                <a:gd name="connsiteY201" fmla="*/ 1121146 h 1333642"/>
                <a:gd name="connsiteX202" fmla="*/ 394888 w 1347604"/>
                <a:gd name="connsiteY202" fmla="*/ 1101981 h 1333642"/>
                <a:gd name="connsiteX203" fmla="*/ 747604 w 1347604"/>
                <a:gd name="connsiteY203" fmla="*/ 1186307 h 1333642"/>
                <a:gd name="connsiteX204" fmla="*/ 745687 w 1347604"/>
                <a:gd name="connsiteY204" fmla="*/ 1188223 h 1333642"/>
                <a:gd name="connsiteX205" fmla="*/ 772524 w 1347604"/>
                <a:gd name="connsiteY205" fmla="*/ 1220803 h 1333642"/>
                <a:gd name="connsiteX206" fmla="*/ 776358 w 1347604"/>
                <a:gd name="connsiteY206" fmla="*/ 1266799 h 1333642"/>
                <a:gd name="connsiteX207" fmla="*/ 805112 w 1347604"/>
                <a:gd name="connsiteY207" fmla="*/ 1257217 h 1333642"/>
                <a:gd name="connsiteX208" fmla="*/ 801278 w 1347604"/>
                <a:gd name="connsiteY208" fmla="*/ 1226553 h 1333642"/>
                <a:gd name="connsiteX209" fmla="*/ 747604 w 1347604"/>
                <a:gd name="connsiteY209" fmla="*/ 1186307 h 1333642"/>
                <a:gd name="connsiteX210" fmla="*/ 423642 w 1347604"/>
                <a:gd name="connsiteY210" fmla="*/ 1115397 h 1333642"/>
                <a:gd name="connsiteX211" fmla="*/ 417892 w 1347604"/>
                <a:gd name="connsiteY211" fmla="*/ 1134561 h 1333642"/>
                <a:gd name="connsiteX212" fmla="*/ 440895 w 1347604"/>
                <a:gd name="connsiteY212" fmla="*/ 1157560 h 1333642"/>
                <a:gd name="connsiteX213" fmla="*/ 456230 w 1347604"/>
                <a:gd name="connsiteY213" fmla="*/ 1144144 h 1333642"/>
                <a:gd name="connsiteX214" fmla="*/ 442812 w 1347604"/>
                <a:gd name="connsiteY214" fmla="*/ 1123062 h 1333642"/>
                <a:gd name="connsiteX215" fmla="*/ 423642 w 1347604"/>
                <a:gd name="connsiteY215" fmla="*/ 1115397 h 1333642"/>
                <a:gd name="connsiteX216" fmla="*/ 492652 w 1347604"/>
                <a:gd name="connsiteY216" fmla="*/ 1146061 h 1333642"/>
                <a:gd name="connsiteX217" fmla="*/ 456230 w 1347604"/>
                <a:gd name="connsiteY217" fmla="*/ 1192056 h 1333642"/>
                <a:gd name="connsiteX218" fmla="*/ 481150 w 1347604"/>
                <a:gd name="connsiteY218" fmla="*/ 1192056 h 1333642"/>
                <a:gd name="connsiteX219" fmla="*/ 488818 w 1347604"/>
                <a:gd name="connsiteY219" fmla="*/ 1188223 h 1333642"/>
                <a:gd name="connsiteX220" fmla="*/ 511821 w 1347604"/>
                <a:gd name="connsiteY220" fmla="*/ 1153726 h 1333642"/>
                <a:gd name="connsiteX221" fmla="*/ 492652 w 1347604"/>
                <a:gd name="connsiteY221" fmla="*/ 1146061 h 133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1347604" h="1333642">
                  <a:moveTo>
                    <a:pt x="1178914" y="1038737"/>
                  </a:moveTo>
                  <a:cubicBezTo>
                    <a:pt x="1155911" y="1040654"/>
                    <a:pt x="1155911" y="1040654"/>
                    <a:pt x="1155911" y="1061735"/>
                  </a:cubicBezTo>
                  <a:cubicBezTo>
                    <a:pt x="1155911" y="1107731"/>
                    <a:pt x="1155911" y="1153726"/>
                    <a:pt x="1155911" y="1197805"/>
                  </a:cubicBezTo>
                  <a:cubicBezTo>
                    <a:pt x="1155911" y="1220803"/>
                    <a:pt x="1152077" y="1224637"/>
                    <a:pt x="1129073" y="1224637"/>
                  </a:cubicBezTo>
                  <a:cubicBezTo>
                    <a:pt x="1061981" y="1224637"/>
                    <a:pt x="992972" y="1224637"/>
                    <a:pt x="925879" y="1224637"/>
                  </a:cubicBezTo>
                  <a:cubicBezTo>
                    <a:pt x="918211" y="1224637"/>
                    <a:pt x="912460" y="1226553"/>
                    <a:pt x="908626" y="1232303"/>
                  </a:cubicBezTo>
                  <a:cubicBezTo>
                    <a:pt x="893291" y="1249551"/>
                    <a:pt x="874122" y="1257217"/>
                    <a:pt x="853035" y="1251467"/>
                  </a:cubicBezTo>
                  <a:cubicBezTo>
                    <a:pt x="849202" y="1251467"/>
                    <a:pt x="847285" y="1251467"/>
                    <a:pt x="843451" y="1249551"/>
                  </a:cubicBezTo>
                  <a:cubicBezTo>
                    <a:pt x="830032" y="1291714"/>
                    <a:pt x="789777" y="1310879"/>
                    <a:pt x="749521" y="1285964"/>
                  </a:cubicBezTo>
                  <a:cubicBezTo>
                    <a:pt x="741853" y="1295546"/>
                    <a:pt x="732269" y="1305129"/>
                    <a:pt x="722684" y="1314711"/>
                  </a:cubicBezTo>
                  <a:cubicBezTo>
                    <a:pt x="703515" y="1339626"/>
                    <a:pt x="665176" y="1341542"/>
                    <a:pt x="642173" y="1310879"/>
                  </a:cubicBezTo>
                  <a:cubicBezTo>
                    <a:pt x="632588" y="1299380"/>
                    <a:pt x="624920" y="1295546"/>
                    <a:pt x="611502" y="1297463"/>
                  </a:cubicBezTo>
                  <a:cubicBezTo>
                    <a:pt x="588499" y="1299380"/>
                    <a:pt x="573163" y="1285964"/>
                    <a:pt x="561662" y="1266799"/>
                  </a:cubicBezTo>
                  <a:cubicBezTo>
                    <a:pt x="557828" y="1259133"/>
                    <a:pt x="553994" y="1257217"/>
                    <a:pt x="544409" y="1257217"/>
                  </a:cubicBezTo>
                  <a:cubicBezTo>
                    <a:pt x="521406" y="1257217"/>
                    <a:pt x="504154" y="1247634"/>
                    <a:pt x="492652" y="1228469"/>
                  </a:cubicBezTo>
                  <a:cubicBezTo>
                    <a:pt x="490735" y="1224637"/>
                    <a:pt x="483067" y="1222720"/>
                    <a:pt x="479233" y="1222720"/>
                  </a:cubicBezTo>
                  <a:cubicBezTo>
                    <a:pt x="402556" y="1222720"/>
                    <a:pt x="323962" y="1222720"/>
                    <a:pt x="247284" y="1222720"/>
                  </a:cubicBezTo>
                  <a:cubicBezTo>
                    <a:pt x="224281" y="1222720"/>
                    <a:pt x="220447" y="1218887"/>
                    <a:pt x="220447" y="1195889"/>
                  </a:cubicBezTo>
                  <a:cubicBezTo>
                    <a:pt x="220447" y="1163309"/>
                    <a:pt x="220447" y="1130728"/>
                    <a:pt x="220447" y="1096232"/>
                  </a:cubicBezTo>
                  <a:cubicBezTo>
                    <a:pt x="180192" y="1088566"/>
                    <a:pt x="141853" y="1080900"/>
                    <a:pt x="101598" y="1073234"/>
                  </a:cubicBezTo>
                  <a:cubicBezTo>
                    <a:pt x="72844" y="1067484"/>
                    <a:pt x="46006" y="1061735"/>
                    <a:pt x="17252" y="1057902"/>
                  </a:cubicBezTo>
                  <a:cubicBezTo>
                    <a:pt x="5751" y="1055985"/>
                    <a:pt x="0" y="1050236"/>
                    <a:pt x="0" y="1036820"/>
                  </a:cubicBezTo>
                  <a:cubicBezTo>
                    <a:pt x="0" y="925664"/>
                    <a:pt x="0" y="816424"/>
                    <a:pt x="0" y="705268"/>
                  </a:cubicBezTo>
                  <a:cubicBezTo>
                    <a:pt x="0" y="689936"/>
                    <a:pt x="7668" y="684187"/>
                    <a:pt x="24920" y="686103"/>
                  </a:cubicBezTo>
                  <a:cubicBezTo>
                    <a:pt x="72844" y="693769"/>
                    <a:pt x="122684" y="701435"/>
                    <a:pt x="170607" y="709101"/>
                  </a:cubicBezTo>
                  <a:cubicBezTo>
                    <a:pt x="185943" y="711017"/>
                    <a:pt x="201278" y="712934"/>
                    <a:pt x="218530" y="716767"/>
                  </a:cubicBezTo>
                  <a:cubicBezTo>
                    <a:pt x="218530" y="709101"/>
                    <a:pt x="218530" y="703351"/>
                    <a:pt x="218530" y="699518"/>
                  </a:cubicBezTo>
                  <a:cubicBezTo>
                    <a:pt x="218530" y="475289"/>
                    <a:pt x="218530" y="252976"/>
                    <a:pt x="218530" y="28747"/>
                  </a:cubicBezTo>
                  <a:cubicBezTo>
                    <a:pt x="218530" y="1916"/>
                    <a:pt x="220447" y="0"/>
                    <a:pt x="247284" y="0"/>
                  </a:cubicBezTo>
                  <a:cubicBezTo>
                    <a:pt x="538658" y="0"/>
                    <a:pt x="831949" y="0"/>
                    <a:pt x="1123323" y="0"/>
                  </a:cubicBezTo>
                  <a:cubicBezTo>
                    <a:pt x="1148243" y="0"/>
                    <a:pt x="1152077" y="1916"/>
                    <a:pt x="1152077" y="28747"/>
                  </a:cubicBezTo>
                  <a:cubicBezTo>
                    <a:pt x="1152077" y="247227"/>
                    <a:pt x="1152077" y="465707"/>
                    <a:pt x="1152077" y="684187"/>
                  </a:cubicBezTo>
                  <a:cubicBezTo>
                    <a:pt x="1152077" y="689936"/>
                    <a:pt x="1152077" y="695686"/>
                    <a:pt x="1152077" y="703351"/>
                  </a:cubicBezTo>
                  <a:cubicBezTo>
                    <a:pt x="1173163" y="699518"/>
                    <a:pt x="1194250" y="693769"/>
                    <a:pt x="1213419" y="689936"/>
                  </a:cubicBezTo>
                  <a:cubicBezTo>
                    <a:pt x="1249841" y="682270"/>
                    <a:pt x="1286262" y="674604"/>
                    <a:pt x="1322684" y="666938"/>
                  </a:cubicBezTo>
                  <a:cubicBezTo>
                    <a:pt x="1339936" y="663105"/>
                    <a:pt x="1347604" y="668855"/>
                    <a:pt x="1347604" y="686103"/>
                  </a:cubicBezTo>
                  <a:cubicBezTo>
                    <a:pt x="1347604" y="799176"/>
                    <a:pt x="1347604" y="912249"/>
                    <a:pt x="1347604" y="1025321"/>
                  </a:cubicBezTo>
                  <a:cubicBezTo>
                    <a:pt x="1347604" y="1038737"/>
                    <a:pt x="1341853" y="1046403"/>
                    <a:pt x="1328435" y="1048319"/>
                  </a:cubicBezTo>
                  <a:cubicBezTo>
                    <a:pt x="1288179" y="1055985"/>
                    <a:pt x="1249841" y="1065568"/>
                    <a:pt x="1211502" y="1073234"/>
                  </a:cubicBezTo>
                  <a:cubicBezTo>
                    <a:pt x="1192333" y="1077067"/>
                    <a:pt x="1186581" y="1073234"/>
                    <a:pt x="1180831" y="1054069"/>
                  </a:cubicBezTo>
                  <a:cubicBezTo>
                    <a:pt x="1182748" y="1052153"/>
                    <a:pt x="1180831" y="1046403"/>
                    <a:pt x="1178914" y="1038737"/>
                  </a:cubicBezTo>
                  <a:close/>
                  <a:moveTo>
                    <a:pt x="322045" y="109240"/>
                  </a:moveTo>
                  <a:cubicBezTo>
                    <a:pt x="322045" y="185899"/>
                    <a:pt x="322045" y="260642"/>
                    <a:pt x="322045" y="335386"/>
                  </a:cubicBezTo>
                  <a:cubicBezTo>
                    <a:pt x="322045" y="410129"/>
                    <a:pt x="322045" y="484872"/>
                    <a:pt x="322045" y="559615"/>
                  </a:cubicBezTo>
                  <a:cubicBezTo>
                    <a:pt x="322045" y="634358"/>
                    <a:pt x="320128" y="709101"/>
                    <a:pt x="327796" y="783844"/>
                  </a:cubicBezTo>
                  <a:cubicBezTo>
                    <a:pt x="371885" y="789593"/>
                    <a:pt x="417892" y="797259"/>
                    <a:pt x="465815" y="789593"/>
                  </a:cubicBezTo>
                  <a:cubicBezTo>
                    <a:pt x="515655" y="781928"/>
                    <a:pt x="565495" y="768512"/>
                    <a:pt x="615336" y="770429"/>
                  </a:cubicBezTo>
                  <a:cubicBezTo>
                    <a:pt x="619170" y="770429"/>
                    <a:pt x="623003" y="766595"/>
                    <a:pt x="624920" y="764679"/>
                  </a:cubicBezTo>
                  <a:cubicBezTo>
                    <a:pt x="638339" y="751264"/>
                    <a:pt x="651757" y="743598"/>
                    <a:pt x="670927" y="741681"/>
                  </a:cubicBezTo>
                  <a:cubicBezTo>
                    <a:pt x="682428" y="739765"/>
                    <a:pt x="693930" y="737848"/>
                    <a:pt x="705432" y="735932"/>
                  </a:cubicBezTo>
                  <a:cubicBezTo>
                    <a:pt x="755271" y="726349"/>
                    <a:pt x="803195" y="726349"/>
                    <a:pt x="847285" y="757013"/>
                  </a:cubicBezTo>
                  <a:cubicBezTo>
                    <a:pt x="874122" y="776178"/>
                    <a:pt x="904793" y="791510"/>
                    <a:pt x="933547" y="806842"/>
                  </a:cubicBezTo>
                  <a:cubicBezTo>
                    <a:pt x="943131" y="812592"/>
                    <a:pt x="954633" y="816424"/>
                    <a:pt x="964218" y="814508"/>
                  </a:cubicBezTo>
                  <a:cubicBezTo>
                    <a:pt x="994888" y="810675"/>
                    <a:pt x="1023642" y="804925"/>
                    <a:pt x="1052396" y="801092"/>
                  </a:cubicBezTo>
                  <a:cubicBezTo>
                    <a:pt x="1052396" y="569197"/>
                    <a:pt x="1052396" y="339219"/>
                    <a:pt x="1052396" y="109240"/>
                  </a:cubicBezTo>
                  <a:cubicBezTo>
                    <a:pt x="808946" y="109240"/>
                    <a:pt x="565495" y="109240"/>
                    <a:pt x="322045" y="109240"/>
                  </a:cubicBezTo>
                  <a:close/>
                  <a:moveTo>
                    <a:pt x="667093" y="1119230"/>
                  </a:moveTo>
                  <a:cubicBezTo>
                    <a:pt x="701598" y="1107731"/>
                    <a:pt x="718850" y="1111563"/>
                    <a:pt x="743770" y="1140311"/>
                  </a:cubicBezTo>
                  <a:cubicBezTo>
                    <a:pt x="743770" y="1142227"/>
                    <a:pt x="745687" y="1142227"/>
                    <a:pt x="745687" y="1144144"/>
                  </a:cubicBezTo>
                  <a:cubicBezTo>
                    <a:pt x="780192" y="1169058"/>
                    <a:pt x="814697" y="1195889"/>
                    <a:pt x="849202" y="1218887"/>
                  </a:cubicBezTo>
                  <a:cubicBezTo>
                    <a:pt x="866454" y="1230386"/>
                    <a:pt x="889457" y="1216970"/>
                    <a:pt x="887540" y="1197805"/>
                  </a:cubicBezTo>
                  <a:cubicBezTo>
                    <a:pt x="887540" y="1190140"/>
                    <a:pt x="881789" y="1178640"/>
                    <a:pt x="874122" y="1172891"/>
                  </a:cubicBezTo>
                  <a:cubicBezTo>
                    <a:pt x="847285" y="1151810"/>
                    <a:pt x="818531" y="1132645"/>
                    <a:pt x="789777" y="1113480"/>
                  </a:cubicBezTo>
                  <a:cubicBezTo>
                    <a:pt x="784025" y="1109647"/>
                    <a:pt x="782109" y="1101981"/>
                    <a:pt x="782109" y="1094315"/>
                  </a:cubicBezTo>
                  <a:cubicBezTo>
                    <a:pt x="782109" y="1090482"/>
                    <a:pt x="789777" y="1084733"/>
                    <a:pt x="793610" y="1082816"/>
                  </a:cubicBezTo>
                  <a:cubicBezTo>
                    <a:pt x="799361" y="1080900"/>
                    <a:pt x="805112" y="1084733"/>
                    <a:pt x="810863" y="1088566"/>
                  </a:cubicBezTo>
                  <a:cubicBezTo>
                    <a:pt x="849202" y="1115397"/>
                    <a:pt x="887540" y="1142227"/>
                    <a:pt x="925879" y="1167142"/>
                  </a:cubicBezTo>
                  <a:cubicBezTo>
                    <a:pt x="931630" y="1170975"/>
                    <a:pt x="941214" y="1174808"/>
                    <a:pt x="948882" y="1174808"/>
                  </a:cubicBezTo>
                  <a:cubicBezTo>
                    <a:pt x="958467" y="1174808"/>
                    <a:pt x="966134" y="1167142"/>
                    <a:pt x="969968" y="1157560"/>
                  </a:cubicBezTo>
                  <a:cubicBezTo>
                    <a:pt x="973802" y="1144144"/>
                    <a:pt x="968051" y="1134561"/>
                    <a:pt x="956549" y="1128812"/>
                  </a:cubicBezTo>
                  <a:cubicBezTo>
                    <a:pt x="912460" y="1100065"/>
                    <a:pt x="868371" y="1069401"/>
                    <a:pt x="824281" y="1040654"/>
                  </a:cubicBezTo>
                  <a:cubicBezTo>
                    <a:pt x="820448" y="1038737"/>
                    <a:pt x="814697" y="1036820"/>
                    <a:pt x="814697" y="1032988"/>
                  </a:cubicBezTo>
                  <a:cubicBezTo>
                    <a:pt x="812779" y="1027238"/>
                    <a:pt x="810863" y="1017655"/>
                    <a:pt x="812779" y="1011906"/>
                  </a:cubicBezTo>
                  <a:cubicBezTo>
                    <a:pt x="814697" y="1008073"/>
                    <a:pt x="824281" y="1006156"/>
                    <a:pt x="831949" y="1006156"/>
                  </a:cubicBezTo>
                  <a:cubicBezTo>
                    <a:pt x="835783" y="1006156"/>
                    <a:pt x="839617" y="1009990"/>
                    <a:pt x="843451" y="1011906"/>
                  </a:cubicBezTo>
                  <a:cubicBezTo>
                    <a:pt x="891374" y="1042570"/>
                    <a:pt x="937380" y="1073234"/>
                    <a:pt x="985303" y="1103898"/>
                  </a:cubicBezTo>
                  <a:cubicBezTo>
                    <a:pt x="998722" y="1113480"/>
                    <a:pt x="1014057" y="1109647"/>
                    <a:pt x="1021726" y="1098148"/>
                  </a:cubicBezTo>
                  <a:cubicBezTo>
                    <a:pt x="1029393" y="1086649"/>
                    <a:pt x="1027476" y="1073234"/>
                    <a:pt x="1014057" y="1061735"/>
                  </a:cubicBezTo>
                  <a:cubicBezTo>
                    <a:pt x="1000639" y="1050236"/>
                    <a:pt x="987220" y="1038737"/>
                    <a:pt x="973802" y="1029155"/>
                  </a:cubicBezTo>
                  <a:cubicBezTo>
                    <a:pt x="908626" y="981242"/>
                    <a:pt x="845368" y="931413"/>
                    <a:pt x="778275" y="883501"/>
                  </a:cubicBezTo>
                  <a:cubicBezTo>
                    <a:pt x="761023" y="872002"/>
                    <a:pt x="741853" y="862420"/>
                    <a:pt x="724601" y="852837"/>
                  </a:cubicBezTo>
                  <a:cubicBezTo>
                    <a:pt x="720767" y="856671"/>
                    <a:pt x="720767" y="856671"/>
                    <a:pt x="720767" y="856671"/>
                  </a:cubicBezTo>
                  <a:cubicBezTo>
                    <a:pt x="697764" y="910332"/>
                    <a:pt x="642173" y="917998"/>
                    <a:pt x="598083" y="904583"/>
                  </a:cubicBezTo>
                  <a:cubicBezTo>
                    <a:pt x="571246" y="896917"/>
                    <a:pt x="563578" y="873919"/>
                    <a:pt x="575080" y="850921"/>
                  </a:cubicBezTo>
                  <a:cubicBezTo>
                    <a:pt x="580831" y="839422"/>
                    <a:pt x="588499" y="829840"/>
                    <a:pt x="596166" y="820257"/>
                  </a:cubicBezTo>
                  <a:cubicBezTo>
                    <a:pt x="600000" y="816424"/>
                    <a:pt x="601917" y="810675"/>
                    <a:pt x="605751" y="803009"/>
                  </a:cubicBezTo>
                  <a:cubicBezTo>
                    <a:pt x="584665" y="804925"/>
                    <a:pt x="569329" y="806842"/>
                    <a:pt x="553994" y="808758"/>
                  </a:cubicBezTo>
                  <a:cubicBezTo>
                    <a:pt x="502237" y="816424"/>
                    <a:pt x="452396" y="831756"/>
                    <a:pt x="398722" y="826007"/>
                  </a:cubicBezTo>
                  <a:cubicBezTo>
                    <a:pt x="391054" y="826007"/>
                    <a:pt x="389138" y="829840"/>
                    <a:pt x="389138" y="835589"/>
                  </a:cubicBezTo>
                  <a:cubicBezTo>
                    <a:pt x="381470" y="885418"/>
                    <a:pt x="373802" y="933330"/>
                    <a:pt x="366134" y="983159"/>
                  </a:cubicBezTo>
                  <a:cubicBezTo>
                    <a:pt x="362300" y="1008073"/>
                    <a:pt x="358467" y="1032988"/>
                    <a:pt x="354633" y="1054069"/>
                  </a:cubicBezTo>
                  <a:cubicBezTo>
                    <a:pt x="387221" y="1065568"/>
                    <a:pt x="417892" y="1075150"/>
                    <a:pt x="448562" y="1088566"/>
                  </a:cubicBezTo>
                  <a:cubicBezTo>
                    <a:pt x="479233" y="1101981"/>
                    <a:pt x="507987" y="1117313"/>
                    <a:pt x="538658" y="1130728"/>
                  </a:cubicBezTo>
                  <a:cubicBezTo>
                    <a:pt x="546326" y="1123062"/>
                    <a:pt x="553994" y="1115397"/>
                    <a:pt x="561662" y="1105814"/>
                  </a:cubicBezTo>
                  <a:cubicBezTo>
                    <a:pt x="567412" y="1100065"/>
                    <a:pt x="571246" y="1094315"/>
                    <a:pt x="578914" y="1090482"/>
                  </a:cubicBezTo>
                  <a:cubicBezTo>
                    <a:pt x="607668" y="1069401"/>
                    <a:pt x="644090" y="1080900"/>
                    <a:pt x="667093" y="1119230"/>
                  </a:cubicBezTo>
                  <a:close/>
                  <a:moveTo>
                    <a:pt x="289457" y="732099"/>
                  </a:moveTo>
                  <a:cubicBezTo>
                    <a:pt x="289457" y="726349"/>
                    <a:pt x="289457" y="720600"/>
                    <a:pt x="289457" y="714850"/>
                  </a:cubicBezTo>
                  <a:cubicBezTo>
                    <a:pt x="289457" y="511703"/>
                    <a:pt x="289457" y="306638"/>
                    <a:pt x="289457" y="103490"/>
                  </a:cubicBezTo>
                  <a:cubicBezTo>
                    <a:pt x="289457" y="78576"/>
                    <a:pt x="293291" y="76660"/>
                    <a:pt x="316294" y="76660"/>
                  </a:cubicBezTo>
                  <a:cubicBezTo>
                    <a:pt x="563578" y="76660"/>
                    <a:pt x="812779" y="76660"/>
                    <a:pt x="1060064" y="76660"/>
                  </a:cubicBezTo>
                  <a:cubicBezTo>
                    <a:pt x="1084984" y="76660"/>
                    <a:pt x="1086901" y="78576"/>
                    <a:pt x="1086901" y="103490"/>
                  </a:cubicBezTo>
                  <a:cubicBezTo>
                    <a:pt x="1086901" y="325803"/>
                    <a:pt x="1086901" y="550032"/>
                    <a:pt x="1086901" y="772345"/>
                  </a:cubicBezTo>
                  <a:cubicBezTo>
                    <a:pt x="1086901" y="778094"/>
                    <a:pt x="1086901" y="783844"/>
                    <a:pt x="1086901" y="791510"/>
                  </a:cubicBezTo>
                  <a:cubicBezTo>
                    <a:pt x="1100319" y="787677"/>
                    <a:pt x="1111821" y="783844"/>
                    <a:pt x="1123323" y="781928"/>
                  </a:cubicBezTo>
                  <a:cubicBezTo>
                    <a:pt x="1119489" y="766595"/>
                    <a:pt x="1117572" y="755097"/>
                    <a:pt x="1115655" y="741681"/>
                  </a:cubicBezTo>
                  <a:cubicBezTo>
                    <a:pt x="1113738" y="735932"/>
                    <a:pt x="1115655" y="728266"/>
                    <a:pt x="1117572" y="722516"/>
                  </a:cubicBezTo>
                  <a:cubicBezTo>
                    <a:pt x="1119489" y="714850"/>
                    <a:pt x="1123323" y="709101"/>
                    <a:pt x="1123323" y="701435"/>
                  </a:cubicBezTo>
                  <a:cubicBezTo>
                    <a:pt x="1123323" y="484872"/>
                    <a:pt x="1123323" y="270225"/>
                    <a:pt x="1123323" y="53662"/>
                  </a:cubicBezTo>
                  <a:cubicBezTo>
                    <a:pt x="1123323" y="49829"/>
                    <a:pt x="1123323" y="44079"/>
                    <a:pt x="1123323" y="38330"/>
                  </a:cubicBezTo>
                  <a:cubicBezTo>
                    <a:pt x="833866" y="38330"/>
                    <a:pt x="544409" y="38330"/>
                    <a:pt x="256869" y="38330"/>
                  </a:cubicBezTo>
                  <a:cubicBezTo>
                    <a:pt x="256869" y="268308"/>
                    <a:pt x="256869" y="498287"/>
                    <a:pt x="256869" y="728266"/>
                  </a:cubicBezTo>
                  <a:cubicBezTo>
                    <a:pt x="266454" y="728266"/>
                    <a:pt x="276038" y="730182"/>
                    <a:pt x="289457" y="732099"/>
                  </a:cubicBezTo>
                  <a:close/>
                  <a:moveTo>
                    <a:pt x="1058147" y="831756"/>
                  </a:moveTo>
                  <a:cubicBezTo>
                    <a:pt x="1054313" y="831756"/>
                    <a:pt x="1050480" y="833672"/>
                    <a:pt x="1048563" y="833672"/>
                  </a:cubicBezTo>
                  <a:cubicBezTo>
                    <a:pt x="1042811" y="835589"/>
                    <a:pt x="1037061" y="835589"/>
                    <a:pt x="1031310" y="837506"/>
                  </a:cubicBezTo>
                  <a:cubicBezTo>
                    <a:pt x="977636" y="854754"/>
                    <a:pt x="927795" y="847088"/>
                    <a:pt x="879872" y="814508"/>
                  </a:cubicBezTo>
                  <a:cubicBezTo>
                    <a:pt x="858786" y="799176"/>
                    <a:pt x="835783" y="787677"/>
                    <a:pt x="814697" y="776178"/>
                  </a:cubicBezTo>
                  <a:cubicBezTo>
                    <a:pt x="797444" y="766595"/>
                    <a:pt x="778275" y="760846"/>
                    <a:pt x="757189" y="764679"/>
                  </a:cubicBezTo>
                  <a:cubicBezTo>
                    <a:pt x="730352" y="768512"/>
                    <a:pt x="703515" y="772345"/>
                    <a:pt x="676678" y="776178"/>
                  </a:cubicBezTo>
                  <a:cubicBezTo>
                    <a:pt x="653674" y="778094"/>
                    <a:pt x="644090" y="795343"/>
                    <a:pt x="634505" y="812592"/>
                  </a:cubicBezTo>
                  <a:cubicBezTo>
                    <a:pt x="628754" y="824090"/>
                    <a:pt x="623003" y="833672"/>
                    <a:pt x="617253" y="845171"/>
                  </a:cubicBezTo>
                  <a:cubicBezTo>
                    <a:pt x="611502" y="852837"/>
                    <a:pt x="605751" y="862420"/>
                    <a:pt x="600000" y="870086"/>
                  </a:cubicBezTo>
                  <a:cubicBezTo>
                    <a:pt x="647924" y="893084"/>
                    <a:pt x="692013" y="868170"/>
                    <a:pt x="693930" y="820257"/>
                  </a:cubicBezTo>
                  <a:cubicBezTo>
                    <a:pt x="693930" y="818341"/>
                    <a:pt x="693930" y="814508"/>
                    <a:pt x="693930" y="812592"/>
                  </a:cubicBezTo>
                  <a:cubicBezTo>
                    <a:pt x="693930" y="801092"/>
                    <a:pt x="697764" y="793427"/>
                    <a:pt x="711182" y="793427"/>
                  </a:cubicBezTo>
                  <a:cubicBezTo>
                    <a:pt x="724601" y="793427"/>
                    <a:pt x="728435" y="803009"/>
                    <a:pt x="728435" y="812592"/>
                  </a:cubicBezTo>
                  <a:cubicBezTo>
                    <a:pt x="728435" y="820257"/>
                    <a:pt x="730352" y="822174"/>
                    <a:pt x="738019" y="826007"/>
                  </a:cubicBezTo>
                  <a:cubicBezTo>
                    <a:pt x="772524" y="845171"/>
                    <a:pt x="807029" y="862420"/>
                    <a:pt x="839617" y="885418"/>
                  </a:cubicBezTo>
                  <a:cubicBezTo>
                    <a:pt x="904793" y="933330"/>
                    <a:pt x="966134" y="983159"/>
                    <a:pt x="1029393" y="1031071"/>
                  </a:cubicBezTo>
                  <a:cubicBezTo>
                    <a:pt x="1033227" y="1034904"/>
                    <a:pt x="1038978" y="1038737"/>
                    <a:pt x="1042811" y="1036820"/>
                  </a:cubicBezTo>
                  <a:cubicBezTo>
                    <a:pt x="1061981" y="1032988"/>
                    <a:pt x="1081150" y="1027238"/>
                    <a:pt x="1100319" y="1023405"/>
                  </a:cubicBezTo>
                  <a:cubicBezTo>
                    <a:pt x="1084984" y="958244"/>
                    <a:pt x="1071565" y="896917"/>
                    <a:pt x="1058147" y="831756"/>
                  </a:cubicBezTo>
                  <a:close/>
                  <a:moveTo>
                    <a:pt x="161022" y="1055985"/>
                  </a:moveTo>
                  <a:cubicBezTo>
                    <a:pt x="176358" y="954412"/>
                    <a:pt x="191693" y="854754"/>
                    <a:pt x="208946" y="753180"/>
                  </a:cubicBezTo>
                  <a:cubicBezTo>
                    <a:pt x="151438" y="743598"/>
                    <a:pt x="93930" y="735932"/>
                    <a:pt x="36422" y="726349"/>
                  </a:cubicBezTo>
                  <a:cubicBezTo>
                    <a:pt x="36422" y="827923"/>
                    <a:pt x="36422" y="929497"/>
                    <a:pt x="36422" y="1031071"/>
                  </a:cubicBezTo>
                  <a:cubicBezTo>
                    <a:pt x="76677" y="1040654"/>
                    <a:pt x="118850" y="1048319"/>
                    <a:pt x="161022" y="1055985"/>
                  </a:cubicBezTo>
                  <a:close/>
                  <a:moveTo>
                    <a:pt x="1316933" y="705268"/>
                  </a:moveTo>
                  <a:cubicBezTo>
                    <a:pt x="1259425" y="716767"/>
                    <a:pt x="1205751" y="730182"/>
                    <a:pt x="1148243" y="741681"/>
                  </a:cubicBezTo>
                  <a:cubicBezTo>
                    <a:pt x="1169329" y="843255"/>
                    <a:pt x="1192333" y="942913"/>
                    <a:pt x="1213419" y="1044486"/>
                  </a:cubicBezTo>
                  <a:cubicBezTo>
                    <a:pt x="1247924" y="1036820"/>
                    <a:pt x="1282428" y="1029155"/>
                    <a:pt x="1315016" y="1021489"/>
                  </a:cubicBezTo>
                  <a:cubicBezTo>
                    <a:pt x="1316933" y="916082"/>
                    <a:pt x="1316933" y="812592"/>
                    <a:pt x="1316933" y="705268"/>
                  </a:cubicBezTo>
                  <a:close/>
                  <a:moveTo>
                    <a:pt x="245368" y="1071318"/>
                  </a:moveTo>
                  <a:cubicBezTo>
                    <a:pt x="260703" y="969743"/>
                    <a:pt x="277955" y="868170"/>
                    <a:pt x="293291" y="766595"/>
                  </a:cubicBezTo>
                  <a:cubicBezTo>
                    <a:pt x="274122" y="764679"/>
                    <a:pt x="258786" y="760846"/>
                    <a:pt x="241534" y="758929"/>
                  </a:cubicBezTo>
                  <a:cubicBezTo>
                    <a:pt x="226198" y="860504"/>
                    <a:pt x="210863" y="962077"/>
                    <a:pt x="193610" y="1061735"/>
                  </a:cubicBezTo>
                  <a:cubicBezTo>
                    <a:pt x="212780" y="1065568"/>
                    <a:pt x="228115" y="1067484"/>
                    <a:pt x="245368" y="1071318"/>
                  </a:cubicBezTo>
                  <a:close/>
                  <a:moveTo>
                    <a:pt x="991055" y="1192056"/>
                  </a:moveTo>
                  <a:cubicBezTo>
                    <a:pt x="1033227" y="1192056"/>
                    <a:pt x="1077317" y="1192056"/>
                    <a:pt x="1121406" y="1192056"/>
                  </a:cubicBezTo>
                  <a:cubicBezTo>
                    <a:pt x="1121406" y="1144144"/>
                    <a:pt x="1121406" y="1098148"/>
                    <a:pt x="1121406" y="1052153"/>
                  </a:cubicBezTo>
                  <a:cubicBezTo>
                    <a:pt x="1098403" y="1057902"/>
                    <a:pt x="1079234" y="1063651"/>
                    <a:pt x="1058147" y="1069401"/>
                  </a:cubicBezTo>
                  <a:cubicBezTo>
                    <a:pt x="1061981" y="1109647"/>
                    <a:pt x="1046646" y="1130728"/>
                    <a:pt x="1010224" y="1142227"/>
                  </a:cubicBezTo>
                  <a:cubicBezTo>
                    <a:pt x="1002556" y="1159476"/>
                    <a:pt x="996805" y="1174808"/>
                    <a:pt x="991055" y="1192056"/>
                  </a:cubicBezTo>
                  <a:close/>
                  <a:moveTo>
                    <a:pt x="318211" y="818341"/>
                  </a:moveTo>
                  <a:cubicBezTo>
                    <a:pt x="306709" y="895000"/>
                    <a:pt x="295208" y="969743"/>
                    <a:pt x="281789" y="1044486"/>
                  </a:cubicBezTo>
                  <a:cubicBezTo>
                    <a:pt x="295208" y="1046403"/>
                    <a:pt x="306709" y="1048319"/>
                    <a:pt x="320128" y="1052153"/>
                  </a:cubicBezTo>
                  <a:cubicBezTo>
                    <a:pt x="331630" y="975493"/>
                    <a:pt x="345048" y="898834"/>
                    <a:pt x="356550" y="824090"/>
                  </a:cubicBezTo>
                  <a:cubicBezTo>
                    <a:pt x="343131" y="820257"/>
                    <a:pt x="331630" y="818341"/>
                    <a:pt x="318211" y="818341"/>
                  </a:cubicBezTo>
                  <a:close/>
                  <a:moveTo>
                    <a:pt x="254952" y="1192056"/>
                  </a:moveTo>
                  <a:cubicBezTo>
                    <a:pt x="316294" y="1192056"/>
                    <a:pt x="375719" y="1192056"/>
                    <a:pt x="431310" y="1192056"/>
                  </a:cubicBezTo>
                  <a:cubicBezTo>
                    <a:pt x="419808" y="1182474"/>
                    <a:pt x="406390" y="1170975"/>
                    <a:pt x="392971" y="1161392"/>
                  </a:cubicBezTo>
                  <a:cubicBezTo>
                    <a:pt x="389138" y="1157560"/>
                    <a:pt x="383387" y="1153726"/>
                    <a:pt x="377636" y="1153726"/>
                  </a:cubicBezTo>
                  <a:cubicBezTo>
                    <a:pt x="354633" y="1153726"/>
                    <a:pt x="331630" y="1153726"/>
                    <a:pt x="308626" y="1153726"/>
                  </a:cubicBezTo>
                  <a:cubicBezTo>
                    <a:pt x="293291" y="1153726"/>
                    <a:pt x="287540" y="1147977"/>
                    <a:pt x="287540" y="1132645"/>
                  </a:cubicBezTo>
                  <a:cubicBezTo>
                    <a:pt x="287540" y="1117313"/>
                    <a:pt x="287540" y="1101981"/>
                    <a:pt x="287540" y="1086649"/>
                  </a:cubicBezTo>
                  <a:cubicBezTo>
                    <a:pt x="287540" y="1082816"/>
                    <a:pt x="283706" y="1078983"/>
                    <a:pt x="279872" y="1071318"/>
                  </a:cubicBezTo>
                  <a:cubicBezTo>
                    <a:pt x="268371" y="1101981"/>
                    <a:pt x="268371" y="1101981"/>
                    <a:pt x="253035" y="1107731"/>
                  </a:cubicBezTo>
                  <a:cubicBezTo>
                    <a:pt x="254952" y="1136478"/>
                    <a:pt x="254952" y="1165225"/>
                    <a:pt x="254952" y="1192056"/>
                  </a:cubicBezTo>
                  <a:close/>
                  <a:moveTo>
                    <a:pt x="1088818" y="824090"/>
                  </a:moveTo>
                  <a:cubicBezTo>
                    <a:pt x="1104154" y="889251"/>
                    <a:pt x="1117572" y="952495"/>
                    <a:pt x="1130990" y="1015739"/>
                  </a:cubicBezTo>
                  <a:cubicBezTo>
                    <a:pt x="1144409" y="1011906"/>
                    <a:pt x="1153994" y="1009990"/>
                    <a:pt x="1165496" y="1006156"/>
                  </a:cubicBezTo>
                  <a:cubicBezTo>
                    <a:pt x="1152077" y="942913"/>
                    <a:pt x="1136742" y="879669"/>
                    <a:pt x="1123323" y="814508"/>
                  </a:cubicBezTo>
                  <a:cubicBezTo>
                    <a:pt x="1111821" y="818341"/>
                    <a:pt x="1102237" y="820257"/>
                    <a:pt x="1088818" y="824090"/>
                  </a:cubicBezTo>
                  <a:close/>
                  <a:moveTo>
                    <a:pt x="609585" y="1272549"/>
                  </a:moveTo>
                  <a:cubicBezTo>
                    <a:pt x="619170" y="1268716"/>
                    <a:pt x="624920" y="1268716"/>
                    <a:pt x="630671" y="1262966"/>
                  </a:cubicBezTo>
                  <a:cubicBezTo>
                    <a:pt x="657508" y="1236135"/>
                    <a:pt x="684345" y="1211221"/>
                    <a:pt x="711182" y="1184390"/>
                  </a:cubicBezTo>
                  <a:cubicBezTo>
                    <a:pt x="720767" y="1174808"/>
                    <a:pt x="720767" y="1161392"/>
                    <a:pt x="711182" y="1151810"/>
                  </a:cubicBezTo>
                  <a:cubicBezTo>
                    <a:pt x="701598" y="1142227"/>
                    <a:pt x="688179" y="1144144"/>
                    <a:pt x="678594" y="1153726"/>
                  </a:cubicBezTo>
                  <a:cubicBezTo>
                    <a:pt x="649840" y="1182474"/>
                    <a:pt x="621086" y="1213138"/>
                    <a:pt x="592332" y="1243802"/>
                  </a:cubicBezTo>
                  <a:cubicBezTo>
                    <a:pt x="590416" y="1245718"/>
                    <a:pt x="588499" y="1255300"/>
                    <a:pt x="590416" y="1257217"/>
                  </a:cubicBezTo>
                  <a:cubicBezTo>
                    <a:pt x="596166" y="1262966"/>
                    <a:pt x="603834" y="1266799"/>
                    <a:pt x="609585" y="1272549"/>
                  </a:cubicBezTo>
                  <a:close/>
                  <a:moveTo>
                    <a:pt x="548243" y="1230386"/>
                  </a:moveTo>
                  <a:cubicBezTo>
                    <a:pt x="553994" y="1226553"/>
                    <a:pt x="559745" y="1224637"/>
                    <a:pt x="565495" y="1220803"/>
                  </a:cubicBezTo>
                  <a:cubicBezTo>
                    <a:pt x="586582" y="1199722"/>
                    <a:pt x="609585" y="1176724"/>
                    <a:pt x="630671" y="1153726"/>
                  </a:cubicBezTo>
                  <a:cubicBezTo>
                    <a:pt x="634505" y="1149893"/>
                    <a:pt x="636422" y="1146061"/>
                    <a:pt x="636422" y="1140311"/>
                  </a:cubicBezTo>
                  <a:cubicBezTo>
                    <a:pt x="638339" y="1128812"/>
                    <a:pt x="634505" y="1119230"/>
                    <a:pt x="623003" y="1113480"/>
                  </a:cubicBezTo>
                  <a:cubicBezTo>
                    <a:pt x="611502" y="1107731"/>
                    <a:pt x="601917" y="1111563"/>
                    <a:pt x="592332" y="1119230"/>
                  </a:cubicBezTo>
                  <a:cubicBezTo>
                    <a:pt x="571246" y="1140311"/>
                    <a:pt x="550160" y="1163309"/>
                    <a:pt x="529074" y="1184390"/>
                  </a:cubicBezTo>
                  <a:cubicBezTo>
                    <a:pt x="521406" y="1192056"/>
                    <a:pt x="517572" y="1201639"/>
                    <a:pt x="523323" y="1211221"/>
                  </a:cubicBezTo>
                  <a:cubicBezTo>
                    <a:pt x="527157" y="1226553"/>
                    <a:pt x="536741" y="1228469"/>
                    <a:pt x="548243" y="1230386"/>
                  </a:cubicBezTo>
                  <a:close/>
                  <a:moveTo>
                    <a:pt x="657508" y="1289797"/>
                  </a:moveTo>
                  <a:cubicBezTo>
                    <a:pt x="661342" y="1291714"/>
                    <a:pt x="667093" y="1297463"/>
                    <a:pt x="672844" y="1301296"/>
                  </a:cubicBezTo>
                  <a:cubicBezTo>
                    <a:pt x="678594" y="1303212"/>
                    <a:pt x="688179" y="1305129"/>
                    <a:pt x="690096" y="1301296"/>
                  </a:cubicBezTo>
                  <a:cubicBezTo>
                    <a:pt x="707348" y="1285964"/>
                    <a:pt x="722684" y="1268716"/>
                    <a:pt x="739936" y="1251467"/>
                  </a:cubicBezTo>
                  <a:cubicBezTo>
                    <a:pt x="747604" y="1243802"/>
                    <a:pt x="745687" y="1236135"/>
                    <a:pt x="738019" y="1228469"/>
                  </a:cubicBezTo>
                  <a:cubicBezTo>
                    <a:pt x="730352" y="1220803"/>
                    <a:pt x="722684" y="1220803"/>
                    <a:pt x="715016" y="1228469"/>
                  </a:cubicBezTo>
                  <a:cubicBezTo>
                    <a:pt x="697764" y="1245718"/>
                    <a:pt x="680511" y="1266799"/>
                    <a:pt x="657508" y="1289797"/>
                  </a:cubicBezTo>
                  <a:close/>
                  <a:moveTo>
                    <a:pt x="394888" y="1101981"/>
                  </a:moveTo>
                  <a:cubicBezTo>
                    <a:pt x="369968" y="1096232"/>
                    <a:pt x="346965" y="1090482"/>
                    <a:pt x="323962" y="1084733"/>
                  </a:cubicBezTo>
                  <a:cubicBezTo>
                    <a:pt x="323962" y="1098148"/>
                    <a:pt x="323962" y="1109647"/>
                    <a:pt x="323962" y="1121146"/>
                  </a:cubicBezTo>
                  <a:cubicBezTo>
                    <a:pt x="345048" y="1121146"/>
                    <a:pt x="366134" y="1121146"/>
                    <a:pt x="387221" y="1121146"/>
                  </a:cubicBezTo>
                  <a:cubicBezTo>
                    <a:pt x="389138" y="1115397"/>
                    <a:pt x="391054" y="1109647"/>
                    <a:pt x="394888" y="1101981"/>
                  </a:cubicBezTo>
                  <a:close/>
                  <a:moveTo>
                    <a:pt x="747604" y="1186307"/>
                  </a:moveTo>
                  <a:cubicBezTo>
                    <a:pt x="747604" y="1186307"/>
                    <a:pt x="745687" y="1188223"/>
                    <a:pt x="745687" y="1188223"/>
                  </a:cubicBezTo>
                  <a:cubicBezTo>
                    <a:pt x="755271" y="1197805"/>
                    <a:pt x="766773" y="1207388"/>
                    <a:pt x="772524" y="1220803"/>
                  </a:cubicBezTo>
                  <a:cubicBezTo>
                    <a:pt x="778275" y="1234219"/>
                    <a:pt x="776358" y="1251467"/>
                    <a:pt x="776358" y="1266799"/>
                  </a:cubicBezTo>
                  <a:cubicBezTo>
                    <a:pt x="787860" y="1270632"/>
                    <a:pt x="797444" y="1266799"/>
                    <a:pt x="805112" y="1257217"/>
                  </a:cubicBezTo>
                  <a:cubicBezTo>
                    <a:pt x="810863" y="1245718"/>
                    <a:pt x="810863" y="1234219"/>
                    <a:pt x="801278" y="1226553"/>
                  </a:cubicBezTo>
                  <a:cubicBezTo>
                    <a:pt x="784025" y="1211221"/>
                    <a:pt x="766773" y="1199722"/>
                    <a:pt x="747604" y="1186307"/>
                  </a:cubicBezTo>
                  <a:close/>
                  <a:moveTo>
                    <a:pt x="423642" y="1115397"/>
                  </a:moveTo>
                  <a:cubicBezTo>
                    <a:pt x="421725" y="1123062"/>
                    <a:pt x="417892" y="1128812"/>
                    <a:pt x="417892" y="1134561"/>
                  </a:cubicBezTo>
                  <a:cubicBezTo>
                    <a:pt x="415975" y="1144144"/>
                    <a:pt x="427476" y="1155643"/>
                    <a:pt x="440895" y="1157560"/>
                  </a:cubicBezTo>
                  <a:cubicBezTo>
                    <a:pt x="452396" y="1159476"/>
                    <a:pt x="454313" y="1149893"/>
                    <a:pt x="456230" y="1144144"/>
                  </a:cubicBezTo>
                  <a:cubicBezTo>
                    <a:pt x="461981" y="1130728"/>
                    <a:pt x="452396" y="1126896"/>
                    <a:pt x="442812" y="1123062"/>
                  </a:cubicBezTo>
                  <a:cubicBezTo>
                    <a:pt x="438978" y="1121146"/>
                    <a:pt x="433227" y="1119230"/>
                    <a:pt x="423642" y="1115397"/>
                  </a:cubicBezTo>
                  <a:close/>
                  <a:moveTo>
                    <a:pt x="492652" y="1146061"/>
                  </a:moveTo>
                  <a:cubicBezTo>
                    <a:pt x="486901" y="1169058"/>
                    <a:pt x="477316" y="1184390"/>
                    <a:pt x="456230" y="1192056"/>
                  </a:cubicBezTo>
                  <a:cubicBezTo>
                    <a:pt x="465815" y="1192056"/>
                    <a:pt x="473483" y="1193973"/>
                    <a:pt x="481150" y="1192056"/>
                  </a:cubicBezTo>
                  <a:cubicBezTo>
                    <a:pt x="483067" y="1192056"/>
                    <a:pt x="486901" y="1190140"/>
                    <a:pt x="488818" y="1188223"/>
                  </a:cubicBezTo>
                  <a:cubicBezTo>
                    <a:pt x="496486" y="1176724"/>
                    <a:pt x="504154" y="1167142"/>
                    <a:pt x="511821" y="1153726"/>
                  </a:cubicBezTo>
                  <a:cubicBezTo>
                    <a:pt x="506070" y="1153726"/>
                    <a:pt x="500320" y="1149893"/>
                    <a:pt x="492652" y="1146061"/>
                  </a:cubicBezTo>
                  <a:close/>
                </a:path>
              </a:pathLst>
            </a:custGeom>
            <a:grpFill/>
            <a:ln w="19162" cap="flat">
              <a:noFill/>
              <a:prstDash val="solid"/>
              <a:miter/>
            </a:ln>
          </p:spPr>
          <p:txBody>
            <a:bodyPr rtlCol="0" anchor="ctr"/>
            <a:lstStyle/>
            <a:p>
              <a:endParaRPr lang="en-US"/>
            </a:p>
          </p:txBody>
        </p:sp>
        <p:sp>
          <p:nvSpPr>
            <p:cNvPr id="96" name="Freeform 318">
              <a:extLst>
                <a:ext uri="{FF2B5EF4-FFF2-40B4-BE49-F238E27FC236}">
                  <a16:creationId xmlns:a16="http://schemas.microsoft.com/office/drawing/2014/main" id="{B606DCF4-CF33-797A-0984-F94673111109}"/>
                </a:ext>
              </a:extLst>
            </p:cNvPr>
            <p:cNvSpPr/>
            <p:nvPr/>
          </p:nvSpPr>
          <p:spPr>
            <a:xfrm>
              <a:off x="10456399" y="2275219"/>
              <a:ext cx="348181" cy="369687"/>
            </a:xfrm>
            <a:custGeom>
              <a:avLst/>
              <a:gdLst>
                <a:gd name="connsiteX0" fmla="*/ 274873 w 348181"/>
                <a:gd name="connsiteY0" fmla="*/ 235035 h 369687"/>
                <a:gd name="connsiteX1" fmla="*/ 340049 w 348181"/>
                <a:gd name="connsiteY1" fmla="*/ 309778 h 369687"/>
                <a:gd name="connsiteX2" fmla="*/ 345800 w 348181"/>
                <a:gd name="connsiteY2" fmla="*/ 332776 h 369687"/>
                <a:gd name="connsiteX3" fmla="*/ 322797 w 348181"/>
                <a:gd name="connsiteY3" fmla="*/ 340442 h 369687"/>
                <a:gd name="connsiteX4" fmla="*/ 313212 w 348181"/>
                <a:gd name="connsiteY4" fmla="*/ 338525 h 369687"/>
                <a:gd name="connsiteX5" fmla="*/ 257621 w 348181"/>
                <a:gd name="connsiteY5" fmla="*/ 361523 h 369687"/>
                <a:gd name="connsiteX6" fmla="*/ 238452 w 348181"/>
                <a:gd name="connsiteY6" fmla="*/ 369189 h 369687"/>
                <a:gd name="connsiteX7" fmla="*/ 225033 w 348181"/>
                <a:gd name="connsiteY7" fmla="*/ 353857 h 369687"/>
                <a:gd name="connsiteX8" fmla="*/ 203947 w 348181"/>
                <a:gd name="connsiteY8" fmla="*/ 282947 h 369687"/>
                <a:gd name="connsiteX9" fmla="*/ 177110 w 348181"/>
                <a:gd name="connsiteY9" fmla="*/ 259949 h 369687"/>
                <a:gd name="connsiteX10" fmla="*/ 142605 w 348181"/>
                <a:gd name="connsiteY10" fmla="*/ 282947 h 369687"/>
                <a:gd name="connsiteX11" fmla="*/ 119602 w 348181"/>
                <a:gd name="connsiteY11" fmla="*/ 353857 h 369687"/>
                <a:gd name="connsiteX12" fmla="*/ 104266 w 348181"/>
                <a:gd name="connsiteY12" fmla="*/ 369189 h 369687"/>
                <a:gd name="connsiteX13" fmla="*/ 87014 w 348181"/>
                <a:gd name="connsiteY13" fmla="*/ 359607 h 369687"/>
                <a:gd name="connsiteX14" fmla="*/ 35257 w 348181"/>
                <a:gd name="connsiteY14" fmla="*/ 338525 h 369687"/>
                <a:gd name="connsiteX15" fmla="*/ 19921 w 348181"/>
                <a:gd name="connsiteY15" fmla="*/ 340442 h 369687"/>
                <a:gd name="connsiteX16" fmla="*/ 752 w 348181"/>
                <a:gd name="connsiteY16" fmla="*/ 332776 h 369687"/>
                <a:gd name="connsiteX17" fmla="*/ 4586 w 348181"/>
                <a:gd name="connsiteY17" fmla="*/ 311694 h 369687"/>
                <a:gd name="connsiteX18" fmla="*/ 65928 w 348181"/>
                <a:gd name="connsiteY18" fmla="*/ 242701 h 369687"/>
                <a:gd name="connsiteX19" fmla="*/ 71679 w 348181"/>
                <a:gd name="connsiteY19" fmla="*/ 235035 h 369687"/>
                <a:gd name="connsiteX20" fmla="*/ 64011 w 348181"/>
                <a:gd name="connsiteY20" fmla="*/ 208204 h 369687"/>
                <a:gd name="connsiteX21" fmla="*/ 46758 w 348181"/>
                <a:gd name="connsiteY21" fmla="*/ 171791 h 369687"/>
                <a:gd name="connsiteX22" fmla="*/ 41008 w 348181"/>
                <a:gd name="connsiteY22" fmla="*/ 141127 h 369687"/>
                <a:gd name="connsiteX23" fmla="*/ 46758 w 348181"/>
                <a:gd name="connsiteY23" fmla="*/ 95131 h 369687"/>
                <a:gd name="connsiteX24" fmla="*/ 58260 w 348181"/>
                <a:gd name="connsiteY24" fmla="*/ 70217 h 369687"/>
                <a:gd name="connsiteX25" fmla="*/ 88931 w 348181"/>
                <a:gd name="connsiteY25" fmla="*/ 33803 h 369687"/>
                <a:gd name="connsiteX26" fmla="*/ 111934 w 348181"/>
                <a:gd name="connsiteY26" fmla="*/ 18472 h 369687"/>
                <a:gd name="connsiteX27" fmla="*/ 157941 w 348181"/>
                <a:gd name="connsiteY27" fmla="*/ 5056 h 369687"/>
                <a:gd name="connsiteX28" fmla="*/ 184778 w 348181"/>
                <a:gd name="connsiteY28" fmla="*/ 5056 h 369687"/>
                <a:gd name="connsiteX29" fmla="*/ 230784 w 348181"/>
                <a:gd name="connsiteY29" fmla="*/ 18472 h 369687"/>
                <a:gd name="connsiteX30" fmla="*/ 253787 w 348181"/>
                <a:gd name="connsiteY30" fmla="*/ 33803 h 369687"/>
                <a:gd name="connsiteX31" fmla="*/ 284458 w 348181"/>
                <a:gd name="connsiteY31" fmla="*/ 68300 h 369687"/>
                <a:gd name="connsiteX32" fmla="*/ 295960 w 348181"/>
                <a:gd name="connsiteY32" fmla="*/ 93215 h 369687"/>
                <a:gd name="connsiteX33" fmla="*/ 301711 w 348181"/>
                <a:gd name="connsiteY33" fmla="*/ 139210 h 369687"/>
                <a:gd name="connsiteX34" fmla="*/ 297877 w 348181"/>
                <a:gd name="connsiteY34" fmla="*/ 167958 h 369687"/>
                <a:gd name="connsiteX35" fmla="*/ 278707 w 348181"/>
                <a:gd name="connsiteY35" fmla="*/ 208204 h 369687"/>
                <a:gd name="connsiteX36" fmla="*/ 274873 w 348181"/>
                <a:gd name="connsiteY36" fmla="*/ 235035 h 369687"/>
                <a:gd name="connsiteX37" fmla="*/ 261455 w 348181"/>
                <a:gd name="connsiteY37" fmla="*/ 104714 h 369687"/>
                <a:gd name="connsiteX38" fmla="*/ 267206 w 348181"/>
                <a:gd name="connsiteY38" fmla="*/ 102797 h 369687"/>
                <a:gd name="connsiteX39" fmla="*/ 257621 w 348181"/>
                <a:gd name="connsiteY39" fmla="*/ 91298 h 369687"/>
                <a:gd name="connsiteX40" fmla="*/ 232701 w 348181"/>
                <a:gd name="connsiteY40" fmla="*/ 62551 h 369687"/>
                <a:gd name="connsiteX41" fmla="*/ 217365 w 348181"/>
                <a:gd name="connsiteY41" fmla="*/ 52968 h 369687"/>
                <a:gd name="connsiteX42" fmla="*/ 180944 w 348181"/>
                <a:gd name="connsiteY42" fmla="*/ 41470 h 369687"/>
                <a:gd name="connsiteX43" fmla="*/ 165608 w 348181"/>
                <a:gd name="connsiteY43" fmla="*/ 41470 h 369687"/>
                <a:gd name="connsiteX44" fmla="*/ 127270 w 348181"/>
                <a:gd name="connsiteY44" fmla="*/ 52968 h 369687"/>
                <a:gd name="connsiteX45" fmla="*/ 113851 w 348181"/>
                <a:gd name="connsiteY45" fmla="*/ 62551 h 369687"/>
                <a:gd name="connsiteX46" fmla="*/ 88931 w 348181"/>
                <a:gd name="connsiteY46" fmla="*/ 91298 h 369687"/>
                <a:gd name="connsiteX47" fmla="*/ 81263 w 348181"/>
                <a:gd name="connsiteY47" fmla="*/ 106630 h 369687"/>
                <a:gd name="connsiteX48" fmla="*/ 75512 w 348181"/>
                <a:gd name="connsiteY48" fmla="*/ 144960 h 369687"/>
                <a:gd name="connsiteX49" fmla="*/ 77429 w 348181"/>
                <a:gd name="connsiteY49" fmla="*/ 160292 h 369687"/>
                <a:gd name="connsiteX50" fmla="*/ 94682 w 348181"/>
                <a:gd name="connsiteY50" fmla="*/ 196705 h 369687"/>
                <a:gd name="connsiteX51" fmla="*/ 104266 w 348181"/>
                <a:gd name="connsiteY51" fmla="*/ 208204 h 369687"/>
                <a:gd name="connsiteX52" fmla="*/ 136854 w 348181"/>
                <a:gd name="connsiteY52" fmla="*/ 229286 h 369687"/>
                <a:gd name="connsiteX53" fmla="*/ 152190 w 348181"/>
                <a:gd name="connsiteY53" fmla="*/ 233118 h 369687"/>
                <a:gd name="connsiteX54" fmla="*/ 192445 w 348181"/>
                <a:gd name="connsiteY54" fmla="*/ 233118 h 369687"/>
                <a:gd name="connsiteX55" fmla="*/ 205864 w 348181"/>
                <a:gd name="connsiteY55" fmla="*/ 229286 h 369687"/>
                <a:gd name="connsiteX56" fmla="*/ 240369 w 348181"/>
                <a:gd name="connsiteY56" fmla="*/ 208204 h 369687"/>
                <a:gd name="connsiteX57" fmla="*/ 249953 w 348181"/>
                <a:gd name="connsiteY57" fmla="*/ 196705 h 369687"/>
                <a:gd name="connsiteX58" fmla="*/ 267206 w 348181"/>
                <a:gd name="connsiteY58" fmla="*/ 160292 h 369687"/>
                <a:gd name="connsiteX59" fmla="*/ 269123 w 348181"/>
                <a:gd name="connsiteY59" fmla="*/ 146876 h 369687"/>
                <a:gd name="connsiteX60" fmla="*/ 261455 w 348181"/>
                <a:gd name="connsiteY60" fmla="*/ 104714 h 369687"/>
                <a:gd name="connsiteX61" fmla="*/ 113851 w 348181"/>
                <a:gd name="connsiteY61" fmla="*/ 246534 h 369687"/>
                <a:gd name="connsiteX62" fmla="*/ 110017 w 348181"/>
                <a:gd name="connsiteY62" fmla="*/ 246534 h 369687"/>
                <a:gd name="connsiteX63" fmla="*/ 60177 w 348181"/>
                <a:gd name="connsiteY63" fmla="*/ 304028 h 369687"/>
                <a:gd name="connsiteX64" fmla="*/ 98516 w 348181"/>
                <a:gd name="connsiteY64" fmla="*/ 323193 h 369687"/>
                <a:gd name="connsiteX65" fmla="*/ 117685 w 348181"/>
                <a:gd name="connsiteY65" fmla="*/ 261866 h 369687"/>
                <a:gd name="connsiteX66" fmla="*/ 113851 w 348181"/>
                <a:gd name="connsiteY66" fmla="*/ 246534 h 369687"/>
                <a:gd name="connsiteX67" fmla="*/ 290209 w 348181"/>
                <a:gd name="connsiteY67" fmla="*/ 302112 h 369687"/>
                <a:gd name="connsiteX68" fmla="*/ 238452 w 348181"/>
                <a:gd name="connsiteY68" fmla="*/ 244617 h 369687"/>
                <a:gd name="connsiteX69" fmla="*/ 230784 w 348181"/>
                <a:gd name="connsiteY69" fmla="*/ 258033 h 369687"/>
                <a:gd name="connsiteX70" fmla="*/ 249953 w 348181"/>
                <a:gd name="connsiteY70" fmla="*/ 323193 h 369687"/>
                <a:gd name="connsiteX71" fmla="*/ 290209 w 348181"/>
                <a:gd name="connsiteY71" fmla="*/ 302112 h 36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48181" h="369687">
                  <a:moveTo>
                    <a:pt x="274873" y="235035"/>
                  </a:moveTo>
                  <a:cubicBezTo>
                    <a:pt x="295960" y="259949"/>
                    <a:pt x="318963" y="284864"/>
                    <a:pt x="340049" y="309778"/>
                  </a:cubicBezTo>
                  <a:cubicBezTo>
                    <a:pt x="345800" y="317444"/>
                    <a:pt x="351551" y="325110"/>
                    <a:pt x="345800" y="332776"/>
                  </a:cubicBezTo>
                  <a:cubicBezTo>
                    <a:pt x="340049" y="342358"/>
                    <a:pt x="332381" y="342358"/>
                    <a:pt x="322797" y="340442"/>
                  </a:cubicBezTo>
                  <a:cubicBezTo>
                    <a:pt x="318963" y="340442"/>
                    <a:pt x="317046" y="340442"/>
                    <a:pt x="313212" y="338525"/>
                  </a:cubicBezTo>
                  <a:cubicBezTo>
                    <a:pt x="288292" y="330859"/>
                    <a:pt x="271040" y="338525"/>
                    <a:pt x="257621" y="361523"/>
                  </a:cubicBezTo>
                  <a:cubicBezTo>
                    <a:pt x="255704" y="367273"/>
                    <a:pt x="244203" y="371106"/>
                    <a:pt x="238452" y="369189"/>
                  </a:cubicBezTo>
                  <a:cubicBezTo>
                    <a:pt x="232701" y="369189"/>
                    <a:pt x="226950" y="361523"/>
                    <a:pt x="225033" y="353857"/>
                  </a:cubicBezTo>
                  <a:cubicBezTo>
                    <a:pt x="217365" y="330859"/>
                    <a:pt x="209698" y="305945"/>
                    <a:pt x="203947" y="282947"/>
                  </a:cubicBezTo>
                  <a:cubicBezTo>
                    <a:pt x="200113" y="267615"/>
                    <a:pt x="190528" y="261866"/>
                    <a:pt x="177110" y="259949"/>
                  </a:cubicBezTo>
                  <a:cubicBezTo>
                    <a:pt x="159857" y="258033"/>
                    <a:pt x="148356" y="265699"/>
                    <a:pt x="142605" y="282947"/>
                  </a:cubicBezTo>
                  <a:cubicBezTo>
                    <a:pt x="134937" y="305945"/>
                    <a:pt x="129187" y="330859"/>
                    <a:pt x="119602" y="353857"/>
                  </a:cubicBezTo>
                  <a:cubicBezTo>
                    <a:pt x="117685" y="359607"/>
                    <a:pt x="110017" y="369189"/>
                    <a:pt x="104266" y="369189"/>
                  </a:cubicBezTo>
                  <a:cubicBezTo>
                    <a:pt x="98516" y="371106"/>
                    <a:pt x="88931" y="365356"/>
                    <a:pt x="87014" y="359607"/>
                  </a:cubicBezTo>
                  <a:cubicBezTo>
                    <a:pt x="75512" y="338525"/>
                    <a:pt x="58260" y="330859"/>
                    <a:pt x="35257" y="338525"/>
                  </a:cubicBezTo>
                  <a:cubicBezTo>
                    <a:pt x="31423" y="340442"/>
                    <a:pt x="25672" y="340442"/>
                    <a:pt x="19921" y="340442"/>
                  </a:cubicBezTo>
                  <a:cubicBezTo>
                    <a:pt x="12254" y="338525"/>
                    <a:pt x="2669" y="336609"/>
                    <a:pt x="752" y="332776"/>
                  </a:cubicBezTo>
                  <a:cubicBezTo>
                    <a:pt x="-1165" y="327026"/>
                    <a:pt x="752" y="317444"/>
                    <a:pt x="4586" y="311694"/>
                  </a:cubicBezTo>
                  <a:cubicBezTo>
                    <a:pt x="23755" y="288697"/>
                    <a:pt x="44841" y="265699"/>
                    <a:pt x="65928" y="242701"/>
                  </a:cubicBezTo>
                  <a:cubicBezTo>
                    <a:pt x="67845" y="238868"/>
                    <a:pt x="71679" y="236951"/>
                    <a:pt x="71679" y="235035"/>
                  </a:cubicBezTo>
                  <a:cubicBezTo>
                    <a:pt x="67845" y="225452"/>
                    <a:pt x="64011" y="217786"/>
                    <a:pt x="64011" y="208204"/>
                  </a:cubicBezTo>
                  <a:cubicBezTo>
                    <a:pt x="62094" y="192872"/>
                    <a:pt x="56343" y="181373"/>
                    <a:pt x="46758" y="171791"/>
                  </a:cubicBezTo>
                  <a:cubicBezTo>
                    <a:pt x="37174" y="162208"/>
                    <a:pt x="35257" y="152626"/>
                    <a:pt x="41008" y="141127"/>
                  </a:cubicBezTo>
                  <a:cubicBezTo>
                    <a:pt x="48675" y="127712"/>
                    <a:pt x="50592" y="112380"/>
                    <a:pt x="46758" y="95131"/>
                  </a:cubicBezTo>
                  <a:cubicBezTo>
                    <a:pt x="44841" y="83632"/>
                    <a:pt x="48675" y="75966"/>
                    <a:pt x="58260" y="70217"/>
                  </a:cubicBezTo>
                  <a:cubicBezTo>
                    <a:pt x="73595" y="62551"/>
                    <a:pt x="85097" y="51052"/>
                    <a:pt x="88931" y="33803"/>
                  </a:cubicBezTo>
                  <a:cubicBezTo>
                    <a:pt x="92765" y="22305"/>
                    <a:pt x="100433" y="18472"/>
                    <a:pt x="111934" y="18472"/>
                  </a:cubicBezTo>
                  <a:cubicBezTo>
                    <a:pt x="129187" y="20388"/>
                    <a:pt x="144522" y="14639"/>
                    <a:pt x="157941" y="5056"/>
                  </a:cubicBezTo>
                  <a:cubicBezTo>
                    <a:pt x="165608" y="-2610"/>
                    <a:pt x="175193" y="-693"/>
                    <a:pt x="184778" y="5056"/>
                  </a:cubicBezTo>
                  <a:cubicBezTo>
                    <a:pt x="198196" y="14639"/>
                    <a:pt x="213532" y="20388"/>
                    <a:pt x="230784" y="18472"/>
                  </a:cubicBezTo>
                  <a:cubicBezTo>
                    <a:pt x="242286" y="16555"/>
                    <a:pt x="249953" y="22305"/>
                    <a:pt x="253787" y="33803"/>
                  </a:cubicBezTo>
                  <a:cubicBezTo>
                    <a:pt x="259538" y="49135"/>
                    <a:pt x="269123" y="60634"/>
                    <a:pt x="284458" y="68300"/>
                  </a:cubicBezTo>
                  <a:cubicBezTo>
                    <a:pt x="294043" y="74050"/>
                    <a:pt x="299794" y="81716"/>
                    <a:pt x="295960" y="93215"/>
                  </a:cubicBezTo>
                  <a:cubicBezTo>
                    <a:pt x="292126" y="110463"/>
                    <a:pt x="294043" y="125795"/>
                    <a:pt x="301711" y="139210"/>
                  </a:cubicBezTo>
                  <a:cubicBezTo>
                    <a:pt x="307461" y="148793"/>
                    <a:pt x="305544" y="158375"/>
                    <a:pt x="297877" y="167958"/>
                  </a:cubicBezTo>
                  <a:cubicBezTo>
                    <a:pt x="286375" y="179457"/>
                    <a:pt x="278707" y="192872"/>
                    <a:pt x="278707" y="208204"/>
                  </a:cubicBezTo>
                  <a:cubicBezTo>
                    <a:pt x="282541" y="219703"/>
                    <a:pt x="278707" y="227369"/>
                    <a:pt x="274873" y="235035"/>
                  </a:cubicBezTo>
                  <a:close/>
                  <a:moveTo>
                    <a:pt x="261455" y="104714"/>
                  </a:moveTo>
                  <a:cubicBezTo>
                    <a:pt x="263372" y="104714"/>
                    <a:pt x="265289" y="102797"/>
                    <a:pt x="267206" y="102797"/>
                  </a:cubicBezTo>
                  <a:cubicBezTo>
                    <a:pt x="263372" y="98964"/>
                    <a:pt x="261455" y="95131"/>
                    <a:pt x="257621" y="91298"/>
                  </a:cubicBezTo>
                  <a:cubicBezTo>
                    <a:pt x="246119" y="83632"/>
                    <a:pt x="236535" y="75966"/>
                    <a:pt x="232701" y="62551"/>
                  </a:cubicBezTo>
                  <a:cubicBezTo>
                    <a:pt x="230784" y="54885"/>
                    <a:pt x="225033" y="52968"/>
                    <a:pt x="217365" y="52968"/>
                  </a:cubicBezTo>
                  <a:cubicBezTo>
                    <a:pt x="203947" y="54885"/>
                    <a:pt x="192445" y="49135"/>
                    <a:pt x="180944" y="41470"/>
                  </a:cubicBezTo>
                  <a:cubicBezTo>
                    <a:pt x="177110" y="39553"/>
                    <a:pt x="169442" y="39553"/>
                    <a:pt x="165608" y="41470"/>
                  </a:cubicBezTo>
                  <a:cubicBezTo>
                    <a:pt x="154107" y="49135"/>
                    <a:pt x="142605" y="52968"/>
                    <a:pt x="127270" y="52968"/>
                  </a:cubicBezTo>
                  <a:cubicBezTo>
                    <a:pt x="123436" y="52968"/>
                    <a:pt x="115768" y="56802"/>
                    <a:pt x="113851" y="62551"/>
                  </a:cubicBezTo>
                  <a:cubicBezTo>
                    <a:pt x="108100" y="74050"/>
                    <a:pt x="100433" y="83632"/>
                    <a:pt x="88931" y="91298"/>
                  </a:cubicBezTo>
                  <a:cubicBezTo>
                    <a:pt x="85097" y="93215"/>
                    <a:pt x="81263" y="100881"/>
                    <a:pt x="81263" y="106630"/>
                  </a:cubicBezTo>
                  <a:cubicBezTo>
                    <a:pt x="83180" y="120045"/>
                    <a:pt x="81263" y="133461"/>
                    <a:pt x="75512" y="144960"/>
                  </a:cubicBezTo>
                  <a:cubicBezTo>
                    <a:pt x="73595" y="148793"/>
                    <a:pt x="75512" y="156459"/>
                    <a:pt x="77429" y="160292"/>
                  </a:cubicBezTo>
                  <a:cubicBezTo>
                    <a:pt x="87014" y="169874"/>
                    <a:pt x="92765" y="181373"/>
                    <a:pt x="94682" y="196705"/>
                  </a:cubicBezTo>
                  <a:cubicBezTo>
                    <a:pt x="94682" y="200538"/>
                    <a:pt x="100433" y="206287"/>
                    <a:pt x="104266" y="208204"/>
                  </a:cubicBezTo>
                  <a:cubicBezTo>
                    <a:pt x="117685" y="212037"/>
                    <a:pt x="129187" y="217786"/>
                    <a:pt x="136854" y="229286"/>
                  </a:cubicBezTo>
                  <a:cubicBezTo>
                    <a:pt x="140688" y="233118"/>
                    <a:pt x="146439" y="235035"/>
                    <a:pt x="152190" y="233118"/>
                  </a:cubicBezTo>
                  <a:cubicBezTo>
                    <a:pt x="165608" y="229286"/>
                    <a:pt x="179027" y="229286"/>
                    <a:pt x="192445" y="233118"/>
                  </a:cubicBezTo>
                  <a:cubicBezTo>
                    <a:pt x="196279" y="235035"/>
                    <a:pt x="203947" y="231202"/>
                    <a:pt x="205864" y="229286"/>
                  </a:cubicBezTo>
                  <a:cubicBezTo>
                    <a:pt x="215449" y="217786"/>
                    <a:pt x="226950" y="212037"/>
                    <a:pt x="240369" y="208204"/>
                  </a:cubicBezTo>
                  <a:cubicBezTo>
                    <a:pt x="244203" y="206287"/>
                    <a:pt x="248036" y="202454"/>
                    <a:pt x="249953" y="196705"/>
                  </a:cubicBezTo>
                  <a:cubicBezTo>
                    <a:pt x="251870" y="183290"/>
                    <a:pt x="257621" y="169874"/>
                    <a:pt x="267206" y="160292"/>
                  </a:cubicBezTo>
                  <a:cubicBezTo>
                    <a:pt x="269123" y="158375"/>
                    <a:pt x="271040" y="150709"/>
                    <a:pt x="269123" y="146876"/>
                  </a:cubicBezTo>
                  <a:cubicBezTo>
                    <a:pt x="269123" y="133461"/>
                    <a:pt x="265289" y="120045"/>
                    <a:pt x="261455" y="104714"/>
                  </a:cubicBezTo>
                  <a:close/>
                  <a:moveTo>
                    <a:pt x="113851" y="246534"/>
                  </a:moveTo>
                  <a:cubicBezTo>
                    <a:pt x="111934" y="246534"/>
                    <a:pt x="110017" y="246534"/>
                    <a:pt x="110017" y="246534"/>
                  </a:cubicBezTo>
                  <a:cubicBezTo>
                    <a:pt x="92765" y="265699"/>
                    <a:pt x="77429" y="284864"/>
                    <a:pt x="60177" y="304028"/>
                  </a:cubicBezTo>
                  <a:cubicBezTo>
                    <a:pt x="77429" y="302112"/>
                    <a:pt x="90848" y="305945"/>
                    <a:pt x="98516" y="323193"/>
                  </a:cubicBezTo>
                  <a:cubicBezTo>
                    <a:pt x="106183" y="300196"/>
                    <a:pt x="111934" y="281031"/>
                    <a:pt x="117685" y="261866"/>
                  </a:cubicBezTo>
                  <a:cubicBezTo>
                    <a:pt x="117685" y="256116"/>
                    <a:pt x="113851" y="252283"/>
                    <a:pt x="113851" y="246534"/>
                  </a:cubicBezTo>
                  <a:close/>
                  <a:moveTo>
                    <a:pt x="290209" y="302112"/>
                  </a:moveTo>
                  <a:cubicBezTo>
                    <a:pt x="272957" y="282947"/>
                    <a:pt x="257621" y="265699"/>
                    <a:pt x="238452" y="244617"/>
                  </a:cubicBezTo>
                  <a:cubicBezTo>
                    <a:pt x="234618" y="250367"/>
                    <a:pt x="230784" y="254200"/>
                    <a:pt x="230784" y="258033"/>
                  </a:cubicBezTo>
                  <a:cubicBezTo>
                    <a:pt x="236535" y="279114"/>
                    <a:pt x="242286" y="298279"/>
                    <a:pt x="249953" y="323193"/>
                  </a:cubicBezTo>
                  <a:cubicBezTo>
                    <a:pt x="259538" y="304028"/>
                    <a:pt x="272957" y="302112"/>
                    <a:pt x="290209" y="302112"/>
                  </a:cubicBezTo>
                  <a:close/>
                </a:path>
              </a:pathLst>
            </a:custGeom>
            <a:grpFill/>
            <a:ln w="19162" cap="flat">
              <a:noFill/>
              <a:prstDash val="solid"/>
              <a:miter/>
            </a:ln>
          </p:spPr>
          <p:txBody>
            <a:bodyPr rtlCol="0" anchor="ctr"/>
            <a:lstStyle/>
            <a:p>
              <a:endParaRPr lang="en-US"/>
            </a:p>
          </p:txBody>
        </p:sp>
        <p:sp>
          <p:nvSpPr>
            <p:cNvPr id="97" name="Freeform 319">
              <a:extLst>
                <a:ext uri="{FF2B5EF4-FFF2-40B4-BE49-F238E27FC236}">
                  <a16:creationId xmlns:a16="http://schemas.microsoft.com/office/drawing/2014/main" id="{D82AFE23-F5DD-5EE8-447E-F14EA762AFBA}"/>
                </a:ext>
              </a:extLst>
            </p:cNvPr>
            <p:cNvSpPr/>
            <p:nvPr/>
          </p:nvSpPr>
          <p:spPr>
            <a:xfrm>
              <a:off x="10468652" y="2820725"/>
              <a:ext cx="561661" cy="34496"/>
            </a:xfrm>
            <a:custGeom>
              <a:avLst/>
              <a:gdLst>
                <a:gd name="connsiteX0" fmla="*/ 279872 w 561661"/>
                <a:gd name="connsiteY0" fmla="*/ 34497 h 34496"/>
                <a:gd name="connsiteX1" fmla="*/ 32588 w 561661"/>
                <a:gd name="connsiteY1" fmla="*/ 34497 h 34496"/>
                <a:gd name="connsiteX2" fmla="*/ 23003 w 561661"/>
                <a:gd name="connsiteY2" fmla="*/ 34497 h 34496"/>
                <a:gd name="connsiteX3" fmla="*/ 0 w 561661"/>
                <a:gd name="connsiteY3" fmla="*/ 17248 h 34496"/>
                <a:gd name="connsiteX4" fmla="*/ 23003 w 561661"/>
                <a:gd name="connsiteY4" fmla="*/ 0 h 34496"/>
                <a:gd name="connsiteX5" fmla="*/ 538658 w 561661"/>
                <a:gd name="connsiteY5" fmla="*/ 0 h 34496"/>
                <a:gd name="connsiteX6" fmla="*/ 561661 w 561661"/>
                <a:gd name="connsiteY6" fmla="*/ 17248 h 34496"/>
                <a:gd name="connsiteX7" fmla="*/ 538658 w 561661"/>
                <a:gd name="connsiteY7" fmla="*/ 34497 h 34496"/>
                <a:gd name="connsiteX8" fmla="*/ 529074 w 561661"/>
                <a:gd name="connsiteY8" fmla="*/ 34497 h 34496"/>
                <a:gd name="connsiteX9" fmla="*/ 308626 w 561661"/>
                <a:gd name="connsiteY9" fmla="*/ 34497 h 34496"/>
                <a:gd name="connsiteX10" fmla="*/ 279872 w 561661"/>
                <a:gd name="connsiteY10" fmla="*/ 34497 h 3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1661" h="34496">
                  <a:moveTo>
                    <a:pt x="279872" y="34497"/>
                  </a:moveTo>
                  <a:cubicBezTo>
                    <a:pt x="197444" y="34497"/>
                    <a:pt x="115016" y="34497"/>
                    <a:pt x="32588" y="34497"/>
                  </a:cubicBezTo>
                  <a:cubicBezTo>
                    <a:pt x="28754" y="34497"/>
                    <a:pt x="26837" y="34497"/>
                    <a:pt x="23003" y="34497"/>
                  </a:cubicBezTo>
                  <a:cubicBezTo>
                    <a:pt x="7668" y="34497"/>
                    <a:pt x="0" y="28747"/>
                    <a:pt x="0" y="17248"/>
                  </a:cubicBezTo>
                  <a:cubicBezTo>
                    <a:pt x="0" y="5749"/>
                    <a:pt x="7668" y="0"/>
                    <a:pt x="23003" y="0"/>
                  </a:cubicBezTo>
                  <a:cubicBezTo>
                    <a:pt x="195527" y="0"/>
                    <a:pt x="366134" y="0"/>
                    <a:pt x="538658" y="0"/>
                  </a:cubicBezTo>
                  <a:cubicBezTo>
                    <a:pt x="553994" y="0"/>
                    <a:pt x="561661" y="5749"/>
                    <a:pt x="561661" y="17248"/>
                  </a:cubicBezTo>
                  <a:cubicBezTo>
                    <a:pt x="561661" y="28747"/>
                    <a:pt x="553994" y="32580"/>
                    <a:pt x="538658" y="34497"/>
                  </a:cubicBezTo>
                  <a:cubicBezTo>
                    <a:pt x="534824" y="34497"/>
                    <a:pt x="532907" y="34497"/>
                    <a:pt x="529074" y="34497"/>
                  </a:cubicBezTo>
                  <a:cubicBezTo>
                    <a:pt x="456230" y="34497"/>
                    <a:pt x="381470" y="34497"/>
                    <a:pt x="308626" y="34497"/>
                  </a:cubicBezTo>
                  <a:cubicBezTo>
                    <a:pt x="299042" y="34497"/>
                    <a:pt x="289457" y="34497"/>
                    <a:pt x="279872" y="34497"/>
                  </a:cubicBezTo>
                  <a:close/>
                </a:path>
              </a:pathLst>
            </a:custGeom>
            <a:grpFill/>
            <a:ln w="19162" cap="flat">
              <a:noFill/>
              <a:prstDash val="solid"/>
              <a:miter/>
            </a:ln>
          </p:spPr>
          <p:txBody>
            <a:bodyPr rtlCol="0" anchor="ctr"/>
            <a:lstStyle/>
            <a:p>
              <a:endParaRPr lang="en-US"/>
            </a:p>
          </p:txBody>
        </p:sp>
        <p:sp>
          <p:nvSpPr>
            <p:cNvPr id="98" name="Freeform 320">
              <a:extLst>
                <a:ext uri="{FF2B5EF4-FFF2-40B4-BE49-F238E27FC236}">
                  <a16:creationId xmlns:a16="http://schemas.microsoft.com/office/drawing/2014/main" id="{ABB6EE5A-D6E2-C989-1479-C82389C9A899}"/>
                </a:ext>
              </a:extLst>
            </p:cNvPr>
            <p:cNvSpPr/>
            <p:nvPr/>
          </p:nvSpPr>
          <p:spPr>
            <a:xfrm>
              <a:off x="10472119" y="2701051"/>
              <a:ext cx="558194" cy="34283"/>
            </a:xfrm>
            <a:custGeom>
              <a:avLst/>
              <a:gdLst>
                <a:gd name="connsiteX0" fmla="*/ 278322 w 558194"/>
                <a:gd name="connsiteY0" fmla="*/ 852 h 34283"/>
                <a:gd name="connsiteX1" fmla="*/ 531358 w 558194"/>
                <a:gd name="connsiteY1" fmla="*/ 852 h 34283"/>
                <a:gd name="connsiteX2" fmla="*/ 544777 w 558194"/>
                <a:gd name="connsiteY2" fmla="*/ 852 h 34283"/>
                <a:gd name="connsiteX3" fmla="*/ 558195 w 558194"/>
                <a:gd name="connsiteY3" fmla="*/ 16184 h 34283"/>
                <a:gd name="connsiteX4" fmla="*/ 546693 w 558194"/>
                <a:gd name="connsiteY4" fmla="*/ 33432 h 34283"/>
                <a:gd name="connsiteX5" fmla="*/ 533275 w 558194"/>
                <a:gd name="connsiteY5" fmla="*/ 33432 h 34283"/>
                <a:gd name="connsiteX6" fmla="*/ 25288 w 558194"/>
                <a:gd name="connsiteY6" fmla="*/ 33432 h 34283"/>
                <a:gd name="connsiteX7" fmla="*/ 13786 w 558194"/>
                <a:gd name="connsiteY7" fmla="*/ 33432 h 34283"/>
                <a:gd name="connsiteX8" fmla="*/ 367 w 558194"/>
                <a:gd name="connsiteY8" fmla="*/ 16184 h 34283"/>
                <a:gd name="connsiteX9" fmla="*/ 15703 w 558194"/>
                <a:gd name="connsiteY9" fmla="*/ 852 h 34283"/>
                <a:gd name="connsiteX10" fmla="*/ 27205 w 558194"/>
                <a:gd name="connsiteY10" fmla="*/ 852 h 34283"/>
                <a:gd name="connsiteX11" fmla="*/ 278322 w 558194"/>
                <a:gd name="connsiteY11" fmla="*/ 852 h 34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8194" h="34283">
                  <a:moveTo>
                    <a:pt x="278322" y="852"/>
                  </a:moveTo>
                  <a:cubicBezTo>
                    <a:pt x="362668" y="852"/>
                    <a:pt x="447013" y="852"/>
                    <a:pt x="531358" y="852"/>
                  </a:cubicBezTo>
                  <a:cubicBezTo>
                    <a:pt x="535192" y="852"/>
                    <a:pt x="540942" y="-1065"/>
                    <a:pt x="544777" y="852"/>
                  </a:cubicBezTo>
                  <a:cubicBezTo>
                    <a:pt x="550527" y="4685"/>
                    <a:pt x="558195" y="10434"/>
                    <a:pt x="558195" y="16184"/>
                  </a:cubicBezTo>
                  <a:cubicBezTo>
                    <a:pt x="558195" y="21933"/>
                    <a:pt x="550527" y="27683"/>
                    <a:pt x="546693" y="33432"/>
                  </a:cubicBezTo>
                  <a:cubicBezTo>
                    <a:pt x="544777" y="35349"/>
                    <a:pt x="539025" y="33432"/>
                    <a:pt x="533275" y="33432"/>
                  </a:cubicBezTo>
                  <a:cubicBezTo>
                    <a:pt x="364584" y="33432"/>
                    <a:pt x="193977" y="33432"/>
                    <a:pt x="25288" y="33432"/>
                  </a:cubicBezTo>
                  <a:cubicBezTo>
                    <a:pt x="21454" y="33432"/>
                    <a:pt x="17620" y="33432"/>
                    <a:pt x="13786" y="33432"/>
                  </a:cubicBezTo>
                  <a:cubicBezTo>
                    <a:pt x="4201" y="31516"/>
                    <a:pt x="-1549" y="25766"/>
                    <a:pt x="367" y="16184"/>
                  </a:cubicBezTo>
                  <a:cubicBezTo>
                    <a:pt x="367" y="6601"/>
                    <a:pt x="6118" y="852"/>
                    <a:pt x="15703" y="852"/>
                  </a:cubicBezTo>
                  <a:cubicBezTo>
                    <a:pt x="19536" y="852"/>
                    <a:pt x="23371" y="852"/>
                    <a:pt x="27205" y="852"/>
                  </a:cubicBezTo>
                  <a:cubicBezTo>
                    <a:pt x="109633" y="852"/>
                    <a:pt x="193977" y="852"/>
                    <a:pt x="278322" y="852"/>
                  </a:cubicBezTo>
                  <a:close/>
                </a:path>
              </a:pathLst>
            </a:custGeom>
            <a:grpFill/>
            <a:ln w="19162" cap="flat">
              <a:noFill/>
              <a:prstDash val="solid"/>
              <a:miter/>
            </a:ln>
          </p:spPr>
          <p:txBody>
            <a:bodyPr rtlCol="0" anchor="ctr"/>
            <a:lstStyle/>
            <a:p>
              <a:endParaRPr lang="en-US"/>
            </a:p>
          </p:txBody>
        </p:sp>
        <p:sp>
          <p:nvSpPr>
            <p:cNvPr id="99" name="Freeform 321">
              <a:extLst>
                <a:ext uri="{FF2B5EF4-FFF2-40B4-BE49-F238E27FC236}">
                  <a16:creationId xmlns:a16="http://schemas.microsoft.com/office/drawing/2014/main" id="{BBDB90B7-F4B1-0AB5-4BE2-670E05D166DF}"/>
                </a:ext>
              </a:extLst>
            </p:cNvPr>
            <p:cNvSpPr/>
            <p:nvPr/>
          </p:nvSpPr>
          <p:spPr>
            <a:xfrm>
              <a:off x="10834787" y="2456592"/>
              <a:ext cx="208945" cy="32580"/>
            </a:xfrm>
            <a:custGeom>
              <a:avLst/>
              <a:gdLst>
                <a:gd name="connsiteX0" fmla="*/ 103514 w 208945"/>
                <a:gd name="connsiteY0" fmla="*/ 0 h 32580"/>
                <a:gd name="connsiteX1" fmla="*/ 187859 w 208945"/>
                <a:gd name="connsiteY1" fmla="*/ 0 h 32580"/>
                <a:gd name="connsiteX2" fmla="*/ 208946 w 208945"/>
                <a:gd name="connsiteY2" fmla="*/ 15332 h 32580"/>
                <a:gd name="connsiteX3" fmla="*/ 187859 w 208945"/>
                <a:gd name="connsiteY3" fmla="*/ 32580 h 32580"/>
                <a:gd name="connsiteX4" fmla="*/ 21086 w 208945"/>
                <a:gd name="connsiteY4" fmla="*/ 32580 h 32580"/>
                <a:gd name="connsiteX5" fmla="*/ 0 w 208945"/>
                <a:gd name="connsiteY5" fmla="*/ 15332 h 32580"/>
                <a:gd name="connsiteX6" fmla="*/ 21086 w 208945"/>
                <a:gd name="connsiteY6" fmla="*/ 0 h 32580"/>
                <a:gd name="connsiteX7" fmla="*/ 103514 w 208945"/>
                <a:gd name="connsiteY7" fmla="*/ 0 h 32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945" h="32580">
                  <a:moveTo>
                    <a:pt x="103514" y="0"/>
                  </a:moveTo>
                  <a:cubicBezTo>
                    <a:pt x="132268" y="0"/>
                    <a:pt x="159105" y="0"/>
                    <a:pt x="187859" y="0"/>
                  </a:cubicBezTo>
                  <a:cubicBezTo>
                    <a:pt x="201278" y="0"/>
                    <a:pt x="208946" y="5749"/>
                    <a:pt x="208946" y="15332"/>
                  </a:cubicBezTo>
                  <a:cubicBezTo>
                    <a:pt x="208946" y="24914"/>
                    <a:pt x="201278" y="32580"/>
                    <a:pt x="187859" y="32580"/>
                  </a:cubicBezTo>
                  <a:cubicBezTo>
                    <a:pt x="132268" y="32580"/>
                    <a:pt x="76677" y="32580"/>
                    <a:pt x="21086" y="32580"/>
                  </a:cubicBezTo>
                  <a:cubicBezTo>
                    <a:pt x="7668" y="32580"/>
                    <a:pt x="0" y="26831"/>
                    <a:pt x="0" y="15332"/>
                  </a:cubicBezTo>
                  <a:cubicBezTo>
                    <a:pt x="0" y="1916"/>
                    <a:pt x="9585" y="0"/>
                    <a:pt x="21086" y="0"/>
                  </a:cubicBezTo>
                  <a:cubicBezTo>
                    <a:pt x="47923" y="0"/>
                    <a:pt x="74760" y="0"/>
                    <a:pt x="103514" y="0"/>
                  </a:cubicBezTo>
                  <a:close/>
                </a:path>
              </a:pathLst>
            </a:custGeom>
            <a:grpFill/>
            <a:ln w="19162" cap="flat">
              <a:noFill/>
              <a:prstDash val="solid"/>
              <a:miter/>
            </a:ln>
          </p:spPr>
          <p:txBody>
            <a:bodyPr rtlCol="0" anchor="ctr"/>
            <a:lstStyle/>
            <a:p>
              <a:endParaRPr lang="en-US"/>
            </a:p>
          </p:txBody>
        </p:sp>
        <p:sp>
          <p:nvSpPr>
            <p:cNvPr id="100" name="Freeform 322">
              <a:extLst>
                <a:ext uri="{FF2B5EF4-FFF2-40B4-BE49-F238E27FC236}">
                  <a16:creationId xmlns:a16="http://schemas.microsoft.com/office/drawing/2014/main" id="{93CF3CD8-9751-9591-FF3E-9D101F0B8D27}"/>
                </a:ext>
              </a:extLst>
            </p:cNvPr>
            <p:cNvSpPr/>
            <p:nvPr/>
          </p:nvSpPr>
          <p:spPr>
            <a:xfrm>
              <a:off x="10834787" y="2571582"/>
              <a:ext cx="210862" cy="34496"/>
            </a:xfrm>
            <a:custGeom>
              <a:avLst/>
              <a:gdLst>
                <a:gd name="connsiteX0" fmla="*/ 103514 w 210862"/>
                <a:gd name="connsiteY0" fmla="*/ 34497 h 34496"/>
                <a:gd name="connsiteX1" fmla="*/ 21086 w 210862"/>
                <a:gd name="connsiteY1" fmla="*/ 34497 h 34496"/>
                <a:gd name="connsiteX2" fmla="*/ 0 w 210862"/>
                <a:gd name="connsiteY2" fmla="*/ 17248 h 34496"/>
                <a:gd name="connsiteX3" fmla="*/ 21086 w 210862"/>
                <a:gd name="connsiteY3" fmla="*/ 0 h 34496"/>
                <a:gd name="connsiteX4" fmla="*/ 187859 w 210862"/>
                <a:gd name="connsiteY4" fmla="*/ 0 h 34496"/>
                <a:gd name="connsiteX5" fmla="*/ 210863 w 210862"/>
                <a:gd name="connsiteY5" fmla="*/ 17248 h 34496"/>
                <a:gd name="connsiteX6" fmla="*/ 187859 w 210862"/>
                <a:gd name="connsiteY6" fmla="*/ 32580 h 34496"/>
                <a:gd name="connsiteX7" fmla="*/ 103514 w 210862"/>
                <a:gd name="connsiteY7" fmla="*/ 34497 h 3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862" h="34496">
                  <a:moveTo>
                    <a:pt x="103514" y="34497"/>
                  </a:moveTo>
                  <a:cubicBezTo>
                    <a:pt x="76677" y="34497"/>
                    <a:pt x="47923" y="34497"/>
                    <a:pt x="21086" y="34497"/>
                  </a:cubicBezTo>
                  <a:cubicBezTo>
                    <a:pt x="7668" y="34497"/>
                    <a:pt x="0" y="28747"/>
                    <a:pt x="0" y="17248"/>
                  </a:cubicBezTo>
                  <a:cubicBezTo>
                    <a:pt x="0" y="5749"/>
                    <a:pt x="7668" y="0"/>
                    <a:pt x="21086" y="0"/>
                  </a:cubicBezTo>
                  <a:cubicBezTo>
                    <a:pt x="76677" y="0"/>
                    <a:pt x="132268" y="0"/>
                    <a:pt x="187859" y="0"/>
                  </a:cubicBezTo>
                  <a:cubicBezTo>
                    <a:pt x="203194" y="0"/>
                    <a:pt x="210863" y="5749"/>
                    <a:pt x="210863" y="17248"/>
                  </a:cubicBezTo>
                  <a:cubicBezTo>
                    <a:pt x="210863" y="26831"/>
                    <a:pt x="203194" y="32580"/>
                    <a:pt x="187859" y="32580"/>
                  </a:cubicBezTo>
                  <a:cubicBezTo>
                    <a:pt x="159105" y="34497"/>
                    <a:pt x="132268" y="34497"/>
                    <a:pt x="103514" y="34497"/>
                  </a:cubicBezTo>
                  <a:close/>
                </a:path>
              </a:pathLst>
            </a:custGeom>
            <a:grpFill/>
            <a:ln w="19162" cap="flat">
              <a:noFill/>
              <a:prstDash val="solid"/>
              <a:miter/>
            </a:ln>
          </p:spPr>
          <p:txBody>
            <a:bodyPr rtlCol="0" anchor="ctr"/>
            <a:lstStyle/>
            <a:p>
              <a:endParaRPr lang="en-US"/>
            </a:p>
          </p:txBody>
        </p:sp>
        <p:sp>
          <p:nvSpPr>
            <p:cNvPr id="101" name="Freeform 323">
              <a:extLst>
                <a:ext uri="{FF2B5EF4-FFF2-40B4-BE49-F238E27FC236}">
                  <a16:creationId xmlns:a16="http://schemas.microsoft.com/office/drawing/2014/main" id="{652E9D2F-E734-595B-4CB2-9F0BDE9075A6}"/>
                </a:ext>
              </a:extLst>
            </p:cNvPr>
            <p:cNvSpPr/>
            <p:nvPr/>
          </p:nvSpPr>
          <p:spPr>
            <a:xfrm>
              <a:off x="10834787" y="2322438"/>
              <a:ext cx="210862" cy="34496"/>
            </a:xfrm>
            <a:custGeom>
              <a:avLst/>
              <a:gdLst>
                <a:gd name="connsiteX0" fmla="*/ 103514 w 210862"/>
                <a:gd name="connsiteY0" fmla="*/ 34497 h 34496"/>
                <a:gd name="connsiteX1" fmla="*/ 21086 w 210862"/>
                <a:gd name="connsiteY1" fmla="*/ 34497 h 34496"/>
                <a:gd name="connsiteX2" fmla="*/ 0 w 210862"/>
                <a:gd name="connsiteY2" fmla="*/ 17248 h 34496"/>
                <a:gd name="connsiteX3" fmla="*/ 21086 w 210862"/>
                <a:gd name="connsiteY3" fmla="*/ 0 h 34496"/>
                <a:gd name="connsiteX4" fmla="*/ 187859 w 210862"/>
                <a:gd name="connsiteY4" fmla="*/ 0 h 34496"/>
                <a:gd name="connsiteX5" fmla="*/ 210863 w 210862"/>
                <a:gd name="connsiteY5" fmla="*/ 15332 h 34496"/>
                <a:gd name="connsiteX6" fmla="*/ 187859 w 210862"/>
                <a:gd name="connsiteY6" fmla="*/ 32580 h 34496"/>
                <a:gd name="connsiteX7" fmla="*/ 103514 w 210862"/>
                <a:gd name="connsiteY7" fmla="*/ 34497 h 3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862" h="34496">
                  <a:moveTo>
                    <a:pt x="103514" y="34497"/>
                  </a:moveTo>
                  <a:cubicBezTo>
                    <a:pt x="76677" y="34497"/>
                    <a:pt x="47923" y="34497"/>
                    <a:pt x="21086" y="34497"/>
                  </a:cubicBezTo>
                  <a:cubicBezTo>
                    <a:pt x="5751" y="34497"/>
                    <a:pt x="0" y="28747"/>
                    <a:pt x="0" y="17248"/>
                  </a:cubicBezTo>
                  <a:cubicBezTo>
                    <a:pt x="0" y="5749"/>
                    <a:pt x="7668" y="0"/>
                    <a:pt x="21086" y="0"/>
                  </a:cubicBezTo>
                  <a:cubicBezTo>
                    <a:pt x="76677" y="0"/>
                    <a:pt x="132268" y="0"/>
                    <a:pt x="187859" y="0"/>
                  </a:cubicBezTo>
                  <a:cubicBezTo>
                    <a:pt x="201278" y="0"/>
                    <a:pt x="208946" y="5749"/>
                    <a:pt x="210863" y="15332"/>
                  </a:cubicBezTo>
                  <a:cubicBezTo>
                    <a:pt x="210863" y="26831"/>
                    <a:pt x="203194" y="32580"/>
                    <a:pt x="187859" y="32580"/>
                  </a:cubicBezTo>
                  <a:cubicBezTo>
                    <a:pt x="159105" y="34497"/>
                    <a:pt x="132268" y="34497"/>
                    <a:pt x="103514" y="34497"/>
                  </a:cubicBezTo>
                  <a:close/>
                </a:path>
              </a:pathLst>
            </a:custGeom>
            <a:grpFill/>
            <a:ln w="19162" cap="flat">
              <a:noFill/>
              <a:prstDash val="solid"/>
              <a:miter/>
            </a:ln>
          </p:spPr>
          <p:txBody>
            <a:bodyPr rtlCol="0" anchor="ctr"/>
            <a:lstStyle/>
            <a:p>
              <a:endParaRPr lang="en-US"/>
            </a:p>
          </p:txBody>
        </p:sp>
        <p:sp>
          <p:nvSpPr>
            <p:cNvPr id="102" name="Freeform 324">
              <a:extLst>
                <a:ext uri="{FF2B5EF4-FFF2-40B4-BE49-F238E27FC236}">
                  <a16:creationId xmlns:a16="http://schemas.microsoft.com/office/drawing/2014/main" id="{25F777C2-3017-D926-6685-35F87B28F90B}"/>
                </a:ext>
              </a:extLst>
            </p:cNvPr>
            <p:cNvSpPr/>
            <p:nvPr/>
          </p:nvSpPr>
          <p:spPr>
            <a:xfrm>
              <a:off x="10576001" y="2362684"/>
              <a:ext cx="109264" cy="107323"/>
            </a:xfrm>
            <a:custGeom>
              <a:avLst/>
              <a:gdLst>
                <a:gd name="connsiteX0" fmla="*/ 109265 w 109264"/>
                <a:gd name="connsiteY0" fmla="*/ 53662 h 107323"/>
                <a:gd name="connsiteX1" fmla="*/ 55591 w 109264"/>
                <a:gd name="connsiteY1" fmla="*/ 107324 h 107323"/>
                <a:gd name="connsiteX2" fmla="*/ 0 w 109264"/>
                <a:gd name="connsiteY2" fmla="*/ 53662 h 107323"/>
                <a:gd name="connsiteX3" fmla="*/ 53674 w 109264"/>
                <a:gd name="connsiteY3" fmla="*/ 0 h 107323"/>
                <a:gd name="connsiteX4" fmla="*/ 109265 w 109264"/>
                <a:gd name="connsiteY4" fmla="*/ 53662 h 107323"/>
                <a:gd name="connsiteX5" fmla="*/ 76677 w 109264"/>
                <a:gd name="connsiteY5" fmla="*/ 53662 h 107323"/>
                <a:gd name="connsiteX6" fmla="*/ 55591 w 109264"/>
                <a:gd name="connsiteY6" fmla="*/ 34497 h 107323"/>
                <a:gd name="connsiteX7" fmla="*/ 34505 w 109264"/>
                <a:gd name="connsiteY7" fmla="*/ 55578 h 107323"/>
                <a:gd name="connsiteX8" fmla="*/ 55591 w 109264"/>
                <a:gd name="connsiteY8" fmla="*/ 74743 h 107323"/>
                <a:gd name="connsiteX9" fmla="*/ 76677 w 109264"/>
                <a:gd name="connsiteY9" fmla="*/ 53662 h 10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264" h="107323">
                  <a:moveTo>
                    <a:pt x="109265" y="53662"/>
                  </a:moveTo>
                  <a:cubicBezTo>
                    <a:pt x="109265" y="84326"/>
                    <a:pt x="86262" y="107324"/>
                    <a:pt x="55591" y="107324"/>
                  </a:cubicBezTo>
                  <a:cubicBezTo>
                    <a:pt x="24920" y="107324"/>
                    <a:pt x="0" y="82409"/>
                    <a:pt x="0" y="53662"/>
                  </a:cubicBezTo>
                  <a:cubicBezTo>
                    <a:pt x="0" y="24914"/>
                    <a:pt x="24920" y="0"/>
                    <a:pt x="53674" y="0"/>
                  </a:cubicBezTo>
                  <a:cubicBezTo>
                    <a:pt x="84345" y="0"/>
                    <a:pt x="109265" y="22998"/>
                    <a:pt x="109265" y="53662"/>
                  </a:cubicBezTo>
                  <a:close/>
                  <a:moveTo>
                    <a:pt x="76677" y="53662"/>
                  </a:moveTo>
                  <a:cubicBezTo>
                    <a:pt x="76677" y="42163"/>
                    <a:pt x="67093" y="34497"/>
                    <a:pt x="55591" y="34497"/>
                  </a:cubicBezTo>
                  <a:cubicBezTo>
                    <a:pt x="44089" y="34497"/>
                    <a:pt x="34505" y="44079"/>
                    <a:pt x="34505" y="55578"/>
                  </a:cubicBezTo>
                  <a:cubicBezTo>
                    <a:pt x="34505" y="67077"/>
                    <a:pt x="44089" y="74743"/>
                    <a:pt x="55591" y="74743"/>
                  </a:cubicBezTo>
                  <a:cubicBezTo>
                    <a:pt x="67093" y="74743"/>
                    <a:pt x="76677" y="65161"/>
                    <a:pt x="76677" y="53662"/>
                  </a:cubicBezTo>
                  <a:close/>
                </a:path>
              </a:pathLst>
            </a:custGeom>
            <a:solidFill>
              <a:srgbClr val="F68E2B"/>
            </a:solidFill>
            <a:ln w="19162" cap="flat">
              <a:noFill/>
              <a:prstDash val="solid"/>
              <a:miter/>
            </a:ln>
          </p:spPr>
          <p:txBody>
            <a:bodyPr rtlCol="0" anchor="ctr"/>
            <a:lstStyle/>
            <a:p>
              <a:endParaRPr lang="en-US"/>
            </a:p>
          </p:txBody>
        </p:sp>
      </p:grpSp>
    </p:spTree>
    <p:extLst>
      <p:ext uri="{BB962C8B-B14F-4D97-AF65-F5344CB8AC3E}">
        <p14:creationId xmlns:p14="http://schemas.microsoft.com/office/powerpoint/2010/main" val="2827624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F84D2B-B809-B869-1F82-77C291D6FEB9}"/>
              </a:ext>
            </a:extLst>
          </p:cNvPr>
          <p:cNvSpPr>
            <a:spLocks noGrp="1"/>
          </p:cNvSpPr>
          <p:nvPr>
            <p:ph type="body" sz="quarter" idx="16"/>
          </p:nvPr>
        </p:nvSpPr>
        <p:spPr>
          <a:xfrm>
            <a:off x="405566" y="568525"/>
            <a:ext cx="5690434" cy="992652"/>
          </a:xfrm>
        </p:spPr>
        <p:txBody>
          <a:bodyPr/>
          <a:lstStyle/>
          <a:p>
            <a:r>
              <a:rPr lang="en-US" b="1" kern="0">
                <a:effectLst/>
                <a:latin typeface="Calibri" panose="020F0502020204030204" pitchFamily="34" charset="0"/>
                <a:ea typeface="Times New Roman" panose="02020603050405020304" pitchFamily="18" charset="0"/>
                <a:cs typeface="Times New Roman" panose="02020603050405020304" pitchFamily="18" charset="0"/>
              </a:rPr>
              <a:t>Sfide e opportunità</a:t>
            </a:r>
          </a:p>
          <a:p>
            <a:endParaRPr lang="en-IE"/>
          </a:p>
        </p:txBody>
      </p:sp>
      <p:sp>
        <p:nvSpPr>
          <p:cNvPr id="3" name="Text Placeholder 2">
            <a:extLst>
              <a:ext uri="{FF2B5EF4-FFF2-40B4-BE49-F238E27FC236}">
                <a16:creationId xmlns:a16="http://schemas.microsoft.com/office/drawing/2014/main" id="{CD29E0F2-AE49-C0DD-BF8E-E6C6EEF02B84}"/>
              </a:ext>
            </a:extLst>
          </p:cNvPr>
          <p:cNvSpPr>
            <a:spLocks noGrp="1"/>
          </p:cNvSpPr>
          <p:nvPr>
            <p:ph type="body" sz="quarter" idx="19"/>
          </p:nvPr>
        </p:nvSpPr>
        <p:spPr>
          <a:xfrm>
            <a:off x="405566" y="1561177"/>
            <a:ext cx="5293182" cy="4102937"/>
          </a:xfrm>
        </p:spPr>
        <p:txBody>
          <a:bodyPr/>
          <a:lstStyle/>
          <a:p>
            <a:pPr>
              <a:lnSpc>
                <a:spcPct val="115000"/>
              </a:lnSpc>
              <a:spcAft>
                <a:spcPts val="800"/>
              </a:spcAft>
              <a:buNone/>
            </a:pPr>
            <a:r>
              <a:rPr lang="es-ES" sz="2800" b="1" kern="0" err="1">
                <a:solidFill>
                  <a:srgbClr val="60BA47"/>
                </a:solidFill>
                <a:effectLst/>
                <a:latin typeface="+mn-lt"/>
                <a:ea typeface="Times New Roman" panose="02020603050405020304" pitchFamily="18" charset="0"/>
                <a:cs typeface="Times New Roman" panose="02020603050405020304" pitchFamily="18" charset="0"/>
              </a:rPr>
              <a:t>Sfide</a:t>
            </a:r>
            <a:r>
              <a:rPr lang="es-ES" sz="2800" b="1" kern="0">
                <a:solidFill>
                  <a:srgbClr val="60BA47"/>
                </a:solidFill>
                <a:effectLst/>
                <a:latin typeface="+mn-lt"/>
                <a:ea typeface="Times New Roman" panose="02020603050405020304" pitchFamily="18" charset="0"/>
                <a:cs typeface="Times New Roman" panose="02020603050405020304" pitchFamily="18" charset="0"/>
              </a:rPr>
              <a:t>:</a:t>
            </a:r>
            <a:endParaRPr lang="es-ES" sz="2800" kern="100">
              <a:solidFill>
                <a:srgbClr val="60BA47"/>
              </a:solidFill>
              <a:effectLst/>
              <a:latin typeface="+mn-lt"/>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US" kern="0">
                <a:effectLst/>
                <a:latin typeface="+mn-lt"/>
                <a:ea typeface="Times New Roman" panose="02020603050405020304" pitchFamily="18" charset="0"/>
                <a:cs typeface="Times New Roman" panose="02020603050405020304" pitchFamily="18" charset="0"/>
              </a:rPr>
              <a:t>Elevati costi di investimento iniziale per l'implementazione della tecnologia.</a:t>
            </a:r>
            <a:endParaRPr lang="es-ES" kern="100">
              <a:effectLst/>
              <a:latin typeface="+mn-lt"/>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US" kern="0">
                <a:effectLst/>
                <a:latin typeface="+mn-lt"/>
                <a:ea typeface="Times New Roman" panose="02020603050405020304" pitchFamily="18" charset="0"/>
                <a:cs typeface="Times New Roman" panose="02020603050405020304" pitchFamily="18" charset="0"/>
              </a:rPr>
              <a:t>Carenze di competenze tra la forza lavoro per la gestione e la manutenzione di sistemi avanzati.</a:t>
            </a:r>
            <a:endParaRPr lang="es-ES" kern="100">
              <a:effectLst/>
              <a:latin typeface="+mn-lt"/>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US" kern="0">
                <a:effectLst/>
                <a:latin typeface="+mn-lt"/>
                <a:ea typeface="Times New Roman" panose="02020603050405020304" pitchFamily="18" charset="0"/>
                <a:cs typeface="Times New Roman" panose="02020603050405020304" pitchFamily="18" charset="0"/>
              </a:rPr>
              <a:t>Complessità di integrazione con l'infrastruttura esistente.</a:t>
            </a:r>
            <a:endParaRPr lang="es-ES" kern="100">
              <a:effectLst/>
              <a:latin typeface="+mn-lt"/>
              <a:ea typeface="Aptos" panose="020B0004020202020204" pitchFamily="34" charset="0"/>
              <a:cs typeface="Times New Roman" panose="02020603050405020304" pitchFamily="18" charset="0"/>
            </a:endParaRPr>
          </a:p>
          <a:p>
            <a:endParaRPr lang="en-IE"/>
          </a:p>
        </p:txBody>
      </p:sp>
      <p:pic>
        <p:nvPicPr>
          <p:cNvPr id="6" name="Picture Placeholder 5" descr="Stacks of gold coins">
            <a:extLst>
              <a:ext uri="{FF2B5EF4-FFF2-40B4-BE49-F238E27FC236}">
                <a16:creationId xmlns:a16="http://schemas.microsoft.com/office/drawing/2014/main" id="{3F1D8577-D72C-1948-410C-5AB18705ACB8}"/>
              </a:ext>
            </a:extLst>
          </p:cNvPr>
          <p:cNvPicPr>
            <a:picLocks noGrp="1" noChangeAspect="1"/>
          </p:cNvPicPr>
          <p:nvPr>
            <p:ph type="pic" sz="quarter" idx="20"/>
          </p:nvPr>
        </p:nvPicPr>
        <p:blipFill>
          <a:blip r:embed="rId2" cstate="email">
            <a:extLst>
              <a:ext uri="{28A0092B-C50C-407E-A947-70E740481C1C}">
                <a14:useLocalDpi xmlns:a14="http://schemas.microsoft.com/office/drawing/2010/main"/>
              </a:ext>
            </a:extLst>
          </a:blip>
          <a:srcRect/>
          <a:stretch/>
        </p:blipFill>
        <p:spPr>
          <a:xfrm>
            <a:off x="6297989" y="0"/>
            <a:ext cx="5361066" cy="6858000"/>
          </a:xfrm>
          <a:ln>
            <a:solidFill>
              <a:srgbClr val="09465E"/>
            </a:solidFill>
          </a:ln>
        </p:spPr>
      </p:pic>
    </p:spTree>
    <p:extLst>
      <p:ext uri="{BB962C8B-B14F-4D97-AF65-F5344CB8AC3E}">
        <p14:creationId xmlns:p14="http://schemas.microsoft.com/office/powerpoint/2010/main" val="32147883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Person holding smiling emoji">
            <a:extLst>
              <a:ext uri="{FF2B5EF4-FFF2-40B4-BE49-F238E27FC236}">
                <a16:creationId xmlns:a16="http://schemas.microsoft.com/office/drawing/2014/main" id="{2D006FE8-F6D8-7048-0417-E140970F0F81}"/>
              </a:ext>
            </a:extLst>
          </p:cNvPr>
          <p:cNvPicPr>
            <a:picLocks noGrp="1" noChangeAspect="1"/>
          </p:cNvPicPr>
          <p:nvPr>
            <p:ph type="pic" sz="quarter" idx="20"/>
          </p:nvPr>
        </p:nvPicPr>
        <p:blipFill>
          <a:blip r:embed="rId2" cstate="email">
            <a:extLst>
              <a:ext uri="{28A0092B-C50C-407E-A947-70E740481C1C}">
                <a14:useLocalDpi xmlns:a14="http://schemas.microsoft.com/office/drawing/2010/main"/>
              </a:ext>
            </a:extLst>
          </a:blip>
          <a:srcRect/>
          <a:stretch/>
        </p:blipFill>
        <p:spPr>
          <a:xfrm>
            <a:off x="601406" y="10297"/>
            <a:ext cx="4454688" cy="6858000"/>
          </a:xfrm>
        </p:spPr>
      </p:pic>
      <p:sp>
        <p:nvSpPr>
          <p:cNvPr id="3" name="Text Placeholder 2">
            <a:extLst>
              <a:ext uri="{FF2B5EF4-FFF2-40B4-BE49-F238E27FC236}">
                <a16:creationId xmlns:a16="http://schemas.microsoft.com/office/drawing/2014/main" id="{2A1536FF-A8B8-433C-FE3A-B3241FB86C4F}"/>
              </a:ext>
            </a:extLst>
          </p:cNvPr>
          <p:cNvSpPr>
            <a:spLocks noGrp="1"/>
          </p:cNvSpPr>
          <p:nvPr>
            <p:ph type="body" sz="quarter" idx="21"/>
          </p:nvPr>
        </p:nvSpPr>
        <p:spPr>
          <a:xfrm>
            <a:off x="5449422" y="412882"/>
            <a:ext cx="6071068" cy="992652"/>
          </a:xfrm>
        </p:spPr>
        <p:txBody>
          <a:bodyPr/>
          <a:lstStyle/>
          <a:p>
            <a:r>
              <a:rPr lang="en-US" b="1" kern="0">
                <a:effectLst/>
                <a:latin typeface="Calibri" panose="020F0502020204030204" pitchFamily="34" charset="0"/>
                <a:ea typeface="Times New Roman" panose="02020603050405020304" pitchFamily="18" charset="0"/>
                <a:cs typeface="Times New Roman" panose="02020603050405020304" pitchFamily="18" charset="0"/>
              </a:rPr>
              <a:t>Sfide e opportunità</a:t>
            </a:r>
          </a:p>
          <a:p>
            <a:endParaRPr lang="en-IE"/>
          </a:p>
        </p:txBody>
      </p:sp>
      <p:sp>
        <p:nvSpPr>
          <p:cNvPr id="4" name="Text Placeholder 3">
            <a:extLst>
              <a:ext uri="{FF2B5EF4-FFF2-40B4-BE49-F238E27FC236}">
                <a16:creationId xmlns:a16="http://schemas.microsoft.com/office/drawing/2014/main" id="{1C0F3AE7-5E7B-99E7-2ED5-3CB80EA9DF94}"/>
              </a:ext>
            </a:extLst>
          </p:cNvPr>
          <p:cNvSpPr>
            <a:spLocks noGrp="1"/>
          </p:cNvSpPr>
          <p:nvPr>
            <p:ph type="body" sz="quarter" idx="22"/>
          </p:nvPr>
        </p:nvSpPr>
        <p:spPr>
          <a:xfrm>
            <a:off x="5591523" y="1054969"/>
            <a:ext cx="6350097" cy="4102937"/>
          </a:xfrm>
        </p:spPr>
        <p:txBody>
          <a:bodyPr/>
          <a:lstStyle/>
          <a:p>
            <a:pPr marL="228600" marR="0" lvl="0" indent="-228600" algn="l" defTabSz="914400" rtl="0" eaLnBrk="1" fontAlgn="auto" latinLnBrk="0" hangingPunct="1">
              <a:lnSpc>
                <a:spcPct val="115000"/>
              </a:lnSpc>
              <a:spcBef>
                <a:spcPts val="0"/>
              </a:spcBef>
              <a:spcAft>
                <a:spcPts val="800"/>
              </a:spcAft>
              <a:buClrTx/>
              <a:buSzTx/>
              <a:buFont typeface="Arial" panose="020B0604020202020204" pitchFamily="34" charset="0"/>
              <a:buNone/>
              <a:tabLst/>
              <a:defRPr/>
            </a:pPr>
            <a:r>
              <a:rPr kumimoji="0" lang="es-ES" sz="2800" b="1" i="0" u="none" strike="noStrike" kern="0" cap="none" spc="0" normalizeH="0" baseline="0" noProof="0" err="1">
                <a:ln>
                  <a:noFill/>
                </a:ln>
                <a:solidFill>
                  <a:srgbClr val="60BA47"/>
                </a:solidFill>
                <a:effectLst/>
                <a:uLnTx/>
                <a:uFillTx/>
                <a:latin typeface="Calibri" panose="020F0502020204030204"/>
                <a:ea typeface="Times New Roman" panose="02020603050405020304" pitchFamily="18" charset="0"/>
                <a:cs typeface="Times New Roman" panose="02020603050405020304" pitchFamily="18" charset="0"/>
              </a:rPr>
              <a:t>Opportunità</a:t>
            </a:r>
            <a:r>
              <a:rPr kumimoji="0" lang="es-ES" sz="2800" b="1" i="0" u="none" strike="noStrike" kern="0" cap="none" spc="0" normalizeH="0" baseline="0" noProof="0">
                <a:ln>
                  <a:noFill/>
                </a:ln>
                <a:solidFill>
                  <a:srgbClr val="60BA47"/>
                </a:solidFill>
                <a:effectLst/>
                <a:uLnTx/>
                <a:uFillTx/>
                <a:latin typeface="Calibri" panose="020F0502020204030204"/>
                <a:ea typeface="Times New Roman" panose="02020603050405020304" pitchFamily="18" charset="0"/>
                <a:cs typeface="Times New Roman" panose="02020603050405020304" pitchFamily="18" charset="0"/>
              </a:rPr>
              <a:t>:</a:t>
            </a:r>
            <a:endParaRPr kumimoji="0" lang="es-ES" sz="2800" b="0" i="0" u="none" strike="noStrike" kern="100" cap="none" spc="0" normalizeH="0" baseline="0" noProof="0">
              <a:ln>
                <a:noFill/>
              </a:ln>
              <a:solidFill>
                <a:srgbClr val="60BA47"/>
              </a:solidFill>
              <a:effectLst/>
              <a:uLnTx/>
              <a:uFillTx/>
              <a:latin typeface="Calibri" panose="020F0502020204030204"/>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5000"/>
              </a:lnSpc>
              <a:spcBef>
                <a:spcPts val="0"/>
              </a:spcBef>
              <a:spcAft>
                <a:spcPts val="600"/>
              </a:spcAft>
              <a:buClrTx/>
              <a:buSzPts val="1000"/>
              <a:buFont typeface="Symbol" panose="05050102010706020507" pitchFamily="18" charset="2"/>
              <a:buChar char=""/>
              <a:tabLst>
                <a:tab pos="457200" algn="l"/>
              </a:tabLst>
              <a:defRPr/>
            </a:pPr>
            <a:r>
              <a:rPr kumimoji="0" lang="en-US" sz="2400" b="0" i="0" u="none" strike="noStrike" kern="0" cap="none" spc="0" normalizeH="0" baseline="0" noProof="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La crescente domanda di trasparenza e sostenibilità da parte dei consumatori crea un mercato per l'adozione della blockchain.</a:t>
            </a:r>
            <a:endParaRPr kumimoji="0" lang="es-ES" sz="2400" b="0" i="0" u="none" strike="noStrike" kern="100" cap="none" spc="0" normalizeH="0" baseline="0" noProof="0">
              <a:ln>
                <a:noFill/>
              </a:ln>
              <a:solidFill>
                <a:srgbClr val="09465E"/>
              </a:solidFill>
              <a:effectLst/>
              <a:uLnTx/>
              <a:uFillTx/>
              <a:latin typeface="Calibri" panose="020F0502020204030204"/>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5000"/>
              </a:lnSpc>
              <a:spcBef>
                <a:spcPts val="0"/>
              </a:spcBef>
              <a:spcAft>
                <a:spcPts val="600"/>
              </a:spcAft>
              <a:buClrTx/>
              <a:buSzPts val="1000"/>
              <a:buFont typeface="Symbol" panose="05050102010706020507" pitchFamily="18" charset="2"/>
              <a:buChar char=""/>
              <a:tabLst>
                <a:tab pos="457200" algn="l"/>
              </a:tabLst>
              <a:defRPr/>
            </a:pPr>
            <a:r>
              <a:rPr kumimoji="0" lang="en-US" sz="2400" b="0" i="0" u="none" strike="noStrike" kern="0" cap="none" spc="0" normalizeH="0" baseline="0" noProof="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L'intelligenza artificiale e l'automazione garantiscono la scalabilità per soddisfare la crescente domanda di cibo, </a:t>
            </a:r>
            <a:r>
              <a:rPr kumimoji="0" lang="en-US" sz="2400" b="0" i="0" u="none" strike="noStrike" kern="0" cap="none" spc="0" normalizeH="0" baseline="0" noProof="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riducendo </a:t>
            </a:r>
            <a:r>
              <a:rPr kumimoji="0" lang="en-US" sz="2400" b="0" i="0" u="none" strike="noStrike" kern="0" cap="none" spc="0" normalizeH="0" baseline="0" noProof="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al </a:t>
            </a:r>
            <a:r>
              <a:rPr kumimoji="0" lang="en-US" sz="2400" b="0" i="0" u="none" strike="noStrike" kern="0" cap="none" spc="0" normalizeH="0" baseline="0" noProof="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minimo </a:t>
            </a:r>
            <a:r>
              <a:rPr kumimoji="0" lang="en-US" sz="2400" b="0" i="0" u="none" strike="noStrike" kern="0" cap="none" spc="0" normalizeH="0" baseline="0" noProof="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gli sprechi.</a:t>
            </a:r>
            <a:endParaRPr kumimoji="0" lang="es-ES" sz="2400" b="0" i="0" u="none" strike="noStrike" kern="100" cap="none" spc="0" normalizeH="0" baseline="0" noProof="0">
              <a:ln>
                <a:noFill/>
              </a:ln>
              <a:solidFill>
                <a:srgbClr val="09465E"/>
              </a:solidFill>
              <a:effectLst/>
              <a:uLnTx/>
              <a:uFillTx/>
              <a:latin typeface="Calibri" panose="020F0502020204030204"/>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5000"/>
              </a:lnSpc>
              <a:spcBef>
                <a:spcPts val="0"/>
              </a:spcBef>
              <a:spcAft>
                <a:spcPts val="600"/>
              </a:spcAft>
              <a:buClrTx/>
              <a:buSzPts val="1000"/>
              <a:buFont typeface="Symbol" panose="05050102010706020507" pitchFamily="18" charset="2"/>
              <a:buChar char=""/>
              <a:tabLst>
                <a:tab pos="457200" algn="l"/>
              </a:tabLst>
              <a:defRPr/>
            </a:pPr>
            <a:r>
              <a:rPr kumimoji="0" lang="en-US" sz="2400" b="0" i="0" u="none" strike="noStrike" kern="0" cap="none" spc="0" normalizeH="0" baseline="0" noProof="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La collaborazione con i fornitori di tecnologia e gli istituti di formazione può colmare il gap di competenze.</a:t>
            </a:r>
          </a:p>
          <a:p>
            <a:pPr marL="342900" marR="0" lvl="0" indent="-342900" algn="l" defTabSz="914400" rtl="0" eaLnBrk="1" fontAlgn="auto" latinLnBrk="0" hangingPunct="1">
              <a:lnSpc>
                <a:spcPct val="105000"/>
              </a:lnSpc>
              <a:spcBef>
                <a:spcPts val="0"/>
              </a:spcBef>
              <a:spcAft>
                <a:spcPts val="600"/>
              </a:spcAft>
              <a:buClrTx/>
              <a:buSzPts val="1000"/>
              <a:buFont typeface="Symbol" panose="05050102010706020507" pitchFamily="18" charset="2"/>
              <a:buChar char=""/>
              <a:tabLst>
                <a:tab pos="457200" algn="l"/>
              </a:tabLst>
              <a:defRPr/>
            </a:pPr>
            <a:r>
              <a:rPr kumimoji="0" lang="en-US" sz="2400" b="0" i="0" u="none" strike="noStrike" kern="100" cap="none" spc="0" normalizeH="0" baseline="0" noProof="0">
                <a:ln>
                  <a:noFill/>
                </a:ln>
                <a:solidFill>
                  <a:srgbClr val="09465E"/>
                </a:solidFill>
                <a:effectLst/>
                <a:uLnTx/>
                <a:uFillTx/>
                <a:latin typeface="Calibri" panose="020F0502020204030204"/>
                <a:ea typeface="Aptos" panose="020B0004020202020204" pitchFamily="34" charset="0"/>
                <a:cs typeface="Times New Roman" panose="02020603050405020304" pitchFamily="18" charset="0"/>
              </a:rPr>
              <a:t>Sostiene la sicurezza alimentare ridistribuendo le eccedenze a chi ne ha bisogno.</a:t>
            </a:r>
          </a:p>
          <a:p>
            <a:endParaRPr lang="en-IE"/>
          </a:p>
        </p:txBody>
      </p:sp>
    </p:spTree>
    <p:extLst>
      <p:ext uri="{BB962C8B-B14F-4D97-AF65-F5344CB8AC3E}">
        <p14:creationId xmlns:p14="http://schemas.microsoft.com/office/powerpoint/2010/main" val="10953428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0A899-A5A8-9BCE-2186-5166E49D4DC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ED350BA-D927-4512-EF21-2C4497F7E479}"/>
              </a:ext>
            </a:extLst>
          </p:cNvPr>
          <p:cNvSpPr>
            <a:spLocks noGrp="1"/>
          </p:cNvSpPr>
          <p:nvPr>
            <p:ph type="body" sz="quarter" idx="22"/>
          </p:nvPr>
        </p:nvSpPr>
        <p:spPr>
          <a:xfrm>
            <a:off x="1040588" y="3823137"/>
            <a:ext cx="5678263" cy="1613727"/>
          </a:xfrm>
        </p:spPr>
        <p:txBody>
          <a:bodyPr/>
          <a:lstStyle/>
          <a:p>
            <a:pPr algn="just">
              <a:spcAft>
                <a:spcPts val="1875"/>
              </a:spcAft>
              <a:buNone/>
            </a:pPr>
            <a:r>
              <a:rPr lang="en-US" sz="2200" b="1" i="0" u="sng" dirty="0">
                <a:solidFill>
                  <a:srgbClr val="2F2F2F"/>
                </a:solidFill>
                <a:effectLst/>
                <a:hlinkClick r:id="rId3"/>
              </a:rPr>
              <a:t>Future Food Cast </a:t>
            </a:r>
            <a:r>
              <a:rPr lang="en-US" sz="2200" kern="100" dirty="0">
                <a:latin typeface="Calibri" panose="020F0502020204030204"/>
                <a:cs typeface="Times New Roman" panose="02020603050405020304" pitchFamily="18" charset="0"/>
              </a:rPr>
              <a:t>è </a:t>
            </a:r>
            <a:r>
              <a:rPr lang="en-US" sz="2200" kern="100" dirty="0" err="1">
                <a:latin typeface="Calibri" panose="020F0502020204030204"/>
                <a:cs typeface="Times New Roman" panose="02020603050405020304" pitchFamily="18" charset="0"/>
              </a:rPr>
              <a:t>una</a:t>
            </a:r>
            <a:r>
              <a:rPr lang="en-US" sz="2200" kern="100" dirty="0">
                <a:latin typeface="Calibri" panose="020F0502020204030204"/>
                <a:cs typeface="Times New Roman" panose="02020603050405020304" pitchFamily="18" charset="0"/>
              </a:rPr>
              <a:t> </a:t>
            </a:r>
            <a:r>
              <a:rPr lang="en-US" sz="2200" kern="100" dirty="0" err="1">
                <a:latin typeface="Calibri" panose="020F0502020204030204"/>
                <a:cs typeface="Times New Roman" panose="02020603050405020304" pitchFamily="18" charset="0"/>
              </a:rPr>
              <a:t>comunità</a:t>
            </a:r>
            <a:r>
              <a:rPr lang="en-US" sz="2200" kern="100" dirty="0">
                <a:latin typeface="Calibri" panose="020F0502020204030204"/>
                <a:cs typeface="Times New Roman" panose="02020603050405020304" pitchFamily="18" charset="0"/>
              </a:rPr>
              <a:t> e un podcast </a:t>
            </a:r>
            <a:r>
              <a:rPr lang="en-US" sz="2200" kern="100" dirty="0">
                <a:latin typeface="Calibri" panose="020F0502020204030204"/>
                <a:cs typeface="Times New Roman" panose="02020603050405020304" pitchFamily="18" charset="0"/>
                <a:hlinkClick r:id="rId4"/>
              </a:rPr>
              <a:t>powered-by-Farm-to-Plate </a:t>
            </a:r>
            <a:r>
              <a:rPr lang="en-US" sz="2200" kern="100" dirty="0" err="1">
                <a:latin typeface="Calibri" panose="020F0502020204030204"/>
                <a:cs typeface="Times New Roman" panose="02020603050405020304" pitchFamily="18" charset="0"/>
              </a:rPr>
              <a:t>che</a:t>
            </a:r>
            <a:r>
              <a:rPr lang="en-US" sz="2200" kern="100" dirty="0">
                <a:latin typeface="Calibri" panose="020F0502020204030204"/>
                <a:cs typeface="Times New Roman" panose="02020603050405020304" pitchFamily="18" charset="0"/>
              </a:rPr>
              <a:t> </a:t>
            </a:r>
            <a:r>
              <a:rPr lang="en-US" sz="2200" kern="100" dirty="0" err="1">
                <a:latin typeface="Calibri" panose="020F0502020204030204"/>
                <a:cs typeface="Times New Roman" panose="02020603050405020304" pitchFamily="18" charset="0"/>
              </a:rPr>
              <a:t>condivide</a:t>
            </a:r>
            <a:r>
              <a:rPr lang="en-US" sz="2200" kern="100" dirty="0">
                <a:latin typeface="Calibri" panose="020F0502020204030204"/>
                <a:cs typeface="Times New Roman" panose="02020603050405020304" pitchFamily="18" charset="0"/>
              </a:rPr>
              <a:t> le </a:t>
            </a:r>
            <a:r>
              <a:rPr lang="en-US" sz="2200" kern="100" dirty="0" err="1">
                <a:latin typeface="Calibri" panose="020F0502020204030204"/>
                <a:cs typeface="Times New Roman" panose="02020603050405020304" pitchFamily="18" charset="0"/>
              </a:rPr>
              <a:t>intuizioni</a:t>
            </a:r>
            <a:r>
              <a:rPr lang="en-US" sz="2200" kern="100" dirty="0">
                <a:latin typeface="Calibri" panose="020F0502020204030204"/>
                <a:cs typeface="Times New Roman" panose="02020603050405020304" pitchFamily="18" charset="0"/>
              </a:rPr>
              <a:t> </a:t>
            </a:r>
            <a:r>
              <a:rPr lang="en-US" sz="2200" kern="100" dirty="0" err="1">
                <a:latin typeface="Calibri" panose="020F0502020204030204"/>
                <a:cs typeface="Times New Roman" panose="02020603050405020304" pitchFamily="18" charset="0"/>
              </a:rPr>
              <a:t>dei</a:t>
            </a:r>
            <a:r>
              <a:rPr lang="en-US" sz="2200" kern="100" dirty="0">
                <a:latin typeface="Calibri" panose="020F0502020204030204"/>
                <a:cs typeface="Times New Roman" panose="02020603050405020304" pitchFamily="18" charset="0"/>
              </a:rPr>
              <a:t> leader </a:t>
            </a:r>
            <a:r>
              <a:rPr lang="en-US" sz="2200" kern="100" dirty="0" err="1">
                <a:latin typeface="Calibri" panose="020F0502020204030204"/>
                <a:cs typeface="Times New Roman" panose="02020603050405020304" pitchFamily="18" charset="0"/>
              </a:rPr>
              <a:t>dell'industria</a:t>
            </a:r>
            <a:r>
              <a:rPr lang="en-US" sz="2200" kern="100" dirty="0">
                <a:latin typeface="Calibri" panose="020F0502020204030204"/>
                <a:cs typeface="Times New Roman" panose="02020603050405020304" pitchFamily="18" charset="0"/>
              </a:rPr>
              <a:t> </a:t>
            </a:r>
            <a:r>
              <a:rPr lang="en-US" sz="2200" kern="100" dirty="0" err="1">
                <a:latin typeface="Calibri" panose="020F0502020204030204"/>
                <a:cs typeface="Times New Roman" panose="02020603050405020304" pitchFamily="18" charset="0"/>
              </a:rPr>
              <a:t>alimentare</a:t>
            </a:r>
            <a:r>
              <a:rPr lang="en-US" sz="2200" kern="100" dirty="0">
                <a:latin typeface="Calibri" panose="020F0502020204030204"/>
                <a:cs typeface="Times New Roman" panose="02020603050405020304" pitchFamily="18" charset="0"/>
              </a:rPr>
              <a:t> e </a:t>
            </a:r>
            <a:r>
              <a:rPr lang="en-US" sz="2200" kern="100" dirty="0" err="1">
                <a:latin typeface="Calibri" panose="020F0502020204030204"/>
                <a:cs typeface="Times New Roman" panose="02020603050405020304" pitchFamily="18" charset="0"/>
              </a:rPr>
              <a:t>delle</a:t>
            </a:r>
            <a:r>
              <a:rPr lang="en-US" sz="2200" kern="100" dirty="0">
                <a:latin typeface="Calibri" panose="020F0502020204030204"/>
                <a:cs typeface="Times New Roman" panose="02020603050405020304" pitchFamily="18" charset="0"/>
              </a:rPr>
              <a:t> </a:t>
            </a:r>
            <a:r>
              <a:rPr lang="en-US" sz="2200" kern="100" dirty="0" err="1">
                <a:latin typeface="Calibri" panose="020F0502020204030204"/>
                <a:cs typeface="Times New Roman" panose="02020603050405020304" pitchFamily="18" charset="0"/>
              </a:rPr>
              <a:t>bevande</a:t>
            </a:r>
            <a:r>
              <a:rPr lang="en-US" sz="2200" kern="100" dirty="0">
                <a:latin typeface="Calibri" panose="020F0502020204030204"/>
                <a:cs typeface="Times New Roman" panose="02020603050405020304" pitchFamily="18" charset="0"/>
              </a:rPr>
              <a:t> di </a:t>
            </a:r>
            <a:r>
              <a:rPr lang="en-US" sz="2200" kern="100" dirty="0" err="1">
                <a:latin typeface="Calibri" panose="020F0502020204030204"/>
                <a:cs typeface="Times New Roman" panose="02020603050405020304" pitchFamily="18" charset="0"/>
              </a:rPr>
              <a:t>tutto</a:t>
            </a:r>
            <a:r>
              <a:rPr lang="en-US" sz="2200" kern="100" dirty="0">
                <a:latin typeface="Calibri" panose="020F0502020204030204"/>
                <a:cs typeface="Times New Roman" panose="02020603050405020304" pitchFamily="18" charset="0"/>
              </a:rPr>
              <a:t> il mondo </a:t>
            </a:r>
            <a:r>
              <a:rPr lang="en-US" sz="2200" kern="100" dirty="0" err="1">
                <a:latin typeface="Calibri" panose="020F0502020204030204"/>
                <a:cs typeface="Times New Roman" panose="02020603050405020304" pitchFamily="18" charset="0"/>
              </a:rPr>
              <a:t>sul</a:t>
            </a:r>
            <a:r>
              <a:rPr lang="en-US" sz="2200" kern="100" dirty="0">
                <a:latin typeface="Calibri" panose="020F0502020204030204"/>
                <a:cs typeface="Times New Roman" panose="02020603050405020304" pitchFamily="18" charset="0"/>
              </a:rPr>
              <a:t> </a:t>
            </a:r>
            <a:r>
              <a:rPr lang="en-US" sz="2200" kern="100" dirty="0" err="1">
                <a:latin typeface="Calibri" panose="020F0502020204030204"/>
                <a:cs typeface="Times New Roman" panose="02020603050405020304" pitchFamily="18" charset="0"/>
              </a:rPr>
              <a:t>futuro</a:t>
            </a:r>
            <a:r>
              <a:rPr lang="en-US" sz="2200" kern="100" dirty="0">
                <a:latin typeface="Calibri" panose="020F0502020204030204"/>
                <a:cs typeface="Times New Roman" panose="02020603050405020304" pitchFamily="18" charset="0"/>
              </a:rPr>
              <a:t> del </a:t>
            </a:r>
            <a:r>
              <a:rPr lang="en-US" sz="2200" kern="100" dirty="0" err="1">
                <a:latin typeface="Calibri" panose="020F0502020204030204"/>
                <a:cs typeface="Times New Roman" panose="02020603050405020304" pitchFamily="18" charset="0"/>
              </a:rPr>
              <a:t>cibo</a:t>
            </a:r>
            <a:r>
              <a:rPr lang="en-US" sz="2200" kern="100" dirty="0">
                <a:latin typeface="Calibri" panose="020F0502020204030204"/>
                <a:cs typeface="Times New Roman" panose="02020603050405020304" pitchFamily="18" charset="0"/>
              </a:rPr>
              <a:t>. La </a:t>
            </a:r>
            <a:r>
              <a:rPr lang="en-US" sz="2200" kern="100" dirty="0" err="1">
                <a:latin typeface="Calibri" panose="020F0502020204030204"/>
                <a:cs typeface="Times New Roman" panose="02020603050405020304" pitchFamily="18" charset="0"/>
                <a:hlinkClick r:id="rId5"/>
              </a:rPr>
              <a:t>serie</a:t>
            </a:r>
            <a:r>
              <a:rPr lang="en-US" sz="2200" kern="100" dirty="0">
                <a:latin typeface="Calibri" panose="020F0502020204030204"/>
                <a:cs typeface="Times New Roman" panose="02020603050405020304" pitchFamily="18" charset="0"/>
                <a:hlinkClick r:id="rId5"/>
              </a:rPr>
              <a:t> di podcast </a:t>
            </a:r>
            <a:r>
              <a:rPr lang="en-US" sz="2200" b="1" kern="100" dirty="0">
                <a:latin typeface="Calibri" panose="020F0502020204030204"/>
                <a:cs typeface="Times New Roman" panose="02020603050405020304" pitchFamily="18" charset="0"/>
              </a:rPr>
              <a:t>e </a:t>
            </a:r>
            <a:r>
              <a:rPr lang="en-US" sz="2200" kern="100" dirty="0">
                <a:latin typeface="Calibri" panose="020F0502020204030204"/>
                <a:cs typeface="Times New Roman" panose="02020603050405020304" pitchFamily="18" charset="0"/>
                <a:hlinkClick r:id="rId6"/>
              </a:rPr>
              <a:t>blog </a:t>
            </a:r>
            <a:r>
              <a:rPr lang="en-US" sz="2200" kern="100" dirty="0" err="1">
                <a:latin typeface="Calibri" panose="020F0502020204030204"/>
                <a:cs typeface="Times New Roman" panose="02020603050405020304" pitchFamily="18" charset="0"/>
              </a:rPr>
              <a:t>offre</a:t>
            </a:r>
            <a:r>
              <a:rPr lang="en-US" sz="2200" kern="100" dirty="0">
                <a:latin typeface="Calibri" panose="020F0502020204030204"/>
                <a:cs typeface="Times New Roman" panose="02020603050405020304" pitchFamily="18" charset="0"/>
              </a:rPr>
              <a:t> </a:t>
            </a:r>
            <a:r>
              <a:rPr lang="en-US" sz="2200" kern="100" dirty="0" err="1">
                <a:latin typeface="Calibri" panose="020F0502020204030204"/>
                <a:cs typeface="Times New Roman" panose="02020603050405020304" pitchFamily="18" charset="0"/>
              </a:rPr>
              <a:t>agli</a:t>
            </a:r>
            <a:r>
              <a:rPr lang="en-US" sz="2200" kern="100" dirty="0">
                <a:latin typeface="Calibri" panose="020F0502020204030204"/>
                <a:cs typeface="Times New Roman" panose="02020603050405020304" pitchFamily="18" charset="0"/>
              </a:rPr>
              <a:t> </a:t>
            </a:r>
            <a:r>
              <a:rPr lang="en-US" sz="2200" kern="100" dirty="0" err="1">
                <a:latin typeface="Calibri" panose="020F0502020204030204"/>
                <a:cs typeface="Times New Roman" panose="02020603050405020304" pitchFamily="18" charset="0"/>
              </a:rPr>
              <a:t>ascoltatori</a:t>
            </a:r>
            <a:r>
              <a:rPr lang="en-US" sz="2200" kern="100" dirty="0">
                <a:latin typeface="Calibri" panose="020F0502020204030204"/>
                <a:cs typeface="Times New Roman" panose="02020603050405020304" pitchFamily="18" charset="0"/>
              </a:rPr>
              <a:t> </a:t>
            </a:r>
            <a:r>
              <a:rPr lang="en-US" sz="2200" kern="100" dirty="0" err="1">
                <a:latin typeface="Calibri" panose="020F0502020204030204"/>
                <a:cs typeface="Times New Roman" panose="02020603050405020304" pitchFamily="18" charset="0"/>
              </a:rPr>
              <a:t>una</a:t>
            </a:r>
            <a:r>
              <a:rPr lang="en-US" sz="2200" kern="100" dirty="0">
                <a:latin typeface="Calibri" panose="020F0502020204030204"/>
                <a:cs typeface="Times New Roman" panose="02020603050405020304" pitchFamily="18" charset="0"/>
              </a:rPr>
              <a:t> </a:t>
            </a:r>
            <a:r>
              <a:rPr lang="en-US" sz="2200" kern="100" dirty="0" err="1">
                <a:latin typeface="Calibri" panose="020F0502020204030204"/>
                <a:cs typeface="Times New Roman" panose="02020603050405020304" pitchFamily="18" charset="0"/>
              </a:rPr>
              <a:t>grande</a:t>
            </a:r>
            <a:r>
              <a:rPr lang="en-US" sz="2200" kern="100" dirty="0">
                <a:latin typeface="Calibri" panose="020F0502020204030204"/>
                <a:cs typeface="Times New Roman" panose="02020603050405020304" pitchFamily="18" charset="0"/>
              </a:rPr>
              <a:t> </a:t>
            </a:r>
            <a:r>
              <a:rPr lang="en-US" sz="2200" kern="100" dirty="0" err="1">
                <a:latin typeface="Calibri" panose="020F0502020204030204"/>
                <a:cs typeface="Times New Roman" panose="02020603050405020304" pitchFamily="18" charset="0"/>
              </a:rPr>
              <a:t>quantità</a:t>
            </a:r>
            <a:r>
              <a:rPr lang="en-US" sz="2200" kern="100" dirty="0">
                <a:latin typeface="Calibri" panose="020F0502020204030204"/>
                <a:cs typeface="Times New Roman" panose="02020603050405020304" pitchFamily="18" charset="0"/>
              </a:rPr>
              <a:t> di </a:t>
            </a:r>
            <a:r>
              <a:rPr lang="en-US" sz="2200" kern="100" dirty="0" err="1">
                <a:latin typeface="Calibri" panose="020F0502020204030204"/>
                <a:cs typeface="Times New Roman" panose="02020603050405020304" pitchFamily="18" charset="0"/>
              </a:rPr>
              <a:t>fatti</a:t>
            </a:r>
            <a:r>
              <a:rPr lang="en-US" sz="2200" kern="100" dirty="0">
                <a:latin typeface="Calibri" panose="020F0502020204030204"/>
                <a:cs typeface="Times New Roman" panose="02020603050405020304" pitchFamily="18" charset="0"/>
              </a:rPr>
              <a:t> e </a:t>
            </a:r>
            <a:r>
              <a:rPr lang="en-US" sz="2200" kern="100" dirty="0" err="1">
                <a:latin typeface="Calibri" panose="020F0502020204030204"/>
                <a:cs typeface="Times New Roman" panose="02020603050405020304" pitchFamily="18" charset="0"/>
              </a:rPr>
              <a:t>approfondimenti</a:t>
            </a:r>
            <a:r>
              <a:rPr lang="en-US" sz="2200" kern="100" dirty="0">
                <a:latin typeface="Calibri" panose="020F0502020204030204"/>
                <a:cs typeface="Times New Roman" panose="02020603050405020304" pitchFamily="18" charset="0"/>
              </a:rPr>
              <a:t> </a:t>
            </a:r>
            <a:r>
              <a:rPr lang="en-US" sz="2200" kern="100" dirty="0" err="1">
                <a:latin typeface="Calibri" panose="020F0502020204030204"/>
                <a:cs typeface="Times New Roman" panose="02020603050405020304" pitchFamily="18" charset="0"/>
              </a:rPr>
              <a:t>sulle</a:t>
            </a:r>
            <a:r>
              <a:rPr lang="en-US" sz="2200" kern="100" dirty="0">
                <a:latin typeface="Calibri" panose="020F0502020204030204"/>
                <a:cs typeface="Times New Roman" panose="02020603050405020304" pitchFamily="18" charset="0"/>
              </a:rPr>
              <a:t> </a:t>
            </a:r>
            <a:r>
              <a:rPr lang="en-US" sz="2200" kern="100" dirty="0" err="1">
                <a:latin typeface="Calibri" panose="020F0502020204030204"/>
                <a:cs typeface="Times New Roman" panose="02020603050405020304" pitchFamily="18" charset="0"/>
              </a:rPr>
              <a:t>ultime</a:t>
            </a:r>
            <a:r>
              <a:rPr lang="en-US" sz="2200" kern="100" dirty="0">
                <a:latin typeface="Calibri" panose="020F0502020204030204"/>
                <a:cs typeface="Times New Roman" panose="02020603050405020304" pitchFamily="18" charset="0"/>
              </a:rPr>
              <a:t> </a:t>
            </a:r>
            <a:r>
              <a:rPr lang="en-US" sz="2200" kern="100" dirty="0" err="1">
                <a:latin typeface="Calibri" panose="020F0502020204030204"/>
                <a:cs typeface="Times New Roman" panose="02020603050405020304" pitchFamily="18" charset="0"/>
              </a:rPr>
              <a:t>tendenze</a:t>
            </a:r>
            <a:r>
              <a:rPr lang="en-US" sz="2200" kern="100" dirty="0">
                <a:latin typeface="Calibri" panose="020F0502020204030204"/>
                <a:cs typeface="Times New Roman" panose="02020603050405020304" pitchFamily="18" charset="0"/>
              </a:rPr>
              <a:t> </a:t>
            </a:r>
            <a:r>
              <a:rPr lang="en-US" sz="2200" kern="100" dirty="0" err="1">
                <a:latin typeface="Calibri" panose="020F0502020204030204"/>
                <a:cs typeface="Times New Roman" panose="02020603050405020304" pitchFamily="18" charset="0"/>
              </a:rPr>
              <a:t>dell'industria</a:t>
            </a:r>
            <a:r>
              <a:rPr lang="en-US" sz="2200" kern="100" dirty="0">
                <a:latin typeface="Calibri" panose="020F0502020204030204"/>
                <a:cs typeface="Times New Roman" panose="02020603050405020304" pitchFamily="18" charset="0"/>
              </a:rPr>
              <a:t> </a:t>
            </a:r>
            <a:r>
              <a:rPr lang="en-US" sz="2200" kern="100" dirty="0" err="1">
                <a:latin typeface="Calibri" panose="020F0502020204030204"/>
                <a:cs typeface="Times New Roman" panose="02020603050405020304" pitchFamily="18" charset="0"/>
              </a:rPr>
              <a:t>alimentare</a:t>
            </a:r>
            <a:r>
              <a:rPr lang="en-US" sz="2200" kern="100" dirty="0">
                <a:latin typeface="Calibri" panose="020F0502020204030204"/>
                <a:cs typeface="Times New Roman" panose="02020603050405020304" pitchFamily="18" charset="0"/>
              </a:rPr>
              <a:t>.</a:t>
            </a:r>
            <a:endParaRPr lang="en-US" sz="2200" dirty="0">
              <a:solidFill>
                <a:schemeClr val="accent1">
                  <a:lumMod val="50000"/>
                </a:schemeClr>
              </a:solidFill>
              <a:latin typeface="SpotifyMixUI"/>
            </a:endParaRPr>
          </a:p>
          <a:p>
            <a:pPr marL="0" indent="0"/>
            <a:endParaRPr lang="en-US" sz="2200" dirty="0">
              <a:solidFill>
                <a:schemeClr val="accent1">
                  <a:lumMod val="50000"/>
                </a:schemeClr>
              </a:solidFill>
              <a:latin typeface="SpotifyMixUI"/>
            </a:endParaRPr>
          </a:p>
          <a:p>
            <a:pPr marL="0" indent="0"/>
            <a:endParaRPr lang="en-US" sz="2200" dirty="0">
              <a:solidFill>
                <a:schemeClr val="accent1">
                  <a:lumMod val="50000"/>
                </a:schemeClr>
              </a:solidFill>
              <a:latin typeface="SpotifyMixUI"/>
            </a:endParaRPr>
          </a:p>
          <a:p>
            <a:pPr marL="0" indent="0"/>
            <a:endParaRPr lang="en-US" sz="2200" dirty="0">
              <a:solidFill>
                <a:schemeClr val="accent1">
                  <a:lumMod val="50000"/>
                </a:schemeClr>
              </a:solidFill>
              <a:latin typeface="SpotifyMixUI"/>
            </a:endParaRPr>
          </a:p>
          <a:p>
            <a:pPr marL="0" indent="0"/>
            <a:endParaRPr lang="en-US" sz="2200" dirty="0">
              <a:solidFill>
                <a:schemeClr val="accent1">
                  <a:lumMod val="50000"/>
                </a:schemeClr>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2200" b="1" dirty="0">
              <a:solidFill>
                <a:srgbClr val="002060"/>
              </a:solidFill>
              <a:latin typeface="Calibri" panose="020F0502020204030204" pitchFamily="34" charset="0"/>
              <a:ea typeface="Lato" charset="0"/>
              <a:cs typeface="Calibri" panose="020F0502020204030204" pitchFamily="34" charset="0"/>
            </a:endParaRPr>
          </a:p>
          <a:p>
            <a:endParaRPr kumimoji="0" lang="en-US" sz="2200" b="0" i="0" u="none" strike="noStrike" kern="0" cap="none" spc="0" normalizeH="0" baseline="0" noProof="0" dirty="0">
              <a:ln>
                <a:noFill/>
              </a:ln>
              <a:solidFill>
                <a:srgbClr val="002060"/>
              </a:solidFill>
              <a:effectLst/>
              <a:uLnTx/>
              <a:uFillTx/>
              <a:latin typeface="Calibri Light" panose="020F0302020204030204"/>
              <a:ea typeface="Aptos" panose="020B0004020202020204" pitchFamily="34" charset="0"/>
              <a:cs typeface="Times New Roman" panose="02020603050405020304" pitchFamily="18" charset="0"/>
            </a:endParaRPr>
          </a:p>
          <a:p>
            <a:endParaRPr kumimoji="0" lang="es-ES" sz="2200" b="0" i="0" u="none" strike="noStrike" kern="100" cap="none" spc="0" normalizeH="0" baseline="0" noProof="0" dirty="0">
              <a:ln>
                <a:noFill/>
              </a:ln>
              <a:solidFill>
                <a:srgbClr val="002060"/>
              </a:solidFill>
              <a:effectLst/>
              <a:uLnTx/>
              <a:uFillTx/>
              <a:latin typeface="Calibri Light" panose="020F0302020204030204"/>
              <a:ea typeface="Aptos" panose="020B0004020202020204" pitchFamily="34" charset="0"/>
              <a:cs typeface="Times New Roman" panose="02020603050405020304" pitchFamily="18" charset="0"/>
            </a:endParaRPr>
          </a:p>
          <a:p>
            <a:endParaRPr lang="es-ES" sz="2200" b="1" dirty="0">
              <a:solidFill>
                <a:srgbClr val="002060"/>
              </a:solidFill>
              <a:latin typeface="Calibri" panose="020F0502020204030204" pitchFamily="34" charset="0"/>
              <a:cs typeface="Times New Roman" panose="02020603050405020304" pitchFamily="18" charset="0"/>
            </a:endParaRPr>
          </a:p>
          <a:p>
            <a:pPr marL="0" indent="0"/>
            <a:endParaRPr lang="en-IE" sz="2200" dirty="0">
              <a:solidFill>
                <a:srgbClr val="002060"/>
              </a:solidFill>
            </a:endParaRPr>
          </a:p>
        </p:txBody>
      </p:sp>
      <p:sp>
        <p:nvSpPr>
          <p:cNvPr id="13" name="CuadroTexto 12">
            <a:extLst>
              <a:ext uri="{FF2B5EF4-FFF2-40B4-BE49-F238E27FC236}">
                <a16:creationId xmlns:a16="http://schemas.microsoft.com/office/drawing/2014/main" id="{5DD4EC12-B3C0-07D4-ACB6-0BDA490B4133}"/>
              </a:ext>
            </a:extLst>
          </p:cNvPr>
          <p:cNvSpPr txBox="1"/>
          <p:nvPr/>
        </p:nvSpPr>
        <p:spPr>
          <a:xfrm>
            <a:off x="7513917" y="401894"/>
            <a:ext cx="4678082" cy="4580741"/>
          </a:xfrm>
          <a:prstGeom prst="rect">
            <a:avLst/>
          </a:prstGeom>
          <a:noFill/>
        </p:spPr>
        <p:txBody>
          <a:bodyPr wrap="square" rtlCol="0">
            <a:spAutoFit/>
          </a:bodyPr>
          <a:lstStyle/>
          <a:p>
            <a:pPr marL="228600" indent="-228600" algn="l" rtl="0">
              <a:lnSpc>
                <a:spcPts val="2480"/>
              </a:lnSpc>
              <a:defRPr/>
            </a:pPr>
            <a:r>
              <a:rPr lang="en-US" sz="2200" kern="100" dirty="0">
                <a:solidFill>
                  <a:srgbClr val="09465E"/>
                </a:solidFill>
                <a:latin typeface="Calibri" panose="020F0502020204030204"/>
                <a:ea typeface="+mn-ea"/>
                <a:cs typeface="Times New Roman" panose="02020603050405020304" pitchFamily="18" charset="0"/>
              </a:rPr>
              <a:t>Tra </a:t>
            </a:r>
            <a:r>
              <a:rPr lang="en-US" sz="2200" kern="100" dirty="0" err="1">
                <a:solidFill>
                  <a:srgbClr val="09465E"/>
                </a:solidFill>
                <a:latin typeface="Calibri" panose="020F0502020204030204"/>
                <a:ea typeface="+mn-ea"/>
                <a:cs typeface="Times New Roman" panose="02020603050405020304" pitchFamily="18" charset="0"/>
              </a:rPr>
              <a:t>i</a:t>
            </a:r>
            <a:r>
              <a:rPr lang="en-US" sz="2200" kern="100" dirty="0">
                <a:solidFill>
                  <a:srgbClr val="09465E"/>
                </a:solidFill>
                <a:latin typeface="Calibri" panose="020F0502020204030204"/>
                <a:ea typeface="+mn-ea"/>
                <a:cs typeface="Times New Roman" panose="02020603050405020304" pitchFamily="18" charset="0"/>
              </a:rPr>
              <a:t> </a:t>
            </a:r>
            <a:r>
              <a:rPr lang="en-US" sz="2200" kern="100" dirty="0" err="1">
                <a:solidFill>
                  <a:srgbClr val="09465E"/>
                </a:solidFill>
                <a:latin typeface="Calibri" panose="020F0502020204030204"/>
                <a:ea typeface="+mn-ea"/>
                <a:cs typeface="Times New Roman" panose="02020603050405020304" pitchFamily="18" charset="0"/>
              </a:rPr>
              <a:t>temi</a:t>
            </a:r>
            <a:r>
              <a:rPr lang="en-US" sz="2200" kern="100" dirty="0">
                <a:solidFill>
                  <a:srgbClr val="09465E"/>
                </a:solidFill>
                <a:latin typeface="Calibri" panose="020F0502020204030204"/>
                <a:ea typeface="+mn-ea"/>
                <a:cs typeface="Times New Roman" panose="02020603050405020304" pitchFamily="18" charset="0"/>
              </a:rPr>
              <a:t> </a:t>
            </a:r>
            <a:r>
              <a:rPr lang="en-US" sz="2200" kern="100" dirty="0" err="1">
                <a:solidFill>
                  <a:srgbClr val="09465E"/>
                </a:solidFill>
                <a:latin typeface="Calibri" panose="020F0502020204030204"/>
                <a:ea typeface="+mn-ea"/>
                <a:cs typeface="Times New Roman" panose="02020603050405020304" pitchFamily="18" charset="0"/>
              </a:rPr>
              <a:t>esplorati</a:t>
            </a:r>
            <a:r>
              <a:rPr lang="en-US" sz="2200" kern="100" dirty="0">
                <a:solidFill>
                  <a:srgbClr val="09465E"/>
                </a:solidFill>
                <a:latin typeface="Calibri" panose="020F0502020204030204"/>
                <a:ea typeface="+mn-ea"/>
                <a:cs typeface="Times New Roman" panose="02020603050405020304" pitchFamily="18" charset="0"/>
              </a:rPr>
              <a:t>: </a:t>
            </a:r>
          </a:p>
          <a:p>
            <a:pPr marL="285750" indent="-285750" algn="l" rtl="0">
              <a:lnSpc>
                <a:spcPts val="2480"/>
              </a:lnSpc>
              <a:buFont typeface="Arial" panose="020B0604020202020204" pitchFamily="34" charset="0"/>
              <a:buChar char="•"/>
              <a:defRPr/>
            </a:pPr>
            <a:r>
              <a:rPr lang="en-US" sz="2200" kern="100" dirty="0">
                <a:solidFill>
                  <a:srgbClr val="09465E"/>
                </a:solidFill>
                <a:latin typeface="Calibri" panose="020F0502020204030204"/>
                <a:ea typeface="+mn-ea"/>
                <a:cs typeface="Times New Roman" panose="02020603050405020304" pitchFamily="18" charset="0"/>
              </a:rPr>
              <a:t>Interesse del </a:t>
            </a:r>
            <a:r>
              <a:rPr lang="en-US" sz="2200" kern="100" dirty="0" err="1">
                <a:solidFill>
                  <a:srgbClr val="09465E"/>
                </a:solidFill>
                <a:latin typeface="Calibri" panose="020F0502020204030204"/>
                <a:ea typeface="+mn-ea"/>
                <a:cs typeface="Times New Roman" panose="02020603050405020304" pitchFamily="18" charset="0"/>
              </a:rPr>
              <a:t>consumatore</a:t>
            </a:r>
            <a:r>
              <a:rPr lang="en-US" sz="2200" kern="100" dirty="0">
                <a:solidFill>
                  <a:srgbClr val="09465E"/>
                </a:solidFill>
                <a:latin typeface="Calibri" panose="020F0502020204030204"/>
                <a:ea typeface="+mn-ea"/>
                <a:cs typeface="Times New Roman" panose="02020603050405020304" pitchFamily="18" charset="0"/>
              </a:rPr>
              <a:t> per </a:t>
            </a:r>
            <a:r>
              <a:rPr lang="en-US" sz="2200" kern="100" dirty="0" err="1">
                <a:solidFill>
                  <a:srgbClr val="09465E"/>
                </a:solidFill>
                <a:latin typeface="Calibri" panose="020F0502020204030204"/>
                <a:ea typeface="+mn-ea"/>
                <a:cs typeface="Times New Roman" panose="02020603050405020304" pitchFamily="18" charset="0"/>
              </a:rPr>
              <a:t>l'origine</a:t>
            </a:r>
            <a:r>
              <a:rPr lang="en-US" sz="2200" kern="100" dirty="0">
                <a:solidFill>
                  <a:srgbClr val="09465E"/>
                </a:solidFill>
                <a:latin typeface="Calibri" panose="020F0502020204030204"/>
                <a:ea typeface="+mn-ea"/>
                <a:cs typeface="Times New Roman" panose="02020603050405020304" pitchFamily="18" charset="0"/>
              </a:rPr>
              <a:t> del </a:t>
            </a:r>
            <a:r>
              <a:rPr lang="en-US" sz="2200" kern="100" dirty="0" err="1">
                <a:solidFill>
                  <a:srgbClr val="09465E"/>
                </a:solidFill>
                <a:latin typeface="Calibri" panose="020F0502020204030204"/>
                <a:ea typeface="+mn-ea"/>
                <a:cs typeface="Times New Roman" panose="02020603050405020304" pitchFamily="18" charset="0"/>
              </a:rPr>
              <a:t>prodotto</a:t>
            </a:r>
            <a:endParaRPr lang="en-US" sz="2200" kern="100" dirty="0">
              <a:solidFill>
                <a:srgbClr val="09465E"/>
              </a:solidFill>
              <a:latin typeface="Calibri" panose="020F0502020204030204"/>
              <a:ea typeface="+mn-ea"/>
              <a:cs typeface="Times New Roman" panose="02020603050405020304" pitchFamily="18" charset="0"/>
            </a:endParaRPr>
          </a:p>
          <a:p>
            <a:pPr marL="285750" indent="-285750" algn="l" rtl="0">
              <a:lnSpc>
                <a:spcPts val="2480"/>
              </a:lnSpc>
              <a:buFont typeface="Arial" panose="020B0604020202020204" pitchFamily="34" charset="0"/>
              <a:buChar char="•"/>
              <a:defRPr/>
            </a:pPr>
            <a:r>
              <a:rPr lang="en-US" sz="2200" kern="100" dirty="0" err="1">
                <a:solidFill>
                  <a:srgbClr val="09465E"/>
                </a:solidFill>
                <a:latin typeface="Calibri" panose="020F0502020204030204"/>
                <a:ea typeface="+mn-ea"/>
                <a:cs typeface="Times New Roman" panose="02020603050405020304" pitchFamily="18" charset="0"/>
              </a:rPr>
              <a:t>Avventure</a:t>
            </a:r>
            <a:r>
              <a:rPr lang="en-US" sz="2200" kern="100" dirty="0">
                <a:solidFill>
                  <a:srgbClr val="09465E"/>
                </a:solidFill>
                <a:latin typeface="Calibri" panose="020F0502020204030204"/>
                <a:ea typeface="+mn-ea"/>
                <a:cs typeface="Times New Roman" panose="02020603050405020304" pitchFamily="18" charset="0"/>
              </a:rPr>
              <a:t> di </a:t>
            </a:r>
            <a:r>
              <a:rPr lang="en-US" sz="2200" kern="100" dirty="0" err="1">
                <a:solidFill>
                  <a:srgbClr val="09465E"/>
                </a:solidFill>
                <a:latin typeface="Calibri" panose="020F0502020204030204"/>
                <a:ea typeface="+mn-ea"/>
                <a:cs typeface="Times New Roman" panose="02020603050405020304" pitchFamily="18" charset="0"/>
              </a:rPr>
              <a:t>tracciabilità</a:t>
            </a:r>
            <a:r>
              <a:rPr lang="en-US" sz="2200" kern="100" dirty="0">
                <a:solidFill>
                  <a:srgbClr val="09465E"/>
                </a:solidFill>
                <a:latin typeface="Calibri" panose="020F0502020204030204"/>
                <a:ea typeface="+mn-ea"/>
                <a:cs typeface="Times New Roman" panose="02020603050405020304" pitchFamily="18" charset="0"/>
              </a:rPr>
              <a:t> </a:t>
            </a:r>
            <a:r>
              <a:rPr lang="en-US" sz="2200" kern="100" dirty="0" err="1">
                <a:solidFill>
                  <a:srgbClr val="09465E"/>
                </a:solidFill>
                <a:latin typeface="Calibri" panose="020F0502020204030204"/>
                <a:ea typeface="+mn-ea"/>
                <a:cs typeface="Times New Roman" panose="02020603050405020304" pitchFamily="18" charset="0"/>
              </a:rPr>
              <a:t>dei</a:t>
            </a:r>
            <a:r>
              <a:rPr lang="en-US" sz="2200" kern="100" dirty="0">
                <a:solidFill>
                  <a:srgbClr val="09465E"/>
                </a:solidFill>
                <a:latin typeface="Calibri" panose="020F0502020204030204"/>
                <a:ea typeface="+mn-ea"/>
                <a:cs typeface="Times New Roman" panose="02020603050405020304" pitchFamily="18" charset="0"/>
              </a:rPr>
              <a:t> </a:t>
            </a:r>
            <a:r>
              <a:rPr lang="en-US" sz="2200" kern="100" dirty="0" err="1">
                <a:solidFill>
                  <a:srgbClr val="09465E"/>
                </a:solidFill>
                <a:latin typeface="Calibri" panose="020F0502020204030204"/>
                <a:ea typeface="+mn-ea"/>
                <a:cs typeface="Times New Roman" panose="02020603050405020304" pitchFamily="18" charset="0"/>
              </a:rPr>
              <a:t>prodotti</a:t>
            </a:r>
            <a:endParaRPr lang="en-US" sz="2200" kern="100" dirty="0">
              <a:solidFill>
                <a:srgbClr val="09465E"/>
              </a:solidFill>
              <a:latin typeface="Calibri" panose="020F0502020204030204"/>
              <a:ea typeface="+mn-ea"/>
              <a:cs typeface="Times New Roman" panose="02020603050405020304" pitchFamily="18" charset="0"/>
            </a:endParaRPr>
          </a:p>
          <a:p>
            <a:pPr marL="285750" indent="-285750" algn="l" rtl="0">
              <a:lnSpc>
                <a:spcPts val="2480"/>
              </a:lnSpc>
              <a:buFont typeface="Arial" panose="020B0604020202020204" pitchFamily="34" charset="0"/>
              <a:buChar char="•"/>
              <a:defRPr/>
            </a:pPr>
            <a:r>
              <a:rPr lang="en-US" sz="2200" kern="100" dirty="0">
                <a:solidFill>
                  <a:srgbClr val="09465E"/>
                </a:solidFill>
                <a:latin typeface="Calibri" panose="020F0502020204030204"/>
                <a:ea typeface="+mn-ea"/>
                <a:cs typeface="Times New Roman" panose="02020603050405020304" pitchFamily="18" charset="0"/>
              </a:rPr>
              <a:t>Storie di </a:t>
            </a:r>
            <a:r>
              <a:rPr lang="en-US" sz="2200" kern="100" dirty="0" err="1">
                <a:solidFill>
                  <a:srgbClr val="09465E"/>
                </a:solidFill>
                <a:latin typeface="Calibri" panose="020F0502020204030204"/>
                <a:ea typeface="+mn-ea"/>
                <a:cs typeface="Times New Roman" panose="02020603050405020304" pitchFamily="18" charset="0"/>
              </a:rPr>
              <a:t>digitalizzazione</a:t>
            </a:r>
            <a:r>
              <a:rPr lang="en-US" sz="2200" kern="100" dirty="0">
                <a:solidFill>
                  <a:srgbClr val="09465E"/>
                </a:solidFill>
                <a:latin typeface="Calibri" panose="020F0502020204030204"/>
                <a:ea typeface="+mn-ea"/>
                <a:cs typeface="Times New Roman" panose="02020603050405020304" pitchFamily="18" charset="0"/>
              </a:rPr>
              <a:t> </a:t>
            </a:r>
            <a:r>
              <a:rPr lang="en-US" sz="2200" kern="100" dirty="0" err="1">
                <a:solidFill>
                  <a:srgbClr val="09465E"/>
                </a:solidFill>
                <a:latin typeface="Calibri" panose="020F0502020204030204"/>
                <a:ea typeface="+mn-ea"/>
                <a:cs typeface="Times New Roman" panose="02020603050405020304" pitchFamily="18" charset="0"/>
              </a:rPr>
              <a:t>della</a:t>
            </a:r>
            <a:r>
              <a:rPr lang="en-US" sz="2200" kern="100" dirty="0">
                <a:solidFill>
                  <a:srgbClr val="09465E"/>
                </a:solidFill>
                <a:latin typeface="Calibri" panose="020F0502020204030204"/>
                <a:ea typeface="+mn-ea"/>
                <a:cs typeface="Times New Roman" panose="02020603050405020304" pitchFamily="18" charset="0"/>
              </a:rPr>
              <a:t> catena di </a:t>
            </a:r>
            <a:r>
              <a:rPr lang="en-US" sz="2200" kern="100" dirty="0" err="1">
                <a:solidFill>
                  <a:srgbClr val="09465E"/>
                </a:solidFill>
                <a:latin typeface="Calibri" panose="020F0502020204030204"/>
                <a:ea typeface="+mn-ea"/>
                <a:cs typeface="Times New Roman" panose="02020603050405020304" pitchFamily="18" charset="0"/>
              </a:rPr>
              <a:t>approvvigionamento</a:t>
            </a:r>
            <a:endParaRPr lang="en-US" sz="2200" kern="100" dirty="0">
              <a:solidFill>
                <a:srgbClr val="09465E"/>
              </a:solidFill>
              <a:latin typeface="Calibri" panose="020F0502020204030204"/>
              <a:ea typeface="+mn-ea"/>
              <a:cs typeface="Times New Roman" panose="02020603050405020304" pitchFamily="18" charset="0"/>
            </a:endParaRPr>
          </a:p>
          <a:p>
            <a:pPr marL="285750" indent="-285750" algn="l" rtl="0">
              <a:lnSpc>
                <a:spcPts val="2480"/>
              </a:lnSpc>
              <a:buFont typeface="Arial" panose="020B0604020202020204" pitchFamily="34" charset="0"/>
              <a:buChar char="•"/>
              <a:defRPr/>
            </a:pPr>
            <a:r>
              <a:rPr lang="en-US" sz="2200" kern="100" dirty="0" err="1">
                <a:solidFill>
                  <a:srgbClr val="09465E"/>
                </a:solidFill>
                <a:latin typeface="Calibri" panose="020F0502020204030204"/>
                <a:ea typeface="+mn-ea"/>
                <a:cs typeface="Times New Roman" panose="02020603050405020304" pitchFamily="18" charset="0"/>
              </a:rPr>
              <a:t>Strategie</a:t>
            </a:r>
            <a:r>
              <a:rPr lang="en-US" sz="2200" kern="100" dirty="0">
                <a:solidFill>
                  <a:srgbClr val="09465E"/>
                </a:solidFill>
                <a:latin typeface="Calibri" panose="020F0502020204030204"/>
                <a:ea typeface="+mn-ea"/>
                <a:cs typeface="Times New Roman" panose="02020603050405020304" pitchFamily="18" charset="0"/>
              </a:rPr>
              <a:t> e </a:t>
            </a:r>
            <a:r>
              <a:rPr lang="en-US" sz="2200" kern="100" dirty="0" err="1">
                <a:solidFill>
                  <a:srgbClr val="09465E"/>
                </a:solidFill>
                <a:latin typeface="Calibri" panose="020F0502020204030204"/>
                <a:ea typeface="+mn-ea"/>
                <a:cs typeface="Times New Roman" panose="02020603050405020304" pitchFamily="18" charset="0"/>
              </a:rPr>
              <a:t>sfide</a:t>
            </a:r>
            <a:r>
              <a:rPr lang="en-US" sz="2200" kern="100" dirty="0">
                <a:solidFill>
                  <a:srgbClr val="09465E"/>
                </a:solidFill>
                <a:latin typeface="Calibri" panose="020F0502020204030204"/>
                <a:ea typeface="+mn-ea"/>
                <a:cs typeface="Times New Roman" panose="02020603050405020304" pitchFamily="18" charset="0"/>
              </a:rPr>
              <a:t> </a:t>
            </a:r>
            <a:r>
              <a:rPr lang="en-US" sz="2200" kern="100" dirty="0" err="1">
                <a:solidFill>
                  <a:srgbClr val="09465E"/>
                </a:solidFill>
                <a:latin typeface="Calibri" panose="020F0502020204030204"/>
                <a:ea typeface="+mn-ea"/>
                <a:cs typeface="Times New Roman" panose="02020603050405020304" pitchFamily="18" charset="0"/>
              </a:rPr>
              <a:t>della</a:t>
            </a:r>
            <a:r>
              <a:rPr lang="en-US" sz="2200" kern="100" dirty="0">
                <a:solidFill>
                  <a:srgbClr val="09465E"/>
                </a:solidFill>
                <a:latin typeface="Calibri" panose="020F0502020204030204"/>
                <a:ea typeface="+mn-ea"/>
                <a:cs typeface="Times New Roman" panose="02020603050405020304" pitchFamily="18" charset="0"/>
              </a:rPr>
              <a:t> </a:t>
            </a:r>
            <a:r>
              <a:rPr lang="en-US" sz="2200" kern="100" dirty="0" err="1">
                <a:solidFill>
                  <a:srgbClr val="09465E"/>
                </a:solidFill>
                <a:latin typeface="Calibri" panose="020F0502020204030204"/>
                <a:ea typeface="+mn-ea"/>
                <a:cs typeface="Times New Roman" panose="02020603050405020304" pitchFamily="18" charset="0"/>
              </a:rPr>
              <a:t>sostenibilità</a:t>
            </a:r>
            <a:endParaRPr lang="en-US" sz="2200" kern="100" dirty="0">
              <a:solidFill>
                <a:srgbClr val="09465E"/>
              </a:solidFill>
              <a:latin typeface="Calibri" panose="020F0502020204030204"/>
              <a:ea typeface="+mn-ea"/>
              <a:cs typeface="Times New Roman" panose="02020603050405020304" pitchFamily="18" charset="0"/>
            </a:endParaRPr>
          </a:p>
          <a:p>
            <a:pPr marL="285750" indent="-285750" algn="l" rtl="0">
              <a:lnSpc>
                <a:spcPts val="2480"/>
              </a:lnSpc>
              <a:buFont typeface="Arial" panose="020B0604020202020204" pitchFamily="34" charset="0"/>
              <a:buChar char="•"/>
              <a:defRPr/>
            </a:pPr>
            <a:r>
              <a:rPr lang="en-US" sz="2200" kern="100" dirty="0">
                <a:solidFill>
                  <a:srgbClr val="09465E"/>
                </a:solidFill>
                <a:latin typeface="Calibri" panose="020F0502020204030204"/>
                <a:ea typeface="+mn-ea"/>
                <a:cs typeface="Times New Roman" panose="02020603050405020304" pitchFamily="18" charset="0"/>
              </a:rPr>
              <a:t>Storie di </a:t>
            </a:r>
            <a:r>
              <a:rPr lang="en-US" sz="2200" kern="100" dirty="0" err="1">
                <a:solidFill>
                  <a:srgbClr val="09465E"/>
                </a:solidFill>
                <a:latin typeface="Calibri" panose="020F0502020204030204"/>
                <a:ea typeface="+mn-ea"/>
                <a:cs typeface="Times New Roman" panose="02020603050405020304" pitchFamily="18" charset="0"/>
              </a:rPr>
              <a:t>orrore</a:t>
            </a:r>
            <a:r>
              <a:rPr lang="en-US" sz="2200" kern="100" dirty="0">
                <a:solidFill>
                  <a:srgbClr val="09465E"/>
                </a:solidFill>
                <a:latin typeface="Calibri" panose="020F0502020204030204"/>
                <a:ea typeface="+mn-ea"/>
                <a:cs typeface="Times New Roman" panose="02020603050405020304" pitchFamily="18" charset="0"/>
              </a:rPr>
              <a:t> legate al </a:t>
            </a:r>
            <a:r>
              <a:rPr lang="en-US" sz="2200" kern="100" dirty="0" err="1">
                <a:solidFill>
                  <a:srgbClr val="09465E"/>
                </a:solidFill>
                <a:latin typeface="Calibri" panose="020F0502020204030204"/>
                <a:ea typeface="+mn-ea"/>
                <a:cs typeface="Times New Roman" panose="02020603050405020304" pitchFamily="18" charset="0"/>
              </a:rPr>
              <a:t>ritiro</a:t>
            </a:r>
            <a:r>
              <a:rPr lang="en-US" sz="2200" kern="100" dirty="0">
                <a:solidFill>
                  <a:srgbClr val="09465E"/>
                </a:solidFill>
                <a:latin typeface="Calibri" panose="020F0502020204030204"/>
                <a:ea typeface="+mn-ea"/>
                <a:cs typeface="Times New Roman" panose="02020603050405020304" pitchFamily="18" charset="0"/>
              </a:rPr>
              <a:t> </a:t>
            </a:r>
            <a:r>
              <a:rPr lang="en-US" sz="2200" kern="100" dirty="0" err="1">
                <a:solidFill>
                  <a:srgbClr val="09465E"/>
                </a:solidFill>
                <a:latin typeface="Calibri" panose="020F0502020204030204"/>
                <a:ea typeface="+mn-ea"/>
                <a:cs typeface="Times New Roman" panose="02020603050405020304" pitchFamily="18" charset="0"/>
              </a:rPr>
              <a:t>degli</a:t>
            </a:r>
            <a:r>
              <a:rPr lang="en-US" sz="2200" kern="100" dirty="0">
                <a:solidFill>
                  <a:srgbClr val="09465E"/>
                </a:solidFill>
                <a:latin typeface="Calibri" panose="020F0502020204030204"/>
                <a:ea typeface="+mn-ea"/>
                <a:cs typeface="Times New Roman" panose="02020603050405020304" pitchFamily="18" charset="0"/>
              </a:rPr>
              <a:t> </a:t>
            </a:r>
            <a:r>
              <a:rPr lang="en-US" sz="2200" kern="100" dirty="0" err="1">
                <a:solidFill>
                  <a:srgbClr val="09465E"/>
                </a:solidFill>
                <a:latin typeface="Calibri" panose="020F0502020204030204"/>
                <a:ea typeface="+mn-ea"/>
                <a:cs typeface="Times New Roman" panose="02020603050405020304" pitchFamily="18" charset="0"/>
              </a:rPr>
              <a:t>alimenti</a:t>
            </a:r>
            <a:r>
              <a:rPr lang="en-US" sz="2200" kern="100" dirty="0">
                <a:solidFill>
                  <a:srgbClr val="09465E"/>
                </a:solidFill>
                <a:latin typeface="Calibri" panose="020F0502020204030204"/>
                <a:ea typeface="+mn-ea"/>
                <a:cs typeface="Times New Roman" panose="02020603050405020304" pitchFamily="18" charset="0"/>
              </a:rPr>
              <a:t> e </a:t>
            </a:r>
            <a:r>
              <a:rPr lang="en-US" sz="2200" kern="100" dirty="0" err="1">
                <a:solidFill>
                  <a:srgbClr val="09465E"/>
                </a:solidFill>
                <a:latin typeface="Calibri" panose="020F0502020204030204"/>
                <a:ea typeface="+mn-ea"/>
                <a:cs typeface="Times New Roman" panose="02020603050405020304" pitchFamily="18" charset="0"/>
              </a:rPr>
              <a:t>strategie</a:t>
            </a:r>
            <a:r>
              <a:rPr lang="en-US" sz="2200" kern="100" dirty="0">
                <a:solidFill>
                  <a:srgbClr val="09465E"/>
                </a:solidFill>
                <a:latin typeface="Calibri" panose="020F0502020204030204"/>
                <a:ea typeface="+mn-ea"/>
                <a:cs typeface="Times New Roman" panose="02020603050405020304" pitchFamily="18" charset="0"/>
              </a:rPr>
              <a:t> di </a:t>
            </a:r>
            <a:r>
              <a:rPr lang="en-US" sz="2200" kern="100" dirty="0" err="1">
                <a:solidFill>
                  <a:srgbClr val="09465E"/>
                </a:solidFill>
                <a:latin typeface="Calibri" panose="020F0502020204030204"/>
                <a:ea typeface="+mn-ea"/>
                <a:cs typeface="Times New Roman" panose="02020603050405020304" pitchFamily="18" charset="0"/>
              </a:rPr>
              <a:t>mitigazione</a:t>
            </a:r>
            <a:r>
              <a:rPr lang="en-US" sz="2200" kern="100" dirty="0">
                <a:solidFill>
                  <a:srgbClr val="09465E"/>
                </a:solidFill>
                <a:latin typeface="Calibri" panose="020F0502020204030204"/>
                <a:ea typeface="+mn-ea"/>
                <a:cs typeface="Times New Roman" panose="02020603050405020304" pitchFamily="18" charset="0"/>
              </a:rPr>
              <a:t> </a:t>
            </a:r>
          </a:p>
          <a:p>
            <a:pPr marL="285750" indent="-285750" algn="l" rtl="0">
              <a:lnSpc>
                <a:spcPts val="2480"/>
              </a:lnSpc>
              <a:buFont typeface="Arial" panose="020B0604020202020204" pitchFamily="34" charset="0"/>
              <a:buChar char="•"/>
              <a:defRPr/>
            </a:pPr>
            <a:r>
              <a:rPr lang="en-US" sz="2200" kern="100" dirty="0" err="1">
                <a:solidFill>
                  <a:srgbClr val="09465E"/>
                </a:solidFill>
                <a:latin typeface="Calibri" panose="020F0502020204030204"/>
                <a:ea typeface="+mn-ea"/>
                <a:cs typeface="Times New Roman" panose="02020603050405020304" pitchFamily="18" charset="0"/>
              </a:rPr>
              <a:t>Impatto</a:t>
            </a:r>
            <a:r>
              <a:rPr lang="en-US" sz="2200" kern="100" dirty="0">
                <a:solidFill>
                  <a:srgbClr val="09465E"/>
                </a:solidFill>
                <a:latin typeface="Calibri" panose="020F0502020204030204"/>
                <a:ea typeface="+mn-ea"/>
                <a:cs typeface="Times New Roman" panose="02020603050405020304" pitchFamily="18" charset="0"/>
              </a:rPr>
              <a:t> </a:t>
            </a:r>
            <a:r>
              <a:rPr lang="en-US" sz="2200" kern="100" dirty="0" err="1">
                <a:solidFill>
                  <a:srgbClr val="09465E"/>
                </a:solidFill>
                <a:latin typeface="Calibri" panose="020F0502020204030204"/>
                <a:ea typeface="+mn-ea"/>
                <a:cs typeface="Times New Roman" panose="02020603050405020304" pitchFamily="18" charset="0"/>
              </a:rPr>
              <a:t>operativo</a:t>
            </a:r>
            <a:r>
              <a:rPr lang="en-US" sz="2200" kern="100" dirty="0">
                <a:solidFill>
                  <a:srgbClr val="09465E"/>
                </a:solidFill>
                <a:latin typeface="Calibri" panose="020F0502020204030204"/>
                <a:ea typeface="+mn-ea"/>
                <a:cs typeface="Times New Roman" panose="02020603050405020304" pitchFamily="18" charset="0"/>
              </a:rPr>
              <a:t> </a:t>
            </a:r>
            <a:r>
              <a:rPr lang="en-US" sz="2200" kern="100" dirty="0" err="1">
                <a:solidFill>
                  <a:srgbClr val="09465E"/>
                </a:solidFill>
                <a:latin typeface="Calibri" panose="020F0502020204030204"/>
                <a:ea typeface="+mn-ea"/>
                <a:cs typeface="Times New Roman" panose="02020603050405020304" pitchFamily="18" charset="0"/>
              </a:rPr>
              <a:t>dell'aumento</a:t>
            </a:r>
            <a:r>
              <a:rPr lang="en-US" sz="2200" kern="100" dirty="0">
                <a:solidFill>
                  <a:srgbClr val="09465E"/>
                </a:solidFill>
                <a:latin typeface="Calibri" panose="020F0502020204030204"/>
                <a:ea typeface="+mn-ea"/>
                <a:cs typeface="Times New Roman" panose="02020603050405020304" pitchFamily="18" charset="0"/>
              </a:rPr>
              <a:t> </a:t>
            </a:r>
            <a:r>
              <a:rPr lang="en-US" sz="2200" kern="100" dirty="0" err="1">
                <a:solidFill>
                  <a:srgbClr val="09465E"/>
                </a:solidFill>
                <a:latin typeface="Calibri" panose="020F0502020204030204"/>
                <a:ea typeface="+mn-ea"/>
                <a:cs typeface="Times New Roman" panose="02020603050405020304" pitchFamily="18" charset="0"/>
              </a:rPr>
              <a:t>delle</a:t>
            </a:r>
            <a:r>
              <a:rPr lang="en-US" sz="2200" kern="100" dirty="0">
                <a:solidFill>
                  <a:srgbClr val="09465E"/>
                </a:solidFill>
                <a:latin typeface="Calibri" panose="020F0502020204030204"/>
                <a:ea typeface="+mn-ea"/>
                <a:cs typeface="Times New Roman" panose="02020603050405020304" pitchFamily="18" charset="0"/>
              </a:rPr>
              <a:t> normative</a:t>
            </a:r>
          </a:p>
          <a:p>
            <a:pPr marL="285750" indent="-285750" algn="l" rtl="0">
              <a:lnSpc>
                <a:spcPts val="2480"/>
              </a:lnSpc>
              <a:buFont typeface="Arial" panose="020B0604020202020204" pitchFamily="34" charset="0"/>
              <a:buChar char="•"/>
              <a:defRPr/>
            </a:pPr>
            <a:r>
              <a:rPr lang="en-US" sz="2200" kern="100" dirty="0">
                <a:solidFill>
                  <a:srgbClr val="09465E"/>
                </a:solidFill>
                <a:latin typeface="Calibri" panose="020F0502020204030204"/>
                <a:ea typeface="+mn-ea"/>
                <a:cs typeface="Times New Roman" panose="02020603050405020304" pitchFamily="18" charset="0"/>
              </a:rPr>
              <a:t>Il </a:t>
            </a:r>
            <a:r>
              <a:rPr lang="en-US" sz="2200" kern="100" dirty="0" err="1">
                <a:solidFill>
                  <a:srgbClr val="09465E"/>
                </a:solidFill>
                <a:latin typeface="Calibri" panose="020F0502020204030204"/>
                <a:ea typeface="+mn-ea"/>
                <a:cs typeface="Times New Roman" panose="02020603050405020304" pitchFamily="18" charset="0"/>
              </a:rPr>
              <a:t>commercio</a:t>
            </a:r>
            <a:r>
              <a:rPr lang="en-US" sz="2200" kern="100" dirty="0">
                <a:solidFill>
                  <a:srgbClr val="09465E"/>
                </a:solidFill>
                <a:latin typeface="Calibri" panose="020F0502020204030204"/>
                <a:ea typeface="+mn-ea"/>
                <a:cs typeface="Times New Roman" panose="02020603050405020304" pitchFamily="18" charset="0"/>
              </a:rPr>
              <a:t> </a:t>
            </a:r>
            <a:r>
              <a:rPr lang="en-US" sz="2200" kern="100" dirty="0" err="1">
                <a:solidFill>
                  <a:srgbClr val="09465E"/>
                </a:solidFill>
                <a:latin typeface="Calibri" panose="020F0502020204030204"/>
                <a:ea typeface="+mn-ea"/>
                <a:cs typeface="Times New Roman" panose="02020603050405020304" pitchFamily="18" charset="0"/>
              </a:rPr>
              <a:t>elettronico</a:t>
            </a:r>
            <a:r>
              <a:rPr lang="en-US" sz="2200" kern="100" dirty="0">
                <a:solidFill>
                  <a:srgbClr val="09465E"/>
                </a:solidFill>
                <a:latin typeface="Calibri" panose="020F0502020204030204"/>
                <a:ea typeface="+mn-ea"/>
                <a:cs typeface="Times New Roman" panose="02020603050405020304" pitchFamily="18" charset="0"/>
              </a:rPr>
              <a:t> </a:t>
            </a:r>
            <a:r>
              <a:rPr lang="en-US" sz="2200" kern="100" dirty="0" err="1">
                <a:solidFill>
                  <a:srgbClr val="09465E"/>
                </a:solidFill>
                <a:latin typeface="Calibri" panose="020F0502020204030204"/>
                <a:ea typeface="+mn-ea"/>
                <a:cs typeface="Times New Roman" panose="02020603050405020304" pitchFamily="18" charset="0"/>
              </a:rPr>
              <a:t>nell'industria</a:t>
            </a:r>
            <a:r>
              <a:rPr lang="en-US" sz="2200" kern="100" dirty="0">
                <a:solidFill>
                  <a:srgbClr val="09465E"/>
                </a:solidFill>
                <a:latin typeface="Calibri" panose="020F0502020204030204"/>
                <a:ea typeface="+mn-ea"/>
                <a:cs typeface="Times New Roman" panose="02020603050405020304" pitchFamily="18" charset="0"/>
              </a:rPr>
              <a:t> </a:t>
            </a:r>
            <a:r>
              <a:rPr lang="en-US" sz="2200" kern="100" dirty="0" err="1">
                <a:solidFill>
                  <a:srgbClr val="09465E"/>
                </a:solidFill>
                <a:latin typeface="Calibri" panose="020F0502020204030204"/>
                <a:ea typeface="+mn-ea"/>
                <a:cs typeface="Times New Roman" panose="02020603050405020304" pitchFamily="18" charset="0"/>
              </a:rPr>
              <a:t>alimentare</a:t>
            </a:r>
            <a:r>
              <a:rPr lang="en-US" sz="2200" kern="100" dirty="0">
                <a:solidFill>
                  <a:srgbClr val="09465E"/>
                </a:solidFill>
                <a:latin typeface="Calibri" panose="020F0502020204030204"/>
                <a:ea typeface="+mn-ea"/>
                <a:cs typeface="Times New Roman" panose="02020603050405020304" pitchFamily="18" charset="0"/>
              </a:rPr>
              <a:t>.</a:t>
            </a:r>
          </a:p>
        </p:txBody>
      </p:sp>
      <p:pic>
        <p:nvPicPr>
          <p:cNvPr id="6" name="Imagen 5">
            <a:hlinkClick r:id="rId3"/>
            <a:extLst>
              <a:ext uri="{FF2B5EF4-FFF2-40B4-BE49-F238E27FC236}">
                <a16:creationId xmlns:a16="http://schemas.microsoft.com/office/drawing/2014/main" id="{D08C7BFD-6930-2816-DEC8-6C2BC52EE6E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25558" y="4970196"/>
            <a:ext cx="4766441" cy="1887803"/>
          </a:xfrm>
          <a:prstGeom prst="rect">
            <a:avLst/>
          </a:prstGeom>
        </p:spPr>
      </p:pic>
      <p:pic>
        <p:nvPicPr>
          <p:cNvPr id="9" name="Imagen 8">
            <a:hlinkClick r:id="rId3"/>
            <a:extLst>
              <a:ext uri="{FF2B5EF4-FFF2-40B4-BE49-F238E27FC236}">
                <a16:creationId xmlns:a16="http://schemas.microsoft.com/office/drawing/2014/main" id="{2983DA78-497A-4F62-F050-0B6ABC1D8A0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6507" y="0"/>
            <a:ext cx="6732801" cy="3271345"/>
          </a:xfrm>
          <a:prstGeom prst="rect">
            <a:avLst/>
          </a:prstGeom>
        </p:spPr>
      </p:pic>
      <p:pic>
        <p:nvPicPr>
          <p:cNvPr id="2" name="Imagen 1">
            <a:extLst>
              <a:ext uri="{FF2B5EF4-FFF2-40B4-BE49-F238E27FC236}">
                <a16:creationId xmlns:a16="http://schemas.microsoft.com/office/drawing/2014/main" id="{A0A29EC8-79FE-D20E-BB4F-ED42570EF9D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02175" y="3042746"/>
            <a:ext cx="829128" cy="835224"/>
          </a:xfrm>
          <a:prstGeom prst="rect">
            <a:avLst/>
          </a:prstGeom>
        </p:spPr>
      </p:pic>
    </p:spTree>
    <p:extLst>
      <p:ext uri="{BB962C8B-B14F-4D97-AF65-F5344CB8AC3E}">
        <p14:creationId xmlns:p14="http://schemas.microsoft.com/office/powerpoint/2010/main" val="20885179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E7E7348-B982-1ADA-34BA-39210A99D253}"/>
              </a:ext>
            </a:extLst>
          </p:cNvPr>
          <p:cNvSpPr>
            <a:spLocks noGrp="1"/>
          </p:cNvSpPr>
          <p:nvPr>
            <p:ph type="body" sz="quarter" idx="19"/>
          </p:nvPr>
        </p:nvSpPr>
        <p:spPr>
          <a:xfrm>
            <a:off x="2099589" y="1101438"/>
            <a:ext cx="8343785" cy="4655123"/>
          </a:xfrm>
          <a:prstGeom prst="rect">
            <a:avLst/>
          </a:prstGeom>
        </p:spPr>
        <p:txBody>
          <a:bodyPr/>
          <a:lstStyle/>
          <a:p>
            <a:pPr marL="0" indent="0">
              <a:lnSpc>
                <a:spcPct val="100000"/>
              </a:lnSpc>
            </a:pPr>
            <a:r>
              <a:rPr lang="en-US" sz="3600" b="1"/>
              <a:t>Esercizio per gli studenti</a:t>
            </a:r>
          </a:p>
          <a:p>
            <a:pPr marL="0" indent="0">
              <a:lnSpc>
                <a:spcPct val="100000"/>
              </a:lnSpc>
            </a:pPr>
            <a:endParaRPr lang="en-US"/>
          </a:p>
          <a:p>
            <a:pPr marL="0" marR="0" lvl="0" indent="0" algn="l" defTabSz="914400" rtl="0" eaLnBrk="0" fontAlgn="base" latinLnBrk="0" hangingPunct="0">
              <a:lnSpc>
                <a:spcPct val="100000"/>
              </a:lnSpc>
              <a:spcBef>
                <a:spcPct val="0"/>
              </a:spcBef>
              <a:spcAft>
                <a:spcPct val="0"/>
              </a:spcAft>
              <a:buClrTx/>
              <a:buSzTx/>
              <a:tabLst/>
            </a:pPr>
            <a:r>
              <a:rPr lang="es-ES" altLang="es-ES" b="1" err="1">
                <a:cs typeface="Calibri"/>
              </a:rPr>
              <a:t>Compito</a:t>
            </a:r>
            <a:r>
              <a:rPr lang="es-ES" altLang="es-ES" b="1">
                <a:cs typeface="Calibri"/>
              </a:rPr>
              <a:t>: </a:t>
            </a:r>
            <a:r>
              <a:rPr lang="es-ES" altLang="es-ES">
                <a:cs typeface="Calibri"/>
              </a:rPr>
              <a:t>Immaginate </a:t>
            </a:r>
            <a:r>
              <a:rPr lang="es-ES" altLang="es-ES" err="1">
                <a:cs typeface="Calibri"/>
              </a:rPr>
              <a:t>di collaborare con </a:t>
            </a:r>
            <a:r>
              <a:rPr lang="es-ES" altLang="es-ES">
                <a:cs typeface="Calibri"/>
              </a:rPr>
              <a:t>una startup </a:t>
            </a:r>
            <a:r>
              <a:rPr lang="es-ES" altLang="es-ES" err="1">
                <a:cs typeface="Calibri"/>
              </a:rPr>
              <a:t>di tecnologia alimentare</a:t>
            </a:r>
            <a:r>
              <a:rPr lang="es-ES" altLang="es-ES">
                <a:cs typeface="Calibri"/>
              </a:rPr>
              <a:t>, che sta </a:t>
            </a:r>
            <a:r>
              <a:rPr lang="es-ES" altLang="es-ES" err="1">
                <a:cs typeface="Calibri"/>
              </a:rPr>
              <a:t>sviluppando </a:t>
            </a:r>
            <a:r>
              <a:rPr lang="es-ES" altLang="es-ES">
                <a:cs typeface="Calibri"/>
              </a:rPr>
              <a:t>una nuova </a:t>
            </a:r>
            <a:r>
              <a:rPr lang="es-ES" altLang="es-ES" err="1">
                <a:cs typeface="Calibri"/>
              </a:rPr>
              <a:t>soluzione </a:t>
            </a:r>
            <a:r>
              <a:rPr lang="es-ES" altLang="es-ES">
                <a:cs typeface="Calibri"/>
              </a:rPr>
              <a:t>AI </a:t>
            </a:r>
            <a:r>
              <a:rPr lang="es-ES" altLang="es-ES" err="1">
                <a:cs typeface="Calibri"/>
              </a:rPr>
              <a:t>o blockchain per la lavorazione degli alimenti</a:t>
            </a:r>
            <a:r>
              <a:rPr lang="es-ES" altLang="es-ES">
                <a:cs typeface="Calibri"/>
              </a:rPr>
              <a:t>.</a:t>
            </a:r>
          </a:p>
          <a:p>
            <a:pPr marL="0" marR="0" lvl="0" indent="0" algn="l" defTabSz="914400" rtl="0" eaLnBrk="0" fontAlgn="base" latinLnBrk="0" hangingPunct="0">
              <a:lnSpc>
                <a:spcPct val="100000"/>
              </a:lnSpc>
              <a:spcBef>
                <a:spcPct val="0"/>
              </a:spcBef>
              <a:spcAft>
                <a:spcPct val="0"/>
              </a:spcAft>
              <a:buClrTx/>
              <a:buSzTx/>
              <a:tabLst/>
            </a:pPr>
            <a:endParaRPr lang="es-ES" altLang="es-ES">
              <a:cs typeface="Calibri"/>
            </a:endParaRPr>
          </a:p>
          <a:p>
            <a:pPr marL="0" marR="0" lvl="0" indent="0" algn="l" defTabSz="914400" rtl="0" eaLnBrk="0" fontAlgn="base" latinLnBrk="0" hangingPunct="0">
              <a:lnSpc>
                <a:spcPct val="100000"/>
              </a:lnSpc>
              <a:spcBef>
                <a:spcPct val="0"/>
              </a:spcBef>
              <a:spcAft>
                <a:spcPct val="0"/>
              </a:spcAft>
              <a:buClrTx/>
              <a:buSzTx/>
              <a:tabLst/>
            </a:pPr>
            <a:r>
              <a:rPr lang="es-ES" altLang="es-ES" b="1" err="1">
                <a:cs typeface="Calibri"/>
              </a:rPr>
              <a:t>Istruzioni</a:t>
            </a:r>
            <a:r>
              <a:rPr lang="es-ES" altLang="es-ES" b="1">
                <a:cs typeface="Calibri"/>
              </a:rPr>
              <a:t>:</a:t>
            </a:r>
          </a:p>
          <a:p>
            <a:pPr marL="0" marR="0" lvl="0" indent="0" algn="l" defTabSz="914400" rtl="0" eaLnBrk="0" fontAlgn="base" latinLnBrk="0" hangingPunct="0">
              <a:lnSpc>
                <a:spcPct val="100000"/>
              </a:lnSpc>
              <a:spcBef>
                <a:spcPct val="0"/>
              </a:spcBef>
              <a:spcAft>
                <a:spcPct val="0"/>
              </a:spcAft>
              <a:buClrTx/>
              <a:buSzTx/>
              <a:tabLst/>
            </a:pPr>
            <a:r>
              <a:rPr lang="es-ES" altLang="es-ES">
                <a:cs typeface="Calibri"/>
              </a:rPr>
              <a:t>- Definite un </a:t>
            </a:r>
            <a:r>
              <a:rPr lang="es-ES" altLang="es-ES" err="1">
                <a:cs typeface="Calibri"/>
              </a:rPr>
              <a:t>problema/sfida che la vostra </a:t>
            </a:r>
            <a:r>
              <a:rPr lang="es-ES" altLang="es-ES">
                <a:cs typeface="Calibri"/>
              </a:rPr>
              <a:t>azienda </a:t>
            </a:r>
            <a:r>
              <a:rPr lang="es-ES" altLang="es-ES" err="1">
                <a:cs typeface="Calibri"/>
              </a:rPr>
              <a:t>deve affrontare</a:t>
            </a:r>
            <a:r>
              <a:rPr lang="es-ES" altLang="es-ES">
                <a:cs typeface="Calibri"/>
              </a:rPr>
              <a:t>.</a:t>
            </a:r>
          </a:p>
          <a:p>
            <a:pPr marL="0" marR="0" lvl="0" indent="0" algn="l" defTabSz="914400" rtl="0" eaLnBrk="0" fontAlgn="base" latinLnBrk="0" hangingPunct="0">
              <a:lnSpc>
                <a:spcPct val="100000"/>
              </a:lnSpc>
              <a:spcBef>
                <a:spcPct val="0"/>
              </a:spcBef>
              <a:spcAft>
                <a:spcPct val="0"/>
              </a:spcAft>
              <a:buClrTx/>
              <a:buSzTx/>
              <a:tabLst/>
            </a:pPr>
            <a:r>
              <a:rPr lang="es-ES" altLang="es-ES" err="1">
                <a:cs typeface="Calibri"/>
              </a:rPr>
              <a:t>- Ideare potenziali soluzioni tecnologiche</a:t>
            </a:r>
            <a:r>
              <a:rPr lang="es-ES" altLang="es-ES">
                <a:cs typeface="Calibri"/>
              </a:rPr>
              <a:t>.</a:t>
            </a:r>
          </a:p>
          <a:p>
            <a:pPr marL="0" marR="0" lvl="0" indent="0" algn="l" defTabSz="914400" rtl="0" eaLnBrk="0" fontAlgn="base" latinLnBrk="0" hangingPunct="0">
              <a:lnSpc>
                <a:spcPct val="100000"/>
              </a:lnSpc>
              <a:spcBef>
                <a:spcPct val="0"/>
              </a:spcBef>
              <a:spcAft>
                <a:spcPct val="0"/>
              </a:spcAft>
              <a:buClrTx/>
              <a:buSzTx/>
              <a:tabLst/>
            </a:pPr>
            <a:r>
              <a:rPr lang="es-ES" altLang="es-ES" err="1">
                <a:cs typeface="Calibri"/>
              </a:rPr>
              <a:t>- Evidenziare i vantaggi per la sostenibilità </a:t>
            </a:r>
            <a:r>
              <a:rPr lang="es-ES" altLang="es-ES">
                <a:cs typeface="Calibri"/>
              </a:rPr>
              <a:t>e la </a:t>
            </a:r>
            <a:r>
              <a:rPr lang="es-ES" altLang="es-ES" err="1">
                <a:cs typeface="Calibri"/>
              </a:rPr>
              <a:t>trasparenza</a:t>
            </a:r>
            <a:r>
              <a:rPr lang="es-ES" altLang="es-ES">
                <a:cs typeface="Calibri"/>
              </a:rPr>
              <a:t>.</a:t>
            </a:r>
          </a:p>
          <a:p>
            <a:pPr marL="0" marR="0" lvl="0" indent="0" algn="l" defTabSz="914400" rtl="0" eaLnBrk="0" fontAlgn="base" latinLnBrk="0" hangingPunct="0">
              <a:lnSpc>
                <a:spcPct val="100000"/>
              </a:lnSpc>
              <a:spcBef>
                <a:spcPct val="0"/>
              </a:spcBef>
              <a:spcAft>
                <a:spcPct val="0"/>
              </a:spcAft>
              <a:buClrTx/>
              <a:buSzTx/>
              <a:tabLst/>
            </a:pPr>
            <a:endParaRPr lang="es-ES" altLang="es-ES">
              <a:cs typeface="Calibri"/>
            </a:endParaRPr>
          </a:p>
          <a:p>
            <a:pPr marL="0" marR="0" lvl="0" indent="0" algn="l" defTabSz="914400" rtl="0" eaLnBrk="0" fontAlgn="base" latinLnBrk="0" hangingPunct="0">
              <a:lnSpc>
                <a:spcPct val="100000"/>
              </a:lnSpc>
              <a:spcBef>
                <a:spcPct val="0"/>
              </a:spcBef>
              <a:spcAft>
                <a:spcPct val="0"/>
              </a:spcAft>
              <a:buClrTx/>
              <a:buSzTx/>
              <a:tabLst/>
            </a:pPr>
            <a:r>
              <a:rPr lang="es-ES" altLang="es-ES" b="1" err="1">
                <a:cs typeface="Calibri"/>
              </a:rPr>
              <a:t>Prodotto consegnato</a:t>
            </a:r>
            <a:r>
              <a:rPr lang="es-ES" altLang="es-ES" b="1">
                <a:cs typeface="Calibri"/>
              </a:rPr>
              <a:t>: </a:t>
            </a:r>
            <a:r>
              <a:rPr lang="es-ES" altLang="es-ES">
                <a:cs typeface="Calibri"/>
              </a:rPr>
              <a:t>Pitch </a:t>
            </a:r>
            <a:r>
              <a:rPr lang="es-ES" altLang="es-ES" err="1">
                <a:cs typeface="Calibri"/>
              </a:rPr>
              <a:t>deck </a:t>
            </a:r>
            <a:r>
              <a:rPr lang="es-ES" altLang="es-ES">
                <a:cs typeface="Calibri"/>
              </a:rPr>
              <a:t>di 3 diapositive</a:t>
            </a:r>
          </a:p>
        </p:txBody>
      </p:sp>
      <p:pic>
        <p:nvPicPr>
          <p:cNvPr id="2" name="Kuva 1" descr="Kuva, joka sisältää kohteen teksti, Grafiikka, Fontti, ympyrä&#10;&#10;Kuvaus luotu automaattisesti">
            <a:extLst>
              <a:ext uri="{FF2B5EF4-FFF2-40B4-BE49-F238E27FC236}">
                <a16:creationId xmlns:a16="http://schemas.microsoft.com/office/drawing/2014/main" id="{0B04153C-B1DE-BAF2-C403-77275A6FA7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43617" y="4995272"/>
            <a:ext cx="1854684" cy="1246041"/>
          </a:xfrm>
          <a:prstGeom prst="rect">
            <a:avLst/>
          </a:prstGeom>
        </p:spPr>
      </p:pic>
      <p:grpSp>
        <p:nvGrpSpPr>
          <p:cNvPr id="7" name="Google Shape;518;p39">
            <a:extLst>
              <a:ext uri="{FF2B5EF4-FFF2-40B4-BE49-F238E27FC236}">
                <a16:creationId xmlns:a16="http://schemas.microsoft.com/office/drawing/2014/main" id="{4AD3C499-7958-D420-AED5-B58FCB328D83}"/>
              </a:ext>
            </a:extLst>
          </p:cNvPr>
          <p:cNvGrpSpPr/>
          <p:nvPr/>
        </p:nvGrpSpPr>
        <p:grpSpPr>
          <a:xfrm>
            <a:off x="769140" y="616686"/>
            <a:ext cx="1495425" cy="1484324"/>
            <a:chOff x="1923675" y="1633650"/>
            <a:chExt cx="436000" cy="435975"/>
          </a:xfrm>
          <a:solidFill>
            <a:srgbClr val="09465E"/>
          </a:solidFill>
        </p:grpSpPr>
        <p:sp>
          <p:nvSpPr>
            <p:cNvPr id="8" name="Google Shape;519;p39">
              <a:extLst>
                <a:ext uri="{FF2B5EF4-FFF2-40B4-BE49-F238E27FC236}">
                  <a16:creationId xmlns:a16="http://schemas.microsoft.com/office/drawing/2014/main" id="{0792F677-BA29-C48E-92ED-8E464D6425BF}"/>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0;p39">
              <a:extLst>
                <a:ext uri="{FF2B5EF4-FFF2-40B4-BE49-F238E27FC236}">
                  <a16:creationId xmlns:a16="http://schemas.microsoft.com/office/drawing/2014/main" id="{2CEFEDCF-004A-B3A1-DA0E-63B31D95436E}"/>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1;p39">
              <a:extLst>
                <a:ext uri="{FF2B5EF4-FFF2-40B4-BE49-F238E27FC236}">
                  <a16:creationId xmlns:a16="http://schemas.microsoft.com/office/drawing/2014/main" id="{C57A6F0A-C234-B56E-95CF-194D50BFDC31}"/>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2;p39">
              <a:extLst>
                <a:ext uri="{FF2B5EF4-FFF2-40B4-BE49-F238E27FC236}">
                  <a16:creationId xmlns:a16="http://schemas.microsoft.com/office/drawing/2014/main" id="{6F2F73D1-966D-71B0-6A30-937DBCA27BEF}"/>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3;p39">
              <a:extLst>
                <a:ext uri="{FF2B5EF4-FFF2-40B4-BE49-F238E27FC236}">
                  <a16:creationId xmlns:a16="http://schemas.microsoft.com/office/drawing/2014/main" id="{062BBE28-60D8-AC71-26CF-B4542E5C0721}"/>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4;p39">
              <a:extLst>
                <a:ext uri="{FF2B5EF4-FFF2-40B4-BE49-F238E27FC236}">
                  <a16:creationId xmlns:a16="http://schemas.microsoft.com/office/drawing/2014/main" id="{FB8B45EF-8A90-99E9-AB45-5DB6BDA198F2}"/>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715202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A0D35-405B-C667-66C7-E7D176C0FC5C}"/>
            </a:ext>
          </a:extLst>
        </p:cNvPr>
        <p:cNvGrpSpPr/>
        <p:nvPr/>
      </p:nvGrpSpPr>
      <p:grpSpPr>
        <a:xfrm>
          <a:off x="0" y="0"/>
          <a:ext cx="0" cy="0"/>
          <a:chOff x="0" y="0"/>
          <a:chExt cx="0" cy="0"/>
        </a:xfrm>
      </p:grpSpPr>
      <p:pic>
        <p:nvPicPr>
          <p:cNvPr id="8" name="Symbol zastępczy obrazu 7">
            <a:extLst>
              <a:ext uri="{FF2B5EF4-FFF2-40B4-BE49-F238E27FC236}">
                <a16:creationId xmlns:a16="http://schemas.microsoft.com/office/drawing/2014/main" id="{417125E9-F376-18E9-88B4-4A8E3DEB8CC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38772" y="2626822"/>
            <a:ext cx="7708195" cy="3396829"/>
          </a:xfrm>
        </p:spPr>
      </p:pic>
      <p:sp>
        <p:nvSpPr>
          <p:cNvPr id="5" name="Text Placeholder 4">
            <a:extLst>
              <a:ext uri="{FF2B5EF4-FFF2-40B4-BE49-F238E27FC236}">
                <a16:creationId xmlns:a16="http://schemas.microsoft.com/office/drawing/2014/main" id="{B7E9D8EE-899F-E9E1-C630-09E4F1B47548}"/>
              </a:ext>
            </a:extLst>
          </p:cNvPr>
          <p:cNvSpPr>
            <a:spLocks noGrp="1"/>
          </p:cNvSpPr>
          <p:nvPr>
            <p:ph type="body" sz="quarter" idx="17"/>
          </p:nvPr>
        </p:nvSpPr>
        <p:spPr>
          <a:xfrm>
            <a:off x="6731421" y="439689"/>
            <a:ext cx="2066906" cy="582221"/>
          </a:xfrm>
        </p:spPr>
        <p:txBody>
          <a:bodyPr/>
          <a:lstStyle/>
          <a:p>
            <a:r>
              <a:rPr lang="en-US"/>
              <a:t>04</a:t>
            </a:r>
          </a:p>
        </p:txBody>
      </p:sp>
      <p:sp>
        <p:nvSpPr>
          <p:cNvPr id="14" name="Rectangle 13">
            <a:extLst>
              <a:ext uri="{FF2B5EF4-FFF2-40B4-BE49-F238E27FC236}">
                <a16:creationId xmlns:a16="http://schemas.microsoft.com/office/drawing/2014/main" id="{4412238F-ED2E-4FB5-37C3-1EB11729BAF9}"/>
              </a:ext>
            </a:extLst>
          </p:cNvPr>
          <p:cNvSpPr/>
          <p:nvPr/>
        </p:nvSpPr>
        <p:spPr>
          <a:xfrm>
            <a:off x="4800600" y="2828835"/>
            <a:ext cx="4657725" cy="1571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lvl="0" indent="0" defTabSz="914400" eaLnBrk="1" fontAlgn="auto" latinLnBrk="0" hangingPunct="1">
              <a:lnSpc>
                <a:spcPts val="3770"/>
              </a:lnSpc>
              <a:spcBef>
                <a:spcPts val="204"/>
              </a:spcBef>
              <a:spcAft>
                <a:spcPts val="0"/>
              </a:spcAft>
              <a:buClrTx/>
              <a:buSzTx/>
              <a:buFontTx/>
              <a:buNone/>
              <a:tabLst/>
              <a:defRPr/>
            </a:pPr>
            <a:r>
              <a:rPr kumimoji="0" lang="en-US" sz="3600" b="1" i="0" u="none" strike="noStrike" kern="0" cap="none" spc="0" normalizeH="0" baseline="0" noProof="0">
                <a:ln>
                  <a:noFill/>
                </a:ln>
                <a:solidFill>
                  <a:srgbClr val="60BA47"/>
                </a:solidFill>
                <a:effectLst/>
                <a:uLnTx/>
                <a:uFillTx/>
                <a:latin typeface="Calibri"/>
                <a:ea typeface="+mn-ea"/>
                <a:cs typeface="Calibri"/>
              </a:rPr>
              <a:t>BIOTECNOLOGIE E CONSERVAZIONE DEGLI ALIMENTI</a:t>
            </a:r>
          </a:p>
        </p:txBody>
      </p:sp>
      <p:sp>
        <p:nvSpPr>
          <p:cNvPr id="15" name="TextBox 14">
            <a:extLst>
              <a:ext uri="{FF2B5EF4-FFF2-40B4-BE49-F238E27FC236}">
                <a16:creationId xmlns:a16="http://schemas.microsoft.com/office/drawing/2014/main" id="{52A6EE79-3249-B868-A63E-97FA399F9227}"/>
              </a:ext>
            </a:extLst>
          </p:cNvPr>
          <p:cNvSpPr txBox="1"/>
          <p:nvPr/>
        </p:nvSpPr>
        <p:spPr>
          <a:xfrm>
            <a:off x="5906320" y="3481298"/>
            <a:ext cx="184731"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1" i="0" u="none" strike="noStrike" kern="0" cap="none" spc="324" normalizeH="0" baseline="0" noProof="0">
              <a:ln>
                <a:noFill/>
              </a:ln>
              <a:solidFill>
                <a:srgbClr val="60BA47"/>
              </a:solidFill>
              <a:effectLst/>
              <a:uLnTx/>
              <a:uFillTx/>
              <a:latin typeface="Calibri" panose="020F0502020204030204" pitchFamily="34" charset="0"/>
              <a:cs typeface="Calibri" panose="020F0502020204030204" pitchFamily="34" charset="0"/>
            </a:endParaRPr>
          </a:p>
        </p:txBody>
      </p:sp>
      <p:sp>
        <p:nvSpPr>
          <p:cNvPr id="2" name="AutoShape 2">
            <a:extLst>
              <a:ext uri="{FF2B5EF4-FFF2-40B4-BE49-F238E27FC236}">
                <a16:creationId xmlns:a16="http://schemas.microsoft.com/office/drawing/2014/main" id="{6CA1A22E-FE9C-98B2-369B-22B0195E3DC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813564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5F4987-5CA5-367D-56F3-7DFC72736E1C}"/>
              </a:ext>
            </a:extLst>
          </p:cNvPr>
          <p:cNvSpPr>
            <a:spLocks noGrp="1"/>
          </p:cNvSpPr>
          <p:nvPr>
            <p:ph type="body" sz="quarter" idx="16"/>
          </p:nvPr>
        </p:nvSpPr>
        <p:spPr/>
        <p:txBody>
          <a:bodyPr/>
          <a:lstStyle/>
          <a:p>
            <a:r>
              <a:rPr lang="en-US" sz="3600"/>
              <a:t>Innovazione e tecnologia nel </a:t>
            </a:r>
            <a:r>
              <a:rPr lang="en-US" sz="3600" spc="-10"/>
              <a:t>settore </a:t>
            </a:r>
            <a:r>
              <a:rPr lang="en-US" sz="3600"/>
              <a:t>alimentare</a:t>
            </a:r>
            <a:endParaRPr lang="en-IE"/>
          </a:p>
        </p:txBody>
      </p:sp>
      <p:sp>
        <p:nvSpPr>
          <p:cNvPr id="3" name="Text Placeholder 2">
            <a:extLst>
              <a:ext uri="{FF2B5EF4-FFF2-40B4-BE49-F238E27FC236}">
                <a16:creationId xmlns:a16="http://schemas.microsoft.com/office/drawing/2014/main" id="{5A85D44B-827E-5030-F4D4-C7615E4FB3BD}"/>
              </a:ext>
            </a:extLst>
          </p:cNvPr>
          <p:cNvSpPr>
            <a:spLocks noGrp="1"/>
          </p:cNvSpPr>
          <p:nvPr>
            <p:ph type="body" sz="quarter" idx="19"/>
          </p:nvPr>
        </p:nvSpPr>
        <p:spPr>
          <a:xfrm>
            <a:off x="904856" y="1598889"/>
            <a:ext cx="10052954" cy="573186"/>
          </a:xfrm>
        </p:spPr>
        <p:txBody>
          <a:bodyPr/>
          <a:lstStyle/>
          <a:p>
            <a:r>
              <a:rPr lang="en-US" sz="2400" kern="0">
                <a:solidFill>
                  <a:srgbClr val="09465E"/>
                </a:solidFill>
                <a:effectLst/>
                <a:latin typeface="+mn-lt"/>
                <a:ea typeface="Times New Roman" panose="02020603050405020304" pitchFamily="18" charset="0"/>
                <a:cs typeface="Times New Roman" panose="02020603050405020304" pitchFamily="18" charset="0"/>
              </a:rPr>
              <a:t>L'innovazione e la tecnologia sono diventate essenziali per affrontare le sfide del settore alimentare, quali: </a:t>
            </a:r>
          </a:p>
          <a:p>
            <a:endParaRPr lang="en-IE"/>
          </a:p>
        </p:txBody>
      </p:sp>
      <p:sp>
        <p:nvSpPr>
          <p:cNvPr id="4" name="Freeform 170">
            <a:extLst>
              <a:ext uri="{FF2B5EF4-FFF2-40B4-BE49-F238E27FC236}">
                <a16:creationId xmlns:a16="http://schemas.microsoft.com/office/drawing/2014/main" id="{35D4EA6C-744D-97F9-5149-D9FAB55ECED0}"/>
              </a:ext>
            </a:extLst>
          </p:cNvPr>
          <p:cNvSpPr>
            <a:spLocks noChangeArrowheads="1"/>
          </p:cNvSpPr>
          <p:nvPr/>
        </p:nvSpPr>
        <p:spPr bwMode="auto">
          <a:xfrm>
            <a:off x="4448358" y="4939708"/>
            <a:ext cx="3170539" cy="1204569"/>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60BA47"/>
          </a:solidFill>
          <a:ln>
            <a:noFill/>
          </a:ln>
          <a:effectLst/>
        </p:spPr>
        <p:txBody>
          <a:bodyPr wrap="none" anchor="ctr"/>
          <a:lstStyle/>
          <a:p>
            <a:endParaRPr lang="en-US" sz="900"/>
          </a:p>
        </p:txBody>
      </p:sp>
      <p:sp>
        <p:nvSpPr>
          <p:cNvPr id="5" name="Freeform 173">
            <a:extLst>
              <a:ext uri="{FF2B5EF4-FFF2-40B4-BE49-F238E27FC236}">
                <a16:creationId xmlns:a16="http://schemas.microsoft.com/office/drawing/2014/main" id="{78DA6ED6-9E5C-A903-9F13-0F9DD60459E6}"/>
              </a:ext>
            </a:extLst>
          </p:cNvPr>
          <p:cNvSpPr>
            <a:spLocks noChangeArrowheads="1"/>
          </p:cNvSpPr>
          <p:nvPr/>
        </p:nvSpPr>
        <p:spPr bwMode="auto">
          <a:xfrm>
            <a:off x="4453567" y="3048378"/>
            <a:ext cx="3170541" cy="1202212"/>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2094D2"/>
          </a:solidFill>
          <a:ln>
            <a:noFill/>
          </a:ln>
          <a:effectLst/>
        </p:spPr>
        <p:txBody>
          <a:bodyPr wrap="none" anchor="ctr"/>
          <a:lstStyle/>
          <a:p>
            <a:endParaRPr lang="en-US" sz="900"/>
          </a:p>
        </p:txBody>
      </p:sp>
      <p:sp>
        <p:nvSpPr>
          <p:cNvPr id="6" name="Freeform 174">
            <a:extLst>
              <a:ext uri="{FF2B5EF4-FFF2-40B4-BE49-F238E27FC236}">
                <a16:creationId xmlns:a16="http://schemas.microsoft.com/office/drawing/2014/main" id="{22A8E26B-EB63-CA56-7790-36E08B96A298}"/>
              </a:ext>
            </a:extLst>
          </p:cNvPr>
          <p:cNvSpPr>
            <a:spLocks noChangeArrowheads="1"/>
          </p:cNvSpPr>
          <p:nvPr/>
        </p:nvSpPr>
        <p:spPr bwMode="auto">
          <a:xfrm>
            <a:off x="4448732" y="2640568"/>
            <a:ext cx="3177469"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0 w 4691"/>
              <a:gd name="T11" fmla="*/ 604 h 1209"/>
              <a:gd name="T12" fmla="*/ 604 w 4691"/>
              <a:gd name="T13" fmla="*/ 0 h 1209"/>
              <a:gd name="T14" fmla="*/ 4086 w 4691"/>
              <a:gd name="T15" fmla="*/ 0 h 1209"/>
              <a:gd name="T16" fmla="*/ 4086 w 4691"/>
              <a:gd name="T17" fmla="*/ 0 h 1209"/>
              <a:gd name="T18" fmla="*/ 4690 w 4691"/>
              <a:gd name="T19" fmla="*/ 604 h 1209"/>
              <a:gd name="T20" fmla="*/ 4690 w 4691"/>
              <a:gd name="T21" fmla="*/ 604 h 1209"/>
              <a:gd name="T22" fmla="*/ 4690 w 4691"/>
              <a:gd name="T23" fmla="*/ 604 h 1209"/>
              <a:gd name="T24" fmla="*/ 4086 w 4691"/>
              <a:gd name="T25"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1" h="1209">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09465E"/>
          </a:solidFill>
          <a:ln>
            <a:noFill/>
          </a:ln>
          <a:effectLst/>
        </p:spPr>
        <p:txBody>
          <a:bodyPr wrap="none" anchor="ctr"/>
          <a:lstStyle/>
          <a:p>
            <a:endParaRPr lang="en-US" sz="900"/>
          </a:p>
        </p:txBody>
      </p:sp>
      <p:sp>
        <p:nvSpPr>
          <p:cNvPr id="7" name="Freeform 176">
            <a:extLst>
              <a:ext uri="{FF2B5EF4-FFF2-40B4-BE49-F238E27FC236}">
                <a16:creationId xmlns:a16="http://schemas.microsoft.com/office/drawing/2014/main" id="{2BF98017-1354-E803-C098-5C2F877C0D6C}"/>
              </a:ext>
            </a:extLst>
          </p:cNvPr>
          <p:cNvSpPr>
            <a:spLocks noChangeArrowheads="1"/>
          </p:cNvSpPr>
          <p:nvPr/>
        </p:nvSpPr>
        <p:spPr bwMode="auto">
          <a:xfrm>
            <a:off x="897492" y="3048378"/>
            <a:ext cx="3170539" cy="1202212"/>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US" sz="900"/>
          </a:p>
        </p:txBody>
      </p:sp>
      <p:sp>
        <p:nvSpPr>
          <p:cNvPr id="8" name="Freeform 177">
            <a:extLst>
              <a:ext uri="{FF2B5EF4-FFF2-40B4-BE49-F238E27FC236}">
                <a16:creationId xmlns:a16="http://schemas.microsoft.com/office/drawing/2014/main" id="{D750C8D3-1EC1-FFBC-BC37-9F7141AA6E78}"/>
              </a:ext>
            </a:extLst>
          </p:cNvPr>
          <p:cNvSpPr>
            <a:spLocks noChangeArrowheads="1"/>
          </p:cNvSpPr>
          <p:nvPr/>
        </p:nvSpPr>
        <p:spPr bwMode="auto">
          <a:xfrm>
            <a:off x="946501" y="2640569"/>
            <a:ext cx="2909738" cy="594409"/>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US" sz="900"/>
          </a:p>
        </p:txBody>
      </p:sp>
      <p:sp>
        <p:nvSpPr>
          <p:cNvPr id="9" name="Freeform 179">
            <a:extLst>
              <a:ext uri="{FF2B5EF4-FFF2-40B4-BE49-F238E27FC236}">
                <a16:creationId xmlns:a16="http://schemas.microsoft.com/office/drawing/2014/main" id="{5DD1E6FA-1594-61F4-E16A-6296D531A105}"/>
              </a:ext>
            </a:extLst>
          </p:cNvPr>
          <p:cNvSpPr>
            <a:spLocks noChangeArrowheads="1"/>
          </p:cNvSpPr>
          <p:nvPr/>
        </p:nvSpPr>
        <p:spPr bwMode="auto">
          <a:xfrm>
            <a:off x="8009640" y="4942065"/>
            <a:ext cx="3170541" cy="1202212"/>
          </a:xfrm>
          <a:custGeom>
            <a:avLst/>
            <a:gdLst>
              <a:gd name="T0" fmla="*/ 5131 w 5929"/>
              <a:gd name="T1" fmla="*/ 2250 h 2251"/>
              <a:gd name="T2" fmla="*/ 797 w 5929"/>
              <a:gd name="T3" fmla="*/ 2250 h 2251"/>
              <a:gd name="T4" fmla="*/ 797 w 5929"/>
              <a:gd name="T5" fmla="*/ 2250 h 2251"/>
              <a:gd name="T6" fmla="*/ 0 w 5929"/>
              <a:gd name="T7" fmla="*/ 1454 h 2251"/>
              <a:gd name="T8" fmla="*/ 0 w 5929"/>
              <a:gd name="T9" fmla="*/ 796 h 2251"/>
              <a:gd name="T10" fmla="*/ 0 w 5929"/>
              <a:gd name="T11" fmla="*/ 796 h 2251"/>
              <a:gd name="T12" fmla="*/ 797 w 5929"/>
              <a:gd name="T13" fmla="*/ 0 h 2251"/>
              <a:gd name="T14" fmla="*/ 5131 w 5929"/>
              <a:gd name="T15" fmla="*/ 0 h 2251"/>
              <a:gd name="T16" fmla="*/ 5131 w 5929"/>
              <a:gd name="T17" fmla="*/ 0 h 2251"/>
              <a:gd name="T18" fmla="*/ 5928 w 5929"/>
              <a:gd name="T19" fmla="*/ 796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7" y="2250"/>
                </a:lnTo>
                <a:lnTo>
                  <a:pt x="797" y="2250"/>
                </a:lnTo>
                <a:cubicBezTo>
                  <a:pt x="357" y="2250"/>
                  <a:pt x="0" y="1894"/>
                  <a:pt x="0" y="1454"/>
                </a:cubicBezTo>
                <a:lnTo>
                  <a:pt x="0" y="796"/>
                </a:lnTo>
                <a:lnTo>
                  <a:pt x="0" y="796"/>
                </a:lnTo>
                <a:cubicBezTo>
                  <a:pt x="0" y="356"/>
                  <a:pt x="357" y="0"/>
                  <a:pt x="797" y="0"/>
                </a:cubicBezTo>
                <a:lnTo>
                  <a:pt x="5131" y="0"/>
                </a:lnTo>
                <a:lnTo>
                  <a:pt x="5131" y="0"/>
                </a:lnTo>
                <a:cubicBezTo>
                  <a:pt x="5571" y="0"/>
                  <a:pt x="5928" y="356"/>
                  <a:pt x="5928" y="796"/>
                </a:cubicBezTo>
                <a:lnTo>
                  <a:pt x="5928" y="1454"/>
                </a:lnTo>
                <a:lnTo>
                  <a:pt x="5928" y="1454"/>
                </a:lnTo>
                <a:cubicBezTo>
                  <a:pt x="5928" y="1894"/>
                  <a:pt x="5571" y="2250"/>
                  <a:pt x="5131" y="2250"/>
                </a:cubicBezTo>
              </a:path>
            </a:pathLst>
          </a:custGeom>
          <a:solidFill>
            <a:srgbClr val="2094D2"/>
          </a:solidFill>
          <a:ln>
            <a:noFill/>
          </a:ln>
          <a:effectLst/>
        </p:spPr>
        <p:txBody>
          <a:bodyPr wrap="none" anchor="ctr"/>
          <a:lstStyle/>
          <a:p>
            <a:endParaRPr lang="en-US" sz="900"/>
          </a:p>
        </p:txBody>
      </p:sp>
      <p:sp>
        <p:nvSpPr>
          <p:cNvPr id="10" name="Freeform 171">
            <a:extLst>
              <a:ext uri="{FF2B5EF4-FFF2-40B4-BE49-F238E27FC236}">
                <a16:creationId xmlns:a16="http://schemas.microsoft.com/office/drawing/2014/main" id="{17E98760-BA1E-3035-6B1C-975F57D64895}"/>
              </a:ext>
            </a:extLst>
          </p:cNvPr>
          <p:cNvSpPr>
            <a:spLocks noChangeArrowheads="1"/>
          </p:cNvSpPr>
          <p:nvPr/>
        </p:nvSpPr>
        <p:spPr bwMode="auto">
          <a:xfrm>
            <a:off x="4556793" y="4593681"/>
            <a:ext cx="2817063" cy="656193"/>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9465E"/>
          </a:solidFill>
          <a:ln>
            <a:noFill/>
          </a:ln>
          <a:effectLst/>
        </p:spPr>
        <p:txBody>
          <a:bodyPr wrap="none" anchor="ctr"/>
          <a:lstStyle/>
          <a:p>
            <a:endParaRPr lang="en-US" sz="900"/>
          </a:p>
        </p:txBody>
      </p:sp>
      <p:sp>
        <p:nvSpPr>
          <p:cNvPr id="11" name="Freeform 180">
            <a:extLst>
              <a:ext uri="{FF2B5EF4-FFF2-40B4-BE49-F238E27FC236}">
                <a16:creationId xmlns:a16="http://schemas.microsoft.com/office/drawing/2014/main" id="{8496E1F7-927D-F1BE-2B22-62DEE8ECB596}"/>
              </a:ext>
            </a:extLst>
          </p:cNvPr>
          <p:cNvSpPr>
            <a:spLocks noChangeArrowheads="1"/>
          </p:cNvSpPr>
          <p:nvPr/>
        </p:nvSpPr>
        <p:spPr bwMode="auto">
          <a:xfrm>
            <a:off x="8118074" y="4534256"/>
            <a:ext cx="2508145" cy="645895"/>
          </a:xfrm>
          <a:custGeom>
            <a:avLst/>
            <a:gdLst>
              <a:gd name="T0" fmla="*/ 4085 w 4690"/>
              <a:gd name="T1" fmla="*/ 1207 h 1208"/>
              <a:gd name="T2" fmla="*/ 604 w 4690"/>
              <a:gd name="T3" fmla="*/ 1207 h 1208"/>
              <a:gd name="T4" fmla="*/ 604 w 4690"/>
              <a:gd name="T5" fmla="*/ 1207 h 1208"/>
              <a:gd name="T6" fmla="*/ 0 w 4690"/>
              <a:gd name="T7" fmla="*/ 603 h 1208"/>
              <a:gd name="T8" fmla="*/ 0 w 4690"/>
              <a:gd name="T9" fmla="*/ 603 h 1208"/>
              <a:gd name="T10" fmla="*/ 604 w 4690"/>
              <a:gd name="T11" fmla="*/ 0 h 1208"/>
              <a:gd name="T12" fmla="*/ 4085 w 4690"/>
              <a:gd name="T13" fmla="*/ 0 h 1208"/>
              <a:gd name="T14" fmla="*/ 4085 w 4690"/>
              <a:gd name="T15" fmla="*/ 0 h 1208"/>
              <a:gd name="T16" fmla="*/ 4689 w 4690"/>
              <a:gd name="T17" fmla="*/ 603 h 1208"/>
              <a:gd name="T18" fmla="*/ 4689 w 4690"/>
              <a:gd name="T19" fmla="*/ 603 h 1208"/>
              <a:gd name="T20" fmla="*/ 4085 w 4690"/>
              <a:gd name="T21" fmla="*/ 1207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8">
                <a:moveTo>
                  <a:pt x="4085" y="1207"/>
                </a:moveTo>
                <a:lnTo>
                  <a:pt x="604" y="1207"/>
                </a:lnTo>
                <a:lnTo>
                  <a:pt x="604" y="1207"/>
                </a:lnTo>
                <a:cubicBezTo>
                  <a:pt x="271" y="1207"/>
                  <a:pt x="0" y="937"/>
                  <a:pt x="0" y="603"/>
                </a:cubicBezTo>
                <a:lnTo>
                  <a:pt x="0" y="603"/>
                </a:lnTo>
                <a:cubicBezTo>
                  <a:pt x="0" y="270"/>
                  <a:pt x="271" y="0"/>
                  <a:pt x="604" y="0"/>
                </a:cubicBezTo>
                <a:lnTo>
                  <a:pt x="4085" y="0"/>
                </a:lnTo>
                <a:lnTo>
                  <a:pt x="4085" y="0"/>
                </a:lnTo>
                <a:cubicBezTo>
                  <a:pt x="4418" y="0"/>
                  <a:pt x="4689" y="270"/>
                  <a:pt x="4689" y="603"/>
                </a:cubicBezTo>
                <a:lnTo>
                  <a:pt x="4689" y="603"/>
                </a:lnTo>
                <a:cubicBezTo>
                  <a:pt x="4689" y="937"/>
                  <a:pt x="4418" y="1207"/>
                  <a:pt x="4085" y="1207"/>
                </a:cubicBezTo>
              </a:path>
            </a:pathLst>
          </a:custGeom>
          <a:solidFill>
            <a:srgbClr val="09465E"/>
          </a:solidFill>
          <a:ln>
            <a:noFill/>
          </a:ln>
          <a:effectLst/>
        </p:spPr>
        <p:txBody>
          <a:bodyPr wrap="none" anchor="ctr"/>
          <a:lstStyle/>
          <a:p>
            <a:endParaRPr lang="en-US" sz="900"/>
          </a:p>
        </p:txBody>
      </p:sp>
      <p:sp>
        <p:nvSpPr>
          <p:cNvPr id="12" name="CuadroTexto 598">
            <a:extLst>
              <a:ext uri="{FF2B5EF4-FFF2-40B4-BE49-F238E27FC236}">
                <a16:creationId xmlns:a16="http://schemas.microsoft.com/office/drawing/2014/main" id="{C7D3597A-D102-C34D-B6D3-A2DE55255CC4}"/>
              </a:ext>
            </a:extLst>
          </p:cNvPr>
          <p:cNvSpPr txBox="1"/>
          <p:nvPr/>
        </p:nvSpPr>
        <p:spPr>
          <a:xfrm>
            <a:off x="930068" y="2740197"/>
            <a:ext cx="3198062" cy="430887"/>
          </a:xfrm>
          <a:prstGeom prst="rect">
            <a:avLst/>
          </a:prstGeom>
          <a:noFill/>
        </p:spPr>
        <p:txBody>
          <a:bodyPr wrap="square" rtlCol="0">
            <a:spAutoFit/>
          </a:bodyPr>
          <a:lstStyle/>
          <a:p>
            <a:r>
              <a:rPr lang="en-US" sz="2200" b="1">
                <a:solidFill>
                  <a:schemeClr val="bg1"/>
                </a:solidFill>
                <a:latin typeface="Calibri" panose="020F0502020204030204" pitchFamily="34" charset="0"/>
                <a:ea typeface="Lato" charset="0"/>
                <a:cs typeface="Calibri" panose="020F0502020204030204" pitchFamily="34" charset="0"/>
              </a:rPr>
              <a:t>Cambiamento climatico </a:t>
            </a:r>
          </a:p>
        </p:txBody>
      </p:sp>
      <p:sp>
        <p:nvSpPr>
          <p:cNvPr id="13" name="CuadroTexto 599">
            <a:extLst>
              <a:ext uri="{FF2B5EF4-FFF2-40B4-BE49-F238E27FC236}">
                <a16:creationId xmlns:a16="http://schemas.microsoft.com/office/drawing/2014/main" id="{64F451D0-36C0-8E42-E8C9-B309A403C15B}"/>
              </a:ext>
            </a:extLst>
          </p:cNvPr>
          <p:cNvSpPr txBox="1"/>
          <p:nvPr/>
        </p:nvSpPr>
        <p:spPr>
          <a:xfrm>
            <a:off x="4464491" y="2743344"/>
            <a:ext cx="3352523" cy="430887"/>
          </a:xfrm>
          <a:prstGeom prst="rect">
            <a:avLst/>
          </a:prstGeom>
          <a:noFill/>
        </p:spPr>
        <p:txBody>
          <a:bodyPr wrap="square" rtlCol="0">
            <a:spAutoFit/>
          </a:bodyPr>
          <a:lstStyle/>
          <a:p>
            <a:r>
              <a:rPr lang="en-US" sz="2200" b="1">
                <a:solidFill>
                  <a:schemeClr val="bg1"/>
                </a:solidFill>
                <a:latin typeface="Calibri" panose="020F0502020204030204" pitchFamily="34" charset="0"/>
                <a:ea typeface="Lato" charset="0"/>
                <a:cs typeface="Calibri" panose="020F0502020204030204" pitchFamily="34" charset="0"/>
              </a:rPr>
              <a:t>Crescita della popolazione </a:t>
            </a:r>
          </a:p>
        </p:txBody>
      </p:sp>
      <p:sp>
        <p:nvSpPr>
          <p:cNvPr id="14" name="CuadroTexto 600">
            <a:extLst>
              <a:ext uri="{FF2B5EF4-FFF2-40B4-BE49-F238E27FC236}">
                <a16:creationId xmlns:a16="http://schemas.microsoft.com/office/drawing/2014/main" id="{AA7A9DC3-A0C9-FDC7-7C37-11C5BCDC15A8}"/>
              </a:ext>
            </a:extLst>
          </p:cNvPr>
          <p:cNvSpPr txBox="1"/>
          <p:nvPr/>
        </p:nvSpPr>
        <p:spPr>
          <a:xfrm>
            <a:off x="4664276" y="4644242"/>
            <a:ext cx="2943467" cy="441184"/>
          </a:xfrm>
          <a:prstGeom prst="rect">
            <a:avLst/>
          </a:prstGeom>
          <a:noFill/>
        </p:spPr>
        <p:txBody>
          <a:bodyPr wrap="square" rtlCol="0">
            <a:spAutoFit/>
          </a:bodyPr>
          <a:lstStyle/>
          <a:p>
            <a:r>
              <a:rPr lang="en-US" sz="2200" b="1">
                <a:solidFill>
                  <a:schemeClr val="bg1"/>
                </a:solidFill>
                <a:latin typeface="Calibri" panose="020F0502020204030204" pitchFamily="34" charset="0"/>
                <a:ea typeface="Lato" charset="0"/>
                <a:cs typeface="Calibri" panose="020F0502020204030204" pitchFamily="34" charset="0"/>
              </a:rPr>
              <a:t>Sicurezza alimentare </a:t>
            </a:r>
          </a:p>
        </p:txBody>
      </p:sp>
      <p:sp>
        <p:nvSpPr>
          <p:cNvPr id="15" name="CuadroTexto 601">
            <a:extLst>
              <a:ext uri="{FF2B5EF4-FFF2-40B4-BE49-F238E27FC236}">
                <a16:creationId xmlns:a16="http://schemas.microsoft.com/office/drawing/2014/main" id="{33C2EE4F-48EC-DE74-B084-9395A0E0AD94}"/>
              </a:ext>
            </a:extLst>
          </p:cNvPr>
          <p:cNvSpPr txBox="1"/>
          <p:nvPr/>
        </p:nvSpPr>
        <p:spPr>
          <a:xfrm>
            <a:off x="8352935" y="4621165"/>
            <a:ext cx="2823066" cy="430887"/>
          </a:xfrm>
          <a:prstGeom prst="rect">
            <a:avLst/>
          </a:prstGeom>
          <a:noFill/>
        </p:spPr>
        <p:txBody>
          <a:bodyPr wrap="square" rtlCol="0">
            <a:spAutoFit/>
          </a:bodyPr>
          <a:lstStyle/>
          <a:p>
            <a:r>
              <a:rPr lang="en-US" sz="2200" b="1" err="1">
                <a:solidFill>
                  <a:schemeClr val="bg1"/>
                </a:solidFill>
                <a:latin typeface="Calibri" panose="020F0502020204030204" pitchFamily="34" charset="0"/>
                <a:ea typeface="Lato" charset="0"/>
                <a:cs typeface="Calibri" panose="020F0502020204030204" pitchFamily="34" charset="0"/>
              </a:rPr>
              <a:t>La globalizzazione</a:t>
            </a:r>
            <a:endParaRPr lang="en-US" sz="2200" b="1">
              <a:solidFill>
                <a:schemeClr val="bg1"/>
              </a:solidFill>
              <a:latin typeface="Calibri" panose="020F0502020204030204" pitchFamily="34" charset="0"/>
              <a:ea typeface="Lato" charset="0"/>
              <a:cs typeface="Calibri" panose="020F0502020204030204" pitchFamily="34" charset="0"/>
            </a:endParaRPr>
          </a:p>
        </p:txBody>
      </p:sp>
      <p:sp>
        <p:nvSpPr>
          <p:cNvPr id="16" name="Rectángulo 602">
            <a:extLst>
              <a:ext uri="{FF2B5EF4-FFF2-40B4-BE49-F238E27FC236}">
                <a16:creationId xmlns:a16="http://schemas.microsoft.com/office/drawing/2014/main" id="{719DA8FD-B2DB-3C72-97A3-FCFB5534B4DD}"/>
              </a:ext>
            </a:extLst>
          </p:cNvPr>
          <p:cNvSpPr/>
          <p:nvPr/>
        </p:nvSpPr>
        <p:spPr>
          <a:xfrm>
            <a:off x="1115420" y="3274743"/>
            <a:ext cx="2852095" cy="830997"/>
          </a:xfrm>
          <a:prstGeom prst="rect">
            <a:avLst/>
          </a:prstGeom>
        </p:spPr>
        <p:txBody>
          <a:bodyPr wrap="square">
            <a:spAutoFit/>
          </a:bodyPr>
          <a:lstStyle/>
          <a:p>
            <a:r>
              <a:rPr lang="en-US" sz="1600">
                <a:solidFill>
                  <a:schemeClr val="bg1"/>
                </a:solidFill>
                <a:latin typeface="Calibri" panose="020F0502020204030204" pitchFamily="34" charset="0"/>
                <a:ea typeface="Lato" charset="0"/>
                <a:cs typeface="Calibri" panose="020F0502020204030204" pitchFamily="34" charset="0"/>
              </a:rPr>
              <a:t>... che incidono sulla produzione agricola e minacciano la sicurezza alimentare globale</a:t>
            </a:r>
          </a:p>
        </p:txBody>
      </p:sp>
      <p:sp>
        <p:nvSpPr>
          <p:cNvPr id="17" name="Rectángulo 602">
            <a:extLst>
              <a:ext uri="{FF2B5EF4-FFF2-40B4-BE49-F238E27FC236}">
                <a16:creationId xmlns:a16="http://schemas.microsoft.com/office/drawing/2014/main" id="{FF79AB20-6B60-EECA-F35B-7AB2D0037427}"/>
              </a:ext>
            </a:extLst>
          </p:cNvPr>
          <p:cNvSpPr/>
          <p:nvPr/>
        </p:nvSpPr>
        <p:spPr>
          <a:xfrm>
            <a:off x="4736357" y="3402169"/>
            <a:ext cx="2604960" cy="584775"/>
          </a:xfrm>
          <a:prstGeom prst="rect">
            <a:avLst/>
          </a:prstGeom>
        </p:spPr>
        <p:txBody>
          <a:bodyPr wrap="square">
            <a:spAutoFit/>
          </a:bodyPr>
          <a:lstStyle/>
          <a:p>
            <a:r>
              <a:rPr lang="en-US" sz="1600">
                <a:solidFill>
                  <a:schemeClr val="bg1"/>
                </a:solidFill>
                <a:latin typeface="Calibri" panose="020F0502020204030204" pitchFamily="34" charset="0"/>
                <a:ea typeface="Lato" charset="0"/>
                <a:cs typeface="Calibri" panose="020F0502020204030204" pitchFamily="34" charset="0"/>
              </a:rPr>
              <a:t>...che si prevede supererà i 9 miliardi entro il 2050 </a:t>
            </a:r>
          </a:p>
        </p:txBody>
      </p:sp>
      <p:sp>
        <p:nvSpPr>
          <p:cNvPr id="18" name="Rectángulo 602">
            <a:extLst>
              <a:ext uri="{FF2B5EF4-FFF2-40B4-BE49-F238E27FC236}">
                <a16:creationId xmlns:a16="http://schemas.microsoft.com/office/drawing/2014/main" id="{75D630D7-A324-53C3-A10C-1D95313E04D2}"/>
              </a:ext>
            </a:extLst>
          </p:cNvPr>
          <p:cNvSpPr/>
          <p:nvPr/>
        </p:nvSpPr>
        <p:spPr>
          <a:xfrm>
            <a:off x="4660796" y="5302468"/>
            <a:ext cx="2958101" cy="830997"/>
          </a:xfrm>
          <a:prstGeom prst="rect">
            <a:avLst/>
          </a:prstGeom>
        </p:spPr>
        <p:txBody>
          <a:bodyPr wrap="square">
            <a:spAutoFit/>
          </a:bodyPr>
          <a:lstStyle/>
          <a:p>
            <a:r>
              <a:rPr lang="en-US" sz="1600">
                <a:solidFill>
                  <a:schemeClr val="bg1"/>
                </a:solidFill>
                <a:latin typeface="Calibri" panose="020F0502020204030204" pitchFamily="34" charset="0"/>
                <a:ea typeface="Lato" charset="0"/>
                <a:cs typeface="Calibri" panose="020F0502020204030204" pitchFamily="34" charset="0"/>
              </a:rPr>
              <a:t>...e la nutrizione cercando di garantire un accesso equo a cibi sani</a:t>
            </a:r>
          </a:p>
          <a:p>
            <a:endParaRPr lang="en-US" sz="1600">
              <a:solidFill>
                <a:schemeClr val="bg1"/>
              </a:solidFill>
              <a:latin typeface="Calibri" panose="020F0502020204030204" pitchFamily="34" charset="0"/>
              <a:ea typeface="Lato" charset="0"/>
              <a:cs typeface="Calibri" panose="020F0502020204030204" pitchFamily="34" charset="0"/>
            </a:endParaRPr>
          </a:p>
        </p:txBody>
      </p:sp>
      <p:sp>
        <p:nvSpPr>
          <p:cNvPr id="19" name="Rectángulo 602">
            <a:extLst>
              <a:ext uri="{FF2B5EF4-FFF2-40B4-BE49-F238E27FC236}">
                <a16:creationId xmlns:a16="http://schemas.microsoft.com/office/drawing/2014/main" id="{60683546-B033-D93B-C13B-FC87436975CC}"/>
              </a:ext>
            </a:extLst>
          </p:cNvPr>
          <p:cNvSpPr/>
          <p:nvPr/>
        </p:nvSpPr>
        <p:spPr>
          <a:xfrm>
            <a:off x="8117374" y="5087754"/>
            <a:ext cx="3155480" cy="1078132"/>
          </a:xfrm>
          <a:prstGeom prst="rect">
            <a:avLst/>
          </a:prstGeom>
        </p:spPr>
        <p:txBody>
          <a:bodyPr wrap="square">
            <a:spAutoFit/>
          </a:bodyPr>
          <a:lstStyle/>
          <a:p>
            <a:r>
              <a:rPr lang="en-US" sz="1600">
                <a:solidFill>
                  <a:schemeClr val="bg1"/>
                </a:solidFill>
                <a:latin typeface="Calibri" panose="020F0502020204030204" pitchFamily="34" charset="0"/>
                <a:ea typeface="Lato" charset="0"/>
                <a:cs typeface="Calibri" panose="020F0502020204030204" pitchFamily="34" charset="0"/>
              </a:rPr>
              <a:t>e catene di approvvigionamento complesse che richiedono ai sistemi attuali maggiore resilienza e trasparenza.</a:t>
            </a:r>
          </a:p>
        </p:txBody>
      </p:sp>
      <p:sp>
        <p:nvSpPr>
          <p:cNvPr id="20" name="Freeform 173">
            <a:extLst>
              <a:ext uri="{FF2B5EF4-FFF2-40B4-BE49-F238E27FC236}">
                <a16:creationId xmlns:a16="http://schemas.microsoft.com/office/drawing/2014/main" id="{D3F30EA4-FB36-4FA8-C1D1-DE87C20A583F}"/>
              </a:ext>
            </a:extLst>
          </p:cNvPr>
          <p:cNvSpPr>
            <a:spLocks noChangeArrowheads="1"/>
          </p:cNvSpPr>
          <p:nvPr/>
        </p:nvSpPr>
        <p:spPr bwMode="auto">
          <a:xfrm>
            <a:off x="8009639" y="3048379"/>
            <a:ext cx="3170541" cy="1202212"/>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DB186A"/>
          </a:solidFill>
          <a:ln>
            <a:noFill/>
          </a:ln>
          <a:effectLst/>
        </p:spPr>
        <p:txBody>
          <a:bodyPr wrap="none" anchor="ctr"/>
          <a:lstStyle/>
          <a:p>
            <a:endParaRPr lang="en-US" sz="900"/>
          </a:p>
        </p:txBody>
      </p:sp>
      <p:sp>
        <p:nvSpPr>
          <p:cNvPr id="21" name="Freeform 174">
            <a:extLst>
              <a:ext uri="{FF2B5EF4-FFF2-40B4-BE49-F238E27FC236}">
                <a16:creationId xmlns:a16="http://schemas.microsoft.com/office/drawing/2014/main" id="{07AFB5BA-3068-1C94-C980-D1F6B278D927}"/>
              </a:ext>
            </a:extLst>
          </p:cNvPr>
          <p:cNvSpPr>
            <a:spLocks noChangeArrowheads="1"/>
          </p:cNvSpPr>
          <p:nvPr/>
        </p:nvSpPr>
        <p:spPr bwMode="auto">
          <a:xfrm>
            <a:off x="8118074" y="2640569"/>
            <a:ext cx="2817063" cy="656192"/>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0 w 4691"/>
              <a:gd name="T11" fmla="*/ 604 h 1209"/>
              <a:gd name="T12" fmla="*/ 604 w 4691"/>
              <a:gd name="T13" fmla="*/ 0 h 1209"/>
              <a:gd name="T14" fmla="*/ 4086 w 4691"/>
              <a:gd name="T15" fmla="*/ 0 h 1209"/>
              <a:gd name="T16" fmla="*/ 4086 w 4691"/>
              <a:gd name="T17" fmla="*/ 0 h 1209"/>
              <a:gd name="T18" fmla="*/ 4690 w 4691"/>
              <a:gd name="T19" fmla="*/ 604 h 1209"/>
              <a:gd name="T20" fmla="*/ 4690 w 4691"/>
              <a:gd name="T21" fmla="*/ 604 h 1209"/>
              <a:gd name="T22" fmla="*/ 4690 w 4691"/>
              <a:gd name="T23" fmla="*/ 604 h 1209"/>
              <a:gd name="T24" fmla="*/ 4086 w 4691"/>
              <a:gd name="T25"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1" h="1209">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09465E"/>
          </a:solidFill>
          <a:ln>
            <a:noFill/>
          </a:ln>
          <a:effectLst/>
        </p:spPr>
        <p:txBody>
          <a:bodyPr wrap="none" anchor="ctr"/>
          <a:lstStyle/>
          <a:p>
            <a:endParaRPr lang="en-US" sz="900"/>
          </a:p>
        </p:txBody>
      </p:sp>
      <p:sp>
        <p:nvSpPr>
          <p:cNvPr id="22" name="CuadroTexto 599">
            <a:extLst>
              <a:ext uri="{FF2B5EF4-FFF2-40B4-BE49-F238E27FC236}">
                <a16:creationId xmlns:a16="http://schemas.microsoft.com/office/drawing/2014/main" id="{6FFBE31A-8597-E151-66DA-1C5065EAEB21}"/>
              </a:ext>
            </a:extLst>
          </p:cNvPr>
          <p:cNvSpPr txBox="1"/>
          <p:nvPr/>
        </p:nvSpPr>
        <p:spPr>
          <a:xfrm>
            <a:off x="8312078" y="2743048"/>
            <a:ext cx="2645630" cy="430887"/>
          </a:xfrm>
          <a:prstGeom prst="rect">
            <a:avLst/>
          </a:prstGeom>
          <a:noFill/>
        </p:spPr>
        <p:txBody>
          <a:bodyPr wrap="square" rtlCol="0">
            <a:spAutoFit/>
          </a:bodyPr>
          <a:lstStyle/>
          <a:p>
            <a:r>
              <a:rPr lang="en-US" sz="2200" b="1">
                <a:solidFill>
                  <a:schemeClr val="bg1"/>
                </a:solidFill>
                <a:latin typeface="Calibri" panose="020F0502020204030204" pitchFamily="34" charset="0"/>
                <a:ea typeface="Lato" charset="0"/>
                <a:cs typeface="Calibri" panose="020F0502020204030204" pitchFamily="34" charset="0"/>
              </a:rPr>
              <a:t>Utilizzo delle risorse</a:t>
            </a:r>
          </a:p>
        </p:txBody>
      </p:sp>
      <p:sp>
        <p:nvSpPr>
          <p:cNvPr id="23" name="Rectángulo 602">
            <a:extLst>
              <a:ext uri="{FF2B5EF4-FFF2-40B4-BE49-F238E27FC236}">
                <a16:creationId xmlns:a16="http://schemas.microsoft.com/office/drawing/2014/main" id="{080FFC13-D900-8095-1A18-B6408296DBCB}"/>
              </a:ext>
            </a:extLst>
          </p:cNvPr>
          <p:cNvSpPr/>
          <p:nvPr/>
        </p:nvSpPr>
        <p:spPr>
          <a:xfrm>
            <a:off x="8292429" y="3402170"/>
            <a:ext cx="2604960" cy="830997"/>
          </a:xfrm>
          <a:prstGeom prst="rect">
            <a:avLst/>
          </a:prstGeom>
        </p:spPr>
        <p:txBody>
          <a:bodyPr wrap="square">
            <a:spAutoFit/>
          </a:bodyPr>
          <a:lstStyle/>
          <a:p>
            <a:r>
              <a:rPr lang="en-US" sz="1600">
                <a:solidFill>
                  <a:schemeClr val="bg1"/>
                </a:solidFill>
                <a:latin typeface="Calibri" panose="020F0502020204030204" pitchFamily="34" charset="0"/>
                <a:ea typeface="Lato" charset="0"/>
                <a:cs typeface="Calibri" panose="020F0502020204030204" pitchFamily="34" charset="0"/>
              </a:rPr>
              <a:t>... risorse critiche come l'acqua e il suolo</a:t>
            </a:r>
          </a:p>
          <a:p>
            <a:endParaRPr lang="en-US" sz="1600">
              <a:solidFill>
                <a:schemeClr val="bg1"/>
              </a:solidFill>
              <a:latin typeface="Calibri" panose="020F0502020204030204" pitchFamily="34" charset="0"/>
              <a:ea typeface="Lato" charset="0"/>
              <a:cs typeface="Calibri" panose="020F0502020204030204" pitchFamily="34" charset="0"/>
            </a:endParaRPr>
          </a:p>
        </p:txBody>
      </p:sp>
      <p:sp>
        <p:nvSpPr>
          <p:cNvPr id="26" name="Freeform 170">
            <a:extLst>
              <a:ext uri="{FF2B5EF4-FFF2-40B4-BE49-F238E27FC236}">
                <a16:creationId xmlns:a16="http://schemas.microsoft.com/office/drawing/2014/main" id="{922B912C-83BE-F18E-F7AE-0DF408738F8D}"/>
              </a:ext>
            </a:extLst>
          </p:cNvPr>
          <p:cNvSpPr>
            <a:spLocks noChangeArrowheads="1"/>
          </p:cNvSpPr>
          <p:nvPr/>
        </p:nvSpPr>
        <p:spPr bwMode="auto">
          <a:xfrm>
            <a:off x="899849" y="4939708"/>
            <a:ext cx="3170539" cy="1204569"/>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DB186A"/>
          </a:solidFill>
          <a:ln>
            <a:noFill/>
          </a:ln>
          <a:effectLst/>
        </p:spPr>
        <p:txBody>
          <a:bodyPr wrap="none" anchor="ctr"/>
          <a:lstStyle/>
          <a:p>
            <a:endParaRPr lang="en-US" sz="900"/>
          </a:p>
        </p:txBody>
      </p:sp>
      <p:sp>
        <p:nvSpPr>
          <p:cNvPr id="27" name="Freeform 171">
            <a:extLst>
              <a:ext uri="{FF2B5EF4-FFF2-40B4-BE49-F238E27FC236}">
                <a16:creationId xmlns:a16="http://schemas.microsoft.com/office/drawing/2014/main" id="{8C0678A9-EC16-46A5-8880-CA0AE888C082}"/>
              </a:ext>
            </a:extLst>
          </p:cNvPr>
          <p:cNvSpPr>
            <a:spLocks noChangeArrowheads="1"/>
          </p:cNvSpPr>
          <p:nvPr/>
        </p:nvSpPr>
        <p:spPr bwMode="auto">
          <a:xfrm>
            <a:off x="895014" y="4573087"/>
            <a:ext cx="3198063" cy="666489"/>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9465E"/>
          </a:solidFill>
          <a:ln>
            <a:noFill/>
          </a:ln>
          <a:effectLst/>
        </p:spPr>
        <p:txBody>
          <a:bodyPr wrap="none" anchor="ctr"/>
          <a:lstStyle/>
          <a:p>
            <a:endParaRPr lang="en-US" sz="900"/>
          </a:p>
        </p:txBody>
      </p:sp>
      <p:sp>
        <p:nvSpPr>
          <p:cNvPr id="28" name="CuadroTexto 600">
            <a:extLst>
              <a:ext uri="{FF2B5EF4-FFF2-40B4-BE49-F238E27FC236}">
                <a16:creationId xmlns:a16="http://schemas.microsoft.com/office/drawing/2014/main" id="{FE717B35-DA8A-4E8A-362B-DFC3479F92A1}"/>
              </a:ext>
            </a:extLst>
          </p:cNvPr>
          <p:cNvSpPr txBox="1"/>
          <p:nvPr/>
        </p:nvSpPr>
        <p:spPr>
          <a:xfrm>
            <a:off x="1059771" y="4527928"/>
            <a:ext cx="3212500" cy="769441"/>
          </a:xfrm>
          <a:prstGeom prst="rect">
            <a:avLst/>
          </a:prstGeom>
          <a:noFill/>
        </p:spPr>
        <p:txBody>
          <a:bodyPr wrap="square" rtlCol="0">
            <a:spAutoFit/>
          </a:bodyPr>
          <a:lstStyle/>
          <a:p>
            <a:r>
              <a:rPr lang="en-US" sz="2200" b="1">
                <a:solidFill>
                  <a:schemeClr val="bg1"/>
                </a:solidFill>
                <a:latin typeface="Calibri" panose="020F0502020204030204" pitchFamily="34" charset="0"/>
                <a:ea typeface="Lato" charset="0"/>
                <a:cs typeface="Calibri" panose="020F0502020204030204" pitchFamily="34" charset="0"/>
              </a:rPr>
              <a:t>Perdite e sprechi alimentari </a:t>
            </a:r>
          </a:p>
        </p:txBody>
      </p:sp>
      <p:sp>
        <p:nvSpPr>
          <p:cNvPr id="29" name="Rectángulo 602">
            <a:extLst>
              <a:ext uri="{FF2B5EF4-FFF2-40B4-BE49-F238E27FC236}">
                <a16:creationId xmlns:a16="http://schemas.microsoft.com/office/drawing/2014/main" id="{714424BD-D118-012C-AA3E-12DE51FABF4A}"/>
              </a:ext>
            </a:extLst>
          </p:cNvPr>
          <p:cNvSpPr/>
          <p:nvPr/>
        </p:nvSpPr>
        <p:spPr>
          <a:xfrm>
            <a:off x="1365000" y="5267382"/>
            <a:ext cx="2604960" cy="584775"/>
          </a:xfrm>
          <a:prstGeom prst="rect">
            <a:avLst/>
          </a:prstGeom>
        </p:spPr>
        <p:txBody>
          <a:bodyPr wrap="square">
            <a:spAutoFit/>
          </a:bodyPr>
          <a:lstStyle/>
          <a:p>
            <a:r>
              <a:rPr lang="en-US" sz="1600">
                <a:solidFill>
                  <a:schemeClr val="bg1"/>
                </a:solidFill>
                <a:latin typeface="Calibri" panose="020F0502020204030204" pitchFamily="34" charset="0"/>
                <a:ea typeface="Lato" charset="0"/>
                <a:cs typeface="Calibri" panose="020F0502020204030204" pitchFamily="34" charset="0"/>
              </a:rPr>
              <a:t>...che negli ultimi anni ha </a:t>
            </a:r>
            <a:r>
              <a:rPr lang="en-US" sz="1600">
                <a:solidFill>
                  <a:schemeClr val="bg1"/>
                </a:solidFill>
                <a:latin typeface="+mn-lt"/>
              </a:rPr>
              <a:t>raggiunto il 30-40%.</a:t>
            </a:r>
            <a:endParaRPr lang="en-US" sz="1600">
              <a:solidFill>
                <a:schemeClr val="bg1"/>
              </a:solidFill>
              <a:latin typeface="Calibri" panose="020F0502020204030204" pitchFamily="34" charset="0"/>
              <a:ea typeface="Lato" charset="0"/>
              <a:cs typeface="Calibri" panose="020F0502020204030204" pitchFamily="34" charset="0"/>
            </a:endParaRPr>
          </a:p>
        </p:txBody>
      </p:sp>
    </p:spTree>
    <p:extLst>
      <p:ext uri="{BB962C8B-B14F-4D97-AF65-F5344CB8AC3E}">
        <p14:creationId xmlns:p14="http://schemas.microsoft.com/office/powerpoint/2010/main" val="26911314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A6032-67DB-9635-632A-7D09536FC28D}"/>
            </a:ext>
          </a:extLst>
        </p:cNvPr>
        <p:cNvGrpSpPr/>
        <p:nvPr/>
      </p:nvGrpSpPr>
      <p:grpSpPr>
        <a:xfrm>
          <a:off x="0" y="0"/>
          <a:ext cx="0" cy="0"/>
          <a:chOff x="0" y="0"/>
          <a:chExt cx="0" cy="0"/>
        </a:xfrm>
      </p:grpSpPr>
      <p:sp>
        <p:nvSpPr>
          <p:cNvPr id="2" name="Freeform 1">
            <a:extLst>
              <a:ext uri="{FF2B5EF4-FFF2-40B4-BE49-F238E27FC236}">
                <a16:creationId xmlns:a16="http://schemas.microsoft.com/office/drawing/2014/main" id="{96C448B0-FF81-F0C6-2B10-3395223C66CC}"/>
              </a:ext>
            </a:extLst>
          </p:cNvPr>
          <p:cNvSpPr/>
          <p:nvPr/>
        </p:nvSpPr>
        <p:spPr>
          <a:xfrm>
            <a:off x="9965947" y="-469529"/>
            <a:ext cx="6093203" cy="3898529"/>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 name="Symbol zastępczy tekstu 5">
            <a:extLst>
              <a:ext uri="{FF2B5EF4-FFF2-40B4-BE49-F238E27FC236}">
                <a16:creationId xmlns:a16="http://schemas.microsoft.com/office/drawing/2014/main" id="{1C053CF5-4DB4-8A0F-62A8-8FFC9F9358A9}"/>
              </a:ext>
            </a:extLst>
          </p:cNvPr>
          <p:cNvSpPr txBox="1">
            <a:spLocks/>
          </p:cNvSpPr>
          <p:nvPr/>
        </p:nvSpPr>
        <p:spPr>
          <a:xfrm>
            <a:off x="322634" y="1428414"/>
            <a:ext cx="11546732" cy="1663237"/>
          </a:xfrm>
          <a:prstGeom prst="rect">
            <a:avLst/>
          </a:prstGeom>
        </p:spPr>
        <p:txBody>
          <a:bodyPr lIns="91440" tIns="45720" rIns="91440" bIns="45720" anchor="t">
            <a:noAutofit/>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15000"/>
              </a:lnSpc>
              <a:spcAft>
                <a:spcPts val="800"/>
              </a:spcAft>
            </a:pPr>
            <a:r>
              <a:rPr lang="en-US" sz="1900" kern="0">
                <a:latin typeface="Calibri"/>
                <a:ea typeface="Times New Roman" panose="02020603050405020304" pitchFamily="18" charset="0"/>
                <a:cs typeface="Times New Roman"/>
              </a:rPr>
              <a:t>Le </a:t>
            </a:r>
            <a:r>
              <a:rPr lang="en-US" sz="1900" kern="0" err="1">
                <a:latin typeface="Calibri"/>
                <a:ea typeface="Times New Roman" panose="02020603050405020304" pitchFamily="18" charset="0"/>
                <a:cs typeface="Times New Roman"/>
              </a:rPr>
              <a:t>biotecnologie</a:t>
            </a:r>
            <a:r>
              <a:rPr lang="en-US" sz="1900" kern="0">
                <a:latin typeface="Calibri"/>
                <a:ea typeface="Times New Roman" panose="02020603050405020304" pitchFamily="18" charset="0"/>
                <a:cs typeface="Times New Roman"/>
              </a:rPr>
              <a:t> </a:t>
            </a:r>
            <a:r>
              <a:rPr lang="en-US" sz="1900" kern="0" err="1">
                <a:latin typeface="Calibri"/>
                <a:ea typeface="Times New Roman" panose="02020603050405020304" pitchFamily="18" charset="0"/>
                <a:cs typeface="Times New Roman"/>
              </a:rPr>
              <a:t>svolgono</a:t>
            </a:r>
            <a:r>
              <a:rPr lang="en-US" sz="1900" kern="0">
                <a:latin typeface="Calibri"/>
                <a:ea typeface="Times New Roman" panose="02020603050405020304" pitchFamily="18" charset="0"/>
                <a:cs typeface="Times New Roman"/>
              </a:rPr>
              <a:t> un </a:t>
            </a:r>
            <a:r>
              <a:rPr lang="en-US" sz="1900" kern="0" err="1">
                <a:latin typeface="Calibri"/>
                <a:ea typeface="Times New Roman" panose="02020603050405020304" pitchFamily="18" charset="0"/>
                <a:cs typeface="Times New Roman"/>
              </a:rPr>
              <a:t>ruolo</a:t>
            </a:r>
            <a:r>
              <a:rPr lang="en-US" sz="1900" kern="0">
                <a:latin typeface="Calibri"/>
                <a:ea typeface="Times New Roman" panose="02020603050405020304" pitchFamily="18" charset="0"/>
                <a:cs typeface="Times New Roman"/>
              </a:rPr>
              <a:t> </a:t>
            </a:r>
            <a:r>
              <a:rPr lang="en-US" sz="1900" kern="0" err="1">
                <a:latin typeface="Calibri"/>
                <a:ea typeface="Times New Roman" panose="02020603050405020304" pitchFamily="18" charset="0"/>
                <a:cs typeface="Times New Roman"/>
              </a:rPr>
              <a:t>fondamentale</a:t>
            </a:r>
            <a:r>
              <a:rPr lang="en-US" sz="1900" kern="0">
                <a:latin typeface="Calibri"/>
                <a:ea typeface="Times New Roman" panose="02020603050405020304" pitchFamily="18" charset="0"/>
                <a:cs typeface="Times New Roman"/>
              </a:rPr>
              <a:t> </a:t>
            </a:r>
            <a:r>
              <a:rPr lang="en-US" sz="1900" kern="0" err="1">
                <a:latin typeface="Calibri"/>
                <a:ea typeface="Times New Roman" panose="02020603050405020304" pitchFamily="18" charset="0"/>
                <a:cs typeface="Times New Roman"/>
              </a:rPr>
              <a:t>nella</a:t>
            </a:r>
            <a:r>
              <a:rPr lang="en-US" sz="1900" kern="0">
                <a:latin typeface="Calibri"/>
                <a:ea typeface="Times New Roman" panose="02020603050405020304" pitchFamily="18" charset="0"/>
                <a:cs typeface="Times New Roman"/>
              </a:rPr>
              <a:t> </a:t>
            </a:r>
            <a:r>
              <a:rPr lang="en-US" sz="1900" kern="0" err="1">
                <a:latin typeface="Calibri"/>
                <a:ea typeface="Times New Roman" panose="02020603050405020304" pitchFamily="18" charset="0"/>
                <a:cs typeface="Times New Roman"/>
              </a:rPr>
              <a:t>conservazione</a:t>
            </a:r>
            <a:r>
              <a:rPr lang="en-US" sz="1900" kern="0">
                <a:latin typeface="Calibri"/>
                <a:ea typeface="Times New Roman" panose="02020603050405020304" pitchFamily="18" charset="0"/>
                <a:cs typeface="Times New Roman"/>
              </a:rPr>
              <a:t> </a:t>
            </a:r>
            <a:r>
              <a:rPr lang="en-US" sz="1900" kern="0" err="1">
                <a:latin typeface="Calibri"/>
                <a:ea typeface="Times New Roman" panose="02020603050405020304" pitchFamily="18" charset="0"/>
                <a:cs typeface="Times New Roman"/>
              </a:rPr>
              <a:t>degli</a:t>
            </a:r>
            <a:r>
              <a:rPr lang="en-US" sz="1900" kern="0">
                <a:latin typeface="Calibri"/>
                <a:ea typeface="Times New Roman" panose="02020603050405020304" pitchFamily="18" charset="0"/>
                <a:cs typeface="Times New Roman"/>
              </a:rPr>
              <a:t> </a:t>
            </a:r>
            <a:r>
              <a:rPr lang="en-US" sz="1900" kern="0" err="1">
                <a:latin typeface="Calibri"/>
                <a:ea typeface="Times New Roman" panose="02020603050405020304" pitchFamily="18" charset="0"/>
                <a:cs typeface="Times New Roman"/>
              </a:rPr>
              <a:t>alimenti</a:t>
            </a:r>
            <a:r>
              <a:rPr lang="en-US" sz="1900" kern="0">
                <a:latin typeface="Calibri"/>
                <a:ea typeface="Times New Roman" panose="02020603050405020304" pitchFamily="18" charset="0"/>
                <a:cs typeface="Times New Roman"/>
              </a:rPr>
              <a:t>, </a:t>
            </a:r>
            <a:r>
              <a:rPr lang="en-US" sz="1900" b="1" kern="0" err="1">
                <a:latin typeface="Calibri"/>
                <a:ea typeface="Times New Roman" panose="02020603050405020304" pitchFamily="18" charset="0"/>
                <a:cs typeface="Times New Roman"/>
              </a:rPr>
              <a:t>migliorandone</a:t>
            </a:r>
            <a:r>
              <a:rPr lang="en-US" sz="1900" b="1" kern="0">
                <a:latin typeface="Calibri"/>
                <a:ea typeface="Times New Roman" panose="02020603050405020304" pitchFamily="18" charset="0"/>
                <a:cs typeface="Times New Roman"/>
              </a:rPr>
              <a:t> la </a:t>
            </a:r>
            <a:r>
              <a:rPr lang="en-US" sz="1900" b="1" kern="0" err="1">
                <a:latin typeface="Calibri"/>
                <a:ea typeface="Times New Roman" panose="02020603050405020304" pitchFamily="18" charset="0"/>
                <a:cs typeface="Times New Roman"/>
              </a:rPr>
              <a:t>sicurezza</a:t>
            </a:r>
            <a:r>
              <a:rPr lang="en-US" sz="1900" b="1" kern="0">
                <a:latin typeface="Calibri"/>
                <a:ea typeface="Times New Roman" panose="02020603050405020304" pitchFamily="18" charset="0"/>
                <a:cs typeface="Times New Roman"/>
              </a:rPr>
              <a:t>, la </a:t>
            </a:r>
            <a:r>
              <a:rPr lang="en-US" sz="1900" b="1" kern="0" err="1">
                <a:latin typeface="Calibri"/>
                <a:ea typeface="Times New Roman" panose="02020603050405020304" pitchFamily="18" charset="0"/>
                <a:cs typeface="Times New Roman"/>
              </a:rPr>
              <a:t>conservabilità</a:t>
            </a:r>
            <a:r>
              <a:rPr lang="en-US" sz="1900" b="1" kern="0">
                <a:latin typeface="Calibri"/>
                <a:ea typeface="Times New Roman" panose="02020603050405020304" pitchFamily="18" charset="0"/>
                <a:cs typeface="Times New Roman"/>
              </a:rPr>
              <a:t> e il </a:t>
            </a:r>
            <a:r>
              <a:rPr lang="en-US" sz="1900" b="1" kern="0" err="1">
                <a:latin typeface="Calibri"/>
                <a:ea typeface="Times New Roman" panose="02020603050405020304" pitchFamily="18" charset="0"/>
                <a:cs typeface="Times New Roman"/>
              </a:rPr>
              <a:t>valore</a:t>
            </a:r>
            <a:r>
              <a:rPr lang="en-US" sz="1900" b="1" kern="0">
                <a:latin typeface="Calibri"/>
                <a:ea typeface="Times New Roman" panose="02020603050405020304" pitchFamily="18" charset="0"/>
                <a:cs typeface="Times New Roman"/>
              </a:rPr>
              <a:t> </a:t>
            </a:r>
            <a:r>
              <a:rPr lang="en-US" sz="1900" b="1" kern="0" err="1">
                <a:latin typeface="Calibri"/>
                <a:ea typeface="Times New Roman" panose="02020603050405020304" pitchFamily="18" charset="0"/>
                <a:cs typeface="Times New Roman"/>
              </a:rPr>
              <a:t>nutrizionale</a:t>
            </a:r>
            <a:r>
              <a:rPr lang="en-US" sz="1900" kern="0">
                <a:latin typeface="Calibri"/>
                <a:ea typeface="Times New Roman" panose="02020603050405020304" pitchFamily="18" charset="0"/>
                <a:cs typeface="Times New Roman"/>
              </a:rPr>
              <a:t>. Continua a </a:t>
            </a:r>
            <a:r>
              <a:rPr lang="en-US" sz="1900" kern="0" err="1">
                <a:latin typeface="Calibri"/>
                <a:ea typeface="Times New Roman" panose="02020603050405020304" pitchFamily="18" charset="0"/>
                <a:cs typeface="Times New Roman"/>
              </a:rPr>
              <a:t>rivoluzionare</a:t>
            </a:r>
            <a:r>
              <a:rPr lang="en-US" sz="1900" kern="0">
                <a:latin typeface="Calibri"/>
                <a:ea typeface="Times New Roman" panose="02020603050405020304" pitchFamily="18" charset="0"/>
                <a:cs typeface="Times New Roman"/>
              </a:rPr>
              <a:t> la </a:t>
            </a:r>
            <a:r>
              <a:rPr lang="en-US" sz="1900" kern="0" err="1">
                <a:latin typeface="Calibri"/>
                <a:ea typeface="Times New Roman" panose="02020603050405020304" pitchFamily="18" charset="0"/>
                <a:cs typeface="Times New Roman"/>
              </a:rPr>
              <a:t>conservazione</a:t>
            </a:r>
            <a:r>
              <a:rPr lang="en-US" sz="1900" kern="0">
                <a:latin typeface="Calibri"/>
                <a:ea typeface="Times New Roman" panose="02020603050405020304" pitchFamily="18" charset="0"/>
                <a:cs typeface="Times New Roman"/>
              </a:rPr>
              <a:t> </a:t>
            </a:r>
            <a:r>
              <a:rPr lang="en-US" sz="1900" kern="0" err="1">
                <a:latin typeface="Calibri"/>
                <a:ea typeface="Times New Roman" panose="02020603050405020304" pitchFamily="18" charset="0"/>
                <a:cs typeface="Times New Roman"/>
              </a:rPr>
              <a:t>degli</a:t>
            </a:r>
            <a:r>
              <a:rPr lang="en-US" sz="1900" kern="0">
                <a:latin typeface="Calibri"/>
                <a:ea typeface="Times New Roman" panose="02020603050405020304" pitchFamily="18" charset="0"/>
                <a:cs typeface="Times New Roman"/>
              </a:rPr>
              <a:t> </a:t>
            </a:r>
            <a:r>
              <a:rPr lang="en-US" sz="1900" kern="0" err="1">
                <a:latin typeface="Calibri"/>
                <a:ea typeface="Times New Roman" panose="02020603050405020304" pitchFamily="18" charset="0"/>
                <a:cs typeface="Times New Roman"/>
              </a:rPr>
              <a:t>alimenti</a:t>
            </a:r>
            <a:r>
              <a:rPr lang="en-US" sz="1900" kern="0">
                <a:latin typeface="Calibri"/>
                <a:ea typeface="Times New Roman" panose="02020603050405020304" pitchFamily="18" charset="0"/>
                <a:cs typeface="Times New Roman"/>
              </a:rPr>
              <a:t>, </a:t>
            </a:r>
            <a:r>
              <a:rPr lang="en-US" sz="1900" kern="0" err="1">
                <a:latin typeface="Calibri"/>
                <a:ea typeface="Times New Roman" panose="02020603050405020304" pitchFamily="18" charset="0"/>
                <a:cs typeface="Times New Roman"/>
              </a:rPr>
              <a:t>fornendo</a:t>
            </a:r>
            <a:r>
              <a:rPr lang="en-US" sz="1900" kern="0">
                <a:latin typeface="Calibri"/>
                <a:ea typeface="Times New Roman" panose="02020603050405020304" pitchFamily="18" charset="0"/>
                <a:cs typeface="Times New Roman"/>
              </a:rPr>
              <a:t> </a:t>
            </a:r>
            <a:r>
              <a:rPr lang="en-US" sz="1900" kern="0" err="1">
                <a:latin typeface="Calibri"/>
                <a:ea typeface="Times New Roman" panose="02020603050405020304" pitchFamily="18" charset="0"/>
                <a:cs typeface="Times New Roman"/>
              </a:rPr>
              <a:t>metodi</a:t>
            </a:r>
            <a:r>
              <a:rPr lang="en-US" sz="1900" kern="0">
                <a:latin typeface="Calibri"/>
                <a:ea typeface="Times New Roman" panose="02020603050405020304" pitchFamily="18" charset="0"/>
                <a:cs typeface="Times New Roman"/>
              </a:rPr>
              <a:t> </a:t>
            </a:r>
            <a:r>
              <a:rPr lang="en-US" sz="1900" kern="0" err="1">
                <a:latin typeface="Calibri"/>
                <a:ea typeface="Times New Roman" panose="02020603050405020304" pitchFamily="18" charset="0"/>
                <a:cs typeface="Times New Roman"/>
              </a:rPr>
              <a:t>più</a:t>
            </a:r>
            <a:r>
              <a:rPr lang="en-US" sz="1900" kern="0">
                <a:latin typeface="Calibri"/>
                <a:ea typeface="Times New Roman" panose="02020603050405020304" pitchFamily="18" charset="0"/>
                <a:cs typeface="Times New Roman"/>
              </a:rPr>
              <a:t> </a:t>
            </a:r>
            <a:r>
              <a:rPr lang="en-US" sz="1900" kern="0" err="1">
                <a:latin typeface="Calibri"/>
                <a:ea typeface="Times New Roman" panose="02020603050405020304" pitchFamily="18" charset="0"/>
                <a:cs typeface="Times New Roman"/>
              </a:rPr>
              <a:t>sicuri</a:t>
            </a:r>
            <a:r>
              <a:rPr lang="en-US" sz="1900" kern="0">
                <a:latin typeface="Calibri"/>
                <a:ea typeface="Times New Roman" panose="02020603050405020304" pitchFamily="18" charset="0"/>
                <a:cs typeface="Times New Roman"/>
              </a:rPr>
              <a:t>, </a:t>
            </a:r>
            <a:r>
              <a:rPr lang="en-US" sz="1900" kern="0" err="1">
                <a:latin typeface="Calibri"/>
                <a:ea typeface="Times New Roman" panose="02020603050405020304" pitchFamily="18" charset="0"/>
                <a:cs typeface="Times New Roman"/>
              </a:rPr>
              <a:t>sostenibili</a:t>
            </a:r>
            <a:r>
              <a:rPr lang="en-US" sz="1900" kern="0">
                <a:latin typeface="Calibri"/>
                <a:ea typeface="Times New Roman" panose="02020603050405020304" pitchFamily="18" charset="0"/>
                <a:cs typeface="Times New Roman"/>
              </a:rPr>
              <a:t> ed </a:t>
            </a:r>
            <a:r>
              <a:rPr lang="en-US" sz="1900" kern="0" err="1">
                <a:latin typeface="Calibri"/>
                <a:ea typeface="Times New Roman" panose="02020603050405020304" pitchFamily="18" charset="0"/>
                <a:cs typeface="Times New Roman"/>
              </a:rPr>
              <a:t>efficienti</a:t>
            </a:r>
            <a:r>
              <a:rPr lang="en-US" sz="1900" kern="0">
                <a:latin typeface="Calibri"/>
                <a:ea typeface="Times New Roman" panose="02020603050405020304" pitchFamily="18" charset="0"/>
                <a:cs typeface="Times New Roman"/>
              </a:rPr>
              <a:t> per </a:t>
            </a:r>
            <a:r>
              <a:rPr lang="en-US" sz="1900" kern="0" err="1">
                <a:latin typeface="Calibri"/>
                <a:ea typeface="Times New Roman" panose="02020603050405020304" pitchFamily="18" charset="0"/>
                <a:cs typeface="Times New Roman"/>
              </a:rPr>
              <a:t>mantenere</a:t>
            </a:r>
            <a:r>
              <a:rPr lang="en-US" sz="1900" kern="0">
                <a:latin typeface="Calibri"/>
                <a:ea typeface="Times New Roman" panose="02020603050405020304" pitchFamily="18" charset="0"/>
                <a:cs typeface="Times New Roman"/>
              </a:rPr>
              <a:t> la </a:t>
            </a:r>
            <a:r>
              <a:rPr lang="en-US" sz="1900" kern="0" err="1">
                <a:latin typeface="Calibri"/>
                <a:ea typeface="Times New Roman" panose="02020603050405020304" pitchFamily="18" charset="0"/>
                <a:cs typeface="Times New Roman"/>
              </a:rPr>
              <a:t>qualità</a:t>
            </a:r>
            <a:r>
              <a:rPr lang="en-US" sz="1900" kern="0">
                <a:latin typeface="Calibri"/>
                <a:ea typeface="Times New Roman" panose="02020603050405020304" pitchFamily="18" charset="0"/>
                <a:cs typeface="Times New Roman"/>
              </a:rPr>
              <a:t> </a:t>
            </a:r>
            <a:r>
              <a:rPr lang="en-US" sz="1900" kern="0" err="1">
                <a:latin typeface="Calibri"/>
                <a:ea typeface="Times New Roman" panose="02020603050405020304" pitchFamily="18" charset="0"/>
                <a:cs typeface="Times New Roman"/>
              </a:rPr>
              <a:t>degli</a:t>
            </a:r>
            <a:r>
              <a:rPr lang="en-US" sz="1900" kern="0">
                <a:latin typeface="Calibri"/>
                <a:ea typeface="Times New Roman" panose="02020603050405020304" pitchFamily="18" charset="0"/>
                <a:cs typeface="Times New Roman"/>
              </a:rPr>
              <a:t> </a:t>
            </a:r>
            <a:r>
              <a:rPr lang="en-US" sz="1900" kern="0" err="1">
                <a:latin typeface="Calibri"/>
                <a:ea typeface="Times New Roman" panose="02020603050405020304" pitchFamily="18" charset="0"/>
                <a:cs typeface="Times New Roman"/>
              </a:rPr>
              <a:t>alimenti</a:t>
            </a:r>
            <a:r>
              <a:rPr lang="en-US" sz="1900" kern="0">
                <a:latin typeface="Calibri"/>
                <a:ea typeface="Times New Roman" panose="02020603050405020304" pitchFamily="18" charset="0"/>
                <a:cs typeface="Times New Roman"/>
              </a:rPr>
              <a:t> e </a:t>
            </a:r>
            <a:r>
              <a:rPr lang="en-US" sz="1900" kern="0" err="1">
                <a:latin typeface="Calibri"/>
                <a:ea typeface="Times New Roman" panose="02020603050405020304" pitchFamily="18" charset="0"/>
                <a:cs typeface="Times New Roman"/>
              </a:rPr>
              <a:t>ridurre</a:t>
            </a:r>
            <a:r>
              <a:rPr lang="en-US" sz="1900" kern="0">
                <a:latin typeface="Calibri"/>
                <a:ea typeface="Times New Roman" panose="02020603050405020304" pitchFamily="18" charset="0"/>
                <a:cs typeface="Times New Roman"/>
              </a:rPr>
              <a:t> </a:t>
            </a:r>
            <a:r>
              <a:rPr lang="en-US" sz="1900" kern="0" err="1">
                <a:latin typeface="Calibri"/>
                <a:ea typeface="Times New Roman" panose="02020603050405020304" pitchFamily="18" charset="0"/>
                <a:cs typeface="Times New Roman"/>
              </a:rPr>
              <a:t>gli</a:t>
            </a:r>
            <a:r>
              <a:rPr lang="en-US" sz="1900" kern="0">
                <a:latin typeface="Calibri"/>
                <a:ea typeface="Times New Roman" panose="02020603050405020304" pitchFamily="18" charset="0"/>
                <a:cs typeface="Times New Roman"/>
              </a:rPr>
              <a:t> </a:t>
            </a:r>
            <a:r>
              <a:rPr lang="en-US" sz="1900" kern="0" err="1">
                <a:latin typeface="Calibri"/>
                <a:ea typeface="Times New Roman" panose="02020603050405020304" pitchFamily="18" charset="0"/>
                <a:cs typeface="Times New Roman"/>
              </a:rPr>
              <a:t>sprechi</a:t>
            </a:r>
            <a:r>
              <a:rPr lang="en-US" sz="1900" kern="0">
                <a:latin typeface="Calibri"/>
                <a:ea typeface="Times New Roman" panose="02020603050405020304" pitchFamily="18" charset="0"/>
                <a:cs typeface="Times New Roman"/>
              </a:rPr>
              <a:t>, </a:t>
            </a:r>
            <a:r>
              <a:rPr lang="en-US" sz="1900" kern="0" err="1">
                <a:latin typeface="Calibri"/>
                <a:ea typeface="Times New Roman" panose="02020603050405020304" pitchFamily="18" charset="0"/>
                <a:cs typeface="Times New Roman"/>
              </a:rPr>
              <a:t>soddisfacendo</a:t>
            </a:r>
            <a:r>
              <a:rPr lang="en-US" sz="1900" kern="0">
                <a:latin typeface="Calibri"/>
                <a:ea typeface="Times New Roman" panose="02020603050405020304" pitchFamily="18" charset="0"/>
                <a:cs typeface="Times New Roman"/>
              </a:rPr>
              <a:t> al </a:t>
            </a:r>
            <a:r>
              <a:rPr lang="en-US" sz="1900" kern="0" err="1">
                <a:latin typeface="Calibri"/>
                <a:ea typeface="Times New Roman" panose="02020603050405020304" pitchFamily="18" charset="0"/>
                <a:cs typeface="Times New Roman"/>
              </a:rPr>
              <a:t>contempo</a:t>
            </a:r>
            <a:r>
              <a:rPr lang="en-US" sz="1900" kern="0">
                <a:latin typeface="Calibri"/>
                <a:ea typeface="Times New Roman" panose="02020603050405020304" pitchFamily="18" charset="0"/>
                <a:cs typeface="Times New Roman"/>
              </a:rPr>
              <a:t> la </a:t>
            </a:r>
            <a:r>
              <a:rPr lang="en-US" sz="1900" kern="0" err="1">
                <a:latin typeface="Calibri"/>
                <a:ea typeface="Times New Roman" panose="02020603050405020304" pitchFamily="18" charset="0"/>
                <a:cs typeface="Times New Roman"/>
              </a:rPr>
              <a:t>crescente</a:t>
            </a:r>
            <a:r>
              <a:rPr lang="en-US" sz="1900" kern="0">
                <a:latin typeface="Calibri"/>
                <a:ea typeface="Times New Roman" panose="02020603050405020304" pitchFamily="18" charset="0"/>
                <a:cs typeface="Times New Roman"/>
              </a:rPr>
              <a:t> </a:t>
            </a:r>
            <a:r>
              <a:rPr lang="en-US" sz="1900" kern="0" err="1">
                <a:latin typeface="Calibri"/>
                <a:ea typeface="Times New Roman" panose="02020603050405020304" pitchFamily="18" charset="0"/>
                <a:cs typeface="Times New Roman"/>
              </a:rPr>
              <a:t>domanda</a:t>
            </a:r>
            <a:r>
              <a:rPr lang="en-US" sz="1900" kern="0">
                <a:latin typeface="Calibri"/>
                <a:ea typeface="Times New Roman" panose="02020603050405020304" pitchFamily="18" charset="0"/>
                <a:cs typeface="Times New Roman"/>
              </a:rPr>
              <a:t> </a:t>
            </a:r>
            <a:r>
              <a:rPr lang="en-US" sz="1900" kern="0" err="1">
                <a:latin typeface="Calibri"/>
                <a:ea typeface="Times New Roman" panose="02020603050405020304" pitchFamily="18" charset="0"/>
                <a:cs typeface="Times New Roman"/>
              </a:rPr>
              <a:t>delle</a:t>
            </a:r>
            <a:r>
              <a:rPr lang="en-US" sz="1900" kern="0">
                <a:latin typeface="Calibri"/>
                <a:ea typeface="Times New Roman" panose="02020603050405020304" pitchFamily="18" charset="0"/>
                <a:cs typeface="Times New Roman"/>
              </a:rPr>
              <a:t> </a:t>
            </a:r>
            <a:r>
              <a:rPr lang="en-US" sz="1900" kern="0" err="1">
                <a:latin typeface="Calibri"/>
                <a:ea typeface="Times New Roman" panose="02020603050405020304" pitchFamily="18" charset="0"/>
                <a:cs typeface="Times New Roman"/>
              </a:rPr>
              <a:t>popolazioni</a:t>
            </a:r>
            <a:r>
              <a:rPr lang="en-US" sz="1900" kern="0">
                <a:latin typeface="Calibri"/>
                <a:ea typeface="Times New Roman" panose="02020603050405020304" pitchFamily="18" charset="0"/>
                <a:cs typeface="Times New Roman"/>
              </a:rPr>
              <a:t> </a:t>
            </a:r>
            <a:r>
              <a:rPr lang="en-US" sz="1900" kern="0" err="1">
                <a:latin typeface="Calibri"/>
                <a:ea typeface="Times New Roman" panose="02020603050405020304" pitchFamily="18" charset="0"/>
                <a:cs typeface="Times New Roman"/>
              </a:rPr>
              <a:t>globali</a:t>
            </a:r>
            <a:r>
              <a:rPr lang="en-US" sz="1900" kern="0">
                <a:latin typeface="Calibri"/>
                <a:ea typeface="Times New Roman" panose="02020603050405020304" pitchFamily="18" charset="0"/>
                <a:cs typeface="Times New Roman"/>
              </a:rPr>
              <a:t>. Le </a:t>
            </a:r>
            <a:r>
              <a:rPr lang="en-US" sz="1900" kern="0" err="1">
                <a:latin typeface="Calibri"/>
                <a:ea typeface="Times New Roman" panose="02020603050405020304" pitchFamily="18" charset="0"/>
                <a:cs typeface="Times New Roman"/>
              </a:rPr>
              <a:t>moderne</a:t>
            </a:r>
            <a:r>
              <a:rPr lang="en-US" sz="1900" kern="0">
                <a:latin typeface="Calibri"/>
                <a:ea typeface="Times New Roman" panose="02020603050405020304" pitchFamily="18" charset="0"/>
                <a:cs typeface="Times New Roman"/>
              </a:rPr>
              <a:t> </a:t>
            </a:r>
            <a:r>
              <a:rPr lang="en-US" sz="1900" kern="0" err="1">
                <a:latin typeface="Calibri"/>
                <a:ea typeface="Times New Roman" panose="02020603050405020304" pitchFamily="18" charset="0"/>
                <a:cs typeface="Times New Roman"/>
              </a:rPr>
              <a:t>applicazioni</a:t>
            </a:r>
            <a:r>
              <a:rPr lang="en-US" sz="1900" kern="0">
                <a:latin typeface="Calibri"/>
                <a:ea typeface="Times New Roman" panose="02020603050405020304" pitchFamily="18" charset="0"/>
                <a:cs typeface="Times New Roman"/>
              </a:rPr>
              <a:t> </a:t>
            </a:r>
            <a:r>
              <a:rPr lang="en-US" sz="1900" kern="0" err="1">
                <a:latin typeface="Calibri"/>
                <a:ea typeface="Times New Roman" panose="02020603050405020304" pitchFamily="18" charset="0"/>
                <a:cs typeface="Times New Roman"/>
              </a:rPr>
              <a:t>biotecnologiche</a:t>
            </a:r>
            <a:r>
              <a:rPr lang="en-US" sz="1900" kern="0">
                <a:latin typeface="Calibri"/>
                <a:ea typeface="Times New Roman" panose="02020603050405020304" pitchFamily="18" charset="0"/>
                <a:cs typeface="Times New Roman"/>
              </a:rPr>
              <a:t> </a:t>
            </a:r>
            <a:r>
              <a:rPr lang="en-US" sz="1900" kern="0" err="1">
                <a:latin typeface="Calibri"/>
                <a:ea typeface="Times New Roman" panose="02020603050405020304" pitchFamily="18" charset="0"/>
                <a:cs typeface="Times New Roman"/>
              </a:rPr>
              <a:t>sfruttano</a:t>
            </a:r>
            <a:r>
              <a:rPr lang="en-US" sz="1900" kern="0">
                <a:latin typeface="Calibri"/>
                <a:ea typeface="Times New Roman" panose="02020603050405020304" pitchFamily="18" charset="0"/>
                <a:cs typeface="Times New Roman"/>
              </a:rPr>
              <a:t> </a:t>
            </a:r>
            <a:r>
              <a:rPr lang="en-US" sz="1900" kern="0" err="1">
                <a:latin typeface="Calibri"/>
                <a:ea typeface="Times New Roman" panose="02020603050405020304" pitchFamily="18" charset="0"/>
                <a:cs typeface="Times New Roman"/>
              </a:rPr>
              <a:t>microrganismi</a:t>
            </a:r>
            <a:r>
              <a:rPr lang="en-US" sz="1900" kern="0">
                <a:latin typeface="Calibri"/>
                <a:ea typeface="Times New Roman" panose="02020603050405020304" pitchFamily="18" charset="0"/>
                <a:cs typeface="Times New Roman"/>
              </a:rPr>
              <a:t>, </a:t>
            </a:r>
            <a:r>
              <a:rPr lang="en-US" sz="1900" kern="0" err="1">
                <a:latin typeface="Calibri"/>
                <a:ea typeface="Times New Roman" panose="02020603050405020304" pitchFamily="18" charset="0"/>
                <a:cs typeface="Times New Roman"/>
              </a:rPr>
              <a:t>enzimi</a:t>
            </a:r>
            <a:r>
              <a:rPr lang="en-US" sz="1900" kern="0">
                <a:latin typeface="Calibri"/>
                <a:ea typeface="Times New Roman" panose="02020603050405020304" pitchFamily="18" charset="0"/>
                <a:cs typeface="Times New Roman"/>
              </a:rPr>
              <a:t> e </a:t>
            </a:r>
            <a:r>
              <a:rPr lang="en-US" sz="1900" kern="0" err="1">
                <a:latin typeface="Calibri"/>
                <a:ea typeface="Times New Roman" panose="02020603050405020304" pitchFamily="18" charset="0"/>
                <a:cs typeface="Times New Roman"/>
              </a:rPr>
              <a:t>ingegneria</a:t>
            </a:r>
            <a:r>
              <a:rPr lang="en-US" sz="1900" kern="0">
                <a:latin typeface="Calibri"/>
                <a:ea typeface="Times New Roman" panose="02020603050405020304" pitchFamily="18" charset="0"/>
                <a:cs typeface="Times New Roman"/>
              </a:rPr>
              <a:t> </a:t>
            </a:r>
            <a:r>
              <a:rPr lang="en-US" sz="1900" kern="0" err="1">
                <a:latin typeface="Calibri"/>
                <a:ea typeface="Times New Roman" panose="02020603050405020304" pitchFamily="18" charset="0"/>
                <a:cs typeface="Times New Roman"/>
              </a:rPr>
              <a:t>genetica</a:t>
            </a:r>
            <a:r>
              <a:rPr lang="en-US" sz="1900" kern="0">
                <a:latin typeface="Calibri"/>
                <a:ea typeface="Times New Roman" panose="02020603050405020304" pitchFamily="18" charset="0"/>
                <a:cs typeface="Times New Roman"/>
              </a:rPr>
              <a:t> per </a:t>
            </a:r>
            <a:r>
              <a:rPr lang="en-US" sz="1900" kern="0" err="1">
                <a:latin typeface="Calibri"/>
                <a:ea typeface="Times New Roman" panose="02020603050405020304" pitchFamily="18" charset="0"/>
                <a:cs typeface="Times New Roman"/>
              </a:rPr>
              <a:t>affrontare</a:t>
            </a:r>
            <a:r>
              <a:rPr lang="en-US" sz="1900" kern="0">
                <a:latin typeface="Calibri"/>
                <a:ea typeface="Times New Roman" panose="02020603050405020304" pitchFamily="18" charset="0"/>
                <a:cs typeface="Times New Roman"/>
              </a:rPr>
              <a:t> le </a:t>
            </a:r>
            <a:r>
              <a:rPr lang="en-US" sz="1900" kern="0" err="1">
                <a:latin typeface="Calibri"/>
                <a:ea typeface="Times New Roman" panose="02020603050405020304" pitchFamily="18" charset="0"/>
                <a:cs typeface="Times New Roman"/>
              </a:rPr>
              <a:t>sfide</a:t>
            </a:r>
            <a:r>
              <a:rPr lang="en-US" sz="1900" kern="0">
                <a:latin typeface="Calibri"/>
                <a:ea typeface="Times New Roman" panose="02020603050405020304" pitchFamily="18" charset="0"/>
                <a:cs typeface="Times New Roman"/>
              </a:rPr>
              <a:t> legate al </a:t>
            </a:r>
            <a:r>
              <a:rPr lang="en-US" sz="1900" kern="0" err="1">
                <a:latin typeface="Calibri"/>
                <a:ea typeface="Times New Roman" panose="02020603050405020304" pitchFamily="18" charset="0"/>
                <a:cs typeface="Times New Roman"/>
              </a:rPr>
              <a:t>deterioramento</a:t>
            </a:r>
            <a:r>
              <a:rPr lang="en-US" sz="1900" kern="0">
                <a:latin typeface="Calibri"/>
                <a:ea typeface="Times New Roman" panose="02020603050405020304" pitchFamily="18" charset="0"/>
                <a:cs typeface="Times New Roman"/>
              </a:rPr>
              <a:t> e </a:t>
            </a:r>
            <a:r>
              <a:rPr lang="en-US" sz="1900" kern="0" err="1">
                <a:latin typeface="Calibri"/>
                <a:ea typeface="Times New Roman" panose="02020603050405020304" pitchFamily="18" charset="0"/>
                <a:cs typeface="Times New Roman"/>
              </a:rPr>
              <a:t>alla</a:t>
            </a:r>
            <a:r>
              <a:rPr lang="en-US" sz="1900" kern="0">
                <a:latin typeface="Calibri"/>
                <a:ea typeface="Times New Roman" panose="02020603050405020304" pitchFamily="18" charset="0"/>
                <a:cs typeface="Times New Roman"/>
              </a:rPr>
              <a:t> </a:t>
            </a:r>
            <a:r>
              <a:rPr lang="en-US" sz="1900" kern="0" err="1">
                <a:latin typeface="Calibri"/>
                <a:ea typeface="Times New Roman" panose="02020603050405020304" pitchFamily="18" charset="0"/>
                <a:cs typeface="Times New Roman"/>
              </a:rPr>
              <a:t>conservazione</a:t>
            </a:r>
            <a:r>
              <a:rPr lang="en-US" sz="1900" kern="0">
                <a:latin typeface="Calibri"/>
                <a:ea typeface="Times New Roman" panose="02020603050405020304" pitchFamily="18" charset="0"/>
                <a:cs typeface="Times New Roman"/>
              </a:rPr>
              <a:t> </a:t>
            </a:r>
            <a:r>
              <a:rPr lang="en-US" sz="1900" kern="0" err="1">
                <a:latin typeface="Calibri"/>
                <a:ea typeface="Times New Roman" panose="02020603050405020304" pitchFamily="18" charset="0"/>
                <a:cs typeface="Times New Roman"/>
              </a:rPr>
              <a:t>degli</a:t>
            </a:r>
            <a:r>
              <a:rPr lang="en-US" sz="1900" kern="0">
                <a:latin typeface="Calibri"/>
                <a:ea typeface="Times New Roman" panose="02020603050405020304" pitchFamily="18" charset="0"/>
                <a:cs typeface="Times New Roman"/>
              </a:rPr>
              <a:t> </a:t>
            </a:r>
            <a:r>
              <a:rPr lang="en-US" sz="1900" kern="0" err="1">
                <a:latin typeface="Calibri"/>
                <a:ea typeface="Times New Roman" panose="02020603050405020304" pitchFamily="18" charset="0"/>
                <a:cs typeface="Times New Roman"/>
              </a:rPr>
              <a:t>alimenti</a:t>
            </a:r>
            <a:r>
              <a:rPr lang="en-US" sz="1900" kern="0">
                <a:latin typeface="Calibri"/>
                <a:ea typeface="Times New Roman" panose="02020603050405020304" pitchFamily="18" charset="0"/>
                <a:cs typeface="Times New Roman"/>
              </a:rPr>
              <a:t>. </a:t>
            </a:r>
            <a:r>
              <a:rPr lang="en-US" sz="1900" kern="0">
                <a:latin typeface="Calibri"/>
                <a:ea typeface="Calibri"/>
                <a:cs typeface="Times New Roman"/>
              </a:rPr>
              <a:t>Il </a:t>
            </a:r>
            <a:r>
              <a:rPr lang="en-US" sz="1900" kern="0" err="1">
                <a:latin typeface="Calibri"/>
                <a:ea typeface="Calibri"/>
                <a:cs typeface="Times New Roman"/>
              </a:rPr>
              <a:t>suo</a:t>
            </a:r>
            <a:r>
              <a:rPr lang="en-US" sz="1900" kern="0">
                <a:latin typeface="Calibri"/>
                <a:ea typeface="Calibri"/>
                <a:cs typeface="Times New Roman"/>
              </a:rPr>
              <a:t> </a:t>
            </a:r>
            <a:r>
              <a:rPr lang="es-ES" sz="1900" kern="0" err="1">
                <a:latin typeface="Calibri"/>
                <a:ea typeface="Calibri"/>
                <a:cs typeface="Times New Roman"/>
              </a:rPr>
              <a:t>ruolo</a:t>
            </a:r>
            <a:r>
              <a:rPr lang="es-ES" sz="1900" kern="0">
                <a:latin typeface="Calibri"/>
                <a:ea typeface="Calibri"/>
                <a:cs typeface="Times New Roman"/>
              </a:rPr>
              <a:t> </a:t>
            </a:r>
            <a:r>
              <a:rPr lang="es-ES" sz="1900" kern="0" err="1">
                <a:latin typeface="Calibri"/>
                <a:ea typeface="Calibri"/>
                <a:cs typeface="Times New Roman"/>
              </a:rPr>
              <a:t>nella</a:t>
            </a:r>
            <a:r>
              <a:rPr lang="es-ES" sz="1900" kern="0">
                <a:latin typeface="Calibri"/>
                <a:ea typeface="Calibri"/>
                <a:cs typeface="Times New Roman"/>
              </a:rPr>
              <a:t> </a:t>
            </a:r>
            <a:r>
              <a:rPr lang="es-ES" sz="1900" kern="0" err="1">
                <a:latin typeface="Calibri"/>
                <a:ea typeface="Calibri"/>
                <a:cs typeface="Times New Roman"/>
              </a:rPr>
              <a:t>riduzione</a:t>
            </a:r>
            <a:r>
              <a:rPr lang="es-ES" sz="1900" kern="0">
                <a:latin typeface="Calibri"/>
                <a:ea typeface="Calibri"/>
                <a:cs typeface="Times New Roman"/>
              </a:rPr>
              <a:t> </a:t>
            </a:r>
            <a:r>
              <a:rPr lang="es-ES" sz="1900" kern="0" err="1">
                <a:latin typeface="Calibri"/>
                <a:ea typeface="Calibri"/>
                <a:cs typeface="Times New Roman"/>
              </a:rPr>
              <a:t>dei</a:t>
            </a:r>
            <a:r>
              <a:rPr lang="es-ES" sz="1900" kern="0">
                <a:latin typeface="Calibri"/>
                <a:ea typeface="Calibri"/>
                <a:cs typeface="Times New Roman"/>
              </a:rPr>
              <a:t> </a:t>
            </a:r>
            <a:r>
              <a:rPr lang="es-ES" sz="1900" kern="0" err="1">
                <a:latin typeface="Calibri"/>
                <a:ea typeface="Calibri"/>
                <a:cs typeface="Times New Roman"/>
              </a:rPr>
              <a:t>rifiuti</a:t>
            </a:r>
            <a:r>
              <a:rPr lang="es-ES" sz="1900" kern="0">
                <a:latin typeface="Calibri"/>
                <a:ea typeface="Calibri"/>
                <a:cs typeface="Times New Roman"/>
              </a:rPr>
              <a:t> comprende:</a:t>
            </a:r>
          </a:p>
          <a:p>
            <a:pPr indent="0">
              <a:lnSpc>
                <a:spcPct val="115000"/>
              </a:lnSpc>
              <a:spcAft>
                <a:spcPts val="800"/>
              </a:spcAft>
            </a:pPr>
            <a:endParaRPr lang="es-ES" sz="2000" b="1" kern="0">
              <a:solidFill>
                <a:srgbClr val="002060"/>
              </a:solidFill>
              <a:latin typeface="Calibri" panose="020F0502020204030204" pitchFamily="34" charset="0"/>
              <a:ea typeface="Aptos" panose="020B0004020202020204" pitchFamily="34" charset="0"/>
              <a:cs typeface="Times New Roman" panose="02020603050405020304" pitchFamily="18" charset="0"/>
            </a:endParaRPr>
          </a:p>
          <a:p>
            <a:pPr indent="0">
              <a:lnSpc>
                <a:spcPct val="115000"/>
              </a:lnSpc>
              <a:spcAft>
                <a:spcPts val="800"/>
              </a:spcAft>
            </a:pPr>
            <a:endParaRPr lang="es-ES" sz="2000" kern="100">
              <a:solidFill>
                <a:srgbClr val="002060"/>
              </a:solidFill>
              <a:latin typeface="Aptos" panose="020B0004020202020204" pitchFamily="34" charset="0"/>
              <a:ea typeface="Aptos" panose="020B0004020202020204" pitchFamily="34" charset="0"/>
              <a:cs typeface="Times New Roman" panose="02020603050405020304" pitchFamily="18" charset="0"/>
            </a:endParaRPr>
          </a:p>
          <a:p>
            <a:pPr indent="0">
              <a:lnSpc>
                <a:spcPct val="115000"/>
              </a:lnSpc>
              <a:spcAft>
                <a:spcPts val="800"/>
              </a:spcAft>
            </a:pPr>
            <a:endParaRPr lang="es-ES" sz="2000" kern="100">
              <a:solidFill>
                <a:srgbClr val="002060"/>
              </a:solidFill>
              <a:latin typeface="Aptos" panose="020B0004020202020204" pitchFamily="34" charset="0"/>
              <a:ea typeface="Aptos" panose="020B0004020202020204" pitchFamily="34" charset="0"/>
              <a:cs typeface="Times New Roman" panose="02020603050405020304" pitchFamily="18" charset="0"/>
            </a:endParaRPr>
          </a:p>
          <a:p>
            <a:pPr indent="0">
              <a:lnSpc>
                <a:spcPct val="115000"/>
              </a:lnSpc>
              <a:spcAft>
                <a:spcPts val="800"/>
              </a:spcAft>
            </a:pPr>
            <a:endParaRPr lang="es-ES" sz="2000" kern="100">
              <a:solidFill>
                <a:srgbClr val="002060"/>
              </a:solidFill>
              <a:latin typeface="Aptos" panose="020B0004020202020204" pitchFamily="34" charset="0"/>
              <a:ea typeface="Aptos" panose="020B0004020202020204" pitchFamily="34" charset="0"/>
              <a:cs typeface="Times New Roman" panose="02020603050405020304" pitchFamily="18" charset="0"/>
            </a:endParaRPr>
          </a:p>
          <a:p>
            <a:pPr indent="0">
              <a:lnSpc>
                <a:spcPct val="115000"/>
              </a:lnSpc>
              <a:spcAft>
                <a:spcPts val="800"/>
              </a:spcAft>
            </a:pPr>
            <a:endParaRPr lang="es-ES" sz="2000" kern="0">
              <a:solidFill>
                <a:srgbClr val="002060"/>
              </a:solidFill>
              <a:latin typeface="Calibri" panose="020F0502020204030204" pitchFamily="34" charset="0"/>
            </a:endParaRPr>
          </a:p>
          <a:p>
            <a:pPr indent="0" algn="ctr">
              <a:lnSpc>
                <a:spcPct val="115000"/>
              </a:lnSpc>
              <a:spcAft>
                <a:spcPts val="800"/>
              </a:spcAft>
            </a:pPr>
            <a:r>
              <a:rPr lang="es-ES" sz="2000" kern="100">
                <a:solidFill>
                  <a:srgbClr val="002060"/>
                </a:solidFill>
                <a:latin typeface="Aptos"/>
                <a:ea typeface="Aptos" panose="020B0004020202020204" pitchFamily="34" charset="0"/>
                <a:cs typeface="Times New Roman"/>
              </a:rPr>
              <a:t> </a:t>
            </a:r>
          </a:p>
          <a:p>
            <a:pPr indent="0" algn="ctr">
              <a:lnSpc>
                <a:spcPct val="115000"/>
              </a:lnSpc>
              <a:spcAft>
                <a:spcPts val="800"/>
              </a:spcAft>
            </a:pPr>
            <a:endParaRPr lang="es-ES" sz="2000" kern="0">
              <a:latin typeface="Calibri" panose="020F0502020204030204" pitchFamily="34" charset="0"/>
            </a:endParaRPr>
          </a:p>
          <a:p>
            <a:pPr marL="12700" marR="41275" indent="0" algn="ctr">
              <a:lnSpc>
                <a:spcPct val="100000"/>
              </a:lnSpc>
              <a:spcBef>
                <a:spcPts val="919"/>
              </a:spcBef>
              <a:buSzPct val="97959"/>
              <a:tabLst>
                <a:tab pos="546100" algn="l"/>
                <a:tab pos="1549400" algn="l"/>
                <a:tab pos="2096770" algn="l"/>
                <a:tab pos="2822575" algn="l"/>
                <a:tab pos="2953385" algn="l"/>
                <a:tab pos="4438015" algn="l"/>
                <a:tab pos="4466590" algn="l"/>
                <a:tab pos="5115560" algn="l"/>
                <a:tab pos="5641340" algn="l"/>
                <a:tab pos="6340475" algn="l"/>
                <a:tab pos="6936105" algn="l"/>
                <a:tab pos="7231380" algn="l"/>
                <a:tab pos="8313420" algn="l"/>
                <a:tab pos="8625840" algn="l"/>
                <a:tab pos="8746490" algn="l"/>
                <a:tab pos="9050655" algn="l"/>
                <a:tab pos="9342120" algn="l"/>
              </a:tabLst>
            </a:pPr>
            <a:endParaRPr lang="en-US" sz="2000" kern="0">
              <a:latin typeface="Calibri" panose="020F0502020204030204" pitchFamily="34" charset="0"/>
              <a:ea typeface="Times New Roman" panose="02020603050405020304" pitchFamily="18" charset="0"/>
            </a:endParaRPr>
          </a:p>
          <a:p>
            <a:pPr indent="0" algn="ctr">
              <a:lnSpc>
                <a:spcPct val="115000"/>
              </a:lnSpc>
              <a:spcAft>
                <a:spcPts val="800"/>
              </a:spcAft>
            </a:pPr>
            <a:endParaRPr lang="es-ES" sz="2000" b="1" kern="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12700" marR="41275" indent="0" algn="ctr">
              <a:lnSpc>
                <a:spcPct val="100000"/>
              </a:lnSpc>
              <a:spcBef>
                <a:spcPts val="919"/>
              </a:spcBef>
              <a:buSzPct val="97959"/>
              <a:tabLst>
                <a:tab pos="546100" algn="l"/>
                <a:tab pos="1549400" algn="l"/>
                <a:tab pos="2096770" algn="l"/>
                <a:tab pos="2822575" algn="l"/>
                <a:tab pos="2953385" algn="l"/>
                <a:tab pos="4438015" algn="l"/>
                <a:tab pos="4466590" algn="l"/>
                <a:tab pos="5115560" algn="l"/>
                <a:tab pos="5641340" algn="l"/>
                <a:tab pos="6340475" algn="l"/>
                <a:tab pos="6936105" algn="l"/>
                <a:tab pos="7231380" algn="l"/>
                <a:tab pos="8313420" algn="l"/>
                <a:tab pos="8625840" algn="l"/>
                <a:tab pos="8746490" algn="l"/>
                <a:tab pos="9050655" algn="l"/>
                <a:tab pos="9342120" algn="l"/>
              </a:tabLst>
            </a:pPr>
            <a:endParaRPr lang="en-US" sz="2000" kern="0">
              <a:latin typeface="Calibri" panose="020F0502020204030204" pitchFamily="34" charset="0"/>
              <a:ea typeface="Aptos" panose="020B0004020202020204" pitchFamily="34" charset="0"/>
              <a:cs typeface="Times New Roman" panose="02020603050405020304" pitchFamily="18" charset="0"/>
            </a:endParaRPr>
          </a:p>
          <a:p>
            <a:pPr marL="12700" marR="41275" indent="0" algn="ctr">
              <a:lnSpc>
                <a:spcPct val="100000"/>
              </a:lnSpc>
              <a:spcBef>
                <a:spcPts val="919"/>
              </a:spcBef>
              <a:buSzPct val="97959"/>
              <a:tabLst>
                <a:tab pos="546100" algn="l"/>
                <a:tab pos="1549400" algn="l"/>
                <a:tab pos="2096770" algn="l"/>
                <a:tab pos="2822575" algn="l"/>
                <a:tab pos="2953385" algn="l"/>
                <a:tab pos="4438015" algn="l"/>
                <a:tab pos="4466590" algn="l"/>
                <a:tab pos="5115560" algn="l"/>
                <a:tab pos="5641340" algn="l"/>
                <a:tab pos="6340475" algn="l"/>
                <a:tab pos="6936105" algn="l"/>
                <a:tab pos="7231380" algn="l"/>
                <a:tab pos="8313420" algn="l"/>
                <a:tab pos="8625840" algn="l"/>
                <a:tab pos="8746490" algn="l"/>
                <a:tab pos="9050655" algn="l"/>
                <a:tab pos="9342120" algn="l"/>
              </a:tabLst>
            </a:pPr>
            <a:endParaRPr lang="es-ES" sz="2000" kern="100">
              <a:latin typeface="Aptos" panose="020B0004020202020204" pitchFamily="34" charset="0"/>
              <a:ea typeface="Aptos" panose="020B0004020202020204" pitchFamily="34" charset="0"/>
              <a:cs typeface="Times New Roman" panose="02020603050405020304" pitchFamily="18" charset="0"/>
            </a:endParaRPr>
          </a:p>
        </p:txBody>
      </p:sp>
      <p:sp>
        <p:nvSpPr>
          <p:cNvPr id="11" name="Text Placeholder 3">
            <a:extLst>
              <a:ext uri="{FF2B5EF4-FFF2-40B4-BE49-F238E27FC236}">
                <a16:creationId xmlns:a16="http://schemas.microsoft.com/office/drawing/2014/main" id="{4294214B-3E56-BD04-8D30-790AE7FEDD13}"/>
              </a:ext>
            </a:extLst>
          </p:cNvPr>
          <p:cNvSpPr txBox="1">
            <a:spLocks/>
          </p:cNvSpPr>
          <p:nvPr/>
        </p:nvSpPr>
        <p:spPr>
          <a:xfrm>
            <a:off x="495300" y="359148"/>
            <a:ext cx="10479218" cy="87012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Aft>
                <a:spcPts val="800"/>
              </a:spcAft>
            </a:pPr>
            <a:r>
              <a:rPr lang="en-US" kern="0">
                <a:latin typeface="Calibri" panose="020F0502020204030204" pitchFamily="34" charset="0"/>
                <a:ea typeface="Times New Roman" panose="02020603050405020304" pitchFamily="18" charset="0"/>
                <a:cs typeface="Times New Roman" panose="02020603050405020304" pitchFamily="18" charset="0"/>
              </a:rPr>
              <a:t>La biotecnologia nella conservazione degli alimenti</a:t>
            </a:r>
            <a:endParaRPr lang="es-ES" kern="100">
              <a:latin typeface="Aptos" panose="020B0004020202020204" pitchFamily="34" charset="0"/>
              <a:ea typeface="Aptos" panose="020B0004020202020204" pitchFamily="34" charset="0"/>
              <a:cs typeface="Times New Roman" panose="02020603050405020304" pitchFamily="18" charset="0"/>
            </a:endParaRPr>
          </a:p>
        </p:txBody>
      </p:sp>
      <p:sp>
        <p:nvSpPr>
          <p:cNvPr id="33" name="Freeform 243">
            <a:extLst>
              <a:ext uri="{FF2B5EF4-FFF2-40B4-BE49-F238E27FC236}">
                <a16:creationId xmlns:a16="http://schemas.microsoft.com/office/drawing/2014/main" id="{28D3DEF0-5B1F-EF6A-E654-20620DC956AF}"/>
              </a:ext>
            </a:extLst>
          </p:cNvPr>
          <p:cNvSpPr>
            <a:spLocks noChangeArrowheads="1"/>
          </p:cNvSpPr>
          <p:nvPr/>
        </p:nvSpPr>
        <p:spPr bwMode="auto">
          <a:xfrm>
            <a:off x="7397982" y="3571371"/>
            <a:ext cx="3685393" cy="3089941"/>
          </a:xfrm>
          <a:custGeom>
            <a:avLst/>
            <a:gdLst>
              <a:gd name="T0" fmla="*/ 2611 w 4474"/>
              <a:gd name="T1" fmla="*/ 5089 h 5090"/>
              <a:gd name="T2" fmla="*/ 381 w 4474"/>
              <a:gd name="T3" fmla="*/ 5089 h 5090"/>
              <a:gd name="T4" fmla="*/ 381 w 4474"/>
              <a:gd name="T5" fmla="*/ 5089 h 5090"/>
              <a:gd name="T6" fmla="*/ 0 w 4474"/>
              <a:gd name="T7" fmla="*/ 4708 h 5090"/>
              <a:gd name="T8" fmla="*/ 0 w 4474"/>
              <a:gd name="T9" fmla="*/ 1862 h 5090"/>
              <a:gd name="T10" fmla="*/ 0 w 4474"/>
              <a:gd name="T11" fmla="*/ 1862 h 5090"/>
              <a:gd name="T12" fmla="*/ 1862 w 4474"/>
              <a:gd name="T13" fmla="*/ 0 h 5090"/>
              <a:gd name="T14" fmla="*/ 4092 w 4474"/>
              <a:gd name="T15" fmla="*/ 0 h 5090"/>
              <a:gd name="T16" fmla="*/ 4092 w 4474"/>
              <a:gd name="T17" fmla="*/ 0 h 5090"/>
              <a:gd name="T18" fmla="*/ 4473 w 4474"/>
              <a:gd name="T19" fmla="*/ 381 h 5090"/>
              <a:gd name="T20" fmla="*/ 4473 w 4474"/>
              <a:gd name="T21" fmla="*/ 3226 h 5090"/>
              <a:gd name="T22" fmla="*/ 4473 w 4474"/>
              <a:gd name="T23" fmla="*/ 3226 h 5090"/>
              <a:gd name="T24" fmla="*/ 2611 w 4474"/>
              <a:gd name="T25" fmla="*/ 5089 h 5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4" h="5090">
                <a:moveTo>
                  <a:pt x="2611" y="5089"/>
                </a:moveTo>
                <a:lnTo>
                  <a:pt x="381" y="5089"/>
                </a:lnTo>
                <a:lnTo>
                  <a:pt x="381" y="5089"/>
                </a:lnTo>
                <a:cubicBezTo>
                  <a:pt x="170" y="5089"/>
                  <a:pt x="0" y="4919"/>
                  <a:pt x="0" y="4708"/>
                </a:cubicBezTo>
                <a:lnTo>
                  <a:pt x="0" y="1862"/>
                </a:lnTo>
                <a:lnTo>
                  <a:pt x="0" y="1862"/>
                </a:lnTo>
                <a:cubicBezTo>
                  <a:pt x="0" y="832"/>
                  <a:pt x="833" y="0"/>
                  <a:pt x="1862" y="0"/>
                </a:cubicBezTo>
                <a:lnTo>
                  <a:pt x="4092" y="0"/>
                </a:lnTo>
                <a:lnTo>
                  <a:pt x="4092" y="0"/>
                </a:lnTo>
                <a:cubicBezTo>
                  <a:pt x="4303" y="0"/>
                  <a:pt x="4473" y="170"/>
                  <a:pt x="4473" y="381"/>
                </a:cubicBezTo>
                <a:lnTo>
                  <a:pt x="4473" y="3226"/>
                </a:lnTo>
                <a:lnTo>
                  <a:pt x="4473" y="3226"/>
                </a:lnTo>
                <a:cubicBezTo>
                  <a:pt x="4473" y="4255"/>
                  <a:pt x="3640" y="5089"/>
                  <a:pt x="2611" y="5089"/>
                </a:cubicBezTo>
              </a:path>
            </a:pathLst>
          </a:custGeom>
          <a:solidFill>
            <a:srgbClr val="2094D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9" name="CuadroTexto 553">
            <a:extLst>
              <a:ext uri="{FF2B5EF4-FFF2-40B4-BE49-F238E27FC236}">
                <a16:creationId xmlns:a16="http://schemas.microsoft.com/office/drawing/2014/main" id="{636E4B01-A05F-2CDA-06AA-CC87C619901E}"/>
              </a:ext>
            </a:extLst>
          </p:cNvPr>
          <p:cNvSpPr txBox="1"/>
          <p:nvPr/>
        </p:nvSpPr>
        <p:spPr>
          <a:xfrm>
            <a:off x="8063836" y="3671740"/>
            <a:ext cx="2910841" cy="83099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400" b="1" kern="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Valorizzazione </a:t>
            </a:r>
            <a:r>
              <a:rPr lang="es-ES" sz="2400" b="1" kern="0">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di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2400" b="1" kern="0" err="1">
                <a:solidFill>
                  <a:srgbClr val="09465E"/>
                </a:solidFill>
                <a:effectLst/>
                <a:latin typeface="Calibri" panose="020F0502020204030204" pitchFamily="34" charset="0"/>
                <a:ea typeface="Times New Roman" panose="02020603050405020304" pitchFamily="18" charset="0"/>
                <a:cs typeface="Times New Roman" panose="02020603050405020304" pitchFamily="18" charset="0"/>
              </a:rPr>
              <a:t>Sottoprodotti</a:t>
            </a:r>
            <a:endParaRPr kumimoji="0" lang="en-US" sz="2400" b="1" i="0" u="none" strike="noStrike" kern="1200" cap="none" spc="0" normalizeH="0" baseline="0" noProof="0">
              <a:ln>
                <a:noFill/>
              </a:ln>
              <a:solidFill>
                <a:srgbClr val="09465E"/>
              </a:solidFill>
              <a:effectLst/>
              <a:uLnTx/>
              <a:uFillTx/>
              <a:latin typeface="Calibri" panose="020F0502020204030204" pitchFamily="34" charset="0"/>
              <a:ea typeface="Lato" charset="0"/>
              <a:cs typeface="Calibri" panose="020F0502020204030204" pitchFamily="34" charset="0"/>
            </a:endParaRPr>
          </a:p>
        </p:txBody>
      </p:sp>
      <p:sp>
        <p:nvSpPr>
          <p:cNvPr id="37" name="Rectángulo 602">
            <a:extLst>
              <a:ext uri="{FF2B5EF4-FFF2-40B4-BE49-F238E27FC236}">
                <a16:creationId xmlns:a16="http://schemas.microsoft.com/office/drawing/2014/main" id="{69418D88-8FF2-90AA-C7CD-AF3D842F8535}"/>
              </a:ext>
            </a:extLst>
          </p:cNvPr>
          <p:cNvSpPr/>
          <p:nvPr/>
        </p:nvSpPr>
        <p:spPr>
          <a:xfrm>
            <a:off x="7628615" y="4497987"/>
            <a:ext cx="3235019" cy="144655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La biotecnologia converte i rifiuti alimentari in prodotti a base biologica come mangimi per animali, biocarburanti o bioplastiche.</a:t>
            </a:r>
            <a:endParaRPr kumimoji="0" lang="en-GB" sz="2200" b="0" i="0" u="none" strike="noStrike" kern="1200" cap="none" spc="0" normalizeH="0" baseline="0" noProof="0">
              <a:ln>
                <a:noFill/>
              </a:ln>
              <a:solidFill>
                <a:schemeClr val="bg1"/>
              </a:solidFill>
              <a:effectLst/>
              <a:uLnTx/>
              <a:uFillTx/>
              <a:latin typeface="Calibri" panose="020F0502020204030204" pitchFamily="34" charset="0"/>
              <a:ea typeface="Lato" charset="0"/>
              <a:cs typeface="Calibri" panose="020F0502020204030204" pitchFamily="34" charset="0"/>
            </a:endParaRPr>
          </a:p>
        </p:txBody>
      </p:sp>
      <p:sp>
        <p:nvSpPr>
          <p:cNvPr id="12" name="Freeform 170">
            <a:extLst>
              <a:ext uri="{FF2B5EF4-FFF2-40B4-BE49-F238E27FC236}">
                <a16:creationId xmlns:a16="http://schemas.microsoft.com/office/drawing/2014/main" id="{F613AF24-3A74-C630-9CF5-A67FA45685C2}"/>
              </a:ext>
            </a:extLst>
          </p:cNvPr>
          <p:cNvSpPr>
            <a:spLocks noChangeArrowheads="1"/>
          </p:cNvSpPr>
          <p:nvPr/>
        </p:nvSpPr>
        <p:spPr bwMode="auto">
          <a:xfrm>
            <a:off x="1626237" y="3585750"/>
            <a:ext cx="3775839" cy="3103548"/>
          </a:xfrm>
          <a:custGeom>
            <a:avLst/>
            <a:gdLst>
              <a:gd name="T0" fmla="*/ 2611 w 4475"/>
              <a:gd name="T1" fmla="*/ 5090 h 5091"/>
              <a:gd name="T2" fmla="*/ 381 w 4475"/>
              <a:gd name="T3" fmla="*/ 5090 h 5091"/>
              <a:gd name="T4" fmla="*/ 381 w 4475"/>
              <a:gd name="T5" fmla="*/ 5090 h 5091"/>
              <a:gd name="T6" fmla="*/ 0 w 4475"/>
              <a:gd name="T7" fmla="*/ 4708 h 5091"/>
              <a:gd name="T8" fmla="*/ 0 w 4475"/>
              <a:gd name="T9" fmla="*/ 1862 h 5091"/>
              <a:gd name="T10" fmla="*/ 0 w 4475"/>
              <a:gd name="T11" fmla="*/ 1862 h 5091"/>
              <a:gd name="T12" fmla="*/ 1862 w 4475"/>
              <a:gd name="T13" fmla="*/ 0 h 5091"/>
              <a:gd name="T14" fmla="*/ 4093 w 4475"/>
              <a:gd name="T15" fmla="*/ 0 h 5091"/>
              <a:gd name="T16" fmla="*/ 4093 w 4475"/>
              <a:gd name="T17" fmla="*/ 0 h 5091"/>
              <a:gd name="T18" fmla="*/ 4474 w 4475"/>
              <a:gd name="T19" fmla="*/ 381 h 5091"/>
              <a:gd name="T20" fmla="*/ 4474 w 4475"/>
              <a:gd name="T21" fmla="*/ 3227 h 5091"/>
              <a:gd name="T22" fmla="*/ 4474 w 4475"/>
              <a:gd name="T23" fmla="*/ 3227 h 5091"/>
              <a:gd name="T24" fmla="*/ 2611 w 4475"/>
              <a:gd name="T25" fmla="*/ 5090 h 5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5" h="5091">
                <a:moveTo>
                  <a:pt x="2611" y="5090"/>
                </a:moveTo>
                <a:lnTo>
                  <a:pt x="381" y="5090"/>
                </a:lnTo>
                <a:lnTo>
                  <a:pt x="381" y="5090"/>
                </a:lnTo>
                <a:cubicBezTo>
                  <a:pt x="170" y="5090"/>
                  <a:pt x="0" y="4919"/>
                  <a:pt x="0" y="4708"/>
                </a:cubicBezTo>
                <a:lnTo>
                  <a:pt x="0" y="1862"/>
                </a:lnTo>
                <a:lnTo>
                  <a:pt x="0" y="1862"/>
                </a:lnTo>
                <a:cubicBezTo>
                  <a:pt x="0" y="834"/>
                  <a:pt x="834" y="0"/>
                  <a:pt x="1862" y="0"/>
                </a:cubicBezTo>
                <a:lnTo>
                  <a:pt x="4093" y="0"/>
                </a:lnTo>
                <a:lnTo>
                  <a:pt x="4093" y="0"/>
                </a:lnTo>
                <a:cubicBezTo>
                  <a:pt x="4303" y="0"/>
                  <a:pt x="4474" y="170"/>
                  <a:pt x="4474" y="381"/>
                </a:cubicBezTo>
                <a:lnTo>
                  <a:pt x="4474" y="3227"/>
                </a:lnTo>
                <a:lnTo>
                  <a:pt x="4474" y="3227"/>
                </a:lnTo>
                <a:cubicBezTo>
                  <a:pt x="4474" y="4256"/>
                  <a:pt x="3640" y="5090"/>
                  <a:pt x="2611" y="5090"/>
                </a:cubicBezTo>
              </a:path>
            </a:pathLst>
          </a:custGeom>
          <a:solidFill>
            <a:srgbClr val="60BA47"/>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3" name="CuadroTexto 553">
            <a:extLst>
              <a:ext uri="{FF2B5EF4-FFF2-40B4-BE49-F238E27FC236}">
                <a16:creationId xmlns:a16="http://schemas.microsoft.com/office/drawing/2014/main" id="{FE5C6038-6136-CFA5-994E-3AAD7F5BE795}"/>
              </a:ext>
            </a:extLst>
          </p:cNvPr>
          <p:cNvSpPr txBox="1"/>
          <p:nvPr/>
        </p:nvSpPr>
        <p:spPr>
          <a:xfrm>
            <a:off x="2281031" y="3626221"/>
            <a:ext cx="288207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400" b="1" kern="0" err="1">
                <a:solidFill>
                  <a:srgbClr val="09465E"/>
                </a:solidFill>
                <a:effectLst/>
                <a:latin typeface="Calibri" panose="020F0502020204030204" pitchFamily="34" charset="0"/>
                <a:ea typeface="Times New Roman" panose="02020603050405020304" pitchFamily="18" charset="0"/>
              </a:rPr>
              <a:t>Prolungare la </a:t>
            </a:r>
            <a:r>
              <a:rPr lang="es-ES" sz="2400" b="1" kern="0">
                <a:solidFill>
                  <a:srgbClr val="09465E"/>
                </a:solidFill>
                <a:effectLst/>
                <a:latin typeface="Calibri" panose="020F0502020204030204" pitchFamily="34" charset="0"/>
                <a:ea typeface="Times New Roman" panose="02020603050405020304" pitchFamily="18" charset="0"/>
              </a:rPr>
              <a:t>durata di </a:t>
            </a:r>
            <a:r>
              <a:rPr lang="es-ES" sz="2400" b="1" kern="0" err="1">
                <a:solidFill>
                  <a:srgbClr val="09465E"/>
                </a:solidFill>
                <a:effectLst/>
                <a:latin typeface="Calibri" panose="020F0502020204030204" pitchFamily="34" charset="0"/>
                <a:ea typeface="Times New Roman" panose="02020603050405020304" pitchFamily="18" charset="0"/>
              </a:rPr>
              <a:t>conservazione</a:t>
            </a:r>
            <a:endParaRPr kumimoji="0" lang="en-GB" sz="2400" b="1" i="0" u="none" strike="noStrike" kern="1200" cap="none" spc="0" normalizeH="0" baseline="0" noProof="0">
              <a:ln>
                <a:noFill/>
              </a:ln>
              <a:solidFill>
                <a:srgbClr val="09465E"/>
              </a:solidFill>
              <a:effectLst/>
              <a:uLnTx/>
              <a:uFillTx/>
              <a:latin typeface="Calibri" panose="020F0502020204030204" pitchFamily="34" charset="0"/>
              <a:ea typeface="Lato" charset="0"/>
              <a:cs typeface="Calibri" panose="020F0502020204030204" pitchFamily="34" charset="0"/>
            </a:endParaRPr>
          </a:p>
        </p:txBody>
      </p:sp>
      <p:sp>
        <p:nvSpPr>
          <p:cNvPr id="14" name="Rectángulo 602">
            <a:extLst>
              <a:ext uri="{FF2B5EF4-FFF2-40B4-BE49-F238E27FC236}">
                <a16:creationId xmlns:a16="http://schemas.microsoft.com/office/drawing/2014/main" id="{247E8D70-B787-0B01-D01E-56C214650AF6}"/>
              </a:ext>
            </a:extLst>
          </p:cNvPr>
          <p:cNvSpPr/>
          <p:nvPr/>
        </p:nvSpPr>
        <p:spPr>
          <a:xfrm>
            <a:off x="1476616" y="4344215"/>
            <a:ext cx="3925459" cy="2059835"/>
          </a:xfrm>
          <a:prstGeom prst="rect">
            <a:avLst/>
          </a:prstGeom>
        </p:spPr>
        <p:txBody>
          <a:bodyPr wrap="square">
            <a:spAutoFit/>
          </a:bodyPr>
          <a:lstStyle/>
          <a:p>
            <a:pPr marL="457200" lvl="1">
              <a:lnSpc>
                <a:spcPct val="115000"/>
              </a:lnSpc>
              <a:spcAft>
                <a:spcPts val="800"/>
              </a:spcAft>
              <a:buSzPts val="1000"/>
              <a:tabLst>
                <a:tab pos="914400" algn="l"/>
              </a:tabLst>
            </a:pPr>
            <a:r>
              <a:rPr lang="en-US" sz="2200" ker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Le tecniche biotecnologiche riducono il deterioramento e gli sprechi nelle catene di approvvigionamento e nelle famiglie.</a:t>
            </a:r>
            <a:endParaRPr lang="es-ES" sz="2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nvGrpSpPr>
          <p:cNvPr id="4" name="Graphic 2">
            <a:extLst>
              <a:ext uri="{FF2B5EF4-FFF2-40B4-BE49-F238E27FC236}">
                <a16:creationId xmlns:a16="http://schemas.microsoft.com/office/drawing/2014/main" id="{6B1431D9-FA94-9767-7071-CD66B3A63C7F}"/>
              </a:ext>
            </a:extLst>
          </p:cNvPr>
          <p:cNvGrpSpPr/>
          <p:nvPr/>
        </p:nvGrpSpPr>
        <p:grpSpPr>
          <a:xfrm>
            <a:off x="6334958" y="3823237"/>
            <a:ext cx="1209987" cy="825908"/>
            <a:chOff x="8782406" y="5397193"/>
            <a:chExt cx="872121" cy="595289"/>
          </a:xfrm>
          <a:solidFill>
            <a:srgbClr val="09465E"/>
          </a:solidFill>
        </p:grpSpPr>
        <p:sp>
          <p:nvSpPr>
            <p:cNvPr id="5" name="Freeform 388">
              <a:extLst>
                <a:ext uri="{FF2B5EF4-FFF2-40B4-BE49-F238E27FC236}">
                  <a16:creationId xmlns:a16="http://schemas.microsoft.com/office/drawing/2014/main" id="{D9790348-B694-D87D-920B-EEFD2295084A}"/>
                </a:ext>
              </a:extLst>
            </p:cNvPr>
            <p:cNvSpPr/>
            <p:nvPr/>
          </p:nvSpPr>
          <p:spPr>
            <a:xfrm>
              <a:off x="8782406" y="5635670"/>
              <a:ext cx="125561" cy="294482"/>
            </a:xfrm>
            <a:custGeom>
              <a:avLst/>
              <a:gdLst>
                <a:gd name="connsiteX0" fmla="*/ 0 w 125561"/>
                <a:gd name="connsiteY0" fmla="*/ 0 h 294482"/>
                <a:gd name="connsiteX1" fmla="*/ 125562 w 125561"/>
                <a:gd name="connsiteY1" fmla="*/ 0 h 294482"/>
                <a:gd name="connsiteX2" fmla="*/ 125562 w 125561"/>
                <a:gd name="connsiteY2" fmla="*/ 294483 h 294482"/>
                <a:gd name="connsiteX3" fmla="*/ 0 w 125561"/>
                <a:gd name="connsiteY3" fmla="*/ 294483 h 294482"/>
              </a:gdLst>
              <a:ahLst/>
              <a:cxnLst>
                <a:cxn ang="0">
                  <a:pos x="connsiteX0" y="connsiteY0"/>
                </a:cxn>
                <a:cxn ang="0">
                  <a:pos x="connsiteX1" y="connsiteY1"/>
                </a:cxn>
                <a:cxn ang="0">
                  <a:pos x="connsiteX2" y="connsiteY2"/>
                </a:cxn>
                <a:cxn ang="0">
                  <a:pos x="connsiteX3" y="connsiteY3"/>
                </a:cxn>
              </a:cxnLst>
              <a:rect l="l" t="t" r="r" b="b"/>
              <a:pathLst>
                <a:path w="125561" h="294482">
                  <a:moveTo>
                    <a:pt x="0" y="0"/>
                  </a:moveTo>
                  <a:lnTo>
                    <a:pt x="125562" y="0"/>
                  </a:lnTo>
                  <a:lnTo>
                    <a:pt x="125562" y="294483"/>
                  </a:lnTo>
                  <a:lnTo>
                    <a:pt x="0" y="294483"/>
                  </a:lnTo>
                  <a:close/>
                </a:path>
              </a:pathLst>
            </a:custGeom>
            <a:solidFill>
              <a:srgbClr val="2094D2"/>
            </a:solidFill>
            <a:ln w="9028" cap="flat">
              <a:noFill/>
              <a:prstDash val="solid"/>
              <a:miter/>
            </a:ln>
          </p:spPr>
          <p:txBody>
            <a:bodyPr rtlCol="0" anchor="ctr"/>
            <a:lstStyle/>
            <a:p>
              <a:endParaRPr lang="en-US"/>
            </a:p>
          </p:txBody>
        </p:sp>
        <p:sp>
          <p:nvSpPr>
            <p:cNvPr id="6" name="Freeform 389">
              <a:extLst>
                <a:ext uri="{FF2B5EF4-FFF2-40B4-BE49-F238E27FC236}">
                  <a16:creationId xmlns:a16="http://schemas.microsoft.com/office/drawing/2014/main" id="{809C117E-3FAD-C294-AA74-5B7FDF8D103D}"/>
                </a:ext>
              </a:extLst>
            </p:cNvPr>
            <p:cNvSpPr/>
            <p:nvPr/>
          </p:nvSpPr>
          <p:spPr>
            <a:xfrm>
              <a:off x="8782406" y="5623023"/>
              <a:ext cx="872121" cy="369458"/>
            </a:xfrm>
            <a:custGeom>
              <a:avLst/>
              <a:gdLst>
                <a:gd name="connsiteX0" fmla="*/ 820216 w 872121"/>
                <a:gd name="connsiteY0" fmla="*/ 125562 h 369458"/>
                <a:gd name="connsiteX1" fmla="*/ 494117 w 872121"/>
                <a:gd name="connsiteY1" fmla="*/ 315259 h 369458"/>
                <a:gd name="connsiteX2" fmla="*/ 470630 w 872121"/>
                <a:gd name="connsiteY2" fmla="*/ 320679 h 369458"/>
                <a:gd name="connsiteX3" fmla="*/ 343262 w 872121"/>
                <a:gd name="connsiteY3" fmla="*/ 320679 h 369458"/>
                <a:gd name="connsiteX4" fmla="*/ 331519 w 872121"/>
                <a:gd name="connsiteY4" fmla="*/ 320679 h 369458"/>
                <a:gd name="connsiteX5" fmla="*/ 224927 w 872121"/>
                <a:gd name="connsiteY5" fmla="*/ 294483 h 369458"/>
                <a:gd name="connsiteX6" fmla="*/ 207764 w 872121"/>
                <a:gd name="connsiteY6" fmla="*/ 291773 h 369458"/>
                <a:gd name="connsiteX7" fmla="*/ 184277 w 872121"/>
                <a:gd name="connsiteY7" fmla="*/ 291773 h 369458"/>
                <a:gd name="connsiteX8" fmla="*/ 184277 w 872121"/>
                <a:gd name="connsiteY8" fmla="*/ 93946 h 369458"/>
                <a:gd name="connsiteX9" fmla="*/ 236670 w 872121"/>
                <a:gd name="connsiteY9" fmla="*/ 93946 h 369458"/>
                <a:gd name="connsiteX10" fmla="*/ 260156 w 872121"/>
                <a:gd name="connsiteY10" fmla="*/ 91235 h 369458"/>
                <a:gd name="connsiteX11" fmla="*/ 323389 w 872121"/>
                <a:gd name="connsiteY11" fmla="*/ 70460 h 369458"/>
                <a:gd name="connsiteX12" fmla="*/ 349586 w 872121"/>
                <a:gd name="connsiteY12" fmla="*/ 70460 h 369458"/>
                <a:gd name="connsiteX13" fmla="*/ 537476 w 872121"/>
                <a:gd name="connsiteY13" fmla="*/ 120142 h 369458"/>
                <a:gd name="connsiteX14" fmla="*/ 569093 w 872121"/>
                <a:gd name="connsiteY14" fmla="*/ 175245 h 369458"/>
                <a:gd name="connsiteX15" fmla="*/ 513990 w 872121"/>
                <a:gd name="connsiteY15" fmla="*/ 206861 h 369458"/>
                <a:gd name="connsiteX16" fmla="*/ 369458 w 872121"/>
                <a:gd name="connsiteY16" fmla="*/ 171631 h 369458"/>
                <a:gd name="connsiteX17" fmla="*/ 364038 w 872121"/>
                <a:gd name="connsiteY17" fmla="*/ 200537 h 369458"/>
                <a:gd name="connsiteX18" fmla="*/ 505860 w 872121"/>
                <a:gd name="connsiteY18" fmla="*/ 235767 h 369458"/>
                <a:gd name="connsiteX19" fmla="*/ 580836 w 872121"/>
                <a:gd name="connsiteY19" fmla="*/ 214991 h 369458"/>
                <a:gd name="connsiteX20" fmla="*/ 597999 w 872121"/>
                <a:gd name="connsiteY20" fmla="*/ 139112 h 369458"/>
                <a:gd name="connsiteX21" fmla="*/ 776856 w 872121"/>
                <a:gd name="connsiteY21" fmla="*/ 46069 h 369458"/>
                <a:gd name="connsiteX22" fmla="*/ 822926 w 872121"/>
                <a:gd name="connsiteY22" fmla="*/ 46069 h 369458"/>
                <a:gd name="connsiteX23" fmla="*/ 846412 w 872121"/>
                <a:gd name="connsiteY23" fmla="*/ 86719 h 369458"/>
                <a:gd name="connsiteX24" fmla="*/ 820216 w 872121"/>
                <a:gd name="connsiteY24" fmla="*/ 125562 h 369458"/>
                <a:gd name="connsiteX25" fmla="*/ 863575 w 872121"/>
                <a:gd name="connsiteY25" fmla="*/ 46972 h 369458"/>
                <a:gd name="connsiteX26" fmla="*/ 759693 w 872121"/>
                <a:gd name="connsiteY26" fmla="*/ 18066 h 369458"/>
                <a:gd name="connsiteX27" fmla="*/ 580836 w 872121"/>
                <a:gd name="connsiteY27" fmla="*/ 111109 h 369458"/>
                <a:gd name="connsiteX28" fmla="*/ 542896 w 872121"/>
                <a:gd name="connsiteY28" fmla="*/ 87622 h 369458"/>
                <a:gd name="connsiteX29" fmla="*/ 355005 w 872121"/>
                <a:gd name="connsiteY29" fmla="*/ 37939 h 369458"/>
                <a:gd name="connsiteX30" fmla="*/ 311646 w 872121"/>
                <a:gd name="connsiteY30" fmla="*/ 37939 h 369458"/>
                <a:gd name="connsiteX31" fmla="*/ 248413 w 872121"/>
                <a:gd name="connsiteY31" fmla="*/ 58716 h 369458"/>
                <a:gd name="connsiteX32" fmla="*/ 233960 w 872121"/>
                <a:gd name="connsiteY32" fmla="*/ 61426 h 369458"/>
                <a:gd name="connsiteX33" fmla="*/ 181567 w 872121"/>
                <a:gd name="connsiteY33" fmla="*/ 61426 h 369458"/>
                <a:gd name="connsiteX34" fmla="*/ 181567 w 872121"/>
                <a:gd name="connsiteY34" fmla="*/ 0 h 369458"/>
                <a:gd name="connsiteX35" fmla="*/ 0 w 872121"/>
                <a:gd name="connsiteY35" fmla="*/ 0 h 369458"/>
                <a:gd name="connsiteX36" fmla="*/ 0 w 872121"/>
                <a:gd name="connsiteY36" fmla="*/ 31616 h 369458"/>
                <a:gd name="connsiteX37" fmla="*/ 152661 w 872121"/>
                <a:gd name="connsiteY37" fmla="*/ 31616 h 369458"/>
                <a:gd name="connsiteX38" fmla="*/ 152661 w 872121"/>
                <a:gd name="connsiteY38" fmla="*/ 337842 h 369458"/>
                <a:gd name="connsiteX39" fmla="*/ 0 w 872121"/>
                <a:gd name="connsiteY39" fmla="*/ 337842 h 369458"/>
                <a:gd name="connsiteX40" fmla="*/ 0 w 872121"/>
                <a:gd name="connsiteY40" fmla="*/ 369459 h 369458"/>
                <a:gd name="connsiteX41" fmla="*/ 181567 w 872121"/>
                <a:gd name="connsiteY41" fmla="*/ 369459 h 369458"/>
                <a:gd name="connsiteX42" fmla="*/ 181567 w 872121"/>
                <a:gd name="connsiteY42" fmla="*/ 322485 h 369458"/>
                <a:gd name="connsiteX43" fmla="*/ 205054 w 872121"/>
                <a:gd name="connsiteY43" fmla="*/ 322485 h 369458"/>
                <a:gd name="connsiteX44" fmla="*/ 216797 w 872121"/>
                <a:gd name="connsiteY44" fmla="*/ 322485 h 369458"/>
                <a:gd name="connsiteX45" fmla="*/ 323389 w 872121"/>
                <a:gd name="connsiteY45" fmla="*/ 348682 h 369458"/>
                <a:gd name="connsiteX46" fmla="*/ 340552 w 872121"/>
                <a:gd name="connsiteY46" fmla="*/ 351392 h 369458"/>
                <a:gd name="connsiteX47" fmla="*/ 467920 w 872121"/>
                <a:gd name="connsiteY47" fmla="*/ 351392 h 369458"/>
                <a:gd name="connsiteX48" fmla="*/ 505860 w 872121"/>
                <a:gd name="connsiteY48" fmla="*/ 339649 h 369458"/>
                <a:gd name="connsiteX49" fmla="*/ 831959 w 872121"/>
                <a:gd name="connsiteY49" fmla="*/ 149951 h 369458"/>
                <a:gd name="connsiteX50" fmla="*/ 869898 w 872121"/>
                <a:gd name="connsiteY50" fmla="*/ 83105 h 369458"/>
                <a:gd name="connsiteX51" fmla="*/ 863575 w 872121"/>
                <a:gd name="connsiteY51" fmla="*/ 46972 h 36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2121" h="369458">
                  <a:moveTo>
                    <a:pt x="820216" y="125562"/>
                  </a:moveTo>
                  <a:lnTo>
                    <a:pt x="494117" y="315259"/>
                  </a:lnTo>
                  <a:cubicBezTo>
                    <a:pt x="488697" y="317969"/>
                    <a:pt x="479663" y="320679"/>
                    <a:pt x="470630" y="320679"/>
                  </a:cubicBezTo>
                  <a:lnTo>
                    <a:pt x="343262" y="320679"/>
                  </a:lnTo>
                  <a:cubicBezTo>
                    <a:pt x="340552" y="320679"/>
                    <a:pt x="334229" y="320679"/>
                    <a:pt x="331519" y="320679"/>
                  </a:cubicBezTo>
                  <a:lnTo>
                    <a:pt x="224927" y="294483"/>
                  </a:lnTo>
                  <a:cubicBezTo>
                    <a:pt x="219507" y="291773"/>
                    <a:pt x="213184" y="291773"/>
                    <a:pt x="207764" y="291773"/>
                  </a:cubicBezTo>
                  <a:lnTo>
                    <a:pt x="184277" y="291773"/>
                  </a:lnTo>
                  <a:lnTo>
                    <a:pt x="184277" y="93946"/>
                  </a:lnTo>
                  <a:lnTo>
                    <a:pt x="236670" y="93946"/>
                  </a:lnTo>
                  <a:cubicBezTo>
                    <a:pt x="245704" y="93946"/>
                    <a:pt x="253833" y="93946"/>
                    <a:pt x="260156" y="91235"/>
                  </a:cubicBezTo>
                  <a:lnTo>
                    <a:pt x="323389" y="70460"/>
                  </a:lnTo>
                  <a:cubicBezTo>
                    <a:pt x="332422" y="67749"/>
                    <a:pt x="340552" y="67749"/>
                    <a:pt x="349586" y="70460"/>
                  </a:cubicBezTo>
                  <a:lnTo>
                    <a:pt x="537476" y="120142"/>
                  </a:lnTo>
                  <a:cubicBezTo>
                    <a:pt x="560962" y="125562"/>
                    <a:pt x="575416" y="151758"/>
                    <a:pt x="569093" y="175245"/>
                  </a:cubicBezTo>
                  <a:cubicBezTo>
                    <a:pt x="563672" y="198731"/>
                    <a:pt x="537476" y="213184"/>
                    <a:pt x="513990" y="206861"/>
                  </a:cubicBezTo>
                  <a:lnTo>
                    <a:pt x="369458" y="171631"/>
                  </a:lnTo>
                  <a:lnTo>
                    <a:pt x="364038" y="200537"/>
                  </a:lnTo>
                  <a:lnTo>
                    <a:pt x="505860" y="235767"/>
                  </a:lnTo>
                  <a:cubicBezTo>
                    <a:pt x="532056" y="241186"/>
                    <a:pt x="560962" y="235767"/>
                    <a:pt x="580836" y="214991"/>
                  </a:cubicBezTo>
                  <a:cubicBezTo>
                    <a:pt x="600709" y="194214"/>
                    <a:pt x="607032" y="165308"/>
                    <a:pt x="597999" y="139112"/>
                  </a:cubicBezTo>
                  <a:lnTo>
                    <a:pt x="776856" y="46069"/>
                  </a:lnTo>
                  <a:cubicBezTo>
                    <a:pt x="791309" y="37036"/>
                    <a:pt x="808473" y="37036"/>
                    <a:pt x="822926" y="46069"/>
                  </a:cubicBezTo>
                  <a:cubicBezTo>
                    <a:pt x="837379" y="55102"/>
                    <a:pt x="846412" y="69555"/>
                    <a:pt x="846412" y="86719"/>
                  </a:cubicBezTo>
                  <a:cubicBezTo>
                    <a:pt x="843702" y="102076"/>
                    <a:pt x="834669" y="116529"/>
                    <a:pt x="820216" y="125562"/>
                  </a:cubicBezTo>
                  <a:close/>
                  <a:moveTo>
                    <a:pt x="863575" y="46972"/>
                  </a:moveTo>
                  <a:cubicBezTo>
                    <a:pt x="843702" y="11744"/>
                    <a:pt x="796730" y="-2710"/>
                    <a:pt x="759693" y="18066"/>
                  </a:cubicBezTo>
                  <a:lnTo>
                    <a:pt x="580836" y="111109"/>
                  </a:lnTo>
                  <a:cubicBezTo>
                    <a:pt x="571802" y="99365"/>
                    <a:pt x="557349" y="90332"/>
                    <a:pt x="542896" y="87622"/>
                  </a:cubicBezTo>
                  <a:lnTo>
                    <a:pt x="355005" y="37939"/>
                  </a:lnTo>
                  <a:cubicBezTo>
                    <a:pt x="340552" y="35230"/>
                    <a:pt x="326099" y="35230"/>
                    <a:pt x="311646" y="37939"/>
                  </a:cubicBezTo>
                  <a:lnTo>
                    <a:pt x="248413" y="58716"/>
                  </a:lnTo>
                  <a:cubicBezTo>
                    <a:pt x="242993" y="61426"/>
                    <a:pt x="239380" y="61426"/>
                    <a:pt x="233960" y="61426"/>
                  </a:cubicBezTo>
                  <a:lnTo>
                    <a:pt x="181567" y="61426"/>
                  </a:lnTo>
                  <a:lnTo>
                    <a:pt x="181567" y="0"/>
                  </a:lnTo>
                  <a:lnTo>
                    <a:pt x="0" y="0"/>
                  </a:lnTo>
                  <a:lnTo>
                    <a:pt x="0" y="31616"/>
                  </a:lnTo>
                  <a:lnTo>
                    <a:pt x="152661" y="31616"/>
                  </a:lnTo>
                  <a:lnTo>
                    <a:pt x="152661" y="337842"/>
                  </a:lnTo>
                  <a:lnTo>
                    <a:pt x="0" y="337842"/>
                  </a:lnTo>
                  <a:lnTo>
                    <a:pt x="0" y="369459"/>
                  </a:lnTo>
                  <a:lnTo>
                    <a:pt x="181567" y="369459"/>
                  </a:lnTo>
                  <a:lnTo>
                    <a:pt x="181567" y="322485"/>
                  </a:lnTo>
                  <a:lnTo>
                    <a:pt x="205054" y="322485"/>
                  </a:lnTo>
                  <a:cubicBezTo>
                    <a:pt x="207764" y="322485"/>
                    <a:pt x="214087" y="322485"/>
                    <a:pt x="216797" y="322485"/>
                  </a:cubicBezTo>
                  <a:lnTo>
                    <a:pt x="323389" y="348682"/>
                  </a:lnTo>
                  <a:cubicBezTo>
                    <a:pt x="328809" y="351392"/>
                    <a:pt x="335132" y="351392"/>
                    <a:pt x="340552" y="351392"/>
                  </a:cubicBezTo>
                  <a:lnTo>
                    <a:pt x="467920" y="351392"/>
                  </a:lnTo>
                  <a:cubicBezTo>
                    <a:pt x="482373" y="351392"/>
                    <a:pt x="494117" y="348682"/>
                    <a:pt x="505860" y="339649"/>
                  </a:cubicBezTo>
                  <a:lnTo>
                    <a:pt x="831959" y="149951"/>
                  </a:lnTo>
                  <a:cubicBezTo>
                    <a:pt x="855446" y="135498"/>
                    <a:pt x="869898" y="112012"/>
                    <a:pt x="869898" y="83105"/>
                  </a:cubicBezTo>
                  <a:cubicBezTo>
                    <a:pt x="875318" y="73169"/>
                    <a:pt x="869898" y="58716"/>
                    <a:pt x="863575" y="46972"/>
                  </a:cubicBezTo>
                  <a:close/>
                </a:path>
              </a:pathLst>
            </a:custGeom>
            <a:grpFill/>
            <a:ln w="9028" cap="flat">
              <a:noFill/>
              <a:prstDash val="solid"/>
              <a:miter/>
            </a:ln>
          </p:spPr>
          <p:txBody>
            <a:bodyPr rtlCol="0" anchor="ctr"/>
            <a:lstStyle/>
            <a:p>
              <a:endParaRPr lang="en-US"/>
            </a:p>
          </p:txBody>
        </p:sp>
        <p:sp>
          <p:nvSpPr>
            <p:cNvPr id="7" name="Freeform 390">
              <a:extLst>
                <a:ext uri="{FF2B5EF4-FFF2-40B4-BE49-F238E27FC236}">
                  <a16:creationId xmlns:a16="http://schemas.microsoft.com/office/drawing/2014/main" id="{08046C8A-B5B7-3E20-C3C4-46A41B8BFDD1}"/>
                </a:ext>
              </a:extLst>
            </p:cNvPr>
            <p:cNvSpPr/>
            <p:nvPr/>
          </p:nvSpPr>
          <p:spPr>
            <a:xfrm>
              <a:off x="9178060" y="5397193"/>
              <a:ext cx="281836" cy="289062"/>
            </a:xfrm>
            <a:custGeom>
              <a:avLst/>
              <a:gdLst>
                <a:gd name="connsiteX0" fmla="*/ 140918 w 281836"/>
                <a:gd name="connsiteY0" fmla="*/ 264674 h 289062"/>
                <a:gd name="connsiteX1" fmla="*/ 22583 w 281836"/>
                <a:gd name="connsiteY1" fmla="*/ 143628 h 289062"/>
                <a:gd name="connsiteX2" fmla="*/ 140918 w 281836"/>
                <a:gd name="connsiteY2" fmla="*/ 22583 h 289062"/>
                <a:gd name="connsiteX3" fmla="*/ 259253 w 281836"/>
                <a:gd name="connsiteY3" fmla="*/ 143628 h 289062"/>
                <a:gd name="connsiteX4" fmla="*/ 140918 w 281836"/>
                <a:gd name="connsiteY4" fmla="*/ 264674 h 289062"/>
                <a:gd name="connsiteX5" fmla="*/ 140918 w 281836"/>
                <a:gd name="connsiteY5" fmla="*/ 0 h 289062"/>
                <a:gd name="connsiteX6" fmla="*/ 0 w 281836"/>
                <a:gd name="connsiteY6" fmla="*/ 144531 h 289062"/>
                <a:gd name="connsiteX7" fmla="*/ 140918 w 281836"/>
                <a:gd name="connsiteY7" fmla="*/ 289063 h 289062"/>
                <a:gd name="connsiteX8" fmla="*/ 281836 w 281836"/>
                <a:gd name="connsiteY8" fmla="*/ 144531 h 289062"/>
                <a:gd name="connsiteX9" fmla="*/ 140918 w 281836"/>
                <a:gd name="connsiteY9" fmla="*/ 0 h 28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1836" h="289062">
                  <a:moveTo>
                    <a:pt x="140918" y="264674"/>
                  </a:moveTo>
                  <a:cubicBezTo>
                    <a:pt x="77685" y="264674"/>
                    <a:pt x="22583" y="211377"/>
                    <a:pt x="22583" y="143628"/>
                  </a:cubicBezTo>
                  <a:cubicBezTo>
                    <a:pt x="22583" y="75879"/>
                    <a:pt x="74072" y="22583"/>
                    <a:pt x="140918" y="22583"/>
                  </a:cubicBezTo>
                  <a:cubicBezTo>
                    <a:pt x="204150" y="22583"/>
                    <a:pt x="259253" y="75879"/>
                    <a:pt x="259253" y="143628"/>
                  </a:cubicBezTo>
                  <a:cubicBezTo>
                    <a:pt x="259253" y="211377"/>
                    <a:pt x="204150" y="264674"/>
                    <a:pt x="140918" y="264674"/>
                  </a:cubicBezTo>
                  <a:close/>
                  <a:moveTo>
                    <a:pt x="140918" y="0"/>
                  </a:moveTo>
                  <a:cubicBezTo>
                    <a:pt x="63233" y="0"/>
                    <a:pt x="0" y="65039"/>
                    <a:pt x="0" y="144531"/>
                  </a:cubicBezTo>
                  <a:cubicBezTo>
                    <a:pt x="0" y="224024"/>
                    <a:pt x="63233" y="289063"/>
                    <a:pt x="140918" y="289063"/>
                  </a:cubicBezTo>
                  <a:cubicBezTo>
                    <a:pt x="218604" y="289063"/>
                    <a:pt x="281836" y="224024"/>
                    <a:pt x="281836" y="144531"/>
                  </a:cubicBezTo>
                  <a:cubicBezTo>
                    <a:pt x="281836" y="65039"/>
                    <a:pt x="218604" y="0"/>
                    <a:pt x="140918" y="0"/>
                  </a:cubicBezTo>
                  <a:close/>
                </a:path>
              </a:pathLst>
            </a:custGeom>
            <a:grpFill/>
            <a:ln w="9028" cap="flat">
              <a:noFill/>
              <a:prstDash val="solid"/>
              <a:miter/>
            </a:ln>
          </p:spPr>
          <p:txBody>
            <a:bodyPr rtlCol="0" anchor="ctr"/>
            <a:lstStyle/>
            <a:p>
              <a:endParaRPr lang="en-US"/>
            </a:p>
          </p:txBody>
        </p:sp>
        <p:sp>
          <p:nvSpPr>
            <p:cNvPr id="8" name="Freeform 391">
              <a:extLst>
                <a:ext uri="{FF2B5EF4-FFF2-40B4-BE49-F238E27FC236}">
                  <a16:creationId xmlns:a16="http://schemas.microsoft.com/office/drawing/2014/main" id="{090E90E8-7D42-950E-C27C-10182FE91FA5}"/>
                </a:ext>
              </a:extLst>
            </p:cNvPr>
            <p:cNvSpPr/>
            <p:nvPr/>
          </p:nvSpPr>
          <p:spPr>
            <a:xfrm>
              <a:off x="9240390" y="5465845"/>
              <a:ext cx="125561" cy="149048"/>
            </a:xfrm>
            <a:custGeom>
              <a:avLst/>
              <a:gdLst>
                <a:gd name="connsiteX0" fmla="*/ 2710 w 125561"/>
                <a:gd name="connsiteY0" fmla="*/ 54199 h 149048"/>
                <a:gd name="connsiteX1" fmla="*/ 2710 w 125561"/>
                <a:gd name="connsiteY1" fmla="*/ 54199 h 149048"/>
                <a:gd name="connsiteX2" fmla="*/ 17163 w 125561"/>
                <a:gd name="connsiteY2" fmla="*/ 51490 h 149048"/>
                <a:gd name="connsiteX3" fmla="*/ 90332 w 125561"/>
                <a:gd name="connsiteY3" fmla="*/ 0 h 149048"/>
                <a:gd name="connsiteX4" fmla="*/ 125561 w 125561"/>
                <a:gd name="connsiteY4" fmla="*/ 8130 h 149048"/>
                <a:gd name="connsiteX5" fmla="*/ 125561 w 125561"/>
                <a:gd name="connsiteY5" fmla="*/ 10840 h 149048"/>
                <a:gd name="connsiteX6" fmla="*/ 113818 w 125561"/>
                <a:gd name="connsiteY6" fmla="*/ 33424 h 149048"/>
                <a:gd name="connsiteX7" fmla="*/ 111108 w 125561"/>
                <a:gd name="connsiteY7" fmla="*/ 33424 h 149048"/>
                <a:gd name="connsiteX8" fmla="*/ 90332 w 125561"/>
                <a:gd name="connsiteY8" fmla="*/ 28003 h 149048"/>
                <a:gd name="connsiteX9" fmla="*/ 49683 w 125561"/>
                <a:gd name="connsiteY9" fmla="*/ 50586 h 149048"/>
                <a:gd name="connsiteX10" fmla="*/ 84912 w 125561"/>
                <a:gd name="connsiteY10" fmla="*/ 50586 h 149048"/>
                <a:gd name="connsiteX11" fmla="*/ 87622 w 125561"/>
                <a:gd name="connsiteY11" fmla="*/ 53296 h 149048"/>
                <a:gd name="connsiteX12" fmla="*/ 87622 w 125561"/>
                <a:gd name="connsiteY12" fmla="*/ 70460 h 149048"/>
                <a:gd name="connsiteX13" fmla="*/ 84912 w 125561"/>
                <a:gd name="connsiteY13" fmla="*/ 73169 h 149048"/>
                <a:gd name="connsiteX14" fmla="*/ 44262 w 125561"/>
                <a:gd name="connsiteY14" fmla="*/ 73169 h 149048"/>
                <a:gd name="connsiteX15" fmla="*/ 44262 w 125561"/>
                <a:gd name="connsiteY15" fmla="*/ 81299 h 149048"/>
                <a:gd name="connsiteX16" fmla="*/ 84912 w 125561"/>
                <a:gd name="connsiteY16" fmla="*/ 81299 h 149048"/>
                <a:gd name="connsiteX17" fmla="*/ 87622 w 125561"/>
                <a:gd name="connsiteY17" fmla="*/ 84009 h 149048"/>
                <a:gd name="connsiteX18" fmla="*/ 87622 w 125561"/>
                <a:gd name="connsiteY18" fmla="*/ 101173 h 149048"/>
                <a:gd name="connsiteX19" fmla="*/ 84912 w 125561"/>
                <a:gd name="connsiteY19" fmla="*/ 103882 h 149048"/>
                <a:gd name="connsiteX20" fmla="*/ 52393 w 125561"/>
                <a:gd name="connsiteY20" fmla="*/ 103882 h 149048"/>
                <a:gd name="connsiteX21" fmla="*/ 90332 w 125561"/>
                <a:gd name="connsiteY21" fmla="*/ 123756 h 149048"/>
                <a:gd name="connsiteX22" fmla="*/ 113818 w 125561"/>
                <a:gd name="connsiteY22" fmla="*/ 118335 h 149048"/>
                <a:gd name="connsiteX23" fmla="*/ 116528 w 125561"/>
                <a:gd name="connsiteY23" fmla="*/ 118335 h 149048"/>
                <a:gd name="connsiteX24" fmla="*/ 125561 w 125561"/>
                <a:gd name="connsiteY24" fmla="*/ 140918 h 149048"/>
                <a:gd name="connsiteX25" fmla="*/ 125561 w 125561"/>
                <a:gd name="connsiteY25" fmla="*/ 143628 h 149048"/>
                <a:gd name="connsiteX26" fmla="*/ 93042 w 125561"/>
                <a:gd name="connsiteY26" fmla="*/ 149048 h 149048"/>
                <a:gd name="connsiteX27" fmla="*/ 19873 w 125561"/>
                <a:gd name="connsiteY27" fmla="*/ 101173 h 149048"/>
                <a:gd name="connsiteX28" fmla="*/ 2710 w 125561"/>
                <a:gd name="connsiteY28" fmla="*/ 101173 h 149048"/>
                <a:gd name="connsiteX29" fmla="*/ 0 w 125561"/>
                <a:gd name="connsiteY29" fmla="*/ 98462 h 149048"/>
                <a:gd name="connsiteX30" fmla="*/ 0 w 125561"/>
                <a:gd name="connsiteY30" fmla="*/ 81299 h 149048"/>
                <a:gd name="connsiteX31" fmla="*/ 2710 w 125561"/>
                <a:gd name="connsiteY31" fmla="*/ 78590 h 149048"/>
                <a:gd name="connsiteX32" fmla="*/ 11743 w 125561"/>
                <a:gd name="connsiteY32" fmla="*/ 78590 h 149048"/>
                <a:gd name="connsiteX33" fmla="*/ 11743 w 125561"/>
                <a:gd name="connsiteY33" fmla="*/ 70460 h 149048"/>
                <a:gd name="connsiteX34" fmla="*/ 2710 w 125561"/>
                <a:gd name="connsiteY34" fmla="*/ 70460 h 149048"/>
                <a:gd name="connsiteX35" fmla="*/ 0 w 125561"/>
                <a:gd name="connsiteY35" fmla="*/ 67749 h 149048"/>
                <a:gd name="connsiteX36" fmla="*/ 0 w 125561"/>
                <a:gd name="connsiteY36" fmla="*/ 53296 h 149048"/>
                <a:gd name="connsiteX37" fmla="*/ 2710 w 125561"/>
                <a:gd name="connsiteY37" fmla="*/ 53296 h 14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5561" h="149048">
                  <a:moveTo>
                    <a:pt x="2710" y="54199"/>
                  </a:moveTo>
                  <a:lnTo>
                    <a:pt x="2710" y="54199"/>
                  </a:lnTo>
                  <a:lnTo>
                    <a:pt x="17163" y="51490"/>
                  </a:lnTo>
                  <a:cubicBezTo>
                    <a:pt x="26196" y="23487"/>
                    <a:pt x="49683" y="0"/>
                    <a:pt x="90332" y="0"/>
                  </a:cubicBezTo>
                  <a:cubicBezTo>
                    <a:pt x="104785" y="0"/>
                    <a:pt x="113818" y="2710"/>
                    <a:pt x="125561" y="8130"/>
                  </a:cubicBezTo>
                  <a:lnTo>
                    <a:pt x="125561" y="10840"/>
                  </a:lnTo>
                  <a:lnTo>
                    <a:pt x="113818" y="33424"/>
                  </a:lnTo>
                  <a:lnTo>
                    <a:pt x="111108" y="33424"/>
                  </a:lnTo>
                  <a:cubicBezTo>
                    <a:pt x="105688" y="30713"/>
                    <a:pt x="99365" y="28003"/>
                    <a:pt x="90332" y="28003"/>
                  </a:cubicBezTo>
                  <a:cubicBezTo>
                    <a:pt x="69555" y="28003"/>
                    <a:pt x="57812" y="36133"/>
                    <a:pt x="49683" y="50586"/>
                  </a:cubicBezTo>
                  <a:lnTo>
                    <a:pt x="84912" y="50586"/>
                  </a:lnTo>
                  <a:cubicBezTo>
                    <a:pt x="84912" y="50586"/>
                    <a:pt x="87622" y="50586"/>
                    <a:pt x="87622" y="53296"/>
                  </a:cubicBezTo>
                  <a:lnTo>
                    <a:pt x="87622" y="70460"/>
                  </a:lnTo>
                  <a:cubicBezTo>
                    <a:pt x="87622" y="70460"/>
                    <a:pt x="87622" y="73169"/>
                    <a:pt x="84912" y="73169"/>
                  </a:cubicBezTo>
                  <a:lnTo>
                    <a:pt x="44262" y="73169"/>
                  </a:lnTo>
                  <a:cubicBezTo>
                    <a:pt x="44262" y="75879"/>
                    <a:pt x="44262" y="78590"/>
                    <a:pt x="44262" y="81299"/>
                  </a:cubicBezTo>
                  <a:lnTo>
                    <a:pt x="84912" y="81299"/>
                  </a:lnTo>
                  <a:cubicBezTo>
                    <a:pt x="84912" y="81299"/>
                    <a:pt x="87622" y="81299"/>
                    <a:pt x="87622" y="84009"/>
                  </a:cubicBezTo>
                  <a:lnTo>
                    <a:pt x="87622" y="101173"/>
                  </a:lnTo>
                  <a:cubicBezTo>
                    <a:pt x="87622" y="101173"/>
                    <a:pt x="87622" y="103882"/>
                    <a:pt x="84912" y="103882"/>
                  </a:cubicBezTo>
                  <a:lnTo>
                    <a:pt x="52393" y="103882"/>
                  </a:lnTo>
                  <a:cubicBezTo>
                    <a:pt x="61426" y="115626"/>
                    <a:pt x="73169" y="123756"/>
                    <a:pt x="90332" y="123756"/>
                  </a:cubicBezTo>
                  <a:cubicBezTo>
                    <a:pt x="99365" y="123756"/>
                    <a:pt x="107495" y="121045"/>
                    <a:pt x="113818" y="118335"/>
                  </a:cubicBezTo>
                  <a:lnTo>
                    <a:pt x="116528" y="118335"/>
                  </a:lnTo>
                  <a:lnTo>
                    <a:pt x="125561" y="140918"/>
                  </a:lnTo>
                  <a:lnTo>
                    <a:pt x="125561" y="143628"/>
                  </a:lnTo>
                  <a:cubicBezTo>
                    <a:pt x="116528" y="149048"/>
                    <a:pt x="102075" y="149048"/>
                    <a:pt x="93042" y="149048"/>
                  </a:cubicBezTo>
                  <a:cubicBezTo>
                    <a:pt x="52393" y="149048"/>
                    <a:pt x="31616" y="129175"/>
                    <a:pt x="19873" y="101173"/>
                  </a:cubicBezTo>
                  <a:lnTo>
                    <a:pt x="2710" y="101173"/>
                  </a:lnTo>
                  <a:cubicBezTo>
                    <a:pt x="2710" y="101173"/>
                    <a:pt x="0" y="101173"/>
                    <a:pt x="0" y="98462"/>
                  </a:cubicBezTo>
                  <a:lnTo>
                    <a:pt x="0" y="81299"/>
                  </a:lnTo>
                  <a:cubicBezTo>
                    <a:pt x="0" y="81299"/>
                    <a:pt x="0" y="78590"/>
                    <a:pt x="2710" y="78590"/>
                  </a:cubicBezTo>
                  <a:lnTo>
                    <a:pt x="11743" y="78590"/>
                  </a:lnTo>
                  <a:cubicBezTo>
                    <a:pt x="11743" y="75879"/>
                    <a:pt x="11743" y="73169"/>
                    <a:pt x="11743" y="70460"/>
                  </a:cubicBezTo>
                  <a:lnTo>
                    <a:pt x="2710" y="70460"/>
                  </a:lnTo>
                  <a:cubicBezTo>
                    <a:pt x="2710" y="70460"/>
                    <a:pt x="0" y="70460"/>
                    <a:pt x="0" y="67749"/>
                  </a:cubicBezTo>
                  <a:lnTo>
                    <a:pt x="0" y="53296"/>
                  </a:lnTo>
                  <a:lnTo>
                    <a:pt x="2710" y="53296"/>
                  </a:lnTo>
                  <a:close/>
                </a:path>
              </a:pathLst>
            </a:custGeom>
            <a:grpFill/>
            <a:ln w="9028"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B35A90A0-EEEB-0E14-0105-293F7C8D75E7}"/>
              </a:ext>
            </a:extLst>
          </p:cNvPr>
          <p:cNvGrpSpPr/>
          <p:nvPr/>
        </p:nvGrpSpPr>
        <p:grpSpPr>
          <a:xfrm>
            <a:off x="311596" y="4546467"/>
            <a:ext cx="1209987" cy="825907"/>
            <a:chOff x="8782406" y="5397193"/>
            <a:chExt cx="872121" cy="595288"/>
          </a:xfrm>
          <a:solidFill>
            <a:srgbClr val="09465E"/>
          </a:solidFill>
        </p:grpSpPr>
        <p:sp>
          <p:nvSpPr>
            <p:cNvPr id="10" name="Freeform 388">
              <a:extLst>
                <a:ext uri="{FF2B5EF4-FFF2-40B4-BE49-F238E27FC236}">
                  <a16:creationId xmlns:a16="http://schemas.microsoft.com/office/drawing/2014/main" id="{5B8EF241-FA05-59D6-5633-A6E871567129}"/>
                </a:ext>
              </a:extLst>
            </p:cNvPr>
            <p:cNvSpPr/>
            <p:nvPr/>
          </p:nvSpPr>
          <p:spPr>
            <a:xfrm>
              <a:off x="8782406" y="5635670"/>
              <a:ext cx="125561" cy="294482"/>
            </a:xfrm>
            <a:custGeom>
              <a:avLst/>
              <a:gdLst>
                <a:gd name="connsiteX0" fmla="*/ 0 w 125561"/>
                <a:gd name="connsiteY0" fmla="*/ 0 h 294482"/>
                <a:gd name="connsiteX1" fmla="*/ 125562 w 125561"/>
                <a:gd name="connsiteY1" fmla="*/ 0 h 294482"/>
                <a:gd name="connsiteX2" fmla="*/ 125562 w 125561"/>
                <a:gd name="connsiteY2" fmla="*/ 294483 h 294482"/>
                <a:gd name="connsiteX3" fmla="*/ 0 w 125561"/>
                <a:gd name="connsiteY3" fmla="*/ 294483 h 294482"/>
              </a:gdLst>
              <a:ahLst/>
              <a:cxnLst>
                <a:cxn ang="0">
                  <a:pos x="connsiteX0" y="connsiteY0"/>
                </a:cxn>
                <a:cxn ang="0">
                  <a:pos x="connsiteX1" y="connsiteY1"/>
                </a:cxn>
                <a:cxn ang="0">
                  <a:pos x="connsiteX2" y="connsiteY2"/>
                </a:cxn>
                <a:cxn ang="0">
                  <a:pos x="connsiteX3" y="connsiteY3"/>
                </a:cxn>
              </a:cxnLst>
              <a:rect l="l" t="t" r="r" b="b"/>
              <a:pathLst>
                <a:path w="125561" h="294482">
                  <a:moveTo>
                    <a:pt x="0" y="0"/>
                  </a:moveTo>
                  <a:lnTo>
                    <a:pt x="125562" y="0"/>
                  </a:lnTo>
                  <a:lnTo>
                    <a:pt x="125562" y="294483"/>
                  </a:lnTo>
                  <a:lnTo>
                    <a:pt x="0" y="294483"/>
                  </a:lnTo>
                  <a:close/>
                </a:path>
              </a:pathLst>
            </a:custGeom>
            <a:solidFill>
              <a:srgbClr val="2094D2"/>
            </a:solidFill>
            <a:ln w="9028" cap="flat">
              <a:noFill/>
              <a:prstDash val="solid"/>
              <a:miter/>
            </a:ln>
          </p:spPr>
          <p:txBody>
            <a:bodyPr rtlCol="0" anchor="ctr"/>
            <a:lstStyle/>
            <a:p>
              <a:endParaRPr lang="en-US"/>
            </a:p>
          </p:txBody>
        </p:sp>
        <p:sp>
          <p:nvSpPr>
            <p:cNvPr id="15" name="Freeform 389">
              <a:extLst>
                <a:ext uri="{FF2B5EF4-FFF2-40B4-BE49-F238E27FC236}">
                  <a16:creationId xmlns:a16="http://schemas.microsoft.com/office/drawing/2014/main" id="{EC252213-1E0E-4691-7B8E-640A577E7135}"/>
                </a:ext>
              </a:extLst>
            </p:cNvPr>
            <p:cNvSpPr/>
            <p:nvPr/>
          </p:nvSpPr>
          <p:spPr>
            <a:xfrm>
              <a:off x="8782406" y="5623023"/>
              <a:ext cx="872121" cy="369458"/>
            </a:xfrm>
            <a:custGeom>
              <a:avLst/>
              <a:gdLst>
                <a:gd name="connsiteX0" fmla="*/ 820216 w 872121"/>
                <a:gd name="connsiteY0" fmla="*/ 125562 h 369458"/>
                <a:gd name="connsiteX1" fmla="*/ 494117 w 872121"/>
                <a:gd name="connsiteY1" fmla="*/ 315259 h 369458"/>
                <a:gd name="connsiteX2" fmla="*/ 470630 w 872121"/>
                <a:gd name="connsiteY2" fmla="*/ 320679 h 369458"/>
                <a:gd name="connsiteX3" fmla="*/ 343262 w 872121"/>
                <a:gd name="connsiteY3" fmla="*/ 320679 h 369458"/>
                <a:gd name="connsiteX4" fmla="*/ 331519 w 872121"/>
                <a:gd name="connsiteY4" fmla="*/ 320679 h 369458"/>
                <a:gd name="connsiteX5" fmla="*/ 224927 w 872121"/>
                <a:gd name="connsiteY5" fmla="*/ 294483 h 369458"/>
                <a:gd name="connsiteX6" fmla="*/ 207764 w 872121"/>
                <a:gd name="connsiteY6" fmla="*/ 291773 h 369458"/>
                <a:gd name="connsiteX7" fmla="*/ 184277 w 872121"/>
                <a:gd name="connsiteY7" fmla="*/ 291773 h 369458"/>
                <a:gd name="connsiteX8" fmla="*/ 184277 w 872121"/>
                <a:gd name="connsiteY8" fmla="*/ 93946 h 369458"/>
                <a:gd name="connsiteX9" fmla="*/ 236670 w 872121"/>
                <a:gd name="connsiteY9" fmla="*/ 93946 h 369458"/>
                <a:gd name="connsiteX10" fmla="*/ 260156 w 872121"/>
                <a:gd name="connsiteY10" fmla="*/ 91235 h 369458"/>
                <a:gd name="connsiteX11" fmla="*/ 323389 w 872121"/>
                <a:gd name="connsiteY11" fmla="*/ 70460 h 369458"/>
                <a:gd name="connsiteX12" fmla="*/ 349586 w 872121"/>
                <a:gd name="connsiteY12" fmla="*/ 70460 h 369458"/>
                <a:gd name="connsiteX13" fmla="*/ 537476 w 872121"/>
                <a:gd name="connsiteY13" fmla="*/ 120142 h 369458"/>
                <a:gd name="connsiteX14" fmla="*/ 569093 w 872121"/>
                <a:gd name="connsiteY14" fmla="*/ 175245 h 369458"/>
                <a:gd name="connsiteX15" fmla="*/ 513990 w 872121"/>
                <a:gd name="connsiteY15" fmla="*/ 206861 h 369458"/>
                <a:gd name="connsiteX16" fmla="*/ 369458 w 872121"/>
                <a:gd name="connsiteY16" fmla="*/ 171631 h 369458"/>
                <a:gd name="connsiteX17" fmla="*/ 364038 w 872121"/>
                <a:gd name="connsiteY17" fmla="*/ 200537 h 369458"/>
                <a:gd name="connsiteX18" fmla="*/ 505860 w 872121"/>
                <a:gd name="connsiteY18" fmla="*/ 235767 h 369458"/>
                <a:gd name="connsiteX19" fmla="*/ 580836 w 872121"/>
                <a:gd name="connsiteY19" fmla="*/ 214991 h 369458"/>
                <a:gd name="connsiteX20" fmla="*/ 597999 w 872121"/>
                <a:gd name="connsiteY20" fmla="*/ 139112 h 369458"/>
                <a:gd name="connsiteX21" fmla="*/ 776856 w 872121"/>
                <a:gd name="connsiteY21" fmla="*/ 46069 h 369458"/>
                <a:gd name="connsiteX22" fmla="*/ 822926 w 872121"/>
                <a:gd name="connsiteY22" fmla="*/ 46069 h 369458"/>
                <a:gd name="connsiteX23" fmla="*/ 846412 w 872121"/>
                <a:gd name="connsiteY23" fmla="*/ 86719 h 369458"/>
                <a:gd name="connsiteX24" fmla="*/ 820216 w 872121"/>
                <a:gd name="connsiteY24" fmla="*/ 125562 h 369458"/>
                <a:gd name="connsiteX25" fmla="*/ 863575 w 872121"/>
                <a:gd name="connsiteY25" fmla="*/ 46972 h 369458"/>
                <a:gd name="connsiteX26" fmla="*/ 759693 w 872121"/>
                <a:gd name="connsiteY26" fmla="*/ 18066 h 369458"/>
                <a:gd name="connsiteX27" fmla="*/ 580836 w 872121"/>
                <a:gd name="connsiteY27" fmla="*/ 111109 h 369458"/>
                <a:gd name="connsiteX28" fmla="*/ 542896 w 872121"/>
                <a:gd name="connsiteY28" fmla="*/ 87622 h 369458"/>
                <a:gd name="connsiteX29" fmla="*/ 355005 w 872121"/>
                <a:gd name="connsiteY29" fmla="*/ 37939 h 369458"/>
                <a:gd name="connsiteX30" fmla="*/ 311646 w 872121"/>
                <a:gd name="connsiteY30" fmla="*/ 37939 h 369458"/>
                <a:gd name="connsiteX31" fmla="*/ 248413 w 872121"/>
                <a:gd name="connsiteY31" fmla="*/ 58716 h 369458"/>
                <a:gd name="connsiteX32" fmla="*/ 233960 w 872121"/>
                <a:gd name="connsiteY32" fmla="*/ 61426 h 369458"/>
                <a:gd name="connsiteX33" fmla="*/ 181567 w 872121"/>
                <a:gd name="connsiteY33" fmla="*/ 61426 h 369458"/>
                <a:gd name="connsiteX34" fmla="*/ 181567 w 872121"/>
                <a:gd name="connsiteY34" fmla="*/ 0 h 369458"/>
                <a:gd name="connsiteX35" fmla="*/ 0 w 872121"/>
                <a:gd name="connsiteY35" fmla="*/ 0 h 369458"/>
                <a:gd name="connsiteX36" fmla="*/ 0 w 872121"/>
                <a:gd name="connsiteY36" fmla="*/ 31616 h 369458"/>
                <a:gd name="connsiteX37" fmla="*/ 152661 w 872121"/>
                <a:gd name="connsiteY37" fmla="*/ 31616 h 369458"/>
                <a:gd name="connsiteX38" fmla="*/ 152661 w 872121"/>
                <a:gd name="connsiteY38" fmla="*/ 337842 h 369458"/>
                <a:gd name="connsiteX39" fmla="*/ 0 w 872121"/>
                <a:gd name="connsiteY39" fmla="*/ 337842 h 369458"/>
                <a:gd name="connsiteX40" fmla="*/ 0 w 872121"/>
                <a:gd name="connsiteY40" fmla="*/ 369459 h 369458"/>
                <a:gd name="connsiteX41" fmla="*/ 181567 w 872121"/>
                <a:gd name="connsiteY41" fmla="*/ 369459 h 369458"/>
                <a:gd name="connsiteX42" fmla="*/ 181567 w 872121"/>
                <a:gd name="connsiteY42" fmla="*/ 322485 h 369458"/>
                <a:gd name="connsiteX43" fmla="*/ 205054 w 872121"/>
                <a:gd name="connsiteY43" fmla="*/ 322485 h 369458"/>
                <a:gd name="connsiteX44" fmla="*/ 216797 w 872121"/>
                <a:gd name="connsiteY44" fmla="*/ 322485 h 369458"/>
                <a:gd name="connsiteX45" fmla="*/ 323389 w 872121"/>
                <a:gd name="connsiteY45" fmla="*/ 348682 h 369458"/>
                <a:gd name="connsiteX46" fmla="*/ 340552 w 872121"/>
                <a:gd name="connsiteY46" fmla="*/ 351392 h 369458"/>
                <a:gd name="connsiteX47" fmla="*/ 467920 w 872121"/>
                <a:gd name="connsiteY47" fmla="*/ 351392 h 369458"/>
                <a:gd name="connsiteX48" fmla="*/ 505860 w 872121"/>
                <a:gd name="connsiteY48" fmla="*/ 339649 h 369458"/>
                <a:gd name="connsiteX49" fmla="*/ 831959 w 872121"/>
                <a:gd name="connsiteY49" fmla="*/ 149951 h 369458"/>
                <a:gd name="connsiteX50" fmla="*/ 869898 w 872121"/>
                <a:gd name="connsiteY50" fmla="*/ 83105 h 369458"/>
                <a:gd name="connsiteX51" fmla="*/ 863575 w 872121"/>
                <a:gd name="connsiteY51" fmla="*/ 46972 h 36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2121" h="369458">
                  <a:moveTo>
                    <a:pt x="820216" y="125562"/>
                  </a:moveTo>
                  <a:lnTo>
                    <a:pt x="494117" y="315259"/>
                  </a:lnTo>
                  <a:cubicBezTo>
                    <a:pt x="488697" y="317969"/>
                    <a:pt x="479663" y="320679"/>
                    <a:pt x="470630" y="320679"/>
                  </a:cubicBezTo>
                  <a:lnTo>
                    <a:pt x="343262" y="320679"/>
                  </a:lnTo>
                  <a:cubicBezTo>
                    <a:pt x="340552" y="320679"/>
                    <a:pt x="334229" y="320679"/>
                    <a:pt x="331519" y="320679"/>
                  </a:cubicBezTo>
                  <a:lnTo>
                    <a:pt x="224927" y="294483"/>
                  </a:lnTo>
                  <a:cubicBezTo>
                    <a:pt x="219507" y="291773"/>
                    <a:pt x="213184" y="291773"/>
                    <a:pt x="207764" y="291773"/>
                  </a:cubicBezTo>
                  <a:lnTo>
                    <a:pt x="184277" y="291773"/>
                  </a:lnTo>
                  <a:lnTo>
                    <a:pt x="184277" y="93946"/>
                  </a:lnTo>
                  <a:lnTo>
                    <a:pt x="236670" y="93946"/>
                  </a:lnTo>
                  <a:cubicBezTo>
                    <a:pt x="245704" y="93946"/>
                    <a:pt x="253833" y="93946"/>
                    <a:pt x="260156" y="91235"/>
                  </a:cubicBezTo>
                  <a:lnTo>
                    <a:pt x="323389" y="70460"/>
                  </a:lnTo>
                  <a:cubicBezTo>
                    <a:pt x="332422" y="67749"/>
                    <a:pt x="340552" y="67749"/>
                    <a:pt x="349586" y="70460"/>
                  </a:cubicBezTo>
                  <a:lnTo>
                    <a:pt x="537476" y="120142"/>
                  </a:lnTo>
                  <a:cubicBezTo>
                    <a:pt x="560962" y="125562"/>
                    <a:pt x="575416" y="151758"/>
                    <a:pt x="569093" y="175245"/>
                  </a:cubicBezTo>
                  <a:cubicBezTo>
                    <a:pt x="563672" y="198731"/>
                    <a:pt x="537476" y="213184"/>
                    <a:pt x="513990" y="206861"/>
                  </a:cubicBezTo>
                  <a:lnTo>
                    <a:pt x="369458" y="171631"/>
                  </a:lnTo>
                  <a:lnTo>
                    <a:pt x="364038" y="200537"/>
                  </a:lnTo>
                  <a:lnTo>
                    <a:pt x="505860" y="235767"/>
                  </a:lnTo>
                  <a:cubicBezTo>
                    <a:pt x="532056" y="241186"/>
                    <a:pt x="560962" y="235767"/>
                    <a:pt x="580836" y="214991"/>
                  </a:cubicBezTo>
                  <a:cubicBezTo>
                    <a:pt x="600709" y="194214"/>
                    <a:pt x="607032" y="165308"/>
                    <a:pt x="597999" y="139112"/>
                  </a:cubicBezTo>
                  <a:lnTo>
                    <a:pt x="776856" y="46069"/>
                  </a:lnTo>
                  <a:cubicBezTo>
                    <a:pt x="791309" y="37036"/>
                    <a:pt x="808473" y="37036"/>
                    <a:pt x="822926" y="46069"/>
                  </a:cubicBezTo>
                  <a:cubicBezTo>
                    <a:pt x="837379" y="55102"/>
                    <a:pt x="846412" y="69555"/>
                    <a:pt x="846412" y="86719"/>
                  </a:cubicBezTo>
                  <a:cubicBezTo>
                    <a:pt x="843702" y="102076"/>
                    <a:pt x="834669" y="116529"/>
                    <a:pt x="820216" y="125562"/>
                  </a:cubicBezTo>
                  <a:close/>
                  <a:moveTo>
                    <a:pt x="863575" y="46972"/>
                  </a:moveTo>
                  <a:cubicBezTo>
                    <a:pt x="843702" y="11744"/>
                    <a:pt x="796730" y="-2710"/>
                    <a:pt x="759693" y="18066"/>
                  </a:cubicBezTo>
                  <a:lnTo>
                    <a:pt x="580836" y="111109"/>
                  </a:lnTo>
                  <a:cubicBezTo>
                    <a:pt x="571802" y="99365"/>
                    <a:pt x="557349" y="90332"/>
                    <a:pt x="542896" y="87622"/>
                  </a:cubicBezTo>
                  <a:lnTo>
                    <a:pt x="355005" y="37939"/>
                  </a:lnTo>
                  <a:cubicBezTo>
                    <a:pt x="340552" y="35230"/>
                    <a:pt x="326099" y="35230"/>
                    <a:pt x="311646" y="37939"/>
                  </a:cubicBezTo>
                  <a:lnTo>
                    <a:pt x="248413" y="58716"/>
                  </a:lnTo>
                  <a:cubicBezTo>
                    <a:pt x="242993" y="61426"/>
                    <a:pt x="239380" y="61426"/>
                    <a:pt x="233960" y="61426"/>
                  </a:cubicBezTo>
                  <a:lnTo>
                    <a:pt x="181567" y="61426"/>
                  </a:lnTo>
                  <a:lnTo>
                    <a:pt x="181567" y="0"/>
                  </a:lnTo>
                  <a:lnTo>
                    <a:pt x="0" y="0"/>
                  </a:lnTo>
                  <a:lnTo>
                    <a:pt x="0" y="31616"/>
                  </a:lnTo>
                  <a:lnTo>
                    <a:pt x="152661" y="31616"/>
                  </a:lnTo>
                  <a:lnTo>
                    <a:pt x="152661" y="337842"/>
                  </a:lnTo>
                  <a:lnTo>
                    <a:pt x="0" y="337842"/>
                  </a:lnTo>
                  <a:lnTo>
                    <a:pt x="0" y="369459"/>
                  </a:lnTo>
                  <a:lnTo>
                    <a:pt x="181567" y="369459"/>
                  </a:lnTo>
                  <a:lnTo>
                    <a:pt x="181567" y="322485"/>
                  </a:lnTo>
                  <a:lnTo>
                    <a:pt x="205054" y="322485"/>
                  </a:lnTo>
                  <a:cubicBezTo>
                    <a:pt x="207764" y="322485"/>
                    <a:pt x="214087" y="322485"/>
                    <a:pt x="216797" y="322485"/>
                  </a:cubicBezTo>
                  <a:lnTo>
                    <a:pt x="323389" y="348682"/>
                  </a:lnTo>
                  <a:cubicBezTo>
                    <a:pt x="328809" y="351392"/>
                    <a:pt x="335132" y="351392"/>
                    <a:pt x="340552" y="351392"/>
                  </a:cubicBezTo>
                  <a:lnTo>
                    <a:pt x="467920" y="351392"/>
                  </a:lnTo>
                  <a:cubicBezTo>
                    <a:pt x="482373" y="351392"/>
                    <a:pt x="494117" y="348682"/>
                    <a:pt x="505860" y="339649"/>
                  </a:cubicBezTo>
                  <a:lnTo>
                    <a:pt x="831959" y="149951"/>
                  </a:lnTo>
                  <a:cubicBezTo>
                    <a:pt x="855446" y="135498"/>
                    <a:pt x="869898" y="112012"/>
                    <a:pt x="869898" y="83105"/>
                  </a:cubicBezTo>
                  <a:cubicBezTo>
                    <a:pt x="875318" y="73169"/>
                    <a:pt x="869898" y="58716"/>
                    <a:pt x="863575" y="46972"/>
                  </a:cubicBezTo>
                  <a:close/>
                </a:path>
              </a:pathLst>
            </a:custGeom>
            <a:grpFill/>
            <a:ln w="9028" cap="flat">
              <a:noFill/>
              <a:prstDash val="solid"/>
              <a:miter/>
            </a:ln>
          </p:spPr>
          <p:txBody>
            <a:bodyPr rtlCol="0" anchor="ctr"/>
            <a:lstStyle/>
            <a:p>
              <a:endParaRPr lang="en-US"/>
            </a:p>
          </p:txBody>
        </p:sp>
        <p:sp>
          <p:nvSpPr>
            <p:cNvPr id="16" name="Freeform 390">
              <a:extLst>
                <a:ext uri="{FF2B5EF4-FFF2-40B4-BE49-F238E27FC236}">
                  <a16:creationId xmlns:a16="http://schemas.microsoft.com/office/drawing/2014/main" id="{57D11378-5414-AEA0-F85D-45E602C49A69}"/>
                </a:ext>
              </a:extLst>
            </p:cNvPr>
            <p:cNvSpPr/>
            <p:nvPr/>
          </p:nvSpPr>
          <p:spPr>
            <a:xfrm>
              <a:off x="9178060" y="5397193"/>
              <a:ext cx="281836" cy="289062"/>
            </a:xfrm>
            <a:custGeom>
              <a:avLst/>
              <a:gdLst>
                <a:gd name="connsiteX0" fmla="*/ 140918 w 281836"/>
                <a:gd name="connsiteY0" fmla="*/ 264674 h 289062"/>
                <a:gd name="connsiteX1" fmla="*/ 22583 w 281836"/>
                <a:gd name="connsiteY1" fmla="*/ 143628 h 289062"/>
                <a:gd name="connsiteX2" fmla="*/ 140918 w 281836"/>
                <a:gd name="connsiteY2" fmla="*/ 22583 h 289062"/>
                <a:gd name="connsiteX3" fmla="*/ 259253 w 281836"/>
                <a:gd name="connsiteY3" fmla="*/ 143628 h 289062"/>
                <a:gd name="connsiteX4" fmla="*/ 140918 w 281836"/>
                <a:gd name="connsiteY4" fmla="*/ 264674 h 289062"/>
                <a:gd name="connsiteX5" fmla="*/ 140918 w 281836"/>
                <a:gd name="connsiteY5" fmla="*/ 0 h 289062"/>
                <a:gd name="connsiteX6" fmla="*/ 0 w 281836"/>
                <a:gd name="connsiteY6" fmla="*/ 144531 h 289062"/>
                <a:gd name="connsiteX7" fmla="*/ 140918 w 281836"/>
                <a:gd name="connsiteY7" fmla="*/ 289063 h 289062"/>
                <a:gd name="connsiteX8" fmla="*/ 281836 w 281836"/>
                <a:gd name="connsiteY8" fmla="*/ 144531 h 289062"/>
                <a:gd name="connsiteX9" fmla="*/ 140918 w 281836"/>
                <a:gd name="connsiteY9" fmla="*/ 0 h 28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1836" h="289062">
                  <a:moveTo>
                    <a:pt x="140918" y="264674"/>
                  </a:moveTo>
                  <a:cubicBezTo>
                    <a:pt x="77685" y="264674"/>
                    <a:pt x="22583" y="211377"/>
                    <a:pt x="22583" y="143628"/>
                  </a:cubicBezTo>
                  <a:cubicBezTo>
                    <a:pt x="22583" y="75879"/>
                    <a:pt x="74072" y="22583"/>
                    <a:pt x="140918" y="22583"/>
                  </a:cubicBezTo>
                  <a:cubicBezTo>
                    <a:pt x="204150" y="22583"/>
                    <a:pt x="259253" y="75879"/>
                    <a:pt x="259253" y="143628"/>
                  </a:cubicBezTo>
                  <a:cubicBezTo>
                    <a:pt x="259253" y="211377"/>
                    <a:pt x="204150" y="264674"/>
                    <a:pt x="140918" y="264674"/>
                  </a:cubicBezTo>
                  <a:close/>
                  <a:moveTo>
                    <a:pt x="140918" y="0"/>
                  </a:moveTo>
                  <a:cubicBezTo>
                    <a:pt x="63233" y="0"/>
                    <a:pt x="0" y="65039"/>
                    <a:pt x="0" y="144531"/>
                  </a:cubicBezTo>
                  <a:cubicBezTo>
                    <a:pt x="0" y="224024"/>
                    <a:pt x="63233" y="289063"/>
                    <a:pt x="140918" y="289063"/>
                  </a:cubicBezTo>
                  <a:cubicBezTo>
                    <a:pt x="218604" y="289063"/>
                    <a:pt x="281836" y="224024"/>
                    <a:pt x="281836" y="144531"/>
                  </a:cubicBezTo>
                  <a:cubicBezTo>
                    <a:pt x="281836" y="65039"/>
                    <a:pt x="218604" y="0"/>
                    <a:pt x="140918" y="0"/>
                  </a:cubicBezTo>
                  <a:close/>
                </a:path>
              </a:pathLst>
            </a:custGeom>
            <a:grpFill/>
            <a:ln w="9028" cap="flat">
              <a:noFill/>
              <a:prstDash val="solid"/>
              <a:miter/>
            </a:ln>
          </p:spPr>
          <p:txBody>
            <a:bodyPr rtlCol="0" anchor="ctr"/>
            <a:lstStyle/>
            <a:p>
              <a:endParaRPr lang="en-US"/>
            </a:p>
          </p:txBody>
        </p:sp>
      </p:grpSp>
    </p:spTree>
    <p:extLst>
      <p:ext uri="{BB962C8B-B14F-4D97-AF65-F5344CB8AC3E}">
        <p14:creationId xmlns:p14="http://schemas.microsoft.com/office/powerpoint/2010/main" val="40945476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BF028-541B-70BB-D039-D17474E01B80}"/>
            </a:ext>
          </a:extLst>
        </p:cNvPr>
        <p:cNvGrpSpPr/>
        <p:nvPr/>
      </p:nvGrpSpPr>
      <p:grpSpPr>
        <a:xfrm>
          <a:off x="0" y="0"/>
          <a:ext cx="0" cy="0"/>
          <a:chOff x="0" y="0"/>
          <a:chExt cx="0" cy="0"/>
        </a:xfrm>
      </p:grpSpPr>
      <p:pic>
        <p:nvPicPr>
          <p:cNvPr id="3076" name="Picture 4" descr="Bachelor of Science Program in Fermentation Technology in Food Industry |  School of Food Industry KMITL">
            <a:extLst>
              <a:ext uri="{FF2B5EF4-FFF2-40B4-BE49-F238E27FC236}">
                <a16:creationId xmlns:a16="http://schemas.microsoft.com/office/drawing/2014/main" id="{E368C469-9EB4-6F3C-A2B3-E43D37AA32EB}"/>
              </a:ext>
            </a:extLst>
          </p:cNvPr>
          <p:cNvPicPr>
            <a:picLocks noGrp="1" noChangeAspect="1" noChangeArrowheads="1"/>
          </p:cNvPicPr>
          <p:nvPr>
            <p:ph type="pic" sz="quarter" idx="20"/>
          </p:nvPr>
        </p:nvPicPr>
        <p:blipFill>
          <a:blip r:embed="rId2" cstate="email">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1D122ED8-B2C7-F7B0-84A2-15FB401637CF}"/>
              </a:ext>
            </a:extLst>
          </p:cNvPr>
          <p:cNvSpPr>
            <a:spLocks noGrp="1"/>
          </p:cNvSpPr>
          <p:nvPr>
            <p:ph type="body" sz="quarter" idx="16"/>
          </p:nvPr>
        </p:nvSpPr>
        <p:spPr>
          <a:xfrm>
            <a:off x="418245" y="186675"/>
            <a:ext cx="5966660" cy="1515456"/>
          </a:xfrm>
        </p:spPr>
        <p:txBody>
          <a:bodyPr/>
          <a:lstStyle/>
          <a:p>
            <a:r>
              <a:rPr lang="en-US" sz="3600" b="1" kern="0">
                <a:effectLst/>
                <a:latin typeface="Calibri" panose="020F0502020204030204" pitchFamily="34" charset="0"/>
                <a:ea typeface="Times New Roman" panose="02020603050405020304" pitchFamily="18" charset="0"/>
              </a:rPr>
              <a:t>Principali applicazioni biotecnologiche nella conservazione degli alimenti</a:t>
            </a:r>
            <a:endParaRPr lang="en-IE"/>
          </a:p>
        </p:txBody>
      </p:sp>
      <p:sp>
        <p:nvSpPr>
          <p:cNvPr id="3" name="Text Placeholder 2">
            <a:extLst>
              <a:ext uri="{FF2B5EF4-FFF2-40B4-BE49-F238E27FC236}">
                <a16:creationId xmlns:a16="http://schemas.microsoft.com/office/drawing/2014/main" id="{5A22D1E0-8012-AEB4-8F5B-E724B56BEBCA}"/>
              </a:ext>
            </a:extLst>
          </p:cNvPr>
          <p:cNvSpPr>
            <a:spLocks noGrp="1"/>
          </p:cNvSpPr>
          <p:nvPr>
            <p:ph type="body" sz="quarter" idx="19"/>
          </p:nvPr>
        </p:nvSpPr>
        <p:spPr>
          <a:xfrm>
            <a:off x="405565" y="1967955"/>
            <a:ext cx="5763592" cy="3960013"/>
          </a:xfrm>
        </p:spPr>
        <p:txBody>
          <a:bodyPr/>
          <a:lstStyle/>
          <a:p>
            <a:pPr marL="0" indent="0">
              <a:lnSpc>
                <a:spcPct val="115000"/>
              </a:lnSpc>
              <a:spcAft>
                <a:spcPts val="800"/>
              </a:spcAft>
            </a:pPr>
            <a:r>
              <a:rPr lang="es-ES" b="1" u="sng" kern="0" err="1">
                <a:solidFill>
                  <a:schemeClr val="bg1"/>
                </a:solidFill>
                <a:effectLst/>
                <a:highlight>
                  <a:srgbClr val="60BA47"/>
                </a:highlight>
                <a:ea typeface="Times New Roman" panose="02020603050405020304" pitchFamily="18" charset="0"/>
                <a:cs typeface="Times New Roman" panose="02020603050405020304" pitchFamily="18" charset="0"/>
              </a:rPr>
              <a:t>Tecnologia di fermentazione</a:t>
            </a:r>
            <a:endParaRPr lang="es-ES" sz="2000" b="1" i="1" kern="0">
              <a:solidFill>
                <a:schemeClr val="bg1"/>
              </a:solidFill>
              <a:effectLst/>
              <a:highlight>
                <a:srgbClr val="60BA47"/>
              </a:highlight>
              <a:ea typeface="Times New Roman" panose="02020603050405020304" pitchFamily="18" charset="0"/>
              <a:cs typeface="Times New Roman" panose="02020603050405020304" pitchFamily="18" charset="0"/>
            </a:endParaRPr>
          </a:p>
          <a:p>
            <a:pPr marL="0" lvl="0" indent="0">
              <a:lnSpc>
                <a:spcPct val="115000"/>
              </a:lnSpc>
              <a:spcAft>
                <a:spcPts val="800"/>
              </a:spcAft>
              <a:buSzPts val="1000"/>
              <a:tabLst>
                <a:tab pos="457200" algn="l"/>
              </a:tabLst>
            </a:pPr>
            <a:r>
              <a:rPr lang="es-ES" sz="2200" kern="0" err="1">
                <a:effectLst/>
                <a:ea typeface="Times New Roman" panose="02020603050405020304" pitchFamily="18" charset="0"/>
                <a:cs typeface="Times New Roman" panose="02020603050405020304" pitchFamily="18" charset="0"/>
              </a:rPr>
              <a:t>Fermentazione microbica</a:t>
            </a:r>
            <a:r>
              <a:rPr lang="es-ES" sz="2200" kern="0">
                <a:effectLst/>
                <a:ea typeface="Times New Roman" panose="02020603050405020304" pitchFamily="18" charset="0"/>
                <a:cs typeface="Times New Roman" panose="02020603050405020304" pitchFamily="18" charset="0"/>
              </a:rPr>
              <a:t>:</a:t>
            </a:r>
            <a:endParaRPr lang="es-ES" sz="2200" kern="100">
              <a:ea typeface="Times New Roman" panose="02020603050405020304" pitchFamily="18" charset="0"/>
              <a:cs typeface="Times New Roman" panose="02020603050405020304" pitchFamily="18" charset="0"/>
            </a:endParaRPr>
          </a:p>
          <a:p>
            <a:pPr marL="342900" lvl="0" indent="-342900">
              <a:lnSpc>
                <a:spcPct val="115000"/>
              </a:lnSpc>
              <a:spcAft>
                <a:spcPts val="800"/>
              </a:spcAft>
              <a:buSzPts val="1000"/>
              <a:buFont typeface="Arial" panose="020B0604020202020204" pitchFamily="34" charset="0"/>
              <a:buChar char="•"/>
              <a:tabLst>
                <a:tab pos="457200" algn="l"/>
              </a:tabLst>
            </a:pPr>
            <a:r>
              <a:rPr lang="en-US" sz="2200" kern="0">
                <a:latin typeface="Calibri" panose="020F0502020204030204"/>
                <a:cs typeface="Times New Roman" panose="02020603050405020304" pitchFamily="18" charset="0"/>
              </a:rPr>
              <a:t>Utilizza microrganismi benefici (ad esempio, batteri lattici, lieviti) per conservare gli alimenti attraverso processi naturali.</a:t>
            </a:r>
            <a:endParaRPr lang="es-ES" sz="2200" kern="0">
              <a:latin typeface="Calibri" panose="020F0502020204030204"/>
              <a:cs typeface="Times New Roman" panose="02020603050405020304" pitchFamily="18" charset="0"/>
            </a:endParaRPr>
          </a:p>
          <a:p>
            <a:pPr marL="0" lvl="0" indent="0">
              <a:lnSpc>
                <a:spcPct val="115000"/>
              </a:lnSpc>
              <a:spcAft>
                <a:spcPts val="800"/>
              </a:spcAft>
              <a:buSzPts val="1000"/>
              <a:tabLst>
                <a:tab pos="457200" algn="l"/>
              </a:tabLst>
            </a:pPr>
            <a:r>
              <a:rPr lang="en-US" sz="2200" i="1" kern="0" err="1">
                <a:latin typeface="Calibri" panose="020F0502020204030204"/>
                <a:cs typeface="Times New Roman" panose="02020603050405020304" pitchFamily="18" charset="0"/>
              </a:rPr>
              <a:t>Ad esempio</a:t>
            </a:r>
            <a:r>
              <a:rPr lang="en-US" sz="2200" i="1" kern="0">
                <a:latin typeface="Calibri" panose="020F0502020204030204"/>
                <a:cs typeface="Times New Roman" panose="02020603050405020304" pitchFamily="18" charset="0"/>
              </a:rPr>
              <a:t>: </a:t>
            </a:r>
            <a:r>
              <a:rPr lang="en-US" sz="2200" kern="0">
                <a:latin typeface="Calibri" panose="020F0502020204030204"/>
                <a:cs typeface="Times New Roman" panose="02020603050405020304" pitchFamily="18" charset="0"/>
              </a:rPr>
              <a:t>crauti, yogurt, kimchi e sottaceti.</a:t>
            </a:r>
            <a:endParaRPr lang="es-ES" sz="2200" kern="0">
              <a:latin typeface="Calibri" panose="020F0502020204030204"/>
              <a:cs typeface="Times New Roman" panose="02020603050405020304" pitchFamily="18" charset="0"/>
            </a:endParaRPr>
          </a:p>
          <a:p>
            <a:pPr marL="342900" lvl="0" indent="-342900">
              <a:lnSpc>
                <a:spcPct val="115000"/>
              </a:lnSpc>
              <a:spcAft>
                <a:spcPts val="800"/>
              </a:spcAft>
              <a:buSzPts val="1000"/>
              <a:buFont typeface="Arial" panose="020B0604020202020204" pitchFamily="34" charset="0"/>
              <a:buChar char="•"/>
              <a:tabLst>
                <a:tab pos="457200" algn="l"/>
              </a:tabLst>
            </a:pPr>
            <a:r>
              <a:rPr lang="en-US" sz="2200" kern="0">
                <a:latin typeface="Calibri" panose="020F0502020204030204"/>
                <a:cs typeface="Times New Roman" panose="02020603050405020304" pitchFamily="18" charset="0"/>
              </a:rPr>
              <a:t>Prolunga la durata di conservazione abbassando il pH e impedendo la crescita di organismi di deterioramento.</a:t>
            </a:r>
            <a:endParaRPr lang="es-ES" sz="2200" kern="0">
              <a:latin typeface="Calibri" panose="020F0502020204030204"/>
              <a:cs typeface="Times New Roman" panose="02020603050405020304" pitchFamily="18" charset="0"/>
            </a:endParaRPr>
          </a:p>
          <a:p>
            <a:endParaRPr lang="en-IE" sz="2000"/>
          </a:p>
        </p:txBody>
      </p:sp>
      <p:sp>
        <p:nvSpPr>
          <p:cNvPr id="8" name="CuadroTexto 7">
            <a:extLst>
              <a:ext uri="{FF2B5EF4-FFF2-40B4-BE49-F238E27FC236}">
                <a16:creationId xmlns:a16="http://schemas.microsoft.com/office/drawing/2014/main" id="{FB5C7877-9E3B-04C8-D966-84B9544718A3}"/>
              </a:ext>
            </a:extLst>
          </p:cNvPr>
          <p:cNvSpPr txBox="1"/>
          <p:nvPr/>
        </p:nvSpPr>
        <p:spPr>
          <a:xfrm>
            <a:off x="418245" y="5827810"/>
            <a:ext cx="5475767" cy="984885"/>
          </a:xfrm>
          <a:prstGeom prst="rect">
            <a:avLst/>
          </a:prstGeom>
          <a:noFill/>
        </p:spPr>
        <p:txBody>
          <a:bodyPr wrap="square" rtlCol="0">
            <a:spAutoFit/>
          </a:bodyPr>
          <a:lstStyle/>
          <a:p>
            <a:pPr algn="l"/>
            <a:r>
              <a:rPr lang="en-US" sz="2000" i="0">
                <a:solidFill>
                  <a:srgbClr val="000000"/>
                </a:solidFill>
                <a:effectLst/>
                <a:latin typeface="+mn-lt"/>
                <a:hlinkClick r:id="rId3"/>
              </a:rPr>
              <a:t>La fermentazione è l'arma segreta in un panorama alimentare in continua evoluzione?</a:t>
            </a:r>
            <a:endParaRPr lang="en-US" sz="2000" i="0">
              <a:solidFill>
                <a:srgbClr val="000000"/>
              </a:solidFill>
              <a:effectLst/>
              <a:latin typeface="+mn-lt"/>
            </a:endParaRPr>
          </a:p>
          <a:p>
            <a:endParaRPr lang="es-ES"/>
          </a:p>
        </p:txBody>
      </p:sp>
      <p:pic>
        <p:nvPicPr>
          <p:cNvPr id="4" name="Imagen 3">
            <a:extLst>
              <a:ext uri="{FF2B5EF4-FFF2-40B4-BE49-F238E27FC236}">
                <a16:creationId xmlns:a16="http://schemas.microsoft.com/office/drawing/2014/main" id="{A4CD12A9-1007-0533-BFEE-C3A8B46289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5596422">
            <a:off x="5443860" y="6147919"/>
            <a:ext cx="652329" cy="695004"/>
          </a:xfrm>
          <a:prstGeom prst="rect">
            <a:avLst/>
          </a:prstGeom>
        </p:spPr>
      </p:pic>
    </p:spTree>
    <p:extLst>
      <p:ext uri="{BB962C8B-B14F-4D97-AF65-F5344CB8AC3E}">
        <p14:creationId xmlns:p14="http://schemas.microsoft.com/office/powerpoint/2010/main" val="8015423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F58FB-FA65-6542-8A59-7CBCF6263606}"/>
            </a:ext>
          </a:extLst>
        </p:cNvPr>
        <p:cNvGrpSpPr/>
        <p:nvPr/>
      </p:nvGrpSpPr>
      <p:grpSpPr>
        <a:xfrm>
          <a:off x="0" y="0"/>
          <a:ext cx="0" cy="0"/>
          <a:chOff x="0" y="0"/>
          <a:chExt cx="0" cy="0"/>
        </a:xfrm>
      </p:grpSpPr>
      <p:sp>
        <p:nvSpPr>
          <p:cNvPr id="7" name="CuadroTexto 6">
            <a:extLst>
              <a:ext uri="{FF2B5EF4-FFF2-40B4-BE49-F238E27FC236}">
                <a16:creationId xmlns:a16="http://schemas.microsoft.com/office/drawing/2014/main" id="{EAF972AA-642E-5C64-8784-CB7B53241C86}"/>
              </a:ext>
            </a:extLst>
          </p:cNvPr>
          <p:cNvSpPr txBox="1"/>
          <p:nvPr/>
        </p:nvSpPr>
        <p:spPr>
          <a:xfrm>
            <a:off x="230511" y="1861740"/>
            <a:ext cx="6326142" cy="5241435"/>
          </a:xfrm>
          <a:prstGeom prst="rect">
            <a:avLst/>
          </a:prstGeom>
          <a:noFill/>
        </p:spPr>
        <p:txBody>
          <a:bodyPr wrap="square" rtlCol="0">
            <a:spAutoFit/>
          </a:bodyPr>
          <a:lstStyle/>
          <a:p>
            <a:pPr marR="0" lvl="0" defTabSz="914400" eaLnBrk="1" fontAlgn="auto" latinLnBrk="0" hangingPunct="1">
              <a:lnSpc>
                <a:spcPct val="115000"/>
              </a:lnSpc>
              <a:spcBef>
                <a:spcPts val="0"/>
              </a:spcBef>
              <a:spcAft>
                <a:spcPts val="800"/>
              </a:spcAft>
              <a:buClrTx/>
              <a:buSzTx/>
              <a:tabLst/>
              <a:defRPr/>
            </a:pPr>
            <a:r>
              <a:rPr kumimoji="0" lang="es-ES" sz="2400" b="1" i="0" u="sng" strike="noStrike" kern="0" cap="none" spc="0" normalizeH="0" baseline="0" noProof="0" err="1">
                <a:ln>
                  <a:noFill/>
                </a:ln>
                <a:solidFill>
                  <a:schemeClr val="bg1"/>
                </a:solidFill>
                <a:effectLst/>
                <a:highlight>
                  <a:srgbClr val="60BA47"/>
                </a:highlight>
                <a:uLnTx/>
                <a:uFillTx/>
                <a:latin typeface="Calibri" panose="020F0502020204030204"/>
                <a:ea typeface="Times New Roman" panose="02020603050405020304" pitchFamily="18" charset="0"/>
                <a:cs typeface="Times New Roman" panose="02020603050405020304" pitchFamily="18" charset="0"/>
              </a:rPr>
              <a:t>Applicazioni degli enzimi</a:t>
            </a:r>
            <a:endParaRPr kumimoji="0" lang="es-ES" sz="2000" b="1" i="0" u="sng" strike="noStrike" kern="100" cap="none" spc="0" normalizeH="0" baseline="0" noProof="0">
              <a:ln>
                <a:noFill/>
              </a:ln>
              <a:solidFill>
                <a:schemeClr val="bg1"/>
              </a:solidFill>
              <a:effectLst/>
              <a:highlight>
                <a:srgbClr val="60BA47"/>
              </a:highlight>
              <a:uLnTx/>
              <a:uFillTx/>
              <a:latin typeface="Calibri" panose="020F0502020204030204"/>
              <a:ea typeface="Aptos" panose="020B0004020202020204" pitchFamily="34" charset="0"/>
              <a:cs typeface="Times New Roman" panose="02020603050405020304" pitchFamily="18" charset="0"/>
            </a:endParaRPr>
          </a:p>
          <a:p>
            <a:pPr marL="0" marR="0" lvl="0" indent="0" defTabSz="914400" eaLnBrk="1" fontAlgn="auto" latinLnBrk="0" hangingPunct="1">
              <a:lnSpc>
                <a:spcPct val="115000"/>
              </a:lnSpc>
              <a:spcBef>
                <a:spcPts val="0"/>
              </a:spcBef>
              <a:spcAft>
                <a:spcPts val="800"/>
              </a:spcAft>
              <a:buClrTx/>
              <a:buSzPts val="1000"/>
              <a:buFontTx/>
              <a:buNone/>
              <a:tabLst>
                <a:tab pos="457200" algn="l"/>
              </a:tabLst>
              <a:defRPr/>
            </a:pPr>
            <a:r>
              <a:rPr kumimoji="0" lang="es-ES" sz="2200" u="none" strike="noStrike" kern="0" cap="none" spc="0" normalizeH="0" baseline="0" noProof="0" err="1">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Conservazione </a:t>
            </a:r>
            <a:r>
              <a:rPr kumimoji="0" lang="es-ES" sz="2200" u="none" strike="noStrike" kern="0" cap="none" spc="0" normalizeH="0" baseline="0" noProof="0">
                <a:ln>
                  <a:noFill/>
                </a:ln>
                <a:solidFill>
                  <a:srgbClr val="09465E"/>
                </a:solidFill>
                <a:effectLst/>
                <a:uLnTx/>
                <a:uFillTx/>
                <a:latin typeface="Calibri" panose="020F0502020204030204"/>
                <a:ea typeface="Times New Roman" panose="02020603050405020304" pitchFamily="18" charset="0"/>
                <a:cs typeface="Times New Roman" panose="02020603050405020304" pitchFamily="18" charset="0"/>
              </a:rPr>
              <a:t>naturale:</a:t>
            </a:r>
            <a:endParaRPr kumimoji="0" lang="es-ES" sz="2200" u="none" strike="noStrike" kern="100" cap="none" spc="0" normalizeH="0" baseline="0" noProof="0">
              <a:ln>
                <a:noFill/>
              </a:ln>
              <a:solidFill>
                <a:srgbClr val="09465E"/>
              </a:solidFill>
              <a:effectLst/>
              <a:uLnTx/>
              <a:uFillTx/>
              <a:latin typeface="Calibri" panose="020F0502020204030204"/>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800"/>
              </a:spcAft>
              <a:buClrTx/>
              <a:buSzPts val="1000"/>
              <a:buFont typeface="Arial" panose="020B0604020202020204" pitchFamily="34" charset="0"/>
              <a:buChar char="•"/>
              <a:tabLst>
                <a:tab pos="457200" algn="l"/>
              </a:tabLst>
              <a:defRPr/>
            </a:pPr>
            <a:r>
              <a:rPr kumimoji="0" lang="en-US" sz="2200" b="0" i="0" u="none" strike="noStrike" kern="0" cap="none" spc="0" normalizeH="0" baseline="0" noProof="0">
                <a:ln>
                  <a:noFill/>
                </a:ln>
                <a:solidFill>
                  <a:srgbClr val="09465E"/>
                </a:solidFill>
                <a:effectLst/>
                <a:uLnTx/>
                <a:uFillTx/>
                <a:latin typeface="Calibri" panose="020F0502020204030204"/>
                <a:ea typeface="+mn-ea"/>
                <a:cs typeface="Times New Roman" panose="02020603050405020304" pitchFamily="18" charset="0"/>
              </a:rPr>
              <a:t>Gli enzimi come il lisozima sono utilizzati per inibire la crescita batterica nei prodotti caseari e di carne.</a:t>
            </a:r>
            <a:endParaRPr kumimoji="0" lang="es-ES" sz="2200" b="0" i="0" u="none" strike="noStrike" kern="0" cap="none" spc="0" normalizeH="0" baseline="0" noProof="0">
              <a:ln>
                <a:noFill/>
              </a:ln>
              <a:solidFill>
                <a:srgbClr val="09465E"/>
              </a:solidFill>
              <a:effectLst/>
              <a:uLnTx/>
              <a:uFillTx/>
              <a:latin typeface="Calibri" panose="020F0502020204030204"/>
              <a:ea typeface="+mn-ea"/>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800"/>
              </a:spcAft>
              <a:buClrTx/>
              <a:buSzPts val="1000"/>
              <a:buFont typeface="Arial" panose="020B0604020202020204" pitchFamily="34" charset="0"/>
              <a:buChar char="•"/>
              <a:tabLst>
                <a:tab pos="457200" algn="l"/>
              </a:tabLst>
              <a:defRPr/>
            </a:pPr>
            <a:r>
              <a:rPr kumimoji="0" lang="en-US" sz="2200" b="0" i="0" u="none" strike="noStrike" kern="0" cap="none" spc="0" normalizeH="0" baseline="0" noProof="0">
                <a:ln>
                  <a:noFill/>
                </a:ln>
                <a:solidFill>
                  <a:srgbClr val="09465E"/>
                </a:solidFill>
                <a:effectLst/>
                <a:uLnTx/>
                <a:uFillTx/>
                <a:latin typeface="Calibri" panose="020F0502020204030204"/>
                <a:ea typeface="+mn-ea"/>
                <a:cs typeface="Times New Roman" panose="02020603050405020304" pitchFamily="18" charset="0"/>
              </a:rPr>
              <a:t>Le proteasi e le lipasi migliorano la consistenza degli alimenti e ne prevengono il deterioramento.</a:t>
            </a:r>
            <a:endParaRPr kumimoji="0" lang="es-ES" sz="2200" b="0" i="0" u="none" strike="noStrike" kern="0" cap="none" spc="0" normalizeH="0" baseline="0" noProof="0">
              <a:ln>
                <a:noFill/>
              </a:ln>
              <a:solidFill>
                <a:srgbClr val="09465E"/>
              </a:solidFill>
              <a:effectLst/>
              <a:uLnTx/>
              <a:uFillTx/>
              <a:latin typeface="Calibri" panose="020F0502020204030204"/>
              <a:ea typeface="+mn-ea"/>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Pts val="1000"/>
              <a:buFontTx/>
              <a:buNone/>
              <a:tabLst>
                <a:tab pos="457200" algn="l"/>
              </a:tabLst>
              <a:defRPr/>
            </a:pPr>
            <a:r>
              <a:rPr kumimoji="0" lang="es-ES" sz="2200" u="none" strike="noStrike" kern="0" cap="none" spc="0" normalizeH="0" baseline="0" noProof="0" err="1">
                <a:ln>
                  <a:noFill/>
                </a:ln>
                <a:solidFill>
                  <a:srgbClr val="09465E"/>
                </a:solidFill>
                <a:effectLst/>
                <a:uLnTx/>
                <a:uFillTx/>
                <a:latin typeface="Calibri" panose="020F0502020204030204"/>
                <a:ea typeface="+mn-ea"/>
                <a:cs typeface="Times New Roman" panose="02020603050405020304" pitchFamily="18" charset="0"/>
              </a:rPr>
              <a:t>Estensione </a:t>
            </a:r>
            <a:r>
              <a:rPr kumimoji="0" lang="es-ES" sz="2200" u="none" strike="noStrike" kern="0" cap="none" spc="0" normalizeH="0" baseline="0" noProof="0">
                <a:ln>
                  <a:noFill/>
                </a:ln>
                <a:solidFill>
                  <a:srgbClr val="09465E"/>
                </a:solidFill>
                <a:effectLst/>
                <a:uLnTx/>
                <a:uFillTx/>
                <a:latin typeface="Calibri" panose="020F0502020204030204"/>
                <a:ea typeface="+mn-ea"/>
                <a:cs typeface="Times New Roman" panose="02020603050405020304" pitchFamily="18" charset="0"/>
              </a:rPr>
              <a:t>della durata di </a:t>
            </a:r>
            <a:r>
              <a:rPr kumimoji="0" lang="es-ES" sz="2200" u="none" strike="noStrike" kern="0" cap="none" spc="0" normalizeH="0" baseline="0" noProof="0" err="1">
                <a:ln>
                  <a:noFill/>
                </a:ln>
                <a:solidFill>
                  <a:srgbClr val="09465E"/>
                </a:solidFill>
                <a:effectLst/>
                <a:uLnTx/>
                <a:uFillTx/>
                <a:latin typeface="Calibri" panose="020F0502020204030204"/>
                <a:ea typeface="+mn-ea"/>
                <a:cs typeface="Times New Roman" panose="02020603050405020304" pitchFamily="18" charset="0"/>
              </a:rPr>
              <a:t>conservazione</a:t>
            </a:r>
            <a:r>
              <a:rPr kumimoji="0" lang="es-ES" sz="2200" u="none" strike="noStrike" kern="0" cap="none" spc="0" normalizeH="0" baseline="0" noProof="0">
                <a:ln>
                  <a:noFill/>
                </a:ln>
                <a:solidFill>
                  <a:srgbClr val="09465E"/>
                </a:solidFill>
                <a:effectLst/>
                <a:uLnTx/>
                <a:uFillTx/>
                <a:latin typeface="Calibri" panose="020F0502020204030204"/>
                <a:ea typeface="+mn-ea"/>
                <a:cs typeface="Times New Roman" panose="02020603050405020304" pitchFamily="18" charset="0"/>
              </a:rPr>
              <a:t>:</a:t>
            </a:r>
          </a:p>
          <a:p>
            <a:pPr marL="342900" marR="0" lvl="0" indent="-342900" algn="l" defTabSz="914400" rtl="0" eaLnBrk="1" fontAlgn="auto" latinLnBrk="0" hangingPunct="1">
              <a:lnSpc>
                <a:spcPct val="115000"/>
              </a:lnSpc>
              <a:spcBef>
                <a:spcPts val="0"/>
              </a:spcBef>
              <a:spcAft>
                <a:spcPts val="800"/>
              </a:spcAft>
              <a:buClrTx/>
              <a:buSzPts val="1000"/>
              <a:buFont typeface="Arial" panose="020B0604020202020204" pitchFamily="34" charset="0"/>
              <a:buChar char="•"/>
              <a:tabLst>
                <a:tab pos="457200" algn="l"/>
              </a:tabLst>
              <a:defRPr/>
            </a:pPr>
            <a:r>
              <a:rPr kumimoji="0" lang="en-US" sz="2200" b="0" i="0" u="none" strike="noStrike" kern="0" cap="none" spc="0" normalizeH="0" baseline="0" noProof="0">
                <a:ln>
                  <a:noFill/>
                </a:ln>
                <a:solidFill>
                  <a:srgbClr val="09465E"/>
                </a:solidFill>
                <a:effectLst/>
                <a:uLnTx/>
                <a:uFillTx/>
                <a:latin typeface="Calibri" panose="020F0502020204030204"/>
                <a:ea typeface="+mn-ea"/>
                <a:cs typeface="Times New Roman" panose="02020603050405020304" pitchFamily="18" charset="0"/>
              </a:rPr>
              <a:t>Gli inibitori enzimatici dell'imbrunimento (ad esempio, i bloccanti della polifenolossidasi) conservano frutta e verdura.</a:t>
            </a:r>
            <a:endParaRPr kumimoji="0" lang="es-ES" sz="2200" b="0" i="0" u="none" strike="noStrike" kern="0" cap="none" spc="0" normalizeH="0" baseline="0" noProof="0">
              <a:ln>
                <a:noFill/>
              </a:ln>
              <a:solidFill>
                <a:srgbClr val="09465E"/>
              </a:solidFill>
              <a:effectLst/>
              <a:uLnTx/>
              <a:uFillTx/>
              <a:latin typeface="Calibri" panose="020F0502020204030204"/>
              <a:ea typeface="+mn-ea"/>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1400" b="0" i="0" u="none" strike="noStrike" kern="0" cap="none" spc="0" normalizeH="0" baseline="0" noProof="0">
              <a:ln>
                <a:noFill/>
              </a:ln>
              <a:solidFill>
                <a:srgbClr val="002060"/>
              </a:solidFill>
              <a:effectLst/>
              <a:uLnTx/>
              <a:uFillTx/>
              <a:latin typeface="Calibri" panose="020F0502020204030204"/>
            </a:endParaRPr>
          </a:p>
        </p:txBody>
      </p:sp>
      <p:sp>
        <p:nvSpPr>
          <p:cNvPr id="8" name="Marcador de posición de imagen 7">
            <a:extLst>
              <a:ext uri="{FF2B5EF4-FFF2-40B4-BE49-F238E27FC236}">
                <a16:creationId xmlns:a16="http://schemas.microsoft.com/office/drawing/2014/main" id="{1F7FEA76-715B-0E32-6DF8-ACA1E3DA8371}"/>
              </a:ext>
            </a:extLst>
          </p:cNvPr>
          <p:cNvSpPr>
            <a:spLocks noGrp="1"/>
          </p:cNvSpPr>
          <p:nvPr>
            <p:ph type="pic" sz="quarter" idx="20"/>
          </p:nvPr>
        </p:nvSpPr>
        <p:spPr/>
        <p:txBody>
          <a:bodyPr/>
          <a:lstStyle/>
          <a:p>
            <a:endParaRPr lang="es-ES"/>
          </a:p>
        </p:txBody>
      </p:sp>
      <p:pic>
        <p:nvPicPr>
          <p:cNvPr id="10" name="Imagen 9">
            <a:extLst>
              <a:ext uri="{FF2B5EF4-FFF2-40B4-BE49-F238E27FC236}">
                <a16:creationId xmlns:a16="http://schemas.microsoft.com/office/drawing/2014/main" id="{4CC5991D-8574-10D1-7539-DD822038CE8C}"/>
              </a:ext>
            </a:extLst>
          </p:cNvPr>
          <p:cNvPicPr>
            <a:picLocks noChangeAspect="1"/>
          </p:cNvPicPr>
          <p:nvPr/>
        </p:nvPicPr>
        <p:blipFill>
          <a:blip r:embed="rId2"/>
          <a:stretch>
            <a:fillRect/>
          </a:stretch>
        </p:blipFill>
        <p:spPr>
          <a:xfrm>
            <a:off x="6297989" y="0"/>
            <a:ext cx="5361066" cy="6858000"/>
          </a:xfrm>
          <a:prstGeom prst="rect">
            <a:avLst/>
          </a:prstGeom>
        </p:spPr>
      </p:pic>
      <p:sp>
        <p:nvSpPr>
          <p:cNvPr id="2" name="Text Placeholder 1">
            <a:extLst>
              <a:ext uri="{FF2B5EF4-FFF2-40B4-BE49-F238E27FC236}">
                <a16:creationId xmlns:a16="http://schemas.microsoft.com/office/drawing/2014/main" id="{713255B6-9698-3335-9011-FBFCFFF0F222}"/>
              </a:ext>
            </a:extLst>
          </p:cNvPr>
          <p:cNvSpPr>
            <a:spLocks noGrp="1"/>
          </p:cNvSpPr>
          <p:nvPr>
            <p:ph type="body" sz="quarter" idx="16"/>
          </p:nvPr>
        </p:nvSpPr>
        <p:spPr>
          <a:xfrm>
            <a:off x="405565" y="333567"/>
            <a:ext cx="6318570" cy="1515456"/>
          </a:xfrm>
        </p:spPr>
        <p:txBody>
          <a:bodyPr/>
          <a:lstStyle/>
          <a:p>
            <a:r>
              <a:rPr lang="en-US" sz="3600" b="1" kern="0">
                <a:effectLst/>
                <a:latin typeface="Calibri" panose="020F0502020204030204" pitchFamily="34" charset="0"/>
                <a:ea typeface="Times New Roman" panose="02020603050405020304" pitchFamily="18" charset="0"/>
              </a:rPr>
              <a:t>Principali applicazioni biotecnologiche nella conservazione degli alimenti</a:t>
            </a:r>
            <a:endParaRPr lang="en-IE"/>
          </a:p>
        </p:txBody>
      </p:sp>
    </p:spTree>
    <p:extLst>
      <p:ext uri="{BB962C8B-B14F-4D97-AF65-F5344CB8AC3E}">
        <p14:creationId xmlns:p14="http://schemas.microsoft.com/office/powerpoint/2010/main" val="9799406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3CBB3-CC26-7E06-CC75-DF744AE74534}"/>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1DC7A5AA-D1DA-B72F-D1DD-985E285926DD}"/>
              </a:ext>
            </a:extLst>
          </p:cNvPr>
          <p:cNvSpPr txBox="1"/>
          <p:nvPr/>
        </p:nvSpPr>
        <p:spPr>
          <a:xfrm>
            <a:off x="405565" y="1965177"/>
            <a:ext cx="5878965" cy="5050613"/>
          </a:xfrm>
          <a:prstGeom prst="rect">
            <a:avLst/>
          </a:prstGeom>
          <a:noFill/>
        </p:spPr>
        <p:txBody>
          <a:bodyPr wrap="square" rtlCol="0">
            <a:spAutoFit/>
          </a:bodyPr>
          <a:lstStyle/>
          <a:p>
            <a:pPr>
              <a:lnSpc>
                <a:spcPct val="115000"/>
              </a:lnSpc>
              <a:spcAft>
                <a:spcPts val="800"/>
              </a:spcAft>
            </a:pPr>
            <a:r>
              <a:rPr lang="es-ES" sz="2400" b="1" u="sng" kern="0" err="1">
                <a:solidFill>
                  <a:schemeClr val="bg1"/>
                </a:solidFill>
                <a:effectLst/>
                <a:highlight>
                  <a:srgbClr val="60BA47"/>
                </a:highlight>
                <a:latin typeface="+mn-lt"/>
                <a:ea typeface="Times New Roman" panose="02020603050405020304" pitchFamily="18" charset="0"/>
                <a:cs typeface="Times New Roman" panose="02020603050405020304" pitchFamily="18" charset="0"/>
              </a:rPr>
              <a:t>Ingegneria genetica</a:t>
            </a:r>
            <a:endParaRPr lang="es-ES" sz="2000" b="1" u="sng" kern="100">
              <a:solidFill>
                <a:schemeClr val="bg1"/>
              </a:solidFill>
              <a:effectLst/>
              <a:highlight>
                <a:srgbClr val="60BA47"/>
              </a:highlight>
              <a:latin typeface="+mn-lt"/>
              <a:ea typeface="Aptos" panose="020B0004020202020204" pitchFamily="34" charset="0"/>
              <a:cs typeface="Times New Roman" panose="02020603050405020304" pitchFamily="18" charset="0"/>
            </a:endParaRPr>
          </a:p>
          <a:p>
            <a:pPr algn="l" rtl="0">
              <a:lnSpc>
                <a:spcPct val="115000"/>
              </a:lnSpc>
              <a:spcAft>
                <a:spcPts val="800"/>
              </a:spcAft>
              <a:buSzPts val="1000"/>
              <a:tabLst>
                <a:tab pos="457200" algn="l"/>
              </a:tabLst>
            </a:pPr>
            <a:r>
              <a:rPr lang="es-ES" sz="2200" err="1">
                <a:solidFill>
                  <a:srgbClr val="09465E"/>
                </a:solidFill>
                <a:latin typeface="+mn-lt"/>
                <a:ea typeface="+mn-ea"/>
                <a:cs typeface="Times New Roman" panose="02020603050405020304" pitchFamily="18" charset="0"/>
              </a:rPr>
              <a:t>Colture </a:t>
            </a:r>
            <a:r>
              <a:rPr lang="es-ES" sz="2200">
                <a:solidFill>
                  <a:srgbClr val="09465E"/>
                </a:solidFill>
                <a:latin typeface="+mn-lt"/>
                <a:ea typeface="+mn-ea"/>
                <a:cs typeface="Times New Roman" panose="02020603050405020304" pitchFamily="18" charset="0"/>
              </a:rPr>
              <a:t>OGM:</a:t>
            </a:r>
          </a:p>
          <a:p>
            <a:pPr marL="342900" indent="-342900" algn="l" rtl="0">
              <a:lnSpc>
                <a:spcPct val="115000"/>
              </a:lnSpc>
              <a:spcAft>
                <a:spcPts val="800"/>
              </a:spcAft>
              <a:buSzPts val="1000"/>
              <a:buFont typeface="Arial" panose="020B0604020202020204" pitchFamily="34" charset="0"/>
              <a:buChar char="•"/>
              <a:tabLst>
                <a:tab pos="457200" algn="l"/>
              </a:tabLst>
            </a:pPr>
            <a:r>
              <a:rPr lang="en-US" sz="2000">
                <a:solidFill>
                  <a:srgbClr val="09465E"/>
                </a:solidFill>
                <a:latin typeface="+mn-lt"/>
                <a:ea typeface="+mn-ea"/>
                <a:cs typeface="Times New Roman" panose="02020603050405020304" pitchFamily="18" charset="0"/>
              </a:rPr>
              <a:t>Le modifiche genetiche nella crescita delle colture, migliorano la resistenza ai parassiti, al deperimento e agli stress ambientali.</a:t>
            </a:r>
            <a:endParaRPr lang="es-ES" sz="2000">
              <a:solidFill>
                <a:srgbClr val="09465E"/>
              </a:solidFill>
              <a:latin typeface="+mn-lt"/>
              <a:ea typeface="+mn-ea"/>
              <a:cs typeface="Times New Roman" panose="02020603050405020304" pitchFamily="18" charset="0"/>
            </a:endParaRPr>
          </a:p>
          <a:p>
            <a:pPr algn="l" rtl="0">
              <a:lnSpc>
                <a:spcPct val="115000"/>
              </a:lnSpc>
              <a:spcAft>
                <a:spcPts val="800"/>
              </a:spcAft>
              <a:buSzPts val="1000"/>
              <a:tabLst>
                <a:tab pos="457200" algn="l"/>
              </a:tabLst>
            </a:pPr>
            <a:r>
              <a:rPr lang="en-US" sz="2000" i="1" err="1">
                <a:solidFill>
                  <a:srgbClr val="09465E"/>
                </a:solidFill>
                <a:latin typeface="+mn-lt"/>
                <a:ea typeface="+mn-ea"/>
                <a:cs typeface="Times New Roman" panose="02020603050405020304" pitchFamily="18" charset="0"/>
              </a:rPr>
              <a:t>Ad esempio</a:t>
            </a:r>
            <a:r>
              <a:rPr lang="en-US" sz="2000" i="1">
                <a:solidFill>
                  <a:srgbClr val="09465E"/>
                </a:solidFill>
                <a:latin typeface="+mn-lt"/>
                <a:ea typeface="+mn-ea"/>
                <a:cs typeface="Times New Roman" panose="02020603050405020304" pitchFamily="18" charset="0"/>
              </a:rPr>
              <a:t>, </a:t>
            </a:r>
            <a:r>
              <a:rPr lang="en-US" sz="2000">
                <a:solidFill>
                  <a:srgbClr val="09465E"/>
                </a:solidFill>
                <a:latin typeface="+mn-lt"/>
                <a:ea typeface="+mn-ea"/>
                <a:cs typeface="Times New Roman" panose="02020603050405020304" pitchFamily="18" charset="0"/>
              </a:rPr>
              <a:t>pomodori progettati per una maturazione ritardata (pomodori </a:t>
            </a:r>
            <a:r>
              <a:rPr lang="en-US" sz="2000" err="1">
                <a:solidFill>
                  <a:srgbClr val="09465E"/>
                </a:solidFill>
                <a:latin typeface="+mn-lt"/>
                <a:ea typeface="+mn-ea"/>
                <a:cs typeface="Times New Roman" panose="02020603050405020304" pitchFamily="18" charset="0"/>
              </a:rPr>
              <a:t>Flavr </a:t>
            </a:r>
            <a:r>
              <a:rPr lang="en-US" sz="2000">
                <a:solidFill>
                  <a:srgbClr val="09465E"/>
                </a:solidFill>
                <a:latin typeface="+mn-lt"/>
                <a:ea typeface="+mn-ea"/>
                <a:cs typeface="Times New Roman" panose="02020603050405020304" pitchFamily="18" charset="0"/>
              </a:rPr>
              <a:t>Savr) per ridurre gli sprechi.</a:t>
            </a:r>
            <a:endParaRPr lang="es-ES" sz="2000">
              <a:solidFill>
                <a:srgbClr val="09465E"/>
              </a:solidFill>
              <a:latin typeface="+mn-lt"/>
              <a:ea typeface="+mn-ea"/>
              <a:cs typeface="Times New Roman" panose="02020603050405020304" pitchFamily="18" charset="0"/>
            </a:endParaRPr>
          </a:p>
          <a:p>
            <a:pPr algn="l" rtl="0">
              <a:lnSpc>
                <a:spcPct val="115000"/>
              </a:lnSpc>
              <a:spcAft>
                <a:spcPts val="800"/>
              </a:spcAft>
              <a:buSzPts val="1000"/>
              <a:tabLst>
                <a:tab pos="457200" algn="l"/>
              </a:tabLst>
            </a:pPr>
            <a:r>
              <a:rPr lang="es-ES" sz="2200" err="1">
                <a:solidFill>
                  <a:srgbClr val="09465E"/>
                </a:solidFill>
                <a:latin typeface="+mn-lt"/>
                <a:ea typeface="+mn-ea"/>
                <a:cs typeface="Times New Roman" panose="02020603050405020304" pitchFamily="18" charset="0"/>
              </a:rPr>
              <a:t>Biosensori</a:t>
            </a:r>
            <a:r>
              <a:rPr lang="es-ES" sz="2200">
                <a:solidFill>
                  <a:srgbClr val="09465E"/>
                </a:solidFill>
                <a:latin typeface="+mn-lt"/>
                <a:ea typeface="+mn-ea"/>
                <a:cs typeface="Times New Roman" panose="02020603050405020304" pitchFamily="18" charset="0"/>
              </a:rPr>
              <a:t>:</a:t>
            </a:r>
          </a:p>
          <a:p>
            <a:pPr marL="342900" indent="-342900" algn="l" rtl="0">
              <a:lnSpc>
                <a:spcPct val="115000"/>
              </a:lnSpc>
              <a:spcAft>
                <a:spcPts val="800"/>
              </a:spcAft>
              <a:buSzPts val="1000"/>
              <a:buFont typeface="Arial" panose="020B0604020202020204" pitchFamily="34" charset="0"/>
              <a:buChar char="•"/>
              <a:tabLst>
                <a:tab pos="457200" algn="l"/>
              </a:tabLst>
            </a:pPr>
            <a:r>
              <a:rPr lang="en-US" sz="2000">
                <a:solidFill>
                  <a:srgbClr val="09465E"/>
                </a:solidFill>
                <a:latin typeface="+mn-lt"/>
                <a:ea typeface="+mn-ea"/>
                <a:cs typeface="Times New Roman" panose="02020603050405020304" pitchFamily="18" charset="0"/>
              </a:rPr>
              <a:t>Rilevare la contaminazione microbica o il deterioramento in tempo reale, migliorando la sicurezza alimentare.</a:t>
            </a:r>
            <a:endParaRPr lang="es-ES" sz="2000">
              <a:solidFill>
                <a:srgbClr val="09465E"/>
              </a:solidFill>
              <a:latin typeface="+mn-lt"/>
              <a:ea typeface="+mn-ea"/>
              <a:cs typeface="Times New Roman" panose="02020603050405020304" pitchFamily="18" charset="0"/>
            </a:endParaRPr>
          </a:p>
          <a:p>
            <a:endParaRPr lang="es-ES" sz="2000">
              <a:solidFill>
                <a:srgbClr val="09465E"/>
              </a:solidFill>
              <a:latin typeface="+mn-lt"/>
            </a:endParaRPr>
          </a:p>
        </p:txBody>
      </p:sp>
      <p:sp>
        <p:nvSpPr>
          <p:cNvPr id="9" name="Marcador de posición de imagen 8">
            <a:extLst>
              <a:ext uri="{FF2B5EF4-FFF2-40B4-BE49-F238E27FC236}">
                <a16:creationId xmlns:a16="http://schemas.microsoft.com/office/drawing/2014/main" id="{3C5061DD-F4BB-F5BC-B431-A7463B5C82DA}"/>
              </a:ext>
            </a:extLst>
          </p:cNvPr>
          <p:cNvSpPr>
            <a:spLocks noGrp="1"/>
          </p:cNvSpPr>
          <p:nvPr>
            <p:ph type="pic" sz="quarter" idx="20"/>
          </p:nvPr>
        </p:nvSpPr>
        <p:spPr/>
        <p:txBody>
          <a:bodyPr/>
          <a:lstStyle/>
          <a:p>
            <a:endParaRPr lang="es-ES"/>
          </a:p>
        </p:txBody>
      </p:sp>
      <p:pic>
        <p:nvPicPr>
          <p:cNvPr id="12" name="Picture 2" descr="12 Bizarre Examples Of Genetic Engineering | The Lifesciences Magazine">
            <a:extLst>
              <a:ext uri="{FF2B5EF4-FFF2-40B4-BE49-F238E27FC236}">
                <a16:creationId xmlns:a16="http://schemas.microsoft.com/office/drawing/2014/main" id="{F2EA9C86-C45B-8BF0-09BE-4D4FFE84315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b="-2"/>
          <a:stretch/>
        </p:blipFill>
        <p:spPr bwMode="auto">
          <a:xfrm>
            <a:off x="6297989" y="0"/>
            <a:ext cx="5361066" cy="6858000"/>
          </a:xfrm>
          <a:prstGeom prst="rect">
            <a:avLst/>
          </a:prstGeom>
          <a:solidFill>
            <a:srgbClr val="FFFFFF"/>
          </a:solidFill>
        </p:spPr>
      </p:pic>
      <p:sp>
        <p:nvSpPr>
          <p:cNvPr id="2" name="Text Placeholder 1">
            <a:extLst>
              <a:ext uri="{FF2B5EF4-FFF2-40B4-BE49-F238E27FC236}">
                <a16:creationId xmlns:a16="http://schemas.microsoft.com/office/drawing/2014/main" id="{78EC8289-D0D8-AC5F-DC11-409921BFA8AB}"/>
              </a:ext>
            </a:extLst>
          </p:cNvPr>
          <p:cNvSpPr>
            <a:spLocks noGrp="1"/>
          </p:cNvSpPr>
          <p:nvPr>
            <p:ph type="body" sz="quarter" idx="16"/>
          </p:nvPr>
        </p:nvSpPr>
        <p:spPr>
          <a:xfrm>
            <a:off x="405565" y="282775"/>
            <a:ext cx="6140339" cy="1515456"/>
          </a:xfrm>
        </p:spPr>
        <p:txBody>
          <a:bodyPr/>
          <a:lstStyle/>
          <a:p>
            <a:r>
              <a:rPr lang="en-US" sz="3600" b="1" kern="0">
                <a:effectLst/>
                <a:latin typeface="Calibri" panose="020F0502020204030204" pitchFamily="34" charset="0"/>
                <a:ea typeface="Times New Roman" panose="02020603050405020304" pitchFamily="18" charset="0"/>
              </a:rPr>
              <a:t>Principali applicazioni biotecnologiche nella conservazione degli alimenti</a:t>
            </a:r>
            <a:endParaRPr lang="en-IE"/>
          </a:p>
        </p:txBody>
      </p:sp>
    </p:spTree>
    <p:extLst>
      <p:ext uri="{BB962C8B-B14F-4D97-AF65-F5344CB8AC3E}">
        <p14:creationId xmlns:p14="http://schemas.microsoft.com/office/powerpoint/2010/main" val="17209298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07479-BF17-1115-3029-A3834CFDD6E2}"/>
            </a:ext>
          </a:extLst>
        </p:cNvPr>
        <p:cNvGrpSpPr/>
        <p:nvPr/>
      </p:nvGrpSpPr>
      <p:grpSpPr>
        <a:xfrm>
          <a:off x="0" y="0"/>
          <a:ext cx="0" cy="0"/>
          <a:chOff x="0" y="0"/>
          <a:chExt cx="0" cy="0"/>
        </a:xfrm>
      </p:grpSpPr>
      <p:sp>
        <p:nvSpPr>
          <p:cNvPr id="8" name="CuadroTexto 7">
            <a:extLst>
              <a:ext uri="{FF2B5EF4-FFF2-40B4-BE49-F238E27FC236}">
                <a16:creationId xmlns:a16="http://schemas.microsoft.com/office/drawing/2014/main" id="{2E9625C2-6DF7-78B0-DA90-5298B1840554}"/>
              </a:ext>
            </a:extLst>
          </p:cNvPr>
          <p:cNvSpPr txBox="1"/>
          <p:nvPr/>
        </p:nvSpPr>
        <p:spPr>
          <a:xfrm>
            <a:off x="405565" y="2188107"/>
            <a:ext cx="5892424" cy="3571234"/>
          </a:xfrm>
          <a:prstGeom prst="rect">
            <a:avLst/>
          </a:prstGeom>
          <a:noFill/>
        </p:spPr>
        <p:txBody>
          <a:bodyPr wrap="square" rtlCol="0">
            <a:spAutoFit/>
          </a:bodyPr>
          <a:lstStyle/>
          <a:p>
            <a:pPr marR="0" lvl="0" defTabSz="914400" eaLnBrk="1" fontAlgn="auto" latinLnBrk="0" hangingPunct="1">
              <a:lnSpc>
                <a:spcPct val="115000"/>
              </a:lnSpc>
              <a:spcBef>
                <a:spcPts val="0"/>
              </a:spcBef>
              <a:spcAft>
                <a:spcPts val="800"/>
              </a:spcAft>
              <a:buClrTx/>
              <a:buSzTx/>
              <a:tabLst/>
              <a:defRPr/>
            </a:pPr>
            <a:r>
              <a:rPr kumimoji="0" lang="es-ES" sz="2400" b="1" i="0" u="sng" strike="noStrike" kern="0" cap="none" spc="0" normalizeH="0" baseline="0" noProof="0" err="1">
                <a:ln>
                  <a:noFill/>
                </a:ln>
                <a:solidFill>
                  <a:schemeClr val="bg1"/>
                </a:solidFill>
                <a:effectLst/>
                <a:highlight>
                  <a:srgbClr val="60BA47"/>
                </a:highlight>
                <a:uLnTx/>
                <a:uFillTx/>
                <a:latin typeface="Calibri" panose="020F0502020204030204"/>
                <a:ea typeface="Times New Roman" panose="02020603050405020304" pitchFamily="18" charset="0"/>
                <a:cs typeface="Times New Roman" panose="02020603050405020304" pitchFamily="18" charset="0"/>
              </a:rPr>
              <a:t>Agenti antimicrobici</a:t>
            </a:r>
            <a:endParaRPr kumimoji="0" lang="es-ES" sz="2000" b="1" i="0" u="sng" strike="noStrike" kern="100" cap="none" spc="0" normalizeH="0" baseline="0" noProof="0">
              <a:ln>
                <a:noFill/>
              </a:ln>
              <a:solidFill>
                <a:schemeClr val="bg1"/>
              </a:solidFill>
              <a:effectLst/>
              <a:highlight>
                <a:srgbClr val="60BA47"/>
              </a:highlight>
              <a:uLnTx/>
              <a:uFillTx/>
              <a:latin typeface="Calibri" panose="020F0502020204030204"/>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Pts val="1000"/>
              <a:buFontTx/>
              <a:buNone/>
              <a:tabLst>
                <a:tab pos="457200" algn="l"/>
              </a:tabLst>
              <a:defRPr/>
            </a:pPr>
            <a:r>
              <a:rPr kumimoji="0" lang="es-ES" sz="2200" u="none" strike="noStrike" kern="0" cap="none" spc="0" normalizeH="0" baseline="0" noProof="0" err="1">
                <a:ln>
                  <a:noFill/>
                </a:ln>
                <a:solidFill>
                  <a:srgbClr val="09465E"/>
                </a:solidFill>
                <a:effectLst/>
                <a:uLnTx/>
                <a:uFillTx/>
                <a:latin typeface="Calibri" panose="020F0502020204030204"/>
                <a:ea typeface="+mn-ea"/>
                <a:cs typeface="Times New Roman" panose="02020603050405020304" pitchFamily="18" charset="0"/>
              </a:rPr>
              <a:t>Biopreservanti </a:t>
            </a:r>
            <a:r>
              <a:rPr kumimoji="0" lang="es-ES" sz="2200" u="none" strike="noStrike" kern="0" cap="none" spc="0" normalizeH="0" baseline="0" noProof="0">
                <a:ln>
                  <a:noFill/>
                </a:ln>
                <a:solidFill>
                  <a:srgbClr val="09465E"/>
                </a:solidFill>
                <a:effectLst/>
                <a:uLnTx/>
                <a:uFillTx/>
                <a:latin typeface="Calibri" panose="020F0502020204030204"/>
                <a:ea typeface="+mn-ea"/>
                <a:cs typeface="Times New Roman" panose="02020603050405020304" pitchFamily="18" charset="0"/>
              </a:rPr>
              <a:t>naturali: </a:t>
            </a:r>
          </a:p>
          <a:p>
            <a:pPr marL="342900" marR="0" lvl="0" indent="-342900" algn="l" defTabSz="914400" rtl="0" eaLnBrk="1" fontAlgn="auto" latinLnBrk="0" hangingPunct="1">
              <a:lnSpc>
                <a:spcPct val="115000"/>
              </a:lnSpc>
              <a:spcBef>
                <a:spcPts val="0"/>
              </a:spcBef>
              <a:spcAft>
                <a:spcPts val="800"/>
              </a:spcAft>
              <a:buClrTx/>
              <a:buSzPts val="1000"/>
              <a:buFont typeface="Arial" panose="020B0604020202020204" pitchFamily="34" charset="0"/>
              <a:buChar char="•"/>
              <a:tabLst>
                <a:tab pos="457200" algn="l"/>
              </a:tabLst>
              <a:defRPr/>
            </a:pPr>
            <a:r>
              <a:rPr kumimoji="0" lang="en-US" sz="2200" b="0" i="0" u="none" strike="noStrike" kern="0" cap="none" spc="0" normalizeH="0" baseline="0" noProof="0">
                <a:ln>
                  <a:noFill/>
                </a:ln>
                <a:solidFill>
                  <a:srgbClr val="09465E"/>
                </a:solidFill>
                <a:effectLst/>
                <a:uLnTx/>
                <a:uFillTx/>
                <a:latin typeface="Calibri" panose="020F0502020204030204"/>
                <a:ea typeface="+mn-ea"/>
                <a:cs typeface="Times New Roman" panose="02020603050405020304" pitchFamily="18" charset="0"/>
              </a:rPr>
              <a:t>Composti come le batteriocine (ad esempio, la nisina) prodotte dai microbi inibiscono gli agenti patogeni e gli organismi di deterioramento nei prodotti caseari e di carne</a:t>
            </a:r>
            <a:r>
              <a:rPr kumimoji="0" lang="es-ES" sz="2200" b="0" i="0" u="none" strike="noStrike" kern="0" cap="none" spc="0" normalizeH="0" baseline="0" noProof="0">
                <a:ln>
                  <a:noFill/>
                </a:ln>
                <a:solidFill>
                  <a:srgbClr val="09465E"/>
                </a:solidFill>
                <a:effectLst/>
                <a:uLnTx/>
                <a:uFillTx/>
                <a:latin typeface="Calibri" panose="020F0502020204030204"/>
                <a:ea typeface="+mn-ea"/>
                <a:cs typeface="Times New Roman" panose="02020603050405020304" pitchFamily="18" charset="0"/>
              </a:rPr>
              <a:t>. </a:t>
            </a:r>
          </a:p>
          <a:p>
            <a:pPr marL="342900" marR="0" lvl="0" indent="-342900" algn="l" defTabSz="914400" rtl="0" eaLnBrk="1" fontAlgn="auto" latinLnBrk="0" hangingPunct="1">
              <a:lnSpc>
                <a:spcPct val="115000"/>
              </a:lnSpc>
              <a:spcBef>
                <a:spcPts val="0"/>
              </a:spcBef>
              <a:spcAft>
                <a:spcPts val="800"/>
              </a:spcAft>
              <a:buClrTx/>
              <a:buSzPts val="1000"/>
              <a:buFont typeface="Arial" panose="020B0604020202020204" pitchFamily="34" charset="0"/>
              <a:buChar char="•"/>
              <a:tabLst>
                <a:tab pos="457200" algn="l"/>
              </a:tabLst>
              <a:defRPr/>
            </a:pPr>
            <a:r>
              <a:rPr kumimoji="0" lang="en-US" sz="2200" b="0" i="0" u="none" strike="noStrike" kern="0" cap="none" spc="0" normalizeH="0" baseline="0" noProof="0">
                <a:ln>
                  <a:noFill/>
                </a:ln>
                <a:solidFill>
                  <a:srgbClr val="09465E"/>
                </a:solidFill>
                <a:effectLst/>
                <a:uLnTx/>
                <a:uFillTx/>
                <a:latin typeface="Calibri" panose="020F0502020204030204"/>
                <a:ea typeface="+mn-ea"/>
                <a:cs typeface="Times New Roman" panose="02020603050405020304" pitchFamily="18" charset="0"/>
              </a:rPr>
              <a:t>Anche gli antimicrobici di origine vegetale, come gli oli essenziali, offrono opzioni di conservazione naturali.</a:t>
            </a:r>
            <a:endParaRPr kumimoji="0" lang="es-ES" sz="2200" b="0" i="0" u="none" strike="noStrike" kern="0" cap="none" spc="0" normalizeH="0" baseline="0" noProof="0">
              <a:ln>
                <a:noFill/>
              </a:ln>
              <a:solidFill>
                <a:srgbClr val="09465E"/>
              </a:solidFill>
              <a:effectLst/>
              <a:uLnTx/>
              <a:uFillTx/>
              <a:latin typeface="Calibri" panose="020F0502020204030204"/>
              <a:ea typeface="+mn-ea"/>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9465E"/>
              </a:solidFill>
              <a:effectLst/>
              <a:uLnTx/>
              <a:uFillTx/>
              <a:latin typeface="Calibri" panose="020F0502020204030204"/>
            </a:endParaRPr>
          </a:p>
        </p:txBody>
      </p:sp>
      <p:pic>
        <p:nvPicPr>
          <p:cNvPr id="7" name="Marcador de posición de imagen 6" descr="Diagrama&#10;&#10;El contenido generado por IA puede ser incorrecto.">
            <a:extLst>
              <a:ext uri="{FF2B5EF4-FFF2-40B4-BE49-F238E27FC236}">
                <a16:creationId xmlns:a16="http://schemas.microsoft.com/office/drawing/2014/main" id="{5C751FA7-3CE8-0865-9A88-64E90E3C4D06}"/>
              </a:ext>
            </a:extLst>
          </p:cNvPr>
          <p:cNvPicPr>
            <a:picLocks noGrp="1" noChangeAspect="1"/>
          </p:cNvPicPr>
          <p:nvPr>
            <p:ph type="pic" sz="quarter" idx="20"/>
          </p:nvPr>
        </p:nvPicPr>
        <p:blipFill>
          <a:blip r:embed="rId2" cstate="screen">
            <a:extLst>
              <a:ext uri="{28A0092B-C50C-407E-A947-70E740481C1C}">
                <a14:useLocalDpi xmlns:a14="http://schemas.microsoft.com/office/drawing/2010/main"/>
              </a:ext>
            </a:extLst>
          </a:blip>
          <a:srcRect/>
          <a:stretch>
            <a:fillRect/>
          </a:stretch>
        </p:blipFill>
        <p:spPr>
          <a:xfrm>
            <a:off x="6297989" y="0"/>
            <a:ext cx="5361066" cy="6858000"/>
          </a:xfrm>
        </p:spPr>
      </p:pic>
      <p:sp>
        <p:nvSpPr>
          <p:cNvPr id="2" name="Text Placeholder 1">
            <a:extLst>
              <a:ext uri="{FF2B5EF4-FFF2-40B4-BE49-F238E27FC236}">
                <a16:creationId xmlns:a16="http://schemas.microsoft.com/office/drawing/2014/main" id="{6B88246F-A221-45AE-3DE5-354D13198DE9}"/>
              </a:ext>
            </a:extLst>
          </p:cNvPr>
          <p:cNvSpPr>
            <a:spLocks noGrp="1"/>
          </p:cNvSpPr>
          <p:nvPr>
            <p:ph type="body" sz="quarter" idx="16"/>
          </p:nvPr>
        </p:nvSpPr>
        <p:spPr>
          <a:xfrm>
            <a:off x="405565" y="387550"/>
            <a:ext cx="6109535" cy="1515456"/>
          </a:xfrm>
        </p:spPr>
        <p:txBody>
          <a:bodyPr/>
          <a:lstStyle/>
          <a:p>
            <a:r>
              <a:rPr lang="en-US" sz="3600" b="1" kern="0">
                <a:effectLst/>
                <a:latin typeface="Calibri" panose="020F0502020204030204" pitchFamily="34" charset="0"/>
                <a:ea typeface="Times New Roman" panose="02020603050405020304" pitchFamily="18" charset="0"/>
              </a:rPr>
              <a:t>Principali applicazioni biotecnologiche nella conservazione degli alimenti</a:t>
            </a:r>
            <a:endParaRPr lang="en-IE"/>
          </a:p>
        </p:txBody>
      </p:sp>
    </p:spTree>
    <p:extLst>
      <p:ext uri="{BB962C8B-B14F-4D97-AF65-F5344CB8AC3E}">
        <p14:creationId xmlns:p14="http://schemas.microsoft.com/office/powerpoint/2010/main" val="37957889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1CDD1-C19F-BC2D-B90C-7D0A55A712F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C8D2481-AA6C-6C1E-A5CE-DDB3BCE842C7}"/>
              </a:ext>
            </a:extLst>
          </p:cNvPr>
          <p:cNvSpPr txBox="1">
            <a:spLocks noGrp="1"/>
          </p:cNvSpPr>
          <p:nvPr>
            <p:ph type="title"/>
          </p:nvPr>
        </p:nvSpPr>
        <p:spPr>
          <a:xfrm>
            <a:off x="891138" y="577775"/>
            <a:ext cx="10177353" cy="566822"/>
          </a:xfrm>
          <a:prstGeom prst="rect">
            <a:avLst/>
          </a:prstGeom>
        </p:spPr>
        <p:txBody>
          <a:bodyPr vert="horz" wrap="square" lIns="0" tIns="12700" rIns="0" bIns="0" rtlCol="0">
            <a:spAutoFit/>
          </a:bodyPr>
          <a:lstStyle/>
          <a:p>
            <a:r>
              <a:rPr lang="es-ES" sz="3600" b="1" kern="0" dirty="0">
                <a:effectLst/>
                <a:latin typeface="Calibri" panose="020F0502020204030204" pitchFamily="34" charset="0"/>
                <a:ea typeface="Times New Roman" panose="02020603050405020304" pitchFamily="18" charset="0"/>
              </a:rPr>
              <a:t>I progressi biotecnologici per il confezionamento degli alimenti</a:t>
            </a:r>
            <a:endParaRPr lang="en-IE" sz="3600" dirty="0"/>
          </a:p>
        </p:txBody>
      </p:sp>
      <p:pic>
        <p:nvPicPr>
          <p:cNvPr id="4" name="object 4">
            <a:extLst>
              <a:ext uri="{FF2B5EF4-FFF2-40B4-BE49-F238E27FC236}">
                <a16:creationId xmlns:a16="http://schemas.microsoft.com/office/drawing/2014/main" id="{295BF6EE-5E9E-BF6A-DBCE-8563A71DD0FA}"/>
              </a:ext>
            </a:extLst>
          </p:cNvPr>
          <p:cNvPicPr/>
          <p:nvPr/>
        </p:nvPicPr>
        <p:blipFill>
          <a:blip r:embed="rId2" cstate="email">
            <a:extLst>
              <a:ext uri="{28A0092B-C50C-407E-A947-70E740481C1C}">
                <a14:useLocalDpi xmlns:a14="http://schemas.microsoft.com/office/drawing/2010/main"/>
              </a:ext>
            </a:extLst>
          </a:blip>
          <a:stretch>
            <a:fillRect/>
          </a:stretch>
        </p:blipFill>
        <p:spPr>
          <a:xfrm>
            <a:off x="11656046" y="3681488"/>
            <a:ext cx="281948" cy="2670434"/>
          </a:xfrm>
          <a:prstGeom prst="rect">
            <a:avLst/>
          </a:prstGeom>
        </p:spPr>
      </p:pic>
      <p:sp>
        <p:nvSpPr>
          <p:cNvPr id="3" name="CuadroTexto 2">
            <a:extLst>
              <a:ext uri="{FF2B5EF4-FFF2-40B4-BE49-F238E27FC236}">
                <a16:creationId xmlns:a16="http://schemas.microsoft.com/office/drawing/2014/main" id="{C51D2661-C8C2-EF35-0593-168CE6A45DAA}"/>
              </a:ext>
            </a:extLst>
          </p:cNvPr>
          <p:cNvSpPr txBox="1"/>
          <p:nvPr/>
        </p:nvSpPr>
        <p:spPr>
          <a:xfrm>
            <a:off x="618343" y="1829671"/>
            <a:ext cx="5351060" cy="4293483"/>
          </a:xfrm>
          <a:prstGeom prst="rect">
            <a:avLst/>
          </a:prstGeom>
          <a:noFill/>
        </p:spPr>
        <p:txBody>
          <a:bodyPr wrap="square" rtlCol="0">
            <a:spAutoFit/>
          </a:bodyPr>
          <a:lstStyle/>
          <a:p>
            <a:r>
              <a:rPr lang="en-US" sz="2100" b="0" i="0" dirty="0" err="1">
                <a:solidFill>
                  <a:srgbClr val="09465E"/>
                </a:solidFill>
                <a:effectLst/>
                <a:latin typeface="+mn-lt"/>
              </a:rPr>
              <a:t>L</a:t>
            </a:r>
            <a:r>
              <a:rPr lang="en-US" sz="2100" b="0" i="0" dirty="0" err="1">
                <a:solidFill>
                  <a:srgbClr val="09465E"/>
                </a:solidFill>
                <a:effectLst/>
                <a:latin typeface="+mn-lt"/>
                <a:hlinkClick r:id="rId3"/>
              </a:rPr>
              <a:t>'imballaggio</a:t>
            </a:r>
            <a:r>
              <a:rPr lang="en-US" sz="2100" b="0" i="0" dirty="0">
                <a:solidFill>
                  <a:srgbClr val="09465E"/>
                </a:solidFill>
                <a:effectLst/>
                <a:latin typeface="+mn-lt"/>
                <a:hlinkClick r:id="rId3"/>
              </a:rPr>
              <a:t> </a:t>
            </a:r>
            <a:r>
              <a:rPr lang="en-US" sz="2100" b="0" i="0" dirty="0" err="1">
                <a:solidFill>
                  <a:srgbClr val="09465E"/>
                </a:solidFill>
                <a:effectLst/>
                <a:latin typeface="+mn-lt"/>
                <a:hlinkClick r:id="rId3"/>
              </a:rPr>
              <a:t>alimentare</a:t>
            </a:r>
            <a:r>
              <a:rPr lang="en-US" sz="2100" b="0" i="0" dirty="0">
                <a:solidFill>
                  <a:srgbClr val="09465E"/>
                </a:solidFill>
                <a:effectLst/>
                <a:latin typeface="+mn-lt"/>
                <a:hlinkClick r:id="rId3"/>
              </a:rPr>
              <a:t> </a:t>
            </a:r>
            <a:r>
              <a:rPr lang="en-US" sz="2100" b="0" i="0" dirty="0">
                <a:solidFill>
                  <a:srgbClr val="09465E"/>
                </a:solidFill>
                <a:effectLst/>
                <a:latin typeface="+mn-lt"/>
              </a:rPr>
              <a:t>è un </a:t>
            </a:r>
            <a:r>
              <a:rPr lang="en-US" sz="2100" b="0" i="0" dirty="0" err="1">
                <a:solidFill>
                  <a:srgbClr val="09465E"/>
                </a:solidFill>
                <a:effectLst/>
                <a:latin typeface="+mn-lt"/>
              </a:rPr>
              <a:t>materiale</a:t>
            </a:r>
            <a:r>
              <a:rPr lang="en-US" sz="2100" b="0" i="0" dirty="0">
                <a:solidFill>
                  <a:srgbClr val="09465E"/>
                </a:solidFill>
                <a:effectLst/>
                <a:latin typeface="+mn-lt"/>
              </a:rPr>
              <a:t> o un </a:t>
            </a:r>
            <a:r>
              <a:rPr lang="en-US" sz="2100" b="0" i="0" dirty="0" err="1">
                <a:solidFill>
                  <a:srgbClr val="09465E"/>
                </a:solidFill>
                <a:effectLst/>
                <a:latin typeface="+mn-lt"/>
              </a:rPr>
              <a:t>sistema</a:t>
            </a:r>
            <a:r>
              <a:rPr lang="en-US" sz="2100" b="0" i="0" dirty="0">
                <a:solidFill>
                  <a:srgbClr val="09465E"/>
                </a:solidFill>
                <a:effectLst/>
                <a:latin typeface="+mn-lt"/>
              </a:rPr>
              <a:t> </a:t>
            </a:r>
            <a:r>
              <a:rPr lang="en-US" sz="2100" b="0" i="0" dirty="0" err="1">
                <a:solidFill>
                  <a:srgbClr val="09465E"/>
                </a:solidFill>
                <a:effectLst/>
                <a:latin typeface="+mn-lt"/>
              </a:rPr>
              <a:t>utilizzato</a:t>
            </a:r>
            <a:r>
              <a:rPr lang="en-US" sz="2100" b="0" i="0" dirty="0">
                <a:solidFill>
                  <a:srgbClr val="09465E"/>
                </a:solidFill>
                <a:effectLst/>
                <a:latin typeface="+mn-lt"/>
              </a:rPr>
              <a:t> per la </a:t>
            </a:r>
            <a:r>
              <a:rPr lang="en-US" sz="2100" b="0" i="0" dirty="0" err="1">
                <a:solidFill>
                  <a:srgbClr val="09465E"/>
                </a:solidFill>
                <a:effectLst/>
                <a:latin typeface="+mn-lt"/>
              </a:rPr>
              <a:t>protezione</a:t>
            </a:r>
            <a:r>
              <a:rPr lang="en-US" sz="2100" b="0" i="0" dirty="0">
                <a:solidFill>
                  <a:srgbClr val="09465E"/>
                </a:solidFill>
                <a:effectLst/>
                <a:latin typeface="+mn-lt"/>
              </a:rPr>
              <a:t>, il </a:t>
            </a:r>
            <a:r>
              <a:rPr lang="en-US" sz="2100" b="0" i="0" dirty="0" err="1">
                <a:solidFill>
                  <a:srgbClr val="09465E"/>
                </a:solidFill>
                <a:effectLst/>
                <a:latin typeface="+mn-lt"/>
              </a:rPr>
              <a:t>contenimento</a:t>
            </a:r>
            <a:r>
              <a:rPr lang="en-US" sz="2100" b="0" i="0" dirty="0">
                <a:solidFill>
                  <a:srgbClr val="09465E"/>
                </a:solidFill>
                <a:effectLst/>
                <a:latin typeface="+mn-lt"/>
              </a:rPr>
              <a:t>, il </a:t>
            </a:r>
            <a:r>
              <a:rPr lang="en-US" sz="2100" b="0" i="0" dirty="0" err="1">
                <a:solidFill>
                  <a:srgbClr val="09465E"/>
                </a:solidFill>
                <a:effectLst/>
                <a:latin typeface="+mn-lt"/>
              </a:rPr>
              <a:t>trasporto</a:t>
            </a:r>
            <a:r>
              <a:rPr lang="en-US" sz="2100" b="0" i="0" dirty="0">
                <a:solidFill>
                  <a:srgbClr val="09465E"/>
                </a:solidFill>
                <a:effectLst/>
                <a:latin typeface="+mn-lt"/>
              </a:rPr>
              <a:t>, lo </a:t>
            </a:r>
            <a:r>
              <a:rPr lang="en-US" sz="2100" b="0" i="0">
                <a:solidFill>
                  <a:srgbClr val="09465E"/>
                </a:solidFill>
                <a:effectLst/>
                <a:latin typeface="+mn-lt"/>
              </a:rPr>
              <a:t>stoccaggio</a:t>
            </a:r>
            <a:r>
              <a:rPr lang="en-US" sz="2100" b="0" i="0" dirty="0">
                <a:solidFill>
                  <a:srgbClr val="09465E"/>
                </a:solidFill>
                <a:effectLst/>
                <a:latin typeface="+mn-lt"/>
              </a:rPr>
              <a:t> e/o </a:t>
            </a:r>
            <a:r>
              <a:rPr lang="en-US" sz="2100" b="0" i="0" dirty="0" err="1">
                <a:solidFill>
                  <a:srgbClr val="09465E"/>
                </a:solidFill>
                <a:effectLst/>
                <a:latin typeface="+mn-lt"/>
              </a:rPr>
              <a:t>l'utilizzo</a:t>
            </a:r>
            <a:r>
              <a:rPr lang="en-US" sz="2100" b="0" i="0" dirty="0">
                <a:solidFill>
                  <a:srgbClr val="09465E"/>
                </a:solidFill>
                <a:effectLst/>
                <a:latin typeface="+mn-lt"/>
              </a:rPr>
              <a:t> finale di </a:t>
            </a:r>
            <a:r>
              <a:rPr lang="en-US" sz="2100" b="0" i="0" dirty="0" err="1">
                <a:solidFill>
                  <a:srgbClr val="09465E"/>
                </a:solidFill>
                <a:effectLst/>
                <a:latin typeface="+mn-lt"/>
              </a:rPr>
              <a:t>prodotti</a:t>
            </a:r>
            <a:r>
              <a:rPr lang="en-US" sz="2100" b="0" i="0" dirty="0">
                <a:solidFill>
                  <a:srgbClr val="09465E"/>
                </a:solidFill>
                <a:effectLst/>
                <a:latin typeface="+mn-lt"/>
              </a:rPr>
              <a:t> </a:t>
            </a:r>
            <a:r>
              <a:rPr lang="en-US" sz="2100" b="0" i="0" dirty="0" err="1">
                <a:solidFill>
                  <a:srgbClr val="09465E"/>
                </a:solidFill>
                <a:effectLst/>
                <a:latin typeface="+mn-lt"/>
              </a:rPr>
              <a:t>alimentari</a:t>
            </a:r>
            <a:r>
              <a:rPr lang="en-US" sz="2100" b="0" i="0" dirty="0">
                <a:solidFill>
                  <a:srgbClr val="09465E"/>
                </a:solidFill>
                <a:effectLst/>
                <a:latin typeface="+mn-lt"/>
              </a:rPr>
              <a:t> </a:t>
            </a:r>
            <a:r>
              <a:rPr lang="en-US" sz="2100" b="0" i="0" dirty="0" err="1">
                <a:solidFill>
                  <a:srgbClr val="09465E"/>
                </a:solidFill>
                <a:effectLst/>
                <a:latin typeface="+mn-lt"/>
              </a:rPr>
              <a:t>semilavorati</a:t>
            </a:r>
            <a:r>
              <a:rPr lang="en-US" sz="2100" b="0" i="0" dirty="0">
                <a:solidFill>
                  <a:srgbClr val="09465E"/>
                </a:solidFill>
                <a:effectLst/>
                <a:latin typeface="+mn-lt"/>
              </a:rPr>
              <a:t> o </a:t>
            </a:r>
            <a:r>
              <a:rPr lang="en-US" sz="2100" b="0" i="0" dirty="0" err="1">
                <a:solidFill>
                  <a:srgbClr val="09465E"/>
                </a:solidFill>
                <a:effectLst/>
                <a:latin typeface="+mn-lt"/>
              </a:rPr>
              <a:t>finiti</a:t>
            </a:r>
            <a:r>
              <a:rPr lang="en-US" sz="2100" b="0" i="0" dirty="0">
                <a:solidFill>
                  <a:srgbClr val="09465E"/>
                </a:solidFill>
                <a:effectLst/>
                <a:latin typeface="+mn-lt"/>
              </a:rPr>
              <a:t>. </a:t>
            </a:r>
            <a:r>
              <a:rPr lang="en-US" sz="2100" b="0" i="0" dirty="0" err="1">
                <a:solidFill>
                  <a:srgbClr val="09465E"/>
                </a:solidFill>
                <a:effectLst/>
                <a:latin typeface="+mn-lt"/>
              </a:rPr>
              <a:t>Questi</a:t>
            </a:r>
            <a:r>
              <a:rPr lang="en-US" sz="2100" b="0" i="0" dirty="0">
                <a:solidFill>
                  <a:srgbClr val="09465E"/>
                </a:solidFill>
                <a:effectLst/>
                <a:latin typeface="+mn-lt"/>
              </a:rPr>
              <a:t> </a:t>
            </a:r>
            <a:r>
              <a:rPr lang="en-US" sz="2100" b="0" i="0" dirty="0" err="1">
                <a:solidFill>
                  <a:srgbClr val="09465E"/>
                </a:solidFill>
                <a:effectLst/>
                <a:latin typeface="+mn-lt"/>
              </a:rPr>
              <a:t>materiali</a:t>
            </a:r>
            <a:r>
              <a:rPr lang="en-US" sz="2100" b="0" i="0" dirty="0">
                <a:solidFill>
                  <a:srgbClr val="09465E"/>
                </a:solidFill>
                <a:effectLst/>
                <a:latin typeface="+mn-lt"/>
              </a:rPr>
              <a:t> </a:t>
            </a:r>
            <a:r>
              <a:rPr lang="en-US" sz="2100" b="0" i="0" dirty="0" err="1">
                <a:solidFill>
                  <a:srgbClr val="09465E"/>
                </a:solidFill>
                <a:effectLst/>
                <a:latin typeface="+mn-lt"/>
              </a:rPr>
              <a:t>svolgono</a:t>
            </a:r>
            <a:r>
              <a:rPr lang="en-US" sz="2100" b="0" i="0" dirty="0">
                <a:solidFill>
                  <a:srgbClr val="09465E"/>
                </a:solidFill>
                <a:effectLst/>
                <a:latin typeface="+mn-lt"/>
              </a:rPr>
              <a:t> un </a:t>
            </a:r>
            <a:r>
              <a:rPr lang="en-US" sz="2100" b="0" i="0" dirty="0" err="1">
                <a:solidFill>
                  <a:srgbClr val="09465E"/>
                </a:solidFill>
                <a:effectLst/>
                <a:latin typeface="+mn-lt"/>
              </a:rPr>
              <a:t>ruolo</a:t>
            </a:r>
            <a:r>
              <a:rPr lang="en-US" sz="2100" b="0" i="0" dirty="0">
                <a:solidFill>
                  <a:srgbClr val="09465E"/>
                </a:solidFill>
                <a:effectLst/>
                <a:latin typeface="+mn-lt"/>
              </a:rPr>
              <a:t> </a:t>
            </a:r>
            <a:r>
              <a:rPr lang="en-US" sz="2100" b="0" i="0" dirty="0" err="1">
                <a:solidFill>
                  <a:srgbClr val="09465E"/>
                </a:solidFill>
                <a:effectLst/>
                <a:latin typeface="+mn-lt"/>
              </a:rPr>
              <a:t>fondamentale</a:t>
            </a:r>
            <a:r>
              <a:rPr lang="en-US" sz="2100" b="0" i="0" dirty="0">
                <a:solidFill>
                  <a:srgbClr val="09465E"/>
                </a:solidFill>
                <a:effectLst/>
                <a:latin typeface="+mn-lt"/>
              </a:rPr>
              <a:t> </a:t>
            </a:r>
            <a:r>
              <a:rPr lang="en-US" sz="2100" b="0" i="0" dirty="0" err="1">
                <a:solidFill>
                  <a:srgbClr val="09465E"/>
                </a:solidFill>
                <a:effectLst/>
                <a:latin typeface="+mn-lt"/>
              </a:rPr>
              <a:t>nel</a:t>
            </a:r>
            <a:r>
              <a:rPr lang="en-US" sz="2100" b="0" i="0" dirty="0">
                <a:solidFill>
                  <a:srgbClr val="09465E"/>
                </a:solidFill>
                <a:effectLst/>
                <a:latin typeface="+mn-lt"/>
              </a:rPr>
              <a:t> </a:t>
            </a:r>
            <a:r>
              <a:rPr lang="en-US" sz="2100" b="0" i="0" dirty="0" err="1">
                <a:solidFill>
                  <a:srgbClr val="09465E"/>
                </a:solidFill>
                <a:effectLst/>
                <a:latin typeface="+mn-lt"/>
              </a:rPr>
              <a:t>garantire</a:t>
            </a:r>
            <a:r>
              <a:rPr lang="en-US" sz="2100" b="0" i="0" dirty="0">
                <a:solidFill>
                  <a:srgbClr val="09465E"/>
                </a:solidFill>
                <a:effectLst/>
                <a:latin typeface="+mn-lt"/>
              </a:rPr>
              <a:t> </a:t>
            </a:r>
            <a:r>
              <a:rPr lang="en-US" sz="2100" b="0" i="0" dirty="0" err="1">
                <a:solidFill>
                  <a:srgbClr val="09465E"/>
                </a:solidFill>
                <a:effectLst/>
                <a:latin typeface="+mn-lt"/>
              </a:rPr>
              <a:t>che</a:t>
            </a:r>
            <a:r>
              <a:rPr lang="en-US" sz="2100" b="0" i="0" dirty="0">
                <a:solidFill>
                  <a:srgbClr val="09465E"/>
                </a:solidFill>
                <a:effectLst/>
                <a:latin typeface="+mn-lt"/>
              </a:rPr>
              <a:t> </a:t>
            </a:r>
            <a:r>
              <a:rPr lang="en-US" sz="2100" b="0" i="0" dirty="0" err="1">
                <a:solidFill>
                  <a:srgbClr val="09465E"/>
                </a:solidFill>
                <a:effectLst/>
                <a:latin typeface="+mn-lt"/>
              </a:rPr>
              <a:t>i</a:t>
            </a:r>
            <a:r>
              <a:rPr lang="en-US" sz="2100" b="0" i="0" dirty="0">
                <a:solidFill>
                  <a:srgbClr val="09465E"/>
                </a:solidFill>
                <a:effectLst/>
                <a:latin typeface="+mn-lt"/>
              </a:rPr>
              <a:t> </a:t>
            </a:r>
            <a:r>
              <a:rPr lang="en-US" sz="2100" b="0" i="0" dirty="0" err="1">
                <a:solidFill>
                  <a:srgbClr val="09465E"/>
                </a:solidFill>
                <a:effectLst/>
                <a:latin typeface="+mn-lt"/>
              </a:rPr>
              <a:t>prodotti</a:t>
            </a:r>
            <a:r>
              <a:rPr lang="en-US" sz="2100" b="0" i="0" dirty="0">
                <a:solidFill>
                  <a:srgbClr val="09465E"/>
                </a:solidFill>
                <a:effectLst/>
                <a:latin typeface="+mn-lt"/>
              </a:rPr>
              <a:t> </a:t>
            </a:r>
            <a:r>
              <a:rPr lang="en-US" sz="2100" b="0" i="0" dirty="0" err="1">
                <a:solidFill>
                  <a:srgbClr val="09465E"/>
                </a:solidFill>
                <a:effectLst/>
                <a:latin typeface="+mn-lt"/>
              </a:rPr>
              <a:t>arrivino</a:t>
            </a:r>
            <a:r>
              <a:rPr lang="en-US" sz="2100" b="0" i="0" dirty="0">
                <a:solidFill>
                  <a:srgbClr val="09465E"/>
                </a:solidFill>
                <a:effectLst/>
                <a:latin typeface="+mn-lt"/>
              </a:rPr>
              <a:t> al </a:t>
            </a:r>
            <a:r>
              <a:rPr lang="en-US" sz="2100" b="0" i="0" dirty="0" err="1">
                <a:solidFill>
                  <a:srgbClr val="09465E"/>
                </a:solidFill>
                <a:effectLst/>
                <a:latin typeface="+mn-lt"/>
              </a:rPr>
              <a:t>consumatore</a:t>
            </a:r>
            <a:r>
              <a:rPr lang="en-US" sz="2100" b="0" i="0" dirty="0">
                <a:solidFill>
                  <a:srgbClr val="09465E"/>
                </a:solidFill>
                <a:effectLst/>
                <a:latin typeface="+mn-lt"/>
              </a:rPr>
              <a:t> finale in buona </a:t>
            </a:r>
            <a:r>
              <a:rPr lang="en-US" sz="2100" b="0" i="0" dirty="0" err="1">
                <a:solidFill>
                  <a:srgbClr val="09465E"/>
                </a:solidFill>
                <a:effectLst/>
                <a:latin typeface="+mn-lt"/>
              </a:rPr>
              <a:t>qualità</a:t>
            </a:r>
            <a:r>
              <a:rPr lang="en-US" sz="2100" b="0" i="0" dirty="0">
                <a:solidFill>
                  <a:srgbClr val="09465E"/>
                </a:solidFill>
                <a:effectLst/>
                <a:latin typeface="+mn-lt"/>
              </a:rPr>
              <a:t>, </a:t>
            </a:r>
            <a:r>
              <a:rPr lang="en-US" sz="2100" b="0" i="0" dirty="0" err="1">
                <a:solidFill>
                  <a:srgbClr val="09465E"/>
                </a:solidFill>
                <a:effectLst/>
                <a:latin typeface="+mn-lt"/>
              </a:rPr>
              <a:t>assicurando</a:t>
            </a:r>
            <a:r>
              <a:rPr lang="en-US" sz="2100" b="0" i="0" dirty="0">
                <a:solidFill>
                  <a:srgbClr val="09465E"/>
                </a:solidFill>
                <a:effectLst/>
                <a:latin typeface="+mn-lt"/>
              </a:rPr>
              <a:t> la </a:t>
            </a:r>
            <a:r>
              <a:rPr lang="en-US" sz="2100" b="0" i="0" dirty="0" err="1">
                <a:solidFill>
                  <a:srgbClr val="09465E"/>
                </a:solidFill>
                <a:effectLst/>
                <a:latin typeface="+mn-lt"/>
              </a:rPr>
              <a:t>protezione</a:t>
            </a:r>
            <a:r>
              <a:rPr lang="en-US" sz="2100" b="0" i="0" dirty="0">
                <a:solidFill>
                  <a:srgbClr val="09465E"/>
                </a:solidFill>
                <a:effectLst/>
                <a:latin typeface="+mn-lt"/>
              </a:rPr>
              <a:t> da </a:t>
            </a:r>
            <a:r>
              <a:rPr lang="en-US" sz="2100" b="0" i="0" dirty="0" err="1">
                <a:solidFill>
                  <a:srgbClr val="09465E"/>
                </a:solidFill>
                <a:effectLst/>
                <a:latin typeface="+mn-lt"/>
              </a:rPr>
              <a:t>fattori</a:t>
            </a:r>
            <a:r>
              <a:rPr lang="en-US" sz="2100" b="0" i="0" dirty="0">
                <a:solidFill>
                  <a:srgbClr val="09465E"/>
                </a:solidFill>
                <a:effectLst/>
                <a:latin typeface="+mn-lt"/>
              </a:rPr>
              <a:t> </a:t>
            </a:r>
            <a:r>
              <a:rPr lang="en-US" sz="2100" b="0" i="0" dirty="0" err="1">
                <a:solidFill>
                  <a:srgbClr val="09465E"/>
                </a:solidFill>
                <a:effectLst/>
                <a:latin typeface="+mn-lt"/>
              </a:rPr>
              <a:t>fisici</a:t>
            </a:r>
            <a:r>
              <a:rPr lang="en-US" sz="2100" b="0" i="0" dirty="0">
                <a:solidFill>
                  <a:srgbClr val="09465E"/>
                </a:solidFill>
                <a:effectLst/>
                <a:latin typeface="+mn-lt"/>
              </a:rPr>
              <a:t>, </a:t>
            </a:r>
            <a:r>
              <a:rPr lang="en-US" sz="2100" b="0" i="0" dirty="0" err="1">
                <a:solidFill>
                  <a:srgbClr val="09465E"/>
                </a:solidFill>
                <a:effectLst/>
                <a:latin typeface="+mn-lt"/>
              </a:rPr>
              <a:t>chimici</a:t>
            </a:r>
            <a:r>
              <a:rPr lang="en-US" sz="2100" b="0" i="0" dirty="0">
                <a:solidFill>
                  <a:srgbClr val="09465E"/>
                </a:solidFill>
                <a:effectLst/>
                <a:latin typeface="+mn-lt"/>
              </a:rPr>
              <a:t> e </a:t>
            </a:r>
            <a:r>
              <a:rPr lang="en-US" sz="2100" b="0" i="0" dirty="0" err="1">
                <a:solidFill>
                  <a:srgbClr val="09465E"/>
                </a:solidFill>
                <a:effectLst/>
                <a:latin typeface="+mn-lt"/>
              </a:rPr>
              <a:t>biologici</a:t>
            </a:r>
            <a:r>
              <a:rPr lang="en-US" sz="2100" b="0" i="0" dirty="0">
                <a:solidFill>
                  <a:srgbClr val="09465E"/>
                </a:solidFill>
                <a:effectLst/>
                <a:latin typeface="+mn-lt"/>
              </a:rPr>
              <a:t>, come la luce, </a:t>
            </a:r>
            <a:r>
              <a:rPr lang="en-US" sz="2100" b="0" i="0" dirty="0" err="1">
                <a:solidFill>
                  <a:srgbClr val="09465E"/>
                </a:solidFill>
                <a:effectLst/>
                <a:latin typeface="+mn-lt"/>
              </a:rPr>
              <a:t>l'umidità</a:t>
            </a:r>
            <a:r>
              <a:rPr lang="en-US" sz="2100" b="0" i="0" dirty="0">
                <a:solidFill>
                  <a:srgbClr val="09465E"/>
                </a:solidFill>
                <a:effectLst/>
                <a:latin typeface="+mn-lt"/>
              </a:rPr>
              <a:t> e la </a:t>
            </a:r>
            <a:r>
              <a:rPr lang="en-US" sz="2100" b="0" i="0" dirty="0" err="1">
                <a:solidFill>
                  <a:srgbClr val="09465E"/>
                </a:solidFill>
                <a:effectLst/>
                <a:latin typeface="+mn-lt"/>
              </a:rPr>
              <a:t>presenza</a:t>
            </a:r>
            <a:r>
              <a:rPr lang="en-US" sz="2100" b="0" i="0" dirty="0">
                <a:solidFill>
                  <a:srgbClr val="09465E"/>
                </a:solidFill>
                <a:effectLst/>
                <a:latin typeface="+mn-lt"/>
              </a:rPr>
              <a:t> di </a:t>
            </a:r>
            <a:r>
              <a:rPr lang="en-US" sz="2100" b="0" i="0" dirty="0" err="1">
                <a:solidFill>
                  <a:srgbClr val="09465E"/>
                </a:solidFill>
                <a:effectLst/>
                <a:latin typeface="+mn-lt"/>
              </a:rPr>
              <a:t>microrganismi</a:t>
            </a:r>
            <a:r>
              <a:rPr lang="en-US" sz="2100" b="0" i="0" dirty="0">
                <a:solidFill>
                  <a:srgbClr val="09465E"/>
                </a:solidFill>
                <a:effectLst/>
                <a:latin typeface="+mn-lt"/>
              </a:rPr>
              <a:t>, </a:t>
            </a:r>
            <a:r>
              <a:rPr lang="en-US" sz="2100" b="0" i="0" dirty="0" err="1">
                <a:solidFill>
                  <a:srgbClr val="09465E"/>
                </a:solidFill>
                <a:effectLst/>
                <a:latin typeface="+mn-lt"/>
              </a:rPr>
              <a:t>oltre</a:t>
            </a:r>
            <a:r>
              <a:rPr lang="en-US" sz="2100" b="0" i="0" dirty="0">
                <a:solidFill>
                  <a:srgbClr val="09465E"/>
                </a:solidFill>
                <a:effectLst/>
                <a:latin typeface="+mn-lt"/>
              </a:rPr>
              <a:t> a </a:t>
            </a:r>
            <a:r>
              <a:rPr lang="en-US" sz="2100" b="0" i="0" dirty="0" err="1">
                <a:solidFill>
                  <a:srgbClr val="09465E"/>
                </a:solidFill>
                <a:effectLst/>
                <a:latin typeface="+mn-lt"/>
              </a:rPr>
              <a:t>controllare</a:t>
            </a:r>
            <a:r>
              <a:rPr lang="en-US" sz="2100" b="0" i="0" dirty="0">
                <a:solidFill>
                  <a:srgbClr val="09465E"/>
                </a:solidFill>
                <a:effectLst/>
                <a:latin typeface="+mn-lt"/>
              </a:rPr>
              <a:t> </a:t>
            </a:r>
            <a:r>
              <a:rPr lang="en-US" sz="2100" b="0" i="0" dirty="0" err="1">
                <a:solidFill>
                  <a:srgbClr val="09465E"/>
                </a:solidFill>
                <a:effectLst/>
                <a:latin typeface="+mn-lt"/>
              </a:rPr>
              <a:t>l'atmosfera</a:t>
            </a:r>
            <a:r>
              <a:rPr lang="en-US" sz="2100" b="0" i="0" dirty="0">
                <a:solidFill>
                  <a:srgbClr val="09465E"/>
                </a:solidFill>
                <a:effectLst/>
                <a:latin typeface="+mn-lt"/>
              </a:rPr>
              <a:t> interna, rallentando </a:t>
            </a:r>
            <a:r>
              <a:rPr lang="en-US" sz="2100" b="0" i="0" dirty="0" err="1">
                <a:solidFill>
                  <a:srgbClr val="09465E"/>
                </a:solidFill>
                <a:effectLst/>
                <a:latin typeface="+mn-lt"/>
              </a:rPr>
              <a:t>così</a:t>
            </a:r>
            <a:r>
              <a:rPr lang="en-US" sz="2100" b="0" i="0" dirty="0">
                <a:solidFill>
                  <a:srgbClr val="09465E"/>
                </a:solidFill>
                <a:effectLst/>
                <a:latin typeface="+mn-lt"/>
              </a:rPr>
              <a:t> </a:t>
            </a:r>
            <a:r>
              <a:rPr lang="en-US" sz="2100" b="0" i="0" dirty="0" err="1">
                <a:solidFill>
                  <a:srgbClr val="09465E"/>
                </a:solidFill>
                <a:effectLst/>
                <a:latin typeface="+mn-lt"/>
              </a:rPr>
              <a:t>processi</a:t>
            </a:r>
            <a:r>
              <a:rPr lang="en-US" sz="2100" b="0" i="0" dirty="0">
                <a:solidFill>
                  <a:srgbClr val="09465E"/>
                </a:solidFill>
                <a:effectLst/>
                <a:latin typeface="+mn-lt"/>
              </a:rPr>
              <a:t> come </a:t>
            </a:r>
            <a:r>
              <a:rPr lang="en-US" sz="2100" b="0" i="0" dirty="0" err="1">
                <a:solidFill>
                  <a:srgbClr val="09465E"/>
                </a:solidFill>
                <a:effectLst/>
                <a:latin typeface="+mn-lt"/>
              </a:rPr>
              <a:t>l'ossidazione</a:t>
            </a:r>
            <a:r>
              <a:rPr lang="en-US" sz="2100" b="0" i="0" dirty="0">
                <a:solidFill>
                  <a:srgbClr val="09465E"/>
                </a:solidFill>
                <a:effectLst/>
                <a:latin typeface="+mn-lt"/>
              </a:rPr>
              <a:t> e </a:t>
            </a:r>
            <a:r>
              <a:rPr lang="en-US" sz="2100" b="0" i="0" dirty="0" err="1">
                <a:solidFill>
                  <a:srgbClr val="09465E"/>
                </a:solidFill>
                <a:effectLst/>
                <a:latin typeface="+mn-lt"/>
              </a:rPr>
              <a:t>conferendo</a:t>
            </a:r>
            <a:r>
              <a:rPr lang="en-US" sz="2100" b="0" i="0" dirty="0">
                <a:solidFill>
                  <a:srgbClr val="09465E"/>
                </a:solidFill>
                <a:effectLst/>
                <a:latin typeface="+mn-lt"/>
              </a:rPr>
              <a:t> al </a:t>
            </a:r>
            <a:r>
              <a:rPr lang="en-US" sz="2100" b="0" i="0" dirty="0" err="1">
                <a:solidFill>
                  <a:srgbClr val="09465E"/>
                </a:solidFill>
                <a:effectLst/>
                <a:latin typeface="+mn-lt"/>
              </a:rPr>
              <a:t>prodotto</a:t>
            </a:r>
            <a:r>
              <a:rPr lang="en-US" sz="2100" b="0" i="0" dirty="0">
                <a:solidFill>
                  <a:srgbClr val="09465E"/>
                </a:solidFill>
                <a:effectLst/>
                <a:latin typeface="+mn-lt"/>
              </a:rPr>
              <a:t> </a:t>
            </a:r>
            <a:r>
              <a:rPr lang="en-US" sz="2100" b="0" i="0" dirty="0" err="1">
                <a:solidFill>
                  <a:srgbClr val="09465E"/>
                </a:solidFill>
                <a:effectLst/>
                <a:latin typeface="+mn-lt"/>
              </a:rPr>
              <a:t>una</a:t>
            </a:r>
            <a:r>
              <a:rPr lang="en-US" sz="2100" b="0" i="0" dirty="0">
                <a:solidFill>
                  <a:srgbClr val="09465E"/>
                </a:solidFill>
                <a:effectLst/>
                <a:latin typeface="+mn-lt"/>
              </a:rPr>
              <a:t> </a:t>
            </a:r>
            <a:r>
              <a:rPr lang="en-US" sz="2100" b="0" i="0" dirty="0" err="1">
                <a:solidFill>
                  <a:srgbClr val="09465E"/>
                </a:solidFill>
                <a:effectLst/>
                <a:latin typeface="+mn-lt"/>
              </a:rPr>
              <a:t>maggiore</a:t>
            </a:r>
            <a:r>
              <a:rPr lang="en-US" sz="2100" b="0" i="0" dirty="0">
                <a:solidFill>
                  <a:srgbClr val="09465E"/>
                </a:solidFill>
                <a:effectLst/>
                <a:latin typeface="+mn-lt"/>
              </a:rPr>
              <a:t> </a:t>
            </a:r>
            <a:r>
              <a:rPr lang="en-US" sz="2100" b="0" i="0" dirty="0" err="1">
                <a:solidFill>
                  <a:srgbClr val="09465E"/>
                </a:solidFill>
                <a:effectLst/>
                <a:latin typeface="+mn-lt"/>
              </a:rPr>
              <a:t>conservabilità</a:t>
            </a:r>
            <a:r>
              <a:rPr lang="en-US" sz="2100" b="0" i="0" dirty="0">
                <a:solidFill>
                  <a:srgbClr val="09465E"/>
                </a:solidFill>
                <a:effectLst/>
                <a:latin typeface="+mn-lt"/>
              </a:rPr>
              <a:t>.</a:t>
            </a:r>
            <a:endParaRPr lang="es-ES" sz="2100" dirty="0">
              <a:solidFill>
                <a:srgbClr val="09465E"/>
              </a:solidFill>
              <a:latin typeface="+mn-lt"/>
            </a:endParaRPr>
          </a:p>
        </p:txBody>
      </p:sp>
      <p:pic>
        <p:nvPicPr>
          <p:cNvPr id="6" name="Immagine 5" descr="Immagine che contiene testo, presa, design&#10;&#10;Il contenuto generato dall'IA potrebbe non essere corretto.">
            <a:extLst>
              <a:ext uri="{FF2B5EF4-FFF2-40B4-BE49-F238E27FC236}">
                <a16:creationId xmlns:a16="http://schemas.microsoft.com/office/drawing/2014/main" id="{0BC9D33C-4B67-7515-D43E-1117390DC04D}"/>
              </a:ext>
            </a:extLst>
          </p:cNvPr>
          <p:cNvPicPr>
            <a:picLocks noChangeAspect="1"/>
          </p:cNvPicPr>
          <p:nvPr/>
        </p:nvPicPr>
        <p:blipFill>
          <a:blip r:embed="rId4">
            <a:extLst>
              <a:ext uri="{28A0092B-C50C-407E-A947-70E740481C1C}">
                <a14:useLocalDpi xmlns:a14="http://schemas.microsoft.com/office/drawing/2010/main" val="0"/>
              </a:ext>
            </a:extLst>
          </a:blip>
          <a:srcRect l="33254" t="24109" r="29101" b="12308"/>
          <a:stretch>
            <a:fillRect/>
          </a:stretch>
        </p:blipFill>
        <p:spPr>
          <a:xfrm>
            <a:off x="5953449" y="1354015"/>
            <a:ext cx="5019665" cy="4769139"/>
          </a:xfrm>
          <a:prstGeom prst="rect">
            <a:avLst/>
          </a:prstGeom>
        </p:spPr>
      </p:pic>
    </p:spTree>
    <p:extLst>
      <p:ext uri="{BB962C8B-B14F-4D97-AF65-F5344CB8AC3E}">
        <p14:creationId xmlns:p14="http://schemas.microsoft.com/office/powerpoint/2010/main" val="15687153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9732" y="362946"/>
            <a:ext cx="10432535" cy="566822"/>
          </a:xfrm>
          <a:prstGeom prst="rect">
            <a:avLst/>
          </a:prstGeom>
        </p:spPr>
        <p:txBody>
          <a:bodyPr vert="horz" wrap="square" lIns="0" tIns="12700" rIns="0" bIns="0" rtlCol="0">
            <a:spAutoFit/>
          </a:bodyPr>
          <a:lstStyle/>
          <a:p>
            <a:pPr marL="12700">
              <a:lnSpc>
                <a:spcPct val="100000"/>
              </a:lnSpc>
              <a:spcBef>
                <a:spcPts val="100"/>
              </a:spcBef>
            </a:pPr>
            <a:r>
              <a:rPr lang="es-ES" sz="3600" b="1" kern="0" err="1">
                <a:effectLst/>
                <a:latin typeface="Calibri" panose="020F050202020403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I progressi biotecnologici per il confezionamento degli alimenti</a:t>
            </a:r>
            <a:endParaRPr sz="3600" spc="-10"/>
          </a:p>
        </p:txBody>
      </p:sp>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1656046" y="3681488"/>
            <a:ext cx="281948" cy="2670434"/>
          </a:xfrm>
          <a:prstGeom prst="rect">
            <a:avLst/>
          </a:prstGeom>
        </p:spPr>
      </p:pic>
      <p:pic>
        <p:nvPicPr>
          <p:cNvPr id="5" name="Immagine 4" descr="Immagine che contiene disegno, Arte bambini, cartone animato, clipart&#10;&#10;Il contenuto generato dall'IA potrebbe non essere corretto.">
            <a:extLst>
              <a:ext uri="{FF2B5EF4-FFF2-40B4-BE49-F238E27FC236}">
                <a16:creationId xmlns:a16="http://schemas.microsoft.com/office/drawing/2014/main" id="{8DE2EF63-ADFA-57D8-1717-CB2382B3AFB9}"/>
              </a:ext>
            </a:extLst>
          </p:cNvPr>
          <p:cNvPicPr>
            <a:picLocks noChangeAspect="1"/>
          </p:cNvPicPr>
          <p:nvPr/>
        </p:nvPicPr>
        <p:blipFill>
          <a:blip r:embed="rId4">
            <a:extLst>
              <a:ext uri="{28A0092B-C50C-407E-A947-70E740481C1C}">
                <a14:useLocalDpi xmlns:a14="http://schemas.microsoft.com/office/drawing/2010/main" val="0"/>
              </a:ext>
            </a:extLst>
          </a:blip>
          <a:srcRect l="12208" t="34703" r="17600" b="35183"/>
          <a:stretch>
            <a:fillRect/>
          </a:stretch>
        </p:blipFill>
        <p:spPr>
          <a:xfrm>
            <a:off x="993803" y="1415562"/>
            <a:ext cx="9433873" cy="5059184"/>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F4970-ADDF-5C78-F36C-6E4223A4291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E669D9D-AD85-9581-46EA-04B62205D525}"/>
              </a:ext>
            </a:extLst>
          </p:cNvPr>
          <p:cNvSpPr>
            <a:spLocks noGrp="1"/>
          </p:cNvSpPr>
          <p:nvPr>
            <p:ph type="body" sz="quarter" idx="21"/>
          </p:nvPr>
        </p:nvSpPr>
        <p:spPr>
          <a:xfrm>
            <a:off x="5314010" y="193861"/>
            <a:ext cx="6534446" cy="992652"/>
          </a:xfrm>
        </p:spPr>
        <p:txBody>
          <a:bodyPr/>
          <a:lstStyle/>
          <a:p>
            <a:r>
              <a:rPr lang="es-ES" kern="0" err="1">
                <a:latin typeface="Calibri" panose="020F0502020204030204" pitchFamily="34" charset="0"/>
                <a:cs typeface="Calibri"/>
              </a:rPr>
              <a:t>I progressi biotecnologici per il confezionamento degli alimenti</a:t>
            </a:r>
            <a:endParaRPr lang="en-IE" kern="0">
              <a:latin typeface="Calibri" panose="020F0502020204030204" pitchFamily="34" charset="0"/>
              <a:cs typeface="Calibri"/>
            </a:endParaRPr>
          </a:p>
          <a:p>
            <a:endParaRPr lang="en-IE"/>
          </a:p>
        </p:txBody>
      </p:sp>
      <p:sp>
        <p:nvSpPr>
          <p:cNvPr id="4" name="Text Placeholder 3">
            <a:extLst>
              <a:ext uri="{FF2B5EF4-FFF2-40B4-BE49-F238E27FC236}">
                <a16:creationId xmlns:a16="http://schemas.microsoft.com/office/drawing/2014/main" id="{5601A632-52B6-A75B-D106-59C2777F155D}"/>
              </a:ext>
            </a:extLst>
          </p:cNvPr>
          <p:cNvSpPr>
            <a:spLocks noGrp="1"/>
          </p:cNvSpPr>
          <p:nvPr>
            <p:ph type="body" sz="quarter" idx="22"/>
          </p:nvPr>
        </p:nvSpPr>
        <p:spPr>
          <a:xfrm>
            <a:off x="5468471" y="1533526"/>
            <a:ext cx="6561604" cy="4582802"/>
          </a:xfrm>
        </p:spPr>
        <p:txBody>
          <a:bodyPr/>
          <a:lstStyle/>
          <a:p>
            <a:pPr marL="0" indent="0">
              <a:lnSpc>
                <a:spcPct val="100000"/>
              </a:lnSpc>
              <a:spcAft>
                <a:spcPts val="600"/>
              </a:spcAft>
              <a:buSzPts val="1000"/>
              <a:tabLst>
                <a:tab pos="457200" algn="l"/>
              </a:tabLst>
            </a:pPr>
            <a:r>
              <a:rPr lang="es-ES" b="1" kern="0" err="1">
                <a:highlight>
                  <a:srgbClr val="60BA47"/>
                </a:highlight>
                <a:latin typeface="Calibri" panose="020F0502020204030204"/>
                <a:cs typeface="Times New Roman" panose="02020603050405020304" pitchFamily="18" charset="0"/>
              </a:rPr>
              <a:t>Confezione </a:t>
            </a:r>
            <a:r>
              <a:rPr lang="es-ES" b="1" kern="0">
                <a:highlight>
                  <a:srgbClr val="60BA47"/>
                </a:highlight>
                <a:latin typeface="Calibri" panose="020F0502020204030204"/>
                <a:cs typeface="Times New Roman" panose="02020603050405020304" pitchFamily="18" charset="0"/>
              </a:rPr>
              <a:t>attiva</a:t>
            </a:r>
            <a:r>
              <a:rPr lang="es-ES" kern="0">
                <a:latin typeface="Calibri" panose="020F0502020204030204"/>
                <a:cs typeface="Times New Roman" panose="02020603050405020304" pitchFamily="18" charset="0"/>
              </a:rPr>
              <a:t>:</a:t>
            </a:r>
          </a:p>
          <a:p>
            <a:pPr marL="0" indent="0">
              <a:lnSpc>
                <a:spcPct val="100000"/>
              </a:lnSpc>
              <a:spcAft>
                <a:spcPts val="600"/>
              </a:spcAft>
              <a:buSzPts val="1000"/>
              <a:tabLst>
                <a:tab pos="457200" algn="l"/>
              </a:tabLst>
            </a:pPr>
            <a:r>
              <a:rPr lang="en-US" kern="0">
                <a:latin typeface="Calibri" panose="020F0502020204030204"/>
                <a:cs typeface="Times New Roman" panose="02020603050405020304" pitchFamily="18" charset="0"/>
              </a:rPr>
              <a:t>Incorpora agenti antimicrobici o scavenger dell'ossigeno per inibire il deterioramento.</a:t>
            </a:r>
            <a:endParaRPr lang="es-ES" kern="0">
              <a:latin typeface="Calibri" panose="020F0502020204030204"/>
              <a:cs typeface="Times New Roman" panose="02020603050405020304" pitchFamily="18" charset="0"/>
            </a:endParaRPr>
          </a:p>
          <a:p>
            <a:pPr marL="0" indent="0">
              <a:lnSpc>
                <a:spcPct val="100000"/>
              </a:lnSpc>
              <a:spcAft>
                <a:spcPts val="600"/>
              </a:spcAft>
              <a:buSzPts val="1000"/>
              <a:tabLst>
                <a:tab pos="457200" algn="l"/>
              </a:tabLst>
            </a:pPr>
            <a:r>
              <a:rPr lang="es-ES" b="1" kern="0" err="1">
                <a:highlight>
                  <a:srgbClr val="60BA47"/>
                </a:highlight>
                <a:latin typeface="Calibri" panose="020F0502020204030204"/>
                <a:cs typeface="Times New Roman" panose="02020603050405020304" pitchFamily="18" charset="0"/>
              </a:rPr>
              <a:t>Rivestimenti commestibili</a:t>
            </a:r>
            <a:r>
              <a:rPr lang="es-ES" b="1" kern="0">
                <a:highlight>
                  <a:srgbClr val="60BA47"/>
                </a:highlight>
                <a:latin typeface="Calibri" panose="020F0502020204030204"/>
                <a:cs typeface="Times New Roman" panose="02020603050405020304" pitchFamily="18" charset="0"/>
              </a:rPr>
              <a:t>:</a:t>
            </a:r>
          </a:p>
          <a:p>
            <a:pPr marL="0" indent="0">
              <a:lnSpc>
                <a:spcPct val="100000"/>
              </a:lnSpc>
              <a:spcAft>
                <a:spcPts val="600"/>
              </a:spcAft>
              <a:buSzPts val="1000"/>
              <a:tabLst>
                <a:tab pos="457200" algn="l"/>
              </a:tabLst>
            </a:pPr>
            <a:r>
              <a:rPr lang="en-US" kern="0">
                <a:latin typeface="Calibri" panose="020F0502020204030204"/>
                <a:cs typeface="Times New Roman" panose="02020603050405020304" pitchFamily="18" charset="0"/>
              </a:rPr>
              <a:t>Le pellicole biodegradabili sono arricchite con bio-conservanti per prolungare la freschezza.</a:t>
            </a:r>
            <a:endParaRPr lang="es-ES" kern="0">
              <a:latin typeface="Calibri" panose="020F0502020204030204"/>
              <a:cs typeface="Times New Roman" panose="02020603050405020304" pitchFamily="18" charset="0"/>
            </a:endParaRPr>
          </a:p>
          <a:p>
            <a:pPr marL="0" indent="0">
              <a:lnSpc>
                <a:spcPct val="100000"/>
              </a:lnSpc>
              <a:spcAft>
                <a:spcPts val="600"/>
              </a:spcAft>
              <a:buSzPts val="1000"/>
              <a:tabLst>
                <a:tab pos="457200" algn="l"/>
              </a:tabLst>
            </a:pPr>
            <a:r>
              <a:rPr lang="en-US" i="1" kern="0" err="1">
                <a:latin typeface="Calibri" panose="020F0502020204030204"/>
                <a:cs typeface="Times New Roman" panose="02020603050405020304" pitchFamily="18" charset="0"/>
              </a:rPr>
              <a:t>Ad esempio</a:t>
            </a:r>
            <a:r>
              <a:rPr lang="en-US" i="1" kern="0">
                <a:latin typeface="Calibri" panose="020F0502020204030204"/>
                <a:cs typeface="Times New Roman" panose="02020603050405020304" pitchFamily="18" charset="0"/>
              </a:rPr>
              <a:t>: </a:t>
            </a:r>
            <a:r>
              <a:rPr lang="en-US" kern="0">
                <a:latin typeface="Calibri" panose="020F0502020204030204"/>
                <a:cs typeface="Times New Roman" panose="02020603050405020304" pitchFamily="18" charset="0"/>
              </a:rPr>
              <a:t>rivestimenti per la frutta che ritardano la maturazione e riducono la perdita di acqua.</a:t>
            </a:r>
            <a:endParaRPr lang="es-ES" kern="0">
              <a:latin typeface="Calibri" panose="020F0502020204030204"/>
              <a:cs typeface="Times New Roman" panose="02020603050405020304" pitchFamily="18" charset="0"/>
            </a:endParaRPr>
          </a:p>
          <a:p>
            <a:pPr marL="0" indent="0">
              <a:lnSpc>
                <a:spcPct val="100000"/>
              </a:lnSpc>
              <a:spcAft>
                <a:spcPts val="600"/>
              </a:spcAft>
              <a:buSzPts val="1000"/>
              <a:tabLst>
                <a:tab pos="457200" algn="l"/>
              </a:tabLst>
            </a:pPr>
            <a:r>
              <a:rPr lang="es-ES" b="1" kern="0" err="1">
                <a:highlight>
                  <a:srgbClr val="60BA47"/>
                </a:highlight>
                <a:latin typeface="Calibri" panose="020F0502020204030204"/>
                <a:cs typeface="Times New Roman" panose="02020603050405020304" pitchFamily="18" charset="0"/>
              </a:rPr>
              <a:t>Imballaggio </a:t>
            </a:r>
            <a:r>
              <a:rPr lang="es-ES" b="1" kern="0">
                <a:highlight>
                  <a:srgbClr val="60BA47"/>
                </a:highlight>
                <a:latin typeface="Calibri" panose="020F0502020204030204"/>
                <a:cs typeface="Times New Roman" panose="02020603050405020304" pitchFamily="18" charset="0"/>
              </a:rPr>
              <a:t>intelligente:</a:t>
            </a:r>
          </a:p>
          <a:p>
            <a:pPr marL="0" indent="0">
              <a:lnSpc>
                <a:spcPct val="100000"/>
              </a:lnSpc>
              <a:spcAft>
                <a:spcPts val="600"/>
              </a:spcAft>
              <a:buSzPts val="1000"/>
              <a:tabLst>
                <a:tab pos="457200" algn="l"/>
              </a:tabLst>
            </a:pPr>
            <a:r>
              <a:rPr lang="en-US" kern="0">
                <a:latin typeface="Calibri" panose="020F0502020204030204"/>
                <a:cs typeface="Times New Roman" panose="02020603050405020304" pitchFamily="18" charset="0"/>
              </a:rPr>
              <a:t>Biosensori incorporati nell'imballaggio per monitorare la freschezza, il pH o la contaminazione microbica.</a:t>
            </a:r>
            <a:endParaRPr lang="es-ES" kern="0">
              <a:latin typeface="Calibri" panose="020F0502020204030204"/>
              <a:cs typeface="Times New Roman" panose="02020603050405020304" pitchFamily="18" charset="0"/>
            </a:endParaRPr>
          </a:p>
          <a:p>
            <a:pPr marL="0" indent="0">
              <a:spcAft>
                <a:spcPts val="600"/>
              </a:spcAft>
            </a:pPr>
            <a:endParaRPr lang="en-IE"/>
          </a:p>
        </p:txBody>
      </p:sp>
      <p:pic>
        <p:nvPicPr>
          <p:cNvPr id="9" name="Marcador de posición de imagen 8">
            <a:extLst>
              <a:ext uri="{FF2B5EF4-FFF2-40B4-BE49-F238E27FC236}">
                <a16:creationId xmlns:a16="http://schemas.microsoft.com/office/drawing/2014/main" id="{B4DA416F-A95A-9813-B0D9-4F8113A7B236}"/>
              </a:ext>
            </a:extLst>
          </p:cNvPr>
          <p:cNvPicPr>
            <a:picLocks noGrp="1" noChangeAspect="1"/>
          </p:cNvPicPr>
          <p:nvPr>
            <p:ph type="pic" sz="quarter" idx="20"/>
          </p:nvPr>
        </p:nvPicPr>
        <p:blipFill>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1182611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17BCC-8BA1-F2F3-CD3A-06111F404BB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BE32F21-C9A0-88B5-321F-CC59EECF2392}"/>
              </a:ext>
            </a:extLst>
          </p:cNvPr>
          <p:cNvSpPr>
            <a:spLocks noGrp="1"/>
          </p:cNvSpPr>
          <p:nvPr>
            <p:ph type="body" sz="quarter" idx="21"/>
          </p:nvPr>
        </p:nvSpPr>
        <p:spPr>
          <a:xfrm>
            <a:off x="5468469" y="245347"/>
            <a:ext cx="6071068" cy="992652"/>
          </a:xfrm>
        </p:spPr>
        <p:txBody>
          <a:bodyPr/>
          <a:lstStyle/>
          <a:p>
            <a:r>
              <a:rPr lang="es-ES" kern="0" err="1">
                <a:latin typeface="Calibri" panose="020F0502020204030204" pitchFamily="34" charset="0"/>
              </a:rPr>
              <a:t>Biotecnologia </a:t>
            </a:r>
            <a:r>
              <a:rPr lang="es-ES" kern="0">
                <a:latin typeface="Calibri" panose="020F0502020204030204" pitchFamily="34" charset="0"/>
              </a:rPr>
              <a:t>e </a:t>
            </a:r>
            <a:r>
              <a:rPr lang="es-ES" sz="3600" b="1" kern="0" err="1">
                <a:effectLst/>
                <a:latin typeface="Calibri" panose="020F0502020204030204" pitchFamily="34" charset="0"/>
                <a:ea typeface="Times New Roman" panose="02020603050405020304" pitchFamily="18" charset="0"/>
              </a:rPr>
              <a:t>conservazione </a:t>
            </a:r>
            <a:r>
              <a:rPr lang="es-ES" kern="0" err="1">
                <a:latin typeface="Calibri" panose="020F0502020204030204" pitchFamily="34" charset="0"/>
              </a:rPr>
              <a:t>della catena del freddo</a:t>
            </a:r>
            <a:endParaRPr lang="es-ES" sz="3600"/>
          </a:p>
          <a:p>
            <a:endParaRPr lang="en-IE"/>
          </a:p>
        </p:txBody>
      </p:sp>
      <p:sp>
        <p:nvSpPr>
          <p:cNvPr id="4" name="Text Placeholder 3">
            <a:extLst>
              <a:ext uri="{FF2B5EF4-FFF2-40B4-BE49-F238E27FC236}">
                <a16:creationId xmlns:a16="http://schemas.microsoft.com/office/drawing/2014/main" id="{6BB219AD-2245-627E-1F9E-95BF73BCEDE7}"/>
              </a:ext>
            </a:extLst>
          </p:cNvPr>
          <p:cNvSpPr>
            <a:spLocks noGrp="1"/>
          </p:cNvSpPr>
          <p:nvPr>
            <p:ph type="body" sz="quarter" idx="22"/>
          </p:nvPr>
        </p:nvSpPr>
        <p:spPr>
          <a:xfrm>
            <a:off x="5468471" y="1533526"/>
            <a:ext cx="6561604" cy="4582802"/>
          </a:xfrm>
        </p:spPr>
        <p:txBody>
          <a:bodyPr/>
          <a:lstStyle/>
          <a:p>
            <a:pPr marL="0" lvl="0" indent="0">
              <a:lnSpc>
                <a:spcPct val="115000"/>
              </a:lnSpc>
              <a:spcAft>
                <a:spcPts val="800"/>
              </a:spcAft>
              <a:buSzPts val="1000"/>
              <a:tabLst>
                <a:tab pos="457200" algn="l"/>
              </a:tabLst>
            </a:pPr>
            <a:r>
              <a:rPr lang="es-ES" b="1" kern="0" err="1">
                <a:highlight>
                  <a:srgbClr val="60BA47"/>
                </a:highlight>
                <a:latin typeface="Calibri" panose="020F0502020204030204"/>
                <a:cs typeface="Times New Roman" panose="02020603050405020304" pitchFamily="18" charset="0"/>
              </a:rPr>
              <a:t>Crioprotettori</a:t>
            </a:r>
            <a:r>
              <a:rPr lang="es-ES" b="1" kern="0">
                <a:highlight>
                  <a:srgbClr val="60BA47"/>
                </a:highlight>
                <a:latin typeface="Calibri" panose="020F0502020204030204"/>
                <a:cs typeface="Times New Roman" panose="02020603050405020304" pitchFamily="18" charset="0"/>
              </a:rPr>
              <a:t>:</a:t>
            </a:r>
          </a:p>
          <a:p>
            <a:pPr marL="0" lvl="1" indent="0">
              <a:lnSpc>
                <a:spcPct val="115000"/>
              </a:lnSpc>
              <a:spcBef>
                <a:spcPts val="0"/>
              </a:spcBef>
              <a:spcAft>
                <a:spcPts val="800"/>
              </a:spcAft>
              <a:buSzPts val="1000"/>
              <a:tabLst>
                <a:tab pos="457200" algn="l"/>
              </a:tabLst>
            </a:pPr>
            <a:r>
              <a:rPr lang="en-US" sz="2400" kern="0" spc="0">
                <a:solidFill>
                  <a:srgbClr val="09465E"/>
                </a:solidFill>
                <a:latin typeface="Calibri" panose="020F0502020204030204"/>
                <a:cs typeface="Times New Roman" panose="02020603050405020304" pitchFamily="18" charset="0"/>
              </a:rPr>
              <a:t>Utilizzare soluzioni biotecnologiche come il trealosio per proteggere gli alimenti surgelati da cambiamenti strutturali e </a:t>
            </a:r>
            <a:r>
              <a:rPr lang="en-US" sz="2400" kern="0" spc="0" err="1">
                <a:solidFill>
                  <a:srgbClr val="09465E"/>
                </a:solidFill>
                <a:latin typeface="Calibri" panose="020F0502020204030204"/>
                <a:cs typeface="Times New Roman" panose="02020603050405020304" pitchFamily="18" charset="0"/>
              </a:rPr>
              <a:t>di sapore </a:t>
            </a:r>
            <a:r>
              <a:rPr lang="en-US" sz="2400" kern="0" spc="0">
                <a:solidFill>
                  <a:srgbClr val="09465E"/>
                </a:solidFill>
                <a:latin typeface="Calibri" panose="020F0502020204030204"/>
                <a:cs typeface="Times New Roman" panose="02020603050405020304" pitchFamily="18" charset="0"/>
              </a:rPr>
              <a:t>durante il congelamento e lo scongelamento.</a:t>
            </a:r>
          </a:p>
          <a:p>
            <a:pPr marL="0" lvl="1" indent="0">
              <a:lnSpc>
                <a:spcPct val="115000"/>
              </a:lnSpc>
              <a:spcBef>
                <a:spcPts val="0"/>
              </a:spcBef>
              <a:spcAft>
                <a:spcPts val="800"/>
              </a:spcAft>
              <a:buSzPts val="1000"/>
              <a:tabLst>
                <a:tab pos="457200" algn="l"/>
              </a:tabLst>
            </a:pPr>
            <a:endParaRPr lang="es-ES" sz="2400" kern="0" spc="0">
              <a:solidFill>
                <a:srgbClr val="09465E"/>
              </a:solidFill>
              <a:latin typeface="Calibri" panose="020F0502020204030204"/>
              <a:cs typeface="Times New Roman" panose="02020603050405020304" pitchFamily="18" charset="0"/>
            </a:endParaRPr>
          </a:p>
          <a:p>
            <a:pPr marL="0" lvl="0" indent="0">
              <a:lnSpc>
                <a:spcPct val="115000"/>
              </a:lnSpc>
              <a:spcAft>
                <a:spcPts val="800"/>
              </a:spcAft>
              <a:buSzPts val="1000"/>
              <a:tabLst>
                <a:tab pos="457200" algn="l"/>
              </a:tabLst>
            </a:pPr>
            <a:r>
              <a:rPr lang="es-ES" b="1" kern="0">
                <a:highlight>
                  <a:srgbClr val="60BA47"/>
                </a:highlight>
                <a:latin typeface="Calibri" panose="020F0502020204030204"/>
                <a:cs typeface="Times New Roman" panose="02020603050405020304" pitchFamily="18" charset="0"/>
              </a:rPr>
              <a:t>Conservazione </a:t>
            </a:r>
            <a:r>
              <a:rPr lang="es-ES" b="1" kern="0" err="1">
                <a:highlight>
                  <a:srgbClr val="60BA47"/>
                </a:highlight>
                <a:latin typeface="Calibri" panose="020F0502020204030204"/>
                <a:cs typeface="Times New Roman" panose="02020603050405020304" pitchFamily="18" charset="0"/>
              </a:rPr>
              <a:t>in atmosfera modificata</a:t>
            </a:r>
            <a:r>
              <a:rPr lang="es-ES" b="1" kern="0">
                <a:highlight>
                  <a:srgbClr val="60BA47"/>
                </a:highlight>
                <a:latin typeface="Calibri" panose="020F0502020204030204"/>
                <a:cs typeface="Times New Roman" panose="02020603050405020304" pitchFamily="18" charset="0"/>
              </a:rPr>
              <a:t>:</a:t>
            </a:r>
          </a:p>
          <a:p>
            <a:pPr marL="0" lvl="1" indent="0">
              <a:lnSpc>
                <a:spcPct val="115000"/>
              </a:lnSpc>
              <a:spcBef>
                <a:spcPts val="0"/>
              </a:spcBef>
              <a:spcAft>
                <a:spcPts val="800"/>
              </a:spcAft>
              <a:buSzPts val="1000"/>
              <a:tabLst>
                <a:tab pos="457200" algn="l"/>
              </a:tabLst>
            </a:pPr>
            <a:r>
              <a:rPr lang="en-US" sz="2400" kern="0" spc="0">
                <a:solidFill>
                  <a:srgbClr val="09465E"/>
                </a:solidFill>
                <a:latin typeface="Calibri" panose="020F0502020204030204"/>
                <a:cs typeface="Times New Roman" panose="02020603050405020304" pitchFamily="18" charset="0"/>
              </a:rPr>
              <a:t>La regolazione della composizione del gas negli ambienti di stoccaggio viene utilizzata per inibire la crescita microbica e rallentare i processi enzimatici.</a:t>
            </a:r>
            <a:endParaRPr lang="es-ES" sz="2400" kern="0" spc="0">
              <a:solidFill>
                <a:srgbClr val="09465E"/>
              </a:solidFill>
              <a:latin typeface="Calibri" panose="020F0502020204030204"/>
              <a:cs typeface="Times New Roman" panose="02020603050405020304" pitchFamily="18" charset="0"/>
            </a:endParaRPr>
          </a:p>
          <a:p>
            <a:pPr marL="0" indent="0">
              <a:spcAft>
                <a:spcPts val="600"/>
              </a:spcAft>
            </a:pPr>
            <a:endParaRPr lang="en-IE"/>
          </a:p>
        </p:txBody>
      </p:sp>
      <p:pic>
        <p:nvPicPr>
          <p:cNvPr id="7" name="Marcador de posición de imagen 6" descr="Imagen que contiene interior, tabla, pastel, azul&#10;&#10;El contenido generado por IA puede ser incorrecto.">
            <a:extLst>
              <a:ext uri="{FF2B5EF4-FFF2-40B4-BE49-F238E27FC236}">
                <a16:creationId xmlns:a16="http://schemas.microsoft.com/office/drawing/2014/main" id="{7EEBEAF6-E373-87EE-295C-6121C27C89F0}"/>
              </a:ext>
            </a:extLst>
          </p:cNvPr>
          <p:cNvPicPr>
            <a:picLocks noGrp="1" noChangeAspect="1"/>
          </p:cNvPicPr>
          <p:nvPr>
            <p:ph type="pic" sz="quarter" idx="2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46566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C9D67-5AAC-63C4-8084-CF158357575F}"/>
            </a:ext>
          </a:extLst>
        </p:cNvPr>
        <p:cNvGrpSpPr/>
        <p:nvPr/>
      </p:nvGrpSpPr>
      <p:grpSpPr>
        <a:xfrm>
          <a:off x="0" y="0"/>
          <a:ext cx="0" cy="0"/>
          <a:chOff x="0" y="0"/>
          <a:chExt cx="0" cy="0"/>
        </a:xfrm>
      </p:grpSpPr>
      <p:pic>
        <p:nvPicPr>
          <p:cNvPr id="4" name="object 4">
            <a:extLst>
              <a:ext uri="{FF2B5EF4-FFF2-40B4-BE49-F238E27FC236}">
                <a16:creationId xmlns:a16="http://schemas.microsoft.com/office/drawing/2014/main" id="{AD12EFAE-3FEB-F260-C981-E3ACC10186F5}"/>
              </a:ext>
            </a:extLst>
          </p:cNvPr>
          <p:cNvPicPr/>
          <p:nvPr/>
        </p:nvPicPr>
        <p:blipFill>
          <a:blip r:embed="rId3" cstate="email">
            <a:extLst>
              <a:ext uri="{28A0092B-C50C-407E-A947-70E740481C1C}">
                <a14:useLocalDpi xmlns:a14="http://schemas.microsoft.com/office/drawing/2010/main"/>
              </a:ext>
            </a:extLst>
          </a:blip>
          <a:stretch>
            <a:fillRect/>
          </a:stretch>
        </p:blipFill>
        <p:spPr>
          <a:xfrm>
            <a:off x="11656046" y="3681488"/>
            <a:ext cx="281948" cy="2670434"/>
          </a:xfrm>
          <a:prstGeom prst="rect">
            <a:avLst/>
          </a:prstGeom>
        </p:spPr>
      </p:pic>
      <p:pic>
        <p:nvPicPr>
          <p:cNvPr id="12" name="Imagen 11">
            <a:extLst>
              <a:ext uri="{FF2B5EF4-FFF2-40B4-BE49-F238E27FC236}">
                <a16:creationId xmlns:a16="http://schemas.microsoft.com/office/drawing/2014/main" id="{BA9BB45C-B6C6-4845-08A0-839574F4F6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866086">
            <a:off x="6192638" y="5642207"/>
            <a:ext cx="637041" cy="588667"/>
          </a:xfrm>
          <a:prstGeom prst="rect">
            <a:avLst/>
          </a:prstGeom>
        </p:spPr>
      </p:pic>
      <p:pic>
        <p:nvPicPr>
          <p:cNvPr id="19" name="Imagen 18">
            <a:extLst>
              <a:ext uri="{FF2B5EF4-FFF2-40B4-BE49-F238E27FC236}">
                <a16:creationId xmlns:a16="http://schemas.microsoft.com/office/drawing/2014/main" id="{86BAD95B-238A-A498-2149-B3BE3F8A2B1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52976" y="982567"/>
            <a:ext cx="4817250" cy="3062541"/>
          </a:xfrm>
          <a:prstGeom prst="rect">
            <a:avLst/>
          </a:prstGeom>
        </p:spPr>
      </p:pic>
      <p:sp>
        <p:nvSpPr>
          <p:cNvPr id="2" name="CuadroTexto 1">
            <a:extLst>
              <a:ext uri="{FF2B5EF4-FFF2-40B4-BE49-F238E27FC236}">
                <a16:creationId xmlns:a16="http://schemas.microsoft.com/office/drawing/2014/main" id="{B95CB9A4-75ED-045C-2B16-362864AAC6AA}"/>
              </a:ext>
            </a:extLst>
          </p:cNvPr>
          <p:cNvSpPr txBox="1"/>
          <p:nvPr/>
        </p:nvSpPr>
        <p:spPr>
          <a:xfrm>
            <a:off x="952499" y="4293430"/>
            <a:ext cx="10204495" cy="1200329"/>
          </a:xfrm>
          <a:prstGeom prst="rect">
            <a:avLst/>
          </a:prstGeom>
          <a:noFill/>
        </p:spPr>
        <p:txBody>
          <a:bodyPr wrap="square" rtlCol="0">
            <a:spAutoFit/>
          </a:bodyPr>
          <a:lstStyle/>
          <a:p>
            <a:pPr algn="just"/>
            <a:r>
              <a:rPr lang="en-US" sz="2400">
                <a:solidFill>
                  <a:srgbClr val="09465E"/>
                </a:solidFill>
                <a:latin typeface="+mn-lt"/>
              </a:rPr>
              <a:t>Dal design minimalista ai materiali futuristici, le </a:t>
            </a:r>
            <a:r>
              <a:rPr lang="en-US" sz="2400" b="1">
                <a:solidFill>
                  <a:srgbClr val="09465E"/>
                </a:solidFill>
                <a:latin typeface="+mn-lt"/>
              </a:rPr>
              <a:t>tendenze dell'imballaggio sostenibile </a:t>
            </a:r>
            <a:r>
              <a:rPr lang="en-US" sz="2400">
                <a:solidFill>
                  <a:srgbClr val="09465E"/>
                </a:solidFill>
                <a:latin typeface="+mn-lt"/>
              </a:rPr>
              <a:t>nel 2025 sono esplorate in </a:t>
            </a:r>
            <a:r>
              <a:rPr lang="en-US" sz="2400">
                <a:solidFill>
                  <a:srgbClr val="09465E"/>
                </a:solidFill>
                <a:latin typeface="+mn-lt"/>
                <a:hlinkClick r:id="rId6"/>
              </a:rPr>
              <a:t>questo blog</a:t>
            </a:r>
            <a:r>
              <a:rPr lang="en-US" sz="2400">
                <a:solidFill>
                  <a:srgbClr val="09465E"/>
                </a:solidFill>
                <a:latin typeface="+mn-lt"/>
              </a:rPr>
              <a:t>. Ecco tutto quello che c'è da sapere per essere all'avanguardia nel mondo del packaging eco-consapevole. </a:t>
            </a:r>
          </a:p>
        </p:txBody>
      </p:sp>
      <p:sp>
        <p:nvSpPr>
          <p:cNvPr id="3" name="CuadroTexto 2">
            <a:extLst>
              <a:ext uri="{FF2B5EF4-FFF2-40B4-BE49-F238E27FC236}">
                <a16:creationId xmlns:a16="http://schemas.microsoft.com/office/drawing/2014/main" id="{71787FA1-3A58-0D8C-E947-C6A476A017DF}"/>
              </a:ext>
            </a:extLst>
          </p:cNvPr>
          <p:cNvSpPr txBox="1"/>
          <p:nvPr/>
        </p:nvSpPr>
        <p:spPr>
          <a:xfrm>
            <a:off x="8024649" y="528145"/>
            <a:ext cx="2514600" cy="369332"/>
          </a:xfrm>
          <a:prstGeom prst="rect">
            <a:avLst/>
          </a:prstGeom>
          <a:noFill/>
        </p:spPr>
        <p:txBody>
          <a:bodyPr wrap="square" rtlCol="0">
            <a:spAutoFit/>
          </a:bodyPr>
          <a:lstStyle/>
          <a:p>
            <a:pPr algn="just"/>
            <a:r>
              <a:rPr lang="en-US">
                <a:solidFill>
                  <a:srgbClr val="09465E"/>
                </a:solidFill>
                <a:latin typeface="+mn-lt"/>
              </a:rPr>
              <a:t>. </a:t>
            </a:r>
            <a:endParaRPr lang="es-ES"/>
          </a:p>
        </p:txBody>
      </p:sp>
      <p:pic>
        <p:nvPicPr>
          <p:cNvPr id="6" name="Imagen 5">
            <a:extLst>
              <a:ext uri="{FF2B5EF4-FFF2-40B4-BE49-F238E27FC236}">
                <a16:creationId xmlns:a16="http://schemas.microsoft.com/office/drawing/2014/main" id="{98EA7F00-094D-3736-6E06-2A20656E2ED5}"/>
              </a:ext>
            </a:extLst>
          </p:cNvPr>
          <p:cNvPicPr>
            <a:picLocks noChangeAspect="1"/>
          </p:cNvPicPr>
          <p:nvPr/>
        </p:nvPicPr>
        <p:blipFill>
          <a:blip r:embed="rId7"/>
          <a:stretch>
            <a:fillRect/>
          </a:stretch>
        </p:blipFill>
        <p:spPr>
          <a:xfrm>
            <a:off x="9193003" y="1313508"/>
            <a:ext cx="1525842" cy="1200329"/>
          </a:xfrm>
          <a:prstGeom prst="rect">
            <a:avLst/>
          </a:prstGeom>
        </p:spPr>
      </p:pic>
    </p:spTree>
    <p:extLst>
      <p:ext uri="{BB962C8B-B14F-4D97-AF65-F5344CB8AC3E}">
        <p14:creationId xmlns:p14="http://schemas.microsoft.com/office/powerpoint/2010/main" val="3146477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61EEBE-CA4E-9B3C-BB83-0B67FA59C89A}"/>
              </a:ext>
            </a:extLst>
          </p:cNvPr>
          <p:cNvSpPr>
            <a:spLocks noGrp="1"/>
          </p:cNvSpPr>
          <p:nvPr>
            <p:ph type="body" sz="quarter" idx="16"/>
          </p:nvPr>
        </p:nvSpPr>
        <p:spPr>
          <a:xfrm>
            <a:off x="532945" y="330400"/>
            <a:ext cx="5293183" cy="992652"/>
          </a:xfrm>
        </p:spPr>
        <p:txBody>
          <a:bodyPr/>
          <a:lstStyle/>
          <a:p>
            <a:r>
              <a:rPr lang="en-US" sz="3600"/>
              <a:t>Innovazione e tecnologia nel </a:t>
            </a:r>
            <a:r>
              <a:rPr lang="en-US" sz="3600" spc="-10"/>
              <a:t>settore </a:t>
            </a:r>
            <a:r>
              <a:rPr lang="en-US" sz="3600"/>
              <a:t>alimentare</a:t>
            </a:r>
            <a:endParaRPr lang="en-IE"/>
          </a:p>
          <a:p>
            <a:endParaRPr lang="en-IE"/>
          </a:p>
        </p:txBody>
      </p:sp>
      <p:sp>
        <p:nvSpPr>
          <p:cNvPr id="3" name="Text Placeholder 2">
            <a:extLst>
              <a:ext uri="{FF2B5EF4-FFF2-40B4-BE49-F238E27FC236}">
                <a16:creationId xmlns:a16="http://schemas.microsoft.com/office/drawing/2014/main" id="{1EE86075-4ADE-5130-8A8B-E0704C416EFD}"/>
              </a:ext>
            </a:extLst>
          </p:cNvPr>
          <p:cNvSpPr>
            <a:spLocks noGrp="1"/>
          </p:cNvSpPr>
          <p:nvPr>
            <p:ph type="body" sz="quarter" idx="19"/>
          </p:nvPr>
        </p:nvSpPr>
        <p:spPr>
          <a:xfrm>
            <a:off x="556513" y="1475771"/>
            <a:ext cx="5612271" cy="3456448"/>
          </a:xfrm>
        </p:spPr>
        <p:txBody>
          <a:bodyPr/>
          <a:lstStyle/>
          <a:p>
            <a:pPr marL="12700" marR="5080" lvl="0" indent="0" defTabSz="914400" eaLnBrk="1" fontAlgn="auto" latinLnBrk="0" hangingPunct="1">
              <a:lnSpc>
                <a:spcPct val="100000"/>
              </a:lnSpc>
              <a:spcBef>
                <a:spcPts val="15"/>
              </a:spcBef>
              <a:spcAft>
                <a:spcPts val="0"/>
              </a:spcAft>
              <a:buClrTx/>
              <a:buSzTx/>
              <a:buFontTx/>
              <a:buNone/>
              <a:tabLst/>
              <a:defRPr/>
            </a:pPr>
            <a:r>
              <a:rPr kumimoji="0" lang="en-US" sz="2200" b="0" i="0" u="none" strike="noStrike" kern="0" cap="none" spc="0" normalizeH="0" baseline="0" noProof="0">
                <a:ln>
                  <a:noFill/>
                </a:ln>
                <a:solidFill>
                  <a:srgbClr val="09465E"/>
                </a:solidFill>
                <a:effectLst/>
                <a:uLnTx/>
                <a:uFillTx/>
                <a:latin typeface="Calibri"/>
                <a:ea typeface="Times New Roman" panose="02020603050405020304" pitchFamily="18" charset="0"/>
                <a:cs typeface="Times New Roman" panose="02020603050405020304" pitchFamily="18" charset="0"/>
              </a:rPr>
              <a:t>Tutte le sfide di cui sopra richiedono sostenibilità, sicurezza alimentare, richieste dei consumatori ed efficienza nella produzione; pertanto, l'industria alimentare sta subendo una trasformazione guidata dai progressi della tecnologia, assicurando che rimanga competitiva, resiliente e allineata agli obiettivi globali di sostenibilità.</a:t>
            </a:r>
          </a:p>
          <a:p>
            <a:pPr marL="12700" marR="5080" lvl="0" indent="0" defTabSz="914400" rtl="0" eaLnBrk="1" fontAlgn="auto" latinLnBrk="0" hangingPunct="1">
              <a:lnSpc>
                <a:spcPct val="100000"/>
              </a:lnSpc>
              <a:spcBef>
                <a:spcPts val="15"/>
              </a:spcBef>
              <a:spcAft>
                <a:spcPts val="0"/>
              </a:spcAft>
              <a:buClrTx/>
              <a:buSzTx/>
              <a:buFontTx/>
              <a:buNone/>
              <a:tabLst/>
              <a:defRPr/>
            </a:pPr>
            <a:r>
              <a:rPr kumimoji="0" lang="en-US" sz="2200" b="0" i="0" u="none" strike="noStrike" kern="100" cap="none" spc="0" normalizeH="0" baseline="0" noProof="0">
                <a:ln>
                  <a:noFill/>
                </a:ln>
                <a:solidFill>
                  <a:srgbClr val="09465E"/>
                </a:solidFill>
                <a:effectLst/>
                <a:uLnTx/>
                <a:uFillTx/>
                <a:latin typeface="Calibri"/>
                <a:ea typeface="Aptos" panose="020B0004020202020204" pitchFamily="34" charset="0"/>
                <a:cs typeface="Times New Roman" panose="02020603050405020304" pitchFamily="18" charset="0"/>
              </a:rPr>
              <a:t>In questa sezione verranno illustrati i </a:t>
            </a:r>
            <a:r>
              <a:rPr kumimoji="0" lang="en-US" sz="2200" b="1" i="0" u="none" strike="noStrike" kern="100" cap="none" spc="0" normalizeH="0" baseline="0" noProof="0">
                <a:ln>
                  <a:noFill/>
                </a:ln>
                <a:solidFill>
                  <a:srgbClr val="09465E"/>
                </a:solidFill>
                <a:effectLst/>
                <a:uLnTx/>
                <a:uFillTx/>
                <a:latin typeface="Calibri"/>
                <a:ea typeface="Aptos" panose="020B0004020202020204" pitchFamily="34" charset="0"/>
                <a:cs typeface="Times New Roman" panose="02020603050405020304" pitchFamily="18" charset="0"/>
              </a:rPr>
              <a:t>principali fattori di innovazione </a:t>
            </a:r>
            <a:r>
              <a:rPr kumimoji="0" lang="en-US" sz="2200" b="0" i="0" u="none" strike="noStrike" kern="100" cap="none" spc="0" normalizeH="0" baseline="0" noProof="0">
                <a:ln>
                  <a:noFill/>
                </a:ln>
                <a:solidFill>
                  <a:srgbClr val="09465E"/>
                </a:solidFill>
                <a:effectLst/>
                <a:uLnTx/>
                <a:uFillTx/>
                <a:latin typeface="Calibri"/>
                <a:ea typeface="Aptos" panose="020B0004020202020204" pitchFamily="34" charset="0"/>
                <a:cs typeface="Times New Roman" panose="02020603050405020304" pitchFamily="18" charset="0"/>
              </a:rPr>
              <a:t>e le </a:t>
            </a:r>
            <a:r>
              <a:rPr kumimoji="0" lang="en-US" sz="2200" b="1" i="0" u="none" strike="noStrike" kern="0" cap="none" spc="0" normalizeH="0" baseline="0" noProof="0">
                <a:ln>
                  <a:noFill/>
                </a:ln>
                <a:solidFill>
                  <a:srgbClr val="09465E"/>
                </a:solidFill>
                <a:effectLst/>
                <a:uLnTx/>
                <a:uFillTx/>
                <a:latin typeface="Calibri"/>
                <a:ea typeface="Times New Roman" panose="02020603050405020304" pitchFamily="18" charset="0"/>
              </a:rPr>
              <a:t>tecnologie emergenti </a:t>
            </a:r>
            <a:r>
              <a:rPr kumimoji="0" lang="en-US" sz="2200" b="0" i="0" u="none" strike="noStrike" kern="0" cap="none" spc="0" normalizeH="0" baseline="0" noProof="0">
                <a:ln>
                  <a:noFill/>
                </a:ln>
                <a:solidFill>
                  <a:srgbClr val="09465E"/>
                </a:solidFill>
                <a:effectLst/>
                <a:uLnTx/>
                <a:uFillTx/>
                <a:latin typeface="Calibri"/>
                <a:ea typeface="Times New Roman" panose="02020603050405020304" pitchFamily="18" charset="0"/>
              </a:rPr>
              <a:t>nel settore alimentare, le </a:t>
            </a:r>
            <a:r>
              <a:rPr kumimoji="0" lang="es-ES" sz="2200" b="1" i="0" u="none" strike="noStrike" kern="0" cap="none" spc="0" normalizeH="0" baseline="0" noProof="0" err="1">
                <a:ln>
                  <a:noFill/>
                </a:ln>
                <a:solidFill>
                  <a:srgbClr val="09465E"/>
                </a:solidFill>
                <a:effectLst/>
                <a:uLnTx/>
                <a:uFillTx/>
                <a:latin typeface="Calibri"/>
                <a:ea typeface="Times New Roman" panose="02020603050405020304" pitchFamily="18" charset="0"/>
              </a:rPr>
              <a:t>biotecnologie </a:t>
            </a:r>
            <a:r>
              <a:rPr kumimoji="0" lang="es-ES" sz="2200" b="0" i="0" u="none" strike="noStrike" kern="0" cap="none" spc="0" normalizeH="0" baseline="0" noProof="0">
                <a:ln>
                  <a:noFill/>
                </a:ln>
                <a:solidFill>
                  <a:srgbClr val="09465E"/>
                </a:solidFill>
                <a:effectLst/>
                <a:uLnTx/>
                <a:uFillTx/>
                <a:latin typeface="Calibri"/>
                <a:ea typeface="Times New Roman" panose="02020603050405020304" pitchFamily="18" charset="0"/>
              </a:rPr>
              <a:t>e </a:t>
            </a:r>
            <a:r>
              <a:rPr kumimoji="0" lang="es-ES" sz="2200" b="0" i="0" u="none" strike="noStrike" kern="0" cap="none" spc="0" normalizeH="0" baseline="0" noProof="0" err="1">
                <a:ln>
                  <a:noFill/>
                </a:ln>
                <a:solidFill>
                  <a:srgbClr val="09465E"/>
                </a:solidFill>
                <a:effectLst/>
                <a:uLnTx/>
                <a:uFillTx/>
                <a:latin typeface="Calibri"/>
                <a:ea typeface="Times New Roman" panose="02020603050405020304" pitchFamily="18" charset="0"/>
              </a:rPr>
              <a:t>infine </a:t>
            </a:r>
            <a:r>
              <a:rPr kumimoji="0" lang="en-US" sz="2200" b="1" i="0" u="none" strike="noStrike" kern="0" cap="none" spc="0" normalizeH="0" baseline="0" noProof="0">
                <a:ln>
                  <a:noFill/>
                </a:ln>
                <a:solidFill>
                  <a:srgbClr val="09465E"/>
                </a:solidFill>
                <a:effectLst/>
                <a:uLnTx/>
                <a:uFillTx/>
                <a:latin typeface="Calibri"/>
                <a:ea typeface="Times New Roman" panose="02020603050405020304" pitchFamily="18" charset="0"/>
              </a:rPr>
              <a:t>le innovazioni nella produzione alimentare</a:t>
            </a:r>
            <a:r>
              <a:rPr kumimoji="0" lang="en-US" sz="2200" b="0" i="0" u="none" strike="noStrike" kern="0" cap="none" spc="0" normalizeH="0" baseline="0" noProof="0">
                <a:ln>
                  <a:noFill/>
                </a:ln>
                <a:solidFill>
                  <a:srgbClr val="09465E"/>
                </a:solidFill>
                <a:effectLst/>
                <a:uLnTx/>
                <a:uFillTx/>
                <a:latin typeface="Calibri"/>
                <a:ea typeface="Times New Roman" panose="02020603050405020304" pitchFamily="18" charset="0"/>
              </a:rPr>
              <a:t>. </a:t>
            </a:r>
          </a:p>
          <a:p>
            <a:pPr marL="12700" marR="5080" lvl="0" indent="0" defTabSz="914400" rtl="0" eaLnBrk="1" fontAlgn="auto" latinLnBrk="0" hangingPunct="1">
              <a:lnSpc>
                <a:spcPct val="100000"/>
              </a:lnSpc>
              <a:spcBef>
                <a:spcPts val="15"/>
              </a:spcBef>
              <a:spcAft>
                <a:spcPts val="0"/>
              </a:spcAft>
              <a:buClrTx/>
              <a:buSzTx/>
              <a:buFontTx/>
              <a:buNone/>
              <a:tabLst/>
              <a:defRPr/>
            </a:pPr>
            <a:endParaRPr lang="en-US" sz="2200" kern="0">
              <a:latin typeface="Calibri"/>
              <a:ea typeface="Aptos" panose="020B0004020202020204" pitchFamily="34" charset="0"/>
              <a:cs typeface="Times New Roman" panose="02020603050405020304" pitchFamily="18" charset="0"/>
            </a:endParaRPr>
          </a:p>
          <a:p>
            <a:pPr marL="12700" marR="5080" lvl="0" indent="0" defTabSz="914400" rtl="0" eaLnBrk="1" fontAlgn="auto" latinLnBrk="0" hangingPunct="1">
              <a:lnSpc>
                <a:spcPct val="100000"/>
              </a:lnSpc>
              <a:spcBef>
                <a:spcPts val="15"/>
              </a:spcBef>
              <a:spcAft>
                <a:spcPts val="0"/>
              </a:spcAft>
              <a:buClrTx/>
              <a:buSzTx/>
              <a:buFontTx/>
              <a:buNone/>
              <a:tabLst/>
              <a:defRPr/>
            </a:pPr>
            <a:endParaRPr kumimoji="0" lang="en-US" sz="2200" b="0" i="0" u="none" strike="noStrike" kern="0" cap="none" spc="0" normalizeH="0" baseline="0" noProof="0">
              <a:ln>
                <a:noFill/>
              </a:ln>
              <a:solidFill>
                <a:srgbClr val="09465E"/>
              </a:solidFill>
              <a:effectLst/>
              <a:uLnTx/>
              <a:uFillTx/>
              <a:latin typeface="Calibri"/>
              <a:ea typeface="Aptos" panose="020B0004020202020204" pitchFamily="34" charset="0"/>
              <a:cs typeface="Times New Roman" panose="02020603050405020304" pitchFamily="18" charset="0"/>
            </a:endParaRPr>
          </a:p>
          <a:p>
            <a:pPr marL="12700" marR="5080" lvl="0" indent="0" defTabSz="914400" rtl="0" eaLnBrk="1" fontAlgn="auto" latinLnBrk="0" hangingPunct="1">
              <a:lnSpc>
                <a:spcPct val="100000"/>
              </a:lnSpc>
              <a:spcBef>
                <a:spcPts val="15"/>
              </a:spcBef>
              <a:spcAft>
                <a:spcPts val="0"/>
              </a:spcAft>
              <a:buClrTx/>
              <a:buSzTx/>
              <a:buFontTx/>
              <a:buNone/>
              <a:tabLst/>
              <a:defRPr/>
            </a:pPr>
            <a:endParaRPr kumimoji="0" lang="es-ES" sz="2200" b="0" i="0" u="none" strike="noStrike" kern="100" cap="none" spc="0" normalizeH="0" baseline="0" noProof="0">
              <a:ln>
                <a:noFill/>
              </a:ln>
              <a:solidFill>
                <a:srgbClr val="09465E"/>
              </a:solidFill>
              <a:effectLst/>
              <a:uLnTx/>
              <a:uFillTx/>
              <a:latin typeface="Calibri"/>
              <a:ea typeface="Aptos" panose="020B0004020202020204" pitchFamily="34" charset="0"/>
              <a:cs typeface="Times New Roman" panose="02020603050405020304" pitchFamily="18" charset="0"/>
            </a:endParaRPr>
          </a:p>
        </p:txBody>
      </p:sp>
      <p:pic>
        <p:nvPicPr>
          <p:cNvPr id="6" name="Picture Placeholder 5" descr="Light bulb glowing">
            <a:extLst>
              <a:ext uri="{FF2B5EF4-FFF2-40B4-BE49-F238E27FC236}">
                <a16:creationId xmlns:a16="http://schemas.microsoft.com/office/drawing/2014/main" id="{A543C9E9-0184-D800-8493-B1A75EBA2E23}"/>
              </a:ext>
            </a:extLst>
          </p:cNvPr>
          <p:cNvPicPr>
            <a:picLocks noGrp="1" noChangeAspect="1"/>
          </p:cNvPicPr>
          <p:nvPr>
            <p:ph type="pic" sz="quarter" idx="20"/>
          </p:nvPr>
        </p:nvPicPr>
        <p:blipFill>
          <a:blip r:embed="rId3" cstate="email">
            <a:extLst>
              <a:ext uri="{28A0092B-C50C-407E-A947-70E740481C1C}">
                <a14:useLocalDpi xmlns:a14="http://schemas.microsoft.com/office/drawing/2010/main"/>
              </a:ext>
            </a:extLst>
          </a:blip>
          <a:srcRect/>
          <a:stretch/>
        </p:blipFill>
        <p:spPr>
          <a:xfrm>
            <a:off x="6297989" y="0"/>
            <a:ext cx="5361066" cy="6858000"/>
          </a:xfrm>
        </p:spPr>
      </p:pic>
      <p:sp>
        <p:nvSpPr>
          <p:cNvPr id="4" name="CuadroTexto 3">
            <a:extLst>
              <a:ext uri="{FF2B5EF4-FFF2-40B4-BE49-F238E27FC236}">
                <a16:creationId xmlns:a16="http://schemas.microsoft.com/office/drawing/2014/main" id="{9BBAFD7C-82D1-00E6-AE86-DC13D8C466F7}"/>
              </a:ext>
            </a:extLst>
          </p:cNvPr>
          <p:cNvSpPr txBox="1"/>
          <p:nvPr/>
        </p:nvSpPr>
        <p:spPr>
          <a:xfrm>
            <a:off x="533816" y="5841256"/>
            <a:ext cx="5708962" cy="1015663"/>
          </a:xfrm>
          <a:prstGeom prst="rect">
            <a:avLst/>
          </a:prstGeom>
          <a:noFill/>
        </p:spPr>
        <p:txBody>
          <a:bodyPr wrap="square" rtlCol="0">
            <a:spAutoFit/>
          </a:bodyPr>
          <a:lstStyle/>
          <a:p>
            <a:pPr algn="l"/>
            <a:r>
              <a:rPr lang="en-US" sz="2000" b="1" i="0">
                <a:solidFill>
                  <a:srgbClr val="121212"/>
                </a:solidFill>
                <a:effectLst/>
                <a:latin typeface="+mn-lt"/>
                <a:hlinkClick r:id="rId4"/>
              </a:rPr>
              <a:t>Come la nuova tecnologia sta trasformando l'industria alimentare e delle bevande</a:t>
            </a:r>
            <a:endParaRPr lang="en-US" sz="2000" b="1" i="0">
              <a:solidFill>
                <a:srgbClr val="121212"/>
              </a:solidFill>
              <a:effectLst/>
              <a:latin typeface="+mn-lt"/>
            </a:endParaRPr>
          </a:p>
          <a:p>
            <a:pPr algn="l"/>
            <a:endParaRPr lang="en-US" sz="2000" i="0">
              <a:solidFill>
                <a:srgbClr val="121212"/>
              </a:solidFill>
              <a:effectLst/>
              <a:latin typeface="+mn-lt"/>
            </a:endParaRPr>
          </a:p>
        </p:txBody>
      </p:sp>
      <p:grpSp>
        <p:nvGrpSpPr>
          <p:cNvPr id="5" name="Graphic 4">
            <a:extLst>
              <a:ext uri="{FF2B5EF4-FFF2-40B4-BE49-F238E27FC236}">
                <a16:creationId xmlns:a16="http://schemas.microsoft.com/office/drawing/2014/main" id="{FFE550D8-68C0-C589-C478-9DB71BCB0E27}"/>
              </a:ext>
            </a:extLst>
          </p:cNvPr>
          <p:cNvGrpSpPr/>
          <p:nvPr/>
        </p:nvGrpSpPr>
        <p:grpSpPr>
          <a:xfrm rot="19786467">
            <a:off x="5448750" y="6062988"/>
            <a:ext cx="350748" cy="580547"/>
            <a:chOff x="9129274" y="2719113"/>
            <a:chExt cx="717140" cy="1386497"/>
          </a:xfrm>
          <a:solidFill>
            <a:srgbClr val="09465E"/>
          </a:solidFill>
        </p:grpSpPr>
        <p:grpSp>
          <p:nvGrpSpPr>
            <p:cNvPr id="7" name="Graphic 4">
              <a:extLst>
                <a:ext uri="{FF2B5EF4-FFF2-40B4-BE49-F238E27FC236}">
                  <a16:creationId xmlns:a16="http://schemas.microsoft.com/office/drawing/2014/main" id="{E061096C-81B3-9C70-8FAB-A3A9D5E6D99C}"/>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714BCA6C-336D-6B53-9A04-25B3AA0191C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58">
                <a:extLst>
                  <a:ext uri="{FF2B5EF4-FFF2-40B4-BE49-F238E27FC236}">
                    <a16:creationId xmlns:a16="http://schemas.microsoft.com/office/drawing/2014/main" id="{4257B501-F245-5C97-4852-E7D9F2966C90}"/>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8" name="Graphic 4">
              <a:extLst>
                <a:ext uri="{FF2B5EF4-FFF2-40B4-BE49-F238E27FC236}">
                  <a16:creationId xmlns:a16="http://schemas.microsoft.com/office/drawing/2014/main" id="{B3C2C544-0B99-E1C1-7E5E-3641AF396731}"/>
                </a:ext>
              </a:extLst>
            </p:cNvPr>
            <p:cNvGrpSpPr/>
            <p:nvPr/>
          </p:nvGrpSpPr>
          <p:grpSpPr>
            <a:xfrm>
              <a:off x="9129274" y="2893887"/>
              <a:ext cx="717140" cy="1211723"/>
              <a:chOff x="9129274" y="2893887"/>
              <a:chExt cx="717140" cy="1211723"/>
            </a:xfrm>
            <a:grpFill/>
          </p:grpSpPr>
          <p:sp>
            <p:nvSpPr>
              <p:cNvPr id="9" name="Freeform 50">
                <a:extLst>
                  <a:ext uri="{FF2B5EF4-FFF2-40B4-BE49-F238E27FC236}">
                    <a16:creationId xmlns:a16="http://schemas.microsoft.com/office/drawing/2014/main" id="{73CE5AAF-D8D2-6215-8120-69F23F564986}"/>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Freeform 51">
                <a:extLst>
                  <a:ext uri="{FF2B5EF4-FFF2-40B4-BE49-F238E27FC236}">
                    <a16:creationId xmlns:a16="http://schemas.microsoft.com/office/drawing/2014/main" id="{54E4B7CC-8551-E919-1C4A-529A1992A39D}"/>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Freeform 52">
                <a:extLst>
                  <a:ext uri="{FF2B5EF4-FFF2-40B4-BE49-F238E27FC236}">
                    <a16:creationId xmlns:a16="http://schemas.microsoft.com/office/drawing/2014/main" id="{97D9940A-B547-291E-D34A-940EE8BD2021}"/>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Freeform 53">
                <a:extLst>
                  <a:ext uri="{FF2B5EF4-FFF2-40B4-BE49-F238E27FC236}">
                    <a16:creationId xmlns:a16="http://schemas.microsoft.com/office/drawing/2014/main" id="{950E5BDD-65F1-C0E2-142B-306B4A84DB12}"/>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Freeform 54">
                <a:extLst>
                  <a:ext uri="{FF2B5EF4-FFF2-40B4-BE49-F238E27FC236}">
                    <a16:creationId xmlns:a16="http://schemas.microsoft.com/office/drawing/2014/main" id="{95011445-C5AD-F33C-AA86-D33BA88626A2}"/>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Freeform 55">
                <a:extLst>
                  <a:ext uri="{FF2B5EF4-FFF2-40B4-BE49-F238E27FC236}">
                    <a16:creationId xmlns:a16="http://schemas.microsoft.com/office/drawing/2014/main" id="{0CA7BF66-C9D2-D77C-81F8-D9901A997B9E}"/>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 name="Freeform 56">
                <a:extLst>
                  <a:ext uri="{FF2B5EF4-FFF2-40B4-BE49-F238E27FC236}">
                    <a16:creationId xmlns:a16="http://schemas.microsoft.com/office/drawing/2014/main" id="{4B2D2975-40C0-5E52-872B-072F4AC343D6}"/>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spTree>
    <p:extLst>
      <p:ext uri="{BB962C8B-B14F-4D97-AF65-F5344CB8AC3E}">
        <p14:creationId xmlns:p14="http://schemas.microsoft.com/office/powerpoint/2010/main" val="32349310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22"/>
          </p:nvPr>
        </p:nvSpPr>
        <p:spPr>
          <a:xfrm>
            <a:off x="7300217" y="924950"/>
            <a:ext cx="4422953" cy="4102937"/>
          </a:xfrm>
        </p:spPr>
        <p:txBody>
          <a:bodyPr>
            <a:normAutofit/>
          </a:bodyPr>
          <a:lstStyle/>
          <a:p>
            <a:pPr>
              <a:spcAft>
                <a:spcPts val="600"/>
              </a:spcAft>
            </a:pPr>
            <a:r>
              <a:rPr lang="en-US"/>
              <a:t>Per ulteriori informazioni, consultare il sito</a:t>
            </a:r>
          </a:p>
          <a:p>
            <a:pPr>
              <a:spcAft>
                <a:spcPts val="600"/>
              </a:spcAft>
            </a:pPr>
            <a:r>
              <a:rPr lang="en-US">
                <a:hlinkClick r:id="rId2"/>
              </a:rPr>
              <a:t>     Elenco della sostenibilità </a:t>
            </a:r>
            <a:endParaRPr lang="en-US"/>
          </a:p>
          <a:p>
            <a:pPr>
              <a:spcAft>
                <a:spcPts val="600"/>
              </a:spcAft>
            </a:pPr>
            <a:r>
              <a:rPr lang="en-US" b="0" i="0">
                <a:effectLst/>
                <a:latin typeface="system-ui"/>
              </a:rPr>
              <a:t>per saperne di più sulla diminuzione delle perdite </a:t>
            </a:r>
            <a:r>
              <a:rPr lang="en-US" b="0" i="0" u="none" strike="noStrike" cap="small">
                <a:effectLst/>
                <a:latin typeface="system-ui"/>
              </a:rPr>
              <a:t>post-raccolta </a:t>
            </a:r>
            <a:r>
              <a:rPr lang="en-US" b="0" i="0">
                <a:effectLst/>
                <a:latin typeface="system-ui"/>
              </a:rPr>
              <a:t>e sulla maggiore efficienza nell'</a:t>
            </a:r>
            <a:r>
              <a:rPr lang="en-US" b="0" i="0" err="1">
                <a:effectLst/>
                <a:latin typeface="system-ui"/>
              </a:rPr>
              <a:t>utilizzo delle </a:t>
            </a:r>
            <a:r>
              <a:rPr lang="en-US" b="0" i="0">
                <a:effectLst/>
                <a:latin typeface="system-ui"/>
              </a:rPr>
              <a:t>risorse grazie alle biotecnologie.</a:t>
            </a:r>
            <a:endParaRPr lang="pl-PL"/>
          </a:p>
        </p:txBody>
      </p:sp>
      <p:grpSp>
        <p:nvGrpSpPr>
          <p:cNvPr id="2" name="Graphic 4">
            <a:extLst>
              <a:ext uri="{FF2B5EF4-FFF2-40B4-BE49-F238E27FC236}">
                <a16:creationId xmlns:a16="http://schemas.microsoft.com/office/drawing/2014/main" id="{31C02162-7865-BD47-8BC2-B89A0905EAE8}"/>
              </a:ext>
            </a:extLst>
          </p:cNvPr>
          <p:cNvGrpSpPr/>
          <p:nvPr/>
        </p:nvGrpSpPr>
        <p:grpSpPr>
          <a:xfrm rot="19582332">
            <a:off x="10986614" y="3232341"/>
            <a:ext cx="403667" cy="780438"/>
            <a:chOff x="9129274" y="2719113"/>
            <a:chExt cx="717139" cy="1386497"/>
          </a:xfrm>
          <a:solidFill>
            <a:srgbClr val="09465E"/>
          </a:solidFill>
        </p:grpSpPr>
        <p:grpSp>
          <p:nvGrpSpPr>
            <p:cNvPr id="5" name="Graphic 4">
              <a:extLst>
                <a:ext uri="{FF2B5EF4-FFF2-40B4-BE49-F238E27FC236}">
                  <a16:creationId xmlns:a16="http://schemas.microsoft.com/office/drawing/2014/main" id="{B7F4FB47-B7DA-CB7F-58DE-65E0C1ECA5E8}"/>
                </a:ext>
              </a:extLst>
            </p:cNvPr>
            <p:cNvGrpSpPr/>
            <p:nvPr/>
          </p:nvGrpSpPr>
          <p:grpSpPr>
            <a:xfrm>
              <a:off x="9159507" y="2719113"/>
              <a:ext cx="446280" cy="440141"/>
              <a:chOff x="9159507" y="2719113"/>
              <a:chExt cx="446280" cy="440141"/>
            </a:xfrm>
            <a:grpFill/>
          </p:grpSpPr>
          <p:sp>
            <p:nvSpPr>
              <p:cNvPr id="15" name="Freeform 57">
                <a:extLst>
                  <a:ext uri="{FF2B5EF4-FFF2-40B4-BE49-F238E27FC236}">
                    <a16:creationId xmlns:a16="http://schemas.microsoft.com/office/drawing/2014/main" id="{4BF87B1D-BCF7-51BD-484D-3E512A6DC8C8}"/>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6" name="Freeform 58">
                <a:extLst>
                  <a:ext uri="{FF2B5EF4-FFF2-40B4-BE49-F238E27FC236}">
                    <a16:creationId xmlns:a16="http://schemas.microsoft.com/office/drawing/2014/main" id="{31B0EFBF-9A36-93C4-D657-7FE3418FE264}"/>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grpSp>
        <p:grpSp>
          <p:nvGrpSpPr>
            <p:cNvPr id="6" name="Graphic 4">
              <a:extLst>
                <a:ext uri="{FF2B5EF4-FFF2-40B4-BE49-F238E27FC236}">
                  <a16:creationId xmlns:a16="http://schemas.microsoft.com/office/drawing/2014/main" id="{7802C5E1-B8F1-D3D4-A521-BD5E755BBD61}"/>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74B2DA04-9DBD-6D4D-3D64-C37E1C312D7B}"/>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9" name="Freeform 51">
                <a:extLst>
                  <a:ext uri="{FF2B5EF4-FFF2-40B4-BE49-F238E27FC236}">
                    <a16:creationId xmlns:a16="http://schemas.microsoft.com/office/drawing/2014/main" id="{65A74915-EDC1-BFA8-9335-4A350C2BB053}"/>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0" name="Freeform 52">
                <a:extLst>
                  <a:ext uri="{FF2B5EF4-FFF2-40B4-BE49-F238E27FC236}">
                    <a16:creationId xmlns:a16="http://schemas.microsoft.com/office/drawing/2014/main" id="{3E8767EF-0340-BA48-32E9-3EA85DA217EE}"/>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1" name="Freeform 53">
                <a:extLst>
                  <a:ext uri="{FF2B5EF4-FFF2-40B4-BE49-F238E27FC236}">
                    <a16:creationId xmlns:a16="http://schemas.microsoft.com/office/drawing/2014/main" id="{FBEA2E6F-D7AC-0C7A-6675-6F7DA1978C73}"/>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2" name="Freeform 54">
                <a:extLst>
                  <a:ext uri="{FF2B5EF4-FFF2-40B4-BE49-F238E27FC236}">
                    <a16:creationId xmlns:a16="http://schemas.microsoft.com/office/drawing/2014/main" id="{A202127B-A65C-4DE4-79F5-65F506B45C97}"/>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3" name="Freeform 55">
                <a:extLst>
                  <a:ext uri="{FF2B5EF4-FFF2-40B4-BE49-F238E27FC236}">
                    <a16:creationId xmlns:a16="http://schemas.microsoft.com/office/drawing/2014/main" id="{837309ED-3BA0-6E0F-EBFE-2754B8CAFE99}"/>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4" name="Freeform 56">
                <a:extLst>
                  <a:ext uri="{FF2B5EF4-FFF2-40B4-BE49-F238E27FC236}">
                    <a16:creationId xmlns:a16="http://schemas.microsoft.com/office/drawing/2014/main" id="{5D874C18-324B-F63D-211C-91CBFE1CA7F1}"/>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grpSp>
      </p:grpSp>
      <p:pic>
        <p:nvPicPr>
          <p:cNvPr id="22" name="Imagen 21">
            <a:extLst>
              <a:ext uri="{FF2B5EF4-FFF2-40B4-BE49-F238E27FC236}">
                <a16:creationId xmlns:a16="http://schemas.microsoft.com/office/drawing/2014/main" id="{EA4EFA0B-4410-C648-5CE5-1DF7652444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9394" y="488968"/>
            <a:ext cx="5954004" cy="4974902"/>
          </a:xfrm>
          <a:prstGeom prst="rect">
            <a:avLst/>
          </a:prstGeom>
        </p:spPr>
      </p:pic>
      <p:pic>
        <p:nvPicPr>
          <p:cNvPr id="24" name="Imagen 23">
            <a:extLst>
              <a:ext uri="{FF2B5EF4-FFF2-40B4-BE49-F238E27FC236}">
                <a16:creationId xmlns:a16="http://schemas.microsoft.com/office/drawing/2014/main" id="{8F41954F-84CE-6935-95D1-73B1A001EA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56984" y="1288121"/>
            <a:ext cx="286811" cy="466068"/>
          </a:xfrm>
          <a:prstGeom prst="rect">
            <a:avLst/>
          </a:prstGeom>
        </p:spPr>
      </p:pic>
      <p:pic>
        <p:nvPicPr>
          <p:cNvPr id="25" name="Imagen 24">
            <a:extLst>
              <a:ext uri="{FF2B5EF4-FFF2-40B4-BE49-F238E27FC236}">
                <a16:creationId xmlns:a16="http://schemas.microsoft.com/office/drawing/2014/main" id="{3F86D319-CC36-D669-AC7F-0BDE0F70CC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29247" y="4157839"/>
            <a:ext cx="5348981" cy="2318657"/>
          </a:xfrm>
          <a:prstGeom prst="rect">
            <a:avLst/>
          </a:prstGeom>
        </p:spPr>
      </p:pic>
    </p:spTree>
    <p:extLst>
      <p:ext uri="{BB962C8B-B14F-4D97-AF65-F5344CB8AC3E}">
        <p14:creationId xmlns:p14="http://schemas.microsoft.com/office/powerpoint/2010/main" val="24908184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6B52A-DA9E-5E65-294E-ED1BAC21545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060237D-7910-93CF-03B7-A0540677C19F}"/>
              </a:ext>
            </a:extLst>
          </p:cNvPr>
          <p:cNvSpPr>
            <a:spLocks noGrp="1"/>
          </p:cNvSpPr>
          <p:nvPr>
            <p:ph type="body" sz="quarter" idx="19"/>
          </p:nvPr>
        </p:nvSpPr>
        <p:spPr>
          <a:xfrm>
            <a:off x="2448976" y="1101438"/>
            <a:ext cx="8643844" cy="4655123"/>
          </a:xfrm>
          <a:prstGeom prst="rect">
            <a:avLst/>
          </a:prstGeom>
        </p:spPr>
        <p:txBody>
          <a:bodyPr/>
          <a:lstStyle/>
          <a:p>
            <a:pPr marL="0" indent="0">
              <a:lnSpc>
                <a:spcPct val="100000"/>
              </a:lnSpc>
            </a:pPr>
            <a:r>
              <a:rPr lang="en-US" sz="3600" b="1"/>
              <a:t>Esercizio per gli studenti</a:t>
            </a:r>
          </a:p>
          <a:p>
            <a:pPr marL="0" indent="0">
              <a:lnSpc>
                <a:spcPct val="100000"/>
              </a:lnSpc>
            </a:pPr>
            <a:endParaRPr lang="en-US"/>
          </a:p>
          <a:p>
            <a:pPr marL="0" indent="0" eaLnBrk="0" fontAlgn="base" hangingPunct="0">
              <a:lnSpc>
                <a:spcPct val="100000"/>
              </a:lnSpc>
              <a:spcBef>
                <a:spcPct val="0"/>
              </a:spcBef>
              <a:spcAft>
                <a:spcPct val="0"/>
              </a:spcAft>
            </a:pPr>
            <a:r>
              <a:rPr lang="es-ES" altLang="es-ES" b="1" err="1">
                <a:cs typeface="Calibri"/>
              </a:rPr>
              <a:t>Compito</a:t>
            </a:r>
            <a:r>
              <a:rPr lang="es-ES" altLang="es-ES" b="1">
                <a:cs typeface="Calibri"/>
              </a:rPr>
              <a:t>: </a:t>
            </a:r>
            <a:r>
              <a:rPr lang="es-ES" altLang="es-ES" err="1">
                <a:cs typeface="Calibri"/>
              </a:rPr>
              <a:t>Organizzare </a:t>
            </a:r>
            <a:r>
              <a:rPr lang="es-ES" altLang="es-ES">
                <a:cs typeface="Calibri"/>
              </a:rPr>
              <a:t>una </a:t>
            </a:r>
            <a:r>
              <a:rPr lang="es-ES" altLang="es-ES" err="1">
                <a:cs typeface="Calibri"/>
              </a:rPr>
              <a:t>tavola</a:t>
            </a:r>
            <a:r>
              <a:rPr lang="es-ES" altLang="es-ES">
                <a:cs typeface="Calibri"/>
              </a:rPr>
              <a:t> rotonda </a:t>
            </a:r>
            <a:r>
              <a:rPr lang="es-ES" altLang="es-ES" err="1">
                <a:cs typeface="Calibri"/>
              </a:rPr>
              <a:t>in cui gli studenti assumano </a:t>
            </a:r>
            <a:r>
              <a:rPr lang="es-ES" altLang="es-ES">
                <a:cs typeface="Calibri"/>
              </a:rPr>
              <a:t>i ruoli (</a:t>
            </a:r>
            <a:r>
              <a:rPr lang="es-ES" altLang="es-ES" err="1">
                <a:cs typeface="Calibri"/>
              </a:rPr>
              <a:t>scienziato biotecnologico</a:t>
            </a:r>
            <a:r>
              <a:rPr lang="es-ES" altLang="es-ES">
                <a:cs typeface="Calibri"/>
              </a:rPr>
              <a:t>, </a:t>
            </a:r>
            <a:r>
              <a:rPr lang="es-ES" altLang="es-ES" err="1">
                <a:cs typeface="Calibri"/>
              </a:rPr>
              <a:t>sostenitore dei consumatori</a:t>
            </a:r>
            <a:r>
              <a:rPr lang="es-ES" altLang="es-ES">
                <a:cs typeface="Calibri"/>
              </a:rPr>
              <a:t>, </a:t>
            </a:r>
            <a:r>
              <a:rPr lang="es-ES" altLang="es-ES" err="1">
                <a:cs typeface="Calibri"/>
              </a:rPr>
              <a:t>ambientalista</a:t>
            </a:r>
            <a:r>
              <a:rPr lang="es-ES" altLang="es-ES">
                <a:cs typeface="Calibri"/>
              </a:rPr>
              <a:t>, </a:t>
            </a:r>
            <a:r>
              <a:rPr lang="es-ES" altLang="es-ES" err="1">
                <a:cs typeface="Calibri"/>
              </a:rPr>
              <a:t>politico</a:t>
            </a:r>
            <a:r>
              <a:rPr lang="es-ES" altLang="es-ES">
                <a:cs typeface="Calibri"/>
              </a:rPr>
              <a:t>).</a:t>
            </a:r>
          </a:p>
          <a:p>
            <a:pPr marL="0" indent="0" eaLnBrk="0" fontAlgn="base" hangingPunct="0">
              <a:lnSpc>
                <a:spcPct val="100000"/>
              </a:lnSpc>
              <a:spcBef>
                <a:spcPct val="0"/>
              </a:spcBef>
              <a:spcAft>
                <a:spcPct val="0"/>
              </a:spcAft>
            </a:pPr>
            <a:endParaRPr lang="es-ES" altLang="es-ES">
              <a:cs typeface="Calibri"/>
            </a:endParaRPr>
          </a:p>
          <a:p>
            <a:pPr marL="0" indent="0" eaLnBrk="0" fontAlgn="base" hangingPunct="0">
              <a:lnSpc>
                <a:spcPct val="100000"/>
              </a:lnSpc>
              <a:spcBef>
                <a:spcPct val="0"/>
              </a:spcBef>
              <a:spcAft>
                <a:spcPct val="0"/>
              </a:spcAft>
            </a:pPr>
            <a:r>
              <a:rPr lang="es-ES" altLang="es-ES" b="1" err="1">
                <a:cs typeface="Calibri"/>
              </a:rPr>
              <a:t>Argomento</a:t>
            </a:r>
            <a:r>
              <a:rPr lang="es-ES" altLang="es-ES" b="1">
                <a:cs typeface="Calibri"/>
              </a:rPr>
              <a:t>: </a:t>
            </a:r>
            <a:r>
              <a:rPr lang="es-ES" altLang="es-ES">
                <a:cs typeface="Calibri"/>
              </a:rPr>
              <a:t>"</a:t>
            </a:r>
            <a:r>
              <a:rPr lang="es-ES" altLang="es-ES" err="1">
                <a:cs typeface="Calibri"/>
              </a:rPr>
              <a:t>Gli organismi geneticamente modificati dovrebbero </a:t>
            </a:r>
            <a:r>
              <a:rPr lang="es-ES" altLang="es-ES">
                <a:cs typeface="Calibri"/>
              </a:rPr>
              <a:t>essere </a:t>
            </a:r>
            <a:r>
              <a:rPr lang="es-ES" altLang="es-ES" err="1">
                <a:cs typeface="Calibri"/>
              </a:rPr>
              <a:t>usati per prevenire lo spreco di cibo</a:t>
            </a:r>
            <a:r>
              <a:rPr lang="es-ES" altLang="es-ES">
                <a:cs typeface="Calibri"/>
              </a:rPr>
              <a:t>?".</a:t>
            </a:r>
          </a:p>
          <a:p>
            <a:pPr marL="0" indent="0" eaLnBrk="0" fontAlgn="base" hangingPunct="0">
              <a:lnSpc>
                <a:spcPct val="100000"/>
              </a:lnSpc>
              <a:spcBef>
                <a:spcPct val="0"/>
              </a:spcBef>
              <a:spcAft>
                <a:spcPct val="0"/>
              </a:spcAft>
            </a:pPr>
            <a:endParaRPr lang="es-ES" altLang="es-ES">
              <a:cs typeface="Calibri"/>
            </a:endParaRPr>
          </a:p>
          <a:p>
            <a:pPr marL="0" indent="0" eaLnBrk="0" fontAlgn="base" hangingPunct="0">
              <a:lnSpc>
                <a:spcPct val="100000"/>
              </a:lnSpc>
              <a:spcBef>
                <a:spcPct val="0"/>
              </a:spcBef>
              <a:spcAft>
                <a:spcPct val="0"/>
              </a:spcAft>
            </a:pPr>
            <a:r>
              <a:rPr lang="es-ES" altLang="es-ES" b="1" err="1">
                <a:cs typeface="Calibri"/>
              </a:rPr>
              <a:t>Obiettivo</a:t>
            </a:r>
            <a:r>
              <a:rPr lang="es-ES" altLang="es-ES" b="1">
                <a:cs typeface="Calibri"/>
              </a:rPr>
              <a:t>: </a:t>
            </a:r>
            <a:r>
              <a:rPr lang="es-ES" altLang="es-ES">
                <a:cs typeface="Calibri"/>
              </a:rPr>
              <a:t>discutere </a:t>
            </a:r>
            <a:r>
              <a:rPr lang="es-ES" altLang="es-ES" err="1">
                <a:cs typeface="Calibri"/>
              </a:rPr>
              <a:t>le implicazioni etiche </a:t>
            </a:r>
            <a:r>
              <a:rPr lang="es-ES" altLang="es-ES">
                <a:cs typeface="Calibri"/>
              </a:rPr>
              <a:t>e </a:t>
            </a:r>
            <a:r>
              <a:rPr lang="es-ES" altLang="es-ES" err="1">
                <a:cs typeface="Calibri"/>
              </a:rPr>
              <a:t>presentare le argomentazioni di ciascuna prospettiva.</a:t>
            </a:r>
            <a:endParaRPr lang="es-ES" altLang="es-ES">
              <a:cs typeface="Calibri"/>
            </a:endParaRPr>
          </a:p>
        </p:txBody>
      </p:sp>
      <p:pic>
        <p:nvPicPr>
          <p:cNvPr id="2" name="Kuva 1" descr="Kuva, joka sisältää kohteen teksti, Grafiikka, Fontti, ympyrä&#10;&#10;Kuvaus luotu automaattisesti">
            <a:extLst>
              <a:ext uri="{FF2B5EF4-FFF2-40B4-BE49-F238E27FC236}">
                <a16:creationId xmlns:a16="http://schemas.microsoft.com/office/drawing/2014/main" id="{1B4A9944-A743-EA0D-F1B7-67413C6814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22547" y="5133540"/>
            <a:ext cx="1854684" cy="1246041"/>
          </a:xfrm>
          <a:prstGeom prst="rect">
            <a:avLst/>
          </a:prstGeom>
        </p:spPr>
      </p:pic>
      <p:grpSp>
        <p:nvGrpSpPr>
          <p:cNvPr id="7" name="Google Shape;518;p39">
            <a:extLst>
              <a:ext uri="{FF2B5EF4-FFF2-40B4-BE49-F238E27FC236}">
                <a16:creationId xmlns:a16="http://schemas.microsoft.com/office/drawing/2014/main" id="{7B37A29C-F1E6-EDD8-F310-F4E312FA3E9D}"/>
              </a:ext>
            </a:extLst>
          </p:cNvPr>
          <p:cNvGrpSpPr/>
          <p:nvPr/>
        </p:nvGrpSpPr>
        <p:grpSpPr>
          <a:xfrm>
            <a:off x="769140" y="616686"/>
            <a:ext cx="1495425" cy="1484324"/>
            <a:chOff x="1923675" y="1633650"/>
            <a:chExt cx="436000" cy="435975"/>
          </a:xfrm>
          <a:solidFill>
            <a:srgbClr val="09465E"/>
          </a:solidFill>
        </p:grpSpPr>
        <p:sp>
          <p:nvSpPr>
            <p:cNvPr id="8" name="Google Shape;519;p39">
              <a:extLst>
                <a:ext uri="{FF2B5EF4-FFF2-40B4-BE49-F238E27FC236}">
                  <a16:creationId xmlns:a16="http://schemas.microsoft.com/office/drawing/2014/main" id="{961FE991-160F-6E46-69B8-03E30EE83318}"/>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0;p39">
              <a:extLst>
                <a:ext uri="{FF2B5EF4-FFF2-40B4-BE49-F238E27FC236}">
                  <a16:creationId xmlns:a16="http://schemas.microsoft.com/office/drawing/2014/main" id="{971EB062-0924-CC8B-F6D3-4022C9300341}"/>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1;p39">
              <a:extLst>
                <a:ext uri="{FF2B5EF4-FFF2-40B4-BE49-F238E27FC236}">
                  <a16:creationId xmlns:a16="http://schemas.microsoft.com/office/drawing/2014/main" id="{68DE95C5-A70B-8C50-FA8D-0133B682EE12}"/>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2;p39">
              <a:extLst>
                <a:ext uri="{FF2B5EF4-FFF2-40B4-BE49-F238E27FC236}">
                  <a16:creationId xmlns:a16="http://schemas.microsoft.com/office/drawing/2014/main" id="{C3DB2DFC-EF5C-00D5-66A1-5EF2B4DE198C}"/>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3;p39">
              <a:extLst>
                <a:ext uri="{FF2B5EF4-FFF2-40B4-BE49-F238E27FC236}">
                  <a16:creationId xmlns:a16="http://schemas.microsoft.com/office/drawing/2014/main" id="{8EB18584-2CA5-BD2D-485A-609CB46AFD37}"/>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4;p39">
              <a:extLst>
                <a:ext uri="{FF2B5EF4-FFF2-40B4-BE49-F238E27FC236}">
                  <a16:creationId xmlns:a16="http://schemas.microsoft.com/office/drawing/2014/main" id="{59E51ECC-D2A0-0993-BFC7-B8421370E827}"/>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082597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10DB8-707B-4F12-6908-2E9E931391D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85A85DD-6BA4-99D7-27A1-0FD96A9A8395}"/>
              </a:ext>
            </a:extLst>
          </p:cNvPr>
          <p:cNvSpPr>
            <a:spLocks noGrp="1"/>
          </p:cNvSpPr>
          <p:nvPr>
            <p:ph type="body" sz="quarter" idx="16"/>
          </p:nvPr>
        </p:nvSpPr>
        <p:spPr>
          <a:xfrm>
            <a:off x="426827" y="142475"/>
            <a:ext cx="11201400" cy="803654"/>
          </a:xfrm>
          <a:prstGeom prst="rect">
            <a:avLst/>
          </a:prstGeom>
        </p:spPr>
        <p:txBody>
          <a:bodyPr/>
          <a:lstStyle/>
          <a:p>
            <a:r>
              <a:rPr lang="en-US"/>
              <a:t>Direzioni future della biotecnologia e della conservazione degli alimenti</a:t>
            </a:r>
            <a:endParaRPr lang="en-GB" noProof="0"/>
          </a:p>
        </p:txBody>
      </p:sp>
      <p:sp>
        <p:nvSpPr>
          <p:cNvPr id="6" name="Symbol zastępczy tekstu 5">
            <a:extLst>
              <a:ext uri="{FF2B5EF4-FFF2-40B4-BE49-F238E27FC236}">
                <a16:creationId xmlns:a16="http://schemas.microsoft.com/office/drawing/2014/main" id="{9CA0B01F-14DF-BA0F-E592-23959476B66C}"/>
              </a:ext>
            </a:extLst>
          </p:cNvPr>
          <p:cNvSpPr>
            <a:spLocks noGrp="1"/>
          </p:cNvSpPr>
          <p:nvPr>
            <p:ph type="body" sz="quarter" idx="19"/>
          </p:nvPr>
        </p:nvSpPr>
        <p:spPr>
          <a:xfrm>
            <a:off x="309682" y="1418410"/>
            <a:ext cx="11972684" cy="1664069"/>
          </a:xfrm>
        </p:spPr>
        <p:txBody>
          <a:bodyPr/>
          <a:lstStyle/>
          <a:p>
            <a:pPr marL="0" marR="405765" indent="0">
              <a:lnSpc>
                <a:spcPct val="103400"/>
              </a:lnSpc>
              <a:tabLst>
                <a:tab pos="2676525" algn="l"/>
                <a:tab pos="3322954" algn="l"/>
                <a:tab pos="4038600" algn="l"/>
                <a:tab pos="5461635" algn="l"/>
                <a:tab pos="5815330" algn="l"/>
                <a:tab pos="7807325" algn="l"/>
                <a:tab pos="8152130" algn="l"/>
              </a:tabLst>
            </a:pPr>
            <a:r>
              <a:rPr lang="en-US" sz="2300" spc="-10" dirty="0">
                <a:solidFill>
                  <a:srgbClr val="09465E"/>
                </a:solidFill>
                <a:latin typeface="Calibri"/>
                <a:cs typeface="Calibri"/>
              </a:rPr>
              <a:t>Le </a:t>
            </a:r>
            <a:r>
              <a:rPr lang="en-US" sz="2300" spc="-10" dirty="0" err="1">
                <a:solidFill>
                  <a:srgbClr val="09465E"/>
                </a:solidFill>
                <a:latin typeface="Calibri"/>
                <a:cs typeface="Calibri"/>
              </a:rPr>
              <a:t>biotecnologie</a:t>
            </a:r>
            <a:r>
              <a:rPr lang="en-US" sz="2300" spc="-10" dirty="0">
                <a:solidFill>
                  <a:srgbClr val="09465E"/>
                </a:solidFill>
                <a:latin typeface="Calibri"/>
                <a:cs typeface="Calibri"/>
              </a:rPr>
              <a:t> </a:t>
            </a:r>
            <a:r>
              <a:rPr lang="en-US" sz="2300" dirty="0" err="1">
                <a:solidFill>
                  <a:srgbClr val="09465E"/>
                </a:solidFill>
                <a:latin typeface="Calibri"/>
                <a:cs typeface="Calibri"/>
              </a:rPr>
              <a:t>sono</a:t>
            </a:r>
            <a:r>
              <a:rPr lang="en-US" sz="2300" dirty="0">
                <a:solidFill>
                  <a:srgbClr val="09465E"/>
                </a:solidFill>
                <a:latin typeface="Calibri"/>
                <a:cs typeface="Calibri"/>
              </a:rPr>
              <a:t> </a:t>
            </a:r>
            <a:r>
              <a:rPr lang="en-US" sz="2300" dirty="0" err="1">
                <a:solidFill>
                  <a:srgbClr val="09465E"/>
                </a:solidFill>
                <a:latin typeface="Calibri"/>
                <a:cs typeface="Calibri"/>
              </a:rPr>
              <a:t>riuscite</a:t>
            </a:r>
            <a:r>
              <a:rPr lang="en-US" sz="2300" dirty="0">
                <a:solidFill>
                  <a:srgbClr val="09465E"/>
                </a:solidFill>
                <a:latin typeface="Calibri"/>
                <a:cs typeface="Calibri"/>
              </a:rPr>
              <a:t> a </a:t>
            </a:r>
            <a:r>
              <a:rPr lang="en-US" sz="2300" dirty="0" err="1">
                <a:solidFill>
                  <a:srgbClr val="09465E"/>
                </a:solidFill>
                <a:latin typeface="Calibri"/>
                <a:cs typeface="Calibri"/>
              </a:rPr>
              <a:t>migliorare</a:t>
            </a:r>
            <a:r>
              <a:rPr lang="en-US" sz="2300" dirty="0">
                <a:solidFill>
                  <a:srgbClr val="09465E"/>
                </a:solidFill>
                <a:latin typeface="Calibri"/>
                <a:cs typeface="Calibri"/>
              </a:rPr>
              <a:t> il gusto, la </a:t>
            </a:r>
            <a:r>
              <a:rPr lang="en-US" sz="2300" spc="-10" dirty="0" err="1">
                <a:solidFill>
                  <a:srgbClr val="09465E"/>
                </a:solidFill>
                <a:latin typeface="Calibri"/>
                <a:cs typeface="Calibri"/>
              </a:rPr>
              <a:t>freschezza</a:t>
            </a:r>
            <a:r>
              <a:rPr lang="en-US" sz="2300" spc="-10" dirty="0">
                <a:solidFill>
                  <a:srgbClr val="09465E"/>
                </a:solidFill>
                <a:latin typeface="Calibri"/>
                <a:cs typeface="Calibri"/>
              </a:rPr>
              <a:t> </a:t>
            </a:r>
            <a:r>
              <a:rPr lang="en-US" sz="2300" dirty="0">
                <a:solidFill>
                  <a:srgbClr val="09465E"/>
                </a:solidFill>
                <a:latin typeface="Calibri"/>
                <a:cs typeface="Calibri"/>
              </a:rPr>
              <a:t>e la </a:t>
            </a:r>
            <a:r>
              <a:rPr lang="en-US" sz="2300" dirty="0" err="1">
                <a:solidFill>
                  <a:srgbClr val="09465E"/>
                </a:solidFill>
                <a:latin typeface="Calibri"/>
                <a:cs typeface="Calibri"/>
              </a:rPr>
              <a:t>sicurezza</a:t>
            </a:r>
            <a:r>
              <a:rPr lang="en-US" sz="2300" dirty="0">
                <a:solidFill>
                  <a:srgbClr val="09465E"/>
                </a:solidFill>
                <a:latin typeface="Calibri"/>
                <a:cs typeface="Calibri"/>
              </a:rPr>
              <a:t> </a:t>
            </a:r>
            <a:r>
              <a:rPr lang="en-US" sz="2300" dirty="0" err="1">
                <a:solidFill>
                  <a:srgbClr val="09465E"/>
                </a:solidFill>
                <a:latin typeface="Calibri"/>
                <a:cs typeface="Calibri"/>
              </a:rPr>
              <a:t>degli</a:t>
            </a:r>
            <a:r>
              <a:rPr lang="en-US" sz="2300" dirty="0">
                <a:solidFill>
                  <a:srgbClr val="09465E"/>
                </a:solidFill>
                <a:latin typeface="Calibri"/>
                <a:cs typeface="Calibri"/>
              </a:rPr>
              <a:t> </a:t>
            </a:r>
            <a:r>
              <a:rPr lang="en-US" sz="2300" spc="-10" dirty="0" err="1">
                <a:solidFill>
                  <a:srgbClr val="09465E"/>
                </a:solidFill>
                <a:latin typeface="Calibri"/>
                <a:cs typeface="Calibri"/>
              </a:rPr>
              <a:t>alimenti</a:t>
            </a:r>
            <a:r>
              <a:rPr lang="en-US" sz="2300" spc="-10" dirty="0">
                <a:solidFill>
                  <a:srgbClr val="09465E"/>
                </a:solidFill>
                <a:latin typeface="Calibri"/>
                <a:cs typeface="Calibri"/>
              </a:rPr>
              <a:t> </a:t>
            </a:r>
            <a:r>
              <a:rPr lang="en-US" sz="2300" dirty="0">
                <a:solidFill>
                  <a:srgbClr val="09465E"/>
                </a:solidFill>
                <a:latin typeface="Calibri"/>
                <a:cs typeface="Calibri"/>
              </a:rPr>
              <a:t>e </a:t>
            </a:r>
            <a:r>
              <a:rPr lang="en-US" sz="2300" dirty="0" err="1">
                <a:solidFill>
                  <a:srgbClr val="09465E"/>
                </a:solidFill>
                <a:latin typeface="Calibri"/>
                <a:cs typeface="Calibri"/>
              </a:rPr>
              <a:t>hanno</a:t>
            </a:r>
            <a:r>
              <a:rPr lang="en-US" sz="2300" dirty="0">
                <a:solidFill>
                  <a:srgbClr val="09465E"/>
                </a:solidFill>
                <a:latin typeface="Calibri"/>
                <a:cs typeface="Calibri"/>
              </a:rPr>
              <a:t> </a:t>
            </a:r>
            <a:r>
              <a:rPr lang="en-US" sz="2300" dirty="0" err="1">
                <a:latin typeface="Calibri"/>
                <a:cs typeface="Calibri"/>
              </a:rPr>
              <a:t>portato</a:t>
            </a:r>
            <a:r>
              <a:rPr lang="en-US" sz="2300" dirty="0">
                <a:latin typeface="Calibri"/>
                <a:cs typeface="Calibri"/>
              </a:rPr>
              <a:t> a </a:t>
            </a:r>
            <a:r>
              <a:rPr lang="en-US" sz="2300" spc="-25" dirty="0" err="1">
                <a:solidFill>
                  <a:srgbClr val="09465E"/>
                </a:solidFill>
                <a:latin typeface="Calibri"/>
                <a:cs typeface="Calibri"/>
              </a:rPr>
              <a:t>colture</a:t>
            </a:r>
            <a:r>
              <a:rPr lang="en-US" sz="2300" spc="-25" dirty="0">
                <a:solidFill>
                  <a:srgbClr val="09465E"/>
                </a:solidFill>
                <a:latin typeface="Calibri"/>
                <a:cs typeface="Calibri"/>
              </a:rPr>
              <a:t> </a:t>
            </a:r>
            <a:r>
              <a:rPr lang="en-US" sz="2300" spc="-20" dirty="0" err="1">
                <a:solidFill>
                  <a:srgbClr val="09465E"/>
                </a:solidFill>
                <a:latin typeface="Calibri"/>
                <a:cs typeface="Calibri"/>
              </a:rPr>
              <a:t>più</a:t>
            </a:r>
            <a:r>
              <a:rPr lang="en-US" sz="2300" spc="-20" dirty="0">
                <a:solidFill>
                  <a:srgbClr val="09465E"/>
                </a:solidFill>
                <a:latin typeface="Calibri"/>
                <a:cs typeface="Calibri"/>
              </a:rPr>
              <a:t> </a:t>
            </a:r>
            <a:r>
              <a:rPr lang="en-US" sz="2300" spc="-10" dirty="0" err="1">
                <a:solidFill>
                  <a:srgbClr val="09465E"/>
                </a:solidFill>
                <a:latin typeface="Calibri"/>
                <a:cs typeface="Calibri"/>
              </a:rPr>
              <a:t>resistenti</a:t>
            </a:r>
            <a:r>
              <a:rPr lang="en-US" sz="2300" spc="-10" dirty="0">
                <a:solidFill>
                  <a:srgbClr val="09465E"/>
                </a:solidFill>
                <a:latin typeface="Calibri"/>
                <a:cs typeface="Calibri"/>
              </a:rPr>
              <a:t> </a:t>
            </a:r>
            <a:r>
              <a:rPr lang="en-US" sz="2300" spc="-50" dirty="0">
                <a:latin typeface="Calibri"/>
                <a:cs typeface="Calibri"/>
              </a:rPr>
              <a:t>alle </a:t>
            </a:r>
            <a:r>
              <a:rPr lang="en-US" sz="2300" spc="-10" dirty="0" err="1">
                <a:solidFill>
                  <a:srgbClr val="09465E"/>
                </a:solidFill>
                <a:latin typeface="Calibri"/>
                <a:cs typeface="Calibri"/>
              </a:rPr>
              <a:t>malattie</a:t>
            </a:r>
            <a:r>
              <a:rPr lang="en-US" sz="2300" spc="-10" dirty="0">
                <a:solidFill>
                  <a:srgbClr val="09465E"/>
                </a:solidFill>
                <a:latin typeface="Calibri"/>
                <a:cs typeface="Calibri"/>
              </a:rPr>
              <a:t> </a:t>
            </a:r>
            <a:r>
              <a:rPr lang="en-US" sz="2300" spc="-10" dirty="0">
                <a:latin typeface="Calibri"/>
                <a:cs typeface="Calibri"/>
              </a:rPr>
              <a:t>e con </a:t>
            </a:r>
            <a:r>
              <a:rPr lang="en-US" sz="2300" spc="-10" dirty="0" err="1">
                <a:latin typeface="Calibri"/>
                <a:cs typeface="Calibri"/>
              </a:rPr>
              <a:t>una</a:t>
            </a:r>
            <a:r>
              <a:rPr lang="en-US" sz="2300" spc="-10" dirty="0">
                <a:latin typeface="Calibri"/>
                <a:cs typeface="Calibri"/>
              </a:rPr>
              <a:t> </a:t>
            </a:r>
            <a:r>
              <a:rPr lang="en-US" sz="2300" dirty="0" err="1">
                <a:solidFill>
                  <a:srgbClr val="09465E"/>
                </a:solidFill>
                <a:latin typeface="Calibri"/>
                <a:cs typeface="Calibri"/>
              </a:rPr>
              <a:t>durata</a:t>
            </a:r>
            <a:r>
              <a:rPr lang="en-US" sz="2300" dirty="0">
                <a:solidFill>
                  <a:srgbClr val="09465E"/>
                </a:solidFill>
                <a:latin typeface="Calibri"/>
                <a:cs typeface="Calibri"/>
              </a:rPr>
              <a:t> di </a:t>
            </a:r>
            <a:r>
              <a:rPr lang="en-US" sz="2300" dirty="0" err="1">
                <a:solidFill>
                  <a:srgbClr val="09465E"/>
                </a:solidFill>
                <a:latin typeface="Calibri"/>
                <a:cs typeface="Calibri"/>
              </a:rPr>
              <a:t>conservazione</a:t>
            </a:r>
            <a:r>
              <a:rPr lang="en-US" sz="2300" dirty="0">
                <a:solidFill>
                  <a:srgbClr val="09465E"/>
                </a:solidFill>
                <a:latin typeface="Calibri"/>
                <a:cs typeface="Calibri"/>
              </a:rPr>
              <a:t> </a:t>
            </a:r>
            <a:r>
              <a:rPr lang="en-US" sz="2300" spc="-25" dirty="0" err="1">
                <a:solidFill>
                  <a:srgbClr val="09465E"/>
                </a:solidFill>
                <a:latin typeface="Calibri"/>
                <a:cs typeface="Calibri"/>
              </a:rPr>
              <a:t>prolungata</a:t>
            </a:r>
            <a:r>
              <a:rPr lang="en-US" sz="2300" dirty="0">
                <a:solidFill>
                  <a:srgbClr val="09465E"/>
                </a:solidFill>
                <a:latin typeface="Calibri"/>
                <a:cs typeface="Calibri"/>
              </a:rPr>
              <a:t>. </a:t>
            </a:r>
            <a:r>
              <a:rPr lang="en-US" sz="2300" dirty="0" err="1">
                <a:solidFill>
                  <a:srgbClr val="09465E"/>
                </a:solidFill>
                <a:latin typeface="Calibri"/>
                <a:cs typeface="Calibri"/>
              </a:rPr>
              <a:t>Tuttavia</a:t>
            </a:r>
            <a:r>
              <a:rPr lang="en-US" sz="2300" dirty="0">
                <a:solidFill>
                  <a:srgbClr val="09465E"/>
                </a:solidFill>
                <a:latin typeface="Calibri"/>
                <a:cs typeface="Calibri"/>
              </a:rPr>
              <a:t>, </a:t>
            </a:r>
            <a:r>
              <a:rPr lang="en-US" sz="2300" dirty="0" err="1">
                <a:solidFill>
                  <a:srgbClr val="09465E"/>
                </a:solidFill>
                <a:latin typeface="Calibri"/>
                <a:cs typeface="Calibri"/>
              </a:rPr>
              <a:t>può</a:t>
            </a:r>
            <a:r>
              <a:rPr lang="en-US" sz="2300" dirty="0">
                <a:solidFill>
                  <a:srgbClr val="09465E"/>
                </a:solidFill>
                <a:latin typeface="Calibri"/>
                <a:cs typeface="Calibri"/>
              </a:rPr>
              <a:t> </a:t>
            </a:r>
            <a:r>
              <a:rPr lang="en-US" sz="2300" dirty="0" err="1">
                <a:solidFill>
                  <a:srgbClr val="09465E"/>
                </a:solidFill>
                <a:latin typeface="Calibri"/>
                <a:cs typeface="Calibri"/>
              </a:rPr>
              <a:t>minacciare</a:t>
            </a:r>
            <a:r>
              <a:rPr lang="en-US" sz="2300" dirty="0">
                <a:solidFill>
                  <a:srgbClr val="09465E"/>
                </a:solidFill>
                <a:latin typeface="Calibri"/>
                <a:cs typeface="Calibri"/>
              </a:rPr>
              <a:t> la </a:t>
            </a:r>
            <a:r>
              <a:rPr lang="en-US" sz="2300" dirty="0" err="1">
                <a:solidFill>
                  <a:srgbClr val="09465E"/>
                </a:solidFill>
                <a:latin typeface="Calibri"/>
                <a:cs typeface="Calibri"/>
              </a:rPr>
              <a:t>scomparsa</a:t>
            </a:r>
            <a:r>
              <a:rPr lang="en-US" sz="2300" dirty="0">
                <a:solidFill>
                  <a:srgbClr val="09465E"/>
                </a:solidFill>
                <a:latin typeface="Calibri"/>
                <a:cs typeface="Calibri"/>
              </a:rPr>
              <a:t> di </a:t>
            </a:r>
            <a:r>
              <a:rPr lang="en-US" sz="2300" spc="-10" dirty="0">
                <a:solidFill>
                  <a:srgbClr val="09465E"/>
                </a:solidFill>
                <a:latin typeface="Calibri"/>
                <a:cs typeface="Calibri"/>
              </a:rPr>
              <a:t>specie </a:t>
            </a:r>
            <a:r>
              <a:rPr lang="en-US" sz="2300" dirty="0" err="1">
                <a:solidFill>
                  <a:srgbClr val="09465E"/>
                </a:solidFill>
                <a:latin typeface="Calibri"/>
                <a:cs typeface="Calibri"/>
              </a:rPr>
              <a:t>naturali</a:t>
            </a:r>
            <a:r>
              <a:rPr lang="en-US" sz="2300" dirty="0">
                <a:solidFill>
                  <a:srgbClr val="09465E"/>
                </a:solidFill>
                <a:latin typeface="Calibri"/>
                <a:cs typeface="Calibri"/>
              </a:rPr>
              <a:t> e </a:t>
            </a:r>
            <a:r>
              <a:rPr lang="en-US" sz="2300" dirty="0" err="1">
                <a:solidFill>
                  <a:srgbClr val="09465E"/>
                </a:solidFill>
                <a:latin typeface="Calibri"/>
                <a:cs typeface="Calibri"/>
              </a:rPr>
              <a:t>persino</a:t>
            </a:r>
            <a:r>
              <a:rPr lang="en-US" sz="2300" dirty="0">
                <a:solidFill>
                  <a:srgbClr val="09465E"/>
                </a:solidFill>
                <a:latin typeface="Calibri"/>
                <a:cs typeface="Calibri"/>
              </a:rPr>
              <a:t> </a:t>
            </a:r>
            <a:r>
              <a:rPr lang="en-US" sz="2300" dirty="0" err="1">
                <a:solidFill>
                  <a:srgbClr val="09465E"/>
                </a:solidFill>
                <a:latin typeface="Calibri"/>
                <a:cs typeface="Calibri"/>
              </a:rPr>
              <a:t>portare</a:t>
            </a:r>
            <a:r>
              <a:rPr lang="en-US" sz="2300" dirty="0">
                <a:solidFill>
                  <a:srgbClr val="09465E"/>
                </a:solidFill>
                <a:latin typeface="Calibri"/>
                <a:cs typeface="Calibri"/>
              </a:rPr>
              <a:t> a </a:t>
            </a:r>
            <a:r>
              <a:rPr lang="en-US" sz="2300" dirty="0" err="1">
                <a:solidFill>
                  <a:srgbClr val="09465E"/>
                </a:solidFill>
                <a:latin typeface="Calibri"/>
                <a:cs typeface="Calibri"/>
              </a:rPr>
              <a:t>potenziali</a:t>
            </a:r>
            <a:r>
              <a:rPr lang="en-US" sz="2300" dirty="0">
                <a:solidFill>
                  <a:srgbClr val="09465E"/>
                </a:solidFill>
                <a:latin typeface="Calibri"/>
                <a:cs typeface="Calibri"/>
              </a:rPr>
              <a:t> </a:t>
            </a:r>
            <a:r>
              <a:rPr lang="en-US" sz="2300" dirty="0" err="1">
                <a:solidFill>
                  <a:srgbClr val="09465E"/>
                </a:solidFill>
                <a:latin typeface="Calibri"/>
                <a:cs typeface="Calibri"/>
              </a:rPr>
              <a:t>impatti</a:t>
            </a:r>
            <a:r>
              <a:rPr lang="en-US" sz="2300" dirty="0">
                <a:solidFill>
                  <a:srgbClr val="09465E"/>
                </a:solidFill>
                <a:latin typeface="Calibri"/>
                <a:cs typeface="Calibri"/>
              </a:rPr>
              <a:t> </a:t>
            </a:r>
            <a:r>
              <a:rPr lang="en-US" sz="2300" dirty="0" err="1">
                <a:solidFill>
                  <a:srgbClr val="09465E"/>
                </a:solidFill>
                <a:latin typeface="Calibri"/>
                <a:cs typeface="Calibri"/>
              </a:rPr>
              <a:t>sulla</a:t>
            </a:r>
            <a:r>
              <a:rPr lang="en-US" sz="2300" dirty="0">
                <a:solidFill>
                  <a:srgbClr val="09465E"/>
                </a:solidFill>
                <a:latin typeface="Calibri"/>
                <a:cs typeface="Calibri"/>
              </a:rPr>
              <a:t> salute </a:t>
            </a:r>
            <a:r>
              <a:rPr lang="en-US" sz="2300" dirty="0" err="1">
                <a:solidFill>
                  <a:srgbClr val="09465E"/>
                </a:solidFill>
                <a:latin typeface="Calibri"/>
                <a:cs typeface="Calibri"/>
              </a:rPr>
              <a:t>umana</a:t>
            </a:r>
            <a:r>
              <a:rPr lang="en-US" sz="2300" dirty="0">
                <a:solidFill>
                  <a:srgbClr val="09465E"/>
                </a:solidFill>
                <a:latin typeface="Calibri"/>
                <a:cs typeface="Calibri"/>
              </a:rPr>
              <a:t> a causa </a:t>
            </a:r>
            <a:r>
              <a:rPr lang="en-US" sz="2300" dirty="0" err="1">
                <a:solidFill>
                  <a:srgbClr val="09465E"/>
                </a:solidFill>
                <a:latin typeface="Calibri"/>
                <a:cs typeface="Calibri"/>
              </a:rPr>
              <a:t>delle</a:t>
            </a:r>
            <a:r>
              <a:rPr lang="en-US" sz="2300" dirty="0">
                <a:solidFill>
                  <a:srgbClr val="09465E"/>
                </a:solidFill>
                <a:latin typeface="Calibri"/>
                <a:cs typeface="Calibri"/>
              </a:rPr>
              <a:t> </a:t>
            </a:r>
            <a:r>
              <a:rPr lang="en-US" sz="2300" spc="-10" dirty="0" err="1">
                <a:solidFill>
                  <a:srgbClr val="09465E"/>
                </a:solidFill>
                <a:latin typeface="Calibri"/>
                <a:cs typeface="Calibri"/>
              </a:rPr>
              <a:t>modifiche</a:t>
            </a:r>
            <a:r>
              <a:rPr lang="en-US" sz="2300" spc="-10" dirty="0">
                <a:solidFill>
                  <a:srgbClr val="09465E"/>
                </a:solidFill>
                <a:latin typeface="Calibri"/>
                <a:cs typeface="Calibri"/>
              </a:rPr>
              <a:t> </a:t>
            </a:r>
            <a:r>
              <a:rPr lang="en-US" sz="2300" dirty="0" err="1">
                <a:solidFill>
                  <a:srgbClr val="09465E"/>
                </a:solidFill>
                <a:latin typeface="Calibri"/>
                <a:cs typeface="Calibri"/>
              </a:rPr>
              <a:t>alimentari</a:t>
            </a:r>
            <a:r>
              <a:rPr lang="en-US" sz="2300" spc="-10" dirty="0">
                <a:solidFill>
                  <a:srgbClr val="09465E"/>
                </a:solidFill>
                <a:latin typeface="Calibri"/>
                <a:cs typeface="Calibri"/>
              </a:rPr>
              <a:t>. </a:t>
            </a:r>
            <a:r>
              <a:rPr lang="en-US" sz="2300" spc="-10" dirty="0" err="1">
                <a:solidFill>
                  <a:srgbClr val="09465E"/>
                </a:solidFill>
                <a:latin typeface="Calibri"/>
                <a:cs typeface="Calibri"/>
              </a:rPr>
              <a:t>Alcune</a:t>
            </a:r>
            <a:r>
              <a:rPr lang="en-US" sz="2300" spc="-10" dirty="0">
                <a:solidFill>
                  <a:srgbClr val="09465E"/>
                </a:solidFill>
                <a:latin typeface="Calibri"/>
                <a:cs typeface="Calibri"/>
              </a:rPr>
              <a:t> </a:t>
            </a:r>
            <a:r>
              <a:rPr lang="en-US" sz="2300" spc="-10" dirty="0" err="1">
                <a:solidFill>
                  <a:srgbClr val="09465E"/>
                </a:solidFill>
                <a:latin typeface="Calibri"/>
                <a:cs typeface="Calibri"/>
              </a:rPr>
              <a:t>delle</a:t>
            </a:r>
            <a:r>
              <a:rPr lang="en-US" sz="2300" spc="-10" dirty="0">
                <a:solidFill>
                  <a:srgbClr val="09465E"/>
                </a:solidFill>
                <a:latin typeface="Calibri"/>
                <a:cs typeface="Calibri"/>
              </a:rPr>
              <a:t> sue </a:t>
            </a:r>
            <a:r>
              <a:rPr lang="en-US" sz="2300" spc="-10" dirty="0">
                <a:latin typeface="Calibri"/>
                <a:cs typeface="Calibri"/>
              </a:rPr>
              <a:t>OPPORTUNITÀ </a:t>
            </a:r>
            <a:r>
              <a:rPr lang="en-US" sz="2300" spc="-10" dirty="0">
                <a:solidFill>
                  <a:srgbClr val="09465E"/>
                </a:solidFill>
                <a:latin typeface="Calibri"/>
                <a:cs typeface="Calibri"/>
              </a:rPr>
              <a:t>FUTURE </a:t>
            </a:r>
            <a:r>
              <a:rPr lang="en-US" sz="2300" spc="-10" dirty="0" err="1">
                <a:solidFill>
                  <a:srgbClr val="09465E"/>
                </a:solidFill>
                <a:latin typeface="Calibri"/>
                <a:cs typeface="Calibri"/>
              </a:rPr>
              <a:t>sono</a:t>
            </a:r>
            <a:r>
              <a:rPr lang="en-US" sz="2300" spc="-10" dirty="0">
                <a:solidFill>
                  <a:srgbClr val="09465E"/>
                </a:solidFill>
                <a:latin typeface="Calibri"/>
                <a:cs typeface="Calibri"/>
              </a:rPr>
              <a:t>:</a:t>
            </a:r>
            <a:endParaRPr lang="en-US" sz="2300" dirty="0">
              <a:latin typeface="Calibri"/>
              <a:cs typeface="Calibri"/>
            </a:endParaRPr>
          </a:p>
        </p:txBody>
      </p:sp>
      <p:sp>
        <p:nvSpPr>
          <p:cNvPr id="3" name="Freeform 1">
            <a:extLst>
              <a:ext uri="{FF2B5EF4-FFF2-40B4-BE49-F238E27FC236}">
                <a16:creationId xmlns:a16="http://schemas.microsoft.com/office/drawing/2014/main" id="{CD54D3AA-0E55-CA86-F664-FB75B2D0DD14}"/>
              </a:ext>
            </a:extLst>
          </p:cNvPr>
          <p:cNvSpPr>
            <a:spLocks noChangeArrowheads="1"/>
          </p:cNvSpPr>
          <p:nvPr/>
        </p:nvSpPr>
        <p:spPr bwMode="auto">
          <a:xfrm>
            <a:off x="715147" y="3762812"/>
            <a:ext cx="2794725" cy="2732219"/>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4"/>
                  <a:pt x="3046" y="3923"/>
                  <a:pt x="1962" y="3923"/>
                </a:cubicBezTo>
                <a:lnTo>
                  <a:pt x="1962" y="3923"/>
                </a:lnTo>
                <a:cubicBezTo>
                  <a:pt x="878" y="3923"/>
                  <a:pt x="0" y="3044"/>
                  <a:pt x="0" y="1961"/>
                </a:cubicBezTo>
                <a:lnTo>
                  <a:pt x="0" y="1961"/>
                </a:lnTo>
                <a:cubicBezTo>
                  <a:pt x="0" y="878"/>
                  <a:pt x="878" y="0"/>
                  <a:pt x="1962" y="0"/>
                </a:cubicBezTo>
                <a:lnTo>
                  <a:pt x="1962" y="0"/>
                </a:lnTo>
                <a:cubicBezTo>
                  <a:pt x="3046"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5" name="Freeform 171">
            <a:extLst>
              <a:ext uri="{FF2B5EF4-FFF2-40B4-BE49-F238E27FC236}">
                <a16:creationId xmlns:a16="http://schemas.microsoft.com/office/drawing/2014/main" id="{77B77347-11BF-5138-8668-33319B19AB19}"/>
              </a:ext>
            </a:extLst>
          </p:cNvPr>
          <p:cNvSpPr>
            <a:spLocks noChangeArrowheads="1"/>
          </p:cNvSpPr>
          <p:nvPr/>
        </p:nvSpPr>
        <p:spPr bwMode="auto">
          <a:xfrm>
            <a:off x="487551" y="3885323"/>
            <a:ext cx="3299292" cy="2742516"/>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6" y="3922"/>
                  <a:pt x="1962" y="3922"/>
                </a:cubicBezTo>
                <a:lnTo>
                  <a:pt x="1962" y="3922"/>
                </a:lnTo>
                <a:cubicBezTo>
                  <a:pt x="879" y="3922"/>
                  <a:pt x="0" y="3044"/>
                  <a:pt x="0" y="1960"/>
                </a:cubicBezTo>
                <a:lnTo>
                  <a:pt x="0" y="1960"/>
                </a:lnTo>
                <a:cubicBezTo>
                  <a:pt x="0" y="878"/>
                  <a:pt x="879" y="0"/>
                  <a:pt x="1962" y="0"/>
                </a:cubicBezTo>
                <a:lnTo>
                  <a:pt x="1962" y="0"/>
                </a:lnTo>
                <a:cubicBezTo>
                  <a:pt x="3046" y="0"/>
                  <a:pt x="3924" y="878"/>
                  <a:pt x="3924" y="1960"/>
                </a:cubicBezTo>
              </a:path>
            </a:pathLst>
          </a:custGeom>
          <a:solidFill>
            <a:srgbClr val="60BA47"/>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7" name="Freeform 172">
            <a:extLst>
              <a:ext uri="{FF2B5EF4-FFF2-40B4-BE49-F238E27FC236}">
                <a16:creationId xmlns:a16="http://schemas.microsoft.com/office/drawing/2014/main" id="{9ADAA219-8963-D9C5-56D2-8CFB03904186}"/>
              </a:ext>
            </a:extLst>
          </p:cNvPr>
          <p:cNvSpPr>
            <a:spLocks noChangeArrowheads="1"/>
          </p:cNvSpPr>
          <p:nvPr/>
        </p:nvSpPr>
        <p:spPr bwMode="auto">
          <a:xfrm>
            <a:off x="614351" y="3789213"/>
            <a:ext cx="2794725" cy="2732219"/>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9"/>
                  <a:pt x="878" y="0"/>
                  <a:pt x="1962" y="0"/>
                </a:cubicBezTo>
                <a:lnTo>
                  <a:pt x="1962" y="0"/>
                </a:lnTo>
                <a:cubicBezTo>
                  <a:pt x="3045" y="0"/>
                  <a:pt x="3924" y="879"/>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8" name="Freeform 173">
            <a:extLst>
              <a:ext uri="{FF2B5EF4-FFF2-40B4-BE49-F238E27FC236}">
                <a16:creationId xmlns:a16="http://schemas.microsoft.com/office/drawing/2014/main" id="{9A306315-F8EB-81B5-A22D-E42922C1ADBE}"/>
              </a:ext>
            </a:extLst>
          </p:cNvPr>
          <p:cNvSpPr>
            <a:spLocks noChangeArrowheads="1"/>
          </p:cNvSpPr>
          <p:nvPr/>
        </p:nvSpPr>
        <p:spPr bwMode="auto">
          <a:xfrm>
            <a:off x="490261" y="3333005"/>
            <a:ext cx="2659742" cy="1039213"/>
          </a:xfrm>
          <a:custGeom>
            <a:avLst/>
            <a:gdLst>
              <a:gd name="T0" fmla="*/ 1616 w 1617"/>
              <a:gd name="T1" fmla="*/ 808 h 1617"/>
              <a:gd name="T2" fmla="*/ 1616 w 1617"/>
              <a:gd name="T3" fmla="*/ 808 h 1617"/>
              <a:gd name="T4" fmla="*/ 808 w 1617"/>
              <a:gd name="T5" fmla="*/ 1616 h 1617"/>
              <a:gd name="T6" fmla="*/ 808 w 1617"/>
              <a:gd name="T7" fmla="*/ 1616 h 1617"/>
              <a:gd name="T8" fmla="*/ 0 w 1617"/>
              <a:gd name="T9" fmla="*/ 808 h 1617"/>
              <a:gd name="T10" fmla="*/ 0 w 1617"/>
              <a:gd name="T11" fmla="*/ 808 h 1617"/>
              <a:gd name="T12" fmla="*/ 808 w 1617"/>
              <a:gd name="T13" fmla="*/ 0 h 1617"/>
              <a:gd name="T14" fmla="*/ 808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5" y="1616"/>
                  <a:pt x="808" y="1616"/>
                </a:cubicBezTo>
                <a:lnTo>
                  <a:pt x="808" y="1616"/>
                </a:lnTo>
                <a:cubicBezTo>
                  <a:pt x="362" y="1616"/>
                  <a:pt x="0" y="1255"/>
                  <a:pt x="0" y="808"/>
                </a:cubicBezTo>
                <a:lnTo>
                  <a:pt x="0" y="808"/>
                </a:lnTo>
                <a:cubicBezTo>
                  <a:pt x="0" y="362"/>
                  <a:pt x="362" y="0"/>
                  <a:pt x="808" y="0"/>
                </a:cubicBezTo>
                <a:lnTo>
                  <a:pt x="808" y="0"/>
                </a:lnTo>
                <a:cubicBezTo>
                  <a:pt x="1255" y="0"/>
                  <a:pt x="1616" y="362"/>
                  <a:pt x="1616" y="808"/>
                </a:cubicBezTo>
              </a:path>
            </a:pathLst>
          </a:custGeom>
          <a:solidFill>
            <a:srgbClr val="09465E"/>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9" name="Freeform 174">
            <a:extLst>
              <a:ext uri="{FF2B5EF4-FFF2-40B4-BE49-F238E27FC236}">
                <a16:creationId xmlns:a16="http://schemas.microsoft.com/office/drawing/2014/main" id="{B2484EE4-4488-D3C3-9E8C-0CA3CC563171}"/>
              </a:ext>
            </a:extLst>
          </p:cNvPr>
          <p:cNvSpPr>
            <a:spLocks noChangeArrowheads="1"/>
          </p:cNvSpPr>
          <p:nvPr/>
        </p:nvSpPr>
        <p:spPr bwMode="auto">
          <a:xfrm>
            <a:off x="488611" y="3339871"/>
            <a:ext cx="2422181" cy="1000577"/>
          </a:xfrm>
          <a:custGeom>
            <a:avLst/>
            <a:gdLst>
              <a:gd name="T0" fmla="*/ 1798 w 1799"/>
              <a:gd name="T1" fmla="*/ 899 h 1799"/>
              <a:gd name="T2" fmla="*/ 1798 w 1799"/>
              <a:gd name="T3" fmla="*/ 899 h 1799"/>
              <a:gd name="T4" fmla="*/ 899 w 1799"/>
              <a:gd name="T5" fmla="*/ 1798 h 1799"/>
              <a:gd name="T6" fmla="*/ 899 w 1799"/>
              <a:gd name="T7" fmla="*/ 1798 h 1799"/>
              <a:gd name="T8" fmla="*/ 0 w 1799"/>
              <a:gd name="T9" fmla="*/ 899 h 1799"/>
              <a:gd name="T10" fmla="*/ 0 w 1799"/>
              <a:gd name="T11" fmla="*/ 899 h 1799"/>
              <a:gd name="T12" fmla="*/ 899 w 1799"/>
              <a:gd name="T13" fmla="*/ 0 h 1799"/>
              <a:gd name="T14" fmla="*/ 899 w 1799"/>
              <a:gd name="T15" fmla="*/ 0 h 1799"/>
              <a:gd name="T16" fmla="*/ 1798 w 1799"/>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9" h="1799">
                <a:moveTo>
                  <a:pt x="1798" y="899"/>
                </a:moveTo>
                <a:lnTo>
                  <a:pt x="1798" y="899"/>
                </a:lnTo>
                <a:cubicBezTo>
                  <a:pt x="1798" y="1396"/>
                  <a:pt x="1396" y="1798"/>
                  <a:pt x="899" y="1798"/>
                </a:cubicBezTo>
                <a:lnTo>
                  <a:pt x="899" y="1798"/>
                </a:lnTo>
                <a:cubicBezTo>
                  <a:pt x="402" y="1798"/>
                  <a:pt x="0" y="1396"/>
                  <a:pt x="0" y="899"/>
                </a:cubicBezTo>
                <a:lnTo>
                  <a:pt x="0" y="899"/>
                </a:lnTo>
                <a:cubicBezTo>
                  <a:pt x="0" y="403"/>
                  <a:pt x="402" y="0"/>
                  <a:pt x="899" y="0"/>
                </a:cubicBezTo>
                <a:lnTo>
                  <a:pt x="899" y="0"/>
                </a:lnTo>
                <a:cubicBezTo>
                  <a:pt x="1396" y="0"/>
                  <a:pt x="1798" y="403"/>
                  <a:pt x="1798"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0" name="Freeform 175">
            <a:extLst>
              <a:ext uri="{FF2B5EF4-FFF2-40B4-BE49-F238E27FC236}">
                <a16:creationId xmlns:a16="http://schemas.microsoft.com/office/drawing/2014/main" id="{D40E71DD-2884-7E0C-03B7-FDBC140D1018}"/>
              </a:ext>
            </a:extLst>
          </p:cNvPr>
          <p:cNvSpPr>
            <a:spLocks noChangeArrowheads="1"/>
          </p:cNvSpPr>
          <p:nvPr/>
        </p:nvSpPr>
        <p:spPr bwMode="auto">
          <a:xfrm>
            <a:off x="4535888" y="3694983"/>
            <a:ext cx="2855480" cy="273221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1" name="Freeform 176">
            <a:extLst>
              <a:ext uri="{FF2B5EF4-FFF2-40B4-BE49-F238E27FC236}">
                <a16:creationId xmlns:a16="http://schemas.microsoft.com/office/drawing/2014/main" id="{FF1A7A7E-3ED2-EC5F-6A30-A3AFAE86E6D0}"/>
              </a:ext>
            </a:extLst>
          </p:cNvPr>
          <p:cNvSpPr>
            <a:spLocks noChangeArrowheads="1"/>
          </p:cNvSpPr>
          <p:nvPr/>
        </p:nvSpPr>
        <p:spPr bwMode="auto">
          <a:xfrm>
            <a:off x="4380373" y="3879278"/>
            <a:ext cx="3298263" cy="2752812"/>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2094D2"/>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2" name="Freeform 177">
            <a:extLst>
              <a:ext uri="{FF2B5EF4-FFF2-40B4-BE49-F238E27FC236}">
                <a16:creationId xmlns:a16="http://schemas.microsoft.com/office/drawing/2014/main" id="{4E300B19-D401-9E01-1365-89FF488AD44A}"/>
              </a:ext>
            </a:extLst>
          </p:cNvPr>
          <p:cNvSpPr>
            <a:spLocks noChangeArrowheads="1"/>
          </p:cNvSpPr>
          <p:nvPr/>
        </p:nvSpPr>
        <p:spPr bwMode="auto">
          <a:xfrm>
            <a:off x="4412738" y="3857628"/>
            <a:ext cx="2855480" cy="273221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3" name="Freeform 178">
            <a:extLst>
              <a:ext uri="{FF2B5EF4-FFF2-40B4-BE49-F238E27FC236}">
                <a16:creationId xmlns:a16="http://schemas.microsoft.com/office/drawing/2014/main" id="{1301F957-5E04-A480-4AE5-57E03F27C29F}"/>
              </a:ext>
            </a:extLst>
          </p:cNvPr>
          <p:cNvSpPr>
            <a:spLocks noChangeArrowheads="1"/>
          </p:cNvSpPr>
          <p:nvPr/>
        </p:nvSpPr>
        <p:spPr bwMode="auto">
          <a:xfrm>
            <a:off x="4112928" y="3293358"/>
            <a:ext cx="2202553" cy="989379"/>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09465E"/>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4" name="Freeform 179">
            <a:extLst>
              <a:ext uri="{FF2B5EF4-FFF2-40B4-BE49-F238E27FC236}">
                <a16:creationId xmlns:a16="http://schemas.microsoft.com/office/drawing/2014/main" id="{8640BE44-8A26-8ECA-FF61-5641F6670FE9}"/>
              </a:ext>
            </a:extLst>
          </p:cNvPr>
          <p:cNvSpPr>
            <a:spLocks noChangeArrowheads="1"/>
          </p:cNvSpPr>
          <p:nvPr/>
        </p:nvSpPr>
        <p:spPr bwMode="auto">
          <a:xfrm>
            <a:off x="3977414" y="3292645"/>
            <a:ext cx="2330230" cy="1030403"/>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5" name="Freeform 180">
            <a:extLst>
              <a:ext uri="{FF2B5EF4-FFF2-40B4-BE49-F238E27FC236}">
                <a16:creationId xmlns:a16="http://schemas.microsoft.com/office/drawing/2014/main" id="{9FB61C1F-591C-B3EB-BE14-CD8132E5B800}"/>
              </a:ext>
            </a:extLst>
          </p:cNvPr>
          <p:cNvSpPr>
            <a:spLocks noChangeArrowheads="1"/>
          </p:cNvSpPr>
          <p:nvPr/>
        </p:nvSpPr>
        <p:spPr bwMode="auto">
          <a:xfrm>
            <a:off x="8160157" y="3721383"/>
            <a:ext cx="2794724" cy="273221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4"/>
                  <a:pt x="3045" y="3923"/>
                  <a:pt x="1961" y="3923"/>
                </a:cubicBezTo>
                <a:lnTo>
                  <a:pt x="1961" y="3923"/>
                </a:lnTo>
                <a:cubicBezTo>
                  <a:pt x="877" y="3923"/>
                  <a:pt x="0" y="3044"/>
                  <a:pt x="0" y="1961"/>
                </a:cubicBezTo>
                <a:lnTo>
                  <a:pt x="0" y="1961"/>
                </a:lnTo>
                <a:cubicBezTo>
                  <a:pt x="0" y="878"/>
                  <a:pt x="877" y="0"/>
                  <a:pt x="1961" y="0"/>
                </a:cubicBezTo>
                <a:lnTo>
                  <a:pt x="1961" y="0"/>
                </a:lnTo>
                <a:cubicBezTo>
                  <a:pt x="3045" y="0"/>
                  <a:pt x="3923" y="878"/>
                  <a:pt x="3923"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6" name="Freeform 181">
            <a:extLst>
              <a:ext uri="{FF2B5EF4-FFF2-40B4-BE49-F238E27FC236}">
                <a16:creationId xmlns:a16="http://schemas.microsoft.com/office/drawing/2014/main" id="{179F08AC-CC6F-A7A4-6BCD-FEE7918503BA}"/>
              </a:ext>
            </a:extLst>
          </p:cNvPr>
          <p:cNvSpPr>
            <a:spLocks noChangeArrowheads="1"/>
          </p:cNvSpPr>
          <p:nvPr/>
        </p:nvSpPr>
        <p:spPr bwMode="auto">
          <a:xfrm>
            <a:off x="8220885" y="3782111"/>
            <a:ext cx="2794724" cy="2732218"/>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5" y="3922"/>
                  <a:pt x="1962" y="3922"/>
                </a:cubicBezTo>
                <a:lnTo>
                  <a:pt x="1962" y="3922"/>
                </a:lnTo>
                <a:cubicBezTo>
                  <a:pt x="878" y="3922"/>
                  <a:pt x="0" y="3044"/>
                  <a:pt x="0" y="1960"/>
                </a:cubicBezTo>
                <a:lnTo>
                  <a:pt x="0" y="1960"/>
                </a:lnTo>
                <a:cubicBezTo>
                  <a:pt x="0" y="878"/>
                  <a:pt x="878" y="0"/>
                  <a:pt x="1962" y="0"/>
                </a:cubicBezTo>
                <a:lnTo>
                  <a:pt x="1962" y="0"/>
                </a:lnTo>
                <a:cubicBezTo>
                  <a:pt x="3045" y="0"/>
                  <a:pt x="3924" y="878"/>
                  <a:pt x="3924" y="1960"/>
                </a:cubicBezTo>
              </a:path>
            </a:pathLst>
          </a:custGeom>
          <a:solidFill>
            <a:srgbClr val="DB186A"/>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7" name="Freeform 182">
            <a:extLst>
              <a:ext uri="{FF2B5EF4-FFF2-40B4-BE49-F238E27FC236}">
                <a16:creationId xmlns:a16="http://schemas.microsoft.com/office/drawing/2014/main" id="{821010C0-CE2F-A92F-4E12-0C501145E147}"/>
              </a:ext>
            </a:extLst>
          </p:cNvPr>
          <p:cNvSpPr>
            <a:spLocks noChangeArrowheads="1"/>
          </p:cNvSpPr>
          <p:nvPr/>
        </p:nvSpPr>
        <p:spPr bwMode="auto">
          <a:xfrm>
            <a:off x="8281613" y="3842839"/>
            <a:ext cx="2794724" cy="273221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6" y="3923"/>
                  <a:pt x="1962" y="3923"/>
                </a:cubicBezTo>
                <a:lnTo>
                  <a:pt x="1962" y="3923"/>
                </a:lnTo>
                <a:cubicBezTo>
                  <a:pt x="878" y="3923"/>
                  <a:pt x="0" y="3045"/>
                  <a:pt x="0" y="1961"/>
                </a:cubicBezTo>
                <a:lnTo>
                  <a:pt x="0" y="1961"/>
                </a:lnTo>
                <a:cubicBezTo>
                  <a:pt x="0" y="879"/>
                  <a:pt x="878" y="0"/>
                  <a:pt x="1962" y="0"/>
                </a:cubicBezTo>
                <a:lnTo>
                  <a:pt x="1962" y="0"/>
                </a:lnTo>
                <a:cubicBezTo>
                  <a:pt x="3046" y="0"/>
                  <a:pt x="3924" y="879"/>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8" name="Freeform 183">
            <a:extLst>
              <a:ext uri="{FF2B5EF4-FFF2-40B4-BE49-F238E27FC236}">
                <a16:creationId xmlns:a16="http://schemas.microsoft.com/office/drawing/2014/main" id="{E01D7CF8-B79E-FAE6-D520-C537458CFD30}"/>
              </a:ext>
            </a:extLst>
          </p:cNvPr>
          <p:cNvSpPr>
            <a:spLocks noChangeArrowheads="1"/>
          </p:cNvSpPr>
          <p:nvPr/>
        </p:nvSpPr>
        <p:spPr bwMode="auto">
          <a:xfrm>
            <a:off x="7692439" y="3275643"/>
            <a:ext cx="2279625" cy="926857"/>
          </a:xfrm>
          <a:custGeom>
            <a:avLst/>
            <a:gdLst>
              <a:gd name="T0" fmla="*/ 1616 w 1617"/>
              <a:gd name="T1" fmla="*/ 808 h 1617"/>
              <a:gd name="T2" fmla="*/ 1616 w 1617"/>
              <a:gd name="T3" fmla="*/ 808 h 1617"/>
              <a:gd name="T4" fmla="*/ 807 w 1617"/>
              <a:gd name="T5" fmla="*/ 1616 h 1617"/>
              <a:gd name="T6" fmla="*/ 807 w 1617"/>
              <a:gd name="T7" fmla="*/ 1616 h 1617"/>
              <a:gd name="T8" fmla="*/ 0 w 1617"/>
              <a:gd name="T9" fmla="*/ 808 h 1617"/>
              <a:gd name="T10" fmla="*/ 0 w 1617"/>
              <a:gd name="T11" fmla="*/ 808 h 1617"/>
              <a:gd name="T12" fmla="*/ 807 w 1617"/>
              <a:gd name="T13" fmla="*/ 0 h 1617"/>
              <a:gd name="T14" fmla="*/ 807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4" y="1616"/>
                  <a:pt x="807" y="1616"/>
                </a:cubicBezTo>
                <a:lnTo>
                  <a:pt x="807" y="1616"/>
                </a:lnTo>
                <a:cubicBezTo>
                  <a:pt x="361" y="1616"/>
                  <a:pt x="0" y="1255"/>
                  <a:pt x="0" y="808"/>
                </a:cubicBezTo>
                <a:lnTo>
                  <a:pt x="0" y="808"/>
                </a:lnTo>
                <a:cubicBezTo>
                  <a:pt x="0" y="362"/>
                  <a:pt x="361" y="0"/>
                  <a:pt x="807" y="0"/>
                </a:cubicBezTo>
                <a:lnTo>
                  <a:pt x="807" y="0"/>
                </a:lnTo>
                <a:cubicBezTo>
                  <a:pt x="1254" y="0"/>
                  <a:pt x="1616" y="362"/>
                  <a:pt x="1616" y="808"/>
                </a:cubicBezTo>
              </a:path>
            </a:pathLst>
          </a:custGeom>
          <a:solidFill>
            <a:srgbClr val="09465E"/>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19" name="Freeform 184">
            <a:extLst>
              <a:ext uri="{FF2B5EF4-FFF2-40B4-BE49-F238E27FC236}">
                <a16:creationId xmlns:a16="http://schemas.microsoft.com/office/drawing/2014/main" id="{B045AA61-5699-159F-A8EB-89B92EE8A813}"/>
              </a:ext>
            </a:extLst>
          </p:cNvPr>
          <p:cNvSpPr>
            <a:spLocks noChangeArrowheads="1"/>
          </p:cNvSpPr>
          <p:nvPr/>
        </p:nvSpPr>
        <p:spPr bwMode="auto">
          <a:xfrm>
            <a:off x="7641835" y="3222704"/>
            <a:ext cx="2330230" cy="1030404"/>
          </a:xfrm>
          <a:custGeom>
            <a:avLst/>
            <a:gdLst>
              <a:gd name="T0" fmla="*/ 1797 w 1798"/>
              <a:gd name="T1" fmla="*/ 899 h 1799"/>
              <a:gd name="T2" fmla="*/ 1797 w 1798"/>
              <a:gd name="T3" fmla="*/ 899 h 1799"/>
              <a:gd name="T4" fmla="*/ 898 w 1798"/>
              <a:gd name="T5" fmla="*/ 1798 h 1799"/>
              <a:gd name="T6" fmla="*/ 898 w 1798"/>
              <a:gd name="T7" fmla="*/ 1798 h 1799"/>
              <a:gd name="T8" fmla="*/ 0 w 1798"/>
              <a:gd name="T9" fmla="*/ 899 h 1799"/>
              <a:gd name="T10" fmla="*/ 0 w 1798"/>
              <a:gd name="T11" fmla="*/ 899 h 1799"/>
              <a:gd name="T12" fmla="*/ 898 w 1798"/>
              <a:gd name="T13" fmla="*/ 0 h 1799"/>
              <a:gd name="T14" fmla="*/ 898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8" y="1798"/>
                </a:cubicBezTo>
                <a:lnTo>
                  <a:pt x="898" y="1798"/>
                </a:lnTo>
                <a:cubicBezTo>
                  <a:pt x="402" y="1798"/>
                  <a:pt x="0" y="1396"/>
                  <a:pt x="0" y="899"/>
                </a:cubicBezTo>
                <a:lnTo>
                  <a:pt x="0" y="899"/>
                </a:lnTo>
                <a:cubicBezTo>
                  <a:pt x="0" y="403"/>
                  <a:pt x="402" y="0"/>
                  <a:pt x="898" y="0"/>
                </a:cubicBezTo>
                <a:lnTo>
                  <a:pt x="898" y="0"/>
                </a:lnTo>
                <a:cubicBezTo>
                  <a:pt x="1395" y="0"/>
                  <a:pt x="1797" y="403"/>
                  <a:pt x="1797"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sysClr val="windowText" lastClr="000000"/>
              </a:solidFill>
              <a:effectLst/>
              <a:uLnTx/>
              <a:uFillTx/>
            </a:endParaRPr>
          </a:p>
        </p:txBody>
      </p:sp>
      <p:sp>
        <p:nvSpPr>
          <p:cNvPr id="25" name="CuadroTexto 553">
            <a:extLst>
              <a:ext uri="{FF2B5EF4-FFF2-40B4-BE49-F238E27FC236}">
                <a16:creationId xmlns:a16="http://schemas.microsoft.com/office/drawing/2014/main" id="{19686E74-F9B3-F39C-4A21-C1F55A8D641F}"/>
              </a:ext>
            </a:extLst>
          </p:cNvPr>
          <p:cNvSpPr txBox="1"/>
          <p:nvPr/>
        </p:nvSpPr>
        <p:spPr>
          <a:xfrm>
            <a:off x="168335" y="3477996"/>
            <a:ext cx="3294386"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200" b="1" kern="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Conservazione dei probiotici</a:t>
            </a:r>
            <a:endParaRPr kumimoji="0" lang="en-US" sz="2200" b="1" i="0" u="none" strike="noStrike" kern="1200" cap="none" spc="0" normalizeH="0" baseline="0" noProof="0">
              <a:ln>
                <a:noFill/>
              </a:ln>
              <a:solidFill>
                <a:schemeClr val="bg1"/>
              </a:solidFill>
              <a:effectLst/>
              <a:uLnTx/>
              <a:uFillTx/>
              <a:latin typeface="Calibri" panose="020F0502020204030204" pitchFamily="34" charset="0"/>
              <a:ea typeface="Lato" charset="0"/>
              <a:cs typeface="Calibri" panose="020F0502020204030204" pitchFamily="34" charset="0"/>
            </a:endParaRPr>
          </a:p>
        </p:txBody>
      </p:sp>
      <p:sp>
        <p:nvSpPr>
          <p:cNvPr id="26" name="CuadroTexto 553">
            <a:extLst>
              <a:ext uri="{FF2B5EF4-FFF2-40B4-BE49-F238E27FC236}">
                <a16:creationId xmlns:a16="http://schemas.microsoft.com/office/drawing/2014/main" id="{06771DD0-4DF4-B6AF-52B8-1C26DB1C14AF}"/>
              </a:ext>
            </a:extLst>
          </p:cNvPr>
          <p:cNvSpPr txBox="1"/>
          <p:nvPr/>
        </p:nvSpPr>
        <p:spPr>
          <a:xfrm>
            <a:off x="714964" y="4332291"/>
            <a:ext cx="2834167" cy="1962317"/>
          </a:xfrm>
          <a:prstGeom prst="rect">
            <a:avLst/>
          </a:prstGeom>
          <a:noFill/>
        </p:spPr>
        <p:txBody>
          <a:bodyPr wrap="square" rtlCol="0">
            <a:spAutoFit/>
          </a:bodyPr>
          <a:lstStyle/>
          <a:p>
            <a:pPr lvl="0" algn="ctr">
              <a:lnSpc>
                <a:spcPct val="115000"/>
              </a:lnSpc>
              <a:spcAft>
                <a:spcPts val="800"/>
              </a:spcAft>
              <a:buSzPts val="1000"/>
              <a:tabLst>
                <a:tab pos="457200" algn="l"/>
              </a:tabLst>
            </a:pPr>
            <a:r>
              <a:rPr lang="en-US" sz="2100" ker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Incorporare i probiotici nei sistemi alimentari per migliorare la conservazione e i benefici per la salute.</a:t>
            </a:r>
            <a:endParaRPr lang="es-ES" sz="21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27" name="CuadroTexto 553">
            <a:extLst>
              <a:ext uri="{FF2B5EF4-FFF2-40B4-BE49-F238E27FC236}">
                <a16:creationId xmlns:a16="http://schemas.microsoft.com/office/drawing/2014/main" id="{AC2EE85F-F742-21E3-1439-2DA77AF258F7}"/>
              </a:ext>
            </a:extLst>
          </p:cNvPr>
          <p:cNvSpPr txBox="1"/>
          <p:nvPr/>
        </p:nvSpPr>
        <p:spPr>
          <a:xfrm>
            <a:off x="4186104" y="3338867"/>
            <a:ext cx="206730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200" b="1" ker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Nano </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sz="2200" b="1" kern="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Biotecnologia</a:t>
            </a:r>
            <a:endParaRPr kumimoji="0" lang="en-US" sz="2200" b="1" i="0" u="none" strike="noStrike" kern="1200" cap="none" spc="0" normalizeH="0" baseline="0" noProof="0">
              <a:ln>
                <a:noFill/>
              </a:ln>
              <a:solidFill>
                <a:schemeClr val="bg1"/>
              </a:solidFill>
              <a:effectLst/>
              <a:uLnTx/>
              <a:uFillTx/>
              <a:latin typeface="Calibri" panose="020F0502020204030204" pitchFamily="34" charset="0"/>
              <a:ea typeface="Lato" charset="0"/>
              <a:cs typeface="Calibri" panose="020F0502020204030204" pitchFamily="34" charset="0"/>
            </a:endParaRPr>
          </a:p>
        </p:txBody>
      </p:sp>
      <p:sp>
        <p:nvSpPr>
          <p:cNvPr id="29" name="CuadroTexto 553">
            <a:extLst>
              <a:ext uri="{FF2B5EF4-FFF2-40B4-BE49-F238E27FC236}">
                <a16:creationId xmlns:a16="http://schemas.microsoft.com/office/drawing/2014/main" id="{189AA774-408A-A4CB-178D-8A6F2154CBFB}"/>
              </a:ext>
            </a:extLst>
          </p:cNvPr>
          <p:cNvSpPr txBox="1"/>
          <p:nvPr/>
        </p:nvSpPr>
        <p:spPr>
          <a:xfrm>
            <a:off x="7868793" y="3298030"/>
            <a:ext cx="1913566" cy="1107996"/>
          </a:xfrm>
          <a:prstGeom prst="rect">
            <a:avLst/>
          </a:prstGeom>
          <a:noFill/>
        </p:spPr>
        <p:txBody>
          <a:bodyPr wrap="square" rtlCol="0">
            <a:spAutoFit/>
          </a:bodyPr>
          <a:lstStyle/>
          <a:p>
            <a:pPr algn="ctr" rtl="0">
              <a:defRPr/>
            </a:pPr>
            <a:r>
              <a:rPr lang="es-ES" sz="2200" b="1" kern="0" err="1">
                <a:solidFill>
                  <a:schemeClr val="bg1"/>
                </a:solidFill>
                <a:effectLst/>
                <a:latin typeface="Calibri" panose="020F0502020204030204" pitchFamily="34" charset="0"/>
                <a:ea typeface="Times New Roman" panose="02020603050405020304" pitchFamily="18" charset="0"/>
              </a:rPr>
              <a:t>Biologia sintetica</a:t>
            </a:r>
            <a:endParaRPr kumimoji="0" lang="en-US" sz="2200" b="1" i="0" u="none" strike="noStrike" kern="1200" cap="none" spc="0" normalizeH="0" baseline="0" noProof="0">
              <a:ln>
                <a:noFill/>
              </a:ln>
              <a:solidFill>
                <a:schemeClr val="bg1"/>
              </a:solidFill>
              <a:effectLst/>
              <a:uLnTx/>
              <a:uFillTx/>
              <a:latin typeface="Calibri" panose="020F0502020204030204" pitchFamily="34" charset="0"/>
              <a:ea typeface="Lato"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200" b="1" i="0" u="none" strike="noStrike" kern="0" cap="none" spc="0" normalizeH="0" baseline="0" noProof="0">
              <a:ln>
                <a:noFill/>
              </a:ln>
              <a:solidFill>
                <a:schemeClr val="bg1"/>
              </a:solidFill>
              <a:effectLst/>
              <a:uLnTx/>
              <a:uFillTx/>
              <a:latin typeface="Calibri" panose="020F0502020204030204" pitchFamily="34" charset="0"/>
              <a:ea typeface="Lato" charset="0"/>
              <a:cs typeface="Calibri" panose="020F0502020204030204" pitchFamily="34" charset="0"/>
            </a:endParaRPr>
          </a:p>
        </p:txBody>
      </p:sp>
      <p:sp>
        <p:nvSpPr>
          <p:cNvPr id="33" name="CuadroTexto 553">
            <a:extLst>
              <a:ext uri="{FF2B5EF4-FFF2-40B4-BE49-F238E27FC236}">
                <a16:creationId xmlns:a16="http://schemas.microsoft.com/office/drawing/2014/main" id="{7C246C63-2DE8-09E9-FF47-E3FF167721AC}"/>
              </a:ext>
            </a:extLst>
          </p:cNvPr>
          <p:cNvSpPr txBox="1"/>
          <p:nvPr/>
        </p:nvSpPr>
        <p:spPr>
          <a:xfrm>
            <a:off x="4697687" y="4333320"/>
            <a:ext cx="2680404" cy="1557093"/>
          </a:xfrm>
          <a:prstGeom prst="rect">
            <a:avLst/>
          </a:prstGeom>
          <a:noFill/>
        </p:spPr>
        <p:txBody>
          <a:bodyPr wrap="square" rtlCol="0">
            <a:spAutoFit/>
          </a:bodyPr>
          <a:lstStyle/>
          <a:p>
            <a:pPr lvl="0" algn="ctr">
              <a:lnSpc>
                <a:spcPct val="115000"/>
              </a:lnSpc>
              <a:spcAft>
                <a:spcPts val="800"/>
              </a:spcAft>
              <a:buSzPts val="1000"/>
              <a:tabLst>
                <a:tab pos="457200" algn="l"/>
              </a:tabLst>
            </a:pPr>
            <a:r>
              <a:rPr lang="en-US" sz="2100" ker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Utilizzo di materiali su scala nanometrica per rivestimenti antimicrobici e imballaggi intelligenti.</a:t>
            </a:r>
            <a:endParaRPr lang="en-US" sz="2100" kern="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34" name="CuadroTexto 553">
            <a:extLst>
              <a:ext uri="{FF2B5EF4-FFF2-40B4-BE49-F238E27FC236}">
                <a16:creationId xmlns:a16="http://schemas.microsoft.com/office/drawing/2014/main" id="{94E14462-71EA-5BDE-0E44-945148D8309A}"/>
              </a:ext>
            </a:extLst>
          </p:cNvPr>
          <p:cNvSpPr txBox="1"/>
          <p:nvPr/>
        </p:nvSpPr>
        <p:spPr>
          <a:xfrm>
            <a:off x="8413701" y="4306606"/>
            <a:ext cx="2480452" cy="1902059"/>
          </a:xfrm>
          <a:prstGeom prst="rect">
            <a:avLst/>
          </a:prstGeom>
          <a:noFill/>
        </p:spPr>
        <p:txBody>
          <a:bodyPr wrap="square" rtlCol="0">
            <a:spAutoFit/>
          </a:bodyPr>
          <a:lstStyle/>
          <a:p>
            <a:pPr lvl="1" algn="ctr">
              <a:lnSpc>
                <a:spcPct val="115000"/>
              </a:lnSpc>
              <a:buSzPts val="1000"/>
              <a:tabLst>
                <a:tab pos="914400" algn="l"/>
              </a:tabLst>
            </a:pPr>
            <a:r>
              <a:rPr lang="en-US" sz="2100" kern="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Ingegnerizzare i microbi per produrre nuovi conservanti o prolungare la durata di conservazione.</a:t>
            </a:r>
            <a:endParaRPr lang="es-ES" sz="21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R="0" lvl="0" indent="0" algn="ctr" defTabSz="914400" eaLnBrk="1" fontAlgn="auto" latinLnBrk="0" hangingPunct="1">
              <a:lnSpc>
                <a:spcPct val="100000"/>
              </a:lnSpc>
              <a:spcBef>
                <a:spcPts val="0"/>
              </a:spcBef>
              <a:buClrTx/>
              <a:buSzTx/>
              <a:buFontTx/>
              <a:buNone/>
              <a:tabLst/>
              <a:defRPr/>
            </a:pPr>
            <a:endParaRPr kumimoji="0" lang="en-GB" sz="2100" b="1" i="0" u="none" strike="noStrike" kern="0" cap="none" spc="0" normalizeH="0" baseline="0" noProof="0">
              <a:ln>
                <a:noFill/>
              </a:ln>
              <a:solidFill>
                <a:schemeClr val="bg1"/>
              </a:solidFill>
              <a:effectLst/>
              <a:uLnTx/>
              <a:uFillTx/>
              <a:latin typeface="Calibri" panose="020F0502020204030204" pitchFamily="34" charset="0"/>
              <a:ea typeface="Lato" charset="0"/>
              <a:cs typeface="Calibri" panose="020F0502020204030204" pitchFamily="34" charset="0"/>
            </a:endParaRPr>
          </a:p>
        </p:txBody>
      </p:sp>
    </p:spTree>
    <p:extLst>
      <p:ext uri="{BB962C8B-B14F-4D97-AF65-F5344CB8AC3E}">
        <p14:creationId xmlns:p14="http://schemas.microsoft.com/office/powerpoint/2010/main" val="9649255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1D8F6-151C-0C42-3C45-50AEC5F403B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2B37942-796E-D762-2FA4-64683D69CD44}"/>
              </a:ext>
            </a:extLst>
          </p:cNvPr>
          <p:cNvSpPr>
            <a:spLocks noGrp="1"/>
          </p:cNvSpPr>
          <p:nvPr>
            <p:ph type="body" sz="quarter" idx="19"/>
          </p:nvPr>
        </p:nvSpPr>
        <p:spPr>
          <a:xfrm>
            <a:off x="2448976" y="1101438"/>
            <a:ext cx="7010334" cy="5244183"/>
          </a:xfrm>
          <a:prstGeom prst="rect">
            <a:avLst/>
          </a:prstGeom>
        </p:spPr>
        <p:txBody>
          <a:bodyPr/>
          <a:lstStyle/>
          <a:p>
            <a:pPr marL="0" indent="0">
              <a:lnSpc>
                <a:spcPct val="100000"/>
              </a:lnSpc>
            </a:pPr>
            <a:r>
              <a:rPr lang="en-US" sz="3600" b="1"/>
              <a:t>Esercizio per gli studenti</a:t>
            </a:r>
          </a:p>
          <a:p>
            <a:pPr marL="0" indent="0">
              <a:lnSpc>
                <a:spcPct val="100000"/>
              </a:lnSpc>
            </a:pPr>
            <a:endParaRPr lang="en-US"/>
          </a:p>
          <a:p>
            <a:pPr>
              <a:buNone/>
            </a:pPr>
            <a:r>
              <a:rPr lang="en-US" b="1"/>
              <a:t>Riflessione e valutazione</a:t>
            </a:r>
          </a:p>
          <a:p>
            <a:pPr>
              <a:buNone/>
            </a:pPr>
            <a:endParaRPr lang="en-US" b="1"/>
          </a:p>
          <a:p>
            <a:pPr>
              <a:buNone/>
            </a:pPr>
            <a:r>
              <a:rPr lang="en-US" b="1"/>
              <a:t>Attività: Diario dell'innovazione personale</a:t>
            </a:r>
          </a:p>
          <a:p>
            <a:pPr>
              <a:buNone/>
            </a:pPr>
            <a:endParaRPr lang="en-US" b="1"/>
          </a:p>
          <a:p>
            <a:pPr marL="0" indent="0"/>
            <a:r>
              <a:rPr lang="en-US"/>
              <a:t>Ogni studente tiene un </a:t>
            </a:r>
            <a:r>
              <a:rPr lang="en-US" b="1"/>
              <a:t>diario </a:t>
            </a:r>
            <a:r>
              <a:rPr lang="en-US"/>
              <a:t>durante il modulo, annotando:</a:t>
            </a:r>
          </a:p>
          <a:p>
            <a:pPr marL="457200" lvl="1" indent="0"/>
            <a:r>
              <a:rPr lang="en-US" sz="2400" spc="0">
                <a:solidFill>
                  <a:srgbClr val="09465E"/>
                </a:solidFill>
                <a:latin typeface="+mn-lt"/>
              </a:rPr>
              <a:t>- Quale innovazione li ha colpiti di più e perché</a:t>
            </a:r>
          </a:p>
          <a:p>
            <a:pPr marL="457200" lvl="1" indent="0"/>
            <a:r>
              <a:rPr lang="en-US" sz="2400" spc="0">
                <a:solidFill>
                  <a:srgbClr val="09465E"/>
                </a:solidFill>
                <a:latin typeface="+mn-lt"/>
              </a:rPr>
              <a:t>- Un'idea che implementerebbero nella loro azienda o comunità per ridurre gli sprechi alimentari</a:t>
            </a:r>
          </a:p>
          <a:p>
            <a:pPr marL="457200" lvl="1" indent="0"/>
            <a:r>
              <a:rPr lang="en-US" sz="2400" spc="0">
                <a:solidFill>
                  <a:srgbClr val="09465E"/>
                </a:solidFill>
                <a:latin typeface="+mn-lt"/>
              </a:rPr>
              <a:t>- Come si è evoluto il loro punto di vista sulla tecnologia alimentare</a:t>
            </a:r>
          </a:p>
        </p:txBody>
      </p:sp>
      <p:pic>
        <p:nvPicPr>
          <p:cNvPr id="2" name="Kuva 1" descr="Kuva, joka sisältää kohteen teksti, Grafiikka, Fontti, ympyrä&#10;&#10;Kuvaus luotu automaattisesti">
            <a:extLst>
              <a:ext uri="{FF2B5EF4-FFF2-40B4-BE49-F238E27FC236}">
                <a16:creationId xmlns:a16="http://schemas.microsoft.com/office/drawing/2014/main" id="{5360C9C0-6652-D835-43D7-665BA18EB6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38842" y="4510520"/>
            <a:ext cx="1854684" cy="1246041"/>
          </a:xfrm>
          <a:prstGeom prst="rect">
            <a:avLst/>
          </a:prstGeom>
        </p:spPr>
      </p:pic>
      <p:grpSp>
        <p:nvGrpSpPr>
          <p:cNvPr id="7" name="Google Shape;518;p39">
            <a:extLst>
              <a:ext uri="{FF2B5EF4-FFF2-40B4-BE49-F238E27FC236}">
                <a16:creationId xmlns:a16="http://schemas.microsoft.com/office/drawing/2014/main" id="{070BB3BA-CD6B-6ED1-3B86-62868BD0DD22}"/>
              </a:ext>
            </a:extLst>
          </p:cNvPr>
          <p:cNvGrpSpPr/>
          <p:nvPr/>
        </p:nvGrpSpPr>
        <p:grpSpPr>
          <a:xfrm>
            <a:off x="769140" y="616686"/>
            <a:ext cx="1495425" cy="1484324"/>
            <a:chOff x="1923675" y="1633650"/>
            <a:chExt cx="436000" cy="435975"/>
          </a:xfrm>
          <a:solidFill>
            <a:srgbClr val="09465E"/>
          </a:solidFill>
        </p:grpSpPr>
        <p:sp>
          <p:nvSpPr>
            <p:cNvPr id="8" name="Google Shape;519;p39">
              <a:extLst>
                <a:ext uri="{FF2B5EF4-FFF2-40B4-BE49-F238E27FC236}">
                  <a16:creationId xmlns:a16="http://schemas.microsoft.com/office/drawing/2014/main" id="{82CDD5D7-2FDE-0E63-DE67-1B8BD7B39AA0}"/>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520;p39">
              <a:extLst>
                <a:ext uri="{FF2B5EF4-FFF2-40B4-BE49-F238E27FC236}">
                  <a16:creationId xmlns:a16="http://schemas.microsoft.com/office/drawing/2014/main" id="{A00F0ADB-455C-8E5A-49DB-07F40F5E204E}"/>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521;p39">
              <a:extLst>
                <a:ext uri="{FF2B5EF4-FFF2-40B4-BE49-F238E27FC236}">
                  <a16:creationId xmlns:a16="http://schemas.microsoft.com/office/drawing/2014/main" id="{A34AB7FA-12E0-1C90-C1EE-F2F622C4B650}"/>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522;p39">
              <a:extLst>
                <a:ext uri="{FF2B5EF4-FFF2-40B4-BE49-F238E27FC236}">
                  <a16:creationId xmlns:a16="http://schemas.microsoft.com/office/drawing/2014/main" id="{95BDE228-EBE2-C4B8-7BF0-7DCD34B99F63}"/>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523;p39">
              <a:extLst>
                <a:ext uri="{FF2B5EF4-FFF2-40B4-BE49-F238E27FC236}">
                  <a16:creationId xmlns:a16="http://schemas.microsoft.com/office/drawing/2014/main" id="{E66375CD-E811-5632-4FA5-05E1DD503174}"/>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524;p39">
              <a:extLst>
                <a:ext uri="{FF2B5EF4-FFF2-40B4-BE49-F238E27FC236}">
                  <a16:creationId xmlns:a16="http://schemas.microsoft.com/office/drawing/2014/main" id="{3B2044E3-46FE-4E2B-5176-F7ED704C795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17914704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9">
            <a:extLst>
              <a:ext uri="{FF2B5EF4-FFF2-40B4-BE49-F238E27FC236}">
                <a16:creationId xmlns:a16="http://schemas.microsoft.com/office/drawing/2014/main" id="{67153758-37AF-CBB7-8553-85C52E9768D6}"/>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26" name="Freeform 25">
            <a:extLst>
              <a:ext uri="{FF2B5EF4-FFF2-40B4-BE49-F238E27FC236}">
                <a16:creationId xmlns:a16="http://schemas.microsoft.com/office/drawing/2014/main" id="{89CBCF90-DABF-4A9C-209D-C0E5146A7274}"/>
              </a:ext>
            </a:extLst>
          </p:cNvPr>
          <p:cNvSpPr/>
          <p:nvPr/>
        </p:nvSpPr>
        <p:spPr>
          <a:xfrm>
            <a:off x="799128" y="1047404"/>
            <a:ext cx="10203652" cy="5064323"/>
          </a:xfrm>
          <a:custGeom>
            <a:avLst/>
            <a:gdLst>
              <a:gd name="connsiteX0" fmla="*/ 0 w 10203652"/>
              <a:gd name="connsiteY0" fmla="*/ 0 h 5365455"/>
              <a:gd name="connsiteX1" fmla="*/ 10203652 w 10203652"/>
              <a:gd name="connsiteY1" fmla="*/ 0 h 5365455"/>
              <a:gd name="connsiteX2" fmla="*/ 10203652 w 10203652"/>
              <a:gd name="connsiteY2" fmla="*/ 5365455 h 5365455"/>
              <a:gd name="connsiteX3" fmla="*/ 0 w 10203652"/>
              <a:gd name="connsiteY3" fmla="*/ 5365455 h 5365455"/>
            </a:gdLst>
            <a:ahLst/>
            <a:cxnLst>
              <a:cxn ang="0">
                <a:pos x="connsiteX0" y="connsiteY0"/>
              </a:cxn>
              <a:cxn ang="0">
                <a:pos x="connsiteX1" y="connsiteY1"/>
              </a:cxn>
              <a:cxn ang="0">
                <a:pos x="connsiteX2" y="connsiteY2"/>
              </a:cxn>
              <a:cxn ang="0">
                <a:pos x="connsiteX3" y="connsiteY3"/>
              </a:cxn>
            </a:cxnLst>
            <a:rect l="l" t="t" r="r" b="b"/>
            <a:pathLst>
              <a:path w="10203652" h="5365455">
                <a:moveTo>
                  <a:pt x="0" y="0"/>
                </a:moveTo>
                <a:lnTo>
                  <a:pt x="10203652" y="0"/>
                </a:lnTo>
                <a:lnTo>
                  <a:pt x="10203652" y="5365455"/>
                </a:lnTo>
                <a:lnTo>
                  <a:pt x="0" y="5365455"/>
                </a:lnTo>
                <a:close/>
              </a:path>
            </a:pathLst>
          </a:custGeom>
          <a:gradFill>
            <a:gsLst>
              <a:gs pos="79000">
                <a:srgbClr val="09465E"/>
              </a:gs>
              <a:gs pos="45000">
                <a:srgbClr val="09465E">
                  <a:alpha val="2175"/>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12">
            <a:extLst>
              <a:ext uri="{FF2B5EF4-FFF2-40B4-BE49-F238E27FC236}">
                <a16:creationId xmlns:a16="http://schemas.microsoft.com/office/drawing/2014/main" id="{3875B9C3-7921-364B-95C1-7200313E6D07}"/>
              </a:ext>
            </a:extLst>
          </p:cNvPr>
          <p:cNvSpPr txBox="1"/>
          <p:nvPr/>
        </p:nvSpPr>
        <p:spPr>
          <a:xfrm>
            <a:off x="2863453" y="4012902"/>
            <a:ext cx="5736476" cy="1015663"/>
          </a:xfrm>
          <a:prstGeom prst="rect">
            <a:avLst/>
          </a:prstGeom>
          <a:noFill/>
        </p:spPr>
        <p:txBody>
          <a:bodyPr wrap="square" rtlCol="0">
            <a:spAutoFit/>
          </a:bodyPr>
          <a:lstStyle/>
          <a:p>
            <a:pPr algn="ctr"/>
            <a:r>
              <a:rPr lang="en-US" sz="3000" b="1" spc="162">
                <a:solidFill>
                  <a:schemeClr val="bg1"/>
                </a:solidFill>
                <a:latin typeface="Calibri" panose="020F0502020204030204" pitchFamily="34" charset="0"/>
                <a:cs typeface="Calibri" panose="020F0502020204030204" pitchFamily="34" charset="0"/>
              </a:rPr>
              <a:t>UN PICCOLO PROGRESSO OGNI GIORNO PORTA A GRANDI RISULTATI.</a:t>
            </a:r>
          </a:p>
        </p:txBody>
      </p:sp>
      <p:grpSp>
        <p:nvGrpSpPr>
          <p:cNvPr id="7" name="Group 6">
            <a:extLst>
              <a:ext uri="{FF2B5EF4-FFF2-40B4-BE49-F238E27FC236}">
                <a16:creationId xmlns:a16="http://schemas.microsoft.com/office/drawing/2014/main" id="{A7826031-DB6B-A7A7-456B-9C651C381CB4}"/>
              </a:ext>
            </a:extLst>
          </p:cNvPr>
          <p:cNvGrpSpPr/>
          <p:nvPr/>
        </p:nvGrpSpPr>
        <p:grpSpPr>
          <a:xfrm>
            <a:off x="3484098" y="5375904"/>
            <a:ext cx="1487826" cy="1083162"/>
            <a:chOff x="3400450" y="986392"/>
            <a:chExt cx="1487826" cy="1083162"/>
          </a:xfrm>
          <a:solidFill>
            <a:srgbClr val="0B3A5B"/>
          </a:solidFill>
        </p:grpSpPr>
        <p:sp>
          <p:nvSpPr>
            <p:cNvPr id="17" name="Freeform 16">
              <a:extLst>
                <a:ext uri="{FF2B5EF4-FFF2-40B4-BE49-F238E27FC236}">
                  <a16:creationId xmlns:a16="http://schemas.microsoft.com/office/drawing/2014/main" id="{94EC7E45-A203-E073-91CD-5F1958B1759E}"/>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60BA47"/>
            </a:solidFill>
            <a:ln w="8971"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5754268-A5D5-1B84-F37E-A304D5BE8BF6}"/>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grpFill/>
            <a:ln w="8971" cap="flat">
              <a:noFill/>
              <a:prstDash val="solid"/>
              <a:miter/>
            </a:ln>
          </p:spPr>
          <p:txBody>
            <a:bodyPr rtlCol="0" anchor="ctr"/>
            <a:lstStyle/>
            <a:p>
              <a:endParaRPr lang="en-US"/>
            </a:p>
          </p:txBody>
        </p:sp>
      </p:grpSp>
      <p:sp>
        <p:nvSpPr>
          <p:cNvPr id="5" name="Freeform 4">
            <a:extLst>
              <a:ext uri="{FF2B5EF4-FFF2-40B4-BE49-F238E27FC236}">
                <a16:creationId xmlns:a16="http://schemas.microsoft.com/office/drawing/2014/main" id="{1E9009C8-04A4-8C24-AA35-4E8733CD394B}"/>
              </a:ext>
            </a:extLst>
          </p:cNvPr>
          <p:cNvSpPr/>
          <p:nvPr/>
        </p:nvSpPr>
        <p:spPr>
          <a:xfrm>
            <a:off x="8195014" y="-1378416"/>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31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9035744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Field of wheat">
            <a:extLst>
              <a:ext uri="{FF2B5EF4-FFF2-40B4-BE49-F238E27FC236}">
                <a16:creationId xmlns:a16="http://schemas.microsoft.com/office/drawing/2014/main" id="{6F00EF53-2849-CD3F-44DE-4F05B272EB06}"/>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p:blipFill>
        <p:spPr>
          <a:xfrm>
            <a:off x="0" y="2387326"/>
            <a:ext cx="12192000" cy="3233533"/>
          </a:xfrm>
        </p:spPr>
      </p:pic>
      <p:sp>
        <p:nvSpPr>
          <p:cNvPr id="12" name="Freeform 11">
            <a:extLst>
              <a:ext uri="{FF2B5EF4-FFF2-40B4-BE49-F238E27FC236}">
                <a16:creationId xmlns:a16="http://schemas.microsoft.com/office/drawing/2014/main" id="{EB12E266-1B84-41B4-60C2-28FF9CEEBCBC}"/>
              </a:ext>
            </a:extLst>
          </p:cNvPr>
          <p:cNvSpPr/>
          <p:nvPr/>
        </p:nvSpPr>
        <p:spPr>
          <a:xfrm>
            <a:off x="0" y="2387325"/>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gradFill>
            <a:gsLst>
              <a:gs pos="72000">
                <a:srgbClr val="09465E"/>
              </a:gs>
              <a:gs pos="39000">
                <a:srgbClr val="09465E">
                  <a:alpha val="2175"/>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ext Placeholder 1">
            <a:extLst>
              <a:ext uri="{FF2B5EF4-FFF2-40B4-BE49-F238E27FC236}">
                <a16:creationId xmlns:a16="http://schemas.microsoft.com/office/drawing/2014/main" id="{DD8D6BEE-FB04-4441-B82D-ACD42807E3F8}"/>
              </a:ext>
            </a:extLst>
          </p:cNvPr>
          <p:cNvSpPr>
            <a:spLocks noGrp="1"/>
          </p:cNvSpPr>
          <p:nvPr>
            <p:ph type="body" sz="quarter" idx="13"/>
          </p:nvPr>
        </p:nvSpPr>
        <p:spPr>
          <a:xfrm>
            <a:off x="7418942" y="5521109"/>
            <a:ext cx="4381736" cy="466127"/>
          </a:xfrm>
        </p:spPr>
        <p:txBody>
          <a:bodyPr/>
          <a:lstStyle/>
          <a:p>
            <a:pPr marL="0" indent="0">
              <a:buNone/>
            </a:pPr>
            <a:r>
              <a:rPr lang="en-US" sz="3000" b="1">
                <a:solidFill>
                  <a:schemeClr val="bg1"/>
                </a:solidFill>
              </a:rPr>
              <a:t>www.waste2worth.eu</a:t>
            </a:r>
          </a:p>
          <a:p>
            <a:endParaRPr lang="en-US"/>
          </a:p>
        </p:txBody>
      </p:sp>
      <p:sp>
        <p:nvSpPr>
          <p:cNvPr id="19" name="Text Placeholder 18">
            <a:extLst>
              <a:ext uri="{FF2B5EF4-FFF2-40B4-BE49-F238E27FC236}">
                <a16:creationId xmlns:a16="http://schemas.microsoft.com/office/drawing/2014/main" id="{E2CFC547-9849-7F41-990D-A769792DB4FA}"/>
              </a:ext>
            </a:extLst>
          </p:cNvPr>
          <p:cNvSpPr>
            <a:spLocks noGrp="1"/>
          </p:cNvSpPr>
          <p:nvPr>
            <p:ph type="body" sz="quarter" idx="16"/>
          </p:nvPr>
        </p:nvSpPr>
        <p:spPr>
          <a:xfrm>
            <a:off x="655640" y="3938368"/>
            <a:ext cx="5881764" cy="634242"/>
          </a:xfrm>
          <a:prstGeom prst="rect">
            <a:avLst/>
          </a:prstGeom>
        </p:spPr>
        <p:txBody>
          <a:bodyPr>
            <a:normAutofit/>
          </a:bodyPr>
          <a:lstStyle/>
          <a:p>
            <a:r>
              <a:rPr lang="en-US"/>
              <a:t>Segui il nostro viaggio</a:t>
            </a:r>
          </a:p>
        </p:txBody>
      </p:sp>
      <p:grpSp>
        <p:nvGrpSpPr>
          <p:cNvPr id="28" name="Group 27">
            <a:extLst>
              <a:ext uri="{FF2B5EF4-FFF2-40B4-BE49-F238E27FC236}">
                <a16:creationId xmlns:a16="http://schemas.microsoft.com/office/drawing/2014/main" id="{A52F1CE3-B96E-B42B-A66D-65E88A530F95}"/>
              </a:ext>
            </a:extLst>
          </p:cNvPr>
          <p:cNvGrpSpPr/>
          <p:nvPr/>
        </p:nvGrpSpPr>
        <p:grpSpPr>
          <a:xfrm>
            <a:off x="1887953" y="4627601"/>
            <a:ext cx="545372" cy="512588"/>
            <a:chOff x="1460622" y="8294184"/>
            <a:chExt cx="424461" cy="398945"/>
          </a:xfrm>
        </p:grpSpPr>
        <p:sp>
          <p:nvSpPr>
            <p:cNvPr id="29" name="TextBox 28">
              <a:extLst>
                <a:ext uri="{FF2B5EF4-FFF2-40B4-BE49-F238E27FC236}">
                  <a16:creationId xmlns:a16="http://schemas.microsoft.com/office/drawing/2014/main" id="{BB52BFA4-677D-98C9-9F69-95A1D2ACBFCD}"/>
                </a:ext>
              </a:extLst>
            </p:cNvPr>
            <p:cNvSpPr txBox="1"/>
            <p:nvPr/>
          </p:nvSpPr>
          <p:spPr>
            <a:xfrm>
              <a:off x="1460622" y="8323797"/>
              <a:ext cx="4244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err="1">
                  <a:ln>
                    <a:noFill/>
                  </a:ln>
                  <a:solidFill>
                    <a:srgbClr val="0B3A5B"/>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yt</a:t>
              </a:r>
              <a:endParaRPr kumimoji="0" lang="en-US" sz="2400" b="0" i="0" u="none" strike="noStrike" kern="1200" cap="none" spc="0" normalizeH="0" baseline="0" noProof="0">
                <a:ln>
                  <a:noFill/>
                </a:ln>
                <a:solidFill>
                  <a:srgbClr val="0B3A5B"/>
                </a:solidFill>
                <a:effectLst/>
                <a:uLnTx/>
                <a:uFillTx/>
                <a:latin typeface="Calibri" panose="020F0502020204030204"/>
                <a:ea typeface="+mn-ea"/>
                <a:cs typeface="+mn-cs"/>
              </a:endParaRPr>
            </a:p>
          </p:txBody>
        </p:sp>
        <p:grpSp>
          <p:nvGrpSpPr>
            <p:cNvPr id="30" name="Graphic 3">
              <a:extLst>
                <a:ext uri="{FF2B5EF4-FFF2-40B4-BE49-F238E27FC236}">
                  <a16:creationId xmlns:a16="http://schemas.microsoft.com/office/drawing/2014/main" id="{88D10096-B18E-2B7F-D982-0926E42C8A58}"/>
                </a:ext>
              </a:extLst>
            </p:cNvPr>
            <p:cNvGrpSpPr/>
            <p:nvPr/>
          </p:nvGrpSpPr>
          <p:grpSpPr>
            <a:xfrm>
              <a:off x="1464838" y="8294184"/>
              <a:ext cx="398945" cy="398945"/>
              <a:chOff x="2998302" y="2499889"/>
              <a:chExt cx="850463" cy="850463"/>
            </a:xfrm>
          </p:grpSpPr>
          <p:sp>
            <p:nvSpPr>
              <p:cNvPr id="31" name="Freeform 30">
                <a:extLst>
                  <a:ext uri="{FF2B5EF4-FFF2-40B4-BE49-F238E27FC236}">
                    <a16:creationId xmlns:a16="http://schemas.microsoft.com/office/drawing/2014/main" id="{98201CBA-FE10-738C-3937-ED37BC3E0828}"/>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60BA47"/>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pitchFamily="34" charset="0"/>
                  <a:ea typeface="+mn-ea"/>
                  <a:cs typeface="Calibri" panose="020F0502020204030204" pitchFamily="34" charset="0"/>
                </a:endParaRPr>
              </a:p>
            </p:txBody>
          </p:sp>
          <p:sp>
            <p:nvSpPr>
              <p:cNvPr id="32" name="Freeform 31">
                <a:extLst>
                  <a:ext uri="{FF2B5EF4-FFF2-40B4-BE49-F238E27FC236}">
                    <a16:creationId xmlns:a16="http://schemas.microsoft.com/office/drawing/2014/main" id="{EBFBD5D1-D47F-4BE0-9A80-B647D242C3E4}"/>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pitchFamily="34" charset="0"/>
                  <a:ea typeface="+mn-ea"/>
                  <a:cs typeface="Calibri" panose="020F0502020204030204" pitchFamily="34" charset="0"/>
                </a:endParaRPr>
              </a:p>
            </p:txBody>
          </p:sp>
        </p:grpSp>
      </p:grpSp>
      <p:grpSp>
        <p:nvGrpSpPr>
          <p:cNvPr id="33" name="Group 32">
            <a:extLst>
              <a:ext uri="{FF2B5EF4-FFF2-40B4-BE49-F238E27FC236}">
                <a16:creationId xmlns:a16="http://schemas.microsoft.com/office/drawing/2014/main" id="{24702A45-5C80-8008-6A1F-1A93C1ADE164}"/>
              </a:ext>
            </a:extLst>
          </p:cNvPr>
          <p:cNvGrpSpPr/>
          <p:nvPr/>
        </p:nvGrpSpPr>
        <p:grpSpPr>
          <a:xfrm>
            <a:off x="655640" y="4627601"/>
            <a:ext cx="512588" cy="512588"/>
            <a:chOff x="511833" y="8294184"/>
            <a:chExt cx="398945" cy="398945"/>
          </a:xfrm>
        </p:grpSpPr>
        <p:sp>
          <p:nvSpPr>
            <p:cNvPr id="34" name="TextBox 33">
              <a:extLst>
                <a:ext uri="{FF2B5EF4-FFF2-40B4-BE49-F238E27FC236}">
                  <a16:creationId xmlns:a16="http://schemas.microsoft.com/office/drawing/2014/main" id="{C0ECC1D9-2D21-32FF-5B30-F1B508818652}"/>
                </a:ext>
              </a:extLst>
            </p:cNvPr>
            <p:cNvSpPr txBox="1"/>
            <p:nvPr/>
          </p:nvSpPr>
          <p:spPr>
            <a:xfrm>
              <a:off x="528461" y="8312781"/>
              <a:ext cx="3823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B3A5B"/>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li</a:t>
              </a:r>
              <a:endParaRPr kumimoji="0" lang="en-US" sz="2400" b="0" i="0" u="none" strike="noStrike" kern="1200" cap="none" spc="0" normalizeH="0" baseline="0" noProof="0">
                <a:ln>
                  <a:noFill/>
                </a:ln>
                <a:solidFill>
                  <a:srgbClr val="0B3A5B"/>
                </a:solidFill>
                <a:effectLst/>
                <a:uLnTx/>
                <a:uFillTx/>
                <a:latin typeface="Calibri" panose="020F0502020204030204"/>
                <a:ea typeface="+mn-ea"/>
                <a:cs typeface="+mn-cs"/>
              </a:endParaRPr>
            </a:p>
          </p:txBody>
        </p:sp>
        <p:grpSp>
          <p:nvGrpSpPr>
            <p:cNvPr id="35" name="Group 34">
              <a:extLst>
                <a:ext uri="{FF2B5EF4-FFF2-40B4-BE49-F238E27FC236}">
                  <a16:creationId xmlns:a16="http://schemas.microsoft.com/office/drawing/2014/main" id="{31F6A1A9-0D95-DB74-83E3-49E5C064B04B}"/>
                </a:ext>
              </a:extLst>
            </p:cNvPr>
            <p:cNvGrpSpPr/>
            <p:nvPr/>
          </p:nvGrpSpPr>
          <p:grpSpPr>
            <a:xfrm>
              <a:off x="511833" y="8294184"/>
              <a:ext cx="398945" cy="398945"/>
              <a:chOff x="3094393" y="4759137"/>
              <a:chExt cx="1074283" cy="1074283"/>
            </a:xfrm>
          </p:grpSpPr>
          <p:sp>
            <p:nvSpPr>
              <p:cNvPr id="36" name="Freeform 35">
                <a:extLst>
                  <a:ext uri="{FF2B5EF4-FFF2-40B4-BE49-F238E27FC236}">
                    <a16:creationId xmlns:a16="http://schemas.microsoft.com/office/drawing/2014/main" id="{F82706E3-C39E-FA14-029D-48DD99E18597}"/>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pitchFamily="34" charset="0"/>
                  <a:ea typeface="+mn-ea"/>
                  <a:cs typeface="Calibri" panose="020F0502020204030204" pitchFamily="34" charset="0"/>
                </a:endParaRPr>
              </a:p>
            </p:txBody>
          </p:sp>
          <p:grpSp>
            <p:nvGrpSpPr>
              <p:cNvPr id="37" name="Group 36">
                <a:extLst>
                  <a:ext uri="{FF2B5EF4-FFF2-40B4-BE49-F238E27FC236}">
                    <a16:creationId xmlns:a16="http://schemas.microsoft.com/office/drawing/2014/main" id="{EBE82FB0-FBB4-CBD2-8D58-B3B799334920}"/>
                  </a:ext>
                </a:extLst>
              </p:cNvPr>
              <p:cNvGrpSpPr/>
              <p:nvPr/>
            </p:nvGrpSpPr>
            <p:grpSpPr>
              <a:xfrm>
                <a:off x="3303016" y="4946695"/>
                <a:ext cx="685139" cy="655838"/>
                <a:chOff x="3303016" y="4946695"/>
                <a:chExt cx="685139" cy="655838"/>
              </a:xfrm>
            </p:grpSpPr>
            <p:sp>
              <p:nvSpPr>
                <p:cNvPr id="38" name="Freeform 37">
                  <a:extLst>
                    <a:ext uri="{FF2B5EF4-FFF2-40B4-BE49-F238E27FC236}">
                      <a16:creationId xmlns:a16="http://schemas.microsoft.com/office/drawing/2014/main" id="{20C0239D-59A1-9A77-8801-3FEACB7CA747}"/>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57" name="Freeform 56">
                  <a:extLst>
                    <a:ext uri="{FF2B5EF4-FFF2-40B4-BE49-F238E27FC236}">
                      <a16:creationId xmlns:a16="http://schemas.microsoft.com/office/drawing/2014/main" id="{06A385E5-BAB1-2A2F-78E0-7803E6EEDAA3}"/>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58" name="Freeform 57">
                  <a:extLst>
                    <a:ext uri="{FF2B5EF4-FFF2-40B4-BE49-F238E27FC236}">
                      <a16:creationId xmlns:a16="http://schemas.microsoft.com/office/drawing/2014/main" id="{A712CD65-8DD9-5C01-5AD1-DBA162E500B8}"/>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a:ea typeface="+mn-ea"/>
                    <a:cs typeface="+mn-cs"/>
                  </a:endParaRPr>
                </a:p>
              </p:txBody>
            </p:sp>
          </p:grpSp>
        </p:grpSp>
      </p:grpSp>
      <p:grpSp>
        <p:nvGrpSpPr>
          <p:cNvPr id="59" name="Group 58">
            <a:extLst>
              <a:ext uri="{FF2B5EF4-FFF2-40B4-BE49-F238E27FC236}">
                <a16:creationId xmlns:a16="http://schemas.microsoft.com/office/drawing/2014/main" id="{909EBE8F-9379-C655-EC63-B5683B0F3AF2}"/>
              </a:ext>
            </a:extLst>
          </p:cNvPr>
          <p:cNvGrpSpPr/>
          <p:nvPr/>
        </p:nvGrpSpPr>
        <p:grpSpPr>
          <a:xfrm>
            <a:off x="1271797" y="4627601"/>
            <a:ext cx="512588" cy="512588"/>
            <a:chOff x="1003362" y="8294184"/>
            <a:chExt cx="398945" cy="398945"/>
          </a:xfrm>
        </p:grpSpPr>
        <p:sp>
          <p:nvSpPr>
            <p:cNvPr id="60" name="TextBox 59">
              <a:extLst>
                <a:ext uri="{FF2B5EF4-FFF2-40B4-BE49-F238E27FC236}">
                  <a16:creationId xmlns:a16="http://schemas.microsoft.com/office/drawing/2014/main" id="{28330963-34C5-43FF-71FB-F1AEE4A0A333}"/>
                </a:ext>
              </a:extLst>
            </p:cNvPr>
            <p:cNvSpPr txBox="1"/>
            <p:nvPr/>
          </p:nvSpPr>
          <p:spPr>
            <a:xfrm>
              <a:off x="1030599" y="8313350"/>
              <a:ext cx="3588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B3A5B"/>
                  </a:solidFill>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rPr>
                <a:t>in</a:t>
              </a:r>
              <a:endParaRPr kumimoji="0" lang="en-US" sz="2400" b="0" i="0" u="none" strike="noStrike" kern="1200" cap="none" spc="0" normalizeH="0" baseline="0" noProof="0">
                <a:ln>
                  <a:noFill/>
                </a:ln>
                <a:solidFill>
                  <a:srgbClr val="0B3A5B"/>
                </a:solidFill>
                <a:effectLst/>
                <a:uLnTx/>
                <a:uFillTx/>
                <a:latin typeface="Calibri" panose="020F0502020204030204"/>
                <a:ea typeface="+mn-ea"/>
                <a:cs typeface="+mn-cs"/>
              </a:endParaRPr>
            </a:p>
          </p:txBody>
        </p:sp>
        <p:grpSp>
          <p:nvGrpSpPr>
            <p:cNvPr id="61" name="Graphic 3">
              <a:extLst>
                <a:ext uri="{FF2B5EF4-FFF2-40B4-BE49-F238E27FC236}">
                  <a16:creationId xmlns:a16="http://schemas.microsoft.com/office/drawing/2014/main" id="{0E50E6AB-A5AD-E421-4020-3CB01BC66E2E}"/>
                </a:ext>
              </a:extLst>
            </p:cNvPr>
            <p:cNvGrpSpPr/>
            <p:nvPr/>
          </p:nvGrpSpPr>
          <p:grpSpPr>
            <a:xfrm>
              <a:off x="1003362" y="8294184"/>
              <a:ext cx="398945" cy="398945"/>
              <a:chOff x="1950027" y="2499889"/>
              <a:chExt cx="850463" cy="850463"/>
            </a:xfrm>
          </p:grpSpPr>
          <p:sp>
            <p:nvSpPr>
              <p:cNvPr id="62" name="Freeform 61">
                <a:extLst>
                  <a:ext uri="{FF2B5EF4-FFF2-40B4-BE49-F238E27FC236}">
                    <a16:creationId xmlns:a16="http://schemas.microsoft.com/office/drawing/2014/main" id="{357AD04A-FDB2-BD0D-DDBA-2D98C7F84987}"/>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pitchFamily="34" charset="0"/>
                  <a:ea typeface="+mn-ea"/>
                  <a:cs typeface="Calibri" panose="020F0502020204030204" pitchFamily="34" charset="0"/>
                </a:endParaRPr>
              </a:p>
            </p:txBody>
          </p:sp>
          <p:grpSp>
            <p:nvGrpSpPr>
              <p:cNvPr id="63" name="Graphic 3">
                <a:extLst>
                  <a:ext uri="{FF2B5EF4-FFF2-40B4-BE49-F238E27FC236}">
                    <a16:creationId xmlns:a16="http://schemas.microsoft.com/office/drawing/2014/main" id="{4DA73663-862A-45C5-4425-B50BC8B01C8B}"/>
                  </a:ext>
                </a:extLst>
              </p:cNvPr>
              <p:cNvGrpSpPr/>
              <p:nvPr/>
            </p:nvGrpSpPr>
            <p:grpSpPr>
              <a:xfrm>
                <a:off x="2107521" y="2657382"/>
                <a:ext cx="535476" cy="535477"/>
                <a:chOff x="2107521" y="2657382"/>
                <a:chExt cx="535476" cy="535477"/>
              </a:xfrm>
              <a:solidFill>
                <a:srgbClr val="FFFFFF"/>
              </a:solidFill>
            </p:grpSpPr>
            <p:sp>
              <p:nvSpPr>
                <p:cNvPr id="64" name="Freeform 63">
                  <a:extLst>
                    <a:ext uri="{FF2B5EF4-FFF2-40B4-BE49-F238E27FC236}">
                      <a16:creationId xmlns:a16="http://schemas.microsoft.com/office/drawing/2014/main" id="{146F272B-A4AD-BD26-3612-503CBBA17252}"/>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pitchFamily="34" charset="0"/>
                    <a:ea typeface="+mn-ea"/>
                    <a:cs typeface="Calibri" panose="020F0502020204030204" pitchFamily="34" charset="0"/>
                  </a:endParaRPr>
                </a:p>
              </p:txBody>
            </p:sp>
            <p:sp>
              <p:nvSpPr>
                <p:cNvPr id="65" name="Freeform 64">
                  <a:extLst>
                    <a:ext uri="{FF2B5EF4-FFF2-40B4-BE49-F238E27FC236}">
                      <a16:creationId xmlns:a16="http://schemas.microsoft.com/office/drawing/2014/main" id="{3319F721-7656-74DE-5130-F0E88C527D0C}"/>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pitchFamily="34" charset="0"/>
                    <a:ea typeface="+mn-ea"/>
                    <a:cs typeface="Calibri" panose="020F0502020204030204" pitchFamily="34" charset="0"/>
                  </a:endParaRPr>
                </a:p>
              </p:txBody>
            </p:sp>
            <p:sp>
              <p:nvSpPr>
                <p:cNvPr id="66" name="Freeform 65">
                  <a:extLst>
                    <a:ext uri="{FF2B5EF4-FFF2-40B4-BE49-F238E27FC236}">
                      <a16:creationId xmlns:a16="http://schemas.microsoft.com/office/drawing/2014/main" id="{71D8059B-156F-2AC0-9A23-0A8F1D1A59D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86D6E"/>
                    </a:solidFill>
                    <a:effectLst/>
                    <a:uLnTx/>
                    <a:uFillTx/>
                    <a:latin typeface="Calibri" panose="020F0502020204030204" pitchFamily="34" charset="0"/>
                    <a:ea typeface="+mn-ea"/>
                    <a:cs typeface="Calibri" panose="020F0502020204030204" pitchFamily="34" charset="0"/>
                  </a:endParaRPr>
                </a:p>
              </p:txBody>
            </p:sp>
          </p:grpSp>
        </p:grpSp>
      </p:grpSp>
      <p:sp>
        <p:nvSpPr>
          <p:cNvPr id="13" name="Freeform 12">
            <a:extLst>
              <a:ext uri="{FF2B5EF4-FFF2-40B4-BE49-F238E27FC236}">
                <a16:creationId xmlns:a16="http://schemas.microsoft.com/office/drawing/2014/main" id="{35AF0D03-1AEA-261D-065C-94292D9C3F78}"/>
              </a:ext>
            </a:extLst>
          </p:cNvPr>
          <p:cNvSpPr/>
          <p:nvPr/>
        </p:nvSpPr>
        <p:spPr>
          <a:xfrm>
            <a:off x="-5262781" y="-60011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31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9825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E008F-3A65-5AE9-A294-68B0C0CB87A0}"/>
            </a:ext>
          </a:extLst>
        </p:cNvPr>
        <p:cNvGrpSpPr/>
        <p:nvPr/>
      </p:nvGrpSpPr>
      <p:grpSpPr>
        <a:xfrm>
          <a:off x="0" y="0"/>
          <a:ext cx="0" cy="0"/>
          <a:chOff x="0" y="0"/>
          <a:chExt cx="0" cy="0"/>
        </a:xfrm>
      </p:grpSpPr>
      <p:pic>
        <p:nvPicPr>
          <p:cNvPr id="2" name="Kuva 1" descr="Kuva, joka sisältää kohteen teksti, Grafiikka, Fontti, ympyrä&#10;&#10;Kuvaus luotu automaattisesti">
            <a:extLst>
              <a:ext uri="{FF2B5EF4-FFF2-40B4-BE49-F238E27FC236}">
                <a16:creationId xmlns:a16="http://schemas.microsoft.com/office/drawing/2014/main" id="{0E144523-2291-9265-4C00-87DF865113AC}"/>
              </a:ext>
            </a:extLst>
          </p:cNvPr>
          <p:cNvPicPr>
            <a:picLocks noChangeAspect="1"/>
          </p:cNvPicPr>
          <p:nvPr/>
        </p:nvPicPr>
        <p:blipFill>
          <a:blip r:embed="rId3" cstate="email">
            <a:extLst>
              <a:ext uri="{28A0092B-C50C-407E-A947-70E740481C1C}">
                <a14:useLocalDpi xmlns:a14="http://schemas.microsoft.com/office/drawing/2010/main"/>
              </a:ext>
            </a:extLst>
          </a:blip>
          <a:srcRect b="10797"/>
          <a:stretch>
            <a:fillRect/>
          </a:stretch>
        </p:blipFill>
        <p:spPr>
          <a:xfrm>
            <a:off x="9670774" y="5407084"/>
            <a:ext cx="1689652" cy="1012605"/>
          </a:xfrm>
          <a:prstGeom prst="rect">
            <a:avLst/>
          </a:prstGeom>
        </p:spPr>
      </p:pic>
      <p:sp>
        <p:nvSpPr>
          <p:cNvPr id="6" name="CuadroTexto 5">
            <a:extLst>
              <a:ext uri="{FF2B5EF4-FFF2-40B4-BE49-F238E27FC236}">
                <a16:creationId xmlns:a16="http://schemas.microsoft.com/office/drawing/2014/main" id="{D98BF0E6-85DB-65C4-66BE-8CE42113E0F1}"/>
              </a:ext>
            </a:extLst>
          </p:cNvPr>
          <p:cNvSpPr txBox="1"/>
          <p:nvPr/>
        </p:nvSpPr>
        <p:spPr>
          <a:xfrm>
            <a:off x="6921063" y="1350000"/>
            <a:ext cx="4439363" cy="4832092"/>
          </a:xfrm>
          <a:prstGeom prst="rect">
            <a:avLst/>
          </a:prstGeom>
          <a:noFill/>
        </p:spPr>
        <p:txBody>
          <a:bodyPr wrap="square" rtlCol="0">
            <a:spAutoFit/>
          </a:bodyPr>
          <a:lstStyle/>
          <a:p>
            <a:r>
              <a:rPr lang="en-US" sz="2200" dirty="0" err="1">
                <a:solidFill>
                  <a:srgbClr val="09465E"/>
                </a:solidFill>
                <a:latin typeface="Calibri"/>
                <a:cs typeface="Times New Roman" panose="02020603050405020304" pitchFamily="18" charset="0"/>
              </a:rPr>
              <a:t>Guardate</a:t>
            </a:r>
            <a:r>
              <a:rPr lang="en-US" sz="2200" dirty="0">
                <a:solidFill>
                  <a:srgbClr val="09465E"/>
                </a:solidFill>
                <a:latin typeface="Calibri"/>
                <a:cs typeface="Times New Roman" panose="02020603050405020304" pitchFamily="18" charset="0"/>
              </a:rPr>
              <a:t> </a:t>
            </a:r>
            <a:r>
              <a:rPr lang="en-US" sz="2200" dirty="0" err="1">
                <a:solidFill>
                  <a:srgbClr val="09465E"/>
                </a:solidFill>
                <a:latin typeface="Calibri"/>
                <a:cs typeface="Times New Roman" panose="02020603050405020304" pitchFamily="18" charset="0"/>
              </a:rPr>
              <a:t>questo</a:t>
            </a:r>
            <a:r>
              <a:rPr lang="en-US" sz="2200" dirty="0">
                <a:solidFill>
                  <a:srgbClr val="09465E"/>
                </a:solidFill>
                <a:latin typeface="Calibri"/>
                <a:cs typeface="Times New Roman" panose="02020603050405020304" pitchFamily="18" charset="0"/>
              </a:rPr>
              <a:t> </a:t>
            </a:r>
            <a:r>
              <a:rPr lang="en-US" sz="2200" dirty="0" err="1">
                <a:solidFill>
                  <a:srgbClr val="09465E"/>
                </a:solidFill>
                <a:latin typeface="Calibri"/>
                <a:cs typeface="Times New Roman" panose="02020603050405020304" pitchFamily="18" charset="0"/>
                <a:hlinkClick r:id="rId4"/>
              </a:rPr>
              <a:t>affascinante</a:t>
            </a:r>
            <a:r>
              <a:rPr lang="en-US" sz="2200" dirty="0">
                <a:solidFill>
                  <a:srgbClr val="09465E"/>
                </a:solidFill>
                <a:latin typeface="Calibri"/>
                <a:cs typeface="Times New Roman" panose="02020603050405020304" pitchFamily="18" charset="0"/>
                <a:hlinkClick r:id="rId4"/>
              </a:rPr>
              <a:t> video </a:t>
            </a:r>
            <a:r>
              <a:rPr lang="en-US" sz="2200" dirty="0" err="1">
                <a:solidFill>
                  <a:srgbClr val="09465E"/>
                </a:solidFill>
                <a:latin typeface="Calibri"/>
                <a:cs typeface="Times New Roman" panose="02020603050405020304" pitchFamily="18" charset="0"/>
              </a:rPr>
              <a:t>sull'innovazione</a:t>
            </a:r>
            <a:r>
              <a:rPr lang="en-US" sz="2200" dirty="0">
                <a:solidFill>
                  <a:srgbClr val="09465E"/>
                </a:solidFill>
                <a:latin typeface="Calibri"/>
                <a:cs typeface="Times New Roman" panose="02020603050405020304" pitchFamily="18" charset="0"/>
              </a:rPr>
              <a:t> </a:t>
            </a:r>
            <a:r>
              <a:rPr lang="en-US" sz="2200" dirty="0" err="1">
                <a:solidFill>
                  <a:srgbClr val="09465E"/>
                </a:solidFill>
                <a:latin typeface="Calibri"/>
                <a:cs typeface="Times New Roman" panose="02020603050405020304" pitchFamily="18" charset="0"/>
              </a:rPr>
              <a:t>alimentare</a:t>
            </a:r>
            <a:r>
              <a:rPr lang="en-US" sz="2200" dirty="0">
                <a:solidFill>
                  <a:srgbClr val="09465E"/>
                </a:solidFill>
                <a:latin typeface="Calibri"/>
                <a:cs typeface="Times New Roman" panose="02020603050405020304" pitchFamily="18" charset="0"/>
              </a:rPr>
              <a:t>!  L'industria </a:t>
            </a:r>
            <a:r>
              <a:rPr lang="en-US" sz="2200" dirty="0" err="1">
                <a:solidFill>
                  <a:srgbClr val="09465E"/>
                </a:solidFill>
                <a:latin typeface="Calibri"/>
                <a:cs typeface="Times New Roman" panose="02020603050405020304" pitchFamily="18" charset="0"/>
              </a:rPr>
              <a:t>alimentare</a:t>
            </a:r>
            <a:r>
              <a:rPr lang="en-US" sz="2200" dirty="0">
                <a:solidFill>
                  <a:srgbClr val="09465E"/>
                </a:solidFill>
                <a:latin typeface="Calibri"/>
                <a:cs typeface="Times New Roman" panose="02020603050405020304" pitchFamily="18" charset="0"/>
              </a:rPr>
              <a:t> e </a:t>
            </a:r>
            <a:r>
              <a:rPr lang="en-US" sz="2200" dirty="0" err="1">
                <a:solidFill>
                  <a:srgbClr val="09465E"/>
                </a:solidFill>
                <a:latin typeface="Calibri"/>
                <a:cs typeface="Times New Roman" panose="02020603050405020304" pitchFamily="18" charset="0"/>
              </a:rPr>
              <a:t>delle</a:t>
            </a:r>
            <a:r>
              <a:rPr lang="en-US" sz="2200" dirty="0">
                <a:solidFill>
                  <a:srgbClr val="09465E"/>
                </a:solidFill>
                <a:latin typeface="Calibri"/>
                <a:cs typeface="Times New Roman" panose="02020603050405020304" pitchFamily="18" charset="0"/>
              </a:rPr>
              <a:t> </a:t>
            </a:r>
            <a:r>
              <a:rPr lang="en-US" sz="2200" dirty="0" err="1">
                <a:solidFill>
                  <a:srgbClr val="09465E"/>
                </a:solidFill>
                <a:latin typeface="Calibri"/>
                <a:cs typeface="Times New Roman" panose="02020603050405020304" pitchFamily="18" charset="0"/>
              </a:rPr>
              <a:t>bevande</a:t>
            </a:r>
            <a:r>
              <a:rPr lang="en-US" sz="2200" dirty="0">
                <a:solidFill>
                  <a:srgbClr val="09465E"/>
                </a:solidFill>
                <a:latin typeface="Calibri"/>
                <a:cs typeface="Times New Roman" panose="02020603050405020304" pitchFamily="18" charset="0"/>
              </a:rPr>
              <a:t> </a:t>
            </a:r>
            <a:r>
              <a:rPr lang="en-US" sz="2200" dirty="0" err="1">
                <a:solidFill>
                  <a:srgbClr val="09465E"/>
                </a:solidFill>
                <a:latin typeface="Calibri"/>
                <a:cs typeface="Times New Roman" panose="02020603050405020304" pitchFamily="18" charset="0"/>
              </a:rPr>
              <a:t>sta</a:t>
            </a:r>
            <a:r>
              <a:rPr lang="en-US" sz="2200" dirty="0">
                <a:solidFill>
                  <a:srgbClr val="09465E"/>
                </a:solidFill>
                <a:latin typeface="Calibri"/>
                <a:cs typeface="Times New Roman" panose="02020603050405020304" pitchFamily="18" charset="0"/>
              </a:rPr>
              <a:t> </a:t>
            </a:r>
            <a:r>
              <a:rPr lang="en-US" sz="2200" dirty="0" err="1">
                <a:solidFill>
                  <a:srgbClr val="09465E"/>
                </a:solidFill>
                <a:latin typeface="Calibri"/>
                <a:cs typeface="Times New Roman" panose="02020603050405020304" pitchFamily="18" charset="0"/>
              </a:rPr>
              <a:t>sperimentando</a:t>
            </a:r>
            <a:r>
              <a:rPr lang="en-US" sz="2200" dirty="0">
                <a:solidFill>
                  <a:srgbClr val="09465E"/>
                </a:solidFill>
                <a:latin typeface="Calibri"/>
                <a:cs typeface="Times New Roman" panose="02020603050405020304" pitchFamily="18" charset="0"/>
              </a:rPr>
              <a:t> </a:t>
            </a:r>
            <a:r>
              <a:rPr lang="en-US" sz="2200" dirty="0" err="1">
                <a:solidFill>
                  <a:srgbClr val="09465E"/>
                </a:solidFill>
                <a:latin typeface="Calibri"/>
                <a:cs typeface="Times New Roman" panose="02020603050405020304" pitchFamily="18" charset="0"/>
              </a:rPr>
              <a:t>rapidi</a:t>
            </a:r>
            <a:r>
              <a:rPr lang="en-US" sz="2200" dirty="0">
                <a:solidFill>
                  <a:srgbClr val="09465E"/>
                </a:solidFill>
                <a:latin typeface="Calibri"/>
                <a:cs typeface="Times New Roman" panose="02020603050405020304" pitchFamily="18" charset="0"/>
              </a:rPr>
              <a:t> </a:t>
            </a:r>
            <a:r>
              <a:rPr lang="en-US" sz="2200" dirty="0" err="1">
                <a:solidFill>
                  <a:srgbClr val="09465E"/>
                </a:solidFill>
                <a:latin typeface="Calibri"/>
                <a:cs typeface="Times New Roman" panose="02020603050405020304" pitchFamily="18" charset="0"/>
              </a:rPr>
              <a:t>progressi</a:t>
            </a:r>
            <a:r>
              <a:rPr lang="en-US" sz="2200" dirty="0">
                <a:solidFill>
                  <a:srgbClr val="09465E"/>
                </a:solidFill>
                <a:latin typeface="Calibri"/>
                <a:cs typeface="Times New Roman" panose="02020603050405020304" pitchFamily="18" charset="0"/>
              </a:rPr>
              <a:t> </a:t>
            </a:r>
            <a:r>
              <a:rPr lang="en-US" sz="2200" dirty="0" err="1">
                <a:solidFill>
                  <a:srgbClr val="09465E"/>
                </a:solidFill>
                <a:latin typeface="Calibri"/>
                <a:cs typeface="Times New Roman" panose="02020603050405020304" pitchFamily="18" charset="0"/>
              </a:rPr>
              <a:t>nella</a:t>
            </a:r>
            <a:r>
              <a:rPr lang="en-US" sz="2200" dirty="0">
                <a:solidFill>
                  <a:srgbClr val="09465E"/>
                </a:solidFill>
                <a:latin typeface="Calibri"/>
                <a:cs typeface="Times New Roman" panose="02020603050405020304" pitchFamily="18" charset="0"/>
              </a:rPr>
              <a:t> </a:t>
            </a:r>
            <a:r>
              <a:rPr lang="en-US" sz="2200" dirty="0" err="1">
                <a:solidFill>
                  <a:srgbClr val="09465E"/>
                </a:solidFill>
                <a:latin typeface="Calibri"/>
                <a:cs typeface="Times New Roman" panose="02020603050405020304" pitchFamily="18" charset="0"/>
              </a:rPr>
              <a:t>creazione</a:t>
            </a:r>
            <a:r>
              <a:rPr lang="en-US" sz="2200" dirty="0">
                <a:solidFill>
                  <a:srgbClr val="09465E"/>
                </a:solidFill>
                <a:latin typeface="Calibri"/>
                <a:cs typeface="Times New Roman" panose="02020603050405020304" pitchFamily="18" charset="0"/>
              </a:rPr>
              <a:t> di </a:t>
            </a:r>
            <a:r>
              <a:rPr lang="en-US" sz="2200" dirty="0" err="1">
                <a:solidFill>
                  <a:srgbClr val="09465E"/>
                </a:solidFill>
                <a:latin typeface="Calibri"/>
                <a:cs typeface="Times New Roman" panose="02020603050405020304" pitchFamily="18" charset="0"/>
              </a:rPr>
              <a:t>prodotti</a:t>
            </a:r>
            <a:r>
              <a:rPr lang="en-US" sz="2200" dirty="0">
                <a:solidFill>
                  <a:srgbClr val="09465E"/>
                </a:solidFill>
                <a:latin typeface="Calibri"/>
                <a:cs typeface="Times New Roman" panose="02020603050405020304" pitchFamily="18" charset="0"/>
              </a:rPr>
              <a:t> </a:t>
            </a:r>
            <a:r>
              <a:rPr lang="en-US" sz="2200" dirty="0" err="1">
                <a:solidFill>
                  <a:srgbClr val="09465E"/>
                </a:solidFill>
                <a:latin typeface="Calibri"/>
                <a:cs typeface="Times New Roman" panose="02020603050405020304" pitchFamily="18" charset="0"/>
              </a:rPr>
              <a:t>sani</a:t>
            </a:r>
            <a:r>
              <a:rPr lang="en-US" sz="2200" dirty="0">
                <a:solidFill>
                  <a:srgbClr val="09465E"/>
                </a:solidFill>
                <a:latin typeface="Calibri"/>
                <a:cs typeface="Times New Roman" panose="02020603050405020304" pitchFamily="18" charset="0"/>
              </a:rPr>
              <a:t>, </a:t>
            </a:r>
            <a:r>
              <a:rPr lang="en-US" sz="2200" dirty="0" err="1">
                <a:solidFill>
                  <a:srgbClr val="09465E"/>
                </a:solidFill>
                <a:latin typeface="Calibri"/>
                <a:cs typeface="Times New Roman" panose="02020603050405020304" pitchFamily="18" charset="0"/>
              </a:rPr>
              <a:t>sostenibili</a:t>
            </a:r>
            <a:r>
              <a:rPr lang="en-US" sz="2200" dirty="0">
                <a:solidFill>
                  <a:srgbClr val="09465E"/>
                </a:solidFill>
                <a:latin typeface="Calibri"/>
                <a:cs typeface="Times New Roman" panose="02020603050405020304" pitchFamily="18" charset="0"/>
              </a:rPr>
              <a:t> e </a:t>
            </a:r>
            <a:r>
              <a:rPr lang="en-US" sz="2200" dirty="0" err="1">
                <a:solidFill>
                  <a:srgbClr val="09465E"/>
                </a:solidFill>
                <a:latin typeface="Calibri"/>
                <a:cs typeface="Times New Roman" panose="02020603050405020304" pitchFamily="18" charset="0"/>
              </a:rPr>
              <a:t>unici</a:t>
            </a:r>
            <a:r>
              <a:rPr lang="en-US" sz="2200" dirty="0">
                <a:solidFill>
                  <a:srgbClr val="09465E"/>
                </a:solidFill>
                <a:latin typeface="Calibri"/>
                <a:cs typeface="Times New Roman" panose="02020603050405020304" pitchFamily="18" charset="0"/>
              </a:rPr>
              <a:t>.  Dalle </a:t>
            </a:r>
            <a:r>
              <a:rPr lang="en-US" sz="2200" dirty="0" err="1">
                <a:solidFill>
                  <a:srgbClr val="09465E"/>
                </a:solidFill>
                <a:latin typeface="Calibri"/>
                <a:cs typeface="Times New Roman" panose="02020603050405020304" pitchFamily="18" charset="0"/>
              </a:rPr>
              <a:t>stampanti</a:t>
            </a:r>
            <a:r>
              <a:rPr lang="en-US" sz="2200" dirty="0">
                <a:solidFill>
                  <a:srgbClr val="09465E"/>
                </a:solidFill>
                <a:latin typeface="Calibri"/>
                <a:cs typeface="Times New Roman" panose="02020603050405020304" pitchFamily="18" charset="0"/>
              </a:rPr>
              <a:t> </a:t>
            </a:r>
            <a:r>
              <a:rPr lang="en-US" sz="2200" dirty="0" err="1">
                <a:solidFill>
                  <a:srgbClr val="09465E"/>
                </a:solidFill>
                <a:latin typeface="Calibri"/>
                <a:cs typeface="Times New Roman" panose="02020603050405020304" pitchFamily="18" charset="0"/>
              </a:rPr>
              <a:t>alimentari</a:t>
            </a:r>
            <a:r>
              <a:rPr lang="en-US" sz="2200" dirty="0">
                <a:solidFill>
                  <a:srgbClr val="09465E"/>
                </a:solidFill>
                <a:latin typeface="Calibri"/>
                <a:cs typeface="Times New Roman" panose="02020603050405020304" pitchFamily="18" charset="0"/>
              </a:rPr>
              <a:t> 3D come </a:t>
            </a:r>
            <a:r>
              <a:rPr lang="en-US" sz="2200" dirty="0" err="1">
                <a:solidFill>
                  <a:srgbClr val="09465E"/>
                </a:solidFill>
                <a:latin typeface="Calibri"/>
                <a:cs typeface="Times New Roman" panose="02020603050405020304" pitchFamily="18" charset="0"/>
              </a:rPr>
              <a:t>Foodini</a:t>
            </a:r>
            <a:r>
              <a:rPr lang="en-US" sz="2200" dirty="0">
                <a:solidFill>
                  <a:srgbClr val="09465E"/>
                </a:solidFill>
                <a:latin typeface="Calibri"/>
                <a:cs typeface="Times New Roman" panose="02020603050405020304" pitchFamily="18" charset="0"/>
              </a:rPr>
              <a:t> alle </a:t>
            </a:r>
            <a:r>
              <a:rPr lang="en-US" sz="2200" dirty="0" err="1">
                <a:solidFill>
                  <a:srgbClr val="09465E"/>
                </a:solidFill>
                <a:latin typeface="Calibri"/>
                <a:cs typeface="Times New Roman" panose="02020603050405020304" pitchFamily="18" charset="0"/>
              </a:rPr>
              <a:t>macchine</a:t>
            </a:r>
            <a:r>
              <a:rPr lang="en-US" sz="2200" dirty="0">
                <a:solidFill>
                  <a:srgbClr val="09465E"/>
                </a:solidFill>
                <a:latin typeface="Calibri"/>
                <a:cs typeface="Times New Roman" panose="02020603050405020304" pitchFamily="18" charset="0"/>
              </a:rPr>
              <a:t> per la pizza </a:t>
            </a:r>
            <a:r>
              <a:rPr lang="en-US" sz="2200" dirty="0" err="1">
                <a:solidFill>
                  <a:srgbClr val="09465E"/>
                </a:solidFill>
                <a:latin typeface="Calibri"/>
                <a:cs typeface="Times New Roman" panose="02020603050405020304" pitchFamily="18" charset="0"/>
              </a:rPr>
              <a:t>automatizzate</a:t>
            </a:r>
            <a:r>
              <a:rPr lang="en-US" sz="2200" dirty="0">
                <a:solidFill>
                  <a:srgbClr val="09465E"/>
                </a:solidFill>
                <a:latin typeface="Calibri"/>
                <a:cs typeface="Times New Roman" panose="02020603050405020304" pitchFamily="18" charset="0"/>
              </a:rPr>
              <a:t> come la Picnic Pizza Station, </a:t>
            </a:r>
            <a:r>
              <a:rPr lang="en-US" sz="2200" dirty="0" err="1">
                <a:solidFill>
                  <a:srgbClr val="09465E"/>
                </a:solidFill>
                <a:latin typeface="Calibri"/>
                <a:cs typeface="Times New Roman" panose="02020603050405020304" pitchFamily="18" charset="0"/>
              </a:rPr>
              <a:t>queste</a:t>
            </a:r>
            <a:r>
              <a:rPr lang="en-US" sz="2200" dirty="0">
                <a:solidFill>
                  <a:srgbClr val="09465E"/>
                </a:solidFill>
                <a:latin typeface="Calibri"/>
                <a:cs typeface="Times New Roman" panose="02020603050405020304" pitchFamily="18" charset="0"/>
              </a:rPr>
              <a:t> </a:t>
            </a:r>
            <a:r>
              <a:rPr lang="en-US" sz="2200" dirty="0" err="1">
                <a:solidFill>
                  <a:srgbClr val="09465E"/>
                </a:solidFill>
                <a:latin typeface="Calibri"/>
                <a:cs typeface="Times New Roman" panose="02020603050405020304" pitchFamily="18" charset="0"/>
              </a:rPr>
              <a:t>innovazioni</a:t>
            </a:r>
            <a:r>
              <a:rPr lang="en-US" sz="2200" dirty="0">
                <a:solidFill>
                  <a:srgbClr val="09465E"/>
                </a:solidFill>
                <a:latin typeface="Calibri"/>
                <a:cs typeface="Times New Roman" panose="02020603050405020304" pitchFamily="18" charset="0"/>
              </a:rPr>
              <a:t> </a:t>
            </a:r>
            <a:r>
              <a:rPr lang="en-US" sz="2200" dirty="0" err="1">
                <a:solidFill>
                  <a:srgbClr val="09465E"/>
                </a:solidFill>
                <a:latin typeface="Calibri"/>
                <a:cs typeface="Times New Roman" panose="02020603050405020304" pitchFamily="18" charset="0"/>
              </a:rPr>
              <a:t>stanno</a:t>
            </a:r>
            <a:r>
              <a:rPr lang="en-US" sz="2200" dirty="0">
                <a:solidFill>
                  <a:srgbClr val="09465E"/>
                </a:solidFill>
                <a:latin typeface="Calibri"/>
                <a:cs typeface="Times New Roman" panose="02020603050405020304" pitchFamily="18" charset="0"/>
              </a:rPr>
              <a:t> </a:t>
            </a:r>
            <a:r>
              <a:rPr lang="en-US" sz="2200" dirty="0" err="1">
                <a:solidFill>
                  <a:srgbClr val="09465E"/>
                </a:solidFill>
                <a:latin typeface="Calibri"/>
                <a:cs typeface="Times New Roman" panose="02020603050405020304" pitchFamily="18" charset="0"/>
              </a:rPr>
              <a:t>rivoluzionando</a:t>
            </a:r>
            <a:r>
              <a:rPr lang="en-US" sz="2200" dirty="0">
                <a:solidFill>
                  <a:srgbClr val="09465E"/>
                </a:solidFill>
                <a:latin typeface="Calibri"/>
                <a:cs typeface="Times New Roman" panose="02020603050405020304" pitchFamily="18" charset="0"/>
              </a:rPr>
              <a:t> il modo in cui </a:t>
            </a:r>
            <a:r>
              <a:rPr lang="en-US" sz="2200" dirty="0" err="1">
                <a:solidFill>
                  <a:srgbClr val="09465E"/>
                </a:solidFill>
                <a:latin typeface="Calibri"/>
                <a:cs typeface="Times New Roman" panose="02020603050405020304" pitchFamily="18" charset="0"/>
              </a:rPr>
              <a:t>prepariamo</a:t>
            </a:r>
            <a:r>
              <a:rPr lang="en-US" sz="2200" dirty="0">
                <a:solidFill>
                  <a:srgbClr val="09465E"/>
                </a:solidFill>
                <a:latin typeface="Calibri"/>
                <a:cs typeface="Times New Roman" panose="02020603050405020304" pitchFamily="18" charset="0"/>
              </a:rPr>
              <a:t> e </a:t>
            </a:r>
            <a:r>
              <a:rPr lang="en-US" sz="2200" dirty="0" err="1">
                <a:solidFill>
                  <a:srgbClr val="09465E"/>
                </a:solidFill>
                <a:latin typeface="Calibri"/>
                <a:cs typeface="Times New Roman" panose="02020603050405020304" pitchFamily="18" charset="0"/>
              </a:rPr>
              <a:t>consumiamo</a:t>
            </a:r>
            <a:r>
              <a:rPr lang="en-US" sz="2200" dirty="0">
                <a:solidFill>
                  <a:srgbClr val="09465E"/>
                </a:solidFill>
                <a:latin typeface="Calibri"/>
                <a:cs typeface="Times New Roman" panose="02020603050405020304" pitchFamily="18" charset="0"/>
              </a:rPr>
              <a:t> il </a:t>
            </a:r>
            <a:r>
              <a:rPr lang="en-US" sz="2200" dirty="0" err="1">
                <a:solidFill>
                  <a:srgbClr val="09465E"/>
                </a:solidFill>
                <a:latin typeface="Calibri"/>
                <a:cs typeface="Times New Roman" panose="02020603050405020304" pitchFamily="18" charset="0"/>
              </a:rPr>
              <a:t>cibo</a:t>
            </a:r>
            <a:r>
              <a:rPr lang="en-US" sz="2200" dirty="0">
                <a:solidFill>
                  <a:srgbClr val="09465E"/>
                </a:solidFill>
                <a:latin typeface="Calibri"/>
                <a:cs typeface="Times New Roman" panose="02020603050405020304" pitchFamily="18" charset="0"/>
              </a:rPr>
              <a:t>.</a:t>
            </a:r>
          </a:p>
          <a:p>
            <a:endParaRPr lang="en-US" sz="2200" dirty="0">
              <a:solidFill>
                <a:srgbClr val="131313"/>
              </a:solidFill>
              <a:latin typeface="Roboto" panose="02000000000000000000" pitchFamily="2" charset="0"/>
            </a:endParaRPr>
          </a:p>
          <a:p>
            <a:endParaRPr lang="es-ES" sz="2200" dirty="0"/>
          </a:p>
        </p:txBody>
      </p:sp>
      <p:pic>
        <p:nvPicPr>
          <p:cNvPr id="3" name="Picture 2">
            <a:extLst>
              <a:ext uri="{FF2B5EF4-FFF2-40B4-BE49-F238E27FC236}">
                <a16:creationId xmlns:a16="http://schemas.microsoft.com/office/drawing/2014/main" id="{99E41D1B-7A2A-0573-C3B2-9D83AAB58EC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4325" y="1112403"/>
            <a:ext cx="7599366" cy="4509583"/>
          </a:xfrm>
          <a:prstGeom prst="rect">
            <a:avLst/>
          </a:prstGeom>
        </p:spPr>
      </p:pic>
      <p:pic>
        <p:nvPicPr>
          <p:cNvPr id="4" name="Online Media 3" title="20 Food Industry Technologies That Are At Another Level">
            <a:hlinkClick r:id="" action="ppaction://media"/>
            <a:extLst>
              <a:ext uri="{FF2B5EF4-FFF2-40B4-BE49-F238E27FC236}">
                <a16:creationId xmlns:a16="http://schemas.microsoft.com/office/drawing/2014/main" id="{FE67847A-E8C1-2FF8-CCAA-32C30B2F5880}"/>
              </a:ext>
            </a:extLst>
          </p:cNvPr>
          <p:cNvPicPr>
            <a:picLocks noRot="1" noChangeAspect="1"/>
          </p:cNvPicPr>
          <p:nvPr>
            <a:videoFile r:link="rId1"/>
          </p:nvPr>
        </p:nvPicPr>
        <p:blipFill>
          <a:blip r:embed="rId6"/>
          <a:stretch>
            <a:fillRect/>
          </a:stretch>
        </p:blipFill>
        <p:spPr>
          <a:xfrm>
            <a:off x="1038225" y="1666875"/>
            <a:ext cx="5344326" cy="3108718"/>
          </a:xfrm>
          <a:prstGeom prst="rect">
            <a:avLst/>
          </a:prstGeom>
        </p:spPr>
      </p:pic>
    </p:spTree>
    <p:extLst>
      <p:ext uri="{BB962C8B-B14F-4D97-AF65-F5344CB8AC3E}">
        <p14:creationId xmlns:p14="http://schemas.microsoft.com/office/powerpoint/2010/main" val="18453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
            <a:extLst>
              <a:ext uri="{FF2B5EF4-FFF2-40B4-BE49-F238E27FC236}">
                <a16:creationId xmlns:a16="http://schemas.microsoft.com/office/drawing/2014/main" id="{B9EC4C7B-6940-D97F-5B06-D8F498AC5AA2}"/>
              </a:ext>
            </a:extLst>
          </p:cNvPr>
          <p:cNvSpPr>
            <a:spLocks noChangeArrowheads="1"/>
          </p:cNvSpPr>
          <p:nvPr/>
        </p:nvSpPr>
        <p:spPr bwMode="auto">
          <a:xfrm>
            <a:off x="938778" y="2388208"/>
            <a:ext cx="2461607" cy="4099604"/>
          </a:xfrm>
          <a:custGeom>
            <a:avLst/>
            <a:gdLst>
              <a:gd name="T0" fmla="*/ 4116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6 w 4381"/>
              <a:gd name="T15" fmla="*/ 0 h 3421"/>
              <a:gd name="T16" fmla="*/ 4116 w 4381"/>
              <a:gd name="T17" fmla="*/ 0 h 3421"/>
              <a:gd name="T18" fmla="*/ 4380 w 4381"/>
              <a:gd name="T19" fmla="*/ 264 h 3421"/>
              <a:gd name="T20" fmla="*/ 4380 w 4381"/>
              <a:gd name="T21" fmla="*/ 3155 h 3421"/>
              <a:gd name="T22" fmla="*/ 4380 w 4381"/>
              <a:gd name="T23" fmla="*/ 3155 h 3421"/>
              <a:gd name="T24" fmla="*/ 4116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6" y="3420"/>
                </a:moveTo>
                <a:lnTo>
                  <a:pt x="264" y="3420"/>
                </a:lnTo>
                <a:lnTo>
                  <a:pt x="264" y="3420"/>
                </a:lnTo>
                <a:cubicBezTo>
                  <a:pt x="118" y="3420"/>
                  <a:pt x="0" y="3302"/>
                  <a:pt x="0" y="3155"/>
                </a:cubicBezTo>
                <a:lnTo>
                  <a:pt x="0" y="264"/>
                </a:lnTo>
                <a:lnTo>
                  <a:pt x="0" y="264"/>
                </a:lnTo>
                <a:cubicBezTo>
                  <a:pt x="0" y="118"/>
                  <a:pt x="118" y="0"/>
                  <a:pt x="264" y="0"/>
                </a:cubicBezTo>
                <a:lnTo>
                  <a:pt x="4116" y="0"/>
                </a:lnTo>
                <a:lnTo>
                  <a:pt x="4116" y="0"/>
                </a:lnTo>
                <a:cubicBezTo>
                  <a:pt x="4262" y="0"/>
                  <a:pt x="4380" y="118"/>
                  <a:pt x="4380" y="264"/>
                </a:cubicBezTo>
                <a:lnTo>
                  <a:pt x="4380" y="3155"/>
                </a:lnTo>
                <a:lnTo>
                  <a:pt x="4380" y="3155"/>
                </a:lnTo>
                <a:cubicBezTo>
                  <a:pt x="4380" y="3302"/>
                  <a:pt x="4262" y="3420"/>
                  <a:pt x="4116" y="3420"/>
                </a:cubicBezTo>
              </a:path>
            </a:pathLst>
          </a:custGeom>
          <a:solidFill>
            <a:srgbClr val="60BA47"/>
          </a:solidFill>
          <a:ln>
            <a:noFill/>
          </a:ln>
          <a:effectLst/>
        </p:spPr>
        <p:txBody>
          <a:bodyPr wrap="none" anchor="ctr"/>
          <a:lstStyle/>
          <a:p>
            <a:endParaRPr lang="en-US" sz="900"/>
          </a:p>
        </p:txBody>
      </p:sp>
      <p:sp>
        <p:nvSpPr>
          <p:cNvPr id="4" name="Freeform 243">
            <a:extLst>
              <a:ext uri="{FF2B5EF4-FFF2-40B4-BE49-F238E27FC236}">
                <a16:creationId xmlns:a16="http://schemas.microsoft.com/office/drawing/2014/main" id="{0CE82AB3-18F7-6CD7-D110-C8C092F35392}"/>
              </a:ext>
            </a:extLst>
          </p:cNvPr>
          <p:cNvSpPr>
            <a:spLocks noChangeArrowheads="1"/>
          </p:cNvSpPr>
          <p:nvPr/>
        </p:nvSpPr>
        <p:spPr bwMode="auto">
          <a:xfrm>
            <a:off x="1310839" y="1179495"/>
            <a:ext cx="1581755" cy="1700704"/>
          </a:xfrm>
          <a:custGeom>
            <a:avLst/>
            <a:gdLst>
              <a:gd name="T0" fmla="*/ 1088 w 2757"/>
              <a:gd name="T1" fmla="*/ 2802 h 2964"/>
              <a:gd name="T2" fmla="*/ 417 w 2757"/>
              <a:gd name="T3" fmla="*/ 2131 h 2964"/>
              <a:gd name="T4" fmla="*/ 417 w 2757"/>
              <a:gd name="T5" fmla="*/ 2131 h 2964"/>
              <a:gd name="T6" fmla="*/ 417 w 2757"/>
              <a:gd name="T7" fmla="*/ 624 h 2964"/>
              <a:gd name="T8" fmla="*/ 624 w 2757"/>
              <a:gd name="T9" fmla="*/ 417 h 2964"/>
              <a:gd name="T10" fmla="*/ 624 w 2757"/>
              <a:gd name="T11" fmla="*/ 417 h 2964"/>
              <a:gd name="T12" fmla="*/ 2132 w 2757"/>
              <a:gd name="T13" fmla="*/ 417 h 2964"/>
              <a:gd name="T14" fmla="*/ 2339 w 2757"/>
              <a:gd name="T15" fmla="*/ 624 h 2964"/>
              <a:gd name="T16" fmla="*/ 2339 w 2757"/>
              <a:gd name="T17" fmla="*/ 624 h 2964"/>
              <a:gd name="T18" fmla="*/ 2339 w 2757"/>
              <a:gd name="T19" fmla="*/ 2131 h 2964"/>
              <a:gd name="T20" fmla="*/ 1668 w 2757"/>
              <a:gd name="T21" fmla="*/ 2802 h 2964"/>
              <a:gd name="T22" fmla="*/ 1668 w 2757"/>
              <a:gd name="T23" fmla="*/ 2802 h 2964"/>
              <a:gd name="T24" fmla="*/ 1088 w 2757"/>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7" h="2964">
                <a:moveTo>
                  <a:pt x="1088" y="2802"/>
                </a:moveTo>
                <a:lnTo>
                  <a:pt x="417" y="2131"/>
                </a:lnTo>
                <a:lnTo>
                  <a:pt x="417" y="2131"/>
                </a:lnTo>
                <a:cubicBezTo>
                  <a:pt x="0" y="1715"/>
                  <a:pt x="0" y="1041"/>
                  <a:pt x="417" y="624"/>
                </a:cubicBezTo>
                <a:lnTo>
                  <a:pt x="624" y="417"/>
                </a:lnTo>
                <a:lnTo>
                  <a:pt x="624" y="417"/>
                </a:lnTo>
                <a:cubicBezTo>
                  <a:pt x="1040" y="0"/>
                  <a:pt x="1715" y="0"/>
                  <a:pt x="2132" y="417"/>
                </a:cubicBezTo>
                <a:lnTo>
                  <a:pt x="2339" y="624"/>
                </a:lnTo>
                <a:lnTo>
                  <a:pt x="2339" y="624"/>
                </a:lnTo>
                <a:cubicBezTo>
                  <a:pt x="2756" y="1041"/>
                  <a:pt x="2756" y="1715"/>
                  <a:pt x="2339" y="2131"/>
                </a:cubicBezTo>
                <a:lnTo>
                  <a:pt x="1668" y="2802"/>
                </a:lnTo>
                <a:lnTo>
                  <a:pt x="1668" y="2802"/>
                </a:lnTo>
                <a:cubicBezTo>
                  <a:pt x="1508" y="2963"/>
                  <a:pt x="1248" y="2963"/>
                  <a:pt x="1088" y="2802"/>
                </a:cubicBezTo>
              </a:path>
            </a:pathLst>
          </a:custGeom>
          <a:solidFill>
            <a:srgbClr val="09465E"/>
          </a:solidFill>
          <a:ln>
            <a:noFill/>
          </a:ln>
          <a:effectLst/>
        </p:spPr>
        <p:txBody>
          <a:bodyPr wrap="none" anchor="ctr"/>
          <a:lstStyle/>
          <a:p>
            <a:endParaRPr lang="en-US" sz="900"/>
          </a:p>
        </p:txBody>
      </p:sp>
      <p:sp>
        <p:nvSpPr>
          <p:cNvPr id="5" name="Freeform 244">
            <a:extLst>
              <a:ext uri="{FF2B5EF4-FFF2-40B4-BE49-F238E27FC236}">
                <a16:creationId xmlns:a16="http://schemas.microsoft.com/office/drawing/2014/main" id="{45191035-9D14-E76E-7A5C-B719BBFF0221}"/>
              </a:ext>
            </a:extLst>
          </p:cNvPr>
          <p:cNvSpPr>
            <a:spLocks noChangeArrowheads="1"/>
          </p:cNvSpPr>
          <p:nvPr/>
        </p:nvSpPr>
        <p:spPr bwMode="auto">
          <a:xfrm>
            <a:off x="3656900" y="2388208"/>
            <a:ext cx="2513094" cy="4089306"/>
          </a:xfrm>
          <a:custGeom>
            <a:avLst/>
            <a:gdLst>
              <a:gd name="T0" fmla="*/ 4115 w 4381"/>
              <a:gd name="T1" fmla="*/ 3420 h 3421"/>
              <a:gd name="T2" fmla="*/ 265 w 4381"/>
              <a:gd name="T3" fmla="*/ 3420 h 3421"/>
              <a:gd name="T4" fmla="*/ 265 w 4381"/>
              <a:gd name="T5" fmla="*/ 3420 h 3421"/>
              <a:gd name="T6" fmla="*/ 0 w 4381"/>
              <a:gd name="T7" fmla="*/ 3155 h 3421"/>
              <a:gd name="T8" fmla="*/ 0 w 4381"/>
              <a:gd name="T9" fmla="*/ 264 h 3421"/>
              <a:gd name="T10" fmla="*/ 0 w 4381"/>
              <a:gd name="T11" fmla="*/ 264 h 3421"/>
              <a:gd name="T12" fmla="*/ 265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5" y="3420"/>
                </a:lnTo>
                <a:lnTo>
                  <a:pt x="265" y="3420"/>
                </a:lnTo>
                <a:cubicBezTo>
                  <a:pt x="118" y="3420"/>
                  <a:pt x="0" y="3302"/>
                  <a:pt x="0" y="3155"/>
                </a:cubicBezTo>
                <a:lnTo>
                  <a:pt x="0" y="264"/>
                </a:lnTo>
                <a:lnTo>
                  <a:pt x="0" y="264"/>
                </a:lnTo>
                <a:cubicBezTo>
                  <a:pt x="0" y="118"/>
                  <a:pt x="118" y="0"/>
                  <a:pt x="265" y="0"/>
                </a:cubicBezTo>
                <a:lnTo>
                  <a:pt x="4115" y="0"/>
                </a:lnTo>
                <a:lnTo>
                  <a:pt x="4115" y="0"/>
                </a:lnTo>
                <a:cubicBezTo>
                  <a:pt x="4262" y="0"/>
                  <a:pt x="4380" y="118"/>
                  <a:pt x="4380" y="264"/>
                </a:cubicBezTo>
                <a:lnTo>
                  <a:pt x="4380" y="3155"/>
                </a:lnTo>
                <a:lnTo>
                  <a:pt x="4380" y="3155"/>
                </a:lnTo>
                <a:cubicBezTo>
                  <a:pt x="4380" y="3302"/>
                  <a:pt x="4262" y="3420"/>
                  <a:pt x="4115" y="3420"/>
                </a:cubicBezTo>
              </a:path>
            </a:pathLst>
          </a:custGeom>
          <a:solidFill>
            <a:srgbClr val="2094D2"/>
          </a:solidFill>
          <a:ln>
            <a:noFill/>
          </a:ln>
          <a:effectLst/>
        </p:spPr>
        <p:txBody>
          <a:bodyPr wrap="none" anchor="ctr"/>
          <a:lstStyle/>
          <a:p>
            <a:endParaRPr lang="en-US" sz="900"/>
          </a:p>
        </p:txBody>
      </p:sp>
      <p:sp>
        <p:nvSpPr>
          <p:cNvPr id="6" name="Freeform 319">
            <a:extLst>
              <a:ext uri="{FF2B5EF4-FFF2-40B4-BE49-F238E27FC236}">
                <a16:creationId xmlns:a16="http://schemas.microsoft.com/office/drawing/2014/main" id="{DCBFDA9B-DCE3-0682-250F-F535EEF5A653}"/>
              </a:ext>
            </a:extLst>
          </p:cNvPr>
          <p:cNvSpPr>
            <a:spLocks noChangeArrowheads="1"/>
          </p:cNvSpPr>
          <p:nvPr/>
        </p:nvSpPr>
        <p:spPr bwMode="auto">
          <a:xfrm>
            <a:off x="4021334" y="1179495"/>
            <a:ext cx="1581757" cy="1700704"/>
          </a:xfrm>
          <a:custGeom>
            <a:avLst/>
            <a:gdLst>
              <a:gd name="T0" fmla="*/ 1086 w 2756"/>
              <a:gd name="T1" fmla="*/ 2802 h 2964"/>
              <a:gd name="T2" fmla="*/ 416 w 2756"/>
              <a:gd name="T3" fmla="*/ 2131 h 2964"/>
              <a:gd name="T4" fmla="*/ 416 w 2756"/>
              <a:gd name="T5" fmla="*/ 2131 h 2964"/>
              <a:gd name="T6" fmla="*/ 416 w 2756"/>
              <a:gd name="T7" fmla="*/ 624 h 2964"/>
              <a:gd name="T8" fmla="*/ 623 w 2756"/>
              <a:gd name="T9" fmla="*/ 417 h 2964"/>
              <a:gd name="T10" fmla="*/ 623 w 2756"/>
              <a:gd name="T11" fmla="*/ 417 h 2964"/>
              <a:gd name="T12" fmla="*/ 2131 w 2756"/>
              <a:gd name="T13" fmla="*/ 417 h 2964"/>
              <a:gd name="T14" fmla="*/ 2338 w 2756"/>
              <a:gd name="T15" fmla="*/ 624 h 2964"/>
              <a:gd name="T16" fmla="*/ 2338 w 2756"/>
              <a:gd name="T17" fmla="*/ 624 h 2964"/>
              <a:gd name="T18" fmla="*/ 2338 w 2756"/>
              <a:gd name="T19" fmla="*/ 2131 h 2964"/>
              <a:gd name="T20" fmla="*/ 1668 w 2756"/>
              <a:gd name="T21" fmla="*/ 2802 h 2964"/>
              <a:gd name="T22" fmla="*/ 1668 w 2756"/>
              <a:gd name="T23" fmla="*/ 2802 h 2964"/>
              <a:gd name="T24" fmla="*/ 1086 w 2756"/>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6" h="2964">
                <a:moveTo>
                  <a:pt x="1086" y="2802"/>
                </a:moveTo>
                <a:lnTo>
                  <a:pt x="416" y="2131"/>
                </a:lnTo>
                <a:lnTo>
                  <a:pt x="416" y="2131"/>
                </a:lnTo>
                <a:cubicBezTo>
                  <a:pt x="0" y="1715"/>
                  <a:pt x="0" y="1041"/>
                  <a:pt x="416" y="624"/>
                </a:cubicBezTo>
                <a:lnTo>
                  <a:pt x="623" y="417"/>
                </a:lnTo>
                <a:lnTo>
                  <a:pt x="623" y="417"/>
                </a:lnTo>
                <a:cubicBezTo>
                  <a:pt x="1040" y="0"/>
                  <a:pt x="1715" y="0"/>
                  <a:pt x="2131" y="417"/>
                </a:cubicBezTo>
                <a:lnTo>
                  <a:pt x="2338" y="624"/>
                </a:lnTo>
                <a:lnTo>
                  <a:pt x="2338" y="624"/>
                </a:lnTo>
                <a:cubicBezTo>
                  <a:pt x="2755" y="1041"/>
                  <a:pt x="2755" y="1715"/>
                  <a:pt x="2338" y="2131"/>
                </a:cubicBezTo>
                <a:lnTo>
                  <a:pt x="1668" y="2802"/>
                </a:lnTo>
                <a:lnTo>
                  <a:pt x="1668" y="2802"/>
                </a:lnTo>
                <a:cubicBezTo>
                  <a:pt x="1507" y="2963"/>
                  <a:pt x="1247" y="2963"/>
                  <a:pt x="1086" y="2802"/>
                </a:cubicBezTo>
              </a:path>
            </a:pathLst>
          </a:custGeom>
          <a:solidFill>
            <a:srgbClr val="09465E"/>
          </a:solidFill>
          <a:ln>
            <a:noFill/>
          </a:ln>
          <a:effectLst/>
        </p:spPr>
        <p:txBody>
          <a:bodyPr wrap="none" anchor="ctr"/>
          <a:lstStyle/>
          <a:p>
            <a:endParaRPr lang="en-US" sz="900"/>
          </a:p>
        </p:txBody>
      </p:sp>
      <p:sp>
        <p:nvSpPr>
          <p:cNvPr id="7" name="Freeform 320">
            <a:extLst>
              <a:ext uri="{FF2B5EF4-FFF2-40B4-BE49-F238E27FC236}">
                <a16:creationId xmlns:a16="http://schemas.microsoft.com/office/drawing/2014/main" id="{0B95A29C-0BB4-3B3B-9309-A7247A46BCAC}"/>
              </a:ext>
            </a:extLst>
          </p:cNvPr>
          <p:cNvSpPr>
            <a:spLocks noChangeArrowheads="1"/>
          </p:cNvSpPr>
          <p:nvPr/>
        </p:nvSpPr>
        <p:spPr bwMode="auto">
          <a:xfrm>
            <a:off x="6270902" y="2398505"/>
            <a:ext cx="2513093" cy="4079009"/>
          </a:xfrm>
          <a:custGeom>
            <a:avLst/>
            <a:gdLst>
              <a:gd name="T0" fmla="*/ 4115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4" y="3420"/>
                </a:lnTo>
                <a:lnTo>
                  <a:pt x="264" y="3420"/>
                </a:lnTo>
                <a:cubicBezTo>
                  <a:pt x="118" y="3420"/>
                  <a:pt x="0" y="3302"/>
                  <a:pt x="0" y="3155"/>
                </a:cubicBezTo>
                <a:lnTo>
                  <a:pt x="0" y="264"/>
                </a:lnTo>
                <a:lnTo>
                  <a:pt x="0" y="264"/>
                </a:lnTo>
                <a:cubicBezTo>
                  <a:pt x="0" y="118"/>
                  <a:pt x="118" y="0"/>
                  <a:pt x="264" y="0"/>
                </a:cubicBezTo>
                <a:lnTo>
                  <a:pt x="4115" y="0"/>
                </a:lnTo>
                <a:lnTo>
                  <a:pt x="4115" y="0"/>
                </a:lnTo>
                <a:cubicBezTo>
                  <a:pt x="4261" y="0"/>
                  <a:pt x="4380" y="118"/>
                  <a:pt x="4380" y="264"/>
                </a:cubicBezTo>
                <a:lnTo>
                  <a:pt x="4380" y="3155"/>
                </a:lnTo>
                <a:lnTo>
                  <a:pt x="4380" y="3155"/>
                </a:lnTo>
                <a:cubicBezTo>
                  <a:pt x="4380" y="3302"/>
                  <a:pt x="4261" y="3420"/>
                  <a:pt x="4115" y="3420"/>
                </a:cubicBezTo>
              </a:path>
            </a:pathLst>
          </a:custGeom>
          <a:solidFill>
            <a:srgbClr val="60BA47"/>
          </a:solidFill>
          <a:ln>
            <a:noFill/>
          </a:ln>
          <a:effectLst/>
        </p:spPr>
        <p:txBody>
          <a:bodyPr wrap="none" anchor="ctr"/>
          <a:lstStyle/>
          <a:p>
            <a:endParaRPr lang="en-US" sz="900"/>
          </a:p>
        </p:txBody>
      </p:sp>
      <p:sp>
        <p:nvSpPr>
          <p:cNvPr id="8" name="Freeform 393">
            <a:extLst>
              <a:ext uri="{FF2B5EF4-FFF2-40B4-BE49-F238E27FC236}">
                <a16:creationId xmlns:a16="http://schemas.microsoft.com/office/drawing/2014/main" id="{7E446C50-136F-437D-80AE-C54F7F636EAD}"/>
              </a:ext>
            </a:extLst>
          </p:cNvPr>
          <p:cNvSpPr>
            <a:spLocks noChangeArrowheads="1"/>
          </p:cNvSpPr>
          <p:nvPr/>
        </p:nvSpPr>
        <p:spPr bwMode="auto">
          <a:xfrm>
            <a:off x="6650846" y="1179495"/>
            <a:ext cx="1581755" cy="1700704"/>
          </a:xfrm>
          <a:custGeom>
            <a:avLst/>
            <a:gdLst>
              <a:gd name="T0" fmla="*/ 1087 w 2756"/>
              <a:gd name="T1" fmla="*/ 2802 h 2964"/>
              <a:gd name="T2" fmla="*/ 416 w 2756"/>
              <a:gd name="T3" fmla="*/ 2131 h 2964"/>
              <a:gd name="T4" fmla="*/ 416 w 2756"/>
              <a:gd name="T5" fmla="*/ 2131 h 2964"/>
              <a:gd name="T6" fmla="*/ 416 w 2756"/>
              <a:gd name="T7" fmla="*/ 624 h 2964"/>
              <a:gd name="T8" fmla="*/ 623 w 2756"/>
              <a:gd name="T9" fmla="*/ 417 h 2964"/>
              <a:gd name="T10" fmla="*/ 623 w 2756"/>
              <a:gd name="T11" fmla="*/ 417 h 2964"/>
              <a:gd name="T12" fmla="*/ 2132 w 2756"/>
              <a:gd name="T13" fmla="*/ 417 h 2964"/>
              <a:gd name="T14" fmla="*/ 2339 w 2756"/>
              <a:gd name="T15" fmla="*/ 624 h 2964"/>
              <a:gd name="T16" fmla="*/ 2339 w 2756"/>
              <a:gd name="T17" fmla="*/ 624 h 2964"/>
              <a:gd name="T18" fmla="*/ 2339 w 2756"/>
              <a:gd name="T19" fmla="*/ 2131 h 2964"/>
              <a:gd name="T20" fmla="*/ 1668 w 2756"/>
              <a:gd name="T21" fmla="*/ 2802 h 2964"/>
              <a:gd name="T22" fmla="*/ 1668 w 2756"/>
              <a:gd name="T23" fmla="*/ 2802 h 2964"/>
              <a:gd name="T24" fmla="*/ 1087 w 2756"/>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6" h="2964">
                <a:moveTo>
                  <a:pt x="1087" y="2802"/>
                </a:moveTo>
                <a:lnTo>
                  <a:pt x="416" y="2131"/>
                </a:lnTo>
                <a:lnTo>
                  <a:pt x="416" y="2131"/>
                </a:lnTo>
                <a:cubicBezTo>
                  <a:pt x="0" y="1715"/>
                  <a:pt x="0" y="1041"/>
                  <a:pt x="416" y="624"/>
                </a:cubicBezTo>
                <a:lnTo>
                  <a:pt x="623" y="417"/>
                </a:lnTo>
                <a:lnTo>
                  <a:pt x="623" y="417"/>
                </a:lnTo>
                <a:cubicBezTo>
                  <a:pt x="1040" y="0"/>
                  <a:pt x="1715" y="0"/>
                  <a:pt x="2132" y="417"/>
                </a:cubicBezTo>
                <a:lnTo>
                  <a:pt x="2339" y="624"/>
                </a:lnTo>
                <a:lnTo>
                  <a:pt x="2339" y="624"/>
                </a:lnTo>
                <a:cubicBezTo>
                  <a:pt x="2755" y="1041"/>
                  <a:pt x="2755" y="1715"/>
                  <a:pt x="2339" y="2131"/>
                </a:cubicBezTo>
                <a:lnTo>
                  <a:pt x="1668" y="2802"/>
                </a:lnTo>
                <a:lnTo>
                  <a:pt x="1668" y="2802"/>
                </a:lnTo>
                <a:cubicBezTo>
                  <a:pt x="1508" y="2963"/>
                  <a:pt x="1247" y="2963"/>
                  <a:pt x="1087" y="2802"/>
                </a:cubicBezTo>
              </a:path>
            </a:pathLst>
          </a:custGeom>
          <a:solidFill>
            <a:srgbClr val="09465E"/>
          </a:solidFill>
          <a:ln>
            <a:noFill/>
          </a:ln>
          <a:effectLst/>
        </p:spPr>
        <p:txBody>
          <a:bodyPr wrap="none" anchor="ctr"/>
          <a:lstStyle/>
          <a:p>
            <a:endParaRPr lang="en-US" sz="900"/>
          </a:p>
        </p:txBody>
      </p:sp>
      <p:sp>
        <p:nvSpPr>
          <p:cNvPr id="9" name="Freeform 394">
            <a:extLst>
              <a:ext uri="{FF2B5EF4-FFF2-40B4-BE49-F238E27FC236}">
                <a16:creationId xmlns:a16="http://schemas.microsoft.com/office/drawing/2014/main" id="{4E8ACD78-BBB5-8330-75B1-67ACA16ACEA9}"/>
              </a:ext>
            </a:extLst>
          </p:cNvPr>
          <p:cNvSpPr>
            <a:spLocks noChangeArrowheads="1"/>
          </p:cNvSpPr>
          <p:nvPr/>
        </p:nvSpPr>
        <p:spPr bwMode="auto">
          <a:xfrm>
            <a:off x="8900411" y="2398505"/>
            <a:ext cx="2513094" cy="4079009"/>
          </a:xfrm>
          <a:custGeom>
            <a:avLst/>
            <a:gdLst>
              <a:gd name="T0" fmla="*/ 4115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4" y="3420"/>
                </a:lnTo>
                <a:lnTo>
                  <a:pt x="264" y="3420"/>
                </a:lnTo>
                <a:cubicBezTo>
                  <a:pt x="118" y="3420"/>
                  <a:pt x="0" y="3302"/>
                  <a:pt x="0" y="3155"/>
                </a:cubicBezTo>
                <a:lnTo>
                  <a:pt x="0" y="264"/>
                </a:lnTo>
                <a:lnTo>
                  <a:pt x="0" y="264"/>
                </a:lnTo>
                <a:cubicBezTo>
                  <a:pt x="0" y="118"/>
                  <a:pt x="118" y="0"/>
                  <a:pt x="264" y="0"/>
                </a:cubicBezTo>
                <a:lnTo>
                  <a:pt x="4115" y="0"/>
                </a:lnTo>
                <a:lnTo>
                  <a:pt x="4115" y="0"/>
                </a:lnTo>
                <a:cubicBezTo>
                  <a:pt x="4262" y="0"/>
                  <a:pt x="4380" y="118"/>
                  <a:pt x="4380" y="264"/>
                </a:cubicBezTo>
                <a:lnTo>
                  <a:pt x="4380" y="3155"/>
                </a:lnTo>
                <a:lnTo>
                  <a:pt x="4380" y="3155"/>
                </a:lnTo>
                <a:cubicBezTo>
                  <a:pt x="4380" y="3302"/>
                  <a:pt x="4262" y="3420"/>
                  <a:pt x="4115" y="3420"/>
                </a:cubicBezTo>
              </a:path>
            </a:pathLst>
          </a:custGeom>
          <a:solidFill>
            <a:srgbClr val="2094D2"/>
          </a:solidFill>
          <a:ln>
            <a:noFill/>
          </a:ln>
          <a:effectLst/>
        </p:spPr>
        <p:txBody>
          <a:bodyPr wrap="none" anchor="ctr"/>
          <a:lstStyle/>
          <a:p>
            <a:endParaRPr lang="en-US" sz="900"/>
          </a:p>
        </p:txBody>
      </p:sp>
      <p:sp>
        <p:nvSpPr>
          <p:cNvPr id="10" name="Freeform 469">
            <a:extLst>
              <a:ext uri="{FF2B5EF4-FFF2-40B4-BE49-F238E27FC236}">
                <a16:creationId xmlns:a16="http://schemas.microsoft.com/office/drawing/2014/main" id="{5BF3EEF0-BE68-39DE-1590-DBF57716EEFB}"/>
              </a:ext>
            </a:extLst>
          </p:cNvPr>
          <p:cNvSpPr>
            <a:spLocks noChangeArrowheads="1"/>
          </p:cNvSpPr>
          <p:nvPr/>
        </p:nvSpPr>
        <p:spPr bwMode="auto">
          <a:xfrm>
            <a:off x="9282887" y="1179495"/>
            <a:ext cx="1581755" cy="1700704"/>
          </a:xfrm>
          <a:custGeom>
            <a:avLst/>
            <a:gdLst>
              <a:gd name="T0" fmla="*/ 1087 w 2757"/>
              <a:gd name="T1" fmla="*/ 2802 h 2964"/>
              <a:gd name="T2" fmla="*/ 416 w 2757"/>
              <a:gd name="T3" fmla="*/ 2131 h 2964"/>
              <a:gd name="T4" fmla="*/ 416 w 2757"/>
              <a:gd name="T5" fmla="*/ 2131 h 2964"/>
              <a:gd name="T6" fmla="*/ 416 w 2757"/>
              <a:gd name="T7" fmla="*/ 624 h 2964"/>
              <a:gd name="T8" fmla="*/ 623 w 2757"/>
              <a:gd name="T9" fmla="*/ 417 h 2964"/>
              <a:gd name="T10" fmla="*/ 623 w 2757"/>
              <a:gd name="T11" fmla="*/ 417 h 2964"/>
              <a:gd name="T12" fmla="*/ 2132 w 2757"/>
              <a:gd name="T13" fmla="*/ 417 h 2964"/>
              <a:gd name="T14" fmla="*/ 2339 w 2757"/>
              <a:gd name="T15" fmla="*/ 624 h 2964"/>
              <a:gd name="T16" fmla="*/ 2339 w 2757"/>
              <a:gd name="T17" fmla="*/ 624 h 2964"/>
              <a:gd name="T18" fmla="*/ 2339 w 2757"/>
              <a:gd name="T19" fmla="*/ 2131 h 2964"/>
              <a:gd name="T20" fmla="*/ 1669 w 2757"/>
              <a:gd name="T21" fmla="*/ 2802 h 2964"/>
              <a:gd name="T22" fmla="*/ 1669 w 2757"/>
              <a:gd name="T23" fmla="*/ 2802 h 2964"/>
              <a:gd name="T24" fmla="*/ 1087 w 2757"/>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7" h="2964">
                <a:moveTo>
                  <a:pt x="1087" y="2802"/>
                </a:moveTo>
                <a:lnTo>
                  <a:pt x="416" y="2131"/>
                </a:lnTo>
                <a:lnTo>
                  <a:pt x="416" y="2131"/>
                </a:lnTo>
                <a:cubicBezTo>
                  <a:pt x="0" y="1715"/>
                  <a:pt x="0" y="1041"/>
                  <a:pt x="416" y="624"/>
                </a:cubicBezTo>
                <a:lnTo>
                  <a:pt x="623" y="417"/>
                </a:lnTo>
                <a:lnTo>
                  <a:pt x="623" y="417"/>
                </a:lnTo>
                <a:cubicBezTo>
                  <a:pt x="1040" y="0"/>
                  <a:pt x="1715" y="0"/>
                  <a:pt x="2132" y="417"/>
                </a:cubicBezTo>
                <a:lnTo>
                  <a:pt x="2339" y="624"/>
                </a:lnTo>
                <a:lnTo>
                  <a:pt x="2339" y="624"/>
                </a:lnTo>
                <a:cubicBezTo>
                  <a:pt x="2756" y="1041"/>
                  <a:pt x="2756" y="1715"/>
                  <a:pt x="2339" y="2131"/>
                </a:cubicBezTo>
                <a:lnTo>
                  <a:pt x="1669" y="2802"/>
                </a:lnTo>
                <a:lnTo>
                  <a:pt x="1669" y="2802"/>
                </a:lnTo>
                <a:cubicBezTo>
                  <a:pt x="1508" y="2963"/>
                  <a:pt x="1248" y="2963"/>
                  <a:pt x="1087" y="2802"/>
                </a:cubicBezTo>
              </a:path>
            </a:pathLst>
          </a:custGeom>
          <a:solidFill>
            <a:srgbClr val="09465E"/>
          </a:solidFill>
          <a:ln>
            <a:noFill/>
          </a:ln>
          <a:effectLst/>
        </p:spPr>
        <p:txBody>
          <a:bodyPr wrap="none" anchor="ctr"/>
          <a:lstStyle/>
          <a:p>
            <a:endParaRPr lang="en-US" sz="900"/>
          </a:p>
        </p:txBody>
      </p:sp>
      <p:sp>
        <p:nvSpPr>
          <p:cNvPr id="11" name="CuadroTexto 553">
            <a:extLst>
              <a:ext uri="{FF2B5EF4-FFF2-40B4-BE49-F238E27FC236}">
                <a16:creationId xmlns:a16="http://schemas.microsoft.com/office/drawing/2014/main" id="{21B06D97-C60C-DD1B-85F8-809102CA3444}"/>
              </a:ext>
            </a:extLst>
          </p:cNvPr>
          <p:cNvSpPr txBox="1"/>
          <p:nvPr/>
        </p:nvSpPr>
        <p:spPr>
          <a:xfrm>
            <a:off x="932994" y="2772335"/>
            <a:ext cx="2466886" cy="400110"/>
          </a:xfrm>
          <a:prstGeom prst="rect">
            <a:avLst/>
          </a:prstGeom>
          <a:noFill/>
        </p:spPr>
        <p:txBody>
          <a:bodyPr wrap="square" rtlCol="0">
            <a:spAutoFit/>
          </a:bodyPr>
          <a:lstStyle/>
          <a:p>
            <a:pPr algn="ctr"/>
            <a:r>
              <a:rPr lang="en-US" sz="2000" b="1">
                <a:solidFill>
                  <a:schemeClr val="bg1"/>
                </a:solidFill>
                <a:latin typeface="Calibri" panose="020F0502020204030204" pitchFamily="34" charset="0"/>
                <a:ea typeface="Lato" charset="0"/>
                <a:cs typeface="Calibri" panose="020F0502020204030204" pitchFamily="34" charset="0"/>
              </a:rPr>
              <a:t>Biotecnologia</a:t>
            </a:r>
          </a:p>
        </p:txBody>
      </p:sp>
      <p:sp>
        <p:nvSpPr>
          <p:cNvPr id="12" name="CuadroTexto 555">
            <a:extLst>
              <a:ext uri="{FF2B5EF4-FFF2-40B4-BE49-F238E27FC236}">
                <a16:creationId xmlns:a16="http://schemas.microsoft.com/office/drawing/2014/main" id="{24647D04-9945-166E-7D3C-8214350B796F}"/>
              </a:ext>
            </a:extLst>
          </p:cNvPr>
          <p:cNvSpPr txBox="1"/>
          <p:nvPr/>
        </p:nvSpPr>
        <p:spPr>
          <a:xfrm>
            <a:off x="3612443" y="2794643"/>
            <a:ext cx="2483557" cy="707886"/>
          </a:xfrm>
          <a:prstGeom prst="rect">
            <a:avLst/>
          </a:prstGeom>
          <a:noFill/>
        </p:spPr>
        <p:txBody>
          <a:bodyPr wrap="square" rtlCol="0">
            <a:spAutoFit/>
          </a:bodyPr>
          <a:lstStyle/>
          <a:p>
            <a:pPr algn="ctr"/>
            <a:r>
              <a:rPr lang="en-US" sz="2000" b="1" dirty="0" err="1">
                <a:solidFill>
                  <a:schemeClr val="bg1"/>
                </a:solidFill>
                <a:latin typeface="Calibri" panose="020F0502020204030204" pitchFamily="34" charset="0"/>
                <a:ea typeface="Lato" charset="0"/>
                <a:cs typeface="Calibri" panose="020F0502020204030204" pitchFamily="34" charset="0"/>
              </a:rPr>
              <a:t>Tecnologia</a:t>
            </a:r>
            <a:r>
              <a:rPr lang="en-US" sz="2000" b="1" dirty="0">
                <a:solidFill>
                  <a:schemeClr val="bg1"/>
                </a:solidFill>
                <a:latin typeface="Calibri" panose="020F0502020204030204" pitchFamily="34" charset="0"/>
                <a:ea typeface="Lato" charset="0"/>
                <a:cs typeface="Calibri" panose="020F0502020204030204" pitchFamily="34" charset="0"/>
              </a:rPr>
              <a:t> Blockchain</a:t>
            </a:r>
          </a:p>
        </p:txBody>
      </p:sp>
      <p:sp>
        <p:nvSpPr>
          <p:cNvPr id="13" name="CuadroTexto 557">
            <a:extLst>
              <a:ext uri="{FF2B5EF4-FFF2-40B4-BE49-F238E27FC236}">
                <a16:creationId xmlns:a16="http://schemas.microsoft.com/office/drawing/2014/main" id="{BA168B69-1D70-AE45-EE5C-A46FAB54D460}"/>
              </a:ext>
            </a:extLst>
          </p:cNvPr>
          <p:cNvSpPr txBox="1"/>
          <p:nvPr/>
        </p:nvSpPr>
        <p:spPr>
          <a:xfrm>
            <a:off x="6154485" y="2976094"/>
            <a:ext cx="2513093" cy="400110"/>
          </a:xfrm>
          <a:prstGeom prst="rect">
            <a:avLst/>
          </a:prstGeom>
          <a:noFill/>
        </p:spPr>
        <p:txBody>
          <a:bodyPr wrap="square" rtlCol="0">
            <a:spAutoFit/>
          </a:bodyPr>
          <a:lstStyle/>
          <a:p>
            <a:pPr algn="ctr"/>
            <a:r>
              <a:rPr lang="en-US" sz="2000" b="1">
                <a:solidFill>
                  <a:schemeClr val="bg1"/>
                </a:solidFill>
                <a:latin typeface="Calibri" panose="020F0502020204030204" pitchFamily="34" charset="0"/>
                <a:ea typeface="Lato" charset="0"/>
                <a:cs typeface="Calibri" panose="020F0502020204030204" pitchFamily="34" charset="0"/>
              </a:rPr>
              <a:t>Stampa 3D</a:t>
            </a:r>
          </a:p>
        </p:txBody>
      </p:sp>
      <p:sp>
        <p:nvSpPr>
          <p:cNvPr id="14" name="CuadroTexto 559">
            <a:extLst>
              <a:ext uri="{FF2B5EF4-FFF2-40B4-BE49-F238E27FC236}">
                <a16:creationId xmlns:a16="http://schemas.microsoft.com/office/drawing/2014/main" id="{7D8A080E-6CF8-AC60-688C-FF7C3E449626}"/>
              </a:ext>
            </a:extLst>
          </p:cNvPr>
          <p:cNvSpPr txBox="1"/>
          <p:nvPr/>
        </p:nvSpPr>
        <p:spPr>
          <a:xfrm>
            <a:off x="8814685" y="2871413"/>
            <a:ext cx="2513094" cy="707886"/>
          </a:xfrm>
          <a:prstGeom prst="rect">
            <a:avLst/>
          </a:prstGeom>
          <a:noFill/>
        </p:spPr>
        <p:txBody>
          <a:bodyPr wrap="square" rtlCol="0">
            <a:spAutoFit/>
          </a:bodyPr>
          <a:lstStyle/>
          <a:p>
            <a:pPr algn="ctr"/>
            <a:r>
              <a:rPr lang="en-US" sz="2000" b="1">
                <a:solidFill>
                  <a:schemeClr val="bg1"/>
                </a:solidFill>
                <a:latin typeface="Calibri" panose="020F0502020204030204" pitchFamily="34" charset="0"/>
                <a:ea typeface="Lato" charset="0"/>
                <a:cs typeface="Calibri" panose="020F0502020204030204" pitchFamily="34" charset="0"/>
              </a:rPr>
              <a:t>Imballaggio sostenibile</a:t>
            </a:r>
          </a:p>
        </p:txBody>
      </p:sp>
      <p:grpSp>
        <p:nvGrpSpPr>
          <p:cNvPr id="20" name="Graphic 3">
            <a:extLst>
              <a:ext uri="{FF2B5EF4-FFF2-40B4-BE49-F238E27FC236}">
                <a16:creationId xmlns:a16="http://schemas.microsoft.com/office/drawing/2014/main" id="{A9E0FB5C-4F3B-1601-C44B-0C5DA093386C}"/>
              </a:ext>
            </a:extLst>
          </p:cNvPr>
          <p:cNvGrpSpPr/>
          <p:nvPr/>
        </p:nvGrpSpPr>
        <p:grpSpPr>
          <a:xfrm>
            <a:off x="7023047" y="1531188"/>
            <a:ext cx="837349" cy="785687"/>
            <a:chOff x="6615628" y="2116894"/>
            <a:chExt cx="1066935" cy="1001108"/>
          </a:xfrm>
          <a:solidFill>
            <a:schemeClr val="bg1"/>
          </a:solidFill>
        </p:grpSpPr>
        <p:sp>
          <p:nvSpPr>
            <p:cNvPr id="21" name="Freeform 1130">
              <a:extLst>
                <a:ext uri="{FF2B5EF4-FFF2-40B4-BE49-F238E27FC236}">
                  <a16:creationId xmlns:a16="http://schemas.microsoft.com/office/drawing/2014/main" id="{2044D364-E7D2-6EC0-9ABD-015C969BF7CC}"/>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p>
              <a:endParaRPr lang="en-US"/>
            </a:p>
          </p:txBody>
        </p:sp>
        <p:sp>
          <p:nvSpPr>
            <p:cNvPr id="22" name="Freeform 1131">
              <a:extLst>
                <a:ext uri="{FF2B5EF4-FFF2-40B4-BE49-F238E27FC236}">
                  <a16:creationId xmlns:a16="http://schemas.microsoft.com/office/drawing/2014/main" id="{AEEC6EF2-352C-C7C9-F241-0B2F0F9F0A16}"/>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solidFill>
              <a:srgbClr val="F68E2B"/>
            </a:solidFill>
            <a:ln w="27426" cap="flat">
              <a:noFill/>
              <a:prstDash val="solid"/>
              <a:miter/>
            </a:ln>
          </p:spPr>
          <p:txBody>
            <a:bodyPr rtlCol="0" anchor="ctr"/>
            <a:lstStyle/>
            <a:p>
              <a:endParaRPr lang="en-US"/>
            </a:p>
          </p:txBody>
        </p:sp>
        <p:sp>
          <p:nvSpPr>
            <p:cNvPr id="23" name="Freeform 1132">
              <a:extLst>
                <a:ext uri="{FF2B5EF4-FFF2-40B4-BE49-F238E27FC236}">
                  <a16:creationId xmlns:a16="http://schemas.microsoft.com/office/drawing/2014/main" id="{429A1A35-BB94-EBA2-A7E4-6B58692A3211}"/>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p>
              <a:endParaRPr lang="en-US"/>
            </a:p>
          </p:txBody>
        </p:sp>
        <p:sp>
          <p:nvSpPr>
            <p:cNvPr id="24" name="Freeform 1133">
              <a:extLst>
                <a:ext uri="{FF2B5EF4-FFF2-40B4-BE49-F238E27FC236}">
                  <a16:creationId xmlns:a16="http://schemas.microsoft.com/office/drawing/2014/main" id="{42538653-6093-EE44-0B8F-8915D2E7694C}"/>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p>
              <a:endParaRPr lang="en-US"/>
            </a:p>
          </p:txBody>
        </p:sp>
        <p:sp>
          <p:nvSpPr>
            <p:cNvPr id="25" name="Freeform 1134">
              <a:extLst>
                <a:ext uri="{FF2B5EF4-FFF2-40B4-BE49-F238E27FC236}">
                  <a16:creationId xmlns:a16="http://schemas.microsoft.com/office/drawing/2014/main" id="{7CF274E3-F9FB-BFFB-3C77-4C31F6E61CE8}"/>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p>
              <a:endParaRPr lang="en-US"/>
            </a:p>
          </p:txBody>
        </p:sp>
        <p:sp>
          <p:nvSpPr>
            <p:cNvPr id="26" name="Freeform 1135">
              <a:extLst>
                <a:ext uri="{FF2B5EF4-FFF2-40B4-BE49-F238E27FC236}">
                  <a16:creationId xmlns:a16="http://schemas.microsoft.com/office/drawing/2014/main" id="{D2BC6189-BE1E-5291-8353-1764B1673A2B}"/>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p>
              <a:endParaRPr lang="en-US"/>
            </a:p>
          </p:txBody>
        </p:sp>
        <p:sp>
          <p:nvSpPr>
            <p:cNvPr id="27" name="Freeform 1136">
              <a:extLst>
                <a:ext uri="{FF2B5EF4-FFF2-40B4-BE49-F238E27FC236}">
                  <a16:creationId xmlns:a16="http://schemas.microsoft.com/office/drawing/2014/main" id="{E277735E-FDA4-BCBB-6E5F-FADDEE2070CD}"/>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p>
              <a:endParaRPr lang="en-US"/>
            </a:p>
          </p:txBody>
        </p:sp>
        <p:sp>
          <p:nvSpPr>
            <p:cNvPr id="28" name="Freeform 1137">
              <a:extLst>
                <a:ext uri="{FF2B5EF4-FFF2-40B4-BE49-F238E27FC236}">
                  <a16:creationId xmlns:a16="http://schemas.microsoft.com/office/drawing/2014/main" id="{9A633896-671A-78E2-1E13-932DC3E558CF}"/>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p>
              <a:endParaRPr lang="en-US"/>
            </a:p>
          </p:txBody>
        </p:sp>
        <p:sp>
          <p:nvSpPr>
            <p:cNvPr id="29" name="Freeform 1138">
              <a:extLst>
                <a:ext uri="{FF2B5EF4-FFF2-40B4-BE49-F238E27FC236}">
                  <a16:creationId xmlns:a16="http://schemas.microsoft.com/office/drawing/2014/main" id="{9C06BD87-B713-7971-A706-768A8BFFC893}"/>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p>
              <a:endParaRPr lang="en-US"/>
            </a:p>
          </p:txBody>
        </p:sp>
        <p:sp>
          <p:nvSpPr>
            <p:cNvPr id="30" name="Freeform 1139">
              <a:extLst>
                <a:ext uri="{FF2B5EF4-FFF2-40B4-BE49-F238E27FC236}">
                  <a16:creationId xmlns:a16="http://schemas.microsoft.com/office/drawing/2014/main" id="{43D8E4B4-F2F4-32BB-877F-8C523F03B51D}"/>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p>
              <a:endParaRPr lang="en-US"/>
            </a:p>
          </p:txBody>
        </p:sp>
        <p:sp>
          <p:nvSpPr>
            <p:cNvPr id="31" name="Freeform 1140">
              <a:extLst>
                <a:ext uri="{FF2B5EF4-FFF2-40B4-BE49-F238E27FC236}">
                  <a16:creationId xmlns:a16="http://schemas.microsoft.com/office/drawing/2014/main" id="{E974D43F-338B-943B-798D-363FF816BE04}"/>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p>
              <a:endParaRPr lang="en-US"/>
            </a:p>
          </p:txBody>
        </p:sp>
        <p:sp>
          <p:nvSpPr>
            <p:cNvPr id="32" name="Freeform 1141">
              <a:extLst>
                <a:ext uri="{FF2B5EF4-FFF2-40B4-BE49-F238E27FC236}">
                  <a16:creationId xmlns:a16="http://schemas.microsoft.com/office/drawing/2014/main" id="{78DCDBDB-9DAB-7010-F379-781D22849B9C}"/>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p>
              <a:endParaRPr lang="en-US"/>
            </a:p>
          </p:txBody>
        </p:sp>
      </p:grpSp>
      <p:sp>
        <p:nvSpPr>
          <p:cNvPr id="53" name="Text Placeholder 1">
            <a:extLst>
              <a:ext uri="{FF2B5EF4-FFF2-40B4-BE49-F238E27FC236}">
                <a16:creationId xmlns:a16="http://schemas.microsoft.com/office/drawing/2014/main" id="{8F5516B8-BBE7-25B5-F7DE-D6DD94B04CE9}"/>
              </a:ext>
            </a:extLst>
          </p:cNvPr>
          <p:cNvSpPr txBox="1">
            <a:spLocks noGrp="1"/>
          </p:cNvSpPr>
          <p:nvPr>
            <p:ph type="body" sz="quarter" idx="16"/>
          </p:nvPr>
        </p:nvSpPr>
        <p:spPr>
          <a:xfrm>
            <a:off x="0" y="376238"/>
            <a:ext cx="12192000" cy="803275"/>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3600" b="1">
                <a:solidFill>
                  <a:srgbClr val="086575"/>
                </a:solidFill>
                <a:latin typeface="Calibri" panose="020F0502020204030204" pitchFamily="34" charset="0"/>
              </a:rPr>
              <a:t>Tecnologie emergenti nel settore alimentare</a:t>
            </a:r>
            <a:endParaRPr lang="en-GB" b="1">
              <a:solidFill>
                <a:srgbClr val="086575"/>
              </a:solidFill>
              <a:latin typeface="Calibri" panose="020F0502020204030204" pitchFamily="34" charset="0"/>
            </a:endParaRPr>
          </a:p>
        </p:txBody>
      </p:sp>
      <p:grpSp>
        <p:nvGrpSpPr>
          <p:cNvPr id="54" name="Group 53">
            <a:extLst>
              <a:ext uri="{FF2B5EF4-FFF2-40B4-BE49-F238E27FC236}">
                <a16:creationId xmlns:a16="http://schemas.microsoft.com/office/drawing/2014/main" id="{E0A1AB30-3B64-6EBC-53D6-CD82E858638F}"/>
              </a:ext>
            </a:extLst>
          </p:cNvPr>
          <p:cNvGrpSpPr/>
          <p:nvPr/>
        </p:nvGrpSpPr>
        <p:grpSpPr>
          <a:xfrm>
            <a:off x="4296170" y="1346212"/>
            <a:ext cx="1027318" cy="1052293"/>
            <a:chOff x="6298198" y="4900718"/>
            <a:chExt cx="1449436" cy="1440000"/>
          </a:xfrm>
          <a:solidFill>
            <a:schemeClr val="bg1"/>
          </a:solidFill>
        </p:grpSpPr>
        <p:grpSp>
          <p:nvGrpSpPr>
            <p:cNvPr id="55" name="Graphic 2">
              <a:extLst>
                <a:ext uri="{FF2B5EF4-FFF2-40B4-BE49-F238E27FC236}">
                  <a16:creationId xmlns:a16="http://schemas.microsoft.com/office/drawing/2014/main" id="{A56464FA-40BA-E147-930F-C352E38C98AD}"/>
                </a:ext>
              </a:extLst>
            </p:cNvPr>
            <p:cNvGrpSpPr/>
            <p:nvPr/>
          </p:nvGrpSpPr>
          <p:grpSpPr>
            <a:xfrm>
              <a:off x="6348614" y="4990298"/>
              <a:ext cx="1399020" cy="1350420"/>
              <a:chOff x="4593193" y="3962101"/>
              <a:chExt cx="2123345" cy="2049583"/>
            </a:xfrm>
            <a:grpFill/>
          </p:grpSpPr>
          <p:sp>
            <p:nvSpPr>
              <p:cNvPr id="78" name="Freeform 163">
                <a:extLst>
                  <a:ext uri="{FF2B5EF4-FFF2-40B4-BE49-F238E27FC236}">
                    <a16:creationId xmlns:a16="http://schemas.microsoft.com/office/drawing/2014/main" id="{380A9D24-BA7C-9640-05D6-389032AE0255}"/>
                  </a:ext>
                </a:extLst>
              </p:cNvPr>
              <p:cNvSpPr/>
              <p:nvPr/>
            </p:nvSpPr>
            <p:spPr>
              <a:xfrm>
                <a:off x="5245139" y="3962101"/>
                <a:ext cx="824211" cy="939590"/>
              </a:xfrm>
              <a:custGeom>
                <a:avLst/>
                <a:gdLst>
                  <a:gd name="connsiteX0" fmla="*/ 818501 w 824211"/>
                  <a:gd name="connsiteY0" fmla="*/ 700647 h 939590"/>
                  <a:gd name="connsiteX1" fmla="*/ 419720 w 824211"/>
                  <a:gd name="connsiteY1" fmla="*/ 939591 h 939590"/>
                  <a:gd name="connsiteX2" fmla="*/ 0 w 824211"/>
                  <a:gd name="connsiteY2" fmla="*/ 704455 h 939590"/>
                  <a:gd name="connsiteX3" fmla="*/ 0 w 824211"/>
                  <a:gd name="connsiteY3" fmla="*/ 241799 h 939590"/>
                  <a:gd name="connsiteX4" fmla="*/ 414009 w 824211"/>
                  <a:gd name="connsiteY4" fmla="*/ 0 h 939590"/>
                  <a:gd name="connsiteX5" fmla="*/ 824212 w 824211"/>
                  <a:gd name="connsiteY5" fmla="*/ 244655 h 93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9590">
                    <a:moveTo>
                      <a:pt x="818501" y="700647"/>
                    </a:moveTo>
                    <a:lnTo>
                      <a:pt x="419720" y="939591"/>
                    </a:lnTo>
                    <a:lnTo>
                      <a:pt x="0" y="704455"/>
                    </a:lnTo>
                    <a:lnTo>
                      <a:pt x="0" y="241799"/>
                    </a:lnTo>
                    <a:lnTo>
                      <a:pt x="414009" y="0"/>
                    </a:lnTo>
                    <a:lnTo>
                      <a:pt x="824212" y="244655"/>
                    </a:lnTo>
                    <a:close/>
                  </a:path>
                </a:pathLst>
              </a:custGeom>
              <a:solidFill>
                <a:srgbClr val="DB186A"/>
              </a:solidFill>
              <a:ln w="9514" cap="flat">
                <a:noFill/>
                <a:prstDash val="solid"/>
                <a:miter/>
              </a:ln>
            </p:spPr>
            <p:txBody>
              <a:bodyPr rtlCol="0" anchor="ctr"/>
              <a:lstStyle/>
              <a:p>
                <a:endParaRPr lang="en-US"/>
              </a:p>
            </p:txBody>
          </p:sp>
          <p:sp>
            <p:nvSpPr>
              <p:cNvPr id="79" name="Freeform 164">
                <a:extLst>
                  <a:ext uri="{FF2B5EF4-FFF2-40B4-BE49-F238E27FC236}">
                    <a16:creationId xmlns:a16="http://schemas.microsoft.com/office/drawing/2014/main" id="{3725CB43-F016-BB09-5498-8D6452CDE9C6}"/>
                  </a:ext>
                </a:extLst>
              </p:cNvPr>
              <p:cNvSpPr/>
              <p:nvPr/>
            </p:nvSpPr>
            <p:spPr>
              <a:xfrm>
                <a:off x="5892326" y="5065430"/>
                <a:ext cx="824211" cy="938638"/>
              </a:xfrm>
              <a:custGeom>
                <a:avLst/>
                <a:gdLst>
                  <a:gd name="connsiteX0" fmla="*/ 818501 w 824211"/>
                  <a:gd name="connsiteY0" fmla="*/ 700647 h 938638"/>
                  <a:gd name="connsiteX1" fmla="*/ 419720 w 824211"/>
                  <a:gd name="connsiteY1" fmla="*/ 938639 h 938638"/>
                  <a:gd name="connsiteX2" fmla="*/ 0 w 824211"/>
                  <a:gd name="connsiteY2" fmla="*/ 703503 h 938638"/>
                  <a:gd name="connsiteX3" fmla="*/ 0 w 824211"/>
                  <a:gd name="connsiteY3" fmla="*/ 240848 h 938638"/>
                  <a:gd name="connsiteX4" fmla="*/ 414009 w 824211"/>
                  <a:gd name="connsiteY4" fmla="*/ 0 h 938638"/>
                  <a:gd name="connsiteX5" fmla="*/ 824212 w 824211"/>
                  <a:gd name="connsiteY5" fmla="*/ 244655 h 93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8638">
                    <a:moveTo>
                      <a:pt x="818501" y="700647"/>
                    </a:moveTo>
                    <a:lnTo>
                      <a:pt x="419720" y="938639"/>
                    </a:lnTo>
                    <a:lnTo>
                      <a:pt x="0" y="703503"/>
                    </a:lnTo>
                    <a:lnTo>
                      <a:pt x="0" y="240848"/>
                    </a:lnTo>
                    <a:lnTo>
                      <a:pt x="414009" y="0"/>
                    </a:lnTo>
                    <a:lnTo>
                      <a:pt x="824212" y="244655"/>
                    </a:lnTo>
                    <a:close/>
                  </a:path>
                </a:pathLst>
              </a:custGeom>
              <a:solidFill>
                <a:srgbClr val="DB186A"/>
              </a:solidFill>
              <a:ln w="9514" cap="flat">
                <a:noFill/>
                <a:prstDash val="solid"/>
                <a:miter/>
              </a:ln>
            </p:spPr>
            <p:txBody>
              <a:bodyPr rtlCol="0" anchor="ctr"/>
              <a:lstStyle/>
              <a:p>
                <a:endParaRPr lang="en-US"/>
              </a:p>
            </p:txBody>
          </p:sp>
          <p:sp>
            <p:nvSpPr>
              <p:cNvPr id="80" name="Freeform 165">
                <a:extLst>
                  <a:ext uri="{FF2B5EF4-FFF2-40B4-BE49-F238E27FC236}">
                    <a16:creationId xmlns:a16="http://schemas.microsoft.com/office/drawing/2014/main" id="{32E991FA-227C-787E-A62C-F1758501526D}"/>
                  </a:ext>
                </a:extLst>
              </p:cNvPr>
              <p:cNvSpPr/>
              <p:nvPr/>
            </p:nvSpPr>
            <p:spPr>
              <a:xfrm>
                <a:off x="4593193" y="5073046"/>
                <a:ext cx="824211" cy="938638"/>
              </a:xfrm>
              <a:custGeom>
                <a:avLst/>
                <a:gdLst>
                  <a:gd name="connsiteX0" fmla="*/ 817550 w 824211"/>
                  <a:gd name="connsiteY0" fmla="*/ 700647 h 938638"/>
                  <a:gd name="connsiteX1" fmla="*/ 419720 w 824211"/>
                  <a:gd name="connsiteY1" fmla="*/ 938639 h 938638"/>
                  <a:gd name="connsiteX2" fmla="*/ 0 w 824211"/>
                  <a:gd name="connsiteY2" fmla="*/ 703503 h 938638"/>
                  <a:gd name="connsiteX3" fmla="*/ 0 w 824211"/>
                  <a:gd name="connsiteY3" fmla="*/ 240847 h 938638"/>
                  <a:gd name="connsiteX4" fmla="*/ 413058 w 824211"/>
                  <a:gd name="connsiteY4" fmla="*/ 0 h 938638"/>
                  <a:gd name="connsiteX5" fmla="*/ 824212 w 824211"/>
                  <a:gd name="connsiteY5" fmla="*/ 244655 h 93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8638">
                    <a:moveTo>
                      <a:pt x="817550" y="700647"/>
                    </a:moveTo>
                    <a:lnTo>
                      <a:pt x="419720" y="938639"/>
                    </a:lnTo>
                    <a:lnTo>
                      <a:pt x="0" y="703503"/>
                    </a:lnTo>
                    <a:lnTo>
                      <a:pt x="0" y="240847"/>
                    </a:lnTo>
                    <a:lnTo>
                      <a:pt x="413058" y="0"/>
                    </a:lnTo>
                    <a:lnTo>
                      <a:pt x="824212" y="244655"/>
                    </a:lnTo>
                    <a:close/>
                  </a:path>
                </a:pathLst>
              </a:custGeom>
              <a:solidFill>
                <a:srgbClr val="DB186A"/>
              </a:solidFill>
              <a:ln w="9514" cap="flat">
                <a:noFill/>
                <a:prstDash val="solid"/>
                <a:miter/>
              </a:ln>
            </p:spPr>
            <p:txBody>
              <a:bodyPr rtlCol="0" anchor="ctr"/>
              <a:lstStyle/>
              <a:p>
                <a:endParaRPr lang="en-US"/>
              </a:p>
            </p:txBody>
          </p:sp>
        </p:grpSp>
        <p:grpSp>
          <p:nvGrpSpPr>
            <p:cNvPr id="56" name="Graphic 2">
              <a:extLst>
                <a:ext uri="{FF2B5EF4-FFF2-40B4-BE49-F238E27FC236}">
                  <a16:creationId xmlns:a16="http://schemas.microsoft.com/office/drawing/2014/main" id="{8991BEB1-9027-CD3D-FC15-A65DBFA53F62}"/>
                </a:ext>
              </a:extLst>
            </p:cNvPr>
            <p:cNvGrpSpPr/>
            <p:nvPr/>
          </p:nvGrpSpPr>
          <p:grpSpPr>
            <a:xfrm>
              <a:off x="6298198" y="4900718"/>
              <a:ext cx="1439780" cy="1404262"/>
              <a:chOff x="4560834" y="3923992"/>
              <a:chExt cx="2185208" cy="2131302"/>
            </a:xfrm>
            <a:grpFill/>
          </p:grpSpPr>
          <p:sp>
            <p:nvSpPr>
              <p:cNvPr id="57" name="Freeform 142">
                <a:extLst>
                  <a:ext uri="{FF2B5EF4-FFF2-40B4-BE49-F238E27FC236}">
                    <a16:creationId xmlns:a16="http://schemas.microsoft.com/office/drawing/2014/main" id="{831A5FC6-5140-31C4-E3F8-B5DA10F5CD96}"/>
                  </a:ext>
                </a:extLst>
              </p:cNvPr>
              <p:cNvSpPr/>
              <p:nvPr/>
            </p:nvSpPr>
            <p:spPr>
              <a:xfrm>
                <a:off x="5904699" y="5079709"/>
                <a:ext cx="841343" cy="975586"/>
              </a:xfrm>
              <a:custGeom>
                <a:avLst/>
                <a:gdLst>
                  <a:gd name="connsiteX0" fmla="*/ 429237 w 841343"/>
                  <a:gd name="connsiteY0" fmla="*/ 53310 h 975586"/>
                  <a:gd name="connsiteX1" fmla="*/ 459693 w 841343"/>
                  <a:gd name="connsiteY1" fmla="*/ 0 h 975586"/>
                  <a:gd name="connsiteX2" fmla="*/ 532026 w 841343"/>
                  <a:gd name="connsiteY2" fmla="*/ 40935 h 975586"/>
                  <a:gd name="connsiteX3" fmla="*/ 825164 w 841343"/>
                  <a:gd name="connsiteY3" fmla="*/ 209433 h 975586"/>
                  <a:gd name="connsiteX4" fmla="*/ 841343 w 841343"/>
                  <a:gd name="connsiteY4" fmla="*/ 237040 h 975586"/>
                  <a:gd name="connsiteX5" fmla="*/ 841343 w 841343"/>
                  <a:gd name="connsiteY5" fmla="*/ 710167 h 975586"/>
                  <a:gd name="connsiteX6" fmla="*/ 828971 w 841343"/>
                  <a:gd name="connsiteY6" fmla="*/ 731110 h 975586"/>
                  <a:gd name="connsiteX7" fmla="*/ 408299 w 841343"/>
                  <a:gd name="connsiteY7" fmla="*/ 972910 h 975586"/>
                  <a:gd name="connsiteX8" fmla="*/ 390216 w 841343"/>
                  <a:gd name="connsiteY8" fmla="*/ 973862 h 975586"/>
                  <a:gd name="connsiteX9" fmla="*/ 3807 w 841343"/>
                  <a:gd name="connsiteY9" fmla="*/ 751101 h 975586"/>
                  <a:gd name="connsiteX10" fmla="*/ 0 w 841343"/>
                  <a:gd name="connsiteY10" fmla="*/ 748246 h 975586"/>
                  <a:gd name="connsiteX11" fmla="*/ 30456 w 841343"/>
                  <a:gd name="connsiteY11" fmla="*/ 695888 h 975586"/>
                  <a:gd name="connsiteX12" fmla="*/ 156086 w 841343"/>
                  <a:gd name="connsiteY12" fmla="*/ 768237 h 975586"/>
                  <a:gd name="connsiteX13" fmla="*/ 387361 w 841343"/>
                  <a:gd name="connsiteY13" fmla="*/ 901512 h 975586"/>
                  <a:gd name="connsiteX14" fmla="*/ 409251 w 841343"/>
                  <a:gd name="connsiteY14" fmla="*/ 901512 h 975586"/>
                  <a:gd name="connsiteX15" fmla="*/ 767107 w 841343"/>
                  <a:gd name="connsiteY15" fmla="*/ 693983 h 975586"/>
                  <a:gd name="connsiteX16" fmla="*/ 774721 w 841343"/>
                  <a:gd name="connsiteY16" fmla="*/ 679704 h 975586"/>
                  <a:gd name="connsiteX17" fmla="*/ 774721 w 841343"/>
                  <a:gd name="connsiteY17" fmla="*/ 263695 h 975586"/>
                  <a:gd name="connsiteX18" fmla="*/ 763300 w 841343"/>
                  <a:gd name="connsiteY18" fmla="*/ 246559 h 975586"/>
                  <a:gd name="connsiteX19" fmla="*/ 436851 w 841343"/>
                  <a:gd name="connsiteY19" fmla="*/ 58070 h 975586"/>
                  <a:gd name="connsiteX20" fmla="*/ 429237 w 841343"/>
                  <a:gd name="connsiteY20" fmla="*/ 53310 h 97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1343" h="975586">
                    <a:moveTo>
                      <a:pt x="429237" y="53310"/>
                    </a:moveTo>
                    <a:cubicBezTo>
                      <a:pt x="439707" y="35223"/>
                      <a:pt x="449224" y="19039"/>
                      <a:pt x="459693" y="0"/>
                    </a:cubicBezTo>
                    <a:cubicBezTo>
                      <a:pt x="484439" y="14279"/>
                      <a:pt x="508232" y="27607"/>
                      <a:pt x="532026" y="40935"/>
                    </a:cubicBezTo>
                    <a:cubicBezTo>
                      <a:pt x="630056" y="97101"/>
                      <a:pt x="727134" y="153267"/>
                      <a:pt x="825164" y="209433"/>
                    </a:cubicBezTo>
                    <a:cubicBezTo>
                      <a:pt x="836585" y="216096"/>
                      <a:pt x="841343" y="222760"/>
                      <a:pt x="841343" y="237040"/>
                    </a:cubicBezTo>
                    <a:cubicBezTo>
                      <a:pt x="840392" y="395066"/>
                      <a:pt x="840392" y="553093"/>
                      <a:pt x="841343" y="710167"/>
                    </a:cubicBezTo>
                    <a:cubicBezTo>
                      <a:pt x="841343" y="720638"/>
                      <a:pt x="838488" y="726351"/>
                      <a:pt x="828971" y="731110"/>
                    </a:cubicBezTo>
                    <a:cubicBezTo>
                      <a:pt x="689064" y="812028"/>
                      <a:pt x="549157" y="892945"/>
                      <a:pt x="408299" y="972910"/>
                    </a:cubicBezTo>
                    <a:cubicBezTo>
                      <a:pt x="403540" y="975766"/>
                      <a:pt x="394975" y="976718"/>
                      <a:pt x="390216" y="973862"/>
                    </a:cubicBezTo>
                    <a:cubicBezTo>
                      <a:pt x="260778" y="899609"/>
                      <a:pt x="132293" y="825355"/>
                      <a:pt x="3807" y="751101"/>
                    </a:cubicBezTo>
                    <a:cubicBezTo>
                      <a:pt x="2855" y="751101"/>
                      <a:pt x="1904" y="750150"/>
                      <a:pt x="0" y="748246"/>
                    </a:cubicBezTo>
                    <a:cubicBezTo>
                      <a:pt x="9517" y="731110"/>
                      <a:pt x="19987" y="713975"/>
                      <a:pt x="30456" y="695888"/>
                    </a:cubicBezTo>
                    <a:cubicBezTo>
                      <a:pt x="73285" y="720638"/>
                      <a:pt x="115161" y="744438"/>
                      <a:pt x="156086" y="768237"/>
                    </a:cubicBezTo>
                    <a:cubicBezTo>
                      <a:pt x="233178" y="812979"/>
                      <a:pt x="310269" y="856770"/>
                      <a:pt x="387361" y="901512"/>
                    </a:cubicBezTo>
                    <a:cubicBezTo>
                      <a:pt x="395926" y="906272"/>
                      <a:pt x="401637" y="906272"/>
                      <a:pt x="409251" y="901512"/>
                    </a:cubicBezTo>
                    <a:cubicBezTo>
                      <a:pt x="528219" y="832019"/>
                      <a:pt x="648139" y="763477"/>
                      <a:pt x="767107" y="693983"/>
                    </a:cubicBezTo>
                    <a:cubicBezTo>
                      <a:pt x="770914" y="691128"/>
                      <a:pt x="774721" y="684464"/>
                      <a:pt x="774721" y="679704"/>
                    </a:cubicBezTo>
                    <a:cubicBezTo>
                      <a:pt x="774721" y="540717"/>
                      <a:pt x="774721" y="402682"/>
                      <a:pt x="774721" y="263695"/>
                    </a:cubicBezTo>
                    <a:cubicBezTo>
                      <a:pt x="774721" y="254175"/>
                      <a:pt x="769962" y="250367"/>
                      <a:pt x="763300" y="246559"/>
                    </a:cubicBezTo>
                    <a:cubicBezTo>
                      <a:pt x="654801" y="183730"/>
                      <a:pt x="546302" y="120900"/>
                      <a:pt x="436851" y="58070"/>
                    </a:cubicBezTo>
                    <a:cubicBezTo>
                      <a:pt x="435900" y="58070"/>
                      <a:pt x="433996" y="56166"/>
                      <a:pt x="429237" y="53310"/>
                    </a:cubicBezTo>
                    <a:close/>
                  </a:path>
                </a:pathLst>
              </a:custGeom>
              <a:grpFill/>
              <a:ln w="9514" cap="flat">
                <a:noFill/>
                <a:prstDash val="solid"/>
                <a:miter/>
              </a:ln>
            </p:spPr>
            <p:txBody>
              <a:bodyPr rtlCol="0" anchor="ctr"/>
              <a:lstStyle/>
              <a:p>
                <a:endParaRPr lang="en-US"/>
              </a:p>
            </p:txBody>
          </p:sp>
          <p:sp>
            <p:nvSpPr>
              <p:cNvPr id="58" name="Freeform 143">
                <a:extLst>
                  <a:ext uri="{FF2B5EF4-FFF2-40B4-BE49-F238E27FC236}">
                    <a16:creationId xmlns:a16="http://schemas.microsoft.com/office/drawing/2014/main" id="{DB253C19-5871-A969-07F4-DF34EC838D97}"/>
                  </a:ext>
                </a:extLst>
              </p:cNvPr>
              <p:cNvSpPr/>
              <p:nvPr/>
            </p:nvSpPr>
            <p:spPr>
              <a:xfrm>
                <a:off x="5216586" y="5523088"/>
                <a:ext cx="889882" cy="237899"/>
              </a:xfrm>
              <a:custGeom>
                <a:avLst/>
                <a:gdLst>
                  <a:gd name="connsiteX0" fmla="*/ 889882 w 889882"/>
                  <a:gd name="connsiteY0" fmla="*/ 147793 h 237899"/>
                  <a:gd name="connsiteX1" fmla="*/ 871799 w 889882"/>
                  <a:gd name="connsiteY1" fmla="*/ 147793 h 237899"/>
                  <a:gd name="connsiteX2" fmla="*/ 769962 w 889882"/>
                  <a:gd name="connsiteY2" fmla="*/ 147793 h 237899"/>
                  <a:gd name="connsiteX3" fmla="*/ 751879 w 889882"/>
                  <a:gd name="connsiteY3" fmla="*/ 159216 h 237899"/>
                  <a:gd name="connsiteX4" fmla="*/ 640525 w 889882"/>
                  <a:gd name="connsiteY4" fmla="*/ 235374 h 237899"/>
                  <a:gd name="connsiteX5" fmla="*/ 574854 w 889882"/>
                  <a:gd name="connsiteY5" fmla="*/ 235374 h 237899"/>
                  <a:gd name="connsiteX6" fmla="*/ 465404 w 889882"/>
                  <a:gd name="connsiteY6" fmla="*/ 162072 h 237899"/>
                  <a:gd name="connsiteX7" fmla="*/ 446369 w 889882"/>
                  <a:gd name="connsiteY7" fmla="*/ 149697 h 237899"/>
                  <a:gd name="connsiteX8" fmla="*/ 427334 w 889882"/>
                  <a:gd name="connsiteY8" fmla="*/ 162072 h 237899"/>
                  <a:gd name="connsiteX9" fmla="*/ 317883 w 889882"/>
                  <a:gd name="connsiteY9" fmla="*/ 237278 h 237899"/>
                  <a:gd name="connsiteX10" fmla="*/ 238888 w 889882"/>
                  <a:gd name="connsiteY10" fmla="*/ 236325 h 237899"/>
                  <a:gd name="connsiteX11" fmla="*/ 139906 w 889882"/>
                  <a:gd name="connsiteY11" fmla="*/ 163024 h 237899"/>
                  <a:gd name="connsiteX12" fmla="*/ 120872 w 889882"/>
                  <a:gd name="connsiteY12" fmla="*/ 150649 h 237899"/>
                  <a:gd name="connsiteX13" fmla="*/ 13324 w 889882"/>
                  <a:gd name="connsiteY13" fmla="*/ 150649 h 237899"/>
                  <a:gd name="connsiteX14" fmla="*/ 0 w 889882"/>
                  <a:gd name="connsiteY14" fmla="*/ 137321 h 237899"/>
                  <a:gd name="connsiteX15" fmla="*/ 0 w 889882"/>
                  <a:gd name="connsiteY15" fmla="*/ 100194 h 237899"/>
                  <a:gd name="connsiteX16" fmla="*/ 12373 w 889882"/>
                  <a:gd name="connsiteY16" fmla="*/ 87819 h 237899"/>
                  <a:gd name="connsiteX17" fmla="*/ 119920 w 889882"/>
                  <a:gd name="connsiteY17" fmla="*/ 87819 h 237899"/>
                  <a:gd name="connsiteX18" fmla="*/ 139906 w 889882"/>
                  <a:gd name="connsiteY18" fmla="*/ 74491 h 237899"/>
                  <a:gd name="connsiteX19" fmla="*/ 241743 w 889882"/>
                  <a:gd name="connsiteY19" fmla="*/ 1190 h 237899"/>
                  <a:gd name="connsiteX20" fmla="*/ 315979 w 889882"/>
                  <a:gd name="connsiteY20" fmla="*/ 1190 h 237899"/>
                  <a:gd name="connsiteX21" fmla="*/ 427334 w 889882"/>
                  <a:gd name="connsiteY21" fmla="*/ 77347 h 237899"/>
                  <a:gd name="connsiteX22" fmla="*/ 444465 w 889882"/>
                  <a:gd name="connsiteY22" fmla="*/ 87819 h 237899"/>
                  <a:gd name="connsiteX23" fmla="*/ 463500 w 889882"/>
                  <a:gd name="connsiteY23" fmla="*/ 77347 h 237899"/>
                  <a:gd name="connsiteX24" fmla="*/ 578661 w 889882"/>
                  <a:gd name="connsiteY24" fmla="*/ 238 h 237899"/>
                  <a:gd name="connsiteX25" fmla="*/ 655753 w 889882"/>
                  <a:gd name="connsiteY25" fmla="*/ 1190 h 237899"/>
                  <a:gd name="connsiteX26" fmla="*/ 750927 w 889882"/>
                  <a:gd name="connsiteY26" fmla="*/ 73539 h 237899"/>
                  <a:gd name="connsiteX27" fmla="*/ 771866 w 889882"/>
                  <a:gd name="connsiteY27" fmla="*/ 87819 h 237899"/>
                  <a:gd name="connsiteX28" fmla="*/ 873703 w 889882"/>
                  <a:gd name="connsiteY28" fmla="*/ 86867 h 237899"/>
                  <a:gd name="connsiteX29" fmla="*/ 889882 w 889882"/>
                  <a:gd name="connsiteY29" fmla="*/ 86867 h 237899"/>
                  <a:gd name="connsiteX30" fmla="*/ 889882 w 889882"/>
                  <a:gd name="connsiteY30" fmla="*/ 147793 h 237899"/>
                  <a:gd name="connsiteX31" fmla="*/ 360712 w 889882"/>
                  <a:gd name="connsiteY31" fmla="*/ 87819 h 237899"/>
                  <a:gd name="connsiteX32" fmla="*/ 363567 w 889882"/>
                  <a:gd name="connsiteY32" fmla="*/ 82107 h 237899"/>
                  <a:gd name="connsiteX33" fmla="*/ 334063 w 889882"/>
                  <a:gd name="connsiteY33" fmla="*/ 65924 h 237899"/>
                  <a:gd name="connsiteX34" fmla="*/ 235081 w 889882"/>
                  <a:gd name="connsiteY34" fmla="*/ 65924 h 237899"/>
                  <a:gd name="connsiteX35" fmla="*/ 206529 w 889882"/>
                  <a:gd name="connsiteY35" fmla="*/ 87819 h 237899"/>
                  <a:gd name="connsiteX36" fmla="*/ 241743 w 889882"/>
                  <a:gd name="connsiteY36" fmla="*/ 87819 h 237899"/>
                  <a:gd name="connsiteX37" fmla="*/ 241743 w 889882"/>
                  <a:gd name="connsiteY37" fmla="*/ 149697 h 237899"/>
                  <a:gd name="connsiteX38" fmla="*/ 208432 w 889882"/>
                  <a:gd name="connsiteY38" fmla="*/ 151601 h 237899"/>
                  <a:gd name="connsiteX39" fmla="*/ 206529 w 889882"/>
                  <a:gd name="connsiteY39" fmla="*/ 157312 h 237899"/>
                  <a:gd name="connsiteX40" fmla="*/ 236985 w 889882"/>
                  <a:gd name="connsiteY40" fmla="*/ 173496 h 237899"/>
                  <a:gd name="connsiteX41" fmla="*/ 335014 w 889882"/>
                  <a:gd name="connsiteY41" fmla="*/ 173496 h 237899"/>
                  <a:gd name="connsiteX42" fmla="*/ 363567 w 889882"/>
                  <a:gd name="connsiteY42" fmla="*/ 157312 h 237899"/>
                  <a:gd name="connsiteX43" fmla="*/ 361663 w 889882"/>
                  <a:gd name="connsiteY43" fmla="*/ 151601 h 237899"/>
                  <a:gd name="connsiteX44" fmla="*/ 336918 w 889882"/>
                  <a:gd name="connsiteY44" fmla="*/ 151601 h 237899"/>
                  <a:gd name="connsiteX45" fmla="*/ 328352 w 889882"/>
                  <a:gd name="connsiteY45" fmla="*/ 145889 h 237899"/>
                  <a:gd name="connsiteX46" fmla="*/ 328352 w 889882"/>
                  <a:gd name="connsiteY46" fmla="*/ 89723 h 237899"/>
                  <a:gd name="connsiteX47" fmla="*/ 360712 w 889882"/>
                  <a:gd name="connsiteY47" fmla="*/ 87819 h 237899"/>
                  <a:gd name="connsiteX48" fmla="*/ 685257 w 889882"/>
                  <a:gd name="connsiteY48" fmla="*/ 86867 h 237899"/>
                  <a:gd name="connsiteX49" fmla="*/ 688112 w 889882"/>
                  <a:gd name="connsiteY49" fmla="*/ 81155 h 237899"/>
                  <a:gd name="connsiteX50" fmla="*/ 662415 w 889882"/>
                  <a:gd name="connsiteY50" fmla="*/ 65924 h 237899"/>
                  <a:gd name="connsiteX51" fmla="*/ 556771 w 889882"/>
                  <a:gd name="connsiteY51" fmla="*/ 65924 h 237899"/>
                  <a:gd name="connsiteX52" fmla="*/ 531074 w 889882"/>
                  <a:gd name="connsiteY52" fmla="*/ 82107 h 237899"/>
                  <a:gd name="connsiteX53" fmla="*/ 532978 w 889882"/>
                  <a:gd name="connsiteY53" fmla="*/ 87819 h 237899"/>
                  <a:gd name="connsiteX54" fmla="*/ 567241 w 889882"/>
                  <a:gd name="connsiteY54" fmla="*/ 87819 h 237899"/>
                  <a:gd name="connsiteX55" fmla="*/ 567241 w 889882"/>
                  <a:gd name="connsiteY55" fmla="*/ 142081 h 237899"/>
                  <a:gd name="connsiteX56" fmla="*/ 558675 w 889882"/>
                  <a:gd name="connsiteY56" fmla="*/ 149697 h 237899"/>
                  <a:gd name="connsiteX57" fmla="*/ 531074 w 889882"/>
                  <a:gd name="connsiteY57" fmla="*/ 149697 h 237899"/>
                  <a:gd name="connsiteX58" fmla="*/ 565337 w 889882"/>
                  <a:gd name="connsiteY58" fmla="*/ 172544 h 237899"/>
                  <a:gd name="connsiteX59" fmla="*/ 654801 w 889882"/>
                  <a:gd name="connsiteY59" fmla="*/ 172544 h 237899"/>
                  <a:gd name="connsiteX60" fmla="*/ 689064 w 889882"/>
                  <a:gd name="connsiteY60" fmla="*/ 148744 h 237899"/>
                  <a:gd name="connsiteX61" fmla="*/ 661463 w 889882"/>
                  <a:gd name="connsiteY61" fmla="*/ 148744 h 237899"/>
                  <a:gd name="connsiteX62" fmla="*/ 651946 w 889882"/>
                  <a:gd name="connsiteY62" fmla="*/ 143033 h 237899"/>
                  <a:gd name="connsiteX63" fmla="*/ 651946 w 889882"/>
                  <a:gd name="connsiteY63" fmla="*/ 86867 h 237899"/>
                  <a:gd name="connsiteX64" fmla="*/ 685257 w 889882"/>
                  <a:gd name="connsiteY64" fmla="*/ 86867 h 23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89882" h="237899">
                    <a:moveTo>
                      <a:pt x="889882" y="147793"/>
                    </a:moveTo>
                    <a:cubicBezTo>
                      <a:pt x="883220" y="147793"/>
                      <a:pt x="877510" y="147793"/>
                      <a:pt x="871799" y="147793"/>
                    </a:cubicBezTo>
                    <a:cubicBezTo>
                      <a:pt x="837536" y="147793"/>
                      <a:pt x="804225" y="147793"/>
                      <a:pt x="769962" y="147793"/>
                    </a:cubicBezTo>
                    <a:cubicBezTo>
                      <a:pt x="761397" y="147793"/>
                      <a:pt x="755686" y="149697"/>
                      <a:pt x="751879" y="159216"/>
                    </a:cubicBezTo>
                    <a:cubicBezTo>
                      <a:pt x="732844" y="206815"/>
                      <a:pt x="691919" y="234421"/>
                      <a:pt x="640525" y="235374"/>
                    </a:cubicBezTo>
                    <a:cubicBezTo>
                      <a:pt x="618635" y="235374"/>
                      <a:pt x="596745" y="235374"/>
                      <a:pt x="574854" y="235374"/>
                    </a:cubicBezTo>
                    <a:cubicBezTo>
                      <a:pt x="526315" y="235374"/>
                      <a:pt x="483487" y="206815"/>
                      <a:pt x="465404" y="162072"/>
                    </a:cubicBezTo>
                    <a:cubicBezTo>
                      <a:pt x="461597" y="152553"/>
                      <a:pt x="456838" y="148744"/>
                      <a:pt x="446369" y="149697"/>
                    </a:cubicBezTo>
                    <a:cubicBezTo>
                      <a:pt x="436851" y="149697"/>
                      <a:pt x="432093" y="151601"/>
                      <a:pt x="427334" y="162072"/>
                    </a:cubicBezTo>
                    <a:cubicBezTo>
                      <a:pt x="406395" y="209671"/>
                      <a:pt x="370229" y="236325"/>
                      <a:pt x="317883" y="237278"/>
                    </a:cubicBezTo>
                    <a:cubicBezTo>
                      <a:pt x="291234" y="237278"/>
                      <a:pt x="265537" y="239181"/>
                      <a:pt x="238888" y="236325"/>
                    </a:cubicBezTo>
                    <a:cubicBezTo>
                      <a:pt x="191301" y="232518"/>
                      <a:pt x="158941" y="205862"/>
                      <a:pt x="139906" y="163024"/>
                    </a:cubicBezTo>
                    <a:cubicBezTo>
                      <a:pt x="136100" y="153504"/>
                      <a:pt x="131341" y="150649"/>
                      <a:pt x="120872" y="150649"/>
                    </a:cubicBezTo>
                    <a:cubicBezTo>
                      <a:pt x="84705" y="151601"/>
                      <a:pt x="49491" y="150649"/>
                      <a:pt x="13324" y="150649"/>
                    </a:cubicBezTo>
                    <a:cubicBezTo>
                      <a:pt x="3807" y="150649"/>
                      <a:pt x="0" y="147793"/>
                      <a:pt x="0" y="137321"/>
                    </a:cubicBezTo>
                    <a:cubicBezTo>
                      <a:pt x="952" y="124945"/>
                      <a:pt x="0" y="112570"/>
                      <a:pt x="0" y="100194"/>
                    </a:cubicBezTo>
                    <a:cubicBezTo>
                      <a:pt x="0" y="90675"/>
                      <a:pt x="2855" y="87819"/>
                      <a:pt x="12373" y="87819"/>
                    </a:cubicBezTo>
                    <a:cubicBezTo>
                      <a:pt x="48539" y="87819"/>
                      <a:pt x="83754" y="87819"/>
                      <a:pt x="119920" y="87819"/>
                    </a:cubicBezTo>
                    <a:cubicBezTo>
                      <a:pt x="130389" y="87819"/>
                      <a:pt x="136100" y="85915"/>
                      <a:pt x="139906" y="74491"/>
                    </a:cubicBezTo>
                    <a:cubicBezTo>
                      <a:pt x="154183" y="33557"/>
                      <a:pt x="197963" y="2142"/>
                      <a:pt x="241743" y="1190"/>
                    </a:cubicBezTo>
                    <a:cubicBezTo>
                      <a:pt x="266489" y="238"/>
                      <a:pt x="291234" y="238"/>
                      <a:pt x="315979" y="1190"/>
                    </a:cubicBezTo>
                    <a:cubicBezTo>
                      <a:pt x="370229" y="1190"/>
                      <a:pt x="406395" y="28797"/>
                      <a:pt x="427334" y="77347"/>
                    </a:cubicBezTo>
                    <a:cubicBezTo>
                      <a:pt x="431141" y="86867"/>
                      <a:pt x="435899" y="87819"/>
                      <a:pt x="444465" y="87819"/>
                    </a:cubicBezTo>
                    <a:cubicBezTo>
                      <a:pt x="453031" y="87819"/>
                      <a:pt x="459693" y="86867"/>
                      <a:pt x="463500" y="77347"/>
                    </a:cubicBezTo>
                    <a:cubicBezTo>
                      <a:pt x="484439" y="25941"/>
                      <a:pt x="523460" y="238"/>
                      <a:pt x="578661" y="238"/>
                    </a:cubicBezTo>
                    <a:cubicBezTo>
                      <a:pt x="604359" y="238"/>
                      <a:pt x="630056" y="-714"/>
                      <a:pt x="655753" y="1190"/>
                    </a:cubicBezTo>
                    <a:cubicBezTo>
                      <a:pt x="701437" y="5949"/>
                      <a:pt x="732844" y="31653"/>
                      <a:pt x="750927" y="73539"/>
                    </a:cubicBezTo>
                    <a:cubicBezTo>
                      <a:pt x="755686" y="84011"/>
                      <a:pt x="760445" y="87819"/>
                      <a:pt x="771866" y="87819"/>
                    </a:cubicBezTo>
                    <a:cubicBezTo>
                      <a:pt x="806129" y="86867"/>
                      <a:pt x="839440" y="87819"/>
                      <a:pt x="873703" y="86867"/>
                    </a:cubicBezTo>
                    <a:cubicBezTo>
                      <a:pt x="878461" y="86867"/>
                      <a:pt x="884172" y="86867"/>
                      <a:pt x="889882" y="86867"/>
                    </a:cubicBezTo>
                    <a:cubicBezTo>
                      <a:pt x="889882" y="107810"/>
                      <a:pt x="889882" y="125898"/>
                      <a:pt x="889882" y="147793"/>
                    </a:cubicBezTo>
                    <a:close/>
                    <a:moveTo>
                      <a:pt x="360712" y="87819"/>
                    </a:moveTo>
                    <a:cubicBezTo>
                      <a:pt x="361663" y="85915"/>
                      <a:pt x="362615" y="84011"/>
                      <a:pt x="363567" y="82107"/>
                    </a:cubicBezTo>
                    <a:cubicBezTo>
                      <a:pt x="354049" y="76395"/>
                      <a:pt x="344532" y="66876"/>
                      <a:pt x="334063" y="65924"/>
                    </a:cubicBezTo>
                    <a:cubicBezTo>
                      <a:pt x="300752" y="64020"/>
                      <a:pt x="268392" y="64020"/>
                      <a:pt x="235081" y="65924"/>
                    </a:cubicBezTo>
                    <a:cubicBezTo>
                      <a:pt x="223660" y="66876"/>
                      <a:pt x="214143" y="74491"/>
                      <a:pt x="206529" y="87819"/>
                    </a:cubicBezTo>
                    <a:cubicBezTo>
                      <a:pt x="219853" y="87819"/>
                      <a:pt x="230322" y="87819"/>
                      <a:pt x="241743" y="87819"/>
                    </a:cubicBezTo>
                    <a:cubicBezTo>
                      <a:pt x="241743" y="109714"/>
                      <a:pt x="241743" y="128753"/>
                      <a:pt x="241743" y="149697"/>
                    </a:cubicBezTo>
                    <a:cubicBezTo>
                      <a:pt x="230322" y="150649"/>
                      <a:pt x="218902" y="150649"/>
                      <a:pt x="208432" y="151601"/>
                    </a:cubicBezTo>
                    <a:cubicBezTo>
                      <a:pt x="207480" y="153504"/>
                      <a:pt x="207480" y="155408"/>
                      <a:pt x="206529" y="157312"/>
                    </a:cubicBezTo>
                    <a:cubicBezTo>
                      <a:pt x="216998" y="163024"/>
                      <a:pt x="226515" y="172544"/>
                      <a:pt x="236985" y="173496"/>
                    </a:cubicBezTo>
                    <a:cubicBezTo>
                      <a:pt x="269344" y="175400"/>
                      <a:pt x="302655" y="175400"/>
                      <a:pt x="335014" y="173496"/>
                    </a:cubicBezTo>
                    <a:cubicBezTo>
                      <a:pt x="344532" y="172544"/>
                      <a:pt x="354049" y="163024"/>
                      <a:pt x="363567" y="157312"/>
                    </a:cubicBezTo>
                    <a:cubicBezTo>
                      <a:pt x="362615" y="155408"/>
                      <a:pt x="362615" y="153504"/>
                      <a:pt x="361663" y="151601"/>
                    </a:cubicBezTo>
                    <a:cubicBezTo>
                      <a:pt x="353098" y="151601"/>
                      <a:pt x="344532" y="152553"/>
                      <a:pt x="336918" y="151601"/>
                    </a:cubicBezTo>
                    <a:cubicBezTo>
                      <a:pt x="334063" y="151601"/>
                      <a:pt x="328352" y="147793"/>
                      <a:pt x="328352" y="145889"/>
                    </a:cubicBezTo>
                    <a:cubicBezTo>
                      <a:pt x="327401" y="127802"/>
                      <a:pt x="328352" y="109714"/>
                      <a:pt x="328352" y="89723"/>
                    </a:cubicBezTo>
                    <a:cubicBezTo>
                      <a:pt x="339773" y="87819"/>
                      <a:pt x="350242" y="87819"/>
                      <a:pt x="360712" y="87819"/>
                    </a:cubicBezTo>
                    <a:close/>
                    <a:moveTo>
                      <a:pt x="685257" y="86867"/>
                    </a:moveTo>
                    <a:cubicBezTo>
                      <a:pt x="686209" y="84963"/>
                      <a:pt x="687160" y="83059"/>
                      <a:pt x="688112" y="81155"/>
                    </a:cubicBezTo>
                    <a:cubicBezTo>
                      <a:pt x="679547" y="75444"/>
                      <a:pt x="670981" y="65924"/>
                      <a:pt x="662415" y="65924"/>
                    </a:cubicBezTo>
                    <a:cubicBezTo>
                      <a:pt x="627200" y="64020"/>
                      <a:pt x="591986" y="64020"/>
                      <a:pt x="556771" y="65924"/>
                    </a:cubicBezTo>
                    <a:cubicBezTo>
                      <a:pt x="548206" y="65924"/>
                      <a:pt x="539640" y="76395"/>
                      <a:pt x="531074" y="82107"/>
                    </a:cubicBezTo>
                    <a:cubicBezTo>
                      <a:pt x="532026" y="84011"/>
                      <a:pt x="532978" y="85915"/>
                      <a:pt x="532978" y="87819"/>
                    </a:cubicBezTo>
                    <a:cubicBezTo>
                      <a:pt x="544398" y="87819"/>
                      <a:pt x="554868" y="87819"/>
                      <a:pt x="567241" y="87819"/>
                    </a:cubicBezTo>
                    <a:cubicBezTo>
                      <a:pt x="567241" y="107810"/>
                      <a:pt x="567241" y="124945"/>
                      <a:pt x="567241" y="142081"/>
                    </a:cubicBezTo>
                    <a:cubicBezTo>
                      <a:pt x="567241" y="144937"/>
                      <a:pt x="561530" y="149697"/>
                      <a:pt x="558675" y="149697"/>
                    </a:cubicBezTo>
                    <a:cubicBezTo>
                      <a:pt x="550109" y="150649"/>
                      <a:pt x="542495" y="149697"/>
                      <a:pt x="531074" y="149697"/>
                    </a:cubicBezTo>
                    <a:cubicBezTo>
                      <a:pt x="540592" y="164928"/>
                      <a:pt x="552013" y="172544"/>
                      <a:pt x="565337" y="172544"/>
                    </a:cubicBezTo>
                    <a:cubicBezTo>
                      <a:pt x="594841" y="173496"/>
                      <a:pt x="625297" y="173496"/>
                      <a:pt x="654801" y="172544"/>
                    </a:cubicBezTo>
                    <a:cubicBezTo>
                      <a:pt x="668125" y="171592"/>
                      <a:pt x="679547" y="163976"/>
                      <a:pt x="689064" y="148744"/>
                    </a:cubicBezTo>
                    <a:cubicBezTo>
                      <a:pt x="677643" y="148744"/>
                      <a:pt x="670029" y="149697"/>
                      <a:pt x="661463" y="148744"/>
                    </a:cubicBezTo>
                    <a:cubicBezTo>
                      <a:pt x="657656" y="148744"/>
                      <a:pt x="651946" y="144937"/>
                      <a:pt x="651946" y="143033"/>
                    </a:cubicBezTo>
                    <a:cubicBezTo>
                      <a:pt x="650994" y="124945"/>
                      <a:pt x="651946" y="106858"/>
                      <a:pt x="651946" y="86867"/>
                    </a:cubicBezTo>
                    <a:cubicBezTo>
                      <a:pt x="663367" y="86867"/>
                      <a:pt x="674788" y="86867"/>
                      <a:pt x="685257" y="86867"/>
                    </a:cubicBezTo>
                    <a:close/>
                  </a:path>
                </a:pathLst>
              </a:custGeom>
              <a:grpFill/>
              <a:ln w="9514" cap="flat">
                <a:noFill/>
                <a:prstDash val="solid"/>
                <a:miter/>
              </a:ln>
            </p:spPr>
            <p:txBody>
              <a:bodyPr rtlCol="0" anchor="ctr"/>
              <a:lstStyle/>
              <a:p>
                <a:endParaRPr lang="en-US"/>
              </a:p>
            </p:txBody>
          </p:sp>
          <p:sp>
            <p:nvSpPr>
              <p:cNvPr id="59" name="Freeform 144">
                <a:extLst>
                  <a:ext uri="{FF2B5EF4-FFF2-40B4-BE49-F238E27FC236}">
                    <a16:creationId xmlns:a16="http://schemas.microsoft.com/office/drawing/2014/main" id="{D4F4E732-E84C-9870-E438-E17C2F71B7DC}"/>
                  </a:ext>
                </a:extLst>
              </p:cNvPr>
              <p:cNvSpPr/>
              <p:nvPr/>
            </p:nvSpPr>
            <p:spPr>
              <a:xfrm>
                <a:off x="5832366" y="4535191"/>
                <a:ext cx="493004" cy="795009"/>
              </a:xfrm>
              <a:custGeom>
                <a:avLst/>
                <a:gdLst>
                  <a:gd name="connsiteX0" fmla="*/ 0 w 493004"/>
                  <a:gd name="connsiteY0" fmla="*/ 27601 h 795009"/>
                  <a:gd name="connsiteX1" fmla="*/ 41877 w 493004"/>
                  <a:gd name="connsiteY1" fmla="*/ 2850 h 795009"/>
                  <a:gd name="connsiteX2" fmla="*/ 58057 w 493004"/>
                  <a:gd name="connsiteY2" fmla="*/ 7610 h 795009"/>
                  <a:gd name="connsiteX3" fmla="*/ 110403 w 493004"/>
                  <a:gd name="connsiteY3" fmla="*/ 98998 h 795009"/>
                  <a:gd name="connsiteX4" fmla="*/ 131341 w 493004"/>
                  <a:gd name="connsiteY4" fmla="*/ 110422 h 795009"/>
                  <a:gd name="connsiteX5" fmla="*/ 255068 w 493004"/>
                  <a:gd name="connsiteY5" fmla="*/ 176108 h 795009"/>
                  <a:gd name="connsiteX6" fmla="*/ 292186 w 493004"/>
                  <a:gd name="connsiteY6" fmla="*/ 246553 h 795009"/>
                  <a:gd name="connsiteX7" fmla="*/ 273151 w 493004"/>
                  <a:gd name="connsiteY7" fmla="*/ 360789 h 795009"/>
                  <a:gd name="connsiteX8" fmla="*/ 269344 w 493004"/>
                  <a:gd name="connsiteY8" fmla="*/ 377924 h 795009"/>
                  <a:gd name="connsiteX9" fmla="*/ 289331 w 493004"/>
                  <a:gd name="connsiteY9" fmla="*/ 392204 h 795009"/>
                  <a:gd name="connsiteX10" fmla="*/ 397830 w 493004"/>
                  <a:gd name="connsiteY10" fmla="*/ 432187 h 795009"/>
                  <a:gd name="connsiteX11" fmla="*/ 459693 w 493004"/>
                  <a:gd name="connsiteY11" fmla="*/ 558798 h 795009"/>
                  <a:gd name="connsiteX12" fmla="*/ 434948 w 493004"/>
                  <a:gd name="connsiteY12" fmla="*/ 639715 h 795009"/>
                  <a:gd name="connsiteX13" fmla="*/ 433996 w 493004"/>
                  <a:gd name="connsiteY13" fmla="*/ 665418 h 795009"/>
                  <a:gd name="connsiteX14" fmla="*/ 493005 w 493004"/>
                  <a:gd name="connsiteY14" fmla="*/ 767279 h 795009"/>
                  <a:gd name="connsiteX15" fmla="*/ 443514 w 493004"/>
                  <a:gd name="connsiteY15" fmla="*/ 794886 h 795009"/>
                  <a:gd name="connsiteX16" fmla="*/ 433996 w 493004"/>
                  <a:gd name="connsiteY16" fmla="*/ 787270 h 795009"/>
                  <a:gd name="connsiteX17" fmla="*/ 379747 w 493004"/>
                  <a:gd name="connsiteY17" fmla="*/ 693025 h 795009"/>
                  <a:gd name="connsiteX18" fmla="*/ 358808 w 493004"/>
                  <a:gd name="connsiteY18" fmla="*/ 683506 h 795009"/>
                  <a:gd name="connsiteX19" fmla="*/ 247454 w 493004"/>
                  <a:gd name="connsiteY19" fmla="*/ 635907 h 795009"/>
                  <a:gd name="connsiteX20" fmla="*/ 200818 w 493004"/>
                  <a:gd name="connsiteY20" fmla="*/ 553086 h 795009"/>
                  <a:gd name="connsiteX21" fmla="*/ 216998 w 493004"/>
                  <a:gd name="connsiteY21" fmla="*/ 435042 h 795009"/>
                  <a:gd name="connsiteX22" fmla="*/ 218902 w 493004"/>
                  <a:gd name="connsiteY22" fmla="*/ 411243 h 795009"/>
                  <a:gd name="connsiteX23" fmla="*/ 197963 w 493004"/>
                  <a:gd name="connsiteY23" fmla="*/ 402676 h 795009"/>
                  <a:gd name="connsiteX24" fmla="*/ 78995 w 493004"/>
                  <a:gd name="connsiteY24" fmla="*/ 343654 h 795009"/>
                  <a:gd name="connsiteX25" fmla="*/ 37118 w 493004"/>
                  <a:gd name="connsiteY25" fmla="*/ 264641 h 795009"/>
                  <a:gd name="connsiteX26" fmla="*/ 57105 w 493004"/>
                  <a:gd name="connsiteY26" fmla="*/ 152309 h 795009"/>
                  <a:gd name="connsiteX27" fmla="*/ 58057 w 493004"/>
                  <a:gd name="connsiteY27" fmla="*/ 132317 h 795009"/>
                  <a:gd name="connsiteX28" fmla="*/ 4759 w 493004"/>
                  <a:gd name="connsiteY28" fmla="*/ 39976 h 795009"/>
                  <a:gd name="connsiteX29" fmla="*/ 0 w 493004"/>
                  <a:gd name="connsiteY29" fmla="*/ 27601 h 795009"/>
                  <a:gd name="connsiteX30" fmla="*/ 393071 w 493004"/>
                  <a:gd name="connsiteY30" fmla="*/ 590213 h 795009"/>
                  <a:gd name="connsiteX31" fmla="*/ 394975 w 493004"/>
                  <a:gd name="connsiteY31" fmla="*/ 546423 h 795009"/>
                  <a:gd name="connsiteX32" fmla="*/ 354050 w 493004"/>
                  <a:gd name="connsiteY32" fmla="*/ 475025 h 795009"/>
                  <a:gd name="connsiteX33" fmla="*/ 315028 w 493004"/>
                  <a:gd name="connsiteY33" fmla="*/ 455034 h 795009"/>
                  <a:gd name="connsiteX34" fmla="*/ 332160 w 493004"/>
                  <a:gd name="connsiteY34" fmla="*/ 487401 h 795009"/>
                  <a:gd name="connsiteX35" fmla="*/ 290282 w 493004"/>
                  <a:gd name="connsiteY35" fmla="*/ 512152 h 795009"/>
                  <a:gd name="connsiteX36" fmla="*/ 273151 w 493004"/>
                  <a:gd name="connsiteY36" fmla="*/ 506440 h 795009"/>
                  <a:gd name="connsiteX37" fmla="*/ 260779 w 493004"/>
                  <a:gd name="connsiteY37" fmla="*/ 486449 h 795009"/>
                  <a:gd name="connsiteX38" fmla="*/ 256971 w 493004"/>
                  <a:gd name="connsiteY38" fmla="*/ 495017 h 795009"/>
                  <a:gd name="connsiteX39" fmla="*/ 262682 w 493004"/>
                  <a:gd name="connsiteY39" fmla="*/ 535951 h 795009"/>
                  <a:gd name="connsiteX40" fmla="*/ 297897 w 493004"/>
                  <a:gd name="connsiteY40" fmla="*/ 597829 h 795009"/>
                  <a:gd name="connsiteX41" fmla="*/ 340725 w 493004"/>
                  <a:gd name="connsiteY41" fmla="*/ 622580 h 795009"/>
                  <a:gd name="connsiteX42" fmla="*/ 323594 w 493004"/>
                  <a:gd name="connsiteY42" fmla="*/ 590213 h 795009"/>
                  <a:gd name="connsiteX43" fmla="*/ 368326 w 493004"/>
                  <a:gd name="connsiteY43" fmla="*/ 564510 h 795009"/>
                  <a:gd name="connsiteX44" fmla="*/ 381650 w 493004"/>
                  <a:gd name="connsiteY44" fmla="*/ 569270 h 795009"/>
                  <a:gd name="connsiteX45" fmla="*/ 393071 w 493004"/>
                  <a:gd name="connsiteY45" fmla="*/ 590213 h 795009"/>
                  <a:gd name="connsiteX46" fmla="*/ 171314 w 493004"/>
                  <a:gd name="connsiteY46" fmla="*/ 205619 h 795009"/>
                  <a:gd name="connsiteX47" fmla="*/ 118017 w 493004"/>
                  <a:gd name="connsiteY47" fmla="*/ 236082 h 795009"/>
                  <a:gd name="connsiteX48" fmla="*/ 98982 w 493004"/>
                  <a:gd name="connsiteY48" fmla="*/ 204667 h 795009"/>
                  <a:gd name="connsiteX49" fmla="*/ 97078 w 493004"/>
                  <a:gd name="connsiteY49" fmla="*/ 249409 h 795009"/>
                  <a:gd name="connsiteX50" fmla="*/ 136100 w 493004"/>
                  <a:gd name="connsiteY50" fmla="*/ 316999 h 795009"/>
                  <a:gd name="connsiteX51" fmla="*/ 163700 w 493004"/>
                  <a:gd name="connsiteY51" fmla="*/ 338894 h 795009"/>
                  <a:gd name="connsiteX52" fmla="*/ 177025 w 493004"/>
                  <a:gd name="connsiteY52" fmla="*/ 339846 h 795009"/>
                  <a:gd name="connsiteX53" fmla="*/ 160845 w 493004"/>
                  <a:gd name="connsiteY53" fmla="*/ 308431 h 795009"/>
                  <a:gd name="connsiteX54" fmla="*/ 213191 w 493004"/>
                  <a:gd name="connsiteY54" fmla="*/ 278920 h 795009"/>
                  <a:gd name="connsiteX55" fmla="*/ 232226 w 493004"/>
                  <a:gd name="connsiteY55" fmla="*/ 309383 h 795009"/>
                  <a:gd name="connsiteX56" fmla="*/ 233178 w 493004"/>
                  <a:gd name="connsiteY56" fmla="*/ 261785 h 795009"/>
                  <a:gd name="connsiteX57" fmla="*/ 197012 w 493004"/>
                  <a:gd name="connsiteY57" fmla="*/ 198955 h 795009"/>
                  <a:gd name="connsiteX58" fmla="*/ 170363 w 493004"/>
                  <a:gd name="connsiteY58" fmla="*/ 176108 h 795009"/>
                  <a:gd name="connsiteX59" fmla="*/ 154183 w 493004"/>
                  <a:gd name="connsiteY59" fmla="*/ 173252 h 795009"/>
                  <a:gd name="connsiteX60" fmla="*/ 171314 w 493004"/>
                  <a:gd name="connsiteY60" fmla="*/ 205619 h 79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3004" h="795009">
                    <a:moveTo>
                      <a:pt x="0" y="27601"/>
                    </a:moveTo>
                    <a:cubicBezTo>
                      <a:pt x="14276" y="19033"/>
                      <a:pt x="28552" y="11417"/>
                      <a:pt x="41877" y="2850"/>
                    </a:cubicBezTo>
                    <a:cubicBezTo>
                      <a:pt x="49491" y="-1910"/>
                      <a:pt x="54250" y="-958"/>
                      <a:pt x="58057" y="7610"/>
                    </a:cubicBezTo>
                    <a:cubicBezTo>
                      <a:pt x="75188" y="38073"/>
                      <a:pt x="93271" y="68535"/>
                      <a:pt x="110403" y="98998"/>
                    </a:cubicBezTo>
                    <a:cubicBezTo>
                      <a:pt x="115161" y="107566"/>
                      <a:pt x="120872" y="111374"/>
                      <a:pt x="131341" y="110422"/>
                    </a:cubicBezTo>
                    <a:cubicBezTo>
                      <a:pt x="186542" y="104710"/>
                      <a:pt x="228419" y="126605"/>
                      <a:pt x="255068" y="176108"/>
                    </a:cubicBezTo>
                    <a:cubicBezTo>
                      <a:pt x="267441" y="199907"/>
                      <a:pt x="282669" y="221802"/>
                      <a:pt x="292186" y="246553"/>
                    </a:cubicBezTo>
                    <a:cubicBezTo>
                      <a:pt x="309317" y="287488"/>
                      <a:pt x="298848" y="325566"/>
                      <a:pt x="273151" y="360789"/>
                    </a:cubicBezTo>
                    <a:cubicBezTo>
                      <a:pt x="269344" y="366501"/>
                      <a:pt x="264586" y="371261"/>
                      <a:pt x="269344" y="377924"/>
                    </a:cubicBezTo>
                    <a:cubicBezTo>
                      <a:pt x="274103" y="384588"/>
                      <a:pt x="276006" y="393156"/>
                      <a:pt x="289331" y="392204"/>
                    </a:cubicBezTo>
                    <a:cubicBezTo>
                      <a:pt x="332160" y="386492"/>
                      <a:pt x="372133" y="396964"/>
                      <a:pt x="397830" y="432187"/>
                    </a:cubicBezTo>
                    <a:cubicBezTo>
                      <a:pt x="425431" y="470265"/>
                      <a:pt x="454935" y="508344"/>
                      <a:pt x="459693" y="558798"/>
                    </a:cubicBezTo>
                    <a:cubicBezTo>
                      <a:pt x="462549" y="589261"/>
                      <a:pt x="454935" y="616868"/>
                      <a:pt x="434948" y="639715"/>
                    </a:cubicBezTo>
                    <a:cubicBezTo>
                      <a:pt x="427334" y="648283"/>
                      <a:pt x="428286" y="655899"/>
                      <a:pt x="433996" y="665418"/>
                    </a:cubicBezTo>
                    <a:cubicBezTo>
                      <a:pt x="453983" y="698737"/>
                      <a:pt x="472066" y="732056"/>
                      <a:pt x="493005" y="767279"/>
                    </a:cubicBezTo>
                    <a:cubicBezTo>
                      <a:pt x="476825" y="776798"/>
                      <a:pt x="460645" y="786318"/>
                      <a:pt x="443514" y="794886"/>
                    </a:cubicBezTo>
                    <a:cubicBezTo>
                      <a:pt x="441610" y="795838"/>
                      <a:pt x="435900" y="791078"/>
                      <a:pt x="433996" y="787270"/>
                    </a:cubicBezTo>
                    <a:cubicBezTo>
                      <a:pt x="415913" y="755855"/>
                      <a:pt x="397830" y="724440"/>
                      <a:pt x="379747" y="693025"/>
                    </a:cubicBezTo>
                    <a:cubicBezTo>
                      <a:pt x="374988" y="683506"/>
                      <a:pt x="369278" y="681602"/>
                      <a:pt x="358808" y="683506"/>
                    </a:cubicBezTo>
                    <a:cubicBezTo>
                      <a:pt x="313125" y="689218"/>
                      <a:pt x="274103" y="673986"/>
                      <a:pt x="247454" y="635907"/>
                    </a:cubicBezTo>
                    <a:cubicBezTo>
                      <a:pt x="229371" y="610204"/>
                      <a:pt x="213191" y="581645"/>
                      <a:pt x="200818" y="553086"/>
                    </a:cubicBezTo>
                    <a:cubicBezTo>
                      <a:pt x="182735" y="511200"/>
                      <a:pt x="189398" y="471217"/>
                      <a:pt x="216998" y="435042"/>
                    </a:cubicBezTo>
                    <a:cubicBezTo>
                      <a:pt x="223660" y="426475"/>
                      <a:pt x="224612" y="420763"/>
                      <a:pt x="218902" y="411243"/>
                    </a:cubicBezTo>
                    <a:cubicBezTo>
                      <a:pt x="213191" y="401724"/>
                      <a:pt x="208433" y="401724"/>
                      <a:pt x="197963" y="402676"/>
                    </a:cubicBezTo>
                    <a:cubicBezTo>
                      <a:pt x="146569" y="407436"/>
                      <a:pt x="105644" y="389348"/>
                      <a:pt x="78995" y="343654"/>
                    </a:cubicBezTo>
                    <a:cubicBezTo>
                      <a:pt x="63767" y="317951"/>
                      <a:pt x="48539" y="292248"/>
                      <a:pt x="37118" y="264641"/>
                    </a:cubicBezTo>
                    <a:cubicBezTo>
                      <a:pt x="20939" y="223706"/>
                      <a:pt x="31408" y="185627"/>
                      <a:pt x="57105" y="152309"/>
                    </a:cubicBezTo>
                    <a:cubicBezTo>
                      <a:pt x="62815" y="144693"/>
                      <a:pt x="62815" y="139933"/>
                      <a:pt x="58057" y="132317"/>
                    </a:cubicBezTo>
                    <a:cubicBezTo>
                      <a:pt x="39973" y="101854"/>
                      <a:pt x="21890" y="70439"/>
                      <a:pt x="4759" y="39976"/>
                    </a:cubicBezTo>
                    <a:cubicBezTo>
                      <a:pt x="2855" y="36169"/>
                      <a:pt x="1904" y="32361"/>
                      <a:pt x="0" y="27601"/>
                    </a:cubicBezTo>
                    <a:close/>
                    <a:moveTo>
                      <a:pt x="393071" y="590213"/>
                    </a:moveTo>
                    <a:cubicBezTo>
                      <a:pt x="402589" y="574030"/>
                      <a:pt x="401637" y="558798"/>
                      <a:pt x="394975" y="546423"/>
                    </a:cubicBezTo>
                    <a:cubicBezTo>
                      <a:pt x="382602" y="521671"/>
                      <a:pt x="368326" y="497872"/>
                      <a:pt x="354050" y="475025"/>
                    </a:cubicBezTo>
                    <a:cubicBezTo>
                      <a:pt x="346436" y="462649"/>
                      <a:pt x="334063" y="454082"/>
                      <a:pt x="315028" y="455034"/>
                    </a:cubicBezTo>
                    <a:cubicBezTo>
                      <a:pt x="320738" y="466458"/>
                      <a:pt x="326449" y="476929"/>
                      <a:pt x="332160" y="487401"/>
                    </a:cubicBezTo>
                    <a:cubicBezTo>
                      <a:pt x="316932" y="495968"/>
                      <a:pt x="303607" y="503584"/>
                      <a:pt x="290282" y="512152"/>
                    </a:cubicBezTo>
                    <a:cubicBezTo>
                      <a:pt x="281717" y="517864"/>
                      <a:pt x="276958" y="515960"/>
                      <a:pt x="273151" y="506440"/>
                    </a:cubicBezTo>
                    <a:cubicBezTo>
                      <a:pt x="270296" y="499776"/>
                      <a:pt x="265537" y="494065"/>
                      <a:pt x="260779" y="486449"/>
                    </a:cubicBezTo>
                    <a:cubicBezTo>
                      <a:pt x="257923" y="491208"/>
                      <a:pt x="256020" y="493112"/>
                      <a:pt x="256971" y="495017"/>
                    </a:cubicBezTo>
                    <a:cubicBezTo>
                      <a:pt x="257923" y="509296"/>
                      <a:pt x="256971" y="524527"/>
                      <a:pt x="262682" y="535951"/>
                    </a:cubicBezTo>
                    <a:cubicBezTo>
                      <a:pt x="272199" y="557846"/>
                      <a:pt x="285524" y="577837"/>
                      <a:pt x="297897" y="597829"/>
                    </a:cubicBezTo>
                    <a:cubicBezTo>
                      <a:pt x="306462" y="612108"/>
                      <a:pt x="319787" y="621628"/>
                      <a:pt x="340725" y="622580"/>
                    </a:cubicBezTo>
                    <a:cubicBezTo>
                      <a:pt x="334063" y="610204"/>
                      <a:pt x="329304" y="600685"/>
                      <a:pt x="323594" y="590213"/>
                    </a:cubicBezTo>
                    <a:cubicBezTo>
                      <a:pt x="338822" y="581645"/>
                      <a:pt x="354050" y="573078"/>
                      <a:pt x="368326" y="564510"/>
                    </a:cubicBezTo>
                    <a:cubicBezTo>
                      <a:pt x="374988" y="560702"/>
                      <a:pt x="378795" y="562606"/>
                      <a:pt x="381650" y="569270"/>
                    </a:cubicBezTo>
                    <a:cubicBezTo>
                      <a:pt x="382602" y="575934"/>
                      <a:pt x="387361" y="582597"/>
                      <a:pt x="393071" y="590213"/>
                    </a:cubicBezTo>
                    <a:close/>
                    <a:moveTo>
                      <a:pt x="171314" y="205619"/>
                    </a:moveTo>
                    <a:cubicBezTo>
                      <a:pt x="153231" y="216090"/>
                      <a:pt x="136100" y="225610"/>
                      <a:pt x="118017" y="236082"/>
                    </a:cubicBezTo>
                    <a:cubicBezTo>
                      <a:pt x="111354" y="224658"/>
                      <a:pt x="105644" y="216090"/>
                      <a:pt x="98982" y="204667"/>
                    </a:cubicBezTo>
                    <a:cubicBezTo>
                      <a:pt x="89464" y="220850"/>
                      <a:pt x="89464" y="236082"/>
                      <a:pt x="97078" y="249409"/>
                    </a:cubicBezTo>
                    <a:cubicBezTo>
                      <a:pt x="108499" y="272256"/>
                      <a:pt x="121824" y="296055"/>
                      <a:pt x="136100" y="316999"/>
                    </a:cubicBezTo>
                    <a:cubicBezTo>
                      <a:pt x="142762" y="326518"/>
                      <a:pt x="154183" y="332230"/>
                      <a:pt x="163700" y="338894"/>
                    </a:cubicBezTo>
                    <a:cubicBezTo>
                      <a:pt x="166556" y="340798"/>
                      <a:pt x="171314" y="339846"/>
                      <a:pt x="177025" y="339846"/>
                    </a:cubicBezTo>
                    <a:cubicBezTo>
                      <a:pt x="170363" y="327470"/>
                      <a:pt x="165604" y="317951"/>
                      <a:pt x="160845" y="308431"/>
                    </a:cubicBezTo>
                    <a:cubicBezTo>
                      <a:pt x="178928" y="297959"/>
                      <a:pt x="196060" y="288440"/>
                      <a:pt x="213191" y="278920"/>
                    </a:cubicBezTo>
                    <a:cubicBezTo>
                      <a:pt x="219853" y="289392"/>
                      <a:pt x="225564" y="297959"/>
                      <a:pt x="232226" y="309383"/>
                    </a:cubicBezTo>
                    <a:cubicBezTo>
                      <a:pt x="241744" y="292248"/>
                      <a:pt x="240792" y="276064"/>
                      <a:pt x="233178" y="261785"/>
                    </a:cubicBezTo>
                    <a:cubicBezTo>
                      <a:pt x="221757" y="239889"/>
                      <a:pt x="210336" y="218946"/>
                      <a:pt x="197012" y="198955"/>
                    </a:cubicBezTo>
                    <a:cubicBezTo>
                      <a:pt x="190349" y="189435"/>
                      <a:pt x="179880" y="182771"/>
                      <a:pt x="170363" y="176108"/>
                    </a:cubicBezTo>
                    <a:cubicBezTo>
                      <a:pt x="166556" y="173252"/>
                      <a:pt x="161797" y="174204"/>
                      <a:pt x="154183" y="173252"/>
                    </a:cubicBezTo>
                    <a:cubicBezTo>
                      <a:pt x="159893" y="185627"/>
                      <a:pt x="164652" y="194195"/>
                      <a:pt x="171314" y="205619"/>
                    </a:cubicBezTo>
                    <a:close/>
                  </a:path>
                </a:pathLst>
              </a:custGeom>
              <a:grpFill/>
              <a:ln w="9514" cap="flat">
                <a:noFill/>
                <a:prstDash val="solid"/>
                <a:miter/>
              </a:ln>
            </p:spPr>
            <p:txBody>
              <a:bodyPr rtlCol="0" anchor="ctr"/>
              <a:lstStyle/>
              <a:p>
                <a:endParaRPr lang="en-US"/>
              </a:p>
            </p:txBody>
          </p:sp>
          <p:sp>
            <p:nvSpPr>
              <p:cNvPr id="60" name="Freeform 145">
                <a:extLst>
                  <a:ext uri="{FF2B5EF4-FFF2-40B4-BE49-F238E27FC236}">
                    <a16:creationId xmlns:a16="http://schemas.microsoft.com/office/drawing/2014/main" id="{F45EAAEC-F11E-76C0-BDFC-073836971489}"/>
                  </a:ext>
                </a:extLst>
              </p:cNvPr>
              <p:cNvSpPr/>
              <p:nvPr/>
            </p:nvSpPr>
            <p:spPr>
              <a:xfrm>
                <a:off x="4984281" y="4537095"/>
                <a:ext cx="490228" cy="794829"/>
              </a:xfrm>
              <a:custGeom>
                <a:avLst/>
                <a:gdLst>
                  <a:gd name="connsiteX0" fmla="*/ 490229 w 490228"/>
                  <a:gd name="connsiteY0" fmla="*/ 25697 h 794829"/>
                  <a:gd name="connsiteX1" fmla="*/ 451207 w 490228"/>
                  <a:gd name="connsiteY1" fmla="*/ 95190 h 794829"/>
                  <a:gd name="connsiteX2" fmla="*/ 429317 w 490228"/>
                  <a:gd name="connsiteY2" fmla="*/ 132317 h 794829"/>
                  <a:gd name="connsiteX3" fmla="*/ 431220 w 490228"/>
                  <a:gd name="connsiteY3" fmla="*/ 150405 h 794829"/>
                  <a:gd name="connsiteX4" fmla="*/ 439786 w 490228"/>
                  <a:gd name="connsiteY4" fmla="*/ 291296 h 794829"/>
                  <a:gd name="connsiteX5" fmla="*/ 411233 w 490228"/>
                  <a:gd name="connsiteY5" fmla="*/ 340798 h 794829"/>
                  <a:gd name="connsiteX6" fmla="*/ 287507 w 490228"/>
                  <a:gd name="connsiteY6" fmla="*/ 400772 h 794829"/>
                  <a:gd name="connsiteX7" fmla="*/ 270375 w 490228"/>
                  <a:gd name="connsiteY7" fmla="*/ 411243 h 794829"/>
                  <a:gd name="connsiteX8" fmla="*/ 270375 w 490228"/>
                  <a:gd name="connsiteY8" fmla="*/ 431235 h 794829"/>
                  <a:gd name="connsiteX9" fmla="*/ 282748 w 490228"/>
                  <a:gd name="connsiteY9" fmla="*/ 566414 h 794829"/>
                  <a:gd name="connsiteX10" fmla="*/ 250388 w 490228"/>
                  <a:gd name="connsiteY10" fmla="*/ 623532 h 794829"/>
                  <a:gd name="connsiteX11" fmla="*/ 125710 w 490228"/>
                  <a:gd name="connsiteY11" fmla="*/ 682554 h 794829"/>
                  <a:gd name="connsiteX12" fmla="*/ 111434 w 490228"/>
                  <a:gd name="connsiteY12" fmla="*/ 692073 h 794829"/>
                  <a:gd name="connsiteX13" fmla="*/ 58136 w 490228"/>
                  <a:gd name="connsiteY13" fmla="*/ 785366 h 794829"/>
                  <a:gd name="connsiteX14" fmla="*/ 37197 w 490228"/>
                  <a:gd name="connsiteY14" fmla="*/ 791078 h 794829"/>
                  <a:gd name="connsiteX15" fmla="*/ 9597 w 490228"/>
                  <a:gd name="connsiteY15" fmla="*/ 775846 h 794829"/>
                  <a:gd name="connsiteX16" fmla="*/ 3886 w 490228"/>
                  <a:gd name="connsiteY16" fmla="*/ 754903 h 794829"/>
                  <a:gd name="connsiteX17" fmla="*/ 58136 w 490228"/>
                  <a:gd name="connsiteY17" fmla="*/ 660658 h 794829"/>
                  <a:gd name="connsiteX18" fmla="*/ 58136 w 490228"/>
                  <a:gd name="connsiteY18" fmla="*/ 644475 h 794829"/>
                  <a:gd name="connsiteX19" fmla="*/ 46715 w 490228"/>
                  <a:gd name="connsiteY19" fmla="*/ 506440 h 794829"/>
                  <a:gd name="connsiteX20" fmla="*/ 81929 w 490228"/>
                  <a:gd name="connsiteY20" fmla="*/ 445514 h 794829"/>
                  <a:gd name="connsiteX21" fmla="*/ 198042 w 490228"/>
                  <a:gd name="connsiteY21" fmla="*/ 391252 h 794829"/>
                  <a:gd name="connsiteX22" fmla="*/ 218981 w 490228"/>
                  <a:gd name="connsiteY22" fmla="*/ 381732 h 794829"/>
                  <a:gd name="connsiteX23" fmla="*/ 217077 w 490228"/>
                  <a:gd name="connsiteY23" fmla="*/ 358885 h 794829"/>
                  <a:gd name="connsiteX24" fmla="*/ 207560 w 490228"/>
                  <a:gd name="connsiteY24" fmla="*/ 225610 h 794829"/>
                  <a:gd name="connsiteX25" fmla="*/ 236112 w 490228"/>
                  <a:gd name="connsiteY25" fmla="*/ 176108 h 794829"/>
                  <a:gd name="connsiteX26" fmla="*/ 356032 w 490228"/>
                  <a:gd name="connsiteY26" fmla="*/ 111374 h 794829"/>
                  <a:gd name="connsiteX27" fmla="*/ 383633 w 490228"/>
                  <a:gd name="connsiteY27" fmla="*/ 96142 h 794829"/>
                  <a:gd name="connsiteX28" fmla="*/ 433124 w 490228"/>
                  <a:gd name="connsiteY28" fmla="*/ 7610 h 794829"/>
                  <a:gd name="connsiteX29" fmla="*/ 449303 w 490228"/>
                  <a:gd name="connsiteY29" fmla="*/ 2850 h 794829"/>
                  <a:gd name="connsiteX30" fmla="*/ 490229 w 490228"/>
                  <a:gd name="connsiteY30" fmla="*/ 25697 h 794829"/>
                  <a:gd name="connsiteX31" fmla="*/ 173297 w 490228"/>
                  <a:gd name="connsiteY31" fmla="*/ 454082 h 794829"/>
                  <a:gd name="connsiteX32" fmla="*/ 135227 w 490228"/>
                  <a:gd name="connsiteY32" fmla="*/ 472169 h 794829"/>
                  <a:gd name="connsiteX33" fmla="*/ 93350 w 490228"/>
                  <a:gd name="connsiteY33" fmla="*/ 545471 h 794829"/>
                  <a:gd name="connsiteX34" fmla="*/ 95254 w 490228"/>
                  <a:gd name="connsiteY34" fmla="*/ 590213 h 794829"/>
                  <a:gd name="connsiteX35" fmla="*/ 114289 w 490228"/>
                  <a:gd name="connsiteY35" fmla="*/ 558798 h 794829"/>
                  <a:gd name="connsiteX36" fmla="*/ 167586 w 490228"/>
                  <a:gd name="connsiteY36" fmla="*/ 589261 h 794829"/>
                  <a:gd name="connsiteX37" fmla="*/ 159021 w 490228"/>
                  <a:gd name="connsiteY37" fmla="*/ 604492 h 794829"/>
                  <a:gd name="connsiteX38" fmla="*/ 151407 w 490228"/>
                  <a:gd name="connsiteY38" fmla="*/ 619724 h 794829"/>
                  <a:gd name="connsiteX39" fmla="*/ 192332 w 490228"/>
                  <a:gd name="connsiteY39" fmla="*/ 598781 h 794829"/>
                  <a:gd name="connsiteX40" fmla="*/ 230402 w 490228"/>
                  <a:gd name="connsiteY40" fmla="*/ 532143 h 794829"/>
                  <a:gd name="connsiteX41" fmla="*/ 229450 w 490228"/>
                  <a:gd name="connsiteY41" fmla="*/ 485497 h 794829"/>
                  <a:gd name="connsiteX42" fmla="*/ 214222 w 490228"/>
                  <a:gd name="connsiteY42" fmla="*/ 509296 h 794829"/>
                  <a:gd name="connsiteX43" fmla="*/ 203753 w 490228"/>
                  <a:gd name="connsiteY43" fmla="*/ 513104 h 794829"/>
                  <a:gd name="connsiteX44" fmla="*/ 158069 w 490228"/>
                  <a:gd name="connsiteY44" fmla="*/ 486449 h 794829"/>
                  <a:gd name="connsiteX45" fmla="*/ 173297 w 490228"/>
                  <a:gd name="connsiteY45" fmla="*/ 454082 h 794829"/>
                  <a:gd name="connsiteX46" fmla="*/ 317962 w 490228"/>
                  <a:gd name="connsiteY46" fmla="*/ 203715 h 794829"/>
                  <a:gd name="connsiteX47" fmla="*/ 335094 w 490228"/>
                  <a:gd name="connsiteY47" fmla="*/ 171348 h 794829"/>
                  <a:gd name="connsiteX48" fmla="*/ 291313 w 490228"/>
                  <a:gd name="connsiteY48" fmla="*/ 197051 h 794829"/>
                  <a:gd name="connsiteX49" fmla="*/ 258002 w 490228"/>
                  <a:gd name="connsiteY49" fmla="*/ 255121 h 794829"/>
                  <a:gd name="connsiteX50" fmla="*/ 256099 w 490228"/>
                  <a:gd name="connsiteY50" fmla="*/ 307479 h 794829"/>
                  <a:gd name="connsiteX51" fmla="*/ 269423 w 490228"/>
                  <a:gd name="connsiteY51" fmla="*/ 285584 h 794829"/>
                  <a:gd name="connsiteX52" fmla="*/ 283700 w 490228"/>
                  <a:gd name="connsiteY52" fmla="*/ 280824 h 794829"/>
                  <a:gd name="connsiteX53" fmla="*/ 319866 w 490228"/>
                  <a:gd name="connsiteY53" fmla="*/ 300815 h 794829"/>
                  <a:gd name="connsiteX54" fmla="*/ 323673 w 490228"/>
                  <a:gd name="connsiteY54" fmla="*/ 314143 h 794829"/>
                  <a:gd name="connsiteX55" fmla="*/ 310348 w 490228"/>
                  <a:gd name="connsiteY55" fmla="*/ 336990 h 794829"/>
                  <a:gd name="connsiteX56" fmla="*/ 352225 w 490228"/>
                  <a:gd name="connsiteY56" fmla="*/ 313191 h 794829"/>
                  <a:gd name="connsiteX57" fmla="*/ 388392 w 490228"/>
                  <a:gd name="connsiteY57" fmla="*/ 250361 h 794829"/>
                  <a:gd name="connsiteX58" fmla="*/ 389343 w 490228"/>
                  <a:gd name="connsiteY58" fmla="*/ 199907 h 794829"/>
                  <a:gd name="connsiteX59" fmla="*/ 368405 w 490228"/>
                  <a:gd name="connsiteY59" fmla="*/ 231322 h 794829"/>
                  <a:gd name="connsiteX60" fmla="*/ 317962 w 490228"/>
                  <a:gd name="connsiteY60" fmla="*/ 203715 h 79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0228" h="794829">
                    <a:moveTo>
                      <a:pt x="490229" y="25697"/>
                    </a:moveTo>
                    <a:cubicBezTo>
                      <a:pt x="476904" y="49496"/>
                      <a:pt x="463579" y="72343"/>
                      <a:pt x="451207" y="95190"/>
                    </a:cubicBezTo>
                    <a:cubicBezTo>
                      <a:pt x="444545" y="107566"/>
                      <a:pt x="436931" y="119942"/>
                      <a:pt x="429317" y="132317"/>
                    </a:cubicBezTo>
                    <a:cubicBezTo>
                      <a:pt x="425510" y="138981"/>
                      <a:pt x="426461" y="143741"/>
                      <a:pt x="431220" y="150405"/>
                    </a:cubicBezTo>
                    <a:cubicBezTo>
                      <a:pt x="466435" y="195147"/>
                      <a:pt x="467386" y="242745"/>
                      <a:pt x="439786" y="291296"/>
                    </a:cubicBezTo>
                    <a:cubicBezTo>
                      <a:pt x="430268" y="307479"/>
                      <a:pt x="420751" y="324614"/>
                      <a:pt x="411233" y="340798"/>
                    </a:cubicBezTo>
                    <a:cubicBezTo>
                      <a:pt x="384585" y="386492"/>
                      <a:pt x="338901" y="408387"/>
                      <a:pt x="287507" y="400772"/>
                    </a:cubicBezTo>
                    <a:cubicBezTo>
                      <a:pt x="277037" y="398868"/>
                      <a:pt x="274182" y="404580"/>
                      <a:pt x="270375" y="411243"/>
                    </a:cubicBezTo>
                    <a:cubicBezTo>
                      <a:pt x="265616" y="417907"/>
                      <a:pt x="264665" y="423619"/>
                      <a:pt x="270375" y="431235"/>
                    </a:cubicBezTo>
                    <a:cubicBezTo>
                      <a:pt x="303686" y="473121"/>
                      <a:pt x="306541" y="518815"/>
                      <a:pt x="282748" y="566414"/>
                    </a:cubicBezTo>
                    <a:cubicBezTo>
                      <a:pt x="272279" y="585453"/>
                      <a:pt x="260858" y="604492"/>
                      <a:pt x="250388" y="623532"/>
                    </a:cubicBezTo>
                    <a:cubicBezTo>
                      <a:pt x="228498" y="665418"/>
                      <a:pt x="173297" y="693026"/>
                      <a:pt x="125710" y="682554"/>
                    </a:cubicBezTo>
                    <a:cubicBezTo>
                      <a:pt x="121903" y="681602"/>
                      <a:pt x="113337" y="687314"/>
                      <a:pt x="111434" y="692073"/>
                    </a:cubicBezTo>
                    <a:cubicBezTo>
                      <a:pt x="93350" y="722536"/>
                      <a:pt x="75267" y="753951"/>
                      <a:pt x="58136" y="785366"/>
                    </a:cubicBezTo>
                    <a:cubicBezTo>
                      <a:pt x="52425" y="796790"/>
                      <a:pt x="46715" y="796790"/>
                      <a:pt x="37197" y="791078"/>
                    </a:cubicBezTo>
                    <a:cubicBezTo>
                      <a:pt x="28632" y="785366"/>
                      <a:pt x="19114" y="779654"/>
                      <a:pt x="9597" y="775846"/>
                    </a:cubicBezTo>
                    <a:cubicBezTo>
                      <a:pt x="-872" y="771087"/>
                      <a:pt x="-2776" y="765375"/>
                      <a:pt x="3886" y="754903"/>
                    </a:cubicBezTo>
                    <a:cubicBezTo>
                      <a:pt x="21969" y="723488"/>
                      <a:pt x="40053" y="692073"/>
                      <a:pt x="58136" y="660658"/>
                    </a:cubicBezTo>
                    <a:cubicBezTo>
                      <a:pt x="60039" y="656851"/>
                      <a:pt x="60039" y="648283"/>
                      <a:pt x="58136" y="644475"/>
                    </a:cubicBezTo>
                    <a:cubicBezTo>
                      <a:pt x="23873" y="600685"/>
                      <a:pt x="20066" y="554990"/>
                      <a:pt x="46715" y="506440"/>
                    </a:cubicBezTo>
                    <a:cubicBezTo>
                      <a:pt x="58136" y="486449"/>
                      <a:pt x="68605" y="465505"/>
                      <a:pt x="81929" y="445514"/>
                    </a:cubicBezTo>
                    <a:cubicBezTo>
                      <a:pt x="109530" y="403627"/>
                      <a:pt x="148552" y="386492"/>
                      <a:pt x="198042" y="391252"/>
                    </a:cubicBezTo>
                    <a:cubicBezTo>
                      <a:pt x="207560" y="392204"/>
                      <a:pt x="214222" y="391252"/>
                      <a:pt x="218981" y="381732"/>
                    </a:cubicBezTo>
                    <a:cubicBezTo>
                      <a:pt x="223740" y="373165"/>
                      <a:pt x="223740" y="366501"/>
                      <a:pt x="217077" y="358885"/>
                    </a:cubicBezTo>
                    <a:cubicBezTo>
                      <a:pt x="185670" y="318903"/>
                      <a:pt x="182814" y="268448"/>
                      <a:pt x="207560" y="225610"/>
                    </a:cubicBezTo>
                    <a:cubicBezTo>
                      <a:pt x="217077" y="209426"/>
                      <a:pt x="226595" y="192291"/>
                      <a:pt x="236112" y="176108"/>
                    </a:cubicBezTo>
                    <a:cubicBezTo>
                      <a:pt x="262761" y="129461"/>
                      <a:pt x="301783" y="105662"/>
                      <a:pt x="356032" y="111374"/>
                    </a:cubicBezTo>
                    <a:cubicBezTo>
                      <a:pt x="370309" y="112326"/>
                      <a:pt x="376971" y="107566"/>
                      <a:pt x="383633" y="96142"/>
                    </a:cubicBezTo>
                    <a:cubicBezTo>
                      <a:pt x="399813" y="66631"/>
                      <a:pt x="416944" y="37120"/>
                      <a:pt x="433124" y="7610"/>
                    </a:cubicBezTo>
                    <a:cubicBezTo>
                      <a:pt x="437883" y="-958"/>
                      <a:pt x="441689" y="-1910"/>
                      <a:pt x="449303" y="2850"/>
                    </a:cubicBezTo>
                    <a:cubicBezTo>
                      <a:pt x="460724" y="9513"/>
                      <a:pt x="474049" y="17129"/>
                      <a:pt x="490229" y="25697"/>
                    </a:cubicBezTo>
                    <a:close/>
                    <a:moveTo>
                      <a:pt x="173297" y="454082"/>
                    </a:moveTo>
                    <a:cubicBezTo>
                      <a:pt x="157117" y="453130"/>
                      <a:pt x="142841" y="458842"/>
                      <a:pt x="135227" y="472169"/>
                    </a:cubicBezTo>
                    <a:cubicBezTo>
                      <a:pt x="119999" y="495968"/>
                      <a:pt x="105723" y="519768"/>
                      <a:pt x="93350" y="545471"/>
                    </a:cubicBezTo>
                    <a:cubicBezTo>
                      <a:pt x="86688" y="558798"/>
                      <a:pt x="87640" y="573078"/>
                      <a:pt x="95254" y="590213"/>
                    </a:cubicBezTo>
                    <a:cubicBezTo>
                      <a:pt x="102868" y="578790"/>
                      <a:pt x="108578" y="569270"/>
                      <a:pt x="114289" y="558798"/>
                    </a:cubicBezTo>
                    <a:cubicBezTo>
                      <a:pt x="132372" y="569270"/>
                      <a:pt x="149503" y="578790"/>
                      <a:pt x="167586" y="589261"/>
                    </a:cubicBezTo>
                    <a:cubicBezTo>
                      <a:pt x="163780" y="594973"/>
                      <a:pt x="161876" y="599733"/>
                      <a:pt x="159021" y="604492"/>
                    </a:cubicBezTo>
                    <a:cubicBezTo>
                      <a:pt x="156166" y="609252"/>
                      <a:pt x="154262" y="614012"/>
                      <a:pt x="151407" y="619724"/>
                    </a:cubicBezTo>
                    <a:cubicBezTo>
                      <a:pt x="165683" y="622580"/>
                      <a:pt x="182814" y="614012"/>
                      <a:pt x="192332" y="598781"/>
                    </a:cubicBezTo>
                    <a:cubicBezTo>
                      <a:pt x="205656" y="576886"/>
                      <a:pt x="218981" y="554990"/>
                      <a:pt x="230402" y="532143"/>
                    </a:cubicBezTo>
                    <a:cubicBezTo>
                      <a:pt x="238016" y="517863"/>
                      <a:pt x="238967" y="502632"/>
                      <a:pt x="229450" y="485497"/>
                    </a:cubicBezTo>
                    <a:cubicBezTo>
                      <a:pt x="223740" y="494064"/>
                      <a:pt x="219932" y="502632"/>
                      <a:pt x="214222" y="509296"/>
                    </a:cubicBezTo>
                    <a:cubicBezTo>
                      <a:pt x="212319" y="512152"/>
                      <a:pt x="205656" y="514056"/>
                      <a:pt x="203753" y="513104"/>
                    </a:cubicBezTo>
                    <a:cubicBezTo>
                      <a:pt x="188525" y="505488"/>
                      <a:pt x="173297" y="495968"/>
                      <a:pt x="158069" y="486449"/>
                    </a:cubicBezTo>
                    <a:cubicBezTo>
                      <a:pt x="162828" y="474073"/>
                      <a:pt x="167586" y="464554"/>
                      <a:pt x="173297" y="454082"/>
                    </a:cubicBezTo>
                    <a:close/>
                    <a:moveTo>
                      <a:pt x="317962" y="203715"/>
                    </a:moveTo>
                    <a:cubicBezTo>
                      <a:pt x="323673" y="192291"/>
                      <a:pt x="329383" y="182771"/>
                      <a:pt x="335094" y="171348"/>
                    </a:cubicBezTo>
                    <a:cubicBezTo>
                      <a:pt x="313204" y="171348"/>
                      <a:pt x="300831" y="182771"/>
                      <a:pt x="291313" y="197051"/>
                    </a:cubicBezTo>
                    <a:cubicBezTo>
                      <a:pt x="279893" y="216090"/>
                      <a:pt x="268472" y="235130"/>
                      <a:pt x="258002" y="255121"/>
                    </a:cubicBezTo>
                    <a:cubicBezTo>
                      <a:pt x="249437" y="271304"/>
                      <a:pt x="245630" y="287488"/>
                      <a:pt x="256099" y="307479"/>
                    </a:cubicBezTo>
                    <a:cubicBezTo>
                      <a:pt x="260858" y="298911"/>
                      <a:pt x="265616" y="293200"/>
                      <a:pt x="269423" y="285584"/>
                    </a:cubicBezTo>
                    <a:cubicBezTo>
                      <a:pt x="273230" y="278920"/>
                      <a:pt x="276086" y="276064"/>
                      <a:pt x="283700" y="280824"/>
                    </a:cubicBezTo>
                    <a:cubicBezTo>
                      <a:pt x="295121" y="288440"/>
                      <a:pt x="307493" y="295103"/>
                      <a:pt x="319866" y="300815"/>
                    </a:cubicBezTo>
                    <a:cubicBezTo>
                      <a:pt x="326528" y="304623"/>
                      <a:pt x="327480" y="308431"/>
                      <a:pt x="323673" y="314143"/>
                    </a:cubicBezTo>
                    <a:cubicBezTo>
                      <a:pt x="319866" y="320807"/>
                      <a:pt x="316059" y="328422"/>
                      <a:pt x="310348" y="336990"/>
                    </a:cubicBezTo>
                    <a:cubicBezTo>
                      <a:pt x="330335" y="336038"/>
                      <a:pt x="343659" y="327470"/>
                      <a:pt x="352225" y="313191"/>
                    </a:cubicBezTo>
                    <a:cubicBezTo>
                      <a:pt x="364598" y="292248"/>
                      <a:pt x="376971" y="271304"/>
                      <a:pt x="388392" y="250361"/>
                    </a:cubicBezTo>
                    <a:cubicBezTo>
                      <a:pt x="396005" y="235130"/>
                      <a:pt x="397909" y="218946"/>
                      <a:pt x="389343" y="199907"/>
                    </a:cubicBezTo>
                    <a:cubicBezTo>
                      <a:pt x="381729" y="211330"/>
                      <a:pt x="375067" y="220850"/>
                      <a:pt x="368405" y="231322"/>
                    </a:cubicBezTo>
                    <a:cubicBezTo>
                      <a:pt x="352225" y="223706"/>
                      <a:pt x="336046" y="214186"/>
                      <a:pt x="317962" y="203715"/>
                    </a:cubicBezTo>
                    <a:close/>
                  </a:path>
                </a:pathLst>
              </a:custGeom>
              <a:grpFill/>
              <a:ln w="9514" cap="flat">
                <a:noFill/>
                <a:prstDash val="solid"/>
                <a:miter/>
              </a:ln>
            </p:spPr>
            <p:txBody>
              <a:bodyPr rtlCol="0" anchor="ctr"/>
              <a:lstStyle/>
              <a:p>
                <a:endParaRPr lang="en-US"/>
              </a:p>
            </p:txBody>
          </p:sp>
          <p:sp>
            <p:nvSpPr>
              <p:cNvPr id="61" name="Freeform 146">
                <a:extLst>
                  <a:ext uri="{FF2B5EF4-FFF2-40B4-BE49-F238E27FC236}">
                    <a16:creationId xmlns:a16="http://schemas.microsoft.com/office/drawing/2014/main" id="{391717F9-11AF-D341-E605-4ECC209CACFC}"/>
                  </a:ext>
                </a:extLst>
              </p:cNvPr>
              <p:cNvSpPr/>
              <p:nvPr/>
            </p:nvSpPr>
            <p:spPr>
              <a:xfrm>
                <a:off x="4560834" y="5077805"/>
                <a:ext cx="845150" cy="977237"/>
              </a:xfrm>
              <a:custGeom>
                <a:avLst/>
                <a:gdLst>
                  <a:gd name="connsiteX0" fmla="*/ 380698 w 845150"/>
                  <a:gd name="connsiteY0" fmla="*/ 0 h 977237"/>
                  <a:gd name="connsiteX1" fmla="*/ 411154 w 845150"/>
                  <a:gd name="connsiteY1" fmla="*/ 52358 h 977237"/>
                  <a:gd name="connsiteX2" fmla="*/ 337870 w 845150"/>
                  <a:gd name="connsiteY2" fmla="*/ 95197 h 977237"/>
                  <a:gd name="connsiteX3" fmla="*/ 77091 w 845150"/>
                  <a:gd name="connsiteY3" fmla="*/ 244655 h 977237"/>
                  <a:gd name="connsiteX4" fmla="*/ 61863 w 845150"/>
                  <a:gd name="connsiteY4" fmla="*/ 271310 h 977237"/>
                  <a:gd name="connsiteX5" fmla="*/ 61863 w 845150"/>
                  <a:gd name="connsiteY5" fmla="*/ 672088 h 977237"/>
                  <a:gd name="connsiteX6" fmla="*/ 78043 w 845150"/>
                  <a:gd name="connsiteY6" fmla="*/ 699695 h 977237"/>
                  <a:gd name="connsiteX7" fmla="*/ 426382 w 845150"/>
                  <a:gd name="connsiteY7" fmla="*/ 900560 h 977237"/>
                  <a:gd name="connsiteX8" fmla="*/ 453031 w 845150"/>
                  <a:gd name="connsiteY8" fmla="*/ 900560 h 977237"/>
                  <a:gd name="connsiteX9" fmla="*/ 801370 w 845150"/>
                  <a:gd name="connsiteY9" fmla="*/ 698743 h 977237"/>
                  <a:gd name="connsiteX10" fmla="*/ 814694 w 845150"/>
                  <a:gd name="connsiteY10" fmla="*/ 693031 h 977237"/>
                  <a:gd name="connsiteX11" fmla="*/ 845150 w 845150"/>
                  <a:gd name="connsiteY11" fmla="*/ 744438 h 977237"/>
                  <a:gd name="connsiteX12" fmla="*/ 790901 w 845150"/>
                  <a:gd name="connsiteY12" fmla="*/ 776804 h 977237"/>
                  <a:gd name="connsiteX13" fmla="*/ 450176 w 845150"/>
                  <a:gd name="connsiteY13" fmla="*/ 973862 h 977237"/>
                  <a:gd name="connsiteX14" fmla="*/ 431141 w 845150"/>
                  <a:gd name="connsiteY14" fmla="*/ 974813 h 977237"/>
                  <a:gd name="connsiteX15" fmla="*/ 15228 w 845150"/>
                  <a:gd name="connsiteY15" fmla="*/ 734918 h 977237"/>
                  <a:gd name="connsiteX16" fmla="*/ 0 w 845150"/>
                  <a:gd name="connsiteY16" fmla="*/ 708263 h 977237"/>
                  <a:gd name="connsiteX17" fmla="*/ 0 w 845150"/>
                  <a:gd name="connsiteY17" fmla="*/ 235136 h 977237"/>
                  <a:gd name="connsiteX18" fmla="*/ 15228 w 845150"/>
                  <a:gd name="connsiteY18" fmla="*/ 210384 h 977237"/>
                  <a:gd name="connsiteX19" fmla="*/ 363567 w 845150"/>
                  <a:gd name="connsiteY19" fmla="*/ 9520 h 977237"/>
                  <a:gd name="connsiteX20" fmla="*/ 380698 w 845150"/>
                  <a:gd name="connsiteY20" fmla="*/ 0 h 97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5150" h="977237">
                    <a:moveTo>
                      <a:pt x="380698" y="0"/>
                    </a:moveTo>
                    <a:cubicBezTo>
                      <a:pt x="391167" y="18087"/>
                      <a:pt x="400685" y="34271"/>
                      <a:pt x="411154" y="52358"/>
                    </a:cubicBezTo>
                    <a:cubicBezTo>
                      <a:pt x="386409" y="66638"/>
                      <a:pt x="361663" y="80917"/>
                      <a:pt x="337870" y="95197"/>
                    </a:cubicBezTo>
                    <a:cubicBezTo>
                      <a:pt x="251261" y="145651"/>
                      <a:pt x="164652" y="195153"/>
                      <a:pt x="77091" y="244655"/>
                    </a:cubicBezTo>
                    <a:cubicBezTo>
                      <a:pt x="65670" y="251319"/>
                      <a:pt x="61863" y="258935"/>
                      <a:pt x="61863" y="271310"/>
                    </a:cubicBezTo>
                    <a:cubicBezTo>
                      <a:pt x="61863" y="404586"/>
                      <a:pt x="61863" y="537861"/>
                      <a:pt x="61863" y="672088"/>
                    </a:cubicBezTo>
                    <a:cubicBezTo>
                      <a:pt x="61863" y="685416"/>
                      <a:pt x="65670" y="693031"/>
                      <a:pt x="78043" y="699695"/>
                    </a:cubicBezTo>
                    <a:cubicBezTo>
                      <a:pt x="194156" y="766333"/>
                      <a:pt x="310269" y="833922"/>
                      <a:pt x="426382" y="900560"/>
                    </a:cubicBezTo>
                    <a:cubicBezTo>
                      <a:pt x="435899" y="906272"/>
                      <a:pt x="443513" y="906272"/>
                      <a:pt x="453031" y="900560"/>
                    </a:cubicBezTo>
                    <a:cubicBezTo>
                      <a:pt x="569144" y="832971"/>
                      <a:pt x="685257" y="766333"/>
                      <a:pt x="801370" y="698743"/>
                    </a:cubicBezTo>
                    <a:cubicBezTo>
                      <a:pt x="805177" y="696840"/>
                      <a:pt x="808984" y="694935"/>
                      <a:pt x="814694" y="693031"/>
                    </a:cubicBezTo>
                    <a:cubicBezTo>
                      <a:pt x="824212" y="710167"/>
                      <a:pt x="834681" y="726350"/>
                      <a:pt x="845150" y="744438"/>
                    </a:cubicBezTo>
                    <a:cubicBezTo>
                      <a:pt x="827067" y="755861"/>
                      <a:pt x="808984" y="766333"/>
                      <a:pt x="790901" y="776804"/>
                    </a:cubicBezTo>
                    <a:cubicBezTo>
                      <a:pt x="677643" y="842490"/>
                      <a:pt x="563433" y="908176"/>
                      <a:pt x="450176" y="973862"/>
                    </a:cubicBezTo>
                    <a:cubicBezTo>
                      <a:pt x="443513" y="977670"/>
                      <a:pt x="438755" y="978621"/>
                      <a:pt x="431141" y="974813"/>
                    </a:cubicBezTo>
                    <a:cubicBezTo>
                      <a:pt x="292186" y="894848"/>
                      <a:pt x="154183" y="813931"/>
                      <a:pt x="15228" y="734918"/>
                    </a:cubicBezTo>
                    <a:cubicBezTo>
                      <a:pt x="3807" y="728254"/>
                      <a:pt x="0" y="721590"/>
                      <a:pt x="0" y="708263"/>
                    </a:cubicBezTo>
                    <a:cubicBezTo>
                      <a:pt x="952" y="550236"/>
                      <a:pt x="952" y="393162"/>
                      <a:pt x="0" y="235136"/>
                    </a:cubicBezTo>
                    <a:cubicBezTo>
                      <a:pt x="0" y="221808"/>
                      <a:pt x="4759" y="216096"/>
                      <a:pt x="15228" y="210384"/>
                    </a:cubicBezTo>
                    <a:cubicBezTo>
                      <a:pt x="131341" y="143747"/>
                      <a:pt x="247454" y="76157"/>
                      <a:pt x="363567" y="9520"/>
                    </a:cubicBezTo>
                    <a:cubicBezTo>
                      <a:pt x="368325" y="6664"/>
                      <a:pt x="374036" y="3808"/>
                      <a:pt x="380698" y="0"/>
                    </a:cubicBezTo>
                    <a:close/>
                  </a:path>
                </a:pathLst>
              </a:custGeom>
              <a:grpFill/>
              <a:ln w="9514" cap="flat">
                <a:noFill/>
                <a:prstDash val="solid"/>
                <a:miter/>
              </a:ln>
            </p:spPr>
            <p:txBody>
              <a:bodyPr rtlCol="0" anchor="ctr"/>
              <a:lstStyle/>
              <a:p>
                <a:endParaRPr lang="en-US"/>
              </a:p>
            </p:txBody>
          </p:sp>
          <p:sp>
            <p:nvSpPr>
              <p:cNvPr id="62" name="Freeform 147">
                <a:extLst>
                  <a:ext uri="{FF2B5EF4-FFF2-40B4-BE49-F238E27FC236}">
                    <a16:creationId xmlns:a16="http://schemas.microsoft.com/office/drawing/2014/main" id="{8718AE2F-461A-FF52-FAA1-7899FCDBDF88}"/>
                  </a:ext>
                </a:extLst>
              </p:cNvPr>
              <p:cNvSpPr/>
              <p:nvPr/>
            </p:nvSpPr>
            <p:spPr>
              <a:xfrm>
                <a:off x="5212779" y="3923992"/>
                <a:ext cx="879413" cy="684850"/>
              </a:xfrm>
              <a:custGeom>
                <a:avLst/>
                <a:gdLst>
                  <a:gd name="connsiteX0" fmla="*/ 0 w 879413"/>
                  <a:gd name="connsiteY0" fmla="*/ 466493 h 684850"/>
                  <a:gd name="connsiteX1" fmla="*/ 0 w 879413"/>
                  <a:gd name="connsiteY1" fmla="*/ 264676 h 684850"/>
                  <a:gd name="connsiteX2" fmla="*/ 10469 w 879413"/>
                  <a:gd name="connsiteY2" fmla="*/ 244685 h 684850"/>
                  <a:gd name="connsiteX3" fmla="*/ 425430 w 879413"/>
                  <a:gd name="connsiteY3" fmla="*/ 4790 h 684850"/>
                  <a:gd name="connsiteX4" fmla="*/ 454934 w 879413"/>
                  <a:gd name="connsiteY4" fmla="*/ 3837 h 684850"/>
                  <a:gd name="connsiteX5" fmla="*/ 868944 w 879413"/>
                  <a:gd name="connsiteY5" fmla="*/ 242781 h 684850"/>
                  <a:gd name="connsiteX6" fmla="*/ 879413 w 879413"/>
                  <a:gd name="connsiteY6" fmla="*/ 261820 h 684850"/>
                  <a:gd name="connsiteX7" fmla="*/ 879413 w 879413"/>
                  <a:gd name="connsiteY7" fmla="*/ 669262 h 684850"/>
                  <a:gd name="connsiteX8" fmla="*/ 865137 w 879413"/>
                  <a:gd name="connsiteY8" fmla="*/ 683541 h 684850"/>
                  <a:gd name="connsiteX9" fmla="*/ 834681 w 879413"/>
                  <a:gd name="connsiteY9" fmla="*/ 683541 h 684850"/>
                  <a:gd name="connsiteX10" fmla="*/ 818501 w 879413"/>
                  <a:gd name="connsiteY10" fmla="*/ 666406 h 684850"/>
                  <a:gd name="connsiteX11" fmla="*/ 818501 w 879413"/>
                  <a:gd name="connsiteY11" fmla="*/ 460781 h 684850"/>
                  <a:gd name="connsiteX12" fmla="*/ 818501 w 879413"/>
                  <a:gd name="connsiteY12" fmla="*/ 300851 h 684850"/>
                  <a:gd name="connsiteX13" fmla="*/ 806129 w 879413"/>
                  <a:gd name="connsiteY13" fmla="*/ 278004 h 684850"/>
                  <a:gd name="connsiteX14" fmla="*/ 450176 w 879413"/>
                  <a:gd name="connsiteY14" fmla="*/ 72379 h 684850"/>
                  <a:gd name="connsiteX15" fmla="*/ 431141 w 879413"/>
                  <a:gd name="connsiteY15" fmla="*/ 72379 h 684850"/>
                  <a:gd name="connsiteX16" fmla="*/ 75188 w 879413"/>
                  <a:gd name="connsiteY16" fmla="*/ 278004 h 684850"/>
                  <a:gd name="connsiteX17" fmla="*/ 62815 w 879413"/>
                  <a:gd name="connsiteY17" fmla="*/ 300851 h 684850"/>
                  <a:gd name="connsiteX18" fmla="*/ 63767 w 879413"/>
                  <a:gd name="connsiteY18" fmla="*/ 667358 h 684850"/>
                  <a:gd name="connsiteX19" fmla="*/ 46635 w 879413"/>
                  <a:gd name="connsiteY19" fmla="*/ 684493 h 684850"/>
                  <a:gd name="connsiteX20" fmla="*/ 15228 w 879413"/>
                  <a:gd name="connsiteY20" fmla="*/ 684493 h 684850"/>
                  <a:gd name="connsiteX21" fmla="*/ 952 w 879413"/>
                  <a:gd name="connsiteY21" fmla="*/ 670214 h 684850"/>
                  <a:gd name="connsiteX22" fmla="*/ 0 w 879413"/>
                  <a:gd name="connsiteY22" fmla="*/ 466493 h 68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79413" h="684850">
                    <a:moveTo>
                      <a:pt x="0" y="466493"/>
                    </a:moveTo>
                    <a:cubicBezTo>
                      <a:pt x="0" y="398904"/>
                      <a:pt x="0" y="332266"/>
                      <a:pt x="0" y="264676"/>
                    </a:cubicBezTo>
                    <a:cubicBezTo>
                      <a:pt x="0" y="256109"/>
                      <a:pt x="1903" y="250397"/>
                      <a:pt x="10469" y="244685"/>
                    </a:cubicBezTo>
                    <a:cubicBezTo>
                      <a:pt x="148472" y="164720"/>
                      <a:pt x="287427" y="84755"/>
                      <a:pt x="425430" y="4790"/>
                    </a:cubicBezTo>
                    <a:cubicBezTo>
                      <a:pt x="435899" y="-922"/>
                      <a:pt x="443513" y="-1874"/>
                      <a:pt x="454934" y="3837"/>
                    </a:cubicBezTo>
                    <a:cubicBezTo>
                      <a:pt x="592938" y="83803"/>
                      <a:pt x="730941" y="163768"/>
                      <a:pt x="868944" y="242781"/>
                    </a:cubicBezTo>
                    <a:cubicBezTo>
                      <a:pt x="877510" y="247541"/>
                      <a:pt x="879413" y="253253"/>
                      <a:pt x="879413" y="261820"/>
                    </a:cubicBezTo>
                    <a:cubicBezTo>
                      <a:pt x="879413" y="397952"/>
                      <a:pt x="879413" y="533131"/>
                      <a:pt x="879413" y="669262"/>
                    </a:cubicBezTo>
                    <a:cubicBezTo>
                      <a:pt x="879413" y="680686"/>
                      <a:pt x="876558" y="684493"/>
                      <a:pt x="865137" y="683541"/>
                    </a:cubicBezTo>
                    <a:cubicBezTo>
                      <a:pt x="855619" y="682590"/>
                      <a:pt x="845150" y="682590"/>
                      <a:pt x="834681" y="683541"/>
                    </a:cubicBezTo>
                    <a:cubicBezTo>
                      <a:pt x="820405" y="685446"/>
                      <a:pt x="818501" y="678782"/>
                      <a:pt x="818501" y="666406"/>
                    </a:cubicBezTo>
                    <a:cubicBezTo>
                      <a:pt x="818501" y="597864"/>
                      <a:pt x="818501" y="529323"/>
                      <a:pt x="818501" y="460781"/>
                    </a:cubicBezTo>
                    <a:cubicBezTo>
                      <a:pt x="818501" y="407471"/>
                      <a:pt x="818501" y="354161"/>
                      <a:pt x="818501" y="300851"/>
                    </a:cubicBezTo>
                    <a:cubicBezTo>
                      <a:pt x="818501" y="290379"/>
                      <a:pt x="815646" y="283716"/>
                      <a:pt x="806129" y="278004"/>
                    </a:cubicBezTo>
                    <a:cubicBezTo>
                      <a:pt x="687160" y="209462"/>
                      <a:pt x="569144" y="140921"/>
                      <a:pt x="450176" y="72379"/>
                    </a:cubicBezTo>
                    <a:cubicBezTo>
                      <a:pt x="443513" y="68571"/>
                      <a:pt x="437803" y="67619"/>
                      <a:pt x="431141" y="72379"/>
                    </a:cubicBezTo>
                    <a:cubicBezTo>
                      <a:pt x="312173" y="140921"/>
                      <a:pt x="194156" y="209462"/>
                      <a:pt x="75188" y="278004"/>
                    </a:cubicBezTo>
                    <a:cubicBezTo>
                      <a:pt x="65670" y="283716"/>
                      <a:pt x="62815" y="290379"/>
                      <a:pt x="62815" y="300851"/>
                    </a:cubicBezTo>
                    <a:cubicBezTo>
                      <a:pt x="62815" y="422703"/>
                      <a:pt x="62815" y="544555"/>
                      <a:pt x="63767" y="667358"/>
                    </a:cubicBezTo>
                    <a:cubicBezTo>
                      <a:pt x="63767" y="680686"/>
                      <a:pt x="60912" y="686398"/>
                      <a:pt x="46635" y="684493"/>
                    </a:cubicBezTo>
                    <a:cubicBezTo>
                      <a:pt x="36166" y="683541"/>
                      <a:pt x="25697" y="683541"/>
                      <a:pt x="15228" y="684493"/>
                    </a:cubicBezTo>
                    <a:cubicBezTo>
                      <a:pt x="3807" y="685446"/>
                      <a:pt x="952" y="680686"/>
                      <a:pt x="952" y="670214"/>
                    </a:cubicBezTo>
                    <a:cubicBezTo>
                      <a:pt x="0" y="602624"/>
                      <a:pt x="0" y="535035"/>
                      <a:pt x="0" y="466493"/>
                    </a:cubicBezTo>
                    <a:close/>
                  </a:path>
                </a:pathLst>
              </a:custGeom>
              <a:grpFill/>
              <a:ln w="9514" cap="flat">
                <a:noFill/>
                <a:prstDash val="solid"/>
                <a:miter/>
              </a:ln>
            </p:spPr>
            <p:txBody>
              <a:bodyPr rtlCol="0" anchor="ctr"/>
              <a:lstStyle/>
              <a:p>
                <a:endParaRPr lang="en-US"/>
              </a:p>
            </p:txBody>
          </p:sp>
          <p:sp>
            <p:nvSpPr>
              <p:cNvPr id="63" name="Freeform 148">
                <a:extLst>
                  <a:ext uri="{FF2B5EF4-FFF2-40B4-BE49-F238E27FC236}">
                    <a16:creationId xmlns:a16="http://schemas.microsoft.com/office/drawing/2014/main" id="{DB2AF5C5-9C2B-7B2C-FE02-6303C0CA1D73}"/>
                  </a:ext>
                </a:extLst>
              </p:cNvPr>
              <p:cNvSpPr/>
              <p:nvPr/>
            </p:nvSpPr>
            <p:spPr>
              <a:xfrm>
                <a:off x="5315568" y="4216276"/>
                <a:ext cx="671086" cy="585577"/>
              </a:xfrm>
              <a:custGeom>
                <a:avLst/>
                <a:gdLst>
                  <a:gd name="connsiteX0" fmla="*/ 0 w 671086"/>
                  <a:gd name="connsiteY0" fmla="*/ 53310 h 585577"/>
                  <a:gd name="connsiteX1" fmla="*/ 22842 w 671086"/>
                  <a:gd name="connsiteY1" fmla="*/ 13327 h 585577"/>
                  <a:gd name="connsiteX2" fmla="*/ 44732 w 671086"/>
                  <a:gd name="connsiteY2" fmla="*/ 7616 h 585577"/>
                  <a:gd name="connsiteX3" fmla="*/ 275055 w 671086"/>
                  <a:gd name="connsiteY3" fmla="*/ 140891 h 585577"/>
                  <a:gd name="connsiteX4" fmla="*/ 325497 w 671086"/>
                  <a:gd name="connsiteY4" fmla="*/ 170402 h 585577"/>
                  <a:gd name="connsiteX5" fmla="*/ 349291 w 671086"/>
                  <a:gd name="connsiteY5" fmla="*/ 170402 h 585577"/>
                  <a:gd name="connsiteX6" fmla="*/ 627200 w 671086"/>
                  <a:gd name="connsiteY6" fmla="*/ 9520 h 585577"/>
                  <a:gd name="connsiteX7" fmla="*/ 644332 w 671086"/>
                  <a:gd name="connsiteY7" fmla="*/ 0 h 585577"/>
                  <a:gd name="connsiteX8" fmla="*/ 670981 w 671086"/>
                  <a:gd name="connsiteY8" fmla="*/ 47598 h 585577"/>
                  <a:gd name="connsiteX9" fmla="*/ 662415 w 671086"/>
                  <a:gd name="connsiteY9" fmla="*/ 59974 h 585577"/>
                  <a:gd name="connsiteX10" fmla="*/ 557723 w 671086"/>
                  <a:gd name="connsiteY10" fmla="*/ 120900 h 585577"/>
                  <a:gd name="connsiteX11" fmla="*/ 380698 w 671086"/>
                  <a:gd name="connsiteY11" fmla="*/ 222760 h 585577"/>
                  <a:gd name="connsiteX12" fmla="*/ 368326 w 671086"/>
                  <a:gd name="connsiteY12" fmla="*/ 245607 h 585577"/>
                  <a:gd name="connsiteX13" fmla="*/ 369277 w 671086"/>
                  <a:gd name="connsiteY13" fmla="*/ 567372 h 585577"/>
                  <a:gd name="connsiteX14" fmla="*/ 352146 w 671086"/>
                  <a:gd name="connsiteY14" fmla="*/ 585459 h 585577"/>
                  <a:gd name="connsiteX15" fmla="*/ 323594 w 671086"/>
                  <a:gd name="connsiteY15" fmla="*/ 585459 h 585577"/>
                  <a:gd name="connsiteX16" fmla="*/ 307414 w 671086"/>
                  <a:gd name="connsiteY16" fmla="*/ 569276 h 585577"/>
                  <a:gd name="connsiteX17" fmla="*/ 308366 w 671086"/>
                  <a:gd name="connsiteY17" fmla="*/ 252271 h 585577"/>
                  <a:gd name="connsiteX18" fmla="*/ 289331 w 671086"/>
                  <a:gd name="connsiteY18" fmla="*/ 219904 h 585577"/>
                  <a:gd name="connsiteX19" fmla="*/ 15228 w 671086"/>
                  <a:gd name="connsiteY19" fmla="*/ 61878 h 585577"/>
                  <a:gd name="connsiteX20" fmla="*/ 0 w 671086"/>
                  <a:gd name="connsiteY20" fmla="*/ 53310 h 58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1086" h="585577">
                    <a:moveTo>
                      <a:pt x="0" y="53310"/>
                    </a:moveTo>
                    <a:cubicBezTo>
                      <a:pt x="8566" y="39030"/>
                      <a:pt x="16180" y="26655"/>
                      <a:pt x="22842" y="13327"/>
                    </a:cubicBezTo>
                    <a:cubicBezTo>
                      <a:pt x="28552" y="952"/>
                      <a:pt x="35215" y="1904"/>
                      <a:pt x="44732" y="7616"/>
                    </a:cubicBezTo>
                    <a:cubicBezTo>
                      <a:pt x="121823" y="52358"/>
                      <a:pt x="198915" y="97100"/>
                      <a:pt x="275055" y="140891"/>
                    </a:cubicBezTo>
                    <a:cubicBezTo>
                      <a:pt x="292186" y="150411"/>
                      <a:pt x="309317" y="159930"/>
                      <a:pt x="325497" y="170402"/>
                    </a:cubicBezTo>
                    <a:cubicBezTo>
                      <a:pt x="334063" y="175162"/>
                      <a:pt x="340725" y="175162"/>
                      <a:pt x="349291" y="170402"/>
                    </a:cubicBezTo>
                    <a:cubicBezTo>
                      <a:pt x="441610" y="117092"/>
                      <a:pt x="533930" y="62830"/>
                      <a:pt x="627200" y="9520"/>
                    </a:cubicBezTo>
                    <a:cubicBezTo>
                      <a:pt x="632911" y="6664"/>
                      <a:pt x="637670" y="3808"/>
                      <a:pt x="644332" y="0"/>
                    </a:cubicBezTo>
                    <a:cubicBezTo>
                      <a:pt x="653850" y="16183"/>
                      <a:pt x="663367" y="31415"/>
                      <a:pt x="670981" y="47598"/>
                    </a:cubicBezTo>
                    <a:cubicBezTo>
                      <a:pt x="671933" y="49502"/>
                      <a:pt x="666222" y="58070"/>
                      <a:pt x="662415" y="59974"/>
                    </a:cubicBezTo>
                    <a:cubicBezTo>
                      <a:pt x="627200" y="80917"/>
                      <a:pt x="592938" y="99956"/>
                      <a:pt x="557723" y="120900"/>
                    </a:cubicBezTo>
                    <a:cubicBezTo>
                      <a:pt x="498715" y="155170"/>
                      <a:pt x="439707" y="189441"/>
                      <a:pt x="380698" y="222760"/>
                    </a:cubicBezTo>
                    <a:cubicBezTo>
                      <a:pt x="371181" y="228472"/>
                      <a:pt x="368326" y="235136"/>
                      <a:pt x="368326" y="245607"/>
                    </a:cubicBezTo>
                    <a:cubicBezTo>
                      <a:pt x="368326" y="353179"/>
                      <a:pt x="368326" y="459800"/>
                      <a:pt x="369277" y="567372"/>
                    </a:cubicBezTo>
                    <a:cubicBezTo>
                      <a:pt x="369277" y="580700"/>
                      <a:pt x="366422" y="586411"/>
                      <a:pt x="352146" y="585459"/>
                    </a:cubicBezTo>
                    <a:cubicBezTo>
                      <a:pt x="342629" y="584507"/>
                      <a:pt x="333111" y="584507"/>
                      <a:pt x="323594" y="585459"/>
                    </a:cubicBezTo>
                    <a:cubicBezTo>
                      <a:pt x="310269" y="586411"/>
                      <a:pt x="307414" y="581651"/>
                      <a:pt x="307414" y="569276"/>
                    </a:cubicBezTo>
                    <a:cubicBezTo>
                      <a:pt x="307414" y="463607"/>
                      <a:pt x="307414" y="357939"/>
                      <a:pt x="308366" y="252271"/>
                    </a:cubicBezTo>
                    <a:cubicBezTo>
                      <a:pt x="308366" y="236088"/>
                      <a:pt x="303607" y="227520"/>
                      <a:pt x="289331" y="219904"/>
                    </a:cubicBezTo>
                    <a:cubicBezTo>
                      <a:pt x="197963" y="167546"/>
                      <a:pt x="106596" y="115188"/>
                      <a:pt x="15228" y="61878"/>
                    </a:cubicBezTo>
                    <a:cubicBezTo>
                      <a:pt x="9517" y="59022"/>
                      <a:pt x="4759" y="56166"/>
                      <a:pt x="0" y="53310"/>
                    </a:cubicBezTo>
                    <a:close/>
                  </a:path>
                </a:pathLst>
              </a:custGeom>
              <a:grpFill/>
              <a:ln w="9514" cap="flat">
                <a:noFill/>
                <a:prstDash val="solid"/>
                <a:miter/>
              </a:ln>
            </p:spPr>
            <p:txBody>
              <a:bodyPr rtlCol="0" anchor="ctr"/>
              <a:lstStyle/>
              <a:p>
                <a:endParaRPr lang="en-US"/>
              </a:p>
            </p:txBody>
          </p:sp>
          <p:sp>
            <p:nvSpPr>
              <p:cNvPr id="64" name="Freeform 149">
                <a:extLst>
                  <a:ext uri="{FF2B5EF4-FFF2-40B4-BE49-F238E27FC236}">
                    <a16:creationId xmlns:a16="http://schemas.microsoft.com/office/drawing/2014/main" id="{174B4541-83A8-CC60-F7B1-938A6EAAAD2E}"/>
                  </a:ext>
                </a:extLst>
              </p:cNvPr>
              <p:cNvSpPr/>
              <p:nvPr/>
            </p:nvSpPr>
            <p:spPr>
              <a:xfrm>
                <a:off x="4665526" y="5336740"/>
                <a:ext cx="670972" cy="584625"/>
              </a:xfrm>
              <a:custGeom>
                <a:avLst/>
                <a:gdLst>
                  <a:gd name="connsiteX0" fmla="*/ 642428 w 670972"/>
                  <a:gd name="connsiteY0" fmla="*/ 1904 h 584625"/>
                  <a:gd name="connsiteX1" fmla="*/ 669077 w 670972"/>
                  <a:gd name="connsiteY1" fmla="*/ 46646 h 584625"/>
                  <a:gd name="connsiteX2" fmla="*/ 661463 w 670972"/>
                  <a:gd name="connsiteY2" fmla="*/ 60926 h 584625"/>
                  <a:gd name="connsiteX3" fmla="*/ 481583 w 670972"/>
                  <a:gd name="connsiteY3" fmla="*/ 164690 h 584625"/>
                  <a:gd name="connsiteX4" fmla="*/ 380698 w 670972"/>
                  <a:gd name="connsiteY4" fmla="*/ 222760 h 584625"/>
                  <a:gd name="connsiteX5" fmla="*/ 367374 w 670972"/>
                  <a:gd name="connsiteY5" fmla="*/ 244655 h 584625"/>
                  <a:gd name="connsiteX6" fmla="*/ 368325 w 670972"/>
                  <a:gd name="connsiteY6" fmla="*/ 566420 h 584625"/>
                  <a:gd name="connsiteX7" fmla="*/ 351194 w 670972"/>
                  <a:gd name="connsiteY7" fmla="*/ 584507 h 584625"/>
                  <a:gd name="connsiteX8" fmla="*/ 319786 w 670972"/>
                  <a:gd name="connsiteY8" fmla="*/ 584507 h 584625"/>
                  <a:gd name="connsiteX9" fmla="*/ 305510 w 670972"/>
                  <a:gd name="connsiteY9" fmla="*/ 569276 h 584625"/>
                  <a:gd name="connsiteX10" fmla="*/ 306462 w 670972"/>
                  <a:gd name="connsiteY10" fmla="*/ 246559 h 584625"/>
                  <a:gd name="connsiteX11" fmla="*/ 292186 w 670972"/>
                  <a:gd name="connsiteY11" fmla="*/ 221808 h 584625"/>
                  <a:gd name="connsiteX12" fmla="*/ 9517 w 670972"/>
                  <a:gd name="connsiteY12" fmla="*/ 59022 h 584625"/>
                  <a:gd name="connsiteX13" fmla="*/ 0 w 670972"/>
                  <a:gd name="connsiteY13" fmla="*/ 53310 h 584625"/>
                  <a:gd name="connsiteX14" fmla="*/ 30456 w 670972"/>
                  <a:gd name="connsiteY14" fmla="*/ 0 h 584625"/>
                  <a:gd name="connsiteX15" fmla="*/ 91367 w 670972"/>
                  <a:gd name="connsiteY15" fmla="*/ 35223 h 584625"/>
                  <a:gd name="connsiteX16" fmla="*/ 326449 w 670972"/>
                  <a:gd name="connsiteY16" fmla="*/ 170402 h 584625"/>
                  <a:gd name="connsiteX17" fmla="*/ 348339 w 670972"/>
                  <a:gd name="connsiteY17" fmla="*/ 170402 h 584625"/>
                  <a:gd name="connsiteX18" fmla="*/ 627200 w 670972"/>
                  <a:gd name="connsiteY18" fmla="*/ 9520 h 584625"/>
                  <a:gd name="connsiteX19" fmla="*/ 642428 w 670972"/>
                  <a:gd name="connsiteY19" fmla="*/ 1904 h 58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0972" h="584625">
                    <a:moveTo>
                      <a:pt x="642428" y="1904"/>
                    </a:moveTo>
                    <a:cubicBezTo>
                      <a:pt x="651946" y="17136"/>
                      <a:pt x="659560" y="32367"/>
                      <a:pt x="669077" y="46646"/>
                    </a:cubicBezTo>
                    <a:cubicBezTo>
                      <a:pt x="674788" y="56166"/>
                      <a:pt x="666222" y="58070"/>
                      <a:pt x="661463" y="60926"/>
                    </a:cubicBezTo>
                    <a:cubicBezTo>
                      <a:pt x="601503" y="96149"/>
                      <a:pt x="541543" y="130420"/>
                      <a:pt x="481583" y="164690"/>
                    </a:cubicBezTo>
                    <a:cubicBezTo>
                      <a:pt x="448272" y="183730"/>
                      <a:pt x="414009" y="204673"/>
                      <a:pt x="380698" y="222760"/>
                    </a:cubicBezTo>
                    <a:cubicBezTo>
                      <a:pt x="371181" y="228472"/>
                      <a:pt x="367374" y="234184"/>
                      <a:pt x="367374" y="244655"/>
                    </a:cubicBezTo>
                    <a:cubicBezTo>
                      <a:pt x="367374" y="352228"/>
                      <a:pt x="367374" y="458848"/>
                      <a:pt x="368325" y="566420"/>
                    </a:cubicBezTo>
                    <a:cubicBezTo>
                      <a:pt x="368325" y="579748"/>
                      <a:pt x="365470" y="585460"/>
                      <a:pt x="351194" y="584507"/>
                    </a:cubicBezTo>
                    <a:cubicBezTo>
                      <a:pt x="340725" y="583556"/>
                      <a:pt x="330256" y="583556"/>
                      <a:pt x="319786" y="584507"/>
                    </a:cubicBezTo>
                    <a:cubicBezTo>
                      <a:pt x="308366" y="585460"/>
                      <a:pt x="305510" y="580700"/>
                      <a:pt x="305510" y="569276"/>
                    </a:cubicBezTo>
                    <a:cubicBezTo>
                      <a:pt x="305510" y="461704"/>
                      <a:pt x="305510" y="354131"/>
                      <a:pt x="306462" y="246559"/>
                    </a:cubicBezTo>
                    <a:cubicBezTo>
                      <a:pt x="306462" y="234184"/>
                      <a:pt x="302655" y="227520"/>
                      <a:pt x="292186" y="221808"/>
                    </a:cubicBezTo>
                    <a:cubicBezTo>
                      <a:pt x="197963" y="167546"/>
                      <a:pt x="103740" y="113284"/>
                      <a:pt x="9517" y="59022"/>
                    </a:cubicBezTo>
                    <a:cubicBezTo>
                      <a:pt x="6662" y="57118"/>
                      <a:pt x="3807" y="55214"/>
                      <a:pt x="0" y="53310"/>
                    </a:cubicBezTo>
                    <a:cubicBezTo>
                      <a:pt x="10469" y="36175"/>
                      <a:pt x="19986" y="19039"/>
                      <a:pt x="30456" y="0"/>
                    </a:cubicBezTo>
                    <a:cubicBezTo>
                      <a:pt x="51394" y="12376"/>
                      <a:pt x="71381" y="23799"/>
                      <a:pt x="91367" y="35223"/>
                    </a:cubicBezTo>
                    <a:cubicBezTo>
                      <a:pt x="169411" y="79965"/>
                      <a:pt x="248405" y="125660"/>
                      <a:pt x="326449" y="170402"/>
                    </a:cubicBezTo>
                    <a:cubicBezTo>
                      <a:pt x="334063" y="175162"/>
                      <a:pt x="339773" y="175162"/>
                      <a:pt x="348339" y="170402"/>
                    </a:cubicBezTo>
                    <a:cubicBezTo>
                      <a:pt x="441610" y="116140"/>
                      <a:pt x="533929" y="62830"/>
                      <a:pt x="627200" y="9520"/>
                    </a:cubicBezTo>
                    <a:cubicBezTo>
                      <a:pt x="630056" y="7616"/>
                      <a:pt x="635766" y="4760"/>
                      <a:pt x="642428" y="1904"/>
                    </a:cubicBezTo>
                    <a:close/>
                  </a:path>
                </a:pathLst>
              </a:custGeom>
              <a:grpFill/>
              <a:ln w="9514" cap="flat">
                <a:noFill/>
                <a:prstDash val="solid"/>
                <a:miter/>
              </a:ln>
            </p:spPr>
            <p:txBody>
              <a:bodyPr rtlCol="0" anchor="ctr"/>
              <a:lstStyle/>
              <a:p>
                <a:endParaRPr lang="en-US"/>
              </a:p>
            </p:txBody>
          </p:sp>
          <p:sp>
            <p:nvSpPr>
              <p:cNvPr id="65" name="Freeform 150">
                <a:extLst>
                  <a:ext uri="{FF2B5EF4-FFF2-40B4-BE49-F238E27FC236}">
                    <a16:creationId xmlns:a16="http://schemas.microsoft.com/office/drawing/2014/main" id="{5599D912-F11C-DD8D-FAA3-97E27409B09A}"/>
                  </a:ext>
                </a:extLst>
              </p:cNvPr>
              <p:cNvSpPr/>
              <p:nvPr/>
            </p:nvSpPr>
            <p:spPr>
              <a:xfrm>
                <a:off x="5966205" y="5339596"/>
                <a:ext cx="670534" cy="584745"/>
              </a:xfrm>
              <a:custGeom>
                <a:avLst/>
                <a:gdLst>
                  <a:gd name="connsiteX0" fmla="*/ 29861 w 670534"/>
                  <a:gd name="connsiteY0" fmla="*/ 952 h 584745"/>
                  <a:gd name="connsiteX1" fmla="*/ 145974 w 670534"/>
                  <a:gd name="connsiteY1" fmla="*/ 67589 h 584745"/>
                  <a:gd name="connsiteX2" fmla="*/ 328709 w 670534"/>
                  <a:gd name="connsiteY2" fmla="*/ 172306 h 584745"/>
                  <a:gd name="connsiteX3" fmla="*/ 346792 w 670534"/>
                  <a:gd name="connsiteY3" fmla="*/ 171354 h 584745"/>
                  <a:gd name="connsiteX4" fmla="*/ 633268 w 670534"/>
                  <a:gd name="connsiteY4" fmla="*/ 5712 h 584745"/>
                  <a:gd name="connsiteX5" fmla="*/ 643737 w 670534"/>
                  <a:gd name="connsiteY5" fmla="*/ 0 h 584745"/>
                  <a:gd name="connsiteX6" fmla="*/ 670386 w 670534"/>
                  <a:gd name="connsiteY6" fmla="*/ 46646 h 584745"/>
                  <a:gd name="connsiteX7" fmla="*/ 664676 w 670534"/>
                  <a:gd name="connsiteY7" fmla="*/ 58070 h 584745"/>
                  <a:gd name="connsiteX8" fmla="*/ 470519 w 670534"/>
                  <a:gd name="connsiteY8" fmla="*/ 170402 h 584745"/>
                  <a:gd name="connsiteX9" fmla="*/ 376296 w 670534"/>
                  <a:gd name="connsiteY9" fmla="*/ 224664 h 584745"/>
                  <a:gd name="connsiteX10" fmla="*/ 366779 w 670534"/>
                  <a:gd name="connsiteY10" fmla="*/ 244655 h 584745"/>
                  <a:gd name="connsiteX11" fmla="*/ 366779 w 670534"/>
                  <a:gd name="connsiteY11" fmla="*/ 566420 h 584745"/>
                  <a:gd name="connsiteX12" fmla="*/ 366779 w 670534"/>
                  <a:gd name="connsiteY12" fmla="*/ 584507 h 584745"/>
                  <a:gd name="connsiteX13" fmla="*/ 312530 w 670534"/>
                  <a:gd name="connsiteY13" fmla="*/ 583555 h 584745"/>
                  <a:gd name="connsiteX14" fmla="*/ 304916 w 670534"/>
                  <a:gd name="connsiteY14" fmla="*/ 573084 h 584745"/>
                  <a:gd name="connsiteX15" fmla="*/ 303964 w 670534"/>
                  <a:gd name="connsiteY15" fmla="*/ 522629 h 584745"/>
                  <a:gd name="connsiteX16" fmla="*/ 303964 w 670534"/>
                  <a:gd name="connsiteY16" fmla="*/ 243703 h 584745"/>
                  <a:gd name="connsiteX17" fmla="*/ 289688 w 670534"/>
                  <a:gd name="connsiteY17" fmla="*/ 219904 h 584745"/>
                  <a:gd name="connsiteX18" fmla="*/ 8922 w 670534"/>
                  <a:gd name="connsiteY18" fmla="*/ 58070 h 584745"/>
                  <a:gd name="connsiteX19" fmla="*/ 3212 w 670534"/>
                  <a:gd name="connsiteY19" fmla="*/ 39030 h 584745"/>
                  <a:gd name="connsiteX20" fmla="*/ 29861 w 670534"/>
                  <a:gd name="connsiteY20" fmla="*/ 952 h 58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0534" h="584745">
                    <a:moveTo>
                      <a:pt x="29861" y="952"/>
                    </a:moveTo>
                    <a:cubicBezTo>
                      <a:pt x="69834" y="23799"/>
                      <a:pt x="107904" y="45694"/>
                      <a:pt x="145974" y="67589"/>
                    </a:cubicBezTo>
                    <a:cubicBezTo>
                      <a:pt x="206886" y="102812"/>
                      <a:pt x="267797" y="138035"/>
                      <a:pt x="328709" y="172306"/>
                    </a:cubicBezTo>
                    <a:cubicBezTo>
                      <a:pt x="333468" y="175161"/>
                      <a:pt x="342034" y="174210"/>
                      <a:pt x="346792" y="171354"/>
                    </a:cubicBezTo>
                    <a:cubicBezTo>
                      <a:pt x="442919" y="116140"/>
                      <a:pt x="538093" y="60926"/>
                      <a:pt x="633268" y="5712"/>
                    </a:cubicBezTo>
                    <a:cubicBezTo>
                      <a:pt x="636123" y="3808"/>
                      <a:pt x="638978" y="2856"/>
                      <a:pt x="643737" y="0"/>
                    </a:cubicBezTo>
                    <a:cubicBezTo>
                      <a:pt x="653255" y="16183"/>
                      <a:pt x="662772" y="31415"/>
                      <a:pt x="670386" y="46646"/>
                    </a:cubicBezTo>
                    <a:cubicBezTo>
                      <a:pt x="671338" y="48550"/>
                      <a:pt x="667531" y="56166"/>
                      <a:pt x="664676" y="58070"/>
                    </a:cubicBezTo>
                    <a:cubicBezTo>
                      <a:pt x="599957" y="96148"/>
                      <a:pt x="535238" y="133275"/>
                      <a:pt x="470519" y="170402"/>
                    </a:cubicBezTo>
                    <a:cubicBezTo>
                      <a:pt x="439112" y="188489"/>
                      <a:pt x="407704" y="206577"/>
                      <a:pt x="376296" y="224664"/>
                    </a:cubicBezTo>
                    <a:cubicBezTo>
                      <a:pt x="367731" y="229424"/>
                      <a:pt x="366779" y="236088"/>
                      <a:pt x="366779" y="244655"/>
                    </a:cubicBezTo>
                    <a:cubicBezTo>
                      <a:pt x="366779" y="352228"/>
                      <a:pt x="366779" y="458848"/>
                      <a:pt x="366779" y="566420"/>
                    </a:cubicBezTo>
                    <a:cubicBezTo>
                      <a:pt x="366779" y="572132"/>
                      <a:pt x="366779" y="577844"/>
                      <a:pt x="366779" y="584507"/>
                    </a:cubicBezTo>
                    <a:cubicBezTo>
                      <a:pt x="347744" y="584507"/>
                      <a:pt x="330613" y="585459"/>
                      <a:pt x="312530" y="583555"/>
                    </a:cubicBezTo>
                    <a:cubicBezTo>
                      <a:pt x="309674" y="583555"/>
                      <a:pt x="304916" y="576891"/>
                      <a:pt x="304916" y="573084"/>
                    </a:cubicBezTo>
                    <a:cubicBezTo>
                      <a:pt x="303964" y="556900"/>
                      <a:pt x="303964" y="539765"/>
                      <a:pt x="303964" y="522629"/>
                    </a:cubicBezTo>
                    <a:cubicBezTo>
                      <a:pt x="303964" y="429337"/>
                      <a:pt x="303964" y="336996"/>
                      <a:pt x="303964" y="243703"/>
                    </a:cubicBezTo>
                    <a:cubicBezTo>
                      <a:pt x="303964" y="232279"/>
                      <a:pt x="300157" y="226568"/>
                      <a:pt x="289688" y="219904"/>
                    </a:cubicBezTo>
                    <a:cubicBezTo>
                      <a:pt x="196417" y="166594"/>
                      <a:pt x="103146" y="112332"/>
                      <a:pt x="8922" y="58070"/>
                    </a:cubicBezTo>
                    <a:cubicBezTo>
                      <a:pt x="-595" y="52358"/>
                      <a:pt x="-2498" y="48550"/>
                      <a:pt x="3212" y="39030"/>
                    </a:cubicBezTo>
                    <a:cubicBezTo>
                      <a:pt x="14633" y="28559"/>
                      <a:pt x="21295" y="15231"/>
                      <a:pt x="29861" y="952"/>
                    </a:cubicBezTo>
                    <a:close/>
                  </a:path>
                </a:pathLst>
              </a:custGeom>
              <a:grpFill/>
              <a:ln w="9514" cap="flat">
                <a:noFill/>
                <a:prstDash val="solid"/>
                <a:miter/>
              </a:ln>
            </p:spPr>
            <p:txBody>
              <a:bodyPr rtlCol="0" anchor="ctr"/>
              <a:lstStyle/>
              <a:p>
                <a:endParaRPr lang="en-US"/>
              </a:p>
            </p:txBody>
          </p:sp>
          <p:sp>
            <p:nvSpPr>
              <p:cNvPr id="66" name="Freeform 151">
                <a:extLst>
                  <a:ext uri="{FF2B5EF4-FFF2-40B4-BE49-F238E27FC236}">
                    <a16:creationId xmlns:a16="http://schemas.microsoft.com/office/drawing/2014/main" id="{FC0F0DA5-B54A-ECE0-472C-A1BCEA979297}"/>
                  </a:ext>
                </a:extLst>
              </p:cNvPr>
              <p:cNvSpPr/>
              <p:nvPr/>
            </p:nvSpPr>
            <p:spPr>
              <a:xfrm>
                <a:off x="5477365" y="4781744"/>
                <a:ext cx="350242" cy="153103"/>
              </a:xfrm>
              <a:custGeom>
                <a:avLst/>
                <a:gdLst>
                  <a:gd name="connsiteX0" fmla="*/ 0 w 350242"/>
                  <a:gd name="connsiteY0" fmla="*/ 53310 h 153103"/>
                  <a:gd name="connsiteX1" fmla="*/ 31407 w 350242"/>
                  <a:gd name="connsiteY1" fmla="*/ 0 h 153103"/>
                  <a:gd name="connsiteX2" fmla="*/ 118968 w 350242"/>
                  <a:gd name="connsiteY2" fmla="*/ 50454 h 153103"/>
                  <a:gd name="connsiteX3" fmla="*/ 165604 w 350242"/>
                  <a:gd name="connsiteY3" fmla="*/ 78061 h 153103"/>
                  <a:gd name="connsiteX4" fmla="*/ 186542 w 350242"/>
                  <a:gd name="connsiteY4" fmla="*/ 78061 h 153103"/>
                  <a:gd name="connsiteX5" fmla="*/ 306462 w 350242"/>
                  <a:gd name="connsiteY5" fmla="*/ 8568 h 153103"/>
                  <a:gd name="connsiteX6" fmla="*/ 320738 w 350242"/>
                  <a:gd name="connsiteY6" fmla="*/ 952 h 153103"/>
                  <a:gd name="connsiteX7" fmla="*/ 350242 w 350242"/>
                  <a:gd name="connsiteY7" fmla="*/ 52358 h 153103"/>
                  <a:gd name="connsiteX8" fmla="*/ 341677 w 350242"/>
                  <a:gd name="connsiteY8" fmla="*/ 59974 h 153103"/>
                  <a:gd name="connsiteX9" fmla="*/ 184639 w 350242"/>
                  <a:gd name="connsiteY9" fmla="*/ 150411 h 153103"/>
                  <a:gd name="connsiteX10" fmla="*/ 170362 w 350242"/>
                  <a:gd name="connsiteY10" fmla="*/ 152315 h 153103"/>
                  <a:gd name="connsiteX11" fmla="*/ 0 w 350242"/>
                  <a:gd name="connsiteY11" fmla="*/ 53310 h 15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242" h="153103">
                    <a:moveTo>
                      <a:pt x="0" y="53310"/>
                    </a:moveTo>
                    <a:cubicBezTo>
                      <a:pt x="10469" y="35223"/>
                      <a:pt x="20939" y="18087"/>
                      <a:pt x="31407" y="0"/>
                    </a:cubicBezTo>
                    <a:cubicBezTo>
                      <a:pt x="60912" y="17135"/>
                      <a:pt x="90416" y="33319"/>
                      <a:pt x="118968" y="50454"/>
                    </a:cubicBezTo>
                    <a:cubicBezTo>
                      <a:pt x="134196" y="59022"/>
                      <a:pt x="150376" y="68541"/>
                      <a:pt x="165604" y="78061"/>
                    </a:cubicBezTo>
                    <a:cubicBezTo>
                      <a:pt x="173218" y="82821"/>
                      <a:pt x="178928" y="82821"/>
                      <a:pt x="186542" y="78061"/>
                    </a:cubicBezTo>
                    <a:cubicBezTo>
                      <a:pt x="226515" y="54262"/>
                      <a:pt x="266489" y="31415"/>
                      <a:pt x="306462" y="8568"/>
                    </a:cubicBezTo>
                    <a:cubicBezTo>
                      <a:pt x="310269" y="6664"/>
                      <a:pt x="315028" y="3808"/>
                      <a:pt x="320738" y="952"/>
                    </a:cubicBezTo>
                    <a:cubicBezTo>
                      <a:pt x="330256" y="18087"/>
                      <a:pt x="340725" y="34271"/>
                      <a:pt x="350242" y="52358"/>
                    </a:cubicBezTo>
                    <a:cubicBezTo>
                      <a:pt x="347387" y="55214"/>
                      <a:pt x="345484" y="58070"/>
                      <a:pt x="341677" y="59974"/>
                    </a:cubicBezTo>
                    <a:cubicBezTo>
                      <a:pt x="289331" y="90437"/>
                      <a:pt x="236985" y="119948"/>
                      <a:pt x="184639" y="150411"/>
                    </a:cubicBezTo>
                    <a:cubicBezTo>
                      <a:pt x="180832" y="152315"/>
                      <a:pt x="174169" y="154218"/>
                      <a:pt x="170362" y="152315"/>
                    </a:cubicBezTo>
                    <a:cubicBezTo>
                      <a:pt x="114210" y="118996"/>
                      <a:pt x="58057" y="86629"/>
                      <a:pt x="0" y="53310"/>
                    </a:cubicBezTo>
                    <a:close/>
                  </a:path>
                </a:pathLst>
              </a:custGeom>
              <a:grpFill/>
              <a:ln w="9514" cap="flat">
                <a:noFill/>
                <a:prstDash val="solid"/>
                <a:miter/>
              </a:ln>
            </p:spPr>
            <p:txBody>
              <a:bodyPr rtlCol="0" anchor="ctr"/>
              <a:lstStyle/>
              <a:p>
                <a:endParaRPr lang="en-US"/>
              </a:p>
            </p:txBody>
          </p:sp>
          <p:sp>
            <p:nvSpPr>
              <p:cNvPr id="67" name="Freeform 152">
                <a:extLst>
                  <a:ext uri="{FF2B5EF4-FFF2-40B4-BE49-F238E27FC236}">
                    <a16:creationId xmlns:a16="http://schemas.microsoft.com/office/drawing/2014/main" id="{AB4F28A7-A0F8-CB75-7F8B-E1A1CD37C9FA}"/>
                  </a:ext>
                </a:extLst>
              </p:cNvPr>
              <p:cNvSpPr/>
              <p:nvPr/>
            </p:nvSpPr>
            <p:spPr>
              <a:xfrm>
                <a:off x="5238476" y="5198705"/>
                <a:ext cx="200289" cy="277974"/>
              </a:xfrm>
              <a:custGeom>
                <a:avLst/>
                <a:gdLst>
                  <a:gd name="connsiteX0" fmla="*/ 198915 w 200289"/>
                  <a:gd name="connsiteY0" fmla="*/ 277974 h 277974"/>
                  <a:gd name="connsiteX1" fmla="*/ 139907 w 200289"/>
                  <a:gd name="connsiteY1" fmla="*/ 277974 h 277974"/>
                  <a:gd name="connsiteX2" fmla="*/ 139907 w 200289"/>
                  <a:gd name="connsiteY2" fmla="*/ 216096 h 277974"/>
                  <a:gd name="connsiteX3" fmla="*/ 139907 w 200289"/>
                  <a:gd name="connsiteY3" fmla="*/ 147555 h 277974"/>
                  <a:gd name="connsiteX4" fmla="*/ 129437 w 200289"/>
                  <a:gd name="connsiteY4" fmla="*/ 128515 h 277974"/>
                  <a:gd name="connsiteX5" fmla="*/ 13324 w 200289"/>
                  <a:gd name="connsiteY5" fmla="*/ 61878 h 277974"/>
                  <a:gd name="connsiteX6" fmla="*/ 0 w 200289"/>
                  <a:gd name="connsiteY6" fmla="*/ 53310 h 277974"/>
                  <a:gd name="connsiteX7" fmla="*/ 30456 w 200289"/>
                  <a:gd name="connsiteY7" fmla="*/ 0 h 277974"/>
                  <a:gd name="connsiteX8" fmla="*/ 149424 w 200289"/>
                  <a:gd name="connsiteY8" fmla="*/ 68542 h 277974"/>
                  <a:gd name="connsiteX9" fmla="*/ 190349 w 200289"/>
                  <a:gd name="connsiteY9" fmla="*/ 92341 h 277974"/>
                  <a:gd name="connsiteX10" fmla="*/ 199867 w 200289"/>
                  <a:gd name="connsiteY10" fmla="*/ 105668 h 277974"/>
                  <a:gd name="connsiteX11" fmla="*/ 199867 w 200289"/>
                  <a:gd name="connsiteY11" fmla="*/ 273214 h 277974"/>
                  <a:gd name="connsiteX12" fmla="*/ 198915 w 200289"/>
                  <a:gd name="connsiteY12" fmla="*/ 277974 h 27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289" h="277974">
                    <a:moveTo>
                      <a:pt x="198915" y="277974"/>
                    </a:moveTo>
                    <a:cubicBezTo>
                      <a:pt x="179880" y="277974"/>
                      <a:pt x="160845" y="277974"/>
                      <a:pt x="139907" y="277974"/>
                    </a:cubicBezTo>
                    <a:cubicBezTo>
                      <a:pt x="139907" y="257031"/>
                      <a:pt x="139907" y="236088"/>
                      <a:pt x="139907" y="216096"/>
                    </a:cubicBezTo>
                    <a:cubicBezTo>
                      <a:pt x="139907" y="193249"/>
                      <a:pt x="139907" y="170402"/>
                      <a:pt x="139907" y="147555"/>
                    </a:cubicBezTo>
                    <a:cubicBezTo>
                      <a:pt x="139907" y="138987"/>
                      <a:pt x="138003" y="133275"/>
                      <a:pt x="129437" y="128515"/>
                    </a:cubicBezTo>
                    <a:cubicBezTo>
                      <a:pt x="90416" y="106620"/>
                      <a:pt x="52346" y="83773"/>
                      <a:pt x="13324" y="61878"/>
                    </a:cubicBezTo>
                    <a:cubicBezTo>
                      <a:pt x="9517" y="59974"/>
                      <a:pt x="5711" y="57118"/>
                      <a:pt x="0" y="53310"/>
                    </a:cubicBezTo>
                    <a:cubicBezTo>
                      <a:pt x="10469" y="35223"/>
                      <a:pt x="19987" y="18087"/>
                      <a:pt x="30456" y="0"/>
                    </a:cubicBezTo>
                    <a:cubicBezTo>
                      <a:pt x="71381" y="23799"/>
                      <a:pt x="110403" y="45695"/>
                      <a:pt x="149424" y="68542"/>
                    </a:cubicBezTo>
                    <a:cubicBezTo>
                      <a:pt x="162749" y="76157"/>
                      <a:pt x="177025" y="83773"/>
                      <a:pt x="190349" y="92341"/>
                    </a:cubicBezTo>
                    <a:cubicBezTo>
                      <a:pt x="195108" y="95197"/>
                      <a:pt x="199867" y="100908"/>
                      <a:pt x="199867" y="105668"/>
                    </a:cubicBezTo>
                    <a:cubicBezTo>
                      <a:pt x="200818" y="160882"/>
                      <a:pt x="199867" y="217049"/>
                      <a:pt x="199867" y="273214"/>
                    </a:cubicBezTo>
                    <a:cubicBezTo>
                      <a:pt x="200818" y="274167"/>
                      <a:pt x="199867" y="275118"/>
                      <a:pt x="198915" y="277974"/>
                    </a:cubicBezTo>
                    <a:close/>
                  </a:path>
                </a:pathLst>
              </a:custGeom>
              <a:grpFill/>
              <a:ln w="9514" cap="flat">
                <a:noFill/>
                <a:prstDash val="solid"/>
                <a:miter/>
              </a:ln>
            </p:spPr>
            <p:txBody>
              <a:bodyPr rtlCol="0" anchor="ctr"/>
              <a:lstStyle/>
              <a:p>
                <a:endParaRPr lang="en-US"/>
              </a:p>
            </p:txBody>
          </p:sp>
          <p:sp>
            <p:nvSpPr>
              <p:cNvPr id="68" name="Freeform 153">
                <a:extLst>
                  <a:ext uri="{FF2B5EF4-FFF2-40B4-BE49-F238E27FC236}">
                    <a16:creationId xmlns:a16="http://schemas.microsoft.com/office/drawing/2014/main" id="{B7A4F41D-C229-67CC-B470-739454AC04C0}"/>
                  </a:ext>
                </a:extLst>
              </p:cNvPr>
              <p:cNvSpPr/>
              <p:nvPr/>
            </p:nvSpPr>
            <p:spPr>
              <a:xfrm>
                <a:off x="5863060" y="5202513"/>
                <a:ext cx="201401" cy="267502"/>
              </a:xfrm>
              <a:custGeom>
                <a:avLst/>
                <a:gdLst>
                  <a:gd name="connsiteX0" fmla="*/ 61626 w 201401"/>
                  <a:gd name="connsiteY0" fmla="*/ 267503 h 267502"/>
                  <a:gd name="connsiteX1" fmla="*/ 7376 w 201401"/>
                  <a:gd name="connsiteY1" fmla="*/ 267503 h 267502"/>
                  <a:gd name="connsiteX2" fmla="*/ 714 w 201401"/>
                  <a:gd name="connsiteY2" fmla="*/ 257983 h 267502"/>
                  <a:gd name="connsiteX3" fmla="*/ 714 w 201401"/>
                  <a:gd name="connsiteY3" fmla="*/ 106620 h 267502"/>
                  <a:gd name="connsiteX4" fmla="*/ 7376 w 201401"/>
                  <a:gd name="connsiteY4" fmla="*/ 94245 h 267502"/>
                  <a:gd name="connsiteX5" fmla="*/ 169173 w 201401"/>
                  <a:gd name="connsiteY5" fmla="*/ 952 h 267502"/>
                  <a:gd name="connsiteX6" fmla="*/ 173931 w 201401"/>
                  <a:gd name="connsiteY6" fmla="*/ 0 h 267502"/>
                  <a:gd name="connsiteX7" fmla="*/ 199629 w 201401"/>
                  <a:gd name="connsiteY7" fmla="*/ 43791 h 267502"/>
                  <a:gd name="connsiteX8" fmla="*/ 192966 w 201401"/>
                  <a:gd name="connsiteY8" fmla="*/ 58070 h 267502"/>
                  <a:gd name="connsiteX9" fmla="*/ 73998 w 201401"/>
                  <a:gd name="connsiteY9" fmla="*/ 126612 h 267502"/>
                  <a:gd name="connsiteX10" fmla="*/ 60674 w 201401"/>
                  <a:gd name="connsiteY10" fmla="*/ 148507 h 267502"/>
                  <a:gd name="connsiteX11" fmla="*/ 60674 w 201401"/>
                  <a:gd name="connsiteY11" fmla="*/ 251319 h 267502"/>
                  <a:gd name="connsiteX12" fmla="*/ 61626 w 201401"/>
                  <a:gd name="connsiteY12" fmla="*/ 267503 h 2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401" h="267502">
                    <a:moveTo>
                      <a:pt x="61626" y="267503"/>
                    </a:moveTo>
                    <a:cubicBezTo>
                      <a:pt x="42591" y="267503"/>
                      <a:pt x="25459" y="267503"/>
                      <a:pt x="7376" y="267503"/>
                    </a:cubicBezTo>
                    <a:cubicBezTo>
                      <a:pt x="4521" y="267503"/>
                      <a:pt x="714" y="260839"/>
                      <a:pt x="714" y="257983"/>
                    </a:cubicBezTo>
                    <a:cubicBezTo>
                      <a:pt x="-238" y="207529"/>
                      <a:pt x="-238" y="157074"/>
                      <a:pt x="714" y="106620"/>
                    </a:cubicBezTo>
                    <a:cubicBezTo>
                      <a:pt x="714" y="102813"/>
                      <a:pt x="3569" y="96149"/>
                      <a:pt x="7376" y="94245"/>
                    </a:cubicBezTo>
                    <a:cubicBezTo>
                      <a:pt x="60674" y="62830"/>
                      <a:pt x="114923" y="31415"/>
                      <a:pt x="169173" y="952"/>
                    </a:cubicBezTo>
                    <a:cubicBezTo>
                      <a:pt x="170125" y="0"/>
                      <a:pt x="172028" y="952"/>
                      <a:pt x="173931" y="0"/>
                    </a:cubicBezTo>
                    <a:cubicBezTo>
                      <a:pt x="182497" y="14279"/>
                      <a:pt x="191063" y="29511"/>
                      <a:pt x="199629" y="43791"/>
                    </a:cubicBezTo>
                    <a:cubicBezTo>
                      <a:pt x="204387" y="52358"/>
                      <a:pt x="198677" y="54262"/>
                      <a:pt x="192966" y="58070"/>
                    </a:cubicBezTo>
                    <a:cubicBezTo>
                      <a:pt x="152993" y="80917"/>
                      <a:pt x="113972" y="103765"/>
                      <a:pt x="73998" y="126612"/>
                    </a:cubicBezTo>
                    <a:cubicBezTo>
                      <a:pt x="64481" y="132324"/>
                      <a:pt x="60674" y="138035"/>
                      <a:pt x="60674" y="148507"/>
                    </a:cubicBezTo>
                    <a:cubicBezTo>
                      <a:pt x="61626" y="182778"/>
                      <a:pt x="60674" y="217049"/>
                      <a:pt x="60674" y="251319"/>
                    </a:cubicBezTo>
                    <a:cubicBezTo>
                      <a:pt x="61626" y="255127"/>
                      <a:pt x="61626" y="259887"/>
                      <a:pt x="61626" y="267503"/>
                    </a:cubicBezTo>
                    <a:close/>
                  </a:path>
                </a:pathLst>
              </a:custGeom>
              <a:grpFill/>
              <a:ln w="9514" cap="flat">
                <a:noFill/>
                <a:prstDash val="solid"/>
                <a:miter/>
              </a:ln>
            </p:spPr>
            <p:txBody>
              <a:bodyPr rtlCol="0" anchor="ctr"/>
              <a:lstStyle/>
              <a:p>
                <a:endParaRPr lang="en-US"/>
              </a:p>
            </p:txBody>
          </p:sp>
          <p:sp>
            <p:nvSpPr>
              <p:cNvPr id="69" name="Freeform 154">
                <a:extLst>
                  <a:ext uri="{FF2B5EF4-FFF2-40B4-BE49-F238E27FC236}">
                    <a16:creationId xmlns:a16="http://schemas.microsoft.com/office/drawing/2014/main" id="{99577F80-E5D2-3445-C3D2-7790120AB84A}"/>
                  </a:ext>
                </a:extLst>
              </p:cNvPr>
              <p:cNvSpPr/>
              <p:nvPr/>
            </p:nvSpPr>
            <p:spPr>
              <a:xfrm>
                <a:off x="4666477" y="5678496"/>
                <a:ext cx="263633" cy="197057"/>
              </a:xfrm>
              <a:custGeom>
                <a:avLst/>
                <a:gdLst>
                  <a:gd name="connsiteX0" fmla="*/ 263634 w 263633"/>
                  <a:gd name="connsiteY0" fmla="*/ 144699 h 197057"/>
                  <a:gd name="connsiteX1" fmla="*/ 233178 w 263633"/>
                  <a:gd name="connsiteY1" fmla="*/ 197057 h 197057"/>
                  <a:gd name="connsiteX2" fmla="*/ 138955 w 263633"/>
                  <a:gd name="connsiteY2" fmla="*/ 143747 h 197057"/>
                  <a:gd name="connsiteX3" fmla="*/ 10469 w 263633"/>
                  <a:gd name="connsiteY3" fmla="*/ 69493 h 197057"/>
                  <a:gd name="connsiteX4" fmla="*/ 0 w 263633"/>
                  <a:gd name="connsiteY4" fmla="*/ 51406 h 197057"/>
                  <a:gd name="connsiteX5" fmla="*/ 0 w 263633"/>
                  <a:gd name="connsiteY5" fmla="*/ 0 h 197057"/>
                  <a:gd name="connsiteX6" fmla="*/ 59960 w 263633"/>
                  <a:gd name="connsiteY6" fmla="*/ 0 h 197057"/>
                  <a:gd name="connsiteX7" fmla="*/ 61863 w 263633"/>
                  <a:gd name="connsiteY7" fmla="*/ 1904 h 197057"/>
                  <a:gd name="connsiteX8" fmla="*/ 87561 w 263633"/>
                  <a:gd name="connsiteY8" fmla="*/ 42838 h 197057"/>
                  <a:gd name="connsiteX9" fmla="*/ 245551 w 263633"/>
                  <a:gd name="connsiteY9" fmla="*/ 133275 h 197057"/>
                  <a:gd name="connsiteX10" fmla="*/ 263634 w 263633"/>
                  <a:gd name="connsiteY10" fmla="*/ 144699 h 1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633" h="197057">
                    <a:moveTo>
                      <a:pt x="263634" y="144699"/>
                    </a:moveTo>
                    <a:cubicBezTo>
                      <a:pt x="253164" y="162787"/>
                      <a:pt x="243647" y="179922"/>
                      <a:pt x="233178" y="197057"/>
                    </a:cubicBezTo>
                    <a:cubicBezTo>
                      <a:pt x="200818" y="178970"/>
                      <a:pt x="169411" y="160883"/>
                      <a:pt x="138955" y="143747"/>
                    </a:cubicBezTo>
                    <a:cubicBezTo>
                      <a:pt x="96126" y="118996"/>
                      <a:pt x="53298" y="94245"/>
                      <a:pt x="10469" y="69493"/>
                    </a:cubicBezTo>
                    <a:cubicBezTo>
                      <a:pt x="2855" y="64734"/>
                      <a:pt x="0" y="59974"/>
                      <a:pt x="0" y="51406"/>
                    </a:cubicBezTo>
                    <a:cubicBezTo>
                      <a:pt x="952" y="35223"/>
                      <a:pt x="0" y="18088"/>
                      <a:pt x="0" y="0"/>
                    </a:cubicBezTo>
                    <a:cubicBezTo>
                      <a:pt x="20939" y="0"/>
                      <a:pt x="40925" y="0"/>
                      <a:pt x="59960" y="0"/>
                    </a:cubicBezTo>
                    <a:cubicBezTo>
                      <a:pt x="60912" y="952"/>
                      <a:pt x="61863" y="1904"/>
                      <a:pt x="61863" y="1904"/>
                    </a:cubicBezTo>
                    <a:cubicBezTo>
                      <a:pt x="58057" y="23799"/>
                      <a:pt x="70429" y="33319"/>
                      <a:pt x="87561" y="42838"/>
                    </a:cubicBezTo>
                    <a:cubicBezTo>
                      <a:pt x="140859" y="72350"/>
                      <a:pt x="193205" y="102812"/>
                      <a:pt x="245551" y="133275"/>
                    </a:cubicBezTo>
                    <a:cubicBezTo>
                      <a:pt x="252213" y="137083"/>
                      <a:pt x="256971" y="140891"/>
                      <a:pt x="263634" y="144699"/>
                    </a:cubicBezTo>
                    <a:close/>
                  </a:path>
                </a:pathLst>
              </a:custGeom>
              <a:grpFill/>
              <a:ln w="9514" cap="flat">
                <a:noFill/>
                <a:prstDash val="solid"/>
                <a:miter/>
              </a:ln>
            </p:spPr>
            <p:txBody>
              <a:bodyPr rtlCol="0" anchor="ctr"/>
              <a:lstStyle/>
              <a:p>
                <a:endParaRPr lang="en-US"/>
              </a:p>
            </p:txBody>
          </p:sp>
          <p:sp>
            <p:nvSpPr>
              <p:cNvPr id="70" name="Freeform 155">
                <a:extLst>
                  <a:ext uri="{FF2B5EF4-FFF2-40B4-BE49-F238E27FC236}">
                    <a16:creationId xmlns:a16="http://schemas.microsoft.com/office/drawing/2014/main" id="{41CDDEE3-BCEB-48A6-701E-7D53712254A1}"/>
                  </a:ext>
                </a:extLst>
              </p:cNvPr>
              <p:cNvSpPr/>
              <p:nvPr/>
            </p:nvSpPr>
            <p:spPr>
              <a:xfrm>
                <a:off x="6396751" y="5691824"/>
                <a:ext cx="240791" cy="174209"/>
              </a:xfrm>
              <a:custGeom>
                <a:avLst/>
                <a:gdLst>
                  <a:gd name="connsiteX0" fmla="*/ 30456 w 240791"/>
                  <a:gd name="connsiteY0" fmla="*/ 174210 h 174209"/>
                  <a:gd name="connsiteX1" fmla="*/ 0 w 240791"/>
                  <a:gd name="connsiteY1" fmla="*/ 120900 h 174209"/>
                  <a:gd name="connsiteX2" fmla="*/ 76140 w 240791"/>
                  <a:gd name="connsiteY2" fmla="*/ 76157 h 174209"/>
                  <a:gd name="connsiteX3" fmla="*/ 168459 w 240791"/>
                  <a:gd name="connsiteY3" fmla="*/ 22847 h 174209"/>
                  <a:gd name="connsiteX4" fmla="*/ 183687 w 240791"/>
                  <a:gd name="connsiteY4" fmla="*/ 0 h 174209"/>
                  <a:gd name="connsiteX5" fmla="*/ 240792 w 240791"/>
                  <a:gd name="connsiteY5" fmla="*/ 0 h 174209"/>
                  <a:gd name="connsiteX6" fmla="*/ 240792 w 240791"/>
                  <a:gd name="connsiteY6" fmla="*/ 48550 h 174209"/>
                  <a:gd name="connsiteX7" fmla="*/ 233178 w 240791"/>
                  <a:gd name="connsiteY7" fmla="*/ 57118 h 174209"/>
                  <a:gd name="connsiteX8" fmla="*/ 30456 w 240791"/>
                  <a:gd name="connsiteY8" fmla="*/ 174210 h 17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791" h="174209">
                    <a:moveTo>
                      <a:pt x="30456" y="174210"/>
                    </a:moveTo>
                    <a:cubicBezTo>
                      <a:pt x="19987" y="156122"/>
                      <a:pt x="10469" y="139939"/>
                      <a:pt x="0" y="120900"/>
                    </a:cubicBezTo>
                    <a:cubicBezTo>
                      <a:pt x="25697" y="105668"/>
                      <a:pt x="51394" y="91389"/>
                      <a:pt x="76140" y="76157"/>
                    </a:cubicBezTo>
                    <a:cubicBezTo>
                      <a:pt x="106595" y="58070"/>
                      <a:pt x="138003" y="40934"/>
                      <a:pt x="168459" y="22847"/>
                    </a:cubicBezTo>
                    <a:cubicBezTo>
                      <a:pt x="175121" y="19039"/>
                      <a:pt x="177025" y="9520"/>
                      <a:pt x="183687" y="0"/>
                    </a:cubicBezTo>
                    <a:cubicBezTo>
                      <a:pt x="199867" y="0"/>
                      <a:pt x="218902" y="0"/>
                      <a:pt x="240792" y="0"/>
                    </a:cubicBezTo>
                    <a:cubicBezTo>
                      <a:pt x="240792" y="16184"/>
                      <a:pt x="240792" y="32367"/>
                      <a:pt x="240792" y="48550"/>
                    </a:cubicBezTo>
                    <a:cubicBezTo>
                      <a:pt x="240792" y="51406"/>
                      <a:pt x="236985" y="55214"/>
                      <a:pt x="233178" y="57118"/>
                    </a:cubicBezTo>
                    <a:cubicBezTo>
                      <a:pt x="165604" y="96148"/>
                      <a:pt x="98982" y="134227"/>
                      <a:pt x="30456" y="174210"/>
                    </a:cubicBezTo>
                    <a:close/>
                  </a:path>
                </a:pathLst>
              </a:custGeom>
              <a:grpFill/>
              <a:ln w="9514" cap="flat">
                <a:noFill/>
                <a:prstDash val="solid"/>
                <a:miter/>
              </a:ln>
            </p:spPr>
            <p:txBody>
              <a:bodyPr rtlCol="0" anchor="ctr"/>
              <a:lstStyle/>
              <a:p>
                <a:endParaRPr lang="en-US"/>
              </a:p>
            </p:txBody>
          </p:sp>
          <p:sp>
            <p:nvSpPr>
              <p:cNvPr id="71" name="Freeform 156">
                <a:extLst>
                  <a:ext uri="{FF2B5EF4-FFF2-40B4-BE49-F238E27FC236}">
                    <a16:creationId xmlns:a16="http://schemas.microsoft.com/office/drawing/2014/main" id="{FFC19470-6669-EBC4-86A1-AC3BA4E16FDE}"/>
                  </a:ext>
                </a:extLst>
              </p:cNvPr>
              <p:cNvSpPr/>
              <p:nvPr/>
            </p:nvSpPr>
            <p:spPr>
              <a:xfrm>
                <a:off x="5605850" y="4046452"/>
                <a:ext cx="256019" cy="171727"/>
              </a:xfrm>
              <a:custGeom>
                <a:avLst/>
                <a:gdLst>
                  <a:gd name="connsiteX0" fmla="*/ 31407 w 256019"/>
                  <a:gd name="connsiteY0" fmla="*/ 79387 h 171727"/>
                  <a:gd name="connsiteX1" fmla="*/ 0 w 256019"/>
                  <a:gd name="connsiteY1" fmla="*/ 25125 h 171727"/>
                  <a:gd name="connsiteX2" fmla="*/ 43780 w 256019"/>
                  <a:gd name="connsiteY2" fmla="*/ 373 h 171727"/>
                  <a:gd name="connsiteX3" fmla="*/ 54250 w 256019"/>
                  <a:gd name="connsiteY3" fmla="*/ 2278 h 171727"/>
                  <a:gd name="connsiteX4" fmla="*/ 252213 w 256019"/>
                  <a:gd name="connsiteY4" fmla="*/ 116514 h 171727"/>
                  <a:gd name="connsiteX5" fmla="*/ 256020 w 256019"/>
                  <a:gd name="connsiteY5" fmla="*/ 120321 h 171727"/>
                  <a:gd name="connsiteX6" fmla="*/ 226515 w 256019"/>
                  <a:gd name="connsiteY6" fmla="*/ 171727 h 171727"/>
                  <a:gd name="connsiteX7" fmla="*/ 66622 w 256019"/>
                  <a:gd name="connsiteY7" fmla="*/ 79387 h 171727"/>
                  <a:gd name="connsiteX8" fmla="*/ 31407 w 256019"/>
                  <a:gd name="connsiteY8" fmla="*/ 79387 h 1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019" h="171727">
                    <a:moveTo>
                      <a:pt x="31407" y="79387"/>
                    </a:moveTo>
                    <a:cubicBezTo>
                      <a:pt x="20939" y="61299"/>
                      <a:pt x="11421" y="44164"/>
                      <a:pt x="0" y="25125"/>
                    </a:cubicBezTo>
                    <a:cubicBezTo>
                      <a:pt x="15228" y="16557"/>
                      <a:pt x="29504" y="7989"/>
                      <a:pt x="43780" y="373"/>
                    </a:cubicBezTo>
                    <a:cubicBezTo>
                      <a:pt x="46635" y="-579"/>
                      <a:pt x="51394" y="373"/>
                      <a:pt x="54250" y="2278"/>
                    </a:cubicBezTo>
                    <a:cubicBezTo>
                      <a:pt x="119920" y="40356"/>
                      <a:pt x="185590" y="78435"/>
                      <a:pt x="252213" y="116514"/>
                    </a:cubicBezTo>
                    <a:cubicBezTo>
                      <a:pt x="253164" y="117466"/>
                      <a:pt x="254116" y="118417"/>
                      <a:pt x="256020" y="120321"/>
                    </a:cubicBezTo>
                    <a:cubicBezTo>
                      <a:pt x="246502" y="137457"/>
                      <a:pt x="236033" y="154592"/>
                      <a:pt x="226515" y="171727"/>
                    </a:cubicBezTo>
                    <a:cubicBezTo>
                      <a:pt x="172266" y="140313"/>
                      <a:pt x="119920" y="110802"/>
                      <a:pt x="66622" y="79387"/>
                    </a:cubicBezTo>
                    <a:cubicBezTo>
                      <a:pt x="55201" y="73675"/>
                      <a:pt x="44732" y="65107"/>
                      <a:pt x="31407" y="79387"/>
                    </a:cubicBezTo>
                    <a:close/>
                  </a:path>
                </a:pathLst>
              </a:custGeom>
              <a:grpFill/>
              <a:ln w="9514" cap="flat">
                <a:noFill/>
                <a:prstDash val="solid"/>
                <a:miter/>
              </a:ln>
            </p:spPr>
            <p:txBody>
              <a:bodyPr rtlCol="0" anchor="ctr"/>
              <a:lstStyle/>
              <a:p>
                <a:endParaRPr lang="en-US"/>
              </a:p>
            </p:txBody>
          </p:sp>
          <p:sp>
            <p:nvSpPr>
              <p:cNvPr id="72" name="Freeform 157">
                <a:extLst>
                  <a:ext uri="{FF2B5EF4-FFF2-40B4-BE49-F238E27FC236}">
                    <a16:creationId xmlns:a16="http://schemas.microsoft.com/office/drawing/2014/main" id="{959748C8-3055-7146-6B2D-693CA58E9929}"/>
                  </a:ext>
                </a:extLst>
              </p:cNvPr>
              <p:cNvSpPr/>
              <p:nvPr/>
            </p:nvSpPr>
            <p:spPr>
              <a:xfrm>
                <a:off x="6574728" y="5478583"/>
                <a:ext cx="60911" cy="59022"/>
              </a:xfrm>
              <a:custGeom>
                <a:avLst/>
                <a:gdLst>
                  <a:gd name="connsiteX0" fmla="*/ 60912 w 60911"/>
                  <a:gd name="connsiteY0" fmla="*/ 59022 h 59022"/>
                  <a:gd name="connsiteX1" fmla="*/ 0 w 60911"/>
                  <a:gd name="connsiteY1" fmla="*/ 59022 h 59022"/>
                  <a:gd name="connsiteX2" fmla="*/ 0 w 60911"/>
                  <a:gd name="connsiteY2" fmla="*/ 0 h 59022"/>
                  <a:gd name="connsiteX3" fmla="*/ 60912 w 60911"/>
                  <a:gd name="connsiteY3" fmla="*/ 0 h 59022"/>
                  <a:gd name="connsiteX4" fmla="*/ 60912 w 60911"/>
                  <a:gd name="connsiteY4" fmla="*/ 59022 h 5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11" h="59022">
                    <a:moveTo>
                      <a:pt x="60912" y="59022"/>
                    </a:moveTo>
                    <a:cubicBezTo>
                      <a:pt x="40925" y="59022"/>
                      <a:pt x="20939" y="59022"/>
                      <a:pt x="0" y="59022"/>
                    </a:cubicBezTo>
                    <a:cubicBezTo>
                      <a:pt x="0" y="39983"/>
                      <a:pt x="0" y="20943"/>
                      <a:pt x="0" y="0"/>
                    </a:cubicBezTo>
                    <a:cubicBezTo>
                      <a:pt x="19987" y="0"/>
                      <a:pt x="39973" y="0"/>
                      <a:pt x="60912" y="0"/>
                    </a:cubicBezTo>
                    <a:cubicBezTo>
                      <a:pt x="60912" y="19992"/>
                      <a:pt x="60912" y="39031"/>
                      <a:pt x="60912" y="59022"/>
                    </a:cubicBezTo>
                    <a:close/>
                  </a:path>
                </a:pathLst>
              </a:custGeom>
              <a:grpFill/>
              <a:ln w="9514" cap="flat">
                <a:noFill/>
                <a:prstDash val="solid"/>
                <a:miter/>
              </a:ln>
            </p:spPr>
            <p:txBody>
              <a:bodyPr rtlCol="0" anchor="ctr"/>
              <a:lstStyle/>
              <a:p>
                <a:endParaRPr lang="en-US"/>
              </a:p>
            </p:txBody>
          </p:sp>
          <p:sp>
            <p:nvSpPr>
              <p:cNvPr id="73" name="Freeform 158">
                <a:extLst>
                  <a:ext uri="{FF2B5EF4-FFF2-40B4-BE49-F238E27FC236}">
                    <a16:creationId xmlns:a16="http://schemas.microsoft.com/office/drawing/2014/main" id="{23B22134-FB3A-AB09-92D7-F541948D5832}"/>
                  </a:ext>
                </a:extLst>
              </p:cNvPr>
              <p:cNvSpPr/>
              <p:nvPr/>
            </p:nvSpPr>
            <p:spPr>
              <a:xfrm>
                <a:off x="5421212" y="4148686"/>
                <a:ext cx="84705" cy="82058"/>
              </a:xfrm>
              <a:custGeom>
                <a:avLst/>
                <a:gdLst>
                  <a:gd name="connsiteX0" fmla="*/ 0 w 84705"/>
                  <a:gd name="connsiteY0" fmla="*/ 30463 h 82058"/>
                  <a:gd name="connsiteX1" fmla="*/ 53298 w 84705"/>
                  <a:gd name="connsiteY1" fmla="*/ 0 h 82058"/>
                  <a:gd name="connsiteX2" fmla="*/ 84705 w 84705"/>
                  <a:gd name="connsiteY2" fmla="*/ 53310 h 82058"/>
                  <a:gd name="connsiteX3" fmla="*/ 35214 w 84705"/>
                  <a:gd name="connsiteY3" fmla="*/ 81869 h 82058"/>
                  <a:gd name="connsiteX4" fmla="*/ 27601 w 84705"/>
                  <a:gd name="connsiteY4" fmla="*/ 78061 h 82058"/>
                  <a:gd name="connsiteX5" fmla="*/ 0 w 84705"/>
                  <a:gd name="connsiteY5" fmla="*/ 30463 h 8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5" h="82058">
                    <a:moveTo>
                      <a:pt x="0" y="30463"/>
                    </a:moveTo>
                    <a:cubicBezTo>
                      <a:pt x="17131" y="19991"/>
                      <a:pt x="34263" y="10472"/>
                      <a:pt x="53298" y="0"/>
                    </a:cubicBezTo>
                    <a:cubicBezTo>
                      <a:pt x="63767" y="17135"/>
                      <a:pt x="73284" y="34271"/>
                      <a:pt x="84705" y="53310"/>
                    </a:cubicBezTo>
                    <a:cubicBezTo>
                      <a:pt x="67574" y="62830"/>
                      <a:pt x="51394" y="72350"/>
                      <a:pt x="35214" y="81869"/>
                    </a:cubicBezTo>
                    <a:cubicBezTo>
                      <a:pt x="33311" y="82821"/>
                      <a:pt x="28552" y="79965"/>
                      <a:pt x="27601" y="78061"/>
                    </a:cubicBezTo>
                    <a:cubicBezTo>
                      <a:pt x="18083" y="61878"/>
                      <a:pt x="9517" y="46646"/>
                      <a:pt x="0" y="30463"/>
                    </a:cubicBezTo>
                    <a:close/>
                  </a:path>
                </a:pathLst>
              </a:custGeom>
              <a:grpFill/>
              <a:ln w="9514" cap="flat">
                <a:noFill/>
                <a:prstDash val="solid"/>
                <a:miter/>
              </a:ln>
            </p:spPr>
            <p:txBody>
              <a:bodyPr rtlCol="0" anchor="ctr"/>
              <a:lstStyle/>
              <a:p>
                <a:endParaRPr lang="en-US"/>
              </a:p>
            </p:txBody>
          </p:sp>
          <p:sp>
            <p:nvSpPr>
              <p:cNvPr id="74" name="Freeform 159">
                <a:extLst>
                  <a:ext uri="{FF2B5EF4-FFF2-40B4-BE49-F238E27FC236}">
                    <a16:creationId xmlns:a16="http://schemas.microsoft.com/office/drawing/2014/main" id="{FB5C1158-9169-3FB8-B5E9-0E1FAB59E6A4}"/>
                  </a:ext>
                </a:extLst>
              </p:cNvPr>
              <p:cNvSpPr/>
              <p:nvPr/>
            </p:nvSpPr>
            <p:spPr>
              <a:xfrm>
                <a:off x="5514695" y="4094424"/>
                <a:ext cx="82590" cy="80212"/>
              </a:xfrm>
              <a:custGeom>
                <a:avLst/>
                <a:gdLst>
                  <a:gd name="connsiteX0" fmla="*/ 52134 w 82590"/>
                  <a:gd name="connsiteY0" fmla="*/ 0 h 80212"/>
                  <a:gd name="connsiteX1" fmla="*/ 82590 w 82590"/>
                  <a:gd name="connsiteY1" fmla="*/ 53310 h 80212"/>
                  <a:gd name="connsiteX2" fmla="*/ 35955 w 82590"/>
                  <a:gd name="connsiteY2" fmla="*/ 79965 h 80212"/>
                  <a:gd name="connsiteX3" fmla="*/ 24534 w 82590"/>
                  <a:gd name="connsiteY3" fmla="*/ 76157 h 80212"/>
                  <a:gd name="connsiteX4" fmla="*/ 2643 w 82590"/>
                  <a:gd name="connsiteY4" fmla="*/ 39031 h 80212"/>
                  <a:gd name="connsiteX5" fmla="*/ 6450 w 82590"/>
                  <a:gd name="connsiteY5" fmla="*/ 25703 h 80212"/>
                  <a:gd name="connsiteX6" fmla="*/ 52134 w 82590"/>
                  <a:gd name="connsiteY6" fmla="*/ 0 h 80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590" h="80212">
                    <a:moveTo>
                      <a:pt x="52134" y="0"/>
                    </a:moveTo>
                    <a:cubicBezTo>
                      <a:pt x="62603" y="18087"/>
                      <a:pt x="72121" y="35223"/>
                      <a:pt x="82590" y="53310"/>
                    </a:cubicBezTo>
                    <a:cubicBezTo>
                      <a:pt x="66410" y="62830"/>
                      <a:pt x="52134" y="72350"/>
                      <a:pt x="35955" y="79965"/>
                    </a:cubicBezTo>
                    <a:cubicBezTo>
                      <a:pt x="33099" y="80917"/>
                      <a:pt x="26437" y="79013"/>
                      <a:pt x="24534" y="76157"/>
                    </a:cubicBezTo>
                    <a:cubicBezTo>
                      <a:pt x="16920" y="64734"/>
                      <a:pt x="10257" y="51406"/>
                      <a:pt x="2643" y="39031"/>
                    </a:cubicBezTo>
                    <a:cubicBezTo>
                      <a:pt x="-2115" y="32367"/>
                      <a:pt x="-212" y="28559"/>
                      <a:pt x="6450" y="25703"/>
                    </a:cubicBezTo>
                    <a:cubicBezTo>
                      <a:pt x="21678" y="18087"/>
                      <a:pt x="35955" y="9520"/>
                      <a:pt x="52134" y="0"/>
                    </a:cubicBezTo>
                    <a:close/>
                  </a:path>
                </a:pathLst>
              </a:custGeom>
              <a:grpFill/>
              <a:ln w="9514" cap="flat">
                <a:noFill/>
                <a:prstDash val="solid"/>
                <a:miter/>
              </a:ln>
            </p:spPr>
            <p:txBody>
              <a:bodyPr rtlCol="0" anchor="ctr"/>
              <a:lstStyle/>
              <a:p>
                <a:endParaRPr lang="en-US"/>
              </a:p>
            </p:txBody>
          </p:sp>
          <p:sp>
            <p:nvSpPr>
              <p:cNvPr id="75" name="Freeform 160">
                <a:extLst>
                  <a:ext uri="{FF2B5EF4-FFF2-40B4-BE49-F238E27FC236}">
                    <a16:creationId xmlns:a16="http://schemas.microsoft.com/office/drawing/2014/main" id="{AF4DA788-B9A8-F8CD-4AA8-BBFF50107F6C}"/>
                  </a:ext>
                </a:extLst>
              </p:cNvPr>
              <p:cNvSpPr/>
              <p:nvPr/>
            </p:nvSpPr>
            <p:spPr>
              <a:xfrm>
                <a:off x="6573776" y="5585203"/>
                <a:ext cx="62814" cy="59735"/>
              </a:xfrm>
              <a:custGeom>
                <a:avLst/>
                <a:gdLst>
                  <a:gd name="connsiteX0" fmla="*/ 0 w 62814"/>
                  <a:gd name="connsiteY0" fmla="*/ 0 h 59735"/>
                  <a:gd name="connsiteX1" fmla="*/ 62815 w 62814"/>
                  <a:gd name="connsiteY1" fmla="*/ 0 h 59735"/>
                  <a:gd name="connsiteX2" fmla="*/ 62815 w 62814"/>
                  <a:gd name="connsiteY2" fmla="*/ 51406 h 59735"/>
                  <a:gd name="connsiteX3" fmla="*/ 54249 w 62814"/>
                  <a:gd name="connsiteY3" fmla="*/ 59022 h 59735"/>
                  <a:gd name="connsiteX4" fmla="*/ 10469 w 62814"/>
                  <a:gd name="connsiteY4" fmla="*/ 59022 h 59735"/>
                  <a:gd name="connsiteX5" fmla="*/ 952 w 62814"/>
                  <a:gd name="connsiteY5" fmla="*/ 50454 h 59735"/>
                  <a:gd name="connsiteX6" fmla="*/ 0 w 62814"/>
                  <a:gd name="connsiteY6" fmla="*/ 0 h 5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14" h="59735">
                    <a:moveTo>
                      <a:pt x="0" y="0"/>
                    </a:moveTo>
                    <a:cubicBezTo>
                      <a:pt x="21890" y="0"/>
                      <a:pt x="40925" y="0"/>
                      <a:pt x="62815" y="0"/>
                    </a:cubicBezTo>
                    <a:cubicBezTo>
                      <a:pt x="62815" y="18088"/>
                      <a:pt x="62815" y="35223"/>
                      <a:pt x="62815" y="51406"/>
                    </a:cubicBezTo>
                    <a:cubicBezTo>
                      <a:pt x="62815" y="54262"/>
                      <a:pt x="57105" y="59022"/>
                      <a:pt x="54249" y="59022"/>
                    </a:cubicBezTo>
                    <a:cubicBezTo>
                      <a:pt x="39973" y="59974"/>
                      <a:pt x="24745" y="59974"/>
                      <a:pt x="10469" y="59022"/>
                    </a:cubicBezTo>
                    <a:cubicBezTo>
                      <a:pt x="7614" y="59022"/>
                      <a:pt x="1903" y="53310"/>
                      <a:pt x="952" y="50454"/>
                    </a:cubicBezTo>
                    <a:cubicBezTo>
                      <a:pt x="0" y="35223"/>
                      <a:pt x="0" y="18088"/>
                      <a:pt x="0" y="0"/>
                    </a:cubicBezTo>
                    <a:close/>
                  </a:path>
                </a:pathLst>
              </a:custGeom>
              <a:grpFill/>
              <a:ln w="9514" cap="flat">
                <a:noFill/>
                <a:prstDash val="solid"/>
                <a:miter/>
              </a:ln>
            </p:spPr>
            <p:txBody>
              <a:bodyPr rtlCol="0" anchor="ctr"/>
              <a:lstStyle/>
              <a:p>
                <a:endParaRPr lang="en-US"/>
              </a:p>
            </p:txBody>
          </p:sp>
          <p:sp>
            <p:nvSpPr>
              <p:cNvPr id="76" name="Freeform 161">
                <a:extLst>
                  <a:ext uri="{FF2B5EF4-FFF2-40B4-BE49-F238E27FC236}">
                    <a16:creationId xmlns:a16="http://schemas.microsoft.com/office/drawing/2014/main" id="{30B44A96-F367-230F-7604-C039C345C8CE}"/>
                  </a:ext>
                </a:extLst>
              </p:cNvPr>
              <p:cNvSpPr/>
              <p:nvPr/>
            </p:nvSpPr>
            <p:spPr>
              <a:xfrm>
                <a:off x="4667006" y="5465256"/>
                <a:ext cx="61334" cy="59974"/>
              </a:xfrm>
              <a:custGeom>
                <a:avLst/>
                <a:gdLst>
                  <a:gd name="connsiteX0" fmla="*/ 423 w 61334"/>
                  <a:gd name="connsiteY0" fmla="*/ 0 h 59974"/>
                  <a:gd name="connsiteX1" fmla="*/ 61335 w 61334"/>
                  <a:gd name="connsiteY1" fmla="*/ 0 h 59974"/>
                  <a:gd name="connsiteX2" fmla="*/ 61335 w 61334"/>
                  <a:gd name="connsiteY2" fmla="*/ 59974 h 59974"/>
                  <a:gd name="connsiteX3" fmla="*/ 7085 w 61334"/>
                  <a:gd name="connsiteY3" fmla="*/ 59974 h 59974"/>
                  <a:gd name="connsiteX4" fmla="*/ 423 w 61334"/>
                  <a:gd name="connsiteY4" fmla="*/ 53310 h 59974"/>
                  <a:gd name="connsiteX5" fmla="*/ 423 w 61334"/>
                  <a:gd name="connsiteY5" fmla="*/ 0 h 5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34" h="59974">
                    <a:moveTo>
                      <a:pt x="423" y="0"/>
                    </a:moveTo>
                    <a:cubicBezTo>
                      <a:pt x="21362" y="0"/>
                      <a:pt x="41348" y="0"/>
                      <a:pt x="61335" y="0"/>
                    </a:cubicBezTo>
                    <a:cubicBezTo>
                      <a:pt x="61335" y="19040"/>
                      <a:pt x="61335" y="39031"/>
                      <a:pt x="61335" y="59974"/>
                    </a:cubicBezTo>
                    <a:cubicBezTo>
                      <a:pt x="43252" y="59974"/>
                      <a:pt x="25168" y="59974"/>
                      <a:pt x="7085" y="59974"/>
                    </a:cubicBezTo>
                    <a:cubicBezTo>
                      <a:pt x="4230" y="59974"/>
                      <a:pt x="423" y="56166"/>
                      <a:pt x="423" y="53310"/>
                    </a:cubicBezTo>
                    <a:cubicBezTo>
                      <a:pt x="-529" y="35223"/>
                      <a:pt x="423" y="18087"/>
                      <a:pt x="423" y="0"/>
                    </a:cubicBezTo>
                    <a:close/>
                  </a:path>
                </a:pathLst>
              </a:custGeom>
              <a:grpFill/>
              <a:ln w="9514" cap="flat">
                <a:noFill/>
                <a:prstDash val="solid"/>
                <a:miter/>
              </a:ln>
            </p:spPr>
            <p:txBody>
              <a:bodyPr rtlCol="0" anchor="ctr"/>
              <a:lstStyle/>
              <a:p>
                <a:endParaRPr lang="en-US"/>
              </a:p>
            </p:txBody>
          </p:sp>
          <p:sp>
            <p:nvSpPr>
              <p:cNvPr id="77" name="Freeform 162">
                <a:extLst>
                  <a:ext uri="{FF2B5EF4-FFF2-40B4-BE49-F238E27FC236}">
                    <a16:creationId xmlns:a16="http://schemas.microsoft.com/office/drawing/2014/main" id="{2CE211FB-7C60-18C6-9BC7-8BC6CE19F375}"/>
                  </a:ext>
                </a:extLst>
              </p:cNvPr>
              <p:cNvSpPr/>
              <p:nvPr/>
            </p:nvSpPr>
            <p:spPr>
              <a:xfrm>
                <a:off x="4666715" y="5571453"/>
                <a:ext cx="61625" cy="60820"/>
              </a:xfrm>
              <a:custGeom>
                <a:avLst/>
                <a:gdLst>
                  <a:gd name="connsiteX0" fmla="*/ 61626 w 61625"/>
                  <a:gd name="connsiteY0" fmla="*/ 60397 h 60820"/>
                  <a:gd name="connsiteX1" fmla="*/ 9280 w 61625"/>
                  <a:gd name="connsiteY1" fmla="*/ 60397 h 60820"/>
                  <a:gd name="connsiteX2" fmla="*/ 714 w 61625"/>
                  <a:gd name="connsiteY2" fmla="*/ 51829 h 60820"/>
                  <a:gd name="connsiteX3" fmla="*/ 714 w 61625"/>
                  <a:gd name="connsiteY3" fmla="*/ 8991 h 60820"/>
                  <a:gd name="connsiteX4" fmla="*/ 7376 w 61625"/>
                  <a:gd name="connsiteY4" fmla="*/ 423 h 60820"/>
                  <a:gd name="connsiteX5" fmla="*/ 61626 w 61625"/>
                  <a:gd name="connsiteY5" fmla="*/ 423 h 60820"/>
                  <a:gd name="connsiteX6" fmla="*/ 61626 w 61625"/>
                  <a:gd name="connsiteY6" fmla="*/ 60397 h 6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625" h="60820">
                    <a:moveTo>
                      <a:pt x="61626" y="60397"/>
                    </a:moveTo>
                    <a:cubicBezTo>
                      <a:pt x="43542" y="60397"/>
                      <a:pt x="26411" y="61349"/>
                      <a:pt x="9280" y="60397"/>
                    </a:cubicBezTo>
                    <a:cubicBezTo>
                      <a:pt x="6424" y="60397"/>
                      <a:pt x="714" y="54685"/>
                      <a:pt x="714" y="51829"/>
                    </a:cubicBezTo>
                    <a:cubicBezTo>
                      <a:pt x="-238" y="37550"/>
                      <a:pt x="-238" y="23270"/>
                      <a:pt x="714" y="8991"/>
                    </a:cubicBezTo>
                    <a:cubicBezTo>
                      <a:pt x="714" y="6135"/>
                      <a:pt x="5473" y="1375"/>
                      <a:pt x="7376" y="423"/>
                    </a:cubicBezTo>
                    <a:cubicBezTo>
                      <a:pt x="25459" y="-529"/>
                      <a:pt x="43542" y="423"/>
                      <a:pt x="61626" y="423"/>
                    </a:cubicBezTo>
                    <a:cubicBezTo>
                      <a:pt x="61626" y="20415"/>
                      <a:pt x="61626" y="39454"/>
                      <a:pt x="61626" y="60397"/>
                    </a:cubicBezTo>
                    <a:close/>
                  </a:path>
                </a:pathLst>
              </a:custGeom>
              <a:grpFill/>
              <a:ln w="9514" cap="flat">
                <a:noFill/>
                <a:prstDash val="solid"/>
                <a:miter/>
              </a:ln>
            </p:spPr>
            <p:txBody>
              <a:bodyPr rtlCol="0" anchor="ctr"/>
              <a:lstStyle/>
              <a:p>
                <a:endParaRPr lang="en-US"/>
              </a:p>
            </p:txBody>
          </p:sp>
        </p:grpSp>
      </p:grpSp>
      <p:grpSp>
        <p:nvGrpSpPr>
          <p:cNvPr id="81" name="Group 80">
            <a:extLst>
              <a:ext uri="{FF2B5EF4-FFF2-40B4-BE49-F238E27FC236}">
                <a16:creationId xmlns:a16="http://schemas.microsoft.com/office/drawing/2014/main" id="{985A3088-0852-A19A-663F-CE5EB4A687B1}"/>
              </a:ext>
            </a:extLst>
          </p:cNvPr>
          <p:cNvGrpSpPr/>
          <p:nvPr/>
        </p:nvGrpSpPr>
        <p:grpSpPr>
          <a:xfrm>
            <a:off x="1573726" y="1523789"/>
            <a:ext cx="988704" cy="984251"/>
            <a:chOff x="4087280" y="1040917"/>
            <a:chExt cx="2378583" cy="2377819"/>
          </a:xfrm>
          <a:solidFill>
            <a:schemeClr val="bg1"/>
          </a:solidFill>
        </p:grpSpPr>
        <p:sp>
          <p:nvSpPr>
            <p:cNvPr id="82" name="Freeform 2">
              <a:extLst>
                <a:ext uri="{FF2B5EF4-FFF2-40B4-BE49-F238E27FC236}">
                  <a16:creationId xmlns:a16="http://schemas.microsoft.com/office/drawing/2014/main" id="{8B8DD322-6340-69DA-A3E1-799CF2004D60}"/>
                </a:ext>
              </a:extLst>
            </p:cNvPr>
            <p:cNvSpPr/>
            <p:nvPr/>
          </p:nvSpPr>
          <p:spPr>
            <a:xfrm>
              <a:off x="4932177" y="1581098"/>
              <a:ext cx="1381341" cy="613706"/>
            </a:xfrm>
            <a:custGeom>
              <a:avLst/>
              <a:gdLst>
                <a:gd name="connsiteX0" fmla="*/ 1303948 w 1381341"/>
                <a:gd name="connsiteY0" fmla="*/ 384116 h 613706"/>
                <a:gd name="connsiteX1" fmla="*/ 1303948 w 1381341"/>
                <a:gd name="connsiteY1" fmla="*/ 309183 h 613706"/>
                <a:gd name="connsiteX2" fmla="*/ 1075023 w 1381341"/>
                <a:gd name="connsiteY2" fmla="*/ 309183 h 613706"/>
                <a:gd name="connsiteX3" fmla="*/ 1075023 w 1381341"/>
                <a:gd name="connsiteY3" fmla="*/ 382487 h 613706"/>
                <a:gd name="connsiteX4" fmla="*/ 997629 w 1381341"/>
                <a:gd name="connsiteY4" fmla="*/ 382487 h 613706"/>
                <a:gd name="connsiteX5" fmla="*/ 997629 w 1381341"/>
                <a:gd name="connsiteY5" fmla="*/ 309183 h 613706"/>
                <a:gd name="connsiteX6" fmla="*/ 767075 w 1381341"/>
                <a:gd name="connsiteY6" fmla="*/ 309183 h 613706"/>
                <a:gd name="connsiteX7" fmla="*/ 767075 w 1381341"/>
                <a:gd name="connsiteY7" fmla="*/ 384116 h 613706"/>
                <a:gd name="connsiteX8" fmla="*/ 626135 w 1381341"/>
                <a:gd name="connsiteY8" fmla="*/ 383301 h 613706"/>
                <a:gd name="connsiteX9" fmla="*/ 595992 w 1381341"/>
                <a:gd name="connsiteY9" fmla="*/ 404478 h 613706"/>
                <a:gd name="connsiteX10" fmla="*/ 319002 w 1381341"/>
                <a:gd name="connsiteY10" fmla="*/ 612987 h 613706"/>
                <a:gd name="connsiteX11" fmla="*/ 6165 w 1381341"/>
                <a:gd name="connsiteY11" fmla="*/ 367012 h 613706"/>
                <a:gd name="connsiteX12" fmla="*/ 319002 w 1381341"/>
                <a:gd name="connsiteY12" fmla="*/ 491 h 613706"/>
                <a:gd name="connsiteX13" fmla="*/ 594363 w 1381341"/>
                <a:gd name="connsiteY13" fmla="*/ 203299 h 613706"/>
                <a:gd name="connsiteX14" fmla="*/ 633467 w 1381341"/>
                <a:gd name="connsiteY14" fmla="*/ 230177 h 613706"/>
                <a:gd name="connsiteX15" fmla="*/ 1324315 w 1381341"/>
                <a:gd name="connsiteY15" fmla="*/ 229363 h 613706"/>
                <a:gd name="connsiteX16" fmla="*/ 1381342 w 1381341"/>
                <a:gd name="connsiteY16" fmla="*/ 285563 h 613706"/>
                <a:gd name="connsiteX17" fmla="*/ 1381342 w 1381341"/>
                <a:gd name="connsiteY17" fmla="*/ 331174 h 613706"/>
                <a:gd name="connsiteX18" fmla="*/ 1329202 w 1381341"/>
                <a:gd name="connsiteY18" fmla="*/ 383301 h 613706"/>
                <a:gd name="connsiteX19" fmla="*/ 1303948 w 1381341"/>
                <a:gd name="connsiteY19" fmla="*/ 384116 h 613706"/>
                <a:gd name="connsiteX20" fmla="*/ 229387 w 1381341"/>
                <a:gd name="connsiteY20" fmla="*/ 153615 h 613706"/>
                <a:gd name="connsiteX21" fmla="*/ 76228 w 1381341"/>
                <a:gd name="connsiteY21" fmla="*/ 306739 h 613706"/>
                <a:gd name="connsiteX22" fmla="*/ 229387 w 1381341"/>
                <a:gd name="connsiteY22" fmla="*/ 459863 h 613706"/>
                <a:gd name="connsiteX23" fmla="*/ 382547 w 1381341"/>
                <a:gd name="connsiteY23" fmla="*/ 306739 h 613706"/>
                <a:gd name="connsiteX24" fmla="*/ 229387 w 1381341"/>
                <a:gd name="connsiteY24" fmla="*/ 153615 h 61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81341" h="613706">
                  <a:moveTo>
                    <a:pt x="1303948" y="384116"/>
                  </a:moveTo>
                  <a:cubicBezTo>
                    <a:pt x="1303948" y="358052"/>
                    <a:pt x="1303948" y="333618"/>
                    <a:pt x="1303948" y="309183"/>
                  </a:cubicBezTo>
                  <a:cubicBezTo>
                    <a:pt x="1227368" y="309183"/>
                    <a:pt x="1152417" y="309183"/>
                    <a:pt x="1075023" y="309183"/>
                  </a:cubicBezTo>
                  <a:cubicBezTo>
                    <a:pt x="1075023" y="332803"/>
                    <a:pt x="1075023" y="357238"/>
                    <a:pt x="1075023" y="382487"/>
                  </a:cubicBezTo>
                  <a:cubicBezTo>
                    <a:pt x="1048139" y="382487"/>
                    <a:pt x="1023698" y="382487"/>
                    <a:pt x="997629" y="382487"/>
                  </a:cubicBezTo>
                  <a:cubicBezTo>
                    <a:pt x="997629" y="358867"/>
                    <a:pt x="997629" y="335246"/>
                    <a:pt x="997629" y="309183"/>
                  </a:cubicBezTo>
                  <a:cubicBezTo>
                    <a:pt x="920234" y="309183"/>
                    <a:pt x="845284" y="309183"/>
                    <a:pt x="767075" y="309183"/>
                  </a:cubicBezTo>
                  <a:cubicBezTo>
                    <a:pt x="767075" y="332803"/>
                    <a:pt x="767075" y="357238"/>
                    <a:pt x="767075" y="384116"/>
                  </a:cubicBezTo>
                  <a:cubicBezTo>
                    <a:pt x="718194" y="384116"/>
                    <a:pt x="672572" y="384930"/>
                    <a:pt x="626135" y="383301"/>
                  </a:cubicBezTo>
                  <a:cubicBezTo>
                    <a:pt x="609027" y="382487"/>
                    <a:pt x="601695" y="389003"/>
                    <a:pt x="595992" y="404478"/>
                  </a:cubicBezTo>
                  <a:cubicBezTo>
                    <a:pt x="547926" y="532353"/>
                    <a:pt x="454238" y="603213"/>
                    <a:pt x="319002" y="612987"/>
                  </a:cubicBezTo>
                  <a:cubicBezTo>
                    <a:pt x="171545" y="623576"/>
                    <a:pt x="37123" y="516063"/>
                    <a:pt x="6165" y="367012"/>
                  </a:cubicBezTo>
                  <a:cubicBezTo>
                    <a:pt x="-33754" y="178050"/>
                    <a:pt x="125923" y="-10911"/>
                    <a:pt x="319002" y="491"/>
                  </a:cubicBezTo>
                  <a:cubicBezTo>
                    <a:pt x="452609" y="8636"/>
                    <a:pt x="546297" y="77868"/>
                    <a:pt x="594363" y="203299"/>
                  </a:cubicBezTo>
                  <a:cubicBezTo>
                    <a:pt x="602510" y="224476"/>
                    <a:pt x="612286" y="230177"/>
                    <a:pt x="633467" y="230177"/>
                  </a:cubicBezTo>
                  <a:cubicBezTo>
                    <a:pt x="864021" y="229363"/>
                    <a:pt x="1093761" y="229363"/>
                    <a:pt x="1324315" y="229363"/>
                  </a:cubicBezTo>
                  <a:cubicBezTo>
                    <a:pt x="1369936" y="229363"/>
                    <a:pt x="1381342" y="240766"/>
                    <a:pt x="1381342" y="285563"/>
                  </a:cubicBezTo>
                  <a:cubicBezTo>
                    <a:pt x="1381342" y="301038"/>
                    <a:pt x="1381342" y="315699"/>
                    <a:pt x="1381342" y="331174"/>
                  </a:cubicBezTo>
                  <a:cubicBezTo>
                    <a:pt x="1381342" y="369455"/>
                    <a:pt x="1367492" y="383301"/>
                    <a:pt x="1329202" y="383301"/>
                  </a:cubicBezTo>
                  <a:cubicBezTo>
                    <a:pt x="1321870" y="384116"/>
                    <a:pt x="1314538" y="384116"/>
                    <a:pt x="1303948" y="384116"/>
                  </a:cubicBezTo>
                  <a:close/>
                  <a:moveTo>
                    <a:pt x="229387" y="153615"/>
                  </a:moveTo>
                  <a:cubicBezTo>
                    <a:pt x="143846" y="153615"/>
                    <a:pt x="76228" y="221218"/>
                    <a:pt x="76228" y="306739"/>
                  </a:cubicBezTo>
                  <a:cubicBezTo>
                    <a:pt x="76228" y="392261"/>
                    <a:pt x="144661" y="459863"/>
                    <a:pt x="229387" y="459863"/>
                  </a:cubicBezTo>
                  <a:cubicBezTo>
                    <a:pt x="314928" y="459863"/>
                    <a:pt x="382547" y="392261"/>
                    <a:pt x="382547" y="306739"/>
                  </a:cubicBezTo>
                  <a:cubicBezTo>
                    <a:pt x="382547" y="222033"/>
                    <a:pt x="314928" y="153615"/>
                    <a:pt x="229387" y="153615"/>
                  </a:cubicBezTo>
                  <a:close/>
                </a:path>
              </a:pathLst>
            </a:custGeom>
            <a:solidFill>
              <a:srgbClr val="2094D2"/>
            </a:solid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3" name="Freeform 3">
              <a:extLst>
                <a:ext uri="{FF2B5EF4-FFF2-40B4-BE49-F238E27FC236}">
                  <a16:creationId xmlns:a16="http://schemas.microsoft.com/office/drawing/2014/main" id="{D1886656-14B5-DEA1-FBA6-58B76AD72CEA}"/>
                </a:ext>
              </a:extLst>
            </p:cNvPr>
            <p:cNvSpPr/>
            <p:nvPr/>
          </p:nvSpPr>
          <p:spPr>
            <a:xfrm>
              <a:off x="4241241" y="2793549"/>
              <a:ext cx="552088" cy="553078"/>
            </a:xfrm>
            <a:custGeom>
              <a:avLst/>
              <a:gdLst>
                <a:gd name="connsiteX0" fmla="*/ 402188 w 552088"/>
                <a:gd name="connsiteY0" fmla="*/ 0 h 553078"/>
                <a:gd name="connsiteX1" fmla="*/ 552089 w 552088"/>
                <a:gd name="connsiteY1" fmla="*/ 149866 h 553078"/>
                <a:gd name="connsiteX2" fmla="*/ 398929 w 552088"/>
                <a:gd name="connsiteY2" fmla="*/ 331497 h 553078"/>
                <a:gd name="connsiteX3" fmla="*/ 251473 w 552088"/>
                <a:gd name="connsiteY3" fmla="*/ 504983 h 553078"/>
                <a:gd name="connsiteX4" fmla="*/ 7884 w 552088"/>
                <a:gd name="connsiteY4" fmla="*/ 453670 h 553078"/>
                <a:gd name="connsiteX5" fmla="*/ 55950 w 552088"/>
                <a:gd name="connsiteY5" fmla="*/ 294845 h 553078"/>
                <a:gd name="connsiteX6" fmla="*/ 315832 w 552088"/>
                <a:gd name="connsiteY6" fmla="*/ 74933 h 553078"/>
                <a:gd name="connsiteX7" fmla="*/ 402188 w 552088"/>
                <a:gd name="connsiteY7" fmla="*/ 0 h 553078"/>
                <a:gd name="connsiteX8" fmla="*/ 391597 w 552088"/>
                <a:gd name="connsiteY8" fmla="*/ 208509 h 553078"/>
                <a:gd name="connsiteX9" fmla="*/ 442922 w 552088"/>
                <a:gd name="connsiteY9" fmla="*/ 158011 h 553078"/>
                <a:gd name="connsiteX10" fmla="*/ 394856 w 552088"/>
                <a:gd name="connsiteY10" fmla="*/ 105884 h 553078"/>
                <a:gd name="connsiteX11" fmla="*/ 341902 w 552088"/>
                <a:gd name="connsiteY11" fmla="*/ 158011 h 553078"/>
                <a:gd name="connsiteX12" fmla="*/ 391597 w 552088"/>
                <a:gd name="connsiteY12" fmla="*/ 208509 h 553078"/>
                <a:gd name="connsiteX13" fmla="*/ 286504 w 552088"/>
                <a:gd name="connsiteY13" fmla="*/ 318465 h 553078"/>
                <a:gd name="connsiteX14" fmla="*/ 337828 w 552088"/>
                <a:gd name="connsiteY14" fmla="*/ 266338 h 553078"/>
                <a:gd name="connsiteX15" fmla="*/ 288133 w 552088"/>
                <a:gd name="connsiteY15" fmla="*/ 215025 h 553078"/>
                <a:gd name="connsiteX16" fmla="*/ 231920 w 552088"/>
                <a:gd name="connsiteY16" fmla="*/ 265524 h 553078"/>
                <a:gd name="connsiteX17" fmla="*/ 286504 w 552088"/>
                <a:gd name="connsiteY17" fmla="*/ 318465 h 553078"/>
                <a:gd name="connsiteX18" fmla="*/ 178966 w 552088"/>
                <a:gd name="connsiteY18" fmla="*/ 324167 h 553078"/>
                <a:gd name="connsiteX19" fmla="*/ 128456 w 552088"/>
                <a:gd name="connsiteY19" fmla="*/ 369778 h 553078"/>
                <a:gd name="connsiteX20" fmla="*/ 174893 w 552088"/>
                <a:gd name="connsiteY20" fmla="*/ 421091 h 553078"/>
                <a:gd name="connsiteX21" fmla="*/ 227032 w 552088"/>
                <a:gd name="connsiteY21" fmla="*/ 375480 h 553078"/>
                <a:gd name="connsiteX22" fmla="*/ 178966 w 552088"/>
                <a:gd name="connsiteY22" fmla="*/ 324167 h 55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52088" h="553078">
                  <a:moveTo>
                    <a:pt x="402188" y="0"/>
                  </a:moveTo>
                  <a:cubicBezTo>
                    <a:pt x="452698" y="50498"/>
                    <a:pt x="501579" y="99368"/>
                    <a:pt x="552089" y="149866"/>
                  </a:cubicBezTo>
                  <a:cubicBezTo>
                    <a:pt x="502393" y="208509"/>
                    <a:pt x="450254" y="269596"/>
                    <a:pt x="398929" y="331497"/>
                  </a:cubicBezTo>
                  <a:cubicBezTo>
                    <a:pt x="350049" y="389326"/>
                    <a:pt x="301983" y="448784"/>
                    <a:pt x="251473" y="504983"/>
                  </a:cubicBezTo>
                  <a:cubicBezTo>
                    <a:pt x="175707" y="588061"/>
                    <a:pt x="42915" y="558740"/>
                    <a:pt x="7884" y="453670"/>
                  </a:cubicBezTo>
                  <a:cubicBezTo>
                    <a:pt x="-11668" y="395027"/>
                    <a:pt x="5440" y="337199"/>
                    <a:pt x="55950" y="294845"/>
                  </a:cubicBezTo>
                  <a:cubicBezTo>
                    <a:pt x="142306" y="221541"/>
                    <a:pt x="229476" y="148237"/>
                    <a:pt x="315832" y="74933"/>
                  </a:cubicBezTo>
                  <a:cubicBezTo>
                    <a:pt x="345160" y="48869"/>
                    <a:pt x="374489" y="23620"/>
                    <a:pt x="402188" y="0"/>
                  </a:cubicBezTo>
                  <a:close/>
                  <a:moveTo>
                    <a:pt x="391597" y="208509"/>
                  </a:moveTo>
                  <a:cubicBezTo>
                    <a:pt x="409520" y="190590"/>
                    <a:pt x="427443" y="172672"/>
                    <a:pt x="442922" y="158011"/>
                  </a:cubicBezTo>
                  <a:cubicBezTo>
                    <a:pt x="427443" y="140907"/>
                    <a:pt x="410335" y="122988"/>
                    <a:pt x="394856" y="105884"/>
                  </a:cubicBezTo>
                  <a:cubicBezTo>
                    <a:pt x="376933" y="123802"/>
                    <a:pt x="359010" y="140907"/>
                    <a:pt x="341902" y="158011"/>
                  </a:cubicBezTo>
                  <a:cubicBezTo>
                    <a:pt x="359010" y="175115"/>
                    <a:pt x="376118" y="193034"/>
                    <a:pt x="391597" y="208509"/>
                  </a:cubicBezTo>
                  <a:close/>
                  <a:moveTo>
                    <a:pt x="286504" y="318465"/>
                  </a:moveTo>
                  <a:cubicBezTo>
                    <a:pt x="303612" y="300547"/>
                    <a:pt x="320720" y="283442"/>
                    <a:pt x="337828" y="266338"/>
                  </a:cubicBezTo>
                  <a:cubicBezTo>
                    <a:pt x="320720" y="248419"/>
                    <a:pt x="303612" y="230500"/>
                    <a:pt x="288133" y="215025"/>
                  </a:cubicBezTo>
                  <a:cubicBezTo>
                    <a:pt x="269395" y="232129"/>
                    <a:pt x="250658" y="248419"/>
                    <a:pt x="231920" y="265524"/>
                  </a:cubicBezTo>
                  <a:cubicBezTo>
                    <a:pt x="250658" y="284257"/>
                    <a:pt x="267766" y="300547"/>
                    <a:pt x="286504" y="318465"/>
                  </a:cubicBezTo>
                  <a:close/>
                  <a:moveTo>
                    <a:pt x="178966" y="324167"/>
                  </a:moveTo>
                  <a:cubicBezTo>
                    <a:pt x="160229" y="341271"/>
                    <a:pt x="143120" y="356746"/>
                    <a:pt x="128456" y="369778"/>
                  </a:cubicBezTo>
                  <a:cubicBezTo>
                    <a:pt x="146379" y="389326"/>
                    <a:pt x="162673" y="407245"/>
                    <a:pt x="174893" y="421091"/>
                  </a:cubicBezTo>
                  <a:cubicBezTo>
                    <a:pt x="193630" y="404801"/>
                    <a:pt x="211553" y="389326"/>
                    <a:pt x="227032" y="375480"/>
                  </a:cubicBezTo>
                  <a:cubicBezTo>
                    <a:pt x="210739" y="356746"/>
                    <a:pt x="194445" y="339642"/>
                    <a:pt x="178966" y="324167"/>
                  </a:cubicBezTo>
                  <a:close/>
                </a:path>
              </a:pathLst>
            </a:custGeom>
            <a:solidFill>
              <a:srgbClr val="2094D2"/>
            </a:solid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4" name="Freeform 4">
              <a:extLst>
                <a:ext uri="{FF2B5EF4-FFF2-40B4-BE49-F238E27FC236}">
                  <a16:creationId xmlns:a16="http://schemas.microsoft.com/office/drawing/2014/main" id="{DB6B1A4C-A56E-638F-5F09-F96C614F5EAE}"/>
                </a:ext>
              </a:extLst>
            </p:cNvPr>
            <p:cNvSpPr/>
            <p:nvPr/>
          </p:nvSpPr>
          <p:spPr>
            <a:xfrm>
              <a:off x="4087280" y="1040917"/>
              <a:ext cx="2378583" cy="2377819"/>
            </a:xfrm>
            <a:custGeom>
              <a:avLst/>
              <a:gdLst>
                <a:gd name="connsiteX0" fmla="*/ 2378584 w 2378583"/>
                <a:gd name="connsiteY0" fmla="*/ 1839931 h 2377819"/>
                <a:gd name="connsiteX1" fmla="*/ 2348441 w 2378583"/>
                <a:gd name="connsiteY1" fmla="*/ 1839931 h 2377819"/>
                <a:gd name="connsiteX2" fmla="*/ 1377345 w 2378583"/>
                <a:gd name="connsiteY2" fmla="*/ 1839931 h 2377819"/>
                <a:gd name="connsiteX3" fmla="*/ 1334167 w 2378583"/>
                <a:gd name="connsiteY3" fmla="*/ 1854592 h 2377819"/>
                <a:gd name="connsiteX4" fmla="*/ 719899 w 2378583"/>
                <a:gd name="connsiteY4" fmla="*/ 1940114 h 2377819"/>
                <a:gd name="connsiteX5" fmla="*/ 689756 w 2378583"/>
                <a:gd name="connsiteY5" fmla="*/ 1947444 h 2377819"/>
                <a:gd name="connsiteX6" fmla="*/ 397287 w 2378583"/>
                <a:gd name="connsiteY6" fmla="*/ 2293602 h 2377819"/>
                <a:gd name="connsiteX7" fmla="*/ 174880 w 2378583"/>
                <a:gd name="connsiteY7" fmla="*/ 2371793 h 2377819"/>
                <a:gd name="connsiteX8" fmla="*/ 9500 w 2378583"/>
                <a:gd name="connsiteY8" fmla="*/ 2215411 h 2377819"/>
                <a:gd name="connsiteX9" fmla="*/ 71416 w 2378583"/>
                <a:gd name="connsiteY9" fmla="*/ 1994684 h 2377819"/>
                <a:gd name="connsiteX10" fmla="*/ 341074 w 2378583"/>
                <a:gd name="connsiteY10" fmla="*/ 1764184 h 2377819"/>
                <a:gd name="connsiteX11" fmla="*/ 444538 w 2378583"/>
                <a:gd name="connsiteY11" fmla="*/ 1677034 h 2377819"/>
                <a:gd name="connsiteX12" fmla="*/ 417654 w 2378583"/>
                <a:gd name="connsiteY12" fmla="*/ 1608616 h 2377819"/>
                <a:gd name="connsiteX13" fmla="*/ 451870 w 2378583"/>
                <a:gd name="connsiteY13" fmla="*/ 1149244 h 2377819"/>
                <a:gd name="connsiteX14" fmla="*/ 461646 w 2378583"/>
                <a:gd name="connsiteY14" fmla="*/ 1108520 h 2377819"/>
                <a:gd name="connsiteX15" fmla="*/ 461646 w 2378583"/>
                <a:gd name="connsiteY15" fmla="*/ 29322 h 2377819"/>
                <a:gd name="connsiteX16" fmla="*/ 461646 w 2378583"/>
                <a:gd name="connsiteY16" fmla="*/ 0 h 2377819"/>
                <a:gd name="connsiteX17" fmla="*/ 2378584 w 2378583"/>
                <a:gd name="connsiteY17" fmla="*/ 0 h 2377819"/>
                <a:gd name="connsiteX18" fmla="*/ 2378584 w 2378583"/>
                <a:gd name="connsiteY18" fmla="*/ 1839931 h 2377819"/>
                <a:gd name="connsiteX19" fmla="*/ 2302819 w 2378583"/>
                <a:gd name="connsiteY19" fmla="*/ 383624 h 2377819"/>
                <a:gd name="connsiteX20" fmla="*/ 539856 w 2378583"/>
                <a:gd name="connsiteY20" fmla="*/ 383624 h 2377819"/>
                <a:gd name="connsiteX21" fmla="*/ 539856 w 2378583"/>
                <a:gd name="connsiteY21" fmla="*/ 1015668 h 2377819"/>
                <a:gd name="connsiteX22" fmla="*/ 688127 w 2378583"/>
                <a:gd name="connsiteY22" fmla="*/ 910599 h 2377819"/>
                <a:gd name="connsiteX23" fmla="*/ 694644 w 2378583"/>
                <a:gd name="connsiteY23" fmla="*/ 893495 h 2377819"/>
                <a:gd name="connsiteX24" fmla="*/ 697088 w 2378583"/>
                <a:gd name="connsiteY24" fmla="*/ 785982 h 2377819"/>
                <a:gd name="connsiteX25" fmla="*/ 1031106 w 2378583"/>
                <a:gd name="connsiteY25" fmla="*/ 461815 h 2377819"/>
                <a:gd name="connsiteX26" fmla="*/ 1418078 w 2378583"/>
                <a:gd name="connsiteY26" fmla="*/ 671139 h 2377819"/>
                <a:gd name="connsiteX27" fmla="*/ 1449036 w 2378583"/>
                <a:gd name="connsiteY27" fmla="*/ 689872 h 2377819"/>
                <a:gd name="connsiteX28" fmla="*/ 2110555 w 2378583"/>
                <a:gd name="connsiteY28" fmla="*/ 689872 h 2377819"/>
                <a:gd name="connsiteX29" fmla="*/ 2226239 w 2378583"/>
                <a:gd name="connsiteY29" fmla="*/ 804715 h 2377819"/>
                <a:gd name="connsiteX30" fmla="*/ 2226239 w 2378583"/>
                <a:gd name="connsiteY30" fmla="*/ 883721 h 2377819"/>
                <a:gd name="connsiteX31" fmla="*/ 2130107 w 2378583"/>
                <a:gd name="connsiteY31" fmla="*/ 995306 h 2377819"/>
                <a:gd name="connsiteX32" fmla="*/ 1996500 w 2378583"/>
                <a:gd name="connsiteY32" fmla="*/ 996120 h 2377819"/>
                <a:gd name="connsiteX33" fmla="*/ 1996500 w 2378583"/>
                <a:gd name="connsiteY33" fmla="*/ 922002 h 2377819"/>
                <a:gd name="connsiteX34" fmla="*/ 1919105 w 2378583"/>
                <a:gd name="connsiteY34" fmla="*/ 922002 h 2377819"/>
                <a:gd name="connsiteX35" fmla="*/ 1919105 w 2378583"/>
                <a:gd name="connsiteY35" fmla="*/ 995306 h 2377819"/>
                <a:gd name="connsiteX36" fmla="*/ 1688552 w 2378583"/>
                <a:gd name="connsiteY36" fmla="*/ 995306 h 2377819"/>
                <a:gd name="connsiteX37" fmla="*/ 1688552 w 2378583"/>
                <a:gd name="connsiteY37" fmla="*/ 921187 h 2377819"/>
                <a:gd name="connsiteX38" fmla="*/ 1611972 w 2378583"/>
                <a:gd name="connsiteY38" fmla="*/ 921187 h 2377819"/>
                <a:gd name="connsiteX39" fmla="*/ 1611972 w 2378583"/>
                <a:gd name="connsiteY39" fmla="*/ 996935 h 2377819"/>
                <a:gd name="connsiteX40" fmla="*/ 1446592 w 2378583"/>
                <a:gd name="connsiteY40" fmla="*/ 996935 h 2377819"/>
                <a:gd name="connsiteX41" fmla="*/ 1419708 w 2378583"/>
                <a:gd name="connsiteY41" fmla="*/ 1013225 h 2377819"/>
                <a:gd name="connsiteX42" fmla="*/ 1408302 w 2378583"/>
                <a:gd name="connsiteY42" fmla="*/ 1034401 h 2377819"/>
                <a:gd name="connsiteX43" fmla="*/ 1409932 w 2378583"/>
                <a:gd name="connsiteY43" fmla="*/ 1061280 h 2377819"/>
                <a:gd name="connsiteX44" fmla="*/ 1431113 w 2378583"/>
                <a:gd name="connsiteY44" fmla="*/ 1749523 h 2377819"/>
                <a:gd name="connsiteX45" fmla="*/ 1422967 w 2378583"/>
                <a:gd name="connsiteY45" fmla="*/ 1763369 h 2377819"/>
                <a:gd name="connsiteX46" fmla="*/ 2302819 w 2378583"/>
                <a:gd name="connsiteY46" fmla="*/ 1763369 h 2377819"/>
                <a:gd name="connsiteX47" fmla="*/ 2302819 w 2378583"/>
                <a:gd name="connsiteY47" fmla="*/ 383624 h 2377819"/>
                <a:gd name="connsiteX48" fmla="*/ 2302819 w 2378583"/>
                <a:gd name="connsiteY48" fmla="*/ 303805 h 2377819"/>
                <a:gd name="connsiteX49" fmla="*/ 2302819 w 2378583"/>
                <a:gd name="connsiteY49" fmla="*/ 76562 h 2377819"/>
                <a:gd name="connsiteX50" fmla="*/ 539856 w 2378583"/>
                <a:gd name="connsiteY50" fmla="*/ 76562 h 2377819"/>
                <a:gd name="connsiteX51" fmla="*/ 539856 w 2378583"/>
                <a:gd name="connsiteY51" fmla="*/ 303805 h 2377819"/>
                <a:gd name="connsiteX52" fmla="*/ 2302819 w 2378583"/>
                <a:gd name="connsiteY52" fmla="*/ 303805 h 2377819"/>
                <a:gd name="connsiteX53" fmla="*/ 1306468 w 2378583"/>
                <a:gd name="connsiteY53" fmla="*/ 1417211 h 2377819"/>
                <a:gd name="connsiteX54" fmla="*/ 1235591 w 2378583"/>
                <a:gd name="connsiteY54" fmla="*/ 1210331 h 2377819"/>
                <a:gd name="connsiteX55" fmla="*/ 1207892 w 2378583"/>
                <a:gd name="connsiteY55" fmla="*/ 1201372 h 2377819"/>
                <a:gd name="connsiteX56" fmla="*/ 817661 w 2378583"/>
                <a:gd name="connsiteY56" fmla="*/ 1125624 h 2377819"/>
                <a:gd name="connsiteX57" fmla="*/ 782630 w 2378583"/>
                <a:gd name="connsiteY57" fmla="*/ 1122366 h 2377819"/>
                <a:gd name="connsiteX58" fmla="*/ 618879 w 2378583"/>
                <a:gd name="connsiteY58" fmla="*/ 1460379 h 2377819"/>
                <a:gd name="connsiteX59" fmla="*/ 978152 w 2378583"/>
                <a:gd name="connsiteY59" fmla="*/ 1762555 h 2377819"/>
                <a:gd name="connsiteX60" fmla="*/ 1306468 w 2378583"/>
                <a:gd name="connsiteY60" fmla="*/ 1417211 h 2377819"/>
                <a:gd name="connsiteX61" fmla="*/ 2073894 w 2378583"/>
                <a:gd name="connsiteY61" fmla="*/ 918744 h 2377819"/>
                <a:gd name="connsiteX62" fmla="*/ 2099149 w 2378583"/>
                <a:gd name="connsiteY62" fmla="*/ 918744 h 2377819"/>
                <a:gd name="connsiteX63" fmla="*/ 2151289 w 2378583"/>
                <a:gd name="connsiteY63" fmla="*/ 866617 h 2377819"/>
                <a:gd name="connsiteX64" fmla="*/ 2151289 w 2378583"/>
                <a:gd name="connsiteY64" fmla="*/ 821005 h 2377819"/>
                <a:gd name="connsiteX65" fmla="*/ 2094261 w 2378583"/>
                <a:gd name="connsiteY65" fmla="*/ 764805 h 2377819"/>
                <a:gd name="connsiteX66" fmla="*/ 1403414 w 2378583"/>
                <a:gd name="connsiteY66" fmla="*/ 765620 h 2377819"/>
                <a:gd name="connsiteX67" fmla="*/ 1364310 w 2378583"/>
                <a:gd name="connsiteY67" fmla="*/ 738742 h 2377819"/>
                <a:gd name="connsiteX68" fmla="*/ 1088949 w 2378583"/>
                <a:gd name="connsiteY68" fmla="*/ 535934 h 2377819"/>
                <a:gd name="connsiteX69" fmla="*/ 776112 w 2378583"/>
                <a:gd name="connsiteY69" fmla="*/ 902454 h 2377819"/>
                <a:gd name="connsiteX70" fmla="*/ 1088949 w 2378583"/>
                <a:gd name="connsiteY70" fmla="*/ 1148430 h 2377819"/>
                <a:gd name="connsiteX71" fmla="*/ 1365939 w 2378583"/>
                <a:gd name="connsiteY71" fmla="*/ 939921 h 2377819"/>
                <a:gd name="connsiteX72" fmla="*/ 1396082 w 2378583"/>
                <a:gd name="connsiteY72" fmla="*/ 918744 h 2377819"/>
                <a:gd name="connsiteX73" fmla="*/ 1537022 w 2378583"/>
                <a:gd name="connsiteY73" fmla="*/ 919558 h 2377819"/>
                <a:gd name="connsiteX74" fmla="*/ 1537022 w 2378583"/>
                <a:gd name="connsiteY74" fmla="*/ 844625 h 2377819"/>
                <a:gd name="connsiteX75" fmla="*/ 1767575 w 2378583"/>
                <a:gd name="connsiteY75" fmla="*/ 844625 h 2377819"/>
                <a:gd name="connsiteX76" fmla="*/ 1767575 w 2378583"/>
                <a:gd name="connsiteY76" fmla="*/ 917929 h 2377819"/>
                <a:gd name="connsiteX77" fmla="*/ 1844970 w 2378583"/>
                <a:gd name="connsiteY77" fmla="*/ 917929 h 2377819"/>
                <a:gd name="connsiteX78" fmla="*/ 1844970 w 2378583"/>
                <a:gd name="connsiteY78" fmla="*/ 844625 h 2377819"/>
                <a:gd name="connsiteX79" fmla="*/ 2073894 w 2378583"/>
                <a:gd name="connsiteY79" fmla="*/ 844625 h 2377819"/>
                <a:gd name="connsiteX80" fmla="*/ 2073894 w 2378583"/>
                <a:gd name="connsiteY80" fmla="*/ 918744 h 2377819"/>
                <a:gd name="connsiteX81" fmla="*/ 1295877 w 2378583"/>
                <a:gd name="connsiteY81" fmla="*/ 1157389 h 2377819"/>
                <a:gd name="connsiteX82" fmla="*/ 1185895 w 2378583"/>
                <a:gd name="connsiteY82" fmla="*/ 1774772 h 2377819"/>
                <a:gd name="connsiteX83" fmla="*/ 618879 w 2378583"/>
                <a:gd name="connsiteY83" fmla="*/ 1666445 h 2377819"/>
                <a:gd name="connsiteX84" fmla="*/ 750042 w 2378583"/>
                <a:gd name="connsiteY84" fmla="*/ 1048248 h 2377819"/>
                <a:gd name="connsiteX85" fmla="*/ 717455 w 2378583"/>
                <a:gd name="connsiteY85" fmla="*/ 985532 h 2377819"/>
                <a:gd name="connsiteX86" fmla="*/ 465720 w 2378583"/>
                <a:gd name="connsiteY86" fmla="*/ 1481556 h 2377819"/>
                <a:gd name="connsiteX87" fmla="*/ 862468 w 2378583"/>
                <a:gd name="connsiteY87" fmla="*/ 1905905 h 2377819"/>
                <a:gd name="connsiteX88" fmla="*/ 1403414 w 2378583"/>
                <a:gd name="connsiteY88" fmla="*/ 1645268 h 2377819"/>
                <a:gd name="connsiteX89" fmla="*/ 1349646 w 2378583"/>
                <a:gd name="connsiteY89" fmla="*/ 1110964 h 2377819"/>
                <a:gd name="connsiteX90" fmla="*/ 1295877 w 2378583"/>
                <a:gd name="connsiteY90" fmla="*/ 1157389 h 2377819"/>
                <a:gd name="connsiteX91" fmla="*/ 481199 w 2378583"/>
                <a:gd name="connsiteY91" fmla="*/ 1747894 h 2377819"/>
                <a:gd name="connsiteX92" fmla="*/ 394028 w 2378583"/>
                <a:gd name="connsiteY92" fmla="*/ 1822013 h 2377819"/>
                <a:gd name="connsiteX93" fmla="*/ 134146 w 2378583"/>
                <a:gd name="connsiteY93" fmla="*/ 2041925 h 2377819"/>
                <a:gd name="connsiteX94" fmla="*/ 86080 w 2378583"/>
                <a:gd name="connsiteY94" fmla="*/ 2200750 h 2377819"/>
                <a:gd name="connsiteX95" fmla="*/ 329669 w 2378583"/>
                <a:gd name="connsiteY95" fmla="*/ 2252063 h 2377819"/>
                <a:gd name="connsiteX96" fmla="*/ 477125 w 2378583"/>
                <a:gd name="connsiteY96" fmla="*/ 2078577 h 2377819"/>
                <a:gd name="connsiteX97" fmla="*/ 630285 w 2378583"/>
                <a:gd name="connsiteY97" fmla="*/ 1896946 h 2377819"/>
                <a:gd name="connsiteX98" fmla="*/ 481199 w 2378583"/>
                <a:gd name="connsiteY98" fmla="*/ 1747894 h 237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78583" h="2377819">
                  <a:moveTo>
                    <a:pt x="2378584" y="1839931"/>
                  </a:moveTo>
                  <a:cubicBezTo>
                    <a:pt x="2367178" y="1839931"/>
                    <a:pt x="2357402" y="1839931"/>
                    <a:pt x="2348441" y="1839931"/>
                  </a:cubicBezTo>
                  <a:cubicBezTo>
                    <a:pt x="2025014" y="1839931"/>
                    <a:pt x="1700772" y="1839931"/>
                    <a:pt x="1377345" y="1839931"/>
                  </a:cubicBezTo>
                  <a:cubicBezTo>
                    <a:pt x="1360236" y="1839931"/>
                    <a:pt x="1348016" y="1844004"/>
                    <a:pt x="1334167" y="1854592"/>
                  </a:cubicBezTo>
                  <a:cubicBezTo>
                    <a:pt x="1146791" y="2005273"/>
                    <a:pt x="941492" y="2034594"/>
                    <a:pt x="719899" y="1940114"/>
                  </a:cubicBezTo>
                  <a:cubicBezTo>
                    <a:pt x="706050" y="1934412"/>
                    <a:pt x="699532" y="1936041"/>
                    <a:pt x="689756" y="1947444"/>
                  </a:cubicBezTo>
                  <a:cubicBezTo>
                    <a:pt x="592810" y="2063102"/>
                    <a:pt x="495048" y="2178759"/>
                    <a:pt x="397287" y="2293602"/>
                  </a:cubicBezTo>
                  <a:cubicBezTo>
                    <a:pt x="338630" y="2362834"/>
                    <a:pt x="263680" y="2391341"/>
                    <a:pt x="174880" y="2371793"/>
                  </a:cubicBezTo>
                  <a:cubicBezTo>
                    <a:pt x="90153" y="2353060"/>
                    <a:pt x="33126" y="2299303"/>
                    <a:pt x="9500" y="2215411"/>
                  </a:cubicBezTo>
                  <a:cubicBezTo>
                    <a:pt x="-14125" y="2130704"/>
                    <a:pt x="6241" y="2053328"/>
                    <a:pt x="71416" y="1994684"/>
                  </a:cubicBezTo>
                  <a:cubicBezTo>
                    <a:pt x="159401" y="1915679"/>
                    <a:pt x="251460" y="1840746"/>
                    <a:pt x="341074" y="1764184"/>
                  </a:cubicBezTo>
                  <a:cubicBezTo>
                    <a:pt x="375291" y="1734862"/>
                    <a:pt x="409507" y="1706355"/>
                    <a:pt x="444538" y="1677034"/>
                  </a:cubicBezTo>
                  <a:cubicBezTo>
                    <a:pt x="435577" y="1654228"/>
                    <a:pt x="425801" y="1631422"/>
                    <a:pt x="417654" y="1608616"/>
                  </a:cubicBezTo>
                  <a:cubicBezTo>
                    <a:pt x="363070" y="1450605"/>
                    <a:pt x="376105" y="1298296"/>
                    <a:pt x="451870" y="1149244"/>
                  </a:cubicBezTo>
                  <a:cubicBezTo>
                    <a:pt x="458388" y="1137027"/>
                    <a:pt x="461646" y="1122366"/>
                    <a:pt x="461646" y="1108520"/>
                  </a:cubicBezTo>
                  <a:cubicBezTo>
                    <a:pt x="462461" y="748516"/>
                    <a:pt x="461646" y="389326"/>
                    <a:pt x="461646" y="29322"/>
                  </a:cubicBezTo>
                  <a:cubicBezTo>
                    <a:pt x="461646" y="19548"/>
                    <a:pt x="461646" y="10588"/>
                    <a:pt x="461646" y="0"/>
                  </a:cubicBezTo>
                  <a:cubicBezTo>
                    <a:pt x="1101169" y="0"/>
                    <a:pt x="1739062" y="0"/>
                    <a:pt x="2378584" y="0"/>
                  </a:cubicBezTo>
                  <a:cubicBezTo>
                    <a:pt x="2378584" y="611681"/>
                    <a:pt x="2378584" y="1224178"/>
                    <a:pt x="2378584" y="1839931"/>
                  </a:cubicBezTo>
                  <a:close/>
                  <a:moveTo>
                    <a:pt x="2302819" y="383624"/>
                  </a:moveTo>
                  <a:cubicBezTo>
                    <a:pt x="1713806" y="383624"/>
                    <a:pt x="1127238" y="383624"/>
                    <a:pt x="539856" y="383624"/>
                  </a:cubicBezTo>
                  <a:cubicBezTo>
                    <a:pt x="539856" y="597021"/>
                    <a:pt x="539856" y="809602"/>
                    <a:pt x="539856" y="1015668"/>
                  </a:cubicBezTo>
                  <a:cubicBezTo>
                    <a:pt x="588736" y="981460"/>
                    <a:pt x="638432" y="946437"/>
                    <a:pt x="688127" y="910599"/>
                  </a:cubicBezTo>
                  <a:cubicBezTo>
                    <a:pt x="692200" y="907341"/>
                    <a:pt x="694644" y="899196"/>
                    <a:pt x="694644" y="893495"/>
                  </a:cubicBezTo>
                  <a:cubicBezTo>
                    <a:pt x="695459" y="857657"/>
                    <a:pt x="691386" y="821005"/>
                    <a:pt x="697088" y="785982"/>
                  </a:cubicBezTo>
                  <a:cubicBezTo>
                    <a:pt x="721529" y="616568"/>
                    <a:pt x="854321" y="485436"/>
                    <a:pt x="1031106" y="461815"/>
                  </a:cubicBezTo>
                  <a:cubicBezTo>
                    <a:pt x="1183451" y="441453"/>
                    <a:pt x="1342313" y="518015"/>
                    <a:pt x="1418078" y="671139"/>
                  </a:cubicBezTo>
                  <a:cubicBezTo>
                    <a:pt x="1425411" y="685800"/>
                    <a:pt x="1432743" y="689872"/>
                    <a:pt x="1449036" y="689872"/>
                  </a:cubicBezTo>
                  <a:cubicBezTo>
                    <a:pt x="1669814" y="689058"/>
                    <a:pt x="1890592" y="689058"/>
                    <a:pt x="2110555" y="689872"/>
                  </a:cubicBezTo>
                  <a:cubicBezTo>
                    <a:pt x="2176544" y="689872"/>
                    <a:pt x="2226239" y="739556"/>
                    <a:pt x="2226239" y="804715"/>
                  </a:cubicBezTo>
                  <a:cubicBezTo>
                    <a:pt x="2226239" y="830779"/>
                    <a:pt x="2226239" y="857657"/>
                    <a:pt x="2226239" y="883721"/>
                  </a:cubicBezTo>
                  <a:cubicBezTo>
                    <a:pt x="2225424" y="939106"/>
                    <a:pt x="2183876" y="989605"/>
                    <a:pt x="2130107" y="995306"/>
                  </a:cubicBezTo>
                  <a:cubicBezTo>
                    <a:pt x="2086929" y="999378"/>
                    <a:pt x="2042937" y="996120"/>
                    <a:pt x="1996500" y="996120"/>
                  </a:cubicBezTo>
                  <a:cubicBezTo>
                    <a:pt x="1996500" y="970057"/>
                    <a:pt x="1996500" y="946437"/>
                    <a:pt x="1996500" y="922002"/>
                  </a:cubicBezTo>
                  <a:cubicBezTo>
                    <a:pt x="1969616" y="922002"/>
                    <a:pt x="1945175" y="922002"/>
                    <a:pt x="1919105" y="922002"/>
                  </a:cubicBezTo>
                  <a:cubicBezTo>
                    <a:pt x="1919105" y="947251"/>
                    <a:pt x="1919105" y="970871"/>
                    <a:pt x="1919105" y="995306"/>
                  </a:cubicBezTo>
                  <a:cubicBezTo>
                    <a:pt x="1841711" y="995306"/>
                    <a:pt x="1766761" y="995306"/>
                    <a:pt x="1688552" y="995306"/>
                  </a:cubicBezTo>
                  <a:cubicBezTo>
                    <a:pt x="1688552" y="969242"/>
                    <a:pt x="1688552" y="944808"/>
                    <a:pt x="1688552" y="921187"/>
                  </a:cubicBezTo>
                  <a:cubicBezTo>
                    <a:pt x="1662482" y="921187"/>
                    <a:pt x="1638856" y="921187"/>
                    <a:pt x="1611972" y="921187"/>
                  </a:cubicBezTo>
                  <a:cubicBezTo>
                    <a:pt x="1611972" y="946437"/>
                    <a:pt x="1611972" y="970871"/>
                    <a:pt x="1611972" y="996935"/>
                  </a:cubicBezTo>
                  <a:cubicBezTo>
                    <a:pt x="1554944" y="996935"/>
                    <a:pt x="1501176" y="996935"/>
                    <a:pt x="1446592" y="996935"/>
                  </a:cubicBezTo>
                  <a:cubicBezTo>
                    <a:pt x="1433557" y="996935"/>
                    <a:pt x="1423781" y="999378"/>
                    <a:pt x="1419708" y="1013225"/>
                  </a:cubicBezTo>
                  <a:cubicBezTo>
                    <a:pt x="1417264" y="1020555"/>
                    <a:pt x="1413190" y="1027886"/>
                    <a:pt x="1408302" y="1034401"/>
                  </a:cubicBezTo>
                  <a:cubicBezTo>
                    <a:pt x="1400970" y="1044175"/>
                    <a:pt x="1402600" y="1051506"/>
                    <a:pt x="1409932" y="1061280"/>
                  </a:cubicBezTo>
                  <a:cubicBezTo>
                    <a:pt x="1572053" y="1272232"/>
                    <a:pt x="1579385" y="1527167"/>
                    <a:pt x="1431113" y="1749523"/>
                  </a:cubicBezTo>
                  <a:cubicBezTo>
                    <a:pt x="1428669" y="1753596"/>
                    <a:pt x="1426225" y="1756853"/>
                    <a:pt x="1422967" y="1763369"/>
                  </a:cubicBezTo>
                  <a:cubicBezTo>
                    <a:pt x="1717880" y="1763369"/>
                    <a:pt x="2009535" y="1763369"/>
                    <a:pt x="2302819" y="1763369"/>
                  </a:cubicBezTo>
                  <a:cubicBezTo>
                    <a:pt x="2302819" y="1302369"/>
                    <a:pt x="2302819" y="843811"/>
                    <a:pt x="2302819" y="383624"/>
                  </a:cubicBezTo>
                  <a:close/>
                  <a:moveTo>
                    <a:pt x="2302819" y="303805"/>
                  </a:moveTo>
                  <a:cubicBezTo>
                    <a:pt x="2302819" y="227242"/>
                    <a:pt x="2302819" y="151495"/>
                    <a:pt x="2302819" y="76562"/>
                  </a:cubicBezTo>
                  <a:cubicBezTo>
                    <a:pt x="1713806" y="76562"/>
                    <a:pt x="1127238" y="76562"/>
                    <a:pt x="539856" y="76562"/>
                  </a:cubicBezTo>
                  <a:cubicBezTo>
                    <a:pt x="539856" y="153124"/>
                    <a:pt x="539856" y="228057"/>
                    <a:pt x="539856" y="303805"/>
                  </a:cubicBezTo>
                  <a:cubicBezTo>
                    <a:pt x="1127238" y="303805"/>
                    <a:pt x="1713806" y="303805"/>
                    <a:pt x="2302819" y="303805"/>
                  </a:cubicBezTo>
                  <a:close/>
                  <a:moveTo>
                    <a:pt x="1306468" y="1417211"/>
                  </a:moveTo>
                  <a:cubicBezTo>
                    <a:pt x="1304024" y="1340649"/>
                    <a:pt x="1282027" y="1271418"/>
                    <a:pt x="1235591" y="1210331"/>
                  </a:cubicBezTo>
                  <a:cubicBezTo>
                    <a:pt x="1227444" y="1199743"/>
                    <a:pt x="1220926" y="1197299"/>
                    <a:pt x="1207892" y="1201372"/>
                  </a:cubicBezTo>
                  <a:cubicBezTo>
                    <a:pt x="1063694" y="1251870"/>
                    <a:pt x="933345" y="1225806"/>
                    <a:pt x="817661" y="1125624"/>
                  </a:cubicBezTo>
                  <a:cubicBezTo>
                    <a:pt x="804626" y="1114221"/>
                    <a:pt x="796479" y="1114221"/>
                    <a:pt x="782630" y="1122366"/>
                  </a:cubicBezTo>
                  <a:cubicBezTo>
                    <a:pt x="661243" y="1202186"/>
                    <a:pt x="602586" y="1313771"/>
                    <a:pt x="618879" y="1460379"/>
                  </a:cubicBezTo>
                  <a:cubicBezTo>
                    <a:pt x="639246" y="1639567"/>
                    <a:pt x="801367" y="1774772"/>
                    <a:pt x="978152" y="1762555"/>
                  </a:cubicBezTo>
                  <a:cubicBezTo>
                    <a:pt x="1164714" y="1749523"/>
                    <a:pt x="1308097" y="1598028"/>
                    <a:pt x="1306468" y="1417211"/>
                  </a:cubicBezTo>
                  <a:close/>
                  <a:moveTo>
                    <a:pt x="2073894" y="918744"/>
                  </a:moveTo>
                  <a:cubicBezTo>
                    <a:pt x="2084485" y="918744"/>
                    <a:pt x="2091817" y="918744"/>
                    <a:pt x="2099149" y="918744"/>
                  </a:cubicBezTo>
                  <a:cubicBezTo>
                    <a:pt x="2137439" y="918744"/>
                    <a:pt x="2151289" y="904898"/>
                    <a:pt x="2151289" y="866617"/>
                  </a:cubicBezTo>
                  <a:cubicBezTo>
                    <a:pt x="2151289" y="851141"/>
                    <a:pt x="2151289" y="836481"/>
                    <a:pt x="2151289" y="821005"/>
                  </a:cubicBezTo>
                  <a:cubicBezTo>
                    <a:pt x="2151289" y="776208"/>
                    <a:pt x="2139069" y="764805"/>
                    <a:pt x="2094261" y="764805"/>
                  </a:cubicBezTo>
                  <a:cubicBezTo>
                    <a:pt x="1863707" y="764805"/>
                    <a:pt x="1633968" y="764805"/>
                    <a:pt x="1403414" y="765620"/>
                  </a:cubicBezTo>
                  <a:cubicBezTo>
                    <a:pt x="1382233" y="765620"/>
                    <a:pt x="1372456" y="759919"/>
                    <a:pt x="1364310" y="738742"/>
                  </a:cubicBezTo>
                  <a:cubicBezTo>
                    <a:pt x="1316244" y="613311"/>
                    <a:pt x="1222556" y="544079"/>
                    <a:pt x="1088949" y="535934"/>
                  </a:cubicBezTo>
                  <a:cubicBezTo>
                    <a:pt x="895870" y="523717"/>
                    <a:pt x="736193" y="712678"/>
                    <a:pt x="776112" y="902454"/>
                  </a:cubicBezTo>
                  <a:cubicBezTo>
                    <a:pt x="807885" y="1051506"/>
                    <a:pt x="941492" y="1158204"/>
                    <a:pt x="1088949" y="1148430"/>
                  </a:cubicBezTo>
                  <a:cubicBezTo>
                    <a:pt x="1225000" y="1138656"/>
                    <a:pt x="1317873" y="1067795"/>
                    <a:pt x="1365939" y="939921"/>
                  </a:cubicBezTo>
                  <a:cubicBezTo>
                    <a:pt x="1371642" y="923631"/>
                    <a:pt x="1378974" y="917929"/>
                    <a:pt x="1396082" y="918744"/>
                  </a:cubicBezTo>
                  <a:cubicBezTo>
                    <a:pt x="1442519" y="920373"/>
                    <a:pt x="1488141" y="919558"/>
                    <a:pt x="1537022" y="919558"/>
                  </a:cubicBezTo>
                  <a:cubicBezTo>
                    <a:pt x="1537022" y="892680"/>
                    <a:pt x="1537022" y="868246"/>
                    <a:pt x="1537022" y="844625"/>
                  </a:cubicBezTo>
                  <a:cubicBezTo>
                    <a:pt x="1615231" y="844625"/>
                    <a:pt x="1690181" y="844625"/>
                    <a:pt x="1767575" y="844625"/>
                  </a:cubicBezTo>
                  <a:cubicBezTo>
                    <a:pt x="1767575" y="869875"/>
                    <a:pt x="1767575" y="894309"/>
                    <a:pt x="1767575" y="917929"/>
                  </a:cubicBezTo>
                  <a:cubicBezTo>
                    <a:pt x="1793645" y="917929"/>
                    <a:pt x="1818085" y="917929"/>
                    <a:pt x="1844970" y="917929"/>
                  </a:cubicBezTo>
                  <a:cubicBezTo>
                    <a:pt x="1844970" y="891866"/>
                    <a:pt x="1844970" y="867431"/>
                    <a:pt x="1844970" y="844625"/>
                  </a:cubicBezTo>
                  <a:cubicBezTo>
                    <a:pt x="1922364" y="844625"/>
                    <a:pt x="1997315" y="844625"/>
                    <a:pt x="2073894" y="844625"/>
                  </a:cubicBezTo>
                  <a:cubicBezTo>
                    <a:pt x="2073894" y="869060"/>
                    <a:pt x="2073894" y="892680"/>
                    <a:pt x="2073894" y="918744"/>
                  </a:cubicBezTo>
                  <a:close/>
                  <a:moveTo>
                    <a:pt x="1295877" y="1157389"/>
                  </a:moveTo>
                  <a:cubicBezTo>
                    <a:pt x="1466144" y="1391148"/>
                    <a:pt x="1365124" y="1663187"/>
                    <a:pt x="1185895" y="1774772"/>
                  </a:cubicBezTo>
                  <a:cubicBezTo>
                    <a:pt x="997705" y="1892059"/>
                    <a:pt x="751672" y="1844818"/>
                    <a:pt x="618879" y="1666445"/>
                  </a:cubicBezTo>
                  <a:cubicBezTo>
                    <a:pt x="482828" y="1484000"/>
                    <a:pt x="513786" y="1186711"/>
                    <a:pt x="750042" y="1048248"/>
                  </a:cubicBezTo>
                  <a:cubicBezTo>
                    <a:pt x="739452" y="1027071"/>
                    <a:pt x="728046" y="1005894"/>
                    <a:pt x="717455" y="985532"/>
                  </a:cubicBezTo>
                  <a:cubicBezTo>
                    <a:pt x="583848" y="1049877"/>
                    <a:pt x="434762" y="1239653"/>
                    <a:pt x="465720" y="1481556"/>
                  </a:cubicBezTo>
                  <a:cubicBezTo>
                    <a:pt x="491790" y="1682735"/>
                    <a:pt x="641690" y="1861923"/>
                    <a:pt x="862468" y="1905905"/>
                  </a:cubicBezTo>
                  <a:cubicBezTo>
                    <a:pt x="1083246" y="1949888"/>
                    <a:pt x="1299950" y="1843189"/>
                    <a:pt x="1403414" y="1645268"/>
                  </a:cubicBezTo>
                  <a:cubicBezTo>
                    <a:pt x="1501990" y="1455492"/>
                    <a:pt x="1458812" y="1234766"/>
                    <a:pt x="1349646" y="1110964"/>
                  </a:cubicBezTo>
                  <a:cubicBezTo>
                    <a:pt x="1332537" y="1126439"/>
                    <a:pt x="1314614" y="1141100"/>
                    <a:pt x="1295877" y="1157389"/>
                  </a:cubicBezTo>
                  <a:close/>
                  <a:moveTo>
                    <a:pt x="481199" y="1747894"/>
                  </a:moveTo>
                  <a:cubicBezTo>
                    <a:pt x="453500" y="1771514"/>
                    <a:pt x="423357" y="1796763"/>
                    <a:pt x="394028" y="1822013"/>
                  </a:cubicBezTo>
                  <a:cubicBezTo>
                    <a:pt x="307672" y="1895317"/>
                    <a:pt x="220502" y="1968621"/>
                    <a:pt x="134146" y="2041925"/>
                  </a:cubicBezTo>
                  <a:cubicBezTo>
                    <a:pt x="83636" y="2085093"/>
                    <a:pt x="66528" y="2142921"/>
                    <a:pt x="86080" y="2200750"/>
                  </a:cubicBezTo>
                  <a:cubicBezTo>
                    <a:pt x="121111" y="2305819"/>
                    <a:pt x="253904" y="2335141"/>
                    <a:pt x="329669" y="2252063"/>
                  </a:cubicBezTo>
                  <a:cubicBezTo>
                    <a:pt x="380993" y="2195863"/>
                    <a:pt x="428245" y="2136406"/>
                    <a:pt x="477125" y="2078577"/>
                  </a:cubicBezTo>
                  <a:cubicBezTo>
                    <a:pt x="529265" y="2017490"/>
                    <a:pt x="581404" y="1955589"/>
                    <a:pt x="630285" y="1896946"/>
                  </a:cubicBezTo>
                  <a:cubicBezTo>
                    <a:pt x="580589" y="1847262"/>
                    <a:pt x="531709" y="1798392"/>
                    <a:pt x="481199" y="1747894"/>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5" name="Freeform 5">
              <a:extLst>
                <a:ext uri="{FF2B5EF4-FFF2-40B4-BE49-F238E27FC236}">
                  <a16:creationId xmlns:a16="http://schemas.microsoft.com/office/drawing/2014/main" id="{071635ED-7041-EE28-A157-258AB687955B}"/>
                </a:ext>
              </a:extLst>
            </p:cNvPr>
            <p:cNvSpPr/>
            <p:nvPr/>
          </p:nvSpPr>
          <p:spPr>
            <a:xfrm>
              <a:off x="5778275" y="2192605"/>
              <a:ext cx="534428" cy="72489"/>
            </a:xfrm>
            <a:custGeom>
              <a:avLst/>
              <a:gdLst>
                <a:gd name="connsiteX0" fmla="*/ 0 w 534428"/>
                <a:gd name="connsiteY0" fmla="*/ 72490 h 72489"/>
                <a:gd name="connsiteX1" fmla="*/ 0 w 534428"/>
                <a:gd name="connsiteY1" fmla="*/ 0 h 72489"/>
                <a:gd name="connsiteX2" fmla="*/ 534429 w 534428"/>
                <a:gd name="connsiteY2" fmla="*/ 0 h 72489"/>
                <a:gd name="connsiteX3" fmla="*/ 534429 w 534428"/>
                <a:gd name="connsiteY3" fmla="*/ 72490 h 72489"/>
                <a:gd name="connsiteX4" fmla="*/ 0 w 534428"/>
                <a:gd name="connsiteY4" fmla="*/ 72490 h 72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28" h="72489">
                  <a:moveTo>
                    <a:pt x="0" y="72490"/>
                  </a:moveTo>
                  <a:cubicBezTo>
                    <a:pt x="0" y="47240"/>
                    <a:pt x="0" y="24435"/>
                    <a:pt x="0" y="0"/>
                  </a:cubicBezTo>
                  <a:cubicBezTo>
                    <a:pt x="178414" y="0"/>
                    <a:pt x="356014" y="0"/>
                    <a:pt x="534429" y="0"/>
                  </a:cubicBezTo>
                  <a:cubicBezTo>
                    <a:pt x="534429" y="23620"/>
                    <a:pt x="534429" y="48055"/>
                    <a:pt x="534429" y="72490"/>
                  </a:cubicBezTo>
                  <a:cubicBezTo>
                    <a:pt x="356014" y="72490"/>
                    <a:pt x="177600" y="72490"/>
                    <a:pt x="0" y="72490"/>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6" name="Freeform 6">
              <a:extLst>
                <a:ext uri="{FF2B5EF4-FFF2-40B4-BE49-F238E27FC236}">
                  <a16:creationId xmlns:a16="http://schemas.microsoft.com/office/drawing/2014/main" id="{18BDAFAE-F7C9-4649-380E-0E10AEDA60CD}"/>
                </a:ext>
              </a:extLst>
            </p:cNvPr>
            <p:cNvSpPr/>
            <p:nvPr/>
          </p:nvSpPr>
          <p:spPr>
            <a:xfrm>
              <a:off x="5779090" y="2344914"/>
              <a:ext cx="533614" cy="74118"/>
            </a:xfrm>
            <a:custGeom>
              <a:avLst/>
              <a:gdLst>
                <a:gd name="connsiteX0" fmla="*/ 0 w 533614"/>
                <a:gd name="connsiteY0" fmla="*/ 0 h 74118"/>
                <a:gd name="connsiteX1" fmla="*/ 533614 w 533614"/>
                <a:gd name="connsiteY1" fmla="*/ 0 h 74118"/>
                <a:gd name="connsiteX2" fmla="*/ 533614 w 533614"/>
                <a:gd name="connsiteY2" fmla="*/ 74119 h 74118"/>
                <a:gd name="connsiteX3" fmla="*/ 0 w 533614"/>
                <a:gd name="connsiteY3" fmla="*/ 74119 h 74118"/>
                <a:gd name="connsiteX4" fmla="*/ 0 w 533614"/>
                <a:gd name="connsiteY4" fmla="*/ 0 h 7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614" h="74118">
                  <a:moveTo>
                    <a:pt x="0" y="0"/>
                  </a:moveTo>
                  <a:cubicBezTo>
                    <a:pt x="178414" y="0"/>
                    <a:pt x="355200" y="0"/>
                    <a:pt x="533614" y="0"/>
                  </a:cubicBezTo>
                  <a:cubicBezTo>
                    <a:pt x="533614" y="24435"/>
                    <a:pt x="533614" y="48055"/>
                    <a:pt x="533614" y="74119"/>
                  </a:cubicBezTo>
                  <a:cubicBezTo>
                    <a:pt x="356014" y="74119"/>
                    <a:pt x="178414" y="74119"/>
                    <a:pt x="0" y="74119"/>
                  </a:cubicBezTo>
                  <a:cubicBezTo>
                    <a:pt x="0" y="49684"/>
                    <a:pt x="0" y="26064"/>
                    <a:pt x="0" y="0"/>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7" name="Freeform 7">
              <a:extLst>
                <a:ext uri="{FF2B5EF4-FFF2-40B4-BE49-F238E27FC236}">
                  <a16:creationId xmlns:a16="http://schemas.microsoft.com/office/drawing/2014/main" id="{180811E5-2A6A-B451-5B0A-582AAAD77FBF}"/>
                </a:ext>
              </a:extLst>
            </p:cNvPr>
            <p:cNvSpPr/>
            <p:nvPr/>
          </p:nvSpPr>
          <p:spPr>
            <a:xfrm>
              <a:off x="5778275" y="2498853"/>
              <a:ext cx="534428" cy="73304"/>
            </a:xfrm>
            <a:custGeom>
              <a:avLst/>
              <a:gdLst>
                <a:gd name="connsiteX0" fmla="*/ 0 w 534428"/>
                <a:gd name="connsiteY0" fmla="*/ 73304 h 73304"/>
                <a:gd name="connsiteX1" fmla="*/ 0 w 534428"/>
                <a:gd name="connsiteY1" fmla="*/ 0 h 73304"/>
                <a:gd name="connsiteX2" fmla="*/ 534429 w 534428"/>
                <a:gd name="connsiteY2" fmla="*/ 0 h 73304"/>
                <a:gd name="connsiteX3" fmla="*/ 534429 w 534428"/>
                <a:gd name="connsiteY3" fmla="*/ 73304 h 73304"/>
                <a:gd name="connsiteX4" fmla="*/ 0 w 534428"/>
                <a:gd name="connsiteY4" fmla="*/ 73304 h 7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28" h="73304">
                  <a:moveTo>
                    <a:pt x="0" y="73304"/>
                  </a:moveTo>
                  <a:cubicBezTo>
                    <a:pt x="0" y="48055"/>
                    <a:pt x="0" y="24435"/>
                    <a:pt x="0" y="0"/>
                  </a:cubicBezTo>
                  <a:cubicBezTo>
                    <a:pt x="178414" y="0"/>
                    <a:pt x="356014" y="0"/>
                    <a:pt x="534429" y="0"/>
                  </a:cubicBezTo>
                  <a:cubicBezTo>
                    <a:pt x="534429" y="24435"/>
                    <a:pt x="534429" y="48055"/>
                    <a:pt x="534429" y="73304"/>
                  </a:cubicBezTo>
                  <a:cubicBezTo>
                    <a:pt x="357644" y="73304"/>
                    <a:pt x="180044" y="73304"/>
                    <a:pt x="0" y="73304"/>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8" name="Freeform 8">
              <a:extLst>
                <a:ext uri="{FF2B5EF4-FFF2-40B4-BE49-F238E27FC236}">
                  <a16:creationId xmlns:a16="http://schemas.microsoft.com/office/drawing/2014/main" id="{BDE569BA-81C9-EFD0-EC78-E56C2CCC5C9A}"/>
                </a:ext>
              </a:extLst>
            </p:cNvPr>
            <p:cNvSpPr/>
            <p:nvPr/>
          </p:nvSpPr>
          <p:spPr>
            <a:xfrm>
              <a:off x="5933064" y="2651977"/>
              <a:ext cx="73321" cy="74118"/>
            </a:xfrm>
            <a:custGeom>
              <a:avLst/>
              <a:gdLst>
                <a:gd name="connsiteX0" fmla="*/ 73321 w 73321"/>
                <a:gd name="connsiteY0" fmla="*/ 74119 h 74118"/>
                <a:gd name="connsiteX1" fmla="*/ 0 w 73321"/>
                <a:gd name="connsiteY1" fmla="*/ 74119 h 74118"/>
                <a:gd name="connsiteX2" fmla="*/ 0 w 73321"/>
                <a:gd name="connsiteY2" fmla="*/ 0 h 74118"/>
                <a:gd name="connsiteX3" fmla="*/ 73321 w 73321"/>
                <a:gd name="connsiteY3" fmla="*/ 0 h 74118"/>
                <a:gd name="connsiteX4" fmla="*/ 73321 w 73321"/>
                <a:gd name="connsiteY4" fmla="*/ 74119 h 7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21" h="74118">
                  <a:moveTo>
                    <a:pt x="73321" y="74119"/>
                  </a:moveTo>
                  <a:cubicBezTo>
                    <a:pt x="48881" y="74119"/>
                    <a:pt x="25255" y="74119"/>
                    <a:pt x="0" y="74119"/>
                  </a:cubicBezTo>
                  <a:cubicBezTo>
                    <a:pt x="0" y="50498"/>
                    <a:pt x="0" y="26064"/>
                    <a:pt x="0" y="0"/>
                  </a:cubicBezTo>
                  <a:cubicBezTo>
                    <a:pt x="23626" y="0"/>
                    <a:pt x="48066" y="0"/>
                    <a:pt x="73321" y="0"/>
                  </a:cubicBezTo>
                  <a:cubicBezTo>
                    <a:pt x="73321" y="24435"/>
                    <a:pt x="73321" y="48869"/>
                    <a:pt x="73321" y="74119"/>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9" name="Freeform 9">
              <a:extLst>
                <a:ext uri="{FF2B5EF4-FFF2-40B4-BE49-F238E27FC236}">
                  <a16:creationId xmlns:a16="http://schemas.microsoft.com/office/drawing/2014/main" id="{31B2E70B-2882-0800-E0DF-818999709FB1}"/>
                </a:ext>
              </a:extLst>
            </p:cNvPr>
            <p:cNvSpPr/>
            <p:nvPr/>
          </p:nvSpPr>
          <p:spPr>
            <a:xfrm>
              <a:off x="6085409" y="2651977"/>
              <a:ext cx="73321" cy="74118"/>
            </a:xfrm>
            <a:custGeom>
              <a:avLst/>
              <a:gdLst>
                <a:gd name="connsiteX0" fmla="*/ 0 w 73321"/>
                <a:gd name="connsiteY0" fmla="*/ 0 h 74118"/>
                <a:gd name="connsiteX1" fmla="*/ 73321 w 73321"/>
                <a:gd name="connsiteY1" fmla="*/ 0 h 74118"/>
                <a:gd name="connsiteX2" fmla="*/ 73321 w 73321"/>
                <a:gd name="connsiteY2" fmla="*/ 74119 h 74118"/>
                <a:gd name="connsiteX3" fmla="*/ 0 w 73321"/>
                <a:gd name="connsiteY3" fmla="*/ 74119 h 74118"/>
                <a:gd name="connsiteX4" fmla="*/ 0 w 73321"/>
                <a:gd name="connsiteY4" fmla="*/ 0 h 7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21" h="74118">
                  <a:moveTo>
                    <a:pt x="0" y="0"/>
                  </a:moveTo>
                  <a:cubicBezTo>
                    <a:pt x="24440" y="0"/>
                    <a:pt x="48066" y="0"/>
                    <a:pt x="73321" y="0"/>
                  </a:cubicBezTo>
                  <a:cubicBezTo>
                    <a:pt x="73321" y="24435"/>
                    <a:pt x="73321" y="48055"/>
                    <a:pt x="73321" y="74119"/>
                  </a:cubicBezTo>
                  <a:cubicBezTo>
                    <a:pt x="49695" y="74119"/>
                    <a:pt x="25255" y="74119"/>
                    <a:pt x="0" y="74119"/>
                  </a:cubicBezTo>
                  <a:cubicBezTo>
                    <a:pt x="0" y="49684"/>
                    <a:pt x="0" y="26064"/>
                    <a:pt x="0" y="0"/>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0" name="Freeform 10">
              <a:extLst>
                <a:ext uri="{FF2B5EF4-FFF2-40B4-BE49-F238E27FC236}">
                  <a16:creationId xmlns:a16="http://schemas.microsoft.com/office/drawing/2014/main" id="{8A67D14D-8C52-B9F4-8E1F-BDA9AC21E21A}"/>
                </a:ext>
              </a:extLst>
            </p:cNvPr>
            <p:cNvSpPr/>
            <p:nvPr/>
          </p:nvSpPr>
          <p:spPr>
            <a:xfrm>
              <a:off x="6239383" y="2651162"/>
              <a:ext cx="73321" cy="74118"/>
            </a:xfrm>
            <a:custGeom>
              <a:avLst/>
              <a:gdLst>
                <a:gd name="connsiteX0" fmla="*/ 0 w 73321"/>
                <a:gd name="connsiteY0" fmla="*/ 0 h 74118"/>
                <a:gd name="connsiteX1" fmla="*/ 73321 w 73321"/>
                <a:gd name="connsiteY1" fmla="*/ 0 h 74118"/>
                <a:gd name="connsiteX2" fmla="*/ 73321 w 73321"/>
                <a:gd name="connsiteY2" fmla="*/ 74119 h 74118"/>
                <a:gd name="connsiteX3" fmla="*/ 0 w 73321"/>
                <a:gd name="connsiteY3" fmla="*/ 74119 h 74118"/>
                <a:gd name="connsiteX4" fmla="*/ 0 w 73321"/>
                <a:gd name="connsiteY4" fmla="*/ 0 h 7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21" h="74118">
                  <a:moveTo>
                    <a:pt x="0" y="0"/>
                  </a:moveTo>
                  <a:cubicBezTo>
                    <a:pt x="24440" y="0"/>
                    <a:pt x="48066" y="0"/>
                    <a:pt x="73321" y="0"/>
                  </a:cubicBezTo>
                  <a:cubicBezTo>
                    <a:pt x="73321" y="25249"/>
                    <a:pt x="73321" y="48869"/>
                    <a:pt x="73321" y="74119"/>
                  </a:cubicBezTo>
                  <a:cubicBezTo>
                    <a:pt x="48881" y="74119"/>
                    <a:pt x="25255" y="74119"/>
                    <a:pt x="0" y="74119"/>
                  </a:cubicBezTo>
                  <a:cubicBezTo>
                    <a:pt x="0" y="51313"/>
                    <a:pt x="0" y="26878"/>
                    <a:pt x="0" y="0"/>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1" name="Freeform 11">
              <a:extLst>
                <a:ext uri="{FF2B5EF4-FFF2-40B4-BE49-F238E27FC236}">
                  <a16:creationId xmlns:a16="http://schemas.microsoft.com/office/drawing/2014/main" id="{3534CC53-4C10-0720-CB84-FEAA3F4519FE}"/>
                </a:ext>
              </a:extLst>
            </p:cNvPr>
            <p:cNvSpPr/>
            <p:nvPr/>
          </p:nvSpPr>
          <p:spPr>
            <a:xfrm>
              <a:off x="4704529" y="1194041"/>
              <a:ext cx="73321" cy="74118"/>
            </a:xfrm>
            <a:custGeom>
              <a:avLst/>
              <a:gdLst>
                <a:gd name="connsiteX0" fmla="*/ 0 w 73321"/>
                <a:gd name="connsiteY0" fmla="*/ 0 h 74118"/>
                <a:gd name="connsiteX1" fmla="*/ 73321 w 73321"/>
                <a:gd name="connsiteY1" fmla="*/ 0 h 74118"/>
                <a:gd name="connsiteX2" fmla="*/ 73321 w 73321"/>
                <a:gd name="connsiteY2" fmla="*/ 74118 h 74118"/>
                <a:gd name="connsiteX3" fmla="*/ 0 w 73321"/>
                <a:gd name="connsiteY3" fmla="*/ 74118 h 74118"/>
                <a:gd name="connsiteX4" fmla="*/ 0 w 73321"/>
                <a:gd name="connsiteY4" fmla="*/ 0 h 7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21" h="74118">
                  <a:moveTo>
                    <a:pt x="0" y="0"/>
                  </a:moveTo>
                  <a:cubicBezTo>
                    <a:pt x="24440" y="0"/>
                    <a:pt x="48066" y="0"/>
                    <a:pt x="73321" y="0"/>
                  </a:cubicBezTo>
                  <a:cubicBezTo>
                    <a:pt x="73321" y="24435"/>
                    <a:pt x="73321" y="48055"/>
                    <a:pt x="73321" y="74118"/>
                  </a:cubicBezTo>
                  <a:cubicBezTo>
                    <a:pt x="48881" y="74118"/>
                    <a:pt x="25255" y="74118"/>
                    <a:pt x="0" y="74118"/>
                  </a:cubicBezTo>
                  <a:cubicBezTo>
                    <a:pt x="0" y="49684"/>
                    <a:pt x="0" y="26064"/>
                    <a:pt x="0" y="0"/>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2" name="Freeform 12">
              <a:extLst>
                <a:ext uri="{FF2B5EF4-FFF2-40B4-BE49-F238E27FC236}">
                  <a16:creationId xmlns:a16="http://schemas.microsoft.com/office/drawing/2014/main" id="{C357ACFF-BCDC-CFF9-7DE2-15EC8ECE456F}"/>
                </a:ext>
              </a:extLst>
            </p:cNvPr>
            <p:cNvSpPr/>
            <p:nvPr/>
          </p:nvSpPr>
          <p:spPr>
            <a:xfrm>
              <a:off x="4857689" y="1194041"/>
              <a:ext cx="74135" cy="73304"/>
            </a:xfrm>
            <a:custGeom>
              <a:avLst/>
              <a:gdLst>
                <a:gd name="connsiteX0" fmla="*/ 74136 w 74135"/>
                <a:gd name="connsiteY0" fmla="*/ 0 h 73304"/>
                <a:gd name="connsiteX1" fmla="*/ 74136 w 74135"/>
                <a:gd name="connsiteY1" fmla="*/ 73304 h 73304"/>
                <a:gd name="connsiteX2" fmla="*/ 0 w 74135"/>
                <a:gd name="connsiteY2" fmla="*/ 73304 h 73304"/>
                <a:gd name="connsiteX3" fmla="*/ 0 w 74135"/>
                <a:gd name="connsiteY3" fmla="*/ 0 h 73304"/>
                <a:gd name="connsiteX4" fmla="*/ 74136 w 74135"/>
                <a:gd name="connsiteY4" fmla="*/ 0 h 7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35" h="73304">
                  <a:moveTo>
                    <a:pt x="74136" y="0"/>
                  </a:moveTo>
                  <a:cubicBezTo>
                    <a:pt x="74136" y="25249"/>
                    <a:pt x="74136" y="48869"/>
                    <a:pt x="74136" y="73304"/>
                  </a:cubicBezTo>
                  <a:cubicBezTo>
                    <a:pt x="48881" y="73304"/>
                    <a:pt x="25255" y="73304"/>
                    <a:pt x="0" y="73304"/>
                  </a:cubicBezTo>
                  <a:cubicBezTo>
                    <a:pt x="0" y="48869"/>
                    <a:pt x="0" y="25249"/>
                    <a:pt x="0" y="0"/>
                  </a:cubicBezTo>
                  <a:cubicBezTo>
                    <a:pt x="23626" y="0"/>
                    <a:pt x="48066" y="0"/>
                    <a:pt x="74136" y="0"/>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3" name="Freeform 13">
              <a:extLst>
                <a:ext uri="{FF2B5EF4-FFF2-40B4-BE49-F238E27FC236}">
                  <a16:creationId xmlns:a16="http://schemas.microsoft.com/office/drawing/2014/main" id="{D944C822-1ED6-9F9C-AA37-FC7D7C3F857A}"/>
                </a:ext>
              </a:extLst>
            </p:cNvPr>
            <p:cNvSpPr/>
            <p:nvPr/>
          </p:nvSpPr>
          <p:spPr>
            <a:xfrm>
              <a:off x="5011663" y="1193226"/>
              <a:ext cx="72506" cy="74118"/>
            </a:xfrm>
            <a:custGeom>
              <a:avLst/>
              <a:gdLst>
                <a:gd name="connsiteX0" fmla="*/ 0 w 72506"/>
                <a:gd name="connsiteY0" fmla="*/ 0 h 74118"/>
                <a:gd name="connsiteX1" fmla="*/ 72506 w 72506"/>
                <a:gd name="connsiteY1" fmla="*/ 0 h 74118"/>
                <a:gd name="connsiteX2" fmla="*/ 72506 w 72506"/>
                <a:gd name="connsiteY2" fmla="*/ 74119 h 74118"/>
                <a:gd name="connsiteX3" fmla="*/ 0 w 72506"/>
                <a:gd name="connsiteY3" fmla="*/ 74119 h 74118"/>
                <a:gd name="connsiteX4" fmla="*/ 0 w 72506"/>
                <a:gd name="connsiteY4" fmla="*/ 0 h 7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06" h="74118">
                  <a:moveTo>
                    <a:pt x="0" y="0"/>
                  </a:moveTo>
                  <a:cubicBezTo>
                    <a:pt x="25255" y="0"/>
                    <a:pt x="48066" y="0"/>
                    <a:pt x="72506" y="0"/>
                  </a:cubicBezTo>
                  <a:cubicBezTo>
                    <a:pt x="72506" y="24435"/>
                    <a:pt x="72506" y="48869"/>
                    <a:pt x="72506" y="74119"/>
                  </a:cubicBezTo>
                  <a:cubicBezTo>
                    <a:pt x="48881" y="74119"/>
                    <a:pt x="24440" y="74119"/>
                    <a:pt x="0" y="74119"/>
                  </a:cubicBezTo>
                  <a:cubicBezTo>
                    <a:pt x="0" y="49684"/>
                    <a:pt x="0" y="24435"/>
                    <a:pt x="0" y="0"/>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4" name="Freeform 14">
              <a:extLst>
                <a:ext uri="{FF2B5EF4-FFF2-40B4-BE49-F238E27FC236}">
                  <a16:creationId xmlns:a16="http://schemas.microsoft.com/office/drawing/2014/main" id="{A83AB06A-6424-66EC-1213-4C9F1E27140B}"/>
                </a:ext>
              </a:extLst>
            </p:cNvPr>
            <p:cNvSpPr/>
            <p:nvPr/>
          </p:nvSpPr>
          <p:spPr>
            <a:xfrm>
              <a:off x="4780830" y="2458943"/>
              <a:ext cx="265863" cy="266046"/>
            </a:xfrm>
            <a:custGeom>
              <a:avLst/>
              <a:gdLst>
                <a:gd name="connsiteX0" fmla="*/ 265864 w 265863"/>
                <a:gd name="connsiteY0" fmla="*/ 193034 h 266046"/>
                <a:gd name="connsiteX1" fmla="*/ 265864 w 265863"/>
                <a:gd name="connsiteY1" fmla="*/ 265524 h 266046"/>
                <a:gd name="connsiteX2" fmla="*/ 279 w 265863"/>
                <a:gd name="connsiteY2" fmla="*/ 815 h 266046"/>
                <a:gd name="connsiteX3" fmla="*/ 21460 w 265863"/>
                <a:gd name="connsiteY3" fmla="*/ 0 h 266046"/>
                <a:gd name="connsiteX4" fmla="*/ 73600 w 265863"/>
                <a:gd name="connsiteY4" fmla="*/ 0 h 266046"/>
                <a:gd name="connsiteX5" fmla="*/ 265864 w 265863"/>
                <a:gd name="connsiteY5" fmla="*/ 193034 h 26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863" h="266046">
                  <a:moveTo>
                    <a:pt x="265864" y="193034"/>
                  </a:moveTo>
                  <a:cubicBezTo>
                    <a:pt x="265864" y="218283"/>
                    <a:pt x="265864" y="242718"/>
                    <a:pt x="265864" y="265524"/>
                  </a:cubicBezTo>
                  <a:cubicBezTo>
                    <a:pt x="131442" y="275298"/>
                    <a:pt x="-7053" y="146608"/>
                    <a:pt x="279" y="815"/>
                  </a:cubicBezTo>
                  <a:cubicBezTo>
                    <a:pt x="6796" y="815"/>
                    <a:pt x="14128" y="0"/>
                    <a:pt x="21460" y="0"/>
                  </a:cubicBezTo>
                  <a:cubicBezTo>
                    <a:pt x="38569" y="0"/>
                    <a:pt x="56492" y="0"/>
                    <a:pt x="73600" y="0"/>
                  </a:cubicBezTo>
                  <a:cubicBezTo>
                    <a:pt x="86635" y="123802"/>
                    <a:pt x="164029" y="183260"/>
                    <a:pt x="265864" y="193034"/>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5" name="Freeform 15">
              <a:extLst>
                <a:ext uri="{FF2B5EF4-FFF2-40B4-BE49-F238E27FC236}">
                  <a16:creationId xmlns:a16="http://schemas.microsoft.com/office/drawing/2014/main" id="{D91DC185-F3B0-ABF4-A344-1805A3230A4C}"/>
                </a:ext>
              </a:extLst>
            </p:cNvPr>
            <p:cNvSpPr/>
            <p:nvPr/>
          </p:nvSpPr>
          <p:spPr>
            <a:xfrm>
              <a:off x="4933454" y="1729975"/>
              <a:ext cx="306318" cy="306248"/>
            </a:xfrm>
            <a:custGeom>
              <a:avLst/>
              <a:gdLst>
                <a:gd name="connsiteX0" fmla="*/ 153159 w 306318"/>
                <a:gd name="connsiteY0" fmla="*/ 0 h 306248"/>
                <a:gd name="connsiteX1" fmla="*/ 306319 w 306318"/>
                <a:gd name="connsiteY1" fmla="*/ 153124 h 306248"/>
                <a:gd name="connsiteX2" fmla="*/ 153159 w 306318"/>
                <a:gd name="connsiteY2" fmla="*/ 306248 h 306248"/>
                <a:gd name="connsiteX3" fmla="*/ 0 w 306318"/>
                <a:gd name="connsiteY3" fmla="*/ 153124 h 306248"/>
                <a:gd name="connsiteX4" fmla="*/ 153159 w 306318"/>
                <a:gd name="connsiteY4" fmla="*/ 0 h 306248"/>
                <a:gd name="connsiteX5" fmla="*/ 229739 w 306318"/>
                <a:gd name="connsiteY5" fmla="*/ 153939 h 306248"/>
                <a:gd name="connsiteX6" fmla="*/ 153974 w 306318"/>
                <a:gd name="connsiteY6" fmla="*/ 76562 h 306248"/>
                <a:gd name="connsiteX7" fmla="*/ 76580 w 306318"/>
                <a:gd name="connsiteY7" fmla="*/ 152310 h 306248"/>
                <a:gd name="connsiteX8" fmla="*/ 152345 w 306318"/>
                <a:gd name="connsiteY8" fmla="*/ 229686 h 306248"/>
                <a:gd name="connsiteX9" fmla="*/ 229739 w 306318"/>
                <a:gd name="connsiteY9" fmla="*/ 153939 h 30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6318" h="306248">
                  <a:moveTo>
                    <a:pt x="153159" y="0"/>
                  </a:moveTo>
                  <a:cubicBezTo>
                    <a:pt x="238701" y="0"/>
                    <a:pt x="306319" y="67603"/>
                    <a:pt x="306319" y="153124"/>
                  </a:cubicBezTo>
                  <a:cubicBezTo>
                    <a:pt x="306319" y="238645"/>
                    <a:pt x="238701" y="306248"/>
                    <a:pt x="153159" y="306248"/>
                  </a:cubicBezTo>
                  <a:cubicBezTo>
                    <a:pt x="67618" y="306248"/>
                    <a:pt x="0" y="238645"/>
                    <a:pt x="0" y="153124"/>
                  </a:cubicBezTo>
                  <a:cubicBezTo>
                    <a:pt x="0" y="67603"/>
                    <a:pt x="67618" y="0"/>
                    <a:pt x="153159" y="0"/>
                  </a:cubicBezTo>
                  <a:close/>
                  <a:moveTo>
                    <a:pt x="229739" y="153939"/>
                  </a:moveTo>
                  <a:cubicBezTo>
                    <a:pt x="230554" y="113214"/>
                    <a:pt x="194708" y="77376"/>
                    <a:pt x="153974" y="76562"/>
                  </a:cubicBezTo>
                  <a:cubicBezTo>
                    <a:pt x="113240" y="75748"/>
                    <a:pt x="77394" y="111585"/>
                    <a:pt x="76580" y="152310"/>
                  </a:cubicBezTo>
                  <a:cubicBezTo>
                    <a:pt x="75765" y="193034"/>
                    <a:pt x="111611" y="228872"/>
                    <a:pt x="152345" y="229686"/>
                  </a:cubicBezTo>
                  <a:cubicBezTo>
                    <a:pt x="193079" y="230501"/>
                    <a:pt x="228924" y="194663"/>
                    <a:pt x="229739" y="153939"/>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6" name="Freeform 16">
              <a:extLst>
                <a:ext uri="{FF2B5EF4-FFF2-40B4-BE49-F238E27FC236}">
                  <a16:creationId xmlns:a16="http://schemas.microsoft.com/office/drawing/2014/main" id="{F14281CB-FA19-EA7B-500D-F6152815CCBC}"/>
                </a:ext>
              </a:extLst>
            </p:cNvPr>
            <p:cNvSpPr/>
            <p:nvPr/>
          </p:nvSpPr>
          <p:spPr>
            <a:xfrm>
              <a:off x="4507377" y="2893880"/>
              <a:ext cx="101020" cy="102625"/>
            </a:xfrm>
            <a:custGeom>
              <a:avLst/>
              <a:gdLst>
                <a:gd name="connsiteX0" fmla="*/ 49695 w 101020"/>
                <a:gd name="connsiteY0" fmla="*/ 102626 h 102625"/>
                <a:gd name="connsiteX1" fmla="*/ 0 w 101020"/>
                <a:gd name="connsiteY1" fmla="*/ 52128 h 102625"/>
                <a:gd name="connsiteX2" fmla="*/ 52954 w 101020"/>
                <a:gd name="connsiteY2" fmla="*/ 0 h 102625"/>
                <a:gd name="connsiteX3" fmla="*/ 101020 w 101020"/>
                <a:gd name="connsiteY3" fmla="*/ 52128 h 102625"/>
                <a:gd name="connsiteX4" fmla="*/ 49695 w 101020"/>
                <a:gd name="connsiteY4" fmla="*/ 102626 h 102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20" h="102625">
                  <a:moveTo>
                    <a:pt x="49695" y="102626"/>
                  </a:moveTo>
                  <a:cubicBezTo>
                    <a:pt x="35031" y="87150"/>
                    <a:pt x="17108" y="70046"/>
                    <a:pt x="0" y="52128"/>
                  </a:cubicBezTo>
                  <a:cubicBezTo>
                    <a:pt x="17108" y="35023"/>
                    <a:pt x="35031" y="17919"/>
                    <a:pt x="52954" y="0"/>
                  </a:cubicBezTo>
                  <a:cubicBezTo>
                    <a:pt x="68433" y="17104"/>
                    <a:pt x="85541" y="35023"/>
                    <a:pt x="101020" y="52128"/>
                  </a:cubicBezTo>
                  <a:cubicBezTo>
                    <a:pt x="86356" y="67603"/>
                    <a:pt x="68433" y="84707"/>
                    <a:pt x="49695" y="102626"/>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7" name="Freeform 17">
              <a:extLst>
                <a:ext uri="{FF2B5EF4-FFF2-40B4-BE49-F238E27FC236}">
                  <a16:creationId xmlns:a16="http://schemas.microsoft.com/office/drawing/2014/main" id="{A693CCA5-6C17-5CFB-2C03-CE210B4D7703}"/>
                </a:ext>
              </a:extLst>
            </p:cNvPr>
            <p:cNvSpPr/>
            <p:nvPr/>
          </p:nvSpPr>
          <p:spPr>
            <a:xfrm>
              <a:off x="4398211" y="3004651"/>
              <a:ext cx="105908" cy="102625"/>
            </a:xfrm>
            <a:custGeom>
              <a:avLst/>
              <a:gdLst>
                <a:gd name="connsiteX0" fmla="*/ 54583 w 105908"/>
                <a:gd name="connsiteY0" fmla="*/ 102626 h 102625"/>
                <a:gd name="connsiteX1" fmla="*/ 0 w 105908"/>
                <a:gd name="connsiteY1" fmla="*/ 50498 h 102625"/>
                <a:gd name="connsiteX2" fmla="*/ 56213 w 105908"/>
                <a:gd name="connsiteY2" fmla="*/ 0 h 102625"/>
                <a:gd name="connsiteX3" fmla="*/ 105908 w 105908"/>
                <a:gd name="connsiteY3" fmla="*/ 51313 h 102625"/>
                <a:gd name="connsiteX4" fmla="*/ 54583 w 105908"/>
                <a:gd name="connsiteY4" fmla="*/ 102626 h 102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08" h="102625">
                  <a:moveTo>
                    <a:pt x="54583" y="102626"/>
                  </a:moveTo>
                  <a:cubicBezTo>
                    <a:pt x="35846" y="84707"/>
                    <a:pt x="18738" y="67603"/>
                    <a:pt x="0" y="50498"/>
                  </a:cubicBezTo>
                  <a:cubicBezTo>
                    <a:pt x="18738" y="33394"/>
                    <a:pt x="36661" y="17104"/>
                    <a:pt x="56213" y="0"/>
                  </a:cubicBezTo>
                  <a:cubicBezTo>
                    <a:pt x="70877" y="15475"/>
                    <a:pt x="88800" y="33394"/>
                    <a:pt x="105908" y="51313"/>
                  </a:cubicBezTo>
                  <a:cubicBezTo>
                    <a:pt x="88800" y="67603"/>
                    <a:pt x="71692" y="84707"/>
                    <a:pt x="54583" y="102626"/>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8" name="Freeform 18">
              <a:extLst>
                <a:ext uri="{FF2B5EF4-FFF2-40B4-BE49-F238E27FC236}">
                  <a16:creationId xmlns:a16="http://schemas.microsoft.com/office/drawing/2014/main" id="{70B69275-0837-4E99-C5D7-89CA24658279}"/>
                </a:ext>
              </a:extLst>
            </p:cNvPr>
            <p:cNvSpPr/>
            <p:nvPr/>
          </p:nvSpPr>
          <p:spPr>
            <a:xfrm>
              <a:off x="4295561" y="3112163"/>
              <a:ext cx="98576" cy="96109"/>
            </a:xfrm>
            <a:custGeom>
              <a:avLst/>
              <a:gdLst>
                <a:gd name="connsiteX0" fmla="*/ 49695 w 98576"/>
                <a:gd name="connsiteY0" fmla="*/ 0 h 96109"/>
                <a:gd name="connsiteX1" fmla="*/ 98576 w 98576"/>
                <a:gd name="connsiteY1" fmla="*/ 50498 h 96109"/>
                <a:gd name="connsiteX2" fmla="*/ 46437 w 98576"/>
                <a:gd name="connsiteY2" fmla="*/ 96110 h 96109"/>
                <a:gd name="connsiteX3" fmla="*/ 0 w 98576"/>
                <a:gd name="connsiteY3" fmla="*/ 44797 h 96109"/>
                <a:gd name="connsiteX4" fmla="*/ 49695 w 98576"/>
                <a:gd name="connsiteY4" fmla="*/ 0 h 96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76" h="96109">
                  <a:moveTo>
                    <a:pt x="49695" y="0"/>
                  </a:moveTo>
                  <a:cubicBezTo>
                    <a:pt x="65174" y="16290"/>
                    <a:pt x="81468" y="33394"/>
                    <a:pt x="98576" y="50498"/>
                  </a:cubicBezTo>
                  <a:cubicBezTo>
                    <a:pt x="82282" y="64345"/>
                    <a:pt x="65174" y="79820"/>
                    <a:pt x="46437" y="96110"/>
                  </a:cubicBezTo>
                  <a:cubicBezTo>
                    <a:pt x="34216" y="82263"/>
                    <a:pt x="17108" y="64345"/>
                    <a:pt x="0" y="44797"/>
                  </a:cubicBezTo>
                  <a:cubicBezTo>
                    <a:pt x="13850" y="32580"/>
                    <a:pt x="30958" y="17104"/>
                    <a:pt x="49695" y="0"/>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99" name="Group 98">
            <a:extLst>
              <a:ext uri="{FF2B5EF4-FFF2-40B4-BE49-F238E27FC236}">
                <a16:creationId xmlns:a16="http://schemas.microsoft.com/office/drawing/2014/main" id="{4B1EE2BD-3F11-E7A0-EBF2-3FCD5BCC7C13}"/>
              </a:ext>
            </a:extLst>
          </p:cNvPr>
          <p:cNvGrpSpPr/>
          <p:nvPr/>
        </p:nvGrpSpPr>
        <p:grpSpPr>
          <a:xfrm>
            <a:off x="9706393" y="1492039"/>
            <a:ext cx="901130" cy="901727"/>
            <a:chOff x="5614841" y="786428"/>
            <a:chExt cx="901130" cy="901727"/>
          </a:xfrm>
          <a:solidFill>
            <a:schemeClr val="bg1"/>
          </a:solidFill>
        </p:grpSpPr>
        <p:grpSp>
          <p:nvGrpSpPr>
            <p:cNvPr id="100" name="Graphic 2">
              <a:extLst>
                <a:ext uri="{FF2B5EF4-FFF2-40B4-BE49-F238E27FC236}">
                  <a16:creationId xmlns:a16="http://schemas.microsoft.com/office/drawing/2014/main" id="{82A3F812-06AC-F1AA-B749-953BE2D4B0BD}"/>
                </a:ext>
              </a:extLst>
            </p:cNvPr>
            <p:cNvGrpSpPr/>
            <p:nvPr/>
          </p:nvGrpSpPr>
          <p:grpSpPr>
            <a:xfrm>
              <a:off x="5715019" y="1058540"/>
              <a:ext cx="543506" cy="445337"/>
              <a:chOff x="5715019" y="1058540"/>
              <a:chExt cx="543506" cy="445337"/>
            </a:xfrm>
            <a:grpFill/>
          </p:grpSpPr>
          <p:sp>
            <p:nvSpPr>
              <p:cNvPr id="102" name="Freeform 210">
                <a:extLst>
                  <a:ext uri="{FF2B5EF4-FFF2-40B4-BE49-F238E27FC236}">
                    <a16:creationId xmlns:a16="http://schemas.microsoft.com/office/drawing/2014/main" id="{3AA72904-E11A-54CC-F8B1-FAF8C9BDEB84}"/>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60BA47"/>
              </a:solidFill>
              <a:ln w="9028" cap="flat">
                <a:noFill/>
                <a:prstDash val="solid"/>
                <a:miter/>
              </a:ln>
            </p:spPr>
            <p:txBody>
              <a:bodyPr rtlCol="0" anchor="ctr"/>
              <a:lstStyle/>
              <a:p>
                <a:endParaRPr lang="en-US"/>
              </a:p>
            </p:txBody>
          </p:sp>
          <p:sp>
            <p:nvSpPr>
              <p:cNvPr id="103" name="Freeform 211">
                <a:extLst>
                  <a:ext uri="{FF2B5EF4-FFF2-40B4-BE49-F238E27FC236}">
                    <a16:creationId xmlns:a16="http://schemas.microsoft.com/office/drawing/2014/main" id="{6F5BBF32-36CF-9A3E-C7F8-E3825E1EAC86}"/>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60BA47"/>
              </a:solidFill>
              <a:ln w="9028" cap="flat">
                <a:noFill/>
                <a:prstDash val="solid"/>
                <a:miter/>
              </a:ln>
            </p:spPr>
            <p:txBody>
              <a:bodyPr rtlCol="0" anchor="ctr"/>
              <a:lstStyle/>
              <a:p>
                <a:endParaRPr lang="en-US"/>
              </a:p>
            </p:txBody>
          </p:sp>
        </p:grpSp>
        <p:sp>
          <p:nvSpPr>
            <p:cNvPr id="101" name="Freeform 209">
              <a:extLst>
                <a:ext uri="{FF2B5EF4-FFF2-40B4-BE49-F238E27FC236}">
                  <a16:creationId xmlns:a16="http://schemas.microsoft.com/office/drawing/2014/main" id="{8E5D5AD4-79B8-3C9B-8A16-B532A7D83739}"/>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grpFill/>
            <a:ln w="9028" cap="flat">
              <a:noFill/>
              <a:prstDash val="solid"/>
              <a:miter/>
            </a:ln>
          </p:spPr>
          <p:txBody>
            <a:bodyPr rtlCol="0" anchor="ctr"/>
            <a:lstStyle/>
            <a:p>
              <a:endParaRPr lang="en-US"/>
            </a:p>
          </p:txBody>
        </p:sp>
      </p:grpSp>
      <p:sp>
        <p:nvSpPr>
          <p:cNvPr id="2" name="CuadroTexto 553">
            <a:extLst>
              <a:ext uri="{FF2B5EF4-FFF2-40B4-BE49-F238E27FC236}">
                <a16:creationId xmlns:a16="http://schemas.microsoft.com/office/drawing/2014/main" id="{FDB1E426-FA61-DAA6-7380-8F5E5E178624}"/>
              </a:ext>
            </a:extLst>
          </p:cNvPr>
          <p:cNvSpPr txBox="1"/>
          <p:nvPr/>
        </p:nvSpPr>
        <p:spPr>
          <a:xfrm>
            <a:off x="578201" y="3087807"/>
            <a:ext cx="2984559" cy="2726644"/>
          </a:xfrm>
          <a:prstGeom prst="rect">
            <a:avLst/>
          </a:prstGeom>
          <a:noFill/>
        </p:spPr>
        <p:txBody>
          <a:bodyPr wrap="square" rtlCol="0">
            <a:spAutoFit/>
          </a:bodyPr>
          <a:lstStyle/>
          <a:p>
            <a:pPr marL="457200" marR="0" lvl="1" algn="l" defTabSz="914400" eaLnBrk="1" fontAlgn="auto" latinLnBrk="0" hangingPunct="1">
              <a:lnSpc>
                <a:spcPct val="115000"/>
              </a:lnSpc>
              <a:spcBef>
                <a:spcPts val="0"/>
              </a:spcBef>
              <a:spcAft>
                <a:spcPts val="800"/>
              </a:spcAft>
              <a:buClrTx/>
              <a:buSzPts val="1000"/>
              <a:tabLst>
                <a:tab pos="914400" algn="l"/>
              </a:tabLst>
              <a:defRPr/>
            </a:pPr>
            <a:r>
              <a:rPr kumimoji="0" lang="en-US" sz="1600" b="0" i="0" u="none" strike="noStrike" kern="0" cap="none" spc="0" normalizeH="0" baseline="0" noProof="0">
                <a:ln>
                  <a:noFill/>
                </a:ln>
                <a:solidFill>
                  <a:schemeClr val="bg1"/>
                </a:solidFill>
                <a:effectLst/>
                <a:uLnTx/>
                <a:uFillTx/>
                <a:latin typeface="Calibri"/>
                <a:ea typeface="Times New Roman" panose="02020603050405020304" pitchFamily="18" charset="0"/>
                <a:cs typeface="Times New Roman" panose="02020603050405020304" pitchFamily="18" charset="0"/>
              </a:rPr>
              <a:t>- Organismi geneticamente modificati (OGM) per migliorare la resa e la resistenza delle colture.</a:t>
            </a:r>
            <a:endParaRPr lang="es-ES" sz="1600" kern="100">
              <a:solidFill>
                <a:schemeClr val="bg1"/>
              </a:solidFill>
              <a:latin typeface="Calibri"/>
              <a:ea typeface="Times New Roman" panose="02020603050405020304" pitchFamily="18" charset="0"/>
              <a:cs typeface="Times New Roman" panose="02020603050405020304" pitchFamily="18" charset="0"/>
            </a:endParaRPr>
          </a:p>
          <a:p>
            <a:pPr marL="457200" marR="0" lvl="1" algn="l" defTabSz="914400" eaLnBrk="1" fontAlgn="auto" latinLnBrk="0" hangingPunct="1">
              <a:lnSpc>
                <a:spcPct val="115000"/>
              </a:lnSpc>
              <a:spcBef>
                <a:spcPts val="0"/>
              </a:spcBef>
              <a:spcAft>
                <a:spcPts val="800"/>
              </a:spcAft>
              <a:buClrTx/>
              <a:buSzPts val="1000"/>
              <a:tabLst>
                <a:tab pos="914400" algn="l"/>
              </a:tabLst>
              <a:defRPr/>
            </a:pPr>
            <a:r>
              <a:rPr kumimoji="0" lang="en-US" sz="1600" b="0" i="0" u="none" strike="noStrike" kern="0" cap="none" spc="0" normalizeH="0" baseline="0" noProof="0">
                <a:ln>
                  <a:noFill/>
                </a:ln>
                <a:solidFill>
                  <a:schemeClr val="bg1"/>
                </a:solidFill>
                <a:effectLst/>
                <a:uLnTx/>
                <a:uFillTx/>
                <a:latin typeface="Calibri"/>
                <a:ea typeface="Times New Roman" panose="02020603050405020304" pitchFamily="18" charset="0"/>
                <a:cs typeface="Times New Roman" panose="02020603050405020304" pitchFamily="18" charset="0"/>
              </a:rPr>
              <a:t>- Carne allevata in laboratorio e fonti proteiche alternative come le micoproteine e gli alimenti a base di insetti.</a:t>
            </a:r>
            <a:endParaRPr kumimoji="0" lang="es-ES" sz="1600" b="0" i="0" u="none" strike="noStrike" kern="100" cap="none" spc="0" normalizeH="0" baseline="0" noProof="0">
              <a:ln>
                <a:noFill/>
              </a:ln>
              <a:solidFill>
                <a:schemeClr val="bg1"/>
              </a:solidFill>
              <a:effectLst/>
              <a:uLnTx/>
              <a:uFillTx/>
              <a:latin typeface="Calibri"/>
              <a:ea typeface="Aptos" panose="020B0004020202020204" pitchFamily="34" charset="0"/>
              <a:cs typeface="Times New Roman" panose="02020603050405020304" pitchFamily="18" charset="0"/>
            </a:endParaRPr>
          </a:p>
        </p:txBody>
      </p:sp>
      <p:sp>
        <p:nvSpPr>
          <p:cNvPr id="17" name="CuadroTexto 553">
            <a:extLst>
              <a:ext uri="{FF2B5EF4-FFF2-40B4-BE49-F238E27FC236}">
                <a16:creationId xmlns:a16="http://schemas.microsoft.com/office/drawing/2014/main" id="{50B7A9E5-A856-478A-1755-C1F371A6E76C}"/>
              </a:ext>
            </a:extLst>
          </p:cNvPr>
          <p:cNvSpPr txBox="1"/>
          <p:nvPr/>
        </p:nvSpPr>
        <p:spPr>
          <a:xfrm>
            <a:off x="941415" y="5818395"/>
            <a:ext cx="2466886" cy="523220"/>
          </a:xfrm>
          <a:prstGeom prst="rect">
            <a:avLst/>
          </a:prstGeom>
          <a:noFill/>
        </p:spPr>
        <p:txBody>
          <a:bodyPr wrap="square" rtlCol="0">
            <a:spAutoFit/>
          </a:bodyPr>
          <a:lstStyle/>
          <a:p>
            <a:pPr algn="ctr"/>
            <a:r>
              <a:rPr kumimoji="0" lang="en-US" sz="1400" b="0" i="1" u="none" strike="noStrike" kern="0" cap="none" spc="0" normalizeH="0" baseline="0" noProof="0">
                <a:ln>
                  <a:noFill/>
                </a:ln>
                <a:solidFill>
                  <a:sysClr val="windowText" lastClr="000000"/>
                </a:solidFill>
                <a:effectLst/>
                <a:uLnTx/>
                <a:uFillTx/>
                <a:latin typeface="Calibri"/>
                <a:ea typeface="Times New Roman" panose="02020603050405020304" pitchFamily="18" charset="0"/>
                <a:cs typeface="Times New Roman" panose="02020603050405020304" pitchFamily="18" charset="0"/>
              </a:rPr>
              <a:t>Affrontare le sfide globali della sicurezza alimentare e della sostenibilità</a:t>
            </a:r>
            <a:endParaRPr lang="en-US" sz="1400" b="1" i="1">
              <a:solidFill>
                <a:schemeClr val="bg1"/>
              </a:solidFill>
              <a:latin typeface="Calibri" panose="020F0502020204030204" pitchFamily="34" charset="0"/>
              <a:ea typeface="Lato" charset="0"/>
              <a:cs typeface="Calibri" panose="020F0502020204030204" pitchFamily="34" charset="0"/>
            </a:endParaRPr>
          </a:p>
        </p:txBody>
      </p:sp>
      <p:sp>
        <p:nvSpPr>
          <p:cNvPr id="18" name="CuadroTexto 555">
            <a:extLst>
              <a:ext uri="{FF2B5EF4-FFF2-40B4-BE49-F238E27FC236}">
                <a16:creationId xmlns:a16="http://schemas.microsoft.com/office/drawing/2014/main" id="{853F828F-2BE7-6A89-F826-FA4A031C8752}"/>
              </a:ext>
            </a:extLst>
          </p:cNvPr>
          <p:cNvSpPr txBox="1"/>
          <p:nvPr/>
        </p:nvSpPr>
        <p:spPr>
          <a:xfrm>
            <a:off x="3394578" y="3431735"/>
            <a:ext cx="2784959" cy="2160335"/>
          </a:xfrm>
          <a:prstGeom prst="rect">
            <a:avLst/>
          </a:prstGeom>
          <a:noFill/>
        </p:spPr>
        <p:txBody>
          <a:bodyPr wrap="square" rtlCol="0">
            <a:spAutoFit/>
          </a:bodyPr>
          <a:lstStyle/>
          <a:p>
            <a:pPr marL="457200" marR="0" lvl="1" algn="l" defTabSz="914400" eaLnBrk="1" fontAlgn="auto" latinLnBrk="0" hangingPunct="1">
              <a:lnSpc>
                <a:spcPct val="115000"/>
              </a:lnSpc>
              <a:spcBef>
                <a:spcPts val="0"/>
              </a:spcBef>
              <a:spcAft>
                <a:spcPts val="800"/>
              </a:spcAft>
              <a:buClrTx/>
              <a:buSzPts val="1000"/>
              <a:tabLst>
                <a:tab pos="914400" algn="l"/>
              </a:tabLst>
              <a:defRPr/>
            </a:pPr>
            <a:r>
              <a:rPr kumimoji="0" lang="en-US" sz="1600" b="0" i="0" u="none" strike="noStrike" kern="0" cap="none" spc="0" normalizeH="0" baseline="0" noProof="0" dirty="0">
                <a:ln>
                  <a:noFill/>
                </a:ln>
                <a:solidFill>
                  <a:schemeClr val="bg1"/>
                </a:solidFill>
                <a:effectLst/>
                <a:uLnTx/>
                <a:uFillTx/>
                <a:latin typeface="+mn-lt"/>
                <a:ea typeface="Times New Roman" panose="02020603050405020304" pitchFamily="18" charset="0"/>
                <a:cs typeface="Times New Roman" panose="02020603050405020304" pitchFamily="18" charset="0"/>
              </a:rPr>
              <a:t>- </a:t>
            </a:r>
            <a:r>
              <a:rPr kumimoji="0" lang="en-US" sz="1600" b="0" i="0" u="none" strike="noStrike" kern="0" cap="none" spc="0" normalizeH="0" baseline="0" noProof="0" dirty="0" err="1">
                <a:ln>
                  <a:noFill/>
                </a:ln>
                <a:solidFill>
                  <a:schemeClr val="bg1"/>
                </a:solidFill>
                <a:effectLst/>
                <a:uLnTx/>
                <a:uFillTx/>
                <a:latin typeface="+mn-lt"/>
                <a:ea typeface="Times New Roman" panose="02020603050405020304" pitchFamily="18" charset="0"/>
                <a:cs typeface="Times New Roman" panose="02020603050405020304" pitchFamily="18" charset="0"/>
              </a:rPr>
              <a:t>Migliorare</a:t>
            </a:r>
            <a:r>
              <a:rPr kumimoji="0" lang="en-US" sz="1600" b="0" i="0" u="none" strike="noStrike" kern="0" cap="none" spc="0" normalizeH="0" baseline="0" noProof="0" dirty="0">
                <a:ln>
                  <a:noFill/>
                </a:ln>
                <a:solidFill>
                  <a:schemeClr val="bg1"/>
                </a:solidFill>
                <a:effectLst/>
                <a:uLnTx/>
                <a:uFillTx/>
                <a:latin typeface="+mn-lt"/>
                <a:ea typeface="Times New Roman" panose="02020603050405020304" pitchFamily="18" charset="0"/>
                <a:cs typeface="Times New Roman" panose="02020603050405020304" pitchFamily="18" charset="0"/>
              </a:rPr>
              <a:t> la </a:t>
            </a:r>
            <a:r>
              <a:rPr kumimoji="0" lang="en-US" sz="1600" b="0" i="0" u="none" strike="noStrike" kern="0" cap="none" spc="0" normalizeH="0" baseline="0" noProof="0" dirty="0" err="1">
                <a:ln>
                  <a:noFill/>
                </a:ln>
                <a:solidFill>
                  <a:schemeClr val="bg1"/>
                </a:solidFill>
                <a:effectLst/>
                <a:uLnTx/>
                <a:uFillTx/>
                <a:latin typeface="+mn-lt"/>
                <a:ea typeface="Times New Roman" panose="02020603050405020304" pitchFamily="18" charset="0"/>
                <a:cs typeface="Times New Roman" panose="02020603050405020304" pitchFamily="18" charset="0"/>
              </a:rPr>
              <a:t>tracciabilità</a:t>
            </a:r>
            <a:r>
              <a:rPr kumimoji="0" lang="en-US" sz="1600" b="0" i="0" u="none" strike="noStrike" kern="0" cap="none" spc="0" normalizeH="0" baseline="0" noProof="0" dirty="0">
                <a:ln>
                  <a:noFill/>
                </a:ln>
                <a:solidFill>
                  <a:schemeClr val="bg1"/>
                </a:solidFill>
                <a:effectLst/>
                <a:uLnTx/>
                <a:uFillTx/>
                <a:latin typeface="+mn-lt"/>
                <a:ea typeface="Times New Roman" panose="02020603050405020304" pitchFamily="18" charset="0"/>
                <a:cs typeface="Times New Roman" panose="02020603050405020304" pitchFamily="18" charset="0"/>
              </a:rPr>
              <a:t> </a:t>
            </a:r>
            <a:r>
              <a:rPr kumimoji="0" lang="en-US" sz="1600" b="0" i="0" u="none" strike="noStrike" kern="0" cap="none" spc="0" normalizeH="0" baseline="0" noProof="0" dirty="0" err="1">
                <a:ln>
                  <a:noFill/>
                </a:ln>
                <a:solidFill>
                  <a:schemeClr val="bg1"/>
                </a:solidFill>
                <a:effectLst/>
                <a:uLnTx/>
                <a:uFillTx/>
                <a:latin typeface="+mn-lt"/>
                <a:ea typeface="Times New Roman" panose="02020603050405020304" pitchFamily="18" charset="0"/>
                <a:cs typeface="Times New Roman" panose="02020603050405020304" pitchFamily="18" charset="0"/>
              </a:rPr>
              <a:t>lungo</a:t>
            </a:r>
            <a:r>
              <a:rPr kumimoji="0" lang="en-US" sz="1600" b="0" i="0" u="none" strike="noStrike" kern="0" cap="none" spc="0" normalizeH="0" baseline="0" noProof="0" dirty="0">
                <a:ln>
                  <a:noFill/>
                </a:ln>
                <a:solidFill>
                  <a:schemeClr val="bg1"/>
                </a:solidFill>
                <a:effectLst/>
                <a:uLnTx/>
                <a:uFillTx/>
                <a:latin typeface="+mn-lt"/>
                <a:ea typeface="Times New Roman" panose="02020603050405020304" pitchFamily="18" charset="0"/>
                <a:cs typeface="Times New Roman" panose="02020603050405020304" pitchFamily="18" charset="0"/>
              </a:rPr>
              <a:t> la </a:t>
            </a:r>
            <a:r>
              <a:rPr kumimoji="0" lang="en-US" sz="1600" b="0" i="0" u="none" strike="noStrike" kern="0" cap="none" spc="0" normalizeH="0" baseline="0" noProof="0" dirty="0" err="1">
                <a:ln>
                  <a:noFill/>
                </a:ln>
                <a:solidFill>
                  <a:schemeClr val="bg1"/>
                </a:solidFill>
                <a:effectLst/>
                <a:uLnTx/>
                <a:uFillTx/>
                <a:latin typeface="+mn-lt"/>
                <a:ea typeface="Times New Roman" panose="02020603050405020304" pitchFamily="18" charset="0"/>
                <a:cs typeface="Times New Roman" panose="02020603050405020304" pitchFamily="18" charset="0"/>
              </a:rPr>
              <a:t>filiera</a:t>
            </a:r>
            <a:r>
              <a:rPr kumimoji="0" lang="en-US" sz="1600" b="0" i="0" u="none" strike="noStrike" kern="0" cap="none" spc="0" normalizeH="0" baseline="0" noProof="0" dirty="0">
                <a:ln>
                  <a:noFill/>
                </a:ln>
                <a:solidFill>
                  <a:schemeClr val="bg1"/>
                </a:solidFill>
                <a:effectLst/>
                <a:uLnTx/>
                <a:uFillTx/>
                <a:latin typeface="+mn-lt"/>
                <a:ea typeface="Times New Roman" panose="02020603050405020304" pitchFamily="18" charset="0"/>
                <a:cs typeface="Times New Roman" panose="02020603050405020304" pitchFamily="18" charset="0"/>
              </a:rPr>
              <a:t> </a:t>
            </a:r>
            <a:r>
              <a:rPr kumimoji="0" lang="en-US" sz="1600" b="0" i="0" u="none" strike="noStrike" kern="0" cap="none" spc="0" normalizeH="0" baseline="0" noProof="0" dirty="0" err="1">
                <a:ln>
                  <a:noFill/>
                </a:ln>
                <a:solidFill>
                  <a:schemeClr val="bg1"/>
                </a:solidFill>
                <a:effectLst/>
                <a:uLnTx/>
                <a:uFillTx/>
                <a:latin typeface="+mn-lt"/>
                <a:ea typeface="Times New Roman" panose="02020603050405020304" pitchFamily="18" charset="0"/>
                <a:cs typeface="Times New Roman" panose="02020603050405020304" pitchFamily="18" charset="0"/>
              </a:rPr>
              <a:t>alimentare</a:t>
            </a:r>
            <a:r>
              <a:rPr kumimoji="0" lang="en-US" sz="1600" b="0" i="0" u="none" strike="noStrike" kern="0" cap="none" spc="0" normalizeH="0" baseline="0" noProof="0" dirty="0">
                <a:ln>
                  <a:noFill/>
                </a:ln>
                <a:solidFill>
                  <a:schemeClr val="bg1"/>
                </a:solidFill>
                <a:effectLst/>
                <a:uLnTx/>
                <a:uFillTx/>
                <a:latin typeface="+mn-lt"/>
                <a:ea typeface="Times New Roman" panose="02020603050405020304" pitchFamily="18" charset="0"/>
                <a:cs typeface="Times New Roman" panose="02020603050405020304" pitchFamily="18" charset="0"/>
              </a:rPr>
              <a:t>.</a:t>
            </a:r>
            <a:endParaRPr kumimoji="0" lang="es-ES" sz="1600" b="0" i="0" u="none" strike="noStrike" kern="100" cap="none" spc="0" normalizeH="0" baseline="0" noProof="0" dirty="0">
              <a:ln>
                <a:noFill/>
              </a:ln>
              <a:solidFill>
                <a:schemeClr val="bg1"/>
              </a:solidFill>
              <a:effectLst/>
              <a:uLnTx/>
              <a:uFillTx/>
              <a:latin typeface="+mn-lt"/>
              <a:ea typeface="Aptos" panose="020B0004020202020204" pitchFamily="34" charset="0"/>
              <a:cs typeface="Times New Roman" panose="02020603050405020304" pitchFamily="18" charset="0"/>
            </a:endParaRPr>
          </a:p>
          <a:p>
            <a:pPr marL="457200" marR="0" lvl="1" algn="l" defTabSz="914400" eaLnBrk="1" fontAlgn="auto" latinLnBrk="0" hangingPunct="1">
              <a:lnSpc>
                <a:spcPct val="115000"/>
              </a:lnSpc>
              <a:spcBef>
                <a:spcPts val="0"/>
              </a:spcBef>
              <a:spcAft>
                <a:spcPts val="800"/>
              </a:spcAft>
              <a:buClrTx/>
              <a:buSzPts val="1000"/>
              <a:tabLst>
                <a:tab pos="914400" algn="l"/>
              </a:tabLst>
              <a:defRPr/>
            </a:pPr>
            <a:r>
              <a:rPr kumimoji="0" lang="en-US" sz="1600" b="0" i="0" u="none" strike="noStrike" kern="0" cap="none" spc="0" normalizeH="0" baseline="0" noProof="0" dirty="0">
                <a:ln>
                  <a:noFill/>
                </a:ln>
                <a:solidFill>
                  <a:schemeClr val="bg1"/>
                </a:solidFill>
                <a:effectLst/>
                <a:uLnTx/>
                <a:uFillTx/>
                <a:latin typeface="+mn-lt"/>
                <a:ea typeface="Times New Roman" panose="02020603050405020304" pitchFamily="18" charset="0"/>
                <a:cs typeface="Times New Roman" panose="02020603050405020304" pitchFamily="18" charset="0"/>
              </a:rPr>
              <a:t>- </a:t>
            </a:r>
            <a:r>
              <a:rPr kumimoji="0" lang="en-US" sz="1600" b="0" i="0" u="none" strike="noStrike" kern="0" cap="none" spc="0" normalizeH="0" baseline="0" noProof="0" dirty="0" err="1">
                <a:ln>
                  <a:noFill/>
                </a:ln>
                <a:solidFill>
                  <a:schemeClr val="bg1"/>
                </a:solidFill>
                <a:effectLst/>
                <a:uLnTx/>
                <a:uFillTx/>
                <a:latin typeface="+mn-lt"/>
                <a:ea typeface="Times New Roman" panose="02020603050405020304" pitchFamily="18" charset="0"/>
                <a:cs typeface="Times New Roman" panose="02020603050405020304" pitchFamily="18" charset="0"/>
              </a:rPr>
              <a:t>Garantire</a:t>
            </a:r>
            <a:r>
              <a:rPr kumimoji="0" lang="en-US" sz="1600" b="0" i="0" u="none" strike="noStrike" kern="0" cap="none" spc="0" normalizeH="0" baseline="0" noProof="0" dirty="0">
                <a:ln>
                  <a:noFill/>
                </a:ln>
                <a:solidFill>
                  <a:schemeClr val="bg1"/>
                </a:solidFill>
                <a:effectLst/>
                <a:uLnTx/>
                <a:uFillTx/>
                <a:latin typeface="+mn-lt"/>
                <a:ea typeface="Times New Roman" panose="02020603050405020304" pitchFamily="18" charset="0"/>
                <a:cs typeface="Times New Roman" panose="02020603050405020304" pitchFamily="18" charset="0"/>
              </a:rPr>
              <a:t> la </a:t>
            </a:r>
            <a:r>
              <a:rPr kumimoji="0" lang="en-US" sz="1600" b="0" i="0" u="none" strike="noStrike" kern="0" cap="none" spc="0" normalizeH="0" baseline="0" noProof="0" dirty="0" err="1">
                <a:ln>
                  <a:noFill/>
                </a:ln>
                <a:solidFill>
                  <a:schemeClr val="bg1"/>
                </a:solidFill>
                <a:effectLst/>
                <a:uLnTx/>
                <a:uFillTx/>
                <a:latin typeface="+mn-lt"/>
                <a:ea typeface="Times New Roman" panose="02020603050405020304" pitchFamily="18" charset="0"/>
                <a:cs typeface="Times New Roman" panose="02020603050405020304" pitchFamily="18" charset="0"/>
              </a:rPr>
              <a:t>trasparenza</a:t>
            </a:r>
            <a:r>
              <a:rPr kumimoji="0" lang="en-US" sz="1600" b="0" i="0" u="none" strike="noStrike" kern="0" cap="none" spc="0" normalizeH="0" baseline="0" noProof="0" dirty="0">
                <a:ln>
                  <a:noFill/>
                </a:ln>
                <a:solidFill>
                  <a:schemeClr val="bg1"/>
                </a:solidFill>
                <a:effectLst/>
                <a:uLnTx/>
                <a:uFillTx/>
                <a:latin typeface="+mn-lt"/>
                <a:ea typeface="Times New Roman" panose="02020603050405020304" pitchFamily="18" charset="0"/>
                <a:cs typeface="Times New Roman" panose="02020603050405020304" pitchFamily="18" charset="0"/>
              </a:rPr>
              <a:t> </a:t>
            </a:r>
            <a:r>
              <a:rPr kumimoji="0" lang="en-US" sz="1600" b="0" i="0" u="none" strike="noStrike" kern="0" cap="none" spc="0" normalizeH="0" baseline="0" noProof="0" dirty="0" err="1">
                <a:ln>
                  <a:noFill/>
                </a:ln>
                <a:solidFill>
                  <a:schemeClr val="bg1"/>
                </a:solidFill>
                <a:effectLst/>
                <a:uLnTx/>
                <a:uFillTx/>
                <a:latin typeface="+mn-lt"/>
                <a:ea typeface="Times New Roman" panose="02020603050405020304" pitchFamily="18" charset="0"/>
                <a:cs typeface="Times New Roman" panose="02020603050405020304" pitchFamily="18" charset="0"/>
              </a:rPr>
              <a:t>nell'approvvigionamento</a:t>
            </a:r>
            <a:r>
              <a:rPr kumimoji="0" lang="en-US" sz="1600" b="0" i="0" u="none" strike="noStrike" kern="0" cap="none" spc="0" normalizeH="0" baseline="0" noProof="0" dirty="0">
                <a:ln>
                  <a:noFill/>
                </a:ln>
                <a:solidFill>
                  <a:schemeClr val="bg1"/>
                </a:solidFill>
                <a:effectLst/>
                <a:uLnTx/>
                <a:uFillTx/>
                <a:latin typeface="+mn-lt"/>
                <a:ea typeface="Times New Roman" panose="02020603050405020304" pitchFamily="18" charset="0"/>
                <a:cs typeface="Times New Roman" panose="02020603050405020304" pitchFamily="18" charset="0"/>
              </a:rPr>
              <a:t>, </a:t>
            </a:r>
            <a:r>
              <a:rPr kumimoji="0" lang="en-US" sz="1600" b="0" i="0" u="none" strike="noStrike" kern="0" cap="none" spc="0" normalizeH="0" baseline="0" noProof="0" dirty="0" err="1">
                <a:ln>
                  <a:noFill/>
                </a:ln>
                <a:solidFill>
                  <a:schemeClr val="bg1"/>
                </a:solidFill>
                <a:effectLst/>
                <a:uLnTx/>
                <a:uFillTx/>
                <a:latin typeface="+mn-lt"/>
                <a:ea typeface="Times New Roman" panose="02020603050405020304" pitchFamily="18" charset="0"/>
                <a:cs typeface="Times New Roman" panose="02020603050405020304" pitchFamily="18" charset="0"/>
              </a:rPr>
              <a:t>nella</a:t>
            </a:r>
            <a:r>
              <a:rPr kumimoji="0" lang="en-US" sz="1600" b="0" i="0" u="none" strike="noStrike" kern="0" cap="none" spc="0" normalizeH="0" baseline="0" noProof="0" dirty="0">
                <a:ln>
                  <a:noFill/>
                </a:ln>
                <a:solidFill>
                  <a:schemeClr val="bg1"/>
                </a:solidFill>
                <a:effectLst/>
                <a:uLnTx/>
                <a:uFillTx/>
                <a:latin typeface="+mn-lt"/>
                <a:ea typeface="Times New Roman" panose="02020603050405020304" pitchFamily="18" charset="0"/>
                <a:cs typeface="Times New Roman" panose="02020603050405020304" pitchFamily="18" charset="0"/>
              </a:rPr>
              <a:t> </a:t>
            </a:r>
            <a:r>
              <a:rPr kumimoji="0" lang="en-US" sz="1600" b="0" i="0" u="none" strike="noStrike" kern="0" cap="none" spc="0" normalizeH="0" baseline="0" noProof="0" dirty="0" err="1">
                <a:ln>
                  <a:noFill/>
                </a:ln>
                <a:solidFill>
                  <a:schemeClr val="bg1"/>
                </a:solidFill>
                <a:effectLst/>
                <a:uLnTx/>
                <a:uFillTx/>
                <a:latin typeface="+mn-lt"/>
                <a:ea typeface="Times New Roman" panose="02020603050405020304" pitchFamily="18" charset="0"/>
                <a:cs typeface="Times New Roman" panose="02020603050405020304" pitchFamily="18" charset="0"/>
              </a:rPr>
              <a:t>produzione</a:t>
            </a:r>
            <a:r>
              <a:rPr kumimoji="0" lang="en-US" sz="1600" b="0" i="0" u="none" strike="noStrike" kern="0" cap="none" spc="0" normalizeH="0" baseline="0" noProof="0" dirty="0">
                <a:ln>
                  <a:noFill/>
                </a:ln>
                <a:solidFill>
                  <a:schemeClr val="bg1"/>
                </a:solidFill>
                <a:effectLst/>
                <a:uLnTx/>
                <a:uFillTx/>
                <a:latin typeface="+mn-lt"/>
                <a:ea typeface="Times New Roman" panose="02020603050405020304" pitchFamily="18" charset="0"/>
                <a:cs typeface="Times New Roman" panose="02020603050405020304" pitchFamily="18" charset="0"/>
              </a:rPr>
              <a:t> e </a:t>
            </a:r>
            <a:r>
              <a:rPr kumimoji="0" lang="en-US" sz="1600" b="0" i="0" u="none" strike="noStrike" kern="0" cap="none" spc="0" normalizeH="0" baseline="0" noProof="0" dirty="0" err="1">
                <a:ln>
                  <a:noFill/>
                </a:ln>
                <a:solidFill>
                  <a:schemeClr val="bg1"/>
                </a:solidFill>
                <a:effectLst/>
                <a:uLnTx/>
                <a:uFillTx/>
                <a:latin typeface="+mn-lt"/>
                <a:ea typeface="Times New Roman" panose="02020603050405020304" pitchFamily="18" charset="0"/>
                <a:cs typeface="Times New Roman" panose="02020603050405020304" pitchFamily="18" charset="0"/>
              </a:rPr>
              <a:t>nella</a:t>
            </a:r>
            <a:r>
              <a:rPr kumimoji="0" lang="en-US" sz="1600" b="0" i="0" u="none" strike="noStrike" kern="0" cap="none" spc="0" normalizeH="0" baseline="0" noProof="0" dirty="0">
                <a:ln>
                  <a:noFill/>
                </a:ln>
                <a:solidFill>
                  <a:schemeClr val="bg1"/>
                </a:solidFill>
                <a:effectLst/>
                <a:uLnTx/>
                <a:uFillTx/>
                <a:latin typeface="+mn-lt"/>
                <a:ea typeface="Times New Roman" panose="02020603050405020304" pitchFamily="18" charset="0"/>
                <a:cs typeface="Times New Roman" panose="02020603050405020304" pitchFamily="18" charset="0"/>
              </a:rPr>
              <a:t> </a:t>
            </a:r>
            <a:r>
              <a:rPr kumimoji="0" lang="en-US" sz="1600" b="0" i="0" u="none" strike="noStrike" kern="0" cap="none" spc="0" normalizeH="0" baseline="0" noProof="0" dirty="0" err="1">
                <a:ln>
                  <a:noFill/>
                </a:ln>
                <a:solidFill>
                  <a:schemeClr val="bg1"/>
                </a:solidFill>
                <a:effectLst/>
                <a:uLnTx/>
                <a:uFillTx/>
                <a:latin typeface="+mn-lt"/>
                <a:ea typeface="Times New Roman" panose="02020603050405020304" pitchFamily="18" charset="0"/>
                <a:cs typeface="Times New Roman" panose="02020603050405020304" pitchFamily="18" charset="0"/>
              </a:rPr>
              <a:t>distribuzione</a:t>
            </a:r>
            <a:r>
              <a:rPr kumimoji="0" lang="en-US" sz="1600" b="0" i="0" u="none" strike="noStrike" kern="0" cap="none" spc="0" normalizeH="0" baseline="0" noProof="0" dirty="0">
                <a:ln>
                  <a:noFill/>
                </a:ln>
                <a:solidFill>
                  <a:schemeClr val="bg1"/>
                </a:solidFill>
                <a:effectLst/>
                <a:uLnTx/>
                <a:uFillTx/>
                <a:latin typeface="+mn-lt"/>
                <a:ea typeface="Times New Roman" panose="02020603050405020304" pitchFamily="18" charset="0"/>
                <a:cs typeface="Times New Roman" panose="02020603050405020304" pitchFamily="18" charset="0"/>
              </a:rPr>
              <a:t>.</a:t>
            </a:r>
            <a:endParaRPr kumimoji="0" lang="es-ES" sz="1600" b="0" i="0" u="none" strike="noStrike" kern="100" cap="none" spc="0" normalizeH="0" baseline="0" noProof="0" dirty="0">
              <a:ln>
                <a:noFill/>
              </a:ln>
              <a:solidFill>
                <a:schemeClr val="bg1"/>
              </a:solidFill>
              <a:effectLst/>
              <a:uLnTx/>
              <a:uFillTx/>
              <a:latin typeface="+mn-lt"/>
              <a:ea typeface="Aptos" panose="020B0004020202020204" pitchFamily="34" charset="0"/>
              <a:cs typeface="Times New Roman" panose="02020603050405020304" pitchFamily="18" charset="0"/>
            </a:endParaRPr>
          </a:p>
        </p:txBody>
      </p:sp>
      <p:sp>
        <p:nvSpPr>
          <p:cNvPr id="19" name="CuadroTexto 553">
            <a:extLst>
              <a:ext uri="{FF2B5EF4-FFF2-40B4-BE49-F238E27FC236}">
                <a16:creationId xmlns:a16="http://schemas.microsoft.com/office/drawing/2014/main" id="{D25EE54E-7D01-A3DF-BB02-1A0C7E30D562}"/>
              </a:ext>
            </a:extLst>
          </p:cNvPr>
          <p:cNvSpPr txBox="1"/>
          <p:nvPr/>
        </p:nvSpPr>
        <p:spPr>
          <a:xfrm>
            <a:off x="3659200" y="5684530"/>
            <a:ext cx="2466886" cy="523220"/>
          </a:xfrm>
          <a:prstGeom prst="rect">
            <a:avLst/>
          </a:prstGeom>
          <a:noFill/>
        </p:spPr>
        <p:txBody>
          <a:bodyPr wrap="square" rtlCol="0">
            <a:spAutoFit/>
          </a:bodyPr>
          <a:lstStyle/>
          <a:p>
            <a:pPr algn="ctr"/>
            <a:r>
              <a:rPr kumimoji="0" lang="en-US" sz="1400" b="0" i="1" u="none" strike="noStrike" kern="0" cap="none" spc="0" normalizeH="0" baseline="0" noProof="0">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Costruire la fiducia dei consumatori e ridurre le frodi alimentari.</a:t>
            </a:r>
            <a:endParaRPr lang="en-US" sz="1400" b="1" i="1">
              <a:solidFill>
                <a:schemeClr val="bg1"/>
              </a:solidFill>
              <a:latin typeface="Calibri" panose="020F0502020204030204" pitchFamily="34" charset="0"/>
              <a:ea typeface="Lato" charset="0"/>
              <a:cs typeface="Calibri" panose="020F0502020204030204" pitchFamily="34" charset="0"/>
            </a:endParaRPr>
          </a:p>
        </p:txBody>
      </p:sp>
      <p:sp>
        <p:nvSpPr>
          <p:cNvPr id="33" name="CuadroTexto 555">
            <a:extLst>
              <a:ext uri="{FF2B5EF4-FFF2-40B4-BE49-F238E27FC236}">
                <a16:creationId xmlns:a16="http://schemas.microsoft.com/office/drawing/2014/main" id="{F7A9A1A3-85FB-4ADD-DC38-CB2009DC0FA4}"/>
              </a:ext>
            </a:extLst>
          </p:cNvPr>
          <p:cNvSpPr txBox="1"/>
          <p:nvPr/>
        </p:nvSpPr>
        <p:spPr>
          <a:xfrm>
            <a:off x="5967421" y="3517195"/>
            <a:ext cx="2719583" cy="1877181"/>
          </a:xfrm>
          <a:prstGeom prst="rect">
            <a:avLst/>
          </a:prstGeom>
          <a:noFill/>
        </p:spPr>
        <p:txBody>
          <a:bodyPr wrap="square" rtlCol="0">
            <a:spAutoFit/>
          </a:bodyPr>
          <a:lstStyle/>
          <a:p>
            <a:pPr marL="457200" marR="0" lvl="1" defTabSz="914400" eaLnBrk="1" fontAlgn="auto" latinLnBrk="0" hangingPunct="1">
              <a:lnSpc>
                <a:spcPct val="115000"/>
              </a:lnSpc>
              <a:spcBef>
                <a:spcPts val="0"/>
              </a:spcBef>
              <a:spcAft>
                <a:spcPts val="800"/>
              </a:spcAft>
              <a:buClrTx/>
              <a:buSzPts val="1000"/>
              <a:tabLst>
                <a:tab pos="914400" algn="l"/>
              </a:tabLst>
              <a:defRPr/>
            </a:pPr>
            <a:r>
              <a:rPr kumimoji="0" lang="en-US" sz="1600" b="0" i="0" u="none" strike="noStrike" kern="0" cap="none" spc="0" normalizeH="0" baseline="0" noProof="0">
                <a:ln>
                  <a:noFill/>
                </a:ln>
                <a:solidFill>
                  <a:schemeClr val="bg1"/>
                </a:solidFill>
                <a:effectLst/>
                <a:uLnTx/>
                <a:uFillTx/>
                <a:latin typeface="+mn-lt"/>
                <a:ea typeface="Times New Roman" panose="02020603050405020304" pitchFamily="18" charset="0"/>
                <a:cs typeface="Times New Roman" panose="02020603050405020304" pitchFamily="18" charset="0"/>
              </a:rPr>
              <a:t>- Produzione di alimenti personalizzati per diete </a:t>
            </a:r>
            <a:r>
              <a:rPr kumimoji="0" lang="en-US" sz="1600" b="0" i="0" u="none" strike="noStrike" kern="0" cap="none" spc="0" normalizeH="0" baseline="0" noProof="0" err="1">
                <a:ln>
                  <a:noFill/>
                </a:ln>
                <a:solidFill>
                  <a:schemeClr val="bg1"/>
                </a:solidFill>
                <a:effectLst/>
                <a:uLnTx/>
                <a:uFillTx/>
                <a:latin typeface="+mn-lt"/>
                <a:ea typeface="Times New Roman" panose="02020603050405020304" pitchFamily="18" charset="0"/>
                <a:cs typeface="Times New Roman" panose="02020603050405020304" pitchFamily="18" charset="0"/>
              </a:rPr>
              <a:t>speciali</a:t>
            </a:r>
            <a:r>
              <a:rPr kumimoji="0" lang="en-US" sz="1600" b="0" i="0" u="none" strike="noStrike" kern="0" cap="none" spc="0" normalizeH="0" baseline="0" noProof="0">
                <a:ln>
                  <a:noFill/>
                </a:ln>
                <a:solidFill>
                  <a:schemeClr val="bg1"/>
                </a:solidFill>
                <a:effectLst/>
                <a:uLnTx/>
                <a:uFillTx/>
                <a:latin typeface="+mn-lt"/>
                <a:ea typeface="Times New Roman" panose="02020603050405020304" pitchFamily="18" charset="0"/>
                <a:cs typeface="Times New Roman" panose="02020603050405020304" pitchFamily="18" charset="0"/>
              </a:rPr>
              <a:t>.</a:t>
            </a:r>
            <a:endParaRPr lang="es-ES" sz="1600" kern="100">
              <a:solidFill>
                <a:schemeClr val="bg1"/>
              </a:solidFill>
              <a:latin typeface="+mn-lt"/>
              <a:ea typeface="Times New Roman" panose="02020603050405020304" pitchFamily="18" charset="0"/>
              <a:cs typeface="Times New Roman" panose="02020603050405020304" pitchFamily="18" charset="0"/>
            </a:endParaRPr>
          </a:p>
          <a:p>
            <a:pPr marL="457200" marR="0" lvl="1" defTabSz="914400" eaLnBrk="1" fontAlgn="auto" latinLnBrk="0" hangingPunct="1">
              <a:lnSpc>
                <a:spcPct val="115000"/>
              </a:lnSpc>
              <a:spcBef>
                <a:spcPts val="0"/>
              </a:spcBef>
              <a:spcAft>
                <a:spcPts val="800"/>
              </a:spcAft>
              <a:buClrTx/>
              <a:buSzPts val="1000"/>
              <a:tabLst>
                <a:tab pos="914400" algn="l"/>
              </a:tabLst>
              <a:defRPr/>
            </a:pPr>
            <a:r>
              <a:rPr kumimoji="0" lang="en-US" sz="1600" b="0" i="0" u="none" strike="noStrike" kern="0" cap="none" spc="0" normalizeH="0" baseline="0" noProof="0">
                <a:ln>
                  <a:noFill/>
                </a:ln>
                <a:solidFill>
                  <a:schemeClr val="bg1"/>
                </a:solidFill>
                <a:effectLst/>
                <a:uLnTx/>
                <a:uFillTx/>
                <a:latin typeface="+mn-lt"/>
                <a:ea typeface="Times New Roman" panose="02020603050405020304" pitchFamily="18" charset="0"/>
                <a:cs typeface="Times New Roman" panose="02020603050405020304" pitchFamily="18" charset="0"/>
              </a:rPr>
              <a:t>- Ridurre gli sprechi alimentari utilizzando gli ingredienti in eccesso.</a:t>
            </a:r>
            <a:endParaRPr kumimoji="0" lang="es-ES" sz="1600" b="0" i="0" u="none" strike="noStrike" kern="100" cap="none" spc="0" normalizeH="0" baseline="0" noProof="0">
              <a:ln>
                <a:noFill/>
              </a:ln>
              <a:solidFill>
                <a:schemeClr val="bg1"/>
              </a:solidFill>
              <a:effectLst/>
              <a:uLnTx/>
              <a:uFillTx/>
              <a:latin typeface="+mn-lt"/>
              <a:ea typeface="Aptos" panose="020B0004020202020204" pitchFamily="34" charset="0"/>
              <a:cs typeface="Times New Roman" panose="02020603050405020304" pitchFamily="18" charset="0"/>
            </a:endParaRPr>
          </a:p>
        </p:txBody>
      </p:sp>
      <p:sp>
        <p:nvSpPr>
          <p:cNvPr id="34" name="CuadroTexto 553">
            <a:extLst>
              <a:ext uri="{FF2B5EF4-FFF2-40B4-BE49-F238E27FC236}">
                <a16:creationId xmlns:a16="http://schemas.microsoft.com/office/drawing/2014/main" id="{03BB171B-F4D5-A07F-2E12-59FFCEEE21E4}"/>
              </a:ext>
            </a:extLst>
          </p:cNvPr>
          <p:cNvSpPr txBox="1"/>
          <p:nvPr/>
        </p:nvSpPr>
        <p:spPr>
          <a:xfrm>
            <a:off x="6292199" y="5550665"/>
            <a:ext cx="2466886" cy="523220"/>
          </a:xfrm>
          <a:prstGeom prst="rect">
            <a:avLst/>
          </a:prstGeom>
          <a:noFill/>
        </p:spPr>
        <p:txBody>
          <a:bodyPr wrap="square" rtlCol="0">
            <a:spAutoFit/>
          </a:bodyPr>
          <a:lstStyle/>
          <a:p>
            <a:pPr algn="ctr"/>
            <a:r>
              <a:rPr kumimoji="0" lang="en-US" sz="1400" b="0" i="1" u="none" strike="noStrike" kern="0" cap="none" spc="0" normalizeH="0" baseline="0" noProof="0">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Promuovere l'innovazione nella progettazione e nel consumo alimentare.</a:t>
            </a:r>
            <a:endParaRPr lang="en-US" sz="1400" b="1" i="1">
              <a:solidFill>
                <a:schemeClr val="bg1"/>
              </a:solidFill>
              <a:latin typeface="Calibri" panose="020F0502020204030204" pitchFamily="34" charset="0"/>
              <a:ea typeface="Lato" charset="0"/>
              <a:cs typeface="Calibri" panose="020F0502020204030204" pitchFamily="34" charset="0"/>
            </a:endParaRPr>
          </a:p>
        </p:txBody>
      </p:sp>
      <p:sp>
        <p:nvSpPr>
          <p:cNvPr id="35" name="CuadroTexto 555">
            <a:extLst>
              <a:ext uri="{FF2B5EF4-FFF2-40B4-BE49-F238E27FC236}">
                <a16:creationId xmlns:a16="http://schemas.microsoft.com/office/drawing/2014/main" id="{3FC943B0-10FD-B41D-AAA6-7DB1BC00D4C7}"/>
              </a:ext>
            </a:extLst>
          </p:cNvPr>
          <p:cNvSpPr txBox="1"/>
          <p:nvPr/>
        </p:nvSpPr>
        <p:spPr>
          <a:xfrm>
            <a:off x="8603805" y="3590012"/>
            <a:ext cx="2809700" cy="925125"/>
          </a:xfrm>
          <a:prstGeom prst="rect">
            <a:avLst/>
          </a:prstGeom>
          <a:noFill/>
        </p:spPr>
        <p:txBody>
          <a:bodyPr wrap="square" rtlCol="0">
            <a:spAutoFit/>
          </a:bodyPr>
          <a:lstStyle/>
          <a:p>
            <a:pPr marL="457200" marR="0" lvl="1" defTabSz="914400" eaLnBrk="1" fontAlgn="auto" latinLnBrk="0" hangingPunct="1">
              <a:lnSpc>
                <a:spcPct val="115000"/>
              </a:lnSpc>
              <a:spcBef>
                <a:spcPts val="0"/>
              </a:spcBef>
              <a:spcAft>
                <a:spcPts val="800"/>
              </a:spcAft>
              <a:buClrTx/>
              <a:buSzPts val="1000"/>
              <a:tabLst>
                <a:tab pos="914400" algn="l"/>
              </a:tabLst>
              <a:defRPr/>
            </a:pPr>
            <a:r>
              <a:rPr kumimoji="0" lang="en-US" sz="1600" b="0" i="0" u="none" strike="noStrike" kern="0" cap="none" spc="0" normalizeH="0" baseline="0" noProof="0">
                <a:ln>
                  <a:noFill/>
                </a:ln>
                <a:solidFill>
                  <a:schemeClr val="bg1"/>
                </a:solidFill>
                <a:effectLst/>
                <a:uLnTx/>
                <a:uFillTx/>
                <a:latin typeface="+mn-lt"/>
                <a:ea typeface="Times New Roman" panose="02020603050405020304" pitchFamily="18" charset="0"/>
                <a:cs typeface="Times New Roman" panose="02020603050405020304" pitchFamily="18" charset="0"/>
              </a:rPr>
              <a:t>- Materiali biodegradabili, imballaggi commestibili e plastiche riciclabili</a:t>
            </a:r>
            <a:r>
              <a:rPr kumimoji="0" lang="en-US" sz="1600" b="0" i="0" u="none" strike="noStrike" kern="0" cap="none" spc="0" normalizeH="0" baseline="0" noProof="0">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a:t>
            </a:r>
            <a:endParaRPr kumimoji="0" lang="es-ES" sz="1600" b="0" i="0" u="none" strike="noStrike" kern="100" cap="none" spc="0" normalizeH="0" baseline="0" noProof="0">
              <a:ln>
                <a:noFill/>
              </a:ln>
              <a:solidFill>
                <a:sysClr val="windowText" lastClr="000000"/>
              </a:solidFill>
              <a:effectLst/>
              <a:uLnTx/>
              <a:uFillTx/>
              <a:latin typeface="+mn-lt"/>
              <a:ea typeface="Aptos" panose="020B0004020202020204" pitchFamily="34" charset="0"/>
              <a:cs typeface="Times New Roman" panose="02020603050405020304" pitchFamily="18" charset="0"/>
            </a:endParaRPr>
          </a:p>
        </p:txBody>
      </p:sp>
      <p:sp>
        <p:nvSpPr>
          <p:cNvPr id="36" name="CuadroTexto 553">
            <a:extLst>
              <a:ext uri="{FF2B5EF4-FFF2-40B4-BE49-F238E27FC236}">
                <a16:creationId xmlns:a16="http://schemas.microsoft.com/office/drawing/2014/main" id="{17561169-C5FD-4C04-5669-E70C9F5E6D53}"/>
              </a:ext>
            </a:extLst>
          </p:cNvPr>
          <p:cNvSpPr txBox="1"/>
          <p:nvPr/>
        </p:nvSpPr>
        <p:spPr>
          <a:xfrm>
            <a:off x="8900411" y="5479599"/>
            <a:ext cx="2466886" cy="738664"/>
          </a:xfrm>
          <a:prstGeom prst="rect">
            <a:avLst/>
          </a:prstGeom>
          <a:noFill/>
        </p:spPr>
        <p:txBody>
          <a:bodyPr wrap="square" rtlCol="0">
            <a:spAutoFit/>
          </a:bodyPr>
          <a:lstStyle/>
          <a:p>
            <a:pPr algn="ctr"/>
            <a:r>
              <a:rPr kumimoji="0" lang="en-US" sz="1400" b="0" i="1" u="none" strike="noStrike" kern="0" cap="none" spc="0" normalizeH="0" baseline="0" noProof="0">
                <a:ln>
                  <a:noFill/>
                </a:ln>
                <a:solidFill>
                  <a:sysClr val="windowText" lastClr="000000"/>
                </a:solidFill>
                <a:effectLst/>
                <a:uLnTx/>
                <a:uFillTx/>
                <a:latin typeface="+mn-lt"/>
                <a:ea typeface="Times New Roman" panose="02020603050405020304" pitchFamily="18" charset="0"/>
                <a:cs typeface="Times New Roman" panose="02020603050405020304" pitchFamily="18" charset="0"/>
              </a:rPr>
              <a:t>Ridurre l'impatto ambientale e allinearsi alle preferenze dei consumatori.</a:t>
            </a:r>
            <a:endParaRPr lang="en-US" sz="1400" b="1" i="1">
              <a:solidFill>
                <a:schemeClr val="bg1"/>
              </a:solidFill>
              <a:latin typeface="Calibri" panose="020F0502020204030204" pitchFamily="34" charset="0"/>
              <a:ea typeface="Lato" charset="0"/>
              <a:cs typeface="Calibri" panose="020F0502020204030204" pitchFamily="34" charset="0"/>
            </a:endParaRPr>
          </a:p>
        </p:txBody>
      </p:sp>
    </p:spTree>
    <p:extLst>
      <p:ext uri="{BB962C8B-B14F-4D97-AF65-F5344CB8AC3E}">
        <p14:creationId xmlns:p14="http://schemas.microsoft.com/office/powerpoint/2010/main" val="3954766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Freeform 170"/>
          <p:cNvSpPr>
            <a:spLocks noChangeArrowheads="1"/>
          </p:cNvSpPr>
          <p:nvPr/>
        </p:nvSpPr>
        <p:spPr bwMode="auto">
          <a:xfrm>
            <a:off x="597402" y="2356128"/>
            <a:ext cx="3089276" cy="3588788"/>
          </a:xfrm>
          <a:custGeom>
            <a:avLst/>
            <a:gdLst>
              <a:gd name="T0" fmla="*/ 2611 w 4475"/>
              <a:gd name="T1" fmla="*/ 5090 h 5091"/>
              <a:gd name="T2" fmla="*/ 381 w 4475"/>
              <a:gd name="T3" fmla="*/ 5090 h 5091"/>
              <a:gd name="T4" fmla="*/ 381 w 4475"/>
              <a:gd name="T5" fmla="*/ 5090 h 5091"/>
              <a:gd name="T6" fmla="*/ 0 w 4475"/>
              <a:gd name="T7" fmla="*/ 4708 h 5091"/>
              <a:gd name="T8" fmla="*/ 0 w 4475"/>
              <a:gd name="T9" fmla="*/ 1862 h 5091"/>
              <a:gd name="T10" fmla="*/ 0 w 4475"/>
              <a:gd name="T11" fmla="*/ 1862 h 5091"/>
              <a:gd name="T12" fmla="*/ 1862 w 4475"/>
              <a:gd name="T13" fmla="*/ 0 h 5091"/>
              <a:gd name="T14" fmla="*/ 4093 w 4475"/>
              <a:gd name="T15" fmla="*/ 0 h 5091"/>
              <a:gd name="T16" fmla="*/ 4093 w 4475"/>
              <a:gd name="T17" fmla="*/ 0 h 5091"/>
              <a:gd name="T18" fmla="*/ 4474 w 4475"/>
              <a:gd name="T19" fmla="*/ 381 h 5091"/>
              <a:gd name="T20" fmla="*/ 4474 w 4475"/>
              <a:gd name="T21" fmla="*/ 3227 h 5091"/>
              <a:gd name="T22" fmla="*/ 4474 w 4475"/>
              <a:gd name="T23" fmla="*/ 3227 h 5091"/>
              <a:gd name="T24" fmla="*/ 2611 w 4475"/>
              <a:gd name="T25" fmla="*/ 5090 h 5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5" h="5091">
                <a:moveTo>
                  <a:pt x="2611" y="5090"/>
                </a:moveTo>
                <a:lnTo>
                  <a:pt x="381" y="5090"/>
                </a:lnTo>
                <a:lnTo>
                  <a:pt x="381" y="5090"/>
                </a:lnTo>
                <a:cubicBezTo>
                  <a:pt x="170" y="5090"/>
                  <a:pt x="0" y="4919"/>
                  <a:pt x="0" y="4708"/>
                </a:cubicBezTo>
                <a:lnTo>
                  <a:pt x="0" y="1862"/>
                </a:lnTo>
                <a:lnTo>
                  <a:pt x="0" y="1862"/>
                </a:lnTo>
                <a:cubicBezTo>
                  <a:pt x="0" y="834"/>
                  <a:pt x="834" y="0"/>
                  <a:pt x="1862" y="0"/>
                </a:cubicBezTo>
                <a:lnTo>
                  <a:pt x="4093" y="0"/>
                </a:lnTo>
                <a:lnTo>
                  <a:pt x="4093" y="0"/>
                </a:lnTo>
                <a:cubicBezTo>
                  <a:pt x="4303" y="0"/>
                  <a:pt x="4474" y="170"/>
                  <a:pt x="4474" y="381"/>
                </a:cubicBezTo>
                <a:lnTo>
                  <a:pt x="4474" y="3227"/>
                </a:lnTo>
                <a:lnTo>
                  <a:pt x="4474" y="3227"/>
                </a:lnTo>
                <a:cubicBezTo>
                  <a:pt x="4474" y="4256"/>
                  <a:pt x="3640" y="5090"/>
                  <a:pt x="2611" y="5090"/>
                </a:cubicBezTo>
              </a:path>
            </a:pathLst>
          </a:custGeom>
          <a:solidFill>
            <a:srgbClr val="60BA47"/>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77" name="Freeform 242"/>
          <p:cNvSpPr>
            <a:spLocks noChangeArrowheads="1"/>
          </p:cNvSpPr>
          <p:nvPr/>
        </p:nvSpPr>
        <p:spPr bwMode="auto">
          <a:xfrm>
            <a:off x="419455" y="2287829"/>
            <a:ext cx="894078" cy="928412"/>
          </a:xfrm>
          <a:custGeom>
            <a:avLst/>
            <a:gdLst>
              <a:gd name="T0" fmla="*/ 2090 w 2202"/>
              <a:gd name="T1" fmla="*/ 2052 h 2072"/>
              <a:gd name="T2" fmla="*/ 1094 w 2202"/>
              <a:gd name="T3" fmla="*/ 1703 h 2072"/>
              <a:gd name="T4" fmla="*/ 1094 w 2202"/>
              <a:gd name="T5" fmla="*/ 1703 h 2072"/>
              <a:gd name="T6" fmla="*/ 1042 w 2202"/>
              <a:gd name="T7" fmla="*/ 1703 h 2072"/>
              <a:gd name="T8" fmla="*/ 113 w 2202"/>
              <a:gd name="T9" fmla="*/ 2049 h 2072"/>
              <a:gd name="T10" fmla="*/ 113 w 2202"/>
              <a:gd name="T11" fmla="*/ 2049 h 2072"/>
              <a:gd name="T12" fmla="*/ 0 w 2202"/>
              <a:gd name="T13" fmla="*/ 1956 h 2072"/>
              <a:gd name="T14" fmla="*/ 0 w 2202"/>
              <a:gd name="T15" fmla="*/ 98 h 2072"/>
              <a:gd name="T16" fmla="*/ 0 w 2202"/>
              <a:gd name="T17" fmla="*/ 98 h 2072"/>
              <a:gd name="T18" fmla="*/ 86 w 2202"/>
              <a:gd name="T19" fmla="*/ 0 h 2072"/>
              <a:gd name="T20" fmla="*/ 2115 w 2202"/>
              <a:gd name="T21" fmla="*/ 0 h 2072"/>
              <a:gd name="T22" fmla="*/ 2115 w 2202"/>
              <a:gd name="T23" fmla="*/ 0 h 2072"/>
              <a:gd name="T24" fmla="*/ 2201 w 2202"/>
              <a:gd name="T25" fmla="*/ 98 h 2072"/>
              <a:gd name="T26" fmla="*/ 2201 w 2202"/>
              <a:gd name="T27" fmla="*/ 1959 h 2072"/>
              <a:gd name="T28" fmla="*/ 2201 w 2202"/>
              <a:gd name="T29" fmla="*/ 1959 h 2072"/>
              <a:gd name="T30" fmla="*/ 2090 w 2202"/>
              <a:gd name="T31" fmla="*/ 2052 h 2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02" h="2072">
                <a:moveTo>
                  <a:pt x="2090" y="2052"/>
                </a:moveTo>
                <a:lnTo>
                  <a:pt x="1094" y="1703"/>
                </a:lnTo>
                <a:lnTo>
                  <a:pt x="1094" y="1703"/>
                </a:lnTo>
                <a:cubicBezTo>
                  <a:pt x="1077" y="1696"/>
                  <a:pt x="1059" y="1697"/>
                  <a:pt x="1042" y="1703"/>
                </a:cubicBezTo>
                <a:lnTo>
                  <a:pt x="113" y="2049"/>
                </a:lnTo>
                <a:lnTo>
                  <a:pt x="113" y="2049"/>
                </a:lnTo>
                <a:cubicBezTo>
                  <a:pt x="57" y="2069"/>
                  <a:pt x="0" y="2023"/>
                  <a:pt x="0" y="1956"/>
                </a:cubicBezTo>
                <a:lnTo>
                  <a:pt x="0" y="98"/>
                </a:lnTo>
                <a:lnTo>
                  <a:pt x="0" y="98"/>
                </a:lnTo>
                <a:cubicBezTo>
                  <a:pt x="0" y="44"/>
                  <a:pt x="38" y="0"/>
                  <a:pt x="86" y="0"/>
                </a:cubicBezTo>
                <a:lnTo>
                  <a:pt x="2115" y="0"/>
                </a:lnTo>
                <a:lnTo>
                  <a:pt x="2115" y="0"/>
                </a:lnTo>
                <a:cubicBezTo>
                  <a:pt x="2162" y="0"/>
                  <a:pt x="2201" y="44"/>
                  <a:pt x="2201" y="98"/>
                </a:cubicBezTo>
                <a:lnTo>
                  <a:pt x="2201" y="1959"/>
                </a:lnTo>
                <a:lnTo>
                  <a:pt x="2201" y="1959"/>
                </a:lnTo>
                <a:cubicBezTo>
                  <a:pt x="2201" y="2024"/>
                  <a:pt x="2145" y="2071"/>
                  <a:pt x="2090" y="2052"/>
                </a:cubicBezTo>
              </a:path>
            </a:pathLst>
          </a:custGeom>
          <a:solidFill>
            <a:srgbClr val="09465E"/>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78" name="Freeform 243"/>
          <p:cNvSpPr>
            <a:spLocks noChangeArrowheads="1"/>
          </p:cNvSpPr>
          <p:nvPr/>
        </p:nvSpPr>
        <p:spPr bwMode="auto">
          <a:xfrm>
            <a:off x="3992349" y="2852478"/>
            <a:ext cx="3555322" cy="3826830"/>
          </a:xfrm>
          <a:custGeom>
            <a:avLst/>
            <a:gdLst>
              <a:gd name="T0" fmla="*/ 2611 w 4474"/>
              <a:gd name="T1" fmla="*/ 5089 h 5090"/>
              <a:gd name="T2" fmla="*/ 381 w 4474"/>
              <a:gd name="T3" fmla="*/ 5089 h 5090"/>
              <a:gd name="T4" fmla="*/ 381 w 4474"/>
              <a:gd name="T5" fmla="*/ 5089 h 5090"/>
              <a:gd name="T6" fmla="*/ 0 w 4474"/>
              <a:gd name="T7" fmla="*/ 4708 h 5090"/>
              <a:gd name="T8" fmla="*/ 0 w 4474"/>
              <a:gd name="T9" fmla="*/ 1862 h 5090"/>
              <a:gd name="T10" fmla="*/ 0 w 4474"/>
              <a:gd name="T11" fmla="*/ 1862 h 5090"/>
              <a:gd name="T12" fmla="*/ 1862 w 4474"/>
              <a:gd name="T13" fmla="*/ 0 h 5090"/>
              <a:gd name="T14" fmla="*/ 4092 w 4474"/>
              <a:gd name="T15" fmla="*/ 0 h 5090"/>
              <a:gd name="T16" fmla="*/ 4092 w 4474"/>
              <a:gd name="T17" fmla="*/ 0 h 5090"/>
              <a:gd name="T18" fmla="*/ 4473 w 4474"/>
              <a:gd name="T19" fmla="*/ 381 h 5090"/>
              <a:gd name="T20" fmla="*/ 4473 w 4474"/>
              <a:gd name="T21" fmla="*/ 3226 h 5090"/>
              <a:gd name="T22" fmla="*/ 4473 w 4474"/>
              <a:gd name="T23" fmla="*/ 3226 h 5090"/>
              <a:gd name="T24" fmla="*/ 2611 w 4474"/>
              <a:gd name="T25" fmla="*/ 5089 h 5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4" h="5090">
                <a:moveTo>
                  <a:pt x="2611" y="5089"/>
                </a:moveTo>
                <a:lnTo>
                  <a:pt x="381" y="5089"/>
                </a:lnTo>
                <a:lnTo>
                  <a:pt x="381" y="5089"/>
                </a:lnTo>
                <a:cubicBezTo>
                  <a:pt x="170" y="5089"/>
                  <a:pt x="0" y="4919"/>
                  <a:pt x="0" y="4708"/>
                </a:cubicBezTo>
                <a:lnTo>
                  <a:pt x="0" y="1862"/>
                </a:lnTo>
                <a:lnTo>
                  <a:pt x="0" y="1862"/>
                </a:lnTo>
                <a:cubicBezTo>
                  <a:pt x="0" y="832"/>
                  <a:pt x="833" y="0"/>
                  <a:pt x="1862" y="0"/>
                </a:cubicBezTo>
                <a:lnTo>
                  <a:pt x="4092" y="0"/>
                </a:lnTo>
                <a:lnTo>
                  <a:pt x="4092" y="0"/>
                </a:lnTo>
                <a:cubicBezTo>
                  <a:pt x="4303" y="0"/>
                  <a:pt x="4473" y="170"/>
                  <a:pt x="4473" y="381"/>
                </a:cubicBezTo>
                <a:lnTo>
                  <a:pt x="4473" y="3226"/>
                </a:lnTo>
                <a:lnTo>
                  <a:pt x="4473" y="3226"/>
                </a:lnTo>
                <a:cubicBezTo>
                  <a:pt x="4473" y="4255"/>
                  <a:pt x="3640" y="5089"/>
                  <a:pt x="2611" y="5089"/>
                </a:cubicBezTo>
              </a:path>
            </a:pathLst>
          </a:custGeom>
          <a:solidFill>
            <a:srgbClr val="2094D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47" name="CuadroTexto 553">
            <a:extLst>
              <a:ext uri="{FF2B5EF4-FFF2-40B4-BE49-F238E27FC236}">
                <a16:creationId xmlns:a16="http://schemas.microsoft.com/office/drawing/2014/main" id="{A240A40C-784C-B2E0-08CC-00051D41ABB1}"/>
              </a:ext>
            </a:extLst>
          </p:cNvPr>
          <p:cNvSpPr txBox="1"/>
          <p:nvPr/>
        </p:nvSpPr>
        <p:spPr>
          <a:xfrm>
            <a:off x="1467109" y="2399208"/>
            <a:ext cx="188170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0">
                <a:solidFill>
                  <a:schemeClr val="bg1"/>
                </a:solidFill>
                <a:effectLst/>
                <a:latin typeface="Calibri" panose="020F0502020204030204" pitchFamily="34" charset="0"/>
                <a:ea typeface="Times New Roman" panose="02020603050405020304" pitchFamily="18" charset="0"/>
              </a:rPr>
              <a:t>Agricoltura di precisione</a:t>
            </a:r>
            <a:endParaRPr kumimoji="0" lang="en-GB" sz="2400" b="1" i="0" u="none" strike="noStrike" kern="1200" cap="none" spc="0" normalizeH="0" baseline="0" noProof="0">
              <a:ln>
                <a:noFill/>
              </a:ln>
              <a:solidFill>
                <a:schemeClr val="bg1"/>
              </a:solidFill>
              <a:effectLst/>
              <a:uLnTx/>
              <a:uFillTx/>
              <a:latin typeface="Calibri" panose="020F0502020204030204" pitchFamily="34" charset="0"/>
              <a:ea typeface="Lato" charset="0"/>
              <a:cs typeface="Calibri" panose="020F0502020204030204" pitchFamily="34" charset="0"/>
            </a:endParaRPr>
          </a:p>
        </p:txBody>
      </p:sp>
      <p:sp>
        <p:nvSpPr>
          <p:cNvPr id="2" name="CuadroTexto 553">
            <a:extLst>
              <a:ext uri="{FF2B5EF4-FFF2-40B4-BE49-F238E27FC236}">
                <a16:creationId xmlns:a16="http://schemas.microsoft.com/office/drawing/2014/main" id="{0FAE03BC-C6C0-AA9E-B9F1-77E171ABB5E9}"/>
              </a:ext>
            </a:extLst>
          </p:cNvPr>
          <p:cNvSpPr txBox="1"/>
          <p:nvPr/>
        </p:nvSpPr>
        <p:spPr>
          <a:xfrm>
            <a:off x="4773829" y="3024472"/>
            <a:ext cx="228842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400" b="1" kern="0" err="1">
                <a:solidFill>
                  <a:schemeClr val="bg1"/>
                </a:solidFill>
                <a:effectLst/>
                <a:latin typeface="Calibri" panose="020F0502020204030204" pitchFamily="34" charset="0"/>
                <a:ea typeface="Times New Roman" panose="02020603050405020304" pitchFamily="18" charset="0"/>
              </a:rPr>
              <a:t>Fonti proteiche </a:t>
            </a:r>
            <a:r>
              <a:rPr lang="es-ES" sz="2400" b="1" kern="0">
                <a:solidFill>
                  <a:schemeClr val="bg1"/>
                </a:solidFill>
                <a:effectLst/>
                <a:latin typeface="Calibri" panose="020F0502020204030204" pitchFamily="34" charset="0"/>
                <a:ea typeface="Times New Roman" panose="02020603050405020304" pitchFamily="18" charset="0"/>
              </a:rPr>
              <a:t>alternative</a:t>
            </a:r>
            <a:endParaRPr kumimoji="0" lang="en-GB" sz="2400" b="1" i="0" u="none" strike="noStrike" kern="1200" cap="none" spc="0" normalizeH="0" baseline="0" noProof="0">
              <a:ln>
                <a:noFill/>
              </a:ln>
              <a:solidFill>
                <a:schemeClr val="bg1"/>
              </a:solidFill>
              <a:effectLst/>
              <a:uLnTx/>
              <a:uFillTx/>
              <a:latin typeface="Calibri" panose="020F0502020204030204" pitchFamily="34" charset="0"/>
              <a:ea typeface="Lato" charset="0"/>
              <a:cs typeface="Calibri" panose="020F0502020204030204" pitchFamily="34" charset="0"/>
            </a:endParaRPr>
          </a:p>
        </p:txBody>
      </p:sp>
      <p:sp>
        <p:nvSpPr>
          <p:cNvPr id="3" name="Rectángulo 602">
            <a:extLst>
              <a:ext uri="{FF2B5EF4-FFF2-40B4-BE49-F238E27FC236}">
                <a16:creationId xmlns:a16="http://schemas.microsoft.com/office/drawing/2014/main" id="{846C3843-1460-329F-6B95-9644EE7BA4DB}"/>
              </a:ext>
            </a:extLst>
          </p:cNvPr>
          <p:cNvSpPr/>
          <p:nvPr/>
        </p:nvSpPr>
        <p:spPr>
          <a:xfrm>
            <a:off x="774718" y="3174338"/>
            <a:ext cx="2787632" cy="2331664"/>
          </a:xfrm>
          <a:prstGeom prst="rect">
            <a:avLst/>
          </a:prstGeom>
        </p:spPr>
        <p:txBody>
          <a:bodyPr wrap="square">
            <a:spAutoFit/>
          </a:bodyPr>
          <a:lstStyle/>
          <a:p>
            <a:pPr lvl="0">
              <a:lnSpc>
                <a:spcPct val="115000"/>
              </a:lnSpc>
              <a:spcAft>
                <a:spcPts val="800"/>
              </a:spcAft>
              <a:buSzPts val="1000"/>
              <a:tabLst>
                <a:tab pos="457200" algn="l"/>
              </a:tabLst>
            </a:pPr>
            <a:r>
              <a:rPr lang="en-US" kern="0">
                <a:solidFill>
                  <a:schemeClr val="bg1"/>
                </a:solidFill>
                <a:effectLst/>
                <a:latin typeface="+mn-lt"/>
                <a:ea typeface="Times New Roman" panose="02020603050405020304" pitchFamily="18" charset="0"/>
                <a:cs typeface="Times New Roman" panose="02020603050405020304" pitchFamily="18" charset="0"/>
              </a:rPr>
              <a:t>Sfruttare GPS, droni e sensori per </a:t>
            </a:r>
            <a:r>
              <a:rPr lang="en-US" kern="0" err="1">
                <a:solidFill>
                  <a:schemeClr val="bg1"/>
                </a:solidFill>
                <a:effectLst/>
                <a:latin typeface="+mn-lt"/>
                <a:ea typeface="Times New Roman" panose="02020603050405020304" pitchFamily="18" charset="0"/>
                <a:cs typeface="Times New Roman" panose="02020603050405020304" pitchFamily="18" charset="0"/>
              </a:rPr>
              <a:t>ottimizzare le </a:t>
            </a:r>
            <a:r>
              <a:rPr lang="en-US" kern="0">
                <a:solidFill>
                  <a:schemeClr val="bg1"/>
                </a:solidFill>
                <a:effectLst/>
                <a:latin typeface="+mn-lt"/>
                <a:ea typeface="Times New Roman" panose="02020603050405020304" pitchFamily="18" charset="0"/>
                <a:cs typeface="Times New Roman" panose="02020603050405020304" pitchFamily="18" charset="0"/>
              </a:rPr>
              <a:t>pratiche agricole.</a:t>
            </a:r>
          </a:p>
          <a:p>
            <a:pPr lvl="0">
              <a:lnSpc>
                <a:spcPct val="115000"/>
              </a:lnSpc>
              <a:spcAft>
                <a:spcPts val="800"/>
              </a:spcAft>
              <a:buSzPts val="1000"/>
              <a:tabLst>
                <a:tab pos="457200" algn="l"/>
              </a:tabLst>
            </a:pPr>
            <a:endParaRPr lang="es-ES" sz="800" kern="100">
              <a:solidFill>
                <a:schemeClr val="bg1"/>
              </a:solidFill>
              <a:effectLst/>
              <a:latin typeface="+mn-lt"/>
              <a:ea typeface="Aptos" panose="020B0004020202020204" pitchFamily="34" charset="0"/>
              <a:cs typeface="Times New Roman" panose="02020603050405020304" pitchFamily="18" charset="0"/>
            </a:endParaRPr>
          </a:p>
          <a:p>
            <a:pPr lvl="0">
              <a:lnSpc>
                <a:spcPct val="115000"/>
              </a:lnSpc>
              <a:spcAft>
                <a:spcPts val="800"/>
              </a:spcAft>
              <a:buSzPts val="1000"/>
              <a:tabLst>
                <a:tab pos="457200" algn="l"/>
              </a:tabLst>
            </a:pPr>
            <a:r>
              <a:rPr lang="en-US" kern="0">
                <a:solidFill>
                  <a:schemeClr val="bg1"/>
                </a:solidFill>
                <a:effectLst/>
                <a:latin typeface="+mn-lt"/>
                <a:ea typeface="Times New Roman" panose="02020603050405020304" pitchFamily="18" charset="0"/>
                <a:cs typeface="Times New Roman" panose="02020603050405020304" pitchFamily="18" charset="0"/>
              </a:rPr>
              <a:t>	 Aumento della produttività e riduzione dell'impatto ambientale.</a:t>
            </a:r>
            <a:endParaRPr lang="es-ES" kern="100">
              <a:solidFill>
                <a:schemeClr val="bg1"/>
              </a:solidFill>
              <a:effectLst/>
              <a:latin typeface="+mn-lt"/>
              <a:ea typeface="Aptos" panose="020B0004020202020204" pitchFamily="34" charset="0"/>
              <a:cs typeface="Times New Roman" panose="02020603050405020304" pitchFamily="18" charset="0"/>
            </a:endParaRPr>
          </a:p>
        </p:txBody>
      </p:sp>
      <p:sp>
        <p:nvSpPr>
          <p:cNvPr id="5" name="Rectángulo 602">
            <a:extLst>
              <a:ext uri="{FF2B5EF4-FFF2-40B4-BE49-F238E27FC236}">
                <a16:creationId xmlns:a16="http://schemas.microsoft.com/office/drawing/2014/main" id="{990E95F5-7D41-0426-C4D6-390A4AFF674A}"/>
              </a:ext>
            </a:extLst>
          </p:cNvPr>
          <p:cNvSpPr/>
          <p:nvPr/>
        </p:nvSpPr>
        <p:spPr>
          <a:xfrm>
            <a:off x="4152784" y="3938039"/>
            <a:ext cx="2909473" cy="2406043"/>
          </a:xfrm>
          <a:prstGeom prst="rect">
            <a:avLst/>
          </a:prstGeom>
        </p:spPr>
        <p:txBody>
          <a:bodyPr wrap="square" lIns="91440" tIns="45720" rIns="91440" bIns="45720" anchor="t">
            <a:spAutoFit/>
          </a:bodyPr>
          <a:lstStyle/>
          <a:p>
            <a:pPr lvl="0">
              <a:lnSpc>
                <a:spcPct val="115000"/>
              </a:lnSpc>
              <a:spcAft>
                <a:spcPts val="800"/>
              </a:spcAft>
              <a:buSzPts val="1000"/>
              <a:tabLst>
                <a:tab pos="457200" algn="l"/>
              </a:tabLst>
            </a:pPr>
            <a:r>
              <a:rPr lang="en-US" kern="0">
                <a:solidFill>
                  <a:schemeClr val="bg1"/>
                </a:solidFill>
                <a:effectLst/>
                <a:latin typeface="+mn-lt"/>
                <a:ea typeface="Times New Roman" panose="02020603050405020304" pitchFamily="18" charset="0"/>
                <a:cs typeface="Times New Roman"/>
              </a:rPr>
              <a:t>La carne a base </a:t>
            </a:r>
            <a:r>
              <a:rPr lang="en-US" kern="0" err="1">
                <a:solidFill>
                  <a:schemeClr val="bg1"/>
                </a:solidFill>
                <a:effectLst/>
                <a:latin typeface="+mn-lt"/>
                <a:ea typeface="Times New Roman" panose="02020603050405020304" pitchFamily="18" charset="0"/>
                <a:cs typeface="Times New Roman"/>
              </a:rPr>
              <a:t>vegetale</a:t>
            </a:r>
            <a:r>
              <a:rPr lang="en-US" kern="0">
                <a:solidFill>
                  <a:schemeClr val="bg1"/>
                </a:solidFill>
                <a:effectLst/>
                <a:latin typeface="+mn-lt"/>
                <a:ea typeface="Times New Roman" panose="02020603050405020304" pitchFamily="18" charset="0"/>
                <a:cs typeface="Times New Roman"/>
              </a:rPr>
              <a:t>, la carne </a:t>
            </a:r>
            <a:r>
              <a:rPr lang="en-US" kern="0" err="1">
                <a:solidFill>
                  <a:schemeClr val="bg1"/>
                </a:solidFill>
                <a:effectLst/>
                <a:latin typeface="+mn-lt"/>
                <a:ea typeface="Times New Roman" panose="02020603050405020304" pitchFamily="18" charset="0"/>
                <a:cs typeface="Times New Roman"/>
              </a:rPr>
              <a:t>coltivata</a:t>
            </a:r>
            <a:r>
              <a:rPr lang="en-US" kern="0">
                <a:solidFill>
                  <a:schemeClr val="bg1"/>
                </a:solidFill>
                <a:effectLst/>
                <a:latin typeface="+mn-lt"/>
                <a:ea typeface="Times New Roman" panose="02020603050405020304" pitchFamily="18" charset="0"/>
                <a:cs typeface="Times New Roman"/>
              </a:rPr>
              <a:t> in </a:t>
            </a:r>
            <a:r>
              <a:rPr lang="en-US" kern="0" err="1">
                <a:solidFill>
                  <a:schemeClr val="bg1"/>
                </a:solidFill>
                <a:effectLst/>
                <a:latin typeface="+mn-lt"/>
                <a:ea typeface="Times New Roman" panose="02020603050405020304" pitchFamily="18" charset="0"/>
                <a:cs typeface="Times New Roman"/>
              </a:rPr>
              <a:t>laboratorio</a:t>
            </a:r>
            <a:r>
              <a:rPr lang="en-US" kern="0">
                <a:solidFill>
                  <a:schemeClr val="bg1"/>
                </a:solidFill>
                <a:effectLst/>
                <a:latin typeface="+mn-lt"/>
                <a:ea typeface="Times New Roman" panose="02020603050405020304" pitchFamily="18" charset="0"/>
                <a:cs typeface="Times New Roman"/>
              </a:rPr>
              <a:t> e le </a:t>
            </a:r>
            <a:r>
              <a:rPr lang="en-US" kern="0" err="1">
                <a:solidFill>
                  <a:schemeClr val="bg1"/>
                </a:solidFill>
                <a:effectLst/>
                <a:latin typeface="+mn-lt"/>
                <a:ea typeface="Times New Roman" panose="02020603050405020304" pitchFamily="18" charset="0"/>
                <a:cs typeface="Times New Roman"/>
              </a:rPr>
              <a:t>proteine</a:t>
            </a:r>
            <a:r>
              <a:rPr lang="en-US" kern="0">
                <a:solidFill>
                  <a:schemeClr val="bg1"/>
                </a:solidFill>
                <a:effectLst/>
                <a:latin typeface="+mn-lt"/>
                <a:ea typeface="Times New Roman" panose="02020603050405020304" pitchFamily="18" charset="0"/>
                <a:cs typeface="Times New Roman"/>
              </a:rPr>
              <a:t> </a:t>
            </a:r>
            <a:r>
              <a:rPr lang="en-US" kern="0" err="1">
                <a:solidFill>
                  <a:schemeClr val="bg1"/>
                </a:solidFill>
                <a:effectLst/>
                <a:latin typeface="+mn-lt"/>
                <a:ea typeface="Times New Roman" panose="02020603050405020304" pitchFamily="18" charset="0"/>
                <a:cs typeface="Times New Roman"/>
              </a:rPr>
              <a:t>degli</a:t>
            </a:r>
            <a:r>
              <a:rPr lang="en-US" kern="0">
                <a:solidFill>
                  <a:schemeClr val="bg1"/>
                </a:solidFill>
                <a:effectLst/>
                <a:latin typeface="+mn-lt"/>
                <a:ea typeface="Times New Roman" panose="02020603050405020304" pitchFamily="18" charset="0"/>
                <a:cs typeface="Times New Roman"/>
              </a:rPr>
              <a:t> </a:t>
            </a:r>
            <a:r>
              <a:rPr lang="en-US" kern="0" err="1">
                <a:solidFill>
                  <a:schemeClr val="bg1"/>
                </a:solidFill>
                <a:effectLst/>
                <a:latin typeface="+mn-lt"/>
                <a:ea typeface="Times New Roman" panose="02020603050405020304" pitchFamily="18" charset="0"/>
                <a:cs typeface="Times New Roman"/>
              </a:rPr>
              <a:t>insetti</a:t>
            </a:r>
            <a:r>
              <a:rPr lang="en-US" kern="0">
                <a:solidFill>
                  <a:schemeClr val="bg1"/>
                </a:solidFill>
                <a:effectLst/>
                <a:latin typeface="+mn-lt"/>
                <a:ea typeface="Times New Roman" panose="02020603050405020304" pitchFamily="18" charset="0"/>
                <a:cs typeface="Times New Roman"/>
              </a:rPr>
              <a:t> </a:t>
            </a:r>
            <a:r>
              <a:rPr lang="en-US" kern="0" err="1">
                <a:solidFill>
                  <a:schemeClr val="bg1"/>
                </a:solidFill>
                <a:effectLst/>
                <a:latin typeface="+mn-lt"/>
                <a:ea typeface="Times New Roman" panose="02020603050405020304" pitchFamily="18" charset="0"/>
                <a:cs typeface="Times New Roman"/>
              </a:rPr>
              <a:t>stanno</a:t>
            </a:r>
            <a:r>
              <a:rPr lang="en-US" kern="0">
                <a:solidFill>
                  <a:schemeClr val="bg1"/>
                </a:solidFill>
                <a:effectLst/>
                <a:latin typeface="+mn-lt"/>
                <a:ea typeface="Times New Roman" panose="02020603050405020304" pitchFamily="18" charset="0"/>
                <a:cs typeface="Times New Roman"/>
              </a:rPr>
              <a:t> </a:t>
            </a:r>
            <a:r>
              <a:rPr lang="en-US" kern="0" err="1">
                <a:solidFill>
                  <a:schemeClr val="bg1"/>
                </a:solidFill>
                <a:effectLst/>
                <a:latin typeface="+mn-lt"/>
                <a:ea typeface="Times New Roman" panose="02020603050405020304" pitchFamily="18" charset="0"/>
                <a:cs typeface="Times New Roman"/>
              </a:rPr>
              <a:t>guadagnando</a:t>
            </a:r>
            <a:r>
              <a:rPr lang="en-US" kern="0">
                <a:solidFill>
                  <a:schemeClr val="bg1"/>
                </a:solidFill>
                <a:effectLst/>
                <a:latin typeface="+mn-lt"/>
                <a:ea typeface="Times New Roman" panose="02020603050405020304" pitchFamily="18" charset="0"/>
                <a:cs typeface="Times New Roman"/>
              </a:rPr>
              <a:t> </a:t>
            </a:r>
            <a:r>
              <a:rPr lang="en-US" kern="0" err="1">
                <a:solidFill>
                  <a:schemeClr val="bg1"/>
                </a:solidFill>
                <a:effectLst/>
                <a:latin typeface="+mn-lt"/>
                <a:ea typeface="Times New Roman" panose="02020603050405020304" pitchFamily="18" charset="0"/>
                <a:cs typeface="Times New Roman"/>
              </a:rPr>
              <a:t>popolarità</a:t>
            </a:r>
            <a:r>
              <a:rPr lang="en-US" kern="0">
                <a:solidFill>
                  <a:schemeClr val="bg1"/>
                </a:solidFill>
                <a:effectLst/>
                <a:latin typeface="+mn-lt"/>
                <a:ea typeface="Times New Roman" panose="02020603050405020304" pitchFamily="18" charset="0"/>
                <a:cs typeface="Times New Roman"/>
              </a:rPr>
              <a:t>.</a:t>
            </a:r>
          </a:p>
          <a:p>
            <a:pPr>
              <a:lnSpc>
                <a:spcPct val="115000"/>
              </a:lnSpc>
              <a:spcAft>
                <a:spcPts val="800"/>
              </a:spcAft>
              <a:buSzPts val="1000"/>
              <a:buNone/>
            </a:pPr>
            <a:r>
              <a:rPr lang="en-US" kern="0" err="1">
                <a:solidFill>
                  <a:schemeClr val="bg1"/>
                </a:solidFill>
                <a:effectLst/>
                <a:latin typeface="+mn-lt"/>
                <a:ea typeface="Times New Roman" panose="02020603050405020304" pitchFamily="18" charset="0"/>
              </a:rPr>
              <a:t>Riduzione</a:t>
            </a:r>
            <a:r>
              <a:rPr lang="en-US" kern="0">
                <a:solidFill>
                  <a:schemeClr val="bg1"/>
                </a:solidFill>
                <a:effectLst/>
                <a:latin typeface="+mn-lt"/>
                <a:ea typeface="Times New Roman" panose="02020603050405020304" pitchFamily="18" charset="0"/>
              </a:rPr>
              <a:t> </a:t>
            </a:r>
            <a:r>
              <a:rPr lang="en-US" kern="0" err="1">
                <a:solidFill>
                  <a:schemeClr val="bg1"/>
                </a:solidFill>
                <a:effectLst/>
                <a:latin typeface="+mn-lt"/>
                <a:ea typeface="Times New Roman" panose="02020603050405020304" pitchFamily="18" charset="0"/>
              </a:rPr>
              <a:t>della</a:t>
            </a:r>
            <a:r>
              <a:rPr lang="en-US" kern="0">
                <a:solidFill>
                  <a:schemeClr val="bg1"/>
                </a:solidFill>
                <a:effectLst/>
                <a:latin typeface="+mn-lt"/>
                <a:ea typeface="Times New Roman" panose="02020603050405020304" pitchFamily="18" charset="0"/>
              </a:rPr>
              <a:t> </a:t>
            </a:r>
            <a:r>
              <a:rPr lang="en-US" kern="0" err="1">
                <a:solidFill>
                  <a:schemeClr val="bg1"/>
                </a:solidFill>
                <a:effectLst/>
                <a:latin typeface="+mn-lt"/>
                <a:ea typeface="Times New Roman" panose="02020603050405020304" pitchFamily="18" charset="0"/>
              </a:rPr>
              <a:t>dipendenza</a:t>
            </a:r>
            <a:r>
              <a:rPr lang="en-US" kern="0">
                <a:solidFill>
                  <a:schemeClr val="bg1"/>
                </a:solidFill>
                <a:effectLst/>
                <a:latin typeface="+mn-lt"/>
                <a:ea typeface="Times New Roman" panose="02020603050405020304" pitchFamily="18" charset="0"/>
              </a:rPr>
              <a:t> </a:t>
            </a:r>
            <a:r>
              <a:rPr lang="en-US" kern="0" err="1">
                <a:solidFill>
                  <a:schemeClr val="bg1"/>
                </a:solidFill>
                <a:effectLst/>
                <a:latin typeface="+mn-lt"/>
                <a:ea typeface="Times New Roman" panose="02020603050405020304" pitchFamily="18" charset="0"/>
              </a:rPr>
              <a:t>dall'allevamento</a:t>
            </a:r>
            <a:r>
              <a:rPr lang="en-US" kern="0">
                <a:solidFill>
                  <a:schemeClr val="bg1"/>
                </a:solidFill>
                <a:effectLst/>
                <a:latin typeface="+mn-lt"/>
                <a:ea typeface="Times New Roman" panose="02020603050405020304" pitchFamily="18" charset="0"/>
              </a:rPr>
              <a:t> </a:t>
            </a:r>
            <a:r>
              <a:rPr lang="en-US" kern="0" err="1">
                <a:solidFill>
                  <a:schemeClr val="bg1"/>
                </a:solidFill>
                <a:effectLst/>
                <a:latin typeface="+mn-lt"/>
                <a:ea typeface="Times New Roman" panose="02020603050405020304" pitchFamily="18" charset="0"/>
              </a:rPr>
              <a:t>tradizionale</a:t>
            </a:r>
            <a:endParaRPr lang="en-GB" b="0" i="0" u="none" strike="noStrike" kern="1200" cap="none" spc="0" normalizeH="0" baseline="0" noProof="0">
              <a:ln>
                <a:noFill/>
              </a:ln>
              <a:solidFill>
                <a:schemeClr val="bg1"/>
              </a:solidFill>
              <a:effectLst/>
              <a:uLnTx/>
              <a:uFillTx/>
              <a:latin typeface="+mn-lt"/>
              <a:ea typeface="Lato" charset="0"/>
              <a:cs typeface="Calibri" panose="020F0502020204030204" pitchFamily="34" charset="0"/>
            </a:endParaRPr>
          </a:p>
        </p:txBody>
      </p:sp>
      <p:sp>
        <p:nvSpPr>
          <p:cNvPr id="8" name="Text Placeholder 2">
            <a:extLst>
              <a:ext uri="{FF2B5EF4-FFF2-40B4-BE49-F238E27FC236}">
                <a16:creationId xmlns:a16="http://schemas.microsoft.com/office/drawing/2014/main" id="{D24174AA-F0C9-073F-BC8C-C37082635D37}"/>
              </a:ext>
            </a:extLst>
          </p:cNvPr>
          <p:cNvSpPr txBox="1">
            <a:spLocks/>
          </p:cNvSpPr>
          <p:nvPr/>
        </p:nvSpPr>
        <p:spPr>
          <a:xfrm>
            <a:off x="521539" y="900077"/>
            <a:ext cx="11493644" cy="1344285"/>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80"/>
              </a:lnSpc>
              <a:spcBef>
                <a:spcPts val="0"/>
              </a:spcBef>
              <a:spcAft>
                <a:spcPts val="0"/>
              </a:spcAft>
              <a:buClrTx/>
              <a:buSzTx/>
              <a:buFont typeface="Arial" panose="020B0604020202020204" pitchFamily="34" charset="0"/>
              <a:buNone/>
              <a:tabLst/>
              <a:defRPr/>
            </a:pPr>
            <a:r>
              <a:rPr kumimoji="0" lang="en-US" b="0" i="0" u="none" strike="noStrike" kern="1200" cap="none" spc="0" normalizeH="0" baseline="0" noProof="0">
                <a:ln>
                  <a:noFill/>
                </a:ln>
                <a:solidFill>
                  <a:srgbClr val="09465E"/>
                </a:solidFill>
                <a:effectLst/>
                <a:uLnTx/>
                <a:uFillTx/>
                <a:latin typeface="Calibri" panose="020F0502020204030204"/>
                <a:ea typeface="+mn-ea"/>
                <a:cs typeface="+mn-cs"/>
              </a:rPr>
              <a:t>Ecco </a:t>
            </a:r>
            <a:r>
              <a:rPr lang="en-US">
                <a:latin typeface="Calibri" panose="020F0502020204030204"/>
              </a:rPr>
              <a:t>tre </a:t>
            </a:r>
            <a:r>
              <a:rPr kumimoji="0" lang="en-US" b="0" i="0" u="none" strike="noStrike" kern="1200" cap="none" spc="0" normalizeH="0" baseline="0" noProof="0">
                <a:ln>
                  <a:noFill/>
                </a:ln>
                <a:solidFill>
                  <a:srgbClr val="09465E"/>
                </a:solidFill>
                <a:effectLst/>
                <a:uLnTx/>
                <a:uFillTx/>
                <a:latin typeface="Calibri" panose="020F0502020204030204"/>
                <a:ea typeface="+mn-ea"/>
                <a:cs typeface="+mn-cs"/>
              </a:rPr>
              <a:t>modi innovativi che hanno aumentato la produttività e ridotto l'impronta ambientale e la dipendenza dall'agricoltura tradizionale, con notevoli risparmi sui costi e sulla sostenibilità. </a:t>
            </a:r>
            <a:endParaRPr kumimoji="0" lang="en-GB" b="0" i="0" u="none" strike="noStrike" kern="1200" cap="none" spc="0" normalizeH="0" baseline="0" noProof="0">
              <a:ln>
                <a:noFill/>
              </a:ln>
              <a:solidFill>
                <a:srgbClr val="09465E"/>
              </a:solidFill>
              <a:effectLst/>
              <a:uLnTx/>
              <a:uFillTx/>
              <a:latin typeface="Calibri" panose="020F0502020204030204"/>
              <a:ea typeface="+mn-ea"/>
              <a:cs typeface="+mn-cs"/>
            </a:endParaRPr>
          </a:p>
        </p:txBody>
      </p:sp>
      <p:sp>
        <p:nvSpPr>
          <p:cNvPr id="4" name="Text Placeholder 1">
            <a:extLst>
              <a:ext uri="{FF2B5EF4-FFF2-40B4-BE49-F238E27FC236}">
                <a16:creationId xmlns:a16="http://schemas.microsoft.com/office/drawing/2014/main" id="{0FABD8F6-1DBE-62D7-4CA4-018987AE8F78}"/>
              </a:ext>
            </a:extLst>
          </p:cNvPr>
          <p:cNvSpPr txBox="1">
            <a:spLocks/>
          </p:cNvSpPr>
          <p:nvPr/>
        </p:nvSpPr>
        <p:spPr>
          <a:xfrm>
            <a:off x="685800" y="291961"/>
            <a:ext cx="11015093" cy="645208"/>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kern="0" dirty="0" err="1">
                <a:solidFill>
                  <a:srgbClr val="09465E"/>
                </a:solidFill>
                <a:latin typeface="Calibri" panose="020F0502020204030204" pitchFamily="34" charset="0"/>
                <a:ea typeface="Times New Roman" panose="02020603050405020304" pitchFamily="18" charset="0"/>
              </a:rPr>
              <a:t>Innovazione</a:t>
            </a:r>
            <a:r>
              <a:rPr lang="en-US" kern="0" dirty="0">
                <a:solidFill>
                  <a:srgbClr val="09465E"/>
                </a:solidFill>
                <a:latin typeface="Calibri" panose="020F0502020204030204" pitchFamily="34" charset="0"/>
                <a:ea typeface="Times New Roman" panose="02020603050405020304" pitchFamily="18" charset="0"/>
              </a:rPr>
              <a:t> </a:t>
            </a:r>
            <a:r>
              <a:rPr lang="en-US" kern="0" dirty="0" err="1">
                <a:solidFill>
                  <a:srgbClr val="09465E"/>
                </a:solidFill>
                <a:latin typeface="Calibri" panose="020F0502020204030204" pitchFamily="34" charset="0"/>
                <a:ea typeface="Times New Roman" panose="02020603050405020304" pitchFamily="18" charset="0"/>
              </a:rPr>
              <a:t>nella</a:t>
            </a:r>
            <a:r>
              <a:rPr lang="en-US" kern="0" dirty="0">
                <a:solidFill>
                  <a:srgbClr val="09465E"/>
                </a:solidFill>
                <a:latin typeface="Calibri" panose="020F0502020204030204" pitchFamily="34" charset="0"/>
                <a:ea typeface="Times New Roman" panose="02020603050405020304" pitchFamily="18" charset="0"/>
              </a:rPr>
              <a:t> </a:t>
            </a:r>
            <a:r>
              <a:rPr lang="en-US" kern="0" dirty="0" err="1">
                <a:solidFill>
                  <a:srgbClr val="09465E"/>
                </a:solidFill>
                <a:latin typeface="Calibri" panose="020F0502020204030204" pitchFamily="34" charset="0"/>
                <a:ea typeface="Times New Roman" panose="02020603050405020304" pitchFamily="18" charset="0"/>
              </a:rPr>
              <a:t>produzione</a:t>
            </a:r>
            <a:r>
              <a:rPr lang="en-US" kern="0" dirty="0">
                <a:solidFill>
                  <a:srgbClr val="09465E"/>
                </a:solidFill>
                <a:latin typeface="Calibri" panose="020F0502020204030204" pitchFamily="34" charset="0"/>
                <a:ea typeface="Times New Roman" panose="02020603050405020304" pitchFamily="18" charset="0"/>
              </a:rPr>
              <a:t> </a:t>
            </a:r>
            <a:r>
              <a:rPr lang="en-US" kern="0" dirty="0" err="1">
                <a:solidFill>
                  <a:srgbClr val="09465E"/>
                </a:solidFill>
                <a:latin typeface="Calibri" panose="020F0502020204030204" pitchFamily="34" charset="0"/>
                <a:ea typeface="Times New Roman" panose="02020603050405020304" pitchFamily="18" charset="0"/>
              </a:rPr>
              <a:t>alimentare</a:t>
            </a:r>
            <a:endParaRPr lang="en-GB" dirty="0">
              <a:solidFill>
                <a:srgbClr val="09465E"/>
              </a:solidFill>
            </a:endParaRPr>
          </a:p>
        </p:txBody>
      </p:sp>
      <p:sp>
        <p:nvSpPr>
          <p:cNvPr id="13" name="Freeform 170">
            <a:extLst>
              <a:ext uri="{FF2B5EF4-FFF2-40B4-BE49-F238E27FC236}">
                <a16:creationId xmlns:a16="http://schemas.microsoft.com/office/drawing/2014/main" id="{80C18324-D5B4-F05B-8BA9-6E1115E104BF}"/>
              </a:ext>
            </a:extLst>
          </p:cNvPr>
          <p:cNvSpPr>
            <a:spLocks noChangeArrowheads="1"/>
          </p:cNvSpPr>
          <p:nvPr/>
        </p:nvSpPr>
        <p:spPr bwMode="auto">
          <a:xfrm>
            <a:off x="7809988" y="2133369"/>
            <a:ext cx="3444260" cy="4490482"/>
          </a:xfrm>
          <a:custGeom>
            <a:avLst/>
            <a:gdLst>
              <a:gd name="T0" fmla="*/ 2611 w 4475"/>
              <a:gd name="T1" fmla="*/ 5090 h 5091"/>
              <a:gd name="T2" fmla="*/ 381 w 4475"/>
              <a:gd name="T3" fmla="*/ 5090 h 5091"/>
              <a:gd name="T4" fmla="*/ 381 w 4475"/>
              <a:gd name="T5" fmla="*/ 5090 h 5091"/>
              <a:gd name="T6" fmla="*/ 0 w 4475"/>
              <a:gd name="T7" fmla="*/ 4708 h 5091"/>
              <a:gd name="T8" fmla="*/ 0 w 4475"/>
              <a:gd name="T9" fmla="*/ 1862 h 5091"/>
              <a:gd name="T10" fmla="*/ 0 w 4475"/>
              <a:gd name="T11" fmla="*/ 1862 h 5091"/>
              <a:gd name="T12" fmla="*/ 1862 w 4475"/>
              <a:gd name="T13" fmla="*/ 0 h 5091"/>
              <a:gd name="T14" fmla="*/ 4093 w 4475"/>
              <a:gd name="T15" fmla="*/ 0 h 5091"/>
              <a:gd name="T16" fmla="*/ 4093 w 4475"/>
              <a:gd name="T17" fmla="*/ 0 h 5091"/>
              <a:gd name="T18" fmla="*/ 4474 w 4475"/>
              <a:gd name="T19" fmla="*/ 381 h 5091"/>
              <a:gd name="T20" fmla="*/ 4474 w 4475"/>
              <a:gd name="T21" fmla="*/ 3227 h 5091"/>
              <a:gd name="T22" fmla="*/ 4474 w 4475"/>
              <a:gd name="T23" fmla="*/ 3227 h 5091"/>
              <a:gd name="T24" fmla="*/ 2611 w 4475"/>
              <a:gd name="T25" fmla="*/ 5090 h 5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5" h="5091">
                <a:moveTo>
                  <a:pt x="2611" y="5090"/>
                </a:moveTo>
                <a:lnTo>
                  <a:pt x="381" y="5090"/>
                </a:lnTo>
                <a:lnTo>
                  <a:pt x="381" y="5090"/>
                </a:lnTo>
                <a:cubicBezTo>
                  <a:pt x="170" y="5090"/>
                  <a:pt x="0" y="4919"/>
                  <a:pt x="0" y="4708"/>
                </a:cubicBezTo>
                <a:lnTo>
                  <a:pt x="0" y="1862"/>
                </a:lnTo>
                <a:lnTo>
                  <a:pt x="0" y="1862"/>
                </a:lnTo>
                <a:cubicBezTo>
                  <a:pt x="0" y="834"/>
                  <a:pt x="834" y="0"/>
                  <a:pt x="1862" y="0"/>
                </a:cubicBezTo>
                <a:lnTo>
                  <a:pt x="4093" y="0"/>
                </a:lnTo>
                <a:lnTo>
                  <a:pt x="4093" y="0"/>
                </a:lnTo>
                <a:cubicBezTo>
                  <a:pt x="4303" y="0"/>
                  <a:pt x="4474" y="170"/>
                  <a:pt x="4474" y="381"/>
                </a:cubicBezTo>
                <a:lnTo>
                  <a:pt x="4474" y="3227"/>
                </a:lnTo>
                <a:lnTo>
                  <a:pt x="4474" y="3227"/>
                </a:lnTo>
                <a:cubicBezTo>
                  <a:pt x="4474" y="4256"/>
                  <a:pt x="3640" y="5090"/>
                  <a:pt x="2611" y="5090"/>
                </a:cubicBezTo>
              </a:path>
            </a:pathLst>
          </a:custGeom>
          <a:solidFill>
            <a:srgbClr val="60BA47"/>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6544B436-1A8F-2E91-D747-37ED9A32219F}"/>
              </a:ext>
            </a:extLst>
          </p:cNvPr>
          <p:cNvSpPr txBox="1"/>
          <p:nvPr/>
        </p:nvSpPr>
        <p:spPr>
          <a:xfrm>
            <a:off x="8583385" y="2294014"/>
            <a:ext cx="2844800" cy="830997"/>
          </a:xfrm>
          <a:prstGeom prst="rect">
            <a:avLst/>
          </a:prstGeom>
          <a:noFill/>
        </p:spPr>
        <p:txBody>
          <a:bodyPr wrap="square" rtlCol="0">
            <a:spAutoFit/>
          </a:bodyPr>
          <a:lstStyle/>
          <a:p>
            <a:r>
              <a:rPr lang="es-ES" sz="2400" b="1" kern="0" err="1">
                <a:solidFill>
                  <a:schemeClr val="bg1"/>
                </a:solidFill>
                <a:effectLst/>
                <a:latin typeface="Calibri" panose="020F0502020204030204" pitchFamily="34" charset="0"/>
                <a:ea typeface="Times New Roman" panose="02020603050405020304" pitchFamily="18" charset="0"/>
              </a:rPr>
              <a:t>Riduzione degli sprechi </a:t>
            </a:r>
            <a:r>
              <a:rPr lang="es-ES" sz="2400" b="1" kern="0">
                <a:solidFill>
                  <a:schemeClr val="bg1"/>
                </a:solidFill>
                <a:effectLst/>
                <a:latin typeface="Calibri" panose="020F0502020204030204" pitchFamily="34" charset="0"/>
                <a:ea typeface="Times New Roman" panose="02020603050405020304" pitchFamily="18" charset="0"/>
              </a:rPr>
              <a:t>alimentari</a:t>
            </a:r>
            <a:endParaRPr lang="es-ES" sz="2400">
              <a:solidFill>
                <a:schemeClr val="bg1"/>
              </a:solidFill>
            </a:endParaRPr>
          </a:p>
        </p:txBody>
      </p:sp>
      <p:sp>
        <p:nvSpPr>
          <p:cNvPr id="15" name="CuadroTexto 14">
            <a:extLst>
              <a:ext uri="{FF2B5EF4-FFF2-40B4-BE49-F238E27FC236}">
                <a16:creationId xmlns:a16="http://schemas.microsoft.com/office/drawing/2014/main" id="{E69FB2B9-7F2F-B8C0-259F-29608CEFF9E7}"/>
              </a:ext>
            </a:extLst>
          </p:cNvPr>
          <p:cNvSpPr txBox="1"/>
          <p:nvPr/>
        </p:nvSpPr>
        <p:spPr>
          <a:xfrm>
            <a:off x="8062752" y="3219228"/>
            <a:ext cx="2988296" cy="2331664"/>
          </a:xfrm>
          <a:prstGeom prst="rect">
            <a:avLst/>
          </a:prstGeom>
          <a:noFill/>
        </p:spPr>
        <p:txBody>
          <a:bodyPr wrap="square" rtlCol="0">
            <a:spAutoFit/>
          </a:bodyPr>
          <a:lstStyle/>
          <a:p>
            <a:pPr lvl="0">
              <a:lnSpc>
                <a:spcPct val="115000"/>
              </a:lnSpc>
              <a:spcAft>
                <a:spcPts val="800"/>
              </a:spcAft>
              <a:buSzPts val="1000"/>
              <a:tabLst>
                <a:tab pos="457200" algn="l"/>
              </a:tabLst>
            </a:pPr>
            <a:r>
              <a:rPr lang="en-US" kern="0">
                <a:solidFill>
                  <a:schemeClr val="bg1"/>
                </a:solidFill>
                <a:effectLst/>
                <a:latin typeface="+mn-lt"/>
                <a:ea typeface="Times New Roman" panose="02020603050405020304" pitchFamily="18" charset="0"/>
                <a:cs typeface="Times New Roman" panose="02020603050405020304" pitchFamily="18" charset="0"/>
              </a:rPr>
              <a:t>Innovazioni come la gestione dell'inventario basata sull'intelligenza artificiale e le app che collegano le eccedenze alimentari ai consumatori o agli enti di beneficenza.</a:t>
            </a:r>
          </a:p>
          <a:p>
            <a:pPr lvl="0">
              <a:lnSpc>
                <a:spcPct val="115000"/>
              </a:lnSpc>
              <a:spcAft>
                <a:spcPts val="800"/>
              </a:spcAft>
              <a:buSzPts val="1000"/>
              <a:tabLst>
                <a:tab pos="457200" algn="l"/>
              </a:tabLst>
            </a:pPr>
            <a:endParaRPr lang="es-ES" sz="800" kern="100">
              <a:solidFill>
                <a:schemeClr val="bg1"/>
              </a:solidFill>
              <a:effectLst/>
              <a:latin typeface="+mn-lt"/>
              <a:ea typeface="Aptos" panose="020B0004020202020204" pitchFamily="34" charset="0"/>
              <a:cs typeface="Times New Roman" panose="02020603050405020304" pitchFamily="18" charset="0"/>
            </a:endParaRPr>
          </a:p>
          <a:p>
            <a:pPr lvl="0">
              <a:lnSpc>
                <a:spcPct val="115000"/>
              </a:lnSpc>
              <a:spcAft>
                <a:spcPts val="800"/>
              </a:spcAft>
              <a:buSzPts val="1000"/>
              <a:tabLst>
                <a:tab pos="457200" algn="l"/>
              </a:tabLst>
            </a:pPr>
            <a:r>
              <a:rPr lang="en-US" kern="0">
                <a:solidFill>
                  <a:schemeClr val="bg1"/>
                </a:solidFill>
                <a:effectLst/>
                <a:latin typeface="+mn-lt"/>
                <a:ea typeface="Times New Roman" panose="02020603050405020304" pitchFamily="18" charset="0"/>
                <a:cs typeface="Times New Roman" panose="02020603050405020304" pitchFamily="18" charset="0"/>
              </a:rPr>
              <a:t>	Significativi risparmi sui costi e sostenibilità.</a:t>
            </a:r>
            <a:endParaRPr lang="es-ES" kern="100">
              <a:solidFill>
                <a:schemeClr val="bg1"/>
              </a:solidFill>
              <a:effectLst/>
              <a:latin typeface="+mn-lt"/>
              <a:ea typeface="Aptos" panose="020B0004020202020204" pitchFamily="34" charset="0"/>
              <a:cs typeface="Times New Roman" panose="02020603050405020304" pitchFamily="18" charset="0"/>
            </a:endParaRPr>
          </a:p>
        </p:txBody>
      </p:sp>
      <p:pic>
        <p:nvPicPr>
          <p:cNvPr id="16" name="Imagen 15">
            <a:extLst>
              <a:ext uri="{FF2B5EF4-FFF2-40B4-BE49-F238E27FC236}">
                <a16:creationId xmlns:a16="http://schemas.microsoft.com/office/drawing/2014/main" id="{78967D8D-9973-04E3-EF58-29682E96F5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1012" y="2137744"/>
            <a:ext cx="859611" cy="928412"/>
          </a:xfrm>
          <a:prstGeom prst="rect">
            <a:avLst/>
          </a:prstGeom>
        </p:spPr>
      </p:pic>
      <p:pic>
        <p:nvPicPr>
          <p:cNvPr id="6" name="Imagen 5">
            <a:extLst>
              <a:ext uri="{FF2B5EF4-FFF2-40B4-BE49-F238E27FC236}">
                <a16:creationId xmlns:a16="http://schemas.microsoft.com/office/drawing/2014/main" id="{F28832D7-C759-0131-1E93-80333A9C478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33267" y="2755881"/>
            <a:ext cx="929528" cy="928413"/>
          </a:xfrm>
          <a:prstGeom prst="rect">
            <a:avLst/>
          </a:prstGeom>
        </p:spPr>
      </p:pic>
      <p:pic>
        <p:nvPicPr>
          <p:cNvPr id="9" name="Graphic 8" descr="Badge Tick with solid fill">
            <a:extLst>
              <a:ext uri="{FF2B5EF4-FFF2-40B4-BE49-F238E27FC236}">
                <a16:creationId xmlns:a16="http://schemas.microsoft.com/office/drawing/2014/main" id="{7664A38D-E43E-6F70-B4C9-270D2FD3C0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6750" y="4164940"/>
            <a:ext cx="679538" cy="679538"/>
          </a:xfrm>
          <a:prstGeom prst="rect">
            <a:avLst/>
          </a:prstGeom>
        </p:spPr>
      </p:pic>
      <p:pic>
        <p:nvPicPr>
          <p:cNvPr id="10" name="Graphic 9" descr="Badge Tick with solid fill">
            <a:extLst>
              <a:ext uri="{FF2B5EF4-FFF2-40B4-BE49-F238E27FC236}">
                <a16:creationId xmlns:a16="http://schemas.microsoft.com/office/drawing/2014/main" id="{F9837DCA-BFDB-537C-4561-F05788EE1B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25521" y="5265378"/>
            <a:ext cx="679538" cy="679538"/>
          </a:xfrm>
          <a:prstGeom prst="rect">
            <a:avLst/>
          </a:prstGeom>
        </p:spPr>
      </p:pic>
      <p:pic>
        <p:nvPicPr>
          <p:cNvPr id="11" name="Graphic 10" descr="Badge Tick with solid fill">
            <a:extLst>
              <a:ext uri="{FF2B5EF4-FFF2-40B4-BE49-F238E27FC236}">
                <a16:creationId xmlns:a16="http://schemas.microsoft.com/office/drawing/2014/main" id="{0D91566A-B0C2-E187-D923-F3BC2CFBC0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11085" y="5515223"/>
            <a:ext cx="679538" cy="679538"/>
          </a:xfrm>
          <a:prstGeom prst="rect">
            <a:avLst/>
          </a:prstGeom>
        </p:spPr>
      </p:pic>
      <p:grpSp>
        <p:nvGrpSpPr>
          <p:cNvPr id="12" name="Graphic 3">
            <a:extLst>
              <a:ext uri="{FF2B5EF4-FFF2-40B4-BE49-F238E27FC236}">
                <a16:creationId xmlns:a16="http://schemas.microsoft.com/office/drawing/2014/main" id="{541D5D6B-A109-6C85-DED6-FE273A56F745}"/>
              </a:ext>
            </a:extLst>
          </p:cNvPr>
          <p:cNvGrpSpPr/>
          <p:nvPr/>
        </p:nvGrpSpPr>
        <p:grpSpPr>
          <a:xfrm>
            <a:off x="521539" y="2373990"/>
            <a:ext cx="656696" cy="668285"/>
            <a:chOff x="8424689" y="1951807"/>
            <a:chExt cx="1086136" cy="1105415"/>
          </a:xfrm>
          <a:solidFill>
            <a:schemeClr val="bg1"/>
          </a:solidFill>
        </p:grpSpPr>
        <p:grpSp>
          <p:nvGrpSpPr>
            <p:cNvPr id="17" name="Graphic 3">
              <a:extLst>
                <a:ext uri="{FF2B5EF4-FFF2-40B4-BE49-F238E27FC236}">
                  <a16:creationId xmlns:a16="http://schemas.microsoft.com/office/drawing/2014/main" id="{B12A969F-AA98-2FB7-02E9-AEFC30CE20A4}"/>
                </a:ext>
              </a:extLst>
            </p:cNvPr>
            <p:cNvGrpSpPr/>
            <p:nvPr/>
          </p:nvGrpSpPr>
          <p:grpSpPr>
            <a:xfrm>
              <a:off x="8424689" y="1951807"/>
              <a:ext cx="1086136" cy="1105415"/>
              <a:chOff x="8424689" y="1951807"/>
              <a:chExt cx="1086136" cy="1105415"/>
            </a:xfrm>
            <a:grpFill/>
          </p:grpSpPr>
          <p:sp>
            <p:nvSpPr>
              <p:cNvPr id="24" name="Freeform 1420">
                <a:extLst>
                  <a:ext uri="{FF2B5EF4-FFF2-40B4-BE49-F238E27FC236}">
                    <a16:creationId xmlns:a16="http://schemas.microsoft.com/office/drawing/2014/main" id="{F761706F-22E0-19AE-6574-C1286D4C48D3}"/>
                  </a:ext>
                </a:extLst>
              </p:cNvPr>
              <p:cNvSpPr/>
              <p:nvPr/>
            </p:nvSpPr>
            <p:spPr>
              <a:xfrm>
                <a:off x="8424689" y="2431873"/>
                <a:ext cx="400444" cy="549541"/>
              </a:xfrm>
              <a:custGeom>
                <a:avLst/>
                <a:gdLst>
                  <a:gd name="connsiteX0" fmla="*/ 205708 w 400444"/>
                  <a:gd name="connsiteY0" fmla="*/ 548552 h 549541"/>
                  <a:gd name="connsiteX1" fmla="*/ 219421 w 400444"/>
                  <a:gd name="connsiteY1" fmla="*/ 540324 h 549541"/>
                  <a:gd name="connsiteX2" fmla="*/ 400444 w 400444"/>
                  <a:gd name="connsiteY2" fmla="*/ 197479 h 549541"/>
                  <a:gd name="connsiteX3" fmla="*/ 197479 w 400444"/>
                  <a:gd name="connsiteY3" fmla="*/ 0 h 549541"/>
                  <a:gd name="connsiteX4" fmla="*/ 0 w 400444"/>
                  <a:gd name="connsiteY4" fmla="*/ 202965 h 549541"/>
                  <a:gd name="connsiteX5" fmla="*/ 191994 w 400444"/>
                  <a:gd name="connsiteY5" fmla="*/ 537582 h 549541"/>
                  <a:gd name="connsiteX6" fmla="*/ 205708 w 400444"/>
                  <a:gd name="connsiteY6" fmla="*/ 548552 h 549541"/>
                  <a:gd name="connsiteX7" fmla="*/ 205708 w 400444"/>
                  <a:gd name="connsiteY7" fmla="*/ 548552 h 549541"/>
                  <a:gd name="connsiteX8" fmla="*/ 197479 w 400444"/>
                  <a:gd name="connsiteY8" fmla="*/ 41141 h 549541"/>
                  <a:gd name="connsiteX9" fmla="*/ 364788 w 400444"/>
                  <a:gd name="connsiteY9" fmla="*/ 202965 h 549541"/>
                  <a:gd name="connsiteX10" fmla="*/ 205708 w 400444"/>
                  <a:gd name="connsiteY10" fmla="*/ 504669 h 549541"/>
                  <a:gd name="connsiteX11" fmla="*/ 35656 w 400444"/>
                  <a:gd name="connsiteY11" fmla="*/ 208450 h 549541"/>
                  <a:gd name="connsiteX12" fmla="*/ 197479 w 400444"/>
                  <a:gd name="connsiteY12" fmla="*/ 41141 h 549541"/>
                  <a:gd name="connsiteX13" fmla="*/ 197479 w 400444"/>
                  <a:gd name="connsiteY13" fmla="*/ 41141 h 54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444" h="549541">
                    <a:moveTo>
                      <a:pt x="205708" y="548552"/>
                    </a:moveTo>
                    <a:cubicBezTo>
                      <a:pt x="211193" y="548552"/>
                      <a:pt x="216678" y="545810"/>
                      <a:pt x="219421" y="540324"/>
                    </a:cubicBezTo>
                    <a:cubicBezTo>
                      <a:pt x="227649" y="532096"/>
                      <a:pt x="400444" y="304447"/>
                      <a:pt x="400444" y="197479"/>
                    </a:cubicBezTo>
                    <a:cubicBezTo>
                      <a:pt x="397701" y="87768"/>
                      <a:pt x="307189" y="0"/>
                      <a:pt x="197479" y="0"/>
                    </a:cubicBezTo>
                    <a:cubicBezTo>
                      <a:pt x="87768" y="0"/>
                      <a:pt x="0" y="93254"/>
                      <a:pt x="0" y="202965"/>
                    </a:cubicBezTo>
                    <a:cubicBezTo>
                      <a:pt x="2743" y="309932"/>
                      <a:pt x="183765" y="529353"/>
                      <a:pt x="191994" y="537582"/>
                    </a:cubicBezTo>
                    <a:cubicBezTo>
                      <a:pt x="194737" y="548552"/>
                      <a:pt x="200222" y="551295"/>
                      <a:pt x="205708" y="548552"/>
                    </a:cubicBezTo>
                    <a:lnTo>
                      <a:pt x="205708" y="548552"/>
                    </a:lnTo>
                    <a:close/>
                    <a:moveTo>
                      <a:pt x="197479" y="41141"/>
                    </a:moveTo>
                    <a:cubicBezTo>
                      <a:pt x="287991" y="38399"/>
                      <a:pt x="362045" y="112453"/>
                      <a:pt x="364788" y="202965"/>
                    </a:cubicBezTo>
                    <a:cubicBezTo>
                      <a:pt x="364788" y="274276"/>
                      <a:pt x="260563" y="430614"/>
                      <a:pt x="205708" y="504669"/>
                    </a:cubicBezTo>
                    <a:cubicBezTo>
                      <a:pt x="148109" y="433357"/>
                      <a:pt x="38399" y="279762"/>
                      <a:pt x="35656" y="208450"/>
                    </a:cubicBezTo>
                    <a:cubicBezTo>
                      <a:pt x="35656" y="115196"/>
                      <a:pt x="106968" y="41141"/>
                      <a:pt x="197479" y="41141"/>
                    </a:cubicBezTo>
                    <a:lnTo>
                      <a:pt x="197479" y="41141"/>
                    </a:lnTo>
                    <a:close/>
                  </a:path>
                </a:pathLst>
              </a:custGeom>
              <a:grpFill/>
              <a:ln w="27426" cap="flat">
                <a:noFill/>
                <a:prstDash val="solid"/>
                <a:miter/>
              </a:ln>
            </p:spPr>
            <p:txBody>
              <a:bodyPr rtlCol="0" anchor="ctr"/>
              <a:lstStyle/>
              <a:p>
                <a:endParaRPr lang="en-US"/>
              </a:p>
            </p:txBody>
          </p:sp>
          <p:sp>
            <p:nvSpPr>
              <p:cNvPr id="25" name="Freeform 1421">
                <a:extLst>
                  <a:ext uri="{FF2B5EF4-FFF2-40B4-BE49-F238E27FC236}">
                    <a16:creationId xmlns:a16="http://schemas.microsoft.com/office/drawing/2014/main" id="{B48C62E2-E4A3-1434-F21F-81C95F4139D8}"/>
                  </a:ext>
                </a:extLst>
              </p:cNvPr>
              <p:cNvSpPr/>
              <p:nvPr/>
            </p:nvSpPr>
            <p:spPr>
              <a:xfrm>
                <a:off x="8550856" y="2544326"/>
                <a:ext cx="145526" cy="145366"/>
              </a:xfrm>
              <a:custGeom>
                <a:avLst/>
                <a:gdLst>
                  <a:gd name="connsiteX0" fmla="*/ 145366 w 145526"/>
                  <a:gd name="connsiteY0" fmla="*/ 71312 h 145366"/>
                  <a:gd name="connsiteX1" fmla="*/ 71311 w 145526"/>
                  <a:gd name="connsiteY1" fmla="*/ 0 h 145366"/>
                  <a:gd name="connsiteX2" fmla="*/ 0 w 145526"/>
                  <a:gd name="connsiteY2" fmla="*/ 74054 h 145366"/>
                  <a:gd name="connsiteX3" fmla="*/ 74054 w 145526"/>
                  <a:gd name="connsiteY3" fmla="*/ 145366 h 145366"/>
                  <a:gd name="connsiteX4" fmla="*/ 145366 w 145526"/>
                  <a:gd name="connsiteY4" fmla="*/ 71312 h 145366"/>
                  <a:gd name="connsiteX5" fmla="*/ 145366 w 145526"/>
                  <a:gd name="connsiteY5" fmla="*/ 71312 h 145366"/>
                  <a:gd name="connsiteX6" fmla="*/ 38399 w 145526"/>
                  <a:gd name="connsiteY6" fmla="*/ 74054 h 145366"/>
                  <a:gd name="connsiteX7" fmla="*/ 74054 w 145526"/>
                  <a:gd name="connsiteY7" fmla="*/ 38399 h 145366"/>
                  <a:gd name="connsiteX8" fmla="*/ 109711 w 145526"/>
                  <a:gd name="connsiteY8" fmla="*/ 74054 h 145366"/>
                  <a:gd name="connsiteX9" fmla="*/ 74054 w 145526"/>
                  <a:gd name="connsiteY9" fmla="*/ 109710 h 145366"/>
                  <a:gd name="connsiteX10" fmla="*/ 38399 w 145526"/>
                  <a:gd name="connsiteY10" fmla="*/ 74054 h 145366"/>
                  <a:gd name="connsiteX11" fmla="*/ 38399 w 145526"/>
                  <a:gd name="connsiteY11" fmla="*/ 74054 h 14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526" h="145366">
                    <a:moveTo>
                      <a:pt x="145366" y="71312"/>
                    </a:moveTo>
                    <a:cubicBezTo>
                      <a:pt x="145366" y="30170"/>
                      <a:pt x="112453" y="0"/>
                      <a:pt x="71311" y="0"/>
                    </a:cubicBezTo>
                    <a:cubicBezTo>
                      <a:pt x="30170" y="0"/>
                      <a:pt x="0" y="32913"/>
                      <a:pt x="0" y="74054"/>
                    </a:cubicBezTo>
                    <a:cubicBezTo>
                      <a:pt x="0" y="115196"/>
                      <a:pt x="32913" y="145366"/>
                      <a:pt x="74054" y="145366"/>
                    </a:cubicBezTo>
                    <a:cubicBezTo>
                      <a:pt x="115196" y="145366"/>
                      <a:pt x="148109" y="112453"/>
                      <a:pt x="145366" y="71312"/>
                    </a:cubicBezTo>
                    <a:lnTo>
                      <a:pt x="145366" y="71312"/>
                    </a:lnTo>
                    <a:close/>
                    <a:moveTo>
                      <a:pt x="38399" y="74054"/>
                    </a:moveTo>
                    <a:cubicBezTo>
                      <a:pt x="38399" y="54855"/>
                      <a:pt x="54855" y="38399"/>
                      <a:pt x="74054" y="38399"/>
                    </a:cubicBezTo>
                    <a:cubicBezTo>
                      <a:pt x="93254" y="38399"/>
                      <a:pt x="109711" y="54855"/>
                      <a:pt x="109711" y="74054"/>
                    </a:cubicBezTo>
                    <a:cubicBezTo>
                      <a:pt x="109711" y="93254"/>
                      <a:pt x="93254" y="109710"/>
                      <a:pt x="74054" y="109710"/>
                    </a:cubicBezTo>
                    <a:cubicBezTo>
                      <a:pt x="54855" y="109710"/>
                      <a:pt x="38399" y="93254"/>
                      <a:pt x="38399" y="74054"/>
                    </a:cubicBezTo>
                    <a:lnTo>
                      <a:pt x="38399" y="74054"/>
                    </a:lnTo>
                    <a:close/>
                  </a:path>
                </a:pathLst>
              </a:custGeom>
              <a:grpFill/>
              <a:ln w="27426" cap="flat">
                <a:noFill/>
                <a:prstDash val="solid"/>
                <a:miter/>
              </a:ln>
            </p:spPr>
            <p:txBody>
              <a:bodyPr rtlCol="0" anchor="ctr"/>
              <a:lstStyle/>
              <a:p>
                <a:endParaRPr lang="en-US"/>
              </a:p>
            </p:txBody>
          </p:sp>
          <p:sp>
            <p:nvSpPr>
              <p:cNvPr id="26" name="Freeform 1422">
                <a:extLst>
                  <a:ext uri="{FF2B5EF4-FFF2-40B4-BE49-F238E27FC236}">
                    <a16:creationId xmlns:a16="http://schemas.microsoft.com/office/drawing/2014/main" id="{4AC74A39-06F1-EBA3-0108-239B9FC71815}"/>
                  </a:ext>
                </a:extLst>
              </p:cNvPr>
              <p:cNvSpPr/>
              <p:nvPr/>
            </p:nvSpPr>
            <p:spPr>
              <a:xfrm>
                <a:off x="9217266" y="1951807"/>
                <a:ext cx="290816" cy="381326"/>
              </a:xfrm>
              <a:custGeom>
                <a:avLst/>
                <a:gdLst>
                  <a:gd name="connsiteX0" fmla="*/ 148192 w 290816"/>
                  <a:gd name="connsiteY0" fmla="*/ 381327 h 381326"/>
                  <a:gd name="connsiteX1" fmla="*/ 161906 w 290816"/>
                  <a:gd name="connsiteY1" fmla="*/ 375841 h 381326"/>
                  <a:gd name="connsiteX2" fmla="*/ 290816 w 290816"/>
                  <a:gd name="connsiteY2" fmla="*/ 142706 h 381326"/>
                  <a:gd name="connsiteX3" fmla="*/ 142707 w 290816"/>
                  <a:gd name="connsiteY3" fmla="*/ 83 h 381326"/>
                  <a:gd name="connsiteX4" fmla="*/ 83 w 290816"/>
                  <a:gd name="connsiteY4" fmla="*/ 148192 h 381326"/>
                  <a:gd name="connsiteX5" fmla="*/ 134478 w 290816"/>
                  <a:gd name="connsiteY5" fmla="*/ 375841 h 381326"/>
                  <a:gd name="connsiteX6" fmla="*/ 148192 w 290816"/>
                  <a:gd name="connsiteY6" fmla="*/ 381327 h 381326"/>
                  <a:gd name="connsiteX7" fmla="*/ 148192 w 290816"/>
                  <a:gd name="connsiteY7" fmla="*/ 381327 h 381326"/>
                  <a:gd name="connsiteX8" fmla="*/ 142707 w 290816"/>
                  <a:gd name="connsiteY8" fmla="*/ 35739 h 381326"/>
                  <a:gd name="connsiteX9" fmla="*/ 252418 w 290816"/>
                  <a:gd name="connsiteY9" fmla="*/ 142706 h 381326"/>
                  <a:gd name="connsiteX10" fmla="*/ 145449 w 290816"/>
                  <a:gd name="connsiteY10" fmla="*/ 334700 h 381326"/>
                  <a:gd name="connsiteX11" fmla="*/ 32996 w 290816"/>
                  <a:gd name="connsiteY11" fmla="*/ 145449 h 381326"/>
                  <a:gd name="connsiteX12" fmla="*/ 142707 w 290816"/>
                  <a:gd name="connsiteY12" fmla="*/ 35739 h 381326"/>
                  <a:gd name="connsiteX13" fmla="*/ 142707 w 290816"/>
                  <a:gd name="connsiteY13" fmla="*/ 35739 h 3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816" h="381326">
                    <a:moveTo>
                      <a:pt x="148192" y="381327"/>
                    </a:moveTo>
                    <a:cubicBezTo>
                      <a:pt x="153678" y="381327"/>
                      <a:pt x="159163" y="378584"/>
                      <a:pt x="161906" y="375841"/>
                    </a:cubicBezTo>
                    <a:cubicBezTo>
                      <a:pt x="175620" y="359385"/>
                      <a:pt x="290816" y="219504"/>
                      <a:pt x="290816" y="142706"/>
                    </a:cubicBezTo>
                    <a:cubicBezTo>
                      <a:pt x="290816" y="63166"/>
                      <a:pt x="222247" y="-2660"/>
                      <a:pt x="142707" y="83"/>
                    </a:cubicBezTo>
                    <a:cubicBezTo>
                      <a:pt x="63166" y="2826"/>
                      <a:pt x="-2660" y="68652"/>
                      <a:pt x="83" y="148192"/>
                    </a:cubicBezTo>
                    <a:cubicBezTo>
                      <a:pt x="83" y="222247"/>
                      <a:pt x="120764" y="362127"/>
                      <a:pt x="134478" y="375841"/>
                    </a:cubicBezTo>
                    <a:cubicBezTo>
                      <a:pt x="137221" y="378584"/>
                      <a:pt x="142707" y="381327"/>
                      <a:pt x="148192" y="381327"/>
                    </a:cubicBezTo>
                    <a:lnTo>
                      <a:pt x="148192" y="381327"/>
                    </a:lnTo>
                    <a:close/>
                    <a:moveTo>
                      <a:pt x="142707" y="35739"/>
                    </a:moveTo>
                    <a:cubicBezTo>
                      <a:pt x="203047" y="35739"/>
                      <a:pt x="252418" y="82366"/>
                      <a:pt x="252418" y="142706"/>
                    </a:cubicBezTo>
                    <a:cubicBezTo>
                      <a:pt x="252418" y="189334"/>
                      <a:pt x="186591" y="285330"/>
                      <a:pt x="145449" y="334700"/>
                    </a:cubicBezTo>
                    <a:cubicBezTo>
                      <a:pt x="104308" y="285330"/>
                      <a:pt x="32996" y="192076"/>
                      <a:pt x="32996" y="145449"/>
                    </a:cubicBezTo>
                    <a:cubicBezTo>
                      <a:pt x="35738" y="85109"/>
                      <a:pt x="82366" y="35739"/>
                      <a:pt x="142707" y="35739"/>
                    </a:cubicBezTo>
                    <a:lnTo>
                      <a:pt x="142707" y="35739"/>
                    </a:lnTo>
                    <a:close/>
                  </a:path>
                </a:pathLst>
              </a:custGeom>
              <a:grpFill/>
              <a:ln w="27426" cap="flat">
                <a:noFill/>
                <a:prstDash val="solid"/>
                <a:miter/>
              </a:ln>
            </p:spPr>
            <p:txBody>
              <a:bodyPr rtlCol="0" anchor="ctr"/>
              <a:lstStyle/>
              <a:p>
                <a:endParaRPr lang="en-US"/>
              </a:p>
            </p:txBody>
          </p:sp>
          <p:sp>
            <p:nvSpPr>
              <p:cNvPr id="27" name="Freeform 1423">
                <a:extLst>
                  <a:ext uri="{FF2B5EF4-FFF2-40B4-BE49-F238E27FC236}">
                    <a16:creationId xmlns:a16="http://schemas.microsoft.com/office/drawing/2014/main" id="{8D895176-A804-C5E8-4DE9-DAFA25186D42}"/>
                  </a:ext>
                </a:extLst>
              </p:cNvPr>
              <p:cNvSpPr/>
              <p:nvPr/>
            </p:nvSpPr>
            <p:spPr>
              <a:xfrm>
                <a:off x="9307859" y="2020459"/>
                <a:ext cx="109710" cy="109710"/>
              </a:xfrm>
              <a:custGeom>
                <a:avLst/>
                <a:gdLst>
                  <a:gd name="connsiteX0" fmla="*/ 109711 w 109710"/>
                  <a:gd name="connsiteY0" fmla="*/ 54855 h 109710"/>
                  <a:gd name="connsiteX1" fmla="*/ 54855 w 109710"/>
                  <a:gd name="connsiteY1" fmla="*/ 0 h 109710"/>
                  <a:gd name="connsiteX2" fmla="*/ 0 w 109710"/>
                  <a:gd name="connsiteY2" fmla="*/ 54855 h 109710"/>
                  <a:gd name="connsiteX3" fmla="*/ 54855 w 109710"/>
                  <a:gd name="connsiteY3" fmla="*/ 109710 h 109710"/>
                  <a:gd name="connsiteX4" fmla="*/ 109711 w 109710"/>
                  <a:gd name="connsiteY4" fmla="*/ 54855 h 109710"/>
                  <a:gd name="connsiteX5" fmla="*/ 109711 w 109710"/>
                  <a:gd name="connsiteY5" fmla="*/ 54855 h 109710"/>
                  <a:gd name="connsiteX6" fmla="*/ 35656 w 109710"/>
                  <a:gd name="connsiteY6" fmla="*/ 57598 h 109710"/>
                  <a:gd name="connsiteX7" fmla="*/ 54855 w 109710"/>
                  <a:gd name="connsiteY7" fmla="*/ 38399 h 109710"/>
                  <a:gd name="connsiteX8" fmla="*/ 74055 w 109710"/>
                  <a:gd name="connsiteY8" fmla="*/ 57598 h 109710"/>
                  <a:gd name="connsiteX9" fmla="*/ 54855 w 109710"/>
                  <a:gd name="connsiteY9" fmla="*/ 76797 h 109710"/>
                  <a:gd name="connsiteX10" fmla="*/ 35656 w 109710"/>
                  <a:gd name="connsiteY10" fmla="*/ 57598 h 109710"/>
                  <a:gd name="connsiteX11" fmla="*/ 35656 w 109710"/>
                  <a:gd name="connsiteY11" fmla="*/ 57598 h 1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10" h="109710">
                    <a:moveTo>
                      <a:pt x="109711" y="54855"/>
                    </a:moveTo>
                    <a:cubicBezTo>
                      <a:pt x="109711" y="24685"/>
                      <a:pt x="85026" y="0"/>
                      <a:pt x="54855" y="0"/>
                    </a:cubicBezTo>
                    <a:cubicBezTo>
                      <a:pt x="24686" y="0"/>
                      <a:pt x="0" y="24685"/>
                      <a:pt x="0" y="54855"/>
                    </a:cubicBezTo>
                    <a:cubicBezTo>
                      <a:pt x="0" y="85026"/>
                      <a:pt x="24686" y="109710"/>
                      <a:pt x="54855" y="109710"/>
                    </a:cubicBezTo>
                    <a:cubicBezTo>
                      <a:pt x="85026" y="109710"/>
                      <a:pt x="109711" y="85026"/>
                      <a:pt x="109711" y="54855"/>
                    </a:cubicBezTo>
                    <a:lnTo>
                      <a:pt x="109711" y="54855"/>
                    </a:lnTo>
                    <a:close/>
                    <a:moveTo>
                      <a:pt x="35656" y="57598"/>
                    </a:moveTo>
                    <a:cubicBezTo>
                      <a:pt x="35656" y="46627"/>
                      <a:pt x="43884" y="38399"/>
                      <a:pt x="54855" y="38399"/>
                    </a:cubicBezTo>
                    <a:cubicBezTo>
                      <a:pt x="65827" y="38399"/>
                      <a:pt x="74055" y="46627"/>
                      <a:pt x="74055" y="57598"/>
                    </a:cubicBezTo>
                    <a:cubicBezTo>
                      <a:pt x="74055" y="68569"/>
                      <a:pt x="65827" y="76797"/>
                      <a:pt x="54855" y="76797"/>
                    </a:cubicBezTo>
                    <a:cubicBezTo>
                      <a:pt x="43884" y="74054"/>
                      <a:pt x="35656" y="68569"/>
                      <a:pt x="35656" y="57598"/>
                    </a:cubicBezTo>
                    <a:lnTo>
                      <a:pt x="35656" y="57598"/>
                    </a:lnTo>
                    <a:close/>
                  </a:path>
                </a:pathLst>
              </a:custGeom>
              <a:grpFill/>
              <a:ln w="27426" cap="flat">
                <a:noFill/>
                <a:prstDash val="solid"/>
                <a:miter/>
              </a:ln>
            </p:spPr>
            <p:txBody>
              <a:bodyPr rtlCol="0" anchor="ctr"/>
              <a:lstStyle/>
              <a:p>
                <a:endParaRPr lang="en-US"/>
              </a:p>
            </p:txBody>
          </p:sp>
          <p:sp>
            <p:nvSpPr>
              <p:cNvPr id="28" name="Freeform 1424">
                <a:extLst>
                  <a:ext uri="{FF2B5EF4-FFF2-40B4-BE49-F238E27FC236}">
                    <a16:creationId xmlns:a16="http://schemas.microsoft.com/office/drawing/2014/main" id="{F652AA5F-28DA-5000-8FDD-FC43A6DBC23A}"/>
                  </a:ext>
                </a:extLst>
              </p:cNvPr>
              <p:cNvSpPr/>
              <p:nvPr/>
            </p:nvSpPr>
            <p:spPr>
              <a:xfrm>
                <a:off x="9329802" y="2366047"/>
                <a:ext cx="57598" cy="38398"/>
              </a:xfrm>
              <a:custGeom>
                <a:avLst/>
                <a:gdLst>
                  <a:gd name="connsiteX0" fmla="*/ 19199 w 57598"/>
                  <a:gd name="connsiteY0" fmla="*/ 38399 h 38398"/>
                  <a:gd name="connsiteX1" fmla="*/ 38399 w 57598"/>
                  <a:gd name="connsiteY1" fmla="*/ 38399 h 38398"/>
                  <a:gd name="connsiteX2" fmla="*/ 57598 w 57598"/>
                  <a:gd name="connsiteY2" fmla="*/ 19199 h 38398"/>
                  <a:gd name="connsiteX3" fmla="*/ 38399 w 57598"/>
                  <a:gd name="connsiteY3" fmla="*/ 0 h 38398"/>
                  <a:gd name="connsiteX4" fmla="*/ 19199 w 57598"/>
                  <a:gd name="connsiteY4" fmla="*/ 0 h 38398"/>
                  <a:gd name="connsiteX5" fmla="*/ 0 w 57598"/>
                  <a:gd name="connsiteY5" fmla="*/ 19199 h 38398"/>
                  <a:gd name="connsiteX6" fmla="*/ 19199 w 57598"/>
                  <a:gd name="connsiteY6" fmla="*/ 38399 h 38398"/>
                  <a:gd name="connsiteX7" fmla="*/ 19199 w 57598"/>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19199" y="38399"/>
                    </a:moveTo>
                    <a:lnTo>
                      <a:pt x="38399" y="38399"/>
                    </a:lnTo>
                    <a:cubicBezTo>
                      <a:pt x="49369" y="38399"/>
                      <a:pt x="57598" y="30170"/>
                      <a:pt x="57598" y="19199"/>
                    </a:cubicBezTo>
                    <a:cubicBezTo>
                      <a:pt x="57598" y="8228"/>
                      <a:pt x="49369" y="0"/>
                      <a:pt x="38399" y="0"/>
                    </a:cubicBezTo>
                    <a:lnTo>
                      <a:pt x="19199" y="0"/>
                    </a:lnTo>
                    <a:cubicBezTo>
                      <a:pt x="8228" y="0"/>
                      <a:pt x="0" y="8228"/>
                      <a:pt x="0" y="19199"/>
                    </a:cubicBezTo>
                    <a:cubicBezTo>
                      <a:pt x="0" y="30170"/>
                      <a:pt x="8228" y="38399"/>
                      <a:pt x="19199" y="38399"/>
                    </a:cubicBezTo>
                    <a:lnTo>
                      <a:pt x="19199" y="38399"/>
                    </a:lnTo>
                    <a:close/>
                  </a:path>
                </a:pathLst>
              </a:custGeom>
              <a:grpFill/>
              <a:ln w="27426" cap="flat">
                <a:noFill/>
                <a:prstDash val="solid"/>
                <a:miter/>
              </a:ln>
            </p:spPr>
            <p:txBody>
              <a:bodyPr rtlCol="0" anchor="ctr"/>
              <a:lstStyle/>
              <a:p>
                <a:endParaRPr lang="en-US"/>
              </a:p>
            </p:txBody>
          </p:sp>
          <p:sp>
            <p:nvSpPr>
              <p:cNvPr id="29" name="Freeform 1425">
                <a:extLst>
                  <a:ext uri="{FF2B5EF4-FFF2-40B4-BE49-F238E27FC236}">
                    <a16:creationId xmlns:a16="http://schemas.microsoft.com/office/drawing/2014/main" id="{BADB9F9F-04A9-4CEA-D5FD-34D3F8E1E9AE}"/>
                  </a:ext>
                </a:extLst>
              </p:cNvPr>
              <p:cNvSpPr/>
              <p:nvPr/>
            </p:nvSpPr>
            <p:spPr>
              <a:xfrm>
                <a:off x="9091181" y="2481243"/>
                <a:ext cx="76797" cy="38398"/>
              </a:xfrm>
              <a:custGeom>
                <a:avLst/>
                <a:gdLst>
                  <a:gd name="connsiteX0" fmla="*/ 21943 w 76797"/>
                  <a:gd name="connsiteY0" fmla="*/ 38399 h 38398"/>
                  <a:gd name="connsiteX1" fmla="*/ 57598 w 76797"/>
                  <a:gd name="connsiteY1" fmla="*/ 38399 h 38398"/>
                  <a:gd name="connsiteX2" fmla="*/ 76798 w 76797"/>
                  <a:gd name="connsiteY2" fmla="*/ 19199 h 38398"/>
                  <a:gd name="connsiteX3" fmla="*/ 57598 w 76797"/>
                  <a:gd name="connsiteY3" fmla="*/ 0 h 38398"/>
                  <a:gd name="connsiteX4" fmla="*/ 19200 w 76797"/>
                  <a:gd name="connsiteY4" fmla="*/ 0 h 38398"/>
                  <a:gd name="connsiteX5" fmla="*/ 5486 w 76797"/>
                  <a:gd name="connsiteY5" fmla="*/ 5485 h 38398"/>
                  <a:gd name="connsiteX6" fmla="*/ 0 w 76797"/>
                  <a:gd name="connsiteY6" fmla="*/ 19199 h 38398"/>
                  <a:gd name="connsiteX7" fmla="*/ 21943 w 76797"/>
                  <a:gd name="connsiteY7" fmla="*/ 38399 h 38398"/>
                  <a:gd name="connsiteX8" fmla="*/ 21943 w 76797"/>
                  <a:gd name="connsiteY8"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797" h="38398">
                    <a:moveTo>
                      <a:pt x="21943" y="38399"/>
                    </a:moveTo>
                    <a:lnTo>
                      <a:pt x="57598" y="38399"/>
                    </a:lnTo>
                    <a:cubicBezTo>
                      <a:pt x="68569" y="38399"/>
                      <a:pt x="76798" y="30171"/>
                      <a:pt x="76798" y="19199"/>
                    </a:cubicBezTo>
                    <a:cubicBezTo>
                      <a:pt x="76798" y="8228"/>
                      <a:pt x="68569" y="0"/>
                      <a:pt x="57598" y="0"/>
                    </a:cubicBezTo>
                    <a:lnTo>
                      <a:pt x="19200" y="0"/>
                    </a:lnTo>
                    <a:cubicBezTo>
                      <a:pt x="13714" y="0"/>
                      <a:pt x="10971" y="2743"/>
                      <a:pt x="5486" y="5485"/>
                    </a:cubicBezTo>
                    <a:cubicBezTo>
                      <a:pt x="2743" y="8228"/>
                      <a:pt x="0" y="13714"/>
                      <a:pt x="0" y="19199"/>
                    </a:cubicBezTo>
                    <a:cubicBezTo>
                      <a:pt x="5486" y="30171"/>
                      <a:pt x="13714" y="38399"/>
                      <a:pt x="21943" y="38399"/>
                    </a:cubicBezTo>
                    <a:lnTo>
                      <a:pt x="21943" y="38399"/>
                    </a:lnTo>
                    <a:close/>
                  </a:path>
                </a:pathLst>
              </a:custGeom>
              <a:grpFill/>
              <a:ln w="27426" cap="flat">
                <a:noFill/>
                <a:prstDash val="solid"/>
                <a:miter/>
              </a:ln>
            </p:spPr>
            <p:txBody>
              <a:bodyPr rtlCol="0" anchor="ctr"/>
              <a:lstStyle/>
              <a:p>
                <a:endParaRPr lang="en-US"/>
              </a:p>
            </p:txBody>
          </p:sp>
          <p:sp>
            <p:nvSpPr>
              <p:cNvPr id="30" name="Freeform 1426">
                <a:extLst>
                  <a:ext uri="{FF2B5EF4-FFF2-40B4-BE49-F238E27FC236}">
                    <a16:creationId xmlns:a16="http://schemas.microsoft.com/office/drawing/2014/main" id="{38FF6C5A-045A-26CE-2301-4020174EC3EB}"/>
                  </a:ext>
                </a:extLst>
              </p:cNvPr>
              <p:cNvSpPr/>
              <p:nvPr/>
            </p:nvSpPr>
            <p:spPr>
              <a:xfrm>
                <a:off x="9318831" y="2478500"/>
                <a:ext cx="76797" cy="38398"/>
              </a:xfrm>
              <a:custGeom>
                <a:avLst/>
                <a:gdLst>
                  <a:gd name="connsiteX0" fmla="*/ 0 w 76797"/>
                  <a:gd name="connsiteY0" fmla="*/ 19200 h 38398"/>
                  <a:gd name="connsiteX1" fmla="*/ 19199 w 76797"/>
                  <a:gd name="connsiteY1" fmla="*/ 38399 h 38398"/>
                  <a:gd name="connsiteX2" fmla="*/ 57597 w 76797"/>
                  <a:gd name="connsiteY2" fmla="*/ 38399 h 38398"/>
                  <a:gd name="connsiteX3" fmla="*/ 76797 w 76797"/>
                  <a:gd name="connsiteY3" fmla="*/ 19200 h 38398"/>
                  <a:gd name="connsiteX4" fmla="*/ 57597 w 76797"/>
                  <a:gd name="connsiteY4" fmla="*/ 0 h 38398"/>
                  <a:gd name="connsiteX5" fmla="*/ 19199 w 76797"/>
                  <a:gd name="connsiteY5" fmla="*/ 0 h 38398"/>
                  <a:gd name="connsiteX6" fmla="*/ 0 w 76797"/>
                  <a:gd name="connsiteY6" fmla="*/ 19200 h 38398"/>
                  <a:gd name="connsiteX7" fmla="*/ 0 w 76797"/>
                  <a:gd name="connsiteY7" fmla="*/ 1920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0" y="19200"/>
                    </a:moveTo>
                    <a:cubicBezTo>
                      <a:pt x="0" y="30171"/>
                      <a:pt x="8228" y="38399"/>
                      <a:pt x="19199" y="38399"/>
                    </a:cubicBezTo>
                    <a:lnTo>
                      <a:pt x="57597" y="38399"/>
                    </a:lnTo>
                    <a:cubicBezTo>
                      <a:pt x="68569" y="38399"/>
                      <a:pt x="76797" y="30171"/>
                      <a:pt x="76797" y="19200"/>
                    </a:cubicBezTo>
                    <a:cubicBezTo>
                      <a:pt x="76797" y="8228"/>
                      <a:pt x="68569" y="0"/>
                      <a:pt x="57597" y="0"/>
                    </a:cubicBezTo>
                    <a:lnTo>
                      <a:pt x="19199" y="0"/>
                    </a:lnTo>
                    <a:cubicBezTo>
                      <a:pt x="8228" y="0"/>
                      <a:pt x="0" y="8228"/>
                      <a:pt x="0" y="19200"/>
                    </a:cubicBezTo>
                    <a:lnTo>
                      <a:pt x="0" y="19200"/>
                    </a:lnTo>
                    <a:close/>
                  </a:path>
                </a:pathLst>
              </a:custGeom>
              <a:grpFill/>
              <a:ln w="27426" cap="flat">
                <a:noFill/>
                <a:prstDash val="solid"/>
                <a:miter/>
              </a:ln>
            </p:spPr>
            <p:txBody>
              <a:bodyPr rtlCol="0" anchor="ctr"/>
              <a:lstStyle/>
              <a:p>
                <a:endParaRPr lang="en-US"/>
              </a:p>
            </p:txBody>
          </p:sp>
          <p:sp>
            <p:nvSpPr>
              <p:cNvPr id="31" name="Freeform 1427">
                <a:extLst>
                  <a:ext uri="{FF2B5EF4-FFF2-40B4-BE49-F238E27FC236}">
                    <a16:creationId xmlns:a16="http://schemas.microsoft.com/office/drawing/2014/main" id="{452D3EDC-B418-5C9E-8E48-6257BAFD12DF}"/>
                  </a:ext>
                </a:extLst>
              </p:cNvPr>
              <p:cNvSpPr/>
              <p:nvPr/>
            </p:nvSpPr>
            <p:spPr>
              <a:xfrm>
                <a:off x="9220091" y="2368789"/>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grpFill/>
              <a:ln w="27426" cap="flat">
                <a:noFill/>
                <a:prstDash val="solid"/>
                <a:miter/>
              </a:ln>
            </p:spPr>
            <p:txBody>
              <a:bodyPr rtlCol="0" anchor="ctr"/>
              <a:lstStyle/>
              <a:p>
                <a:endParaRPr lang="en-US"/>
              </a:p>
            </p:txBody>
          </p:sp>
          <p:sp>
            <p:nvSpPr>
              <p:cNvPr id="32" name="Freeform 1428">
                <a:extLst>
                  <a:ext uri="{FF2B5EF4-FFF2-40B4-BE49-F238E27FC236}">
                    <a16:creationId xmlns:a16="http://schemas.microsoft.com/office/drawing/2014/main" id="{3E2AFF57-5402-E360-824A-1389326E4689}"/>
                  </a:ext>
                </a:extLst>
              </p:cNvPr>
              <p:cNvSpPr/>
              <p:nvPr/>
            </p:nvSpPr>
            <p:spPr>
              <a:xfrm>
                <a:off x="8704451" y="3016081"/>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33" name="Freeform 1429">
                <a:extLst>
                  <a:ext uri="{FF2B5EF4-FFF2-40B4-BE49-F238E27FC236}">
                    <a16:creationId xmlns:a16="http://schemas.microsoft.com/office/drawing/2014/main" id="{BE430197-A368-F180-4958-9546AD476CCA}"/>
                  </a:ext>
                </a:extLst>
              </p:cNvPr>
              <p:cNvSpPr/>
              <p:nvPr/>
            </p:nvSpPr>
            <p:spPr>
              <a:xfrm>
                <a:off x="9040171" y="2402237"/>
                <a:ext cx="42247" cy="73520"/>
              </a:xfrm>
              <a:custGeom>
                <a:avLst/>
                <a:gdLst>
                  <a:gd name="connsiteX0" fmla="*/ 20839 w 42247"/>
                  <a:gd name="connsiteY0" fmla="*/ 73520 h 73520"/>
                  <a:gd name="connsiteX1" fmla="*/ 23582 w 42247"/>
                  <a:gd name="connsiteY1" fmla="*/ 73520 h 73520"/>
                  <a:gd name="connsiteX2" fmla="*/ 37296 w 42247"/>
                  <a:gd name="connsiteY2" fmla="*/ 51578 h 73520"/>
                  <a:gd name="connsiteX3" fmla="*/ 37296 w 42247"/>
                  <a:gd name="connsiteY3" fmla="*/ 43349 h 73520"/>
                  <a:gd name="connsiteX4" fmla="*/ 40039 w 42247"/>
                  <a:gd name="connsiteY4" fmla="*/ 26893 h 73520"/>
                  <a:gd name="connsiteX5" fmla="*/ 31811 w 42247"/>
                  <a:gd name="connsiteY5" fmla="*/ 2208 h 73520"/>
                  <a:gd name="connsiteX6" fmla="*/ 7126 w 42247"/>
                  <a:gd name="connsiteY6" fmla="*/ 10436 h 73520"/>
                  <a:gd name="connsiteX7" fmla="*/ 1641 w 42247"/>
                  <a:gd name="connsiteY7" fmla="*/ 59806 h 73520"/>
                  <a:gd name="connsiteX8" fmla="*/ 20839 w 42247"/>
                  <a:gd name="connsiteY8" fmla="*/ 73520 h 73520"/>
                  <a:gd name="connsiteX9" fmla="*/ 20839 w 42247"/>
                  <a:gd name="connsiteY9" fmla="*/ 73520 h 7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47" h="73520">
                    <a:moveTo>
                      <a:pt x="20839" y="73520"/>
                    </a:moveTo>
                    <a:cubicBezTo>
                      <a:pt x="20839" y="73520"/>
                      <a:pt x="23582" y="73520"/>
                      <a:pt x="23582" y="73520"/>
                    </a:cubicBezTo>
                    <a:cubicBezTo>
                      <a:pt x="34553" y="70777"/>
                      <a:pt x="40039" y="62549"/>
                      <a:pt x="37296" y="51578"/>
                    </a:cubicBezTo>
                    <a:cubicBezTo>
                      <a:pt x="37296" y="48835"/>
                      <a:pt x="37296" y="46092"/>
                      <a:pt x="37296" y="43349"/>
                    </a:cubicBezTo>
                    <a:cubicBezTo>
                      <a:pt x="37296" y="37864"/>
                      <a:pt x="37296" y="32379"/>
                      <a:pt x="40039" y="26893"/>
                    </a:cubicBezTo>
                    <a:cubicBezTo>
                      <a:pt x="45525" y="18665"/>
                      <a:pt x="40039" y="7693"/>
                      <a:pt x="31811" y="2208"/>
                    </a:cubicBezTo>
                    <a:cubicBezTo>
                      <a:pt x="23582" y="-3277"/>
                      <a:pt x="12611" y="2208"/>
                      <a:pt x="7126" y="10436"/>
                    </a:cubicBezTo>
                    <a:cubicBezTo>
                      <a:pt x="-1102" y="24150"/>
                      <a:pt x="-1102" y="43349"/>
                      <a:pt x="1641" y="59806"/>
                    </a:cubicBezTo>
                    <a:cubicBezTo>
                      <a:pt x="4383" y="68035"/>
                      <a:pt x="12611" y="73520"/>
                      <a:pt x="20839" y="73520"/>
                    </a:cubicBezTo>
                    <a:lnTo>
                      <a:pt x="20839" y="73520"/>
                    </a:lnTo>
                    <a:close/>
                  </a:path>
                </a:pathLst>
              </a:custGeom>
              <a:grpFill/>
              <a:ln w="27426" cap="flat">
                <a:noFill/>
                <a:prstDash val="solid"/>
                <a:miter/>
              </a:ln>
            </p:spPr>
            <p:txBody>
              <a:bodyPr rtlCol="0" anchor="ctr"/>
              <a:lstStyle/>
              <a:p>
                <a:endParaRPr lang="en-US"/>
              </a:p>
            </p:txBody>
          </p:sp>
          <p:sp>
            <p:nvSpPr>
              <p:cNvPr id="34" name="Freeform 1430">
                <a:extLst>
                  <a:ext uri="{FF2B5EF4-FFF2-40B4-BE49-F238E27FC236}">
                    <a16:creationId xmlns:a16="http://schemas.microsoft.com/office/drawing/2014/main" id="{A38172FE-89C5-4C09-C5AE-0F468DFEBD1A}"/>
                  </a:ext>
                </a:extLst>
              </p:cNvPr>
              <p:cNvSpPr/>
              <p:nvPr/>
            </p:nvSpPr>
            <p:spPr>
              <a:xfrm>
                <a:off x="9206377" y="2478500"/>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grpFill/>
              <a:ln w="27426" cap="flat">
                <a:noFill/>
                <a:prstDash val="solid"/>
                <a:miter/>
              </a:ln>
            </p:spPr>
            <p:txBody>
              <a:bodyPr rtlCol="0" anchor="ctr"/>
              <a:lstStyle/>
              <a:p>
                <a:endParaRPr lang="en-US"/>
              </a:p>
            </p:txBody>
          </p:sp>
          <p:sp>
            <p:nvSpPr>
              <p:cNvPr id="35" name="Freeform 1431">
                <a:extLst>
                  <a:ext uri="{FF2B5EF4-FFF2-40B4-BE49-F238E27FC236}">
                    <a16:creationId xmlns:a16="http://schemas.microsoft.com/office/drawing/2014/main" id="{0F29E816-B4B4-1B0D-1691-A1D1E73C9D22}"/>
                  </a:ext>
                </a:extLst>
              </p:cNvPr>
              <p:cNvSpPr/>
              <p:nvPr/>
            </p:nvSpPr>
            <p:spPr>
              <a:xfrm>
                <a:off x="9107638" y="2371532"/>
                <a:ext cx="76797" cy="38398"/>
              </a:xfrm>
              <a:custGeom>
                <a:avLst/>
                <a:gdLst>
                  <a:gd name="connsiteX0" fmla="*/ 19200 w 76797"/>
                  <a:gd name="connsiteY0" fmla="*/ 38399 h 38398"/>
                  <a:gd name="connsiteX1" fmla="*/ 57598 w 76797"/>
                  <a:gd name="connsiteY1" fmla="*/ 38399 h 38398"/>
                  <a:gd name="connsiteX2" fmla="*/ 76797 w 76797"/>
                  <a:gd name="connsiteY2" fmla="*/ 19199 h 38398"/>
                  <a:gd name="connsiteX3" fmla="*/ 57598 w 76797"/>
                  <a:gd name="connsiteY3" fmla="*/ 0 h 38398"/>
                  <a:gd name="connsiteX4" fmla="*/ 19200 w 76797"/>
                  <a:gd name="connsiteY4" fmla="*/ 0 h 38398"/>
                  <a:gd name="connsiteX5" fmla="*/ 0 w 76797"/>
                  <a:gd name="connsiteY5" fmla="*/ 19199 h 38398"/>
                  <a:gd name="connsiteX6" fmla="*/ 19200 w 76797"/>
                  <a:gd name="connsiteY6" fmla="*/ 38399 h 38398"/>
                  <a:gd name="connsiteX7" fmla="*/ 19200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200" y="38399"/>
                    </a:moveTo>
                    <a:lnTo>
                      <a:pt x="57598" y="38399"/>
                    </a:lnTo>
                    <a:cubicBezTo>
                      <a:pt x="68569" y="38399"/>
                      <a:pt x="76797" y="30171"/>
                      <a:pt x="76797" y="19199"/>
                    </a:cubicBezTo>
                    <a:cubicBezTo>
                      <a:pt x="76797" y="8228"/>
                      <a:pt x="68569" y="0"/>
                      <a:pt x="57598" y="0"/>
                    </a:cubicBezTo>
                    <a:lnTo>
                      <a:pt x="19200" y="0"/>
                    </a:lnTo>
                    <a:cubicBezTo>
                      <a:pt x="8228" y="0"/>
                      <a:pt x="0" y="8228"/>
                      <a:pt x="0" y="19199"/>
                    </a:cubicBezTo>
                    <a:cubicBezTo>
                      <a:pt x="0" y="30171"/>
                      <a:pt x="8228" y="38399"/>
                      <a:pt x="19200" y="38399"/>
                    </a:cubicBezTo>
                    <a:lnTo>
                      <a:pt x="19200" y="38399"/>
                    </a:lnTo>
                    <a:close/>
                  </a:path>
                </a:pathLst>
              </a:custGeom>
              <a:grpFill/>
              <a:ln w="27426" cap="flat">
                <a:noFill/>
                <a:prstDash val="solid"/>
                <a:miter/>
              </a:ln>
            </p:spPr>
            <p:txBody>
              <a:bodyPr rtlCol="0" anchor="ctr"/>
              <a:lstStyle/>
              <a:p>
                <a:endParaRPr lang="en-US"/>
              </a:p>
            </p:txBody>
          </p:sp>
          <p:sp>
            <p:nvSpPr>
              <p:cNvPr id="36" name="Freeform 1432">
                <a:extLst>
                  <a:ext uri="{FF2B5EF4-FFF2-40B4-BE49-F238E27FC236}">
                    <a16:creationId xmlns:a16="http://schemas.microsoft.com/office/drawing/2014/main" id="{5A787C18-5538-A4D0-8D4E-5E05CE232976}"/>
                  </a:ext>
                </a:extLst>
              </p:cNvPr>
              <p:cNvSpPr/>
              <p:nvPr/>
            </p:nvSpPr>
            <p:spPr>
              <a:xfrm>
                <a:off x="8940329" y="2659522"/>
                <a:ext cx="51171" cy="68569"/>
              </a:xfrm>
              <a:custGeom>
                <a:avLst/>
                <a:gdLst>
                  <a:gd name="connsiteX0" fmla="*/ 10971 w 51171"/>
                  <a:gd name="connsiteY0" fmla="*/ 68569 h 68569"/>
                  <a:gd name="connsiteX1" fmla="*/ 16457 w 51171"/>
                  <a:gd name="connsiteY1" fmla="*/ 68569 h 68569"/>
                  <a:gd name="connsiteX2" fmla="*/ 32914 w 51171"/>
                  <a:gd name="connsiteY2" fmla="*/ 54855 h 68569"/>
                  <a:gd name="connsiteX3" fmla="*/ 46627 w 51171"/>
                  <a:gd name="connsiteY3" fmla="*/ 30171 h 68569"/>
                  <a:gd name="connsiteX4" fmla="*/ 49370 w 51171"/>
                  <a:gd name="connsiteY4" fmla="*/ 10971 h 68569"/>
                  <a:gd name="connsiteX5" fmla="*/ 35656 w 51171"/>
                  <a:gd name="connsiteY5" fmla="*/ 0 h 68569"/>
                  <a:gd name="connsiteX6" fmla="*/ 19200 w 51171"/>
                  <a:gd name="connsiteY6" fmla="*/ 8228 h 68569"/>
                  <a:gd name="connsiteX7" fmla="*/ 0 w 51171"/>
                  <a:gd name="connsiteY7" fmla="*/ 49370 h 68569"/>
                  <a:gd name="connsiteX8" fmla="*/ 2743 w 51171"/>
                  <a:gd name="connsiteY8" fmla="*/ 63084 h 68569"/>
                  <a:gd name="connsiteX9" fmla="*/ 10971 w 51171"/>
                  <a:gd name="connsiteY9" fmla="*/ 68569 h 68569"/>
                  <a:gd name="connsiteX10" fmla="*/ 10971 w 51171"/>
                  <a:gd name="connsiteY10" fmla="*/ 68569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171" h="68569">
                    <a:moveTo>
                      <a:pt x="10971" y="68569"/>
                    </a:moveTo>
                    <a:cubicBezTo>
                      <a:pt x="13714" y="68569"/>
                      <a:pt x="13714" y="68569"/>
                      <a:pt x="16457" y="68569"/>
                    </a:cubicBezTo>
                    <a:cubicBezTo>
                      <a:pt x="24685" y="68569"/>
                      <a:pt x="32914" y="63084"/>
                      <a:pt x="32914" y="54855"/>
                    </a:cubicBezTo>
                    <a:cubicBezTo>
                      <a:pt x="35656" y="46627"/>
                      <a:pt x="38399" y="35656"/>
                      <a:pt x="46627" y="30171"/>
                    </a:cubicBezTo>
                    <a:cubicBezTo>
                      <a:pt x="52112" y="24685"/>
                      <a:pt x="52112" y="19199"/>
                      <a:pt x="49370" y="10971"/>
                    </a:cubicBezTo>
                    <a:cubicBezTo>
                      <a:pt x="46627" y="5485"/>
                      <a:pt x="41142" y="0"/>
                      <a:pt x="35656" y="0"/>
                    </a:cubicBezTo>
                    <a:cubicBezTo>
                      <a:pt x="30171" y="0"/>
                      <a:pt x="21943" y="2743"/>
                      <a:pt x="19200" y="8228"/>
                    </a:cubicBezTo>
                    <a:cubicBezTo>
                      <a:pt x="10971" y="19199"/>
                      <a:pt x="2743" y="32913"/>
                      <a:pt x="0" y="49370"/>
                    </a:cubicBezTo>
                    <a:cubicBezTo>
                      <a:pt x="0" y="54855"/>
                      <a:pt x="0" y="60341"/>
                      <a:pt x="2743" y="63084"/>
                    </a:cubicBezTo>
                    <a:cubicBezTo>
                      <a:pt x="2743" y="65826"/>
                      <a:pt x="8229" y="68569"/>
                      <a:pt x="10971" y="68569"/>
                    </a:cubicBezTo>
                    <a:lnTo>
                      <a:pt x="10971" y="68569"/>
                    </a:lnTo>
                    <a:close/>
                  </a:path>
                </a:pathLst>
              </a:custGeom>
              <a:grpFill/>
              <a:ln w="27426" cap="flat">
                <a:noFill/>
                <a:prstDash val="solid"/>
                <a:miter/>
              </a:ln>
            </p:spPr>
            <p:txBody>
              <a:bodyPr rtlCol="0" anchor="ctr"/>
              <a:lstStyle/>
              <a:p>
                <a:endParaRPr lang="en-US"/>
              </a:p>
            </p:txBody>
          </p:sp>
          <p:sp>
            <p:nvSpPr>
              <p:cNvPr id="37" name="Freeform 1433">
                <a:extLst>
                  <a:ext uri="{FF2B5EF4-FFF2-40B4-BE49-F238E27FC236}">
                    <a16:creationId xmlns:a16="http://schemas.microsoft.com/office/drawing/2014/main" id="{677BD2C8-A02C-76C4-7F7C-0237D97C7D02}"/>
                  </a:ext>
                </a:extLst>
              </p:cNvPr>
              <p:cNvSpPr/>
              <p:nvPr/>
            </p:nvSpPr>
            <p:spPr>
              <a:xfrm>
                <a:off x="9263976" y="3005110"/>
                <a:ext cx="74054" cy="38398"/>
              </a:xfrm>
              <a:custGeom>
                <a:avLst/>
                <a:gdLst>
                  <a:gd name="connsiteX0" fmla="*/ 52112 w 74054"/>
                  <a:gd name="connsiteY0" fmla="*/ 0 h 38398"/>
                  <a:gd name="connsiteX1" fmla="*/ 41142 w 74054"/>
                  <a:gd name="connsiteY1" fmla="*/ 0 h 38398"/>
                  <a:gd name="connsiteX2" fmla="*/ 19199 w 74054"/>
                  <a:gd name="connsiteY2" fmla="*/ 0 h 38398"/>
                  <a:gd name="connsiteX3" fmla="*/ 0 w 74054"/>
                  <a:gd name="connsiteY3" fmla="*/ 19199 h 38398"/>
                  <a:gd name="connsiteX4" fmla="*/ 19199 w 74054"/>
                  <a:gd name="connsiteY4" fmla="*/ 38399 h 38398"/>
                  <a:gd name="connsiteX5" fmla="*/ 41142 w 74054"/>
                  <a:gd name="connsiteY5" fmla="*/ 38399 h 38398"/>
                  <a:gd name="connsiteX6" fmla="*/ 57597 w 74054"/>
                  <a:gd name="connsiteY6" fmla="*/ 38399 h 38398"/>
                  <a:gd name="connsiteX7" fmla="*/ 74054 w 74054"/>
                  <a:gd name="connsiteY7" fmla="*/ 16456 h 38398"/>
                  <a:gd name="connsiteX8" fmla="*/ 52112 w 74054"/>
                  <a:gd name="connsiteY8" fmla="*/ 0 h 38398"/>
                  <a:gd name="connsiteX9" fmla="*/ 52112 w 74054"/>
                  <a:gd name="connsiteY9"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054" h="38398">
                    <a:moveTo>
                      <a:pt x="52112" y="0"/>
                    </a:moveTo>
                    <a:cubicBezTo>
                      <a:pt x="49369" y="0"/>
                      <a:pt x="43884" y="0"/>
                      <a:pt x="41142" y="0"/>
                    </a:cubicBezTo>
                    <a:lnTo>
                      <a:pt x="19199" y="0"/>
                    </a:lnTo>
                    <a:cubicBezTo>
                      <a:pt x="8228" y="0"/>
                      <a:pt x="0" y="8228"/>
                      <a:pt x="0" y="19199"/>
                    </a:cubicBezTo>
                    <a:cubicBezTo>
                      <a:pt x="0" y="30170"/>
                      <a:pt x="8228" y="38399"/>
                      <a:pt x="19199" y="38399"/>
                    </a:cubicBezTo>
                    <a:lnTo>
                      <a:pt x="41142" y="38399"/>
                    </a:lnTo>
                    <a:cubicBezTo>
                      <a:pt x="46627" y="38399"/>
                      <a:pt x="52112" y="38399"/>
                      <a:pt x="57597" y="38399"/>
                    </a:cubicBezTo>
                    <a:cubicBezTo>
                      <a:pt x="68569" y="35656"/>
                      <a:pt x="74054" y="27428"/>
                      <a:pt x="74054" y="16456"/>
                    </a:cubicBezTo>
                    <a:cubicBezTo>
                      <a:pt x="71311" y="5485"/>
                      <a:pt x="63083" y="0"/>
                      <a:pt x="52112" y="0"/>
                    </a:cubicBezTo>
                    <a:lnTo>
                      <a:pt x="52112" y="0"/>
                    </a:lnTo>
                    <a:close/>
                  </a:path>
                </a:pathLst>
              </a:custGeom>
              <a:grpFill/>
              <a:ln w="27426" cap="flat">
                <a:noFill/>
                <a:prstDash val="solid"/>
                <a:miter/>
              </a:ln>
            </p:spPr>
            <p:txBody>
              <a:bodyPr rtlCol="0" anchor="ctr"/>
              <a:lstStyle/>
              <a:p>
                <a:endParaRPr lang="en-US"/>
              </a:p>
            </p:txBody>
          </p:sp>
          <p:sp>
            <p:nvSpPr>
              <p:cNvPr id="38" name="Freeform 1434">
                <a:extLst>
                  <a:ext uri="{FF2B5EF4-FFF2-40B4-BE49-F238E27FC236}">
                    <a16:creationId xmlns:a16="http://schemas.microsoft.com/office/drawing/2014/main" id="{592714E8-5C4B-31F7-18B8-FBFF75484732}"/>
                  </a:ext>
                </a:extLst>
              </p:cNvPr>
              <p:cNvSpPr/>
              <p:nvPr/>
            </p:nvSpPr>
            <p:spPr>
              <a:xfrm>
                <a:off x="9274947" y="2788432"/>
                <a:ext cx="74767" cy="41141"/>
              </a:xfrm>
              <a:custGeom>
                <a:avLst/>
                <a:gdLst>
                  <a:gd name="connsiteX0" fmla="*/ 63083 w 74767"/>
                  <a:gd name="connsiteY0" fmla="*/ 5485 h 41141"/>
                  <a:gd name="connsiteX1" fmla="*/ 24685 w 74767"/>
                  <a:gd name="connsiteY1" fmla="*/ 0 h 41141"/>
                  <a:gd name="connsiteX2" fmla="*/ 19199 w 74767"/>
                  <a:gd name="connsiteY2" fmla="*/ 0 h 41141"/>
                  <a:gd name="connsiteX3" fmla="*/ 0 w 74767"/>
                  <a:gd name="connsiteY3" fmla="*/ 19199 h 41141"/>
                  <a:gd name="connsiteX4" fmla="*/ 19199 w 74767"/>
                  <a:gd name="connsiteY4" fmla="*/ 38399 h 41141"/>
                  <a:gd name="connsiteX5" fmla="*/ 24685 w 74767"/>
                  <a:gd name="connsiteY5" fmla="*/ 38399 h 41141"/>
                  <a:gd name="connsiteX6" fmla="*/ 52112 w 74767"/>
                  <a:gd name="connsiteY6" fmla="*/ 41141 h 41141"/>
                  <a:gd name="connsiteX7" fmla="*/ 57598 w 74767"/>
                  <a:gd name="connsiteY7" fmla="*/ 41141 h 41141"/>
                  <a:gd name="connsiteX8" fmla="*/ 74054 w 74767"/>
                  <a:gd name="connsiteY8" fmla="*/ 24685 h 41141"/>
                  <a:gd name="connsiteX9" fmla="*/ 63083 w 74767"/>
                  <a:gd name="connsiteY9" fmla="*/ 5485 h 41141"/>
                  <a:gd name="connsiteX10" fmla="*/ 63083 w 74767"/>
                  <a:gd name="connsiteY10" fmla="*/ 5485 h 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767" h="41141">
                    <a:moveTo>
                      <a:pt x="63083" y="5485"/>
                    </a:moveTo>
                    <a:cubicBezTo>
                      <a:pt x="52112" y="2743"/>
                      <a:pt x="38399" y="0"/>
                      <a:pt x="24685" y="0"/>
                    </a:cubicBezTo>
                    <a:lnTo>
                      <a:pt x="19199" y="0"/>
                    </a:lnTo>
                    <a:cubicBezTo>
                      <a:pt x="8228" y="0"/>
                      <a:pt x="0" y="8228"/>
                      <a:pt x="0" y="19199"/>
                    </a:cubicBezTo>
                    <a:cubicBezTo>
                      <a:pt x="0" y="30171"/>
                      <a:pt x="8228" y="38399"/>
                      <a:pt x="19199" y="38399"/>
                    </a:cubicBezTo>
                    <a:lnTo>
                      <a:pt x="24685" y="38399"/>
                    </a:lnTo>
                    <a:cubicBezTo>
                      <a:pt x="32913" y="38399"/>
                      <a:pt x="43884" y="38399"/>
                      <a:pt x="52112" y="41141"/>
                    </a:cubicBezTo>
                    <a:cubicBezTo>
                      <a:pt x="54855" y="41141"/>
                      <a:pt x="54855" y="41141"/>
                      <a:pt x="57598" y="41141"/>
                    </a:cubicBezTo>
                    <a:cubicBezTo>
                      <a:pt x="65826" y="41141"/>
                      <a:pt x="74054" y="32913"/>
                      <a:pt x="74054" y="24685"/>
                    </a:cubicBezTo>
                    <a:cubicBezTo>
                      <a:pt x="76797" y="16457"/>
                      <a:pt x="71312" y="8228"/>
                      <a:pt x="63083" y="5485"/>
                    </a:cubicBezTo>
                    <a:lnTo>
                      <a:pt x="63083" y="5485"/>
                    </a:lnTo>
                    <a:close/>
                  </a:path>
                </a:pathLst>
              </a:custGeom>
              <a:grpFill/>
              <a:ln w="27426" cap="flat">
                <a:noFill/>
                <a:prstDash val="solid"/>
                <a:miter/>
              </a:ln>
            </p:spPr>
            <p:txBody>
              <a:bodyPr rtlCol="0" anchor="ctr"/>
              <a:lstStyle/>
              <a:p>
                <a:endParaRPr lang="en-US"/>
              </a:p>
            </p:txBody>
          </p:sp>
          <p:sp>
            <p:nvSpPr>
              <p:cNvPr id="39" name="Freeform 1435">
                <a:extLst>
                  <a:ext uri="{FF2B5EF4-FFF2-40B4-BE49-F238E27FC236}">
                    <a16:creationId xmlns:a16="http://schemas.microsoft.com/office/drawing/2014/main" id="{59181EF3-F431-603C-BEAE-23B6D1F15B74}"/>
                  </a:ext>
                </a:extLst>
              </p:cNvPr>
              <p:cNvSpPr/>
              <p:nvPr/>
            </p:nvSpPr>
            <p:spPr>
              <a:xfrm>
                <a:off x="923929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grpFill/>
              <a:ln w="27426" cap="flat">
                <a:noFill/>
                <a:prstDash val="solid"/>
                <a:miter/>
              </a:ln>
            </p:spPr>
            <p:txBody>
              <a:bodyPr rtlCol="0" anchor="ctr"/>
              <a:lstStyle/>
              <a:p>
                <a:endParaRPr lang="en-US"/>
              </a:p>
            </p:txBody>
          </p:sp>
          <p:sp>
            <p:nvSpPr>
              <p:cNvPr id="40" name="Freeform 1436">
                <a:extLst>
                  <a:ext uri="{FF2B5EF4-FFF2-40B4-BE49-F238E27FC236}">
                    <a16:creationId xmlns:a16="http://schemas.microsoft.com/office/drawing/2014/main" id="{6BE34286-73D4-5C96-B83C-AFD85A6992AB}"/>
                  </a:ext>
                </a:extLst>
              </p:cNvPr>
              <p:cNvSpPr/>
              <p:nvPr/>
            </p:nvSpPr>
            <p:spPr>
              <a:xfrm>
                <a:off x="9365458" y="2940998"/>
                <a:ext cx="55883" cy="67930"/>
              </a:xfrm>
              <a:custGeom>
                <a:avLst/>
                <a:gdLst>
                  <a:gd name="connsiteX0" fmla="*/ 46627 w 55883"/>
                  <a:gd name="connsiteY0" fmla="*/ 1029 h 67930"/>
                  <a:gd name="connsiteX1" fmla="*/ 21943 w 55883"/>
                  <a:gd name="connsiteY1" fmla="*/ 9257 h 67930"/>
                  <a:gd name="connsiteX2" fmla="*/ 5486 w 55883"/>
                  <a:gd name="connsiteY2" fmla="*/ 33942 h 67930"/>
                  <a:gd name="connsiteX3" fmla="*/ 0 w 55883"/>
                  <a:gd name="connsiteY3" fmla="*/ 53141 h 67930"/>
                  <a:gd name="connsiteX4" fmla="*/ 13714 w 55883"/>
                  <a:gd name="connsiteY4" fmla="*/ 66855 h 67930"/>
                  <a:gd name="connsiteX5" fmla="*/ 30171 w 55883"/>
                  <a:gd name="connsiteY5" fmla="*/ 61369 h 67930"/>
                  <a:gd name="connsiteX6" fmla="*/ 54855 w 55883"/>
                  <a:gd name="connsiteY6" fmla="*/ 25713 h 67930"/>
                  <a:gd name="connsiteX7" fmla="*/ 46627 w 55883"/>
                  <a:gd name="connsiteY7" fmla="*/ 1029 h 67930"/>
                  <a:gd name="connsiteX8" fmla="*/ 46627 w 55883"/>
                  <a:gd name="connsiteY8" fmla="*/ 1029 h 6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3" h="67930">
                    <a:moveTo>
                      <a:pt x="46627" y="1029"/>
                    </a:moveTo>
                    <a:cubicBezTo>
                      <a:pt x="38399" y="-1714"/>
                      <a:pt x="27428" y="1029"/>
                      <a:pt x="21943" y="9257"/>
                    </a:cubicBezTo>
                    <a:cubicBezTo>
                      <a:pt x="19200" y="17485"/>
                      <a:pt x="10971" y="28456"/>
                      <a:pt x="5486" y="33942"/>
                    </a:cubicBezTo>
                    <a:cubicBezTo>
                      <a:pt x="0" y="39427"/>
                      <a:pt x="0" y="44913"/>
                      <a:pt x="0" y="53141"/>
                    </a:cubicBezTo>
                    <a:cubicBezTo>
                      <a:pt x="2743" y="58626"/>
                      <a:pt x="8229" y="64112"/>
                      <a:pt x="13714" y="66855"/>
                    </a:cubicBezTo>
                    <a:cubicBezTo>
                      <a:pt x="19200" y="69598"/>
                      <a:pt x="27428" y="66855"/>
                      <a:pt x="30171" y="61369"/>
                    </a:cubicBezTo>
                    <a:cubicBezTo>
                      <a:pt x="41142" y="50398"/>
                      <a:pt x="46627" y="39427"/>
                      <a:pt x="54855" y="25713"/>
                    </a:cubicBezTo>
                    <a:cubicBezTo>
                      <a:pt x="57598" y="14742"/>
                      <a:pt x="54855" y="6514"/>
                      <a:pt x="46627" y="1029"/>
                    </a:cubicBezTo>
                    <a:lnTo>
                      <a:pt x="46627" y="1029"/>
                    </a:lnTo>
                    <a:close/>
                  </a:path>
                </a:pathLst>
              </a:custGeom>
              <a:grpFill/>
              <a:ln w="27426" cap="flat">
                <a:noFill/>
                <a:prstDash val="solid"/>
                <a:miter/>
              </a:ln>
            </p:spPr>
            <p:txBody>
              <a:bodyPr rtlCol="0" anchor="ctr"/>
              <a:lstStyle/>
              <a:p>
                <a:endParaRPr lang="en-US"/>
              </a:p>
            </p:txBody>
          </p:sp>
          <p:sp>
            <p:nvSpPr>
              <p:cNvPr id="41" name="Freeform 1437">
                <a:extLst>
                  <a:ext uri="{FF2B5EF4-FFF2-40B4-BE49-F238E27FC236}">
                    <a16:creationId xmlns:a16="http://schemas.microsoft.com/office/drawing/2014/main" id="{BEFF7786-41FF-EBE1-6F8C-801C2943B46A}"/>
                  </a:ext>
                </a:extLst>
              </p:cNvPr>
              <p:cNvSpPr/>
              <p:nvPr/>
            </p:nvSpPr>
            <p:spPr>
              <a:xfrm>
                <a:off x="9458026" y="2569011"/>
                <a:ext cx="52798" cy="69254"/>
              </a:xfrm>
              <a:custGeom>
                <a:avLst/>
                <a:gdLst>
                  <a:gd name="connsiteX0" fmla="*/ 41827 w 52798"/>
                  <a:gd name="connsiteY0" fmla="*/ 0 h 69254"/>
                  <a:gd name="connsiteX1" fmla="*/ 28113 w 52798"/>
                  <a:gd name="connsiteY1" fmla="*/ 2743 h 69254"/>
                  <a:gd name="connsiteX2" fmla="*/ 19885 w 52798"/>
                  <a:gd name="connsiteY2" fmla="*/ 13714 h 69254"/>
                  <a:gd name="connsiteX3" fmla="*/ 6171 w 52798"/>
                  <a:gd name="connsiteY3" fmla="*/ 38399 h 69254"/>
                  <a:gd name="connsiteX4" fmla="*/ 6171 w 52798"/>
                  <a:gd name="connsiteY4" fmla="*/ 63084 h 69254"/>
                  <a:gd name="connsiteX5" fmla="*/ 30856 w 52798"/>
                  <a:gd name="connsiteY5" fmla="*/ 63084 h 69254"/>
                  <a:gd name="connsiteX6" fmla="*/ 52798 w 52798"/>
                  <a:gd name="connsiteY6" fmla="*/ 24685 h 69254"/>
                  <a:gd name="connsiteX7" fmla="*/ 50055 w 52798"/>
                  <a:gd name="connsiteY7" fmla="*/ 10971 h 69254"/>
                  <a:gd name="connsiteX8" fmla="*/ 41827 w 52798"/>
                  <a:gd name="connsiteY8" fmla="*/ 0 h 69254"/>
                  <a:gd name="connsiteX9" fmla="*/ 41827 w 52798"/>
                  <a:gd name="connsiteY9" fmla="*/ 0 h 6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98" h="69254">
                    <a:moveTo>
                      <a:pt x="41827" y="0"/>
                    </a:moveTo>
                    <a:cubicBezTo>
                      <a:pt x="36342" y="0"/>
                      <a:pt x="30856" y="0"/>
                      <a:pt x="28113" y="2743"/>
                    </a:cubicBezTo>
                    <a:cubicBezTo>
                      <a:pt x="22628" y="5485"/>
                      <a:pt x="19885" y="8228"/>
                      <a:pt x="19885" y="13714"/>
                    </a:cubicBezTo>
                    <a:cubicBezTo>
                      <a:pt x="17142" y="21942"/>
                      <a:pt x="11657" y="30171"/>
                      <a:pt x="6171" y="38399"/>
                    </a:cubicBezTo>
                    <a:cubicBezTo>
                      <a:pt x="-2057" y="46627"/>
                      <a:pt x="-2057" y="57598"/>
                      <a:pt x="6171" y="63084"/>
                    </a:cubicBezTo>
                    <a:cubicBezTo>
                      <a:pt x="14399" y="71312"/>
                      <a:pt x="25371" y="71312"/>
                      <a:pt x="30856" y="63084"/>
                    </a:cubicBezTo>
                    <a:cubicBezTo>
                      <a:pt x="41827" y="52113"/>
                      <a:pt x="50055" y="38399"/>
                      <a:pt x="52798" y="24685"/>
                    </a:cubicBezTo>
                    <a:cubicBezTo>
                      <a:pt x="52798" y="19199"/>
                      <a:pt x="52798" y="13714"/>
                      <a:pt x="50055" y="10971"/>
                    </a:cubicBezTo>
                    <a:cubicBezTo>
                      <a:pt x="50055" y="5485"/>
                      <a:pt x="47312" y="2743"/>
                      <a:pt x="41827" y="0"/>
                    </a:cubicBezTo>
                    <a:lnTo>
                      <a:pt x="41827" y="0"/>
                    </a:lnTo>
                    <a:close/>
                  </a:path>
                </a:pathLst>
              </a:custGeom>
              <a:grpFill/>
              <a:ln w="27426" cap="flat">
                <a:noFill/>
                <a:prstDash val="solid"/>
                <a:miter/>
              </a:ln>
            </p:spPr>
            <p:txBody>
              <a:bodyPr rtlCol="0" anchor="ctr"/>
              <a:lstStyle/>
              <a:p>
                <a:endParaRPr lang="en-US"/>
              </a:p>
            </p:txBody>
          </p:sp>
          <p:sp>
            <p:nvSpPr>
              <p:cNvPr id="42" name="Freeform 1438">
                <a:extLst>
                  <a:ext uri="{FF2B5EF4-FFF2-40B4-BE49-F238E27FC236}">
                    <a16:creationId xmlns:a16="http://schemas.microsoft.com/office/drawing/2014/main" id="{A8D6A4AD-558A-1854-D8C1-69704B8AFB66}"/>
                  </a:ext>
                </a:extLst>
              </p:cNvPr>
              <p:cNvSpPr/>
              <p:nvPr/>
            </p:nvSpPr>
            <p:spPr>
              <a:xfrm>
                <a:off x="9430571" y="2480529"/>
                <a:ext cx="65599" cy="55568"/>
              </a:xfrm>
              <a:custGeom>
                <a:avLst/>
                <a:gdLst>
                  <a:gd name="connsiteX0" fmla="*/ 47341 w 65599"/>
                  <a:gd name="connsiteY0" fmla="*/ 55569 h 55568"/>
                  <a:gd name="connsiteX1" fmla="*/ 63797 w 65599"/>
                  <a:gd name="connsiteY1" fmla="*/ 44598 h 55568"/>
                  <a:gd name="connsiteX2" fmla="*/ 61054 w 65599"/>
                  <a:gd name="connsiteY2" fmla="*/ 25398 h 55568"/>
                  <a:gd name="connsiteX3" fmla="*/ 22656 w 65599"/>
                  <a:gd name="connsiteY3" fmla="*/ 714 h 55568"/>
                  <a:gd name="connsiteX4" fmla="*/ 713 w 65599"/>
                  <a:gd name="connsiteY4" fmla="*/ 11684 h 55568"/>
                  <a:gd name="connsiteX5" fmla="*/ 11685 w 65599"/>
                  <a:gd name="connsiteY5" fmla="*/ 33627 h 55568"/>
                  <a:gd name="connsiteX6" fmla="*/ 33627 w 65599"/>
                  <a:gd name="connsiteY6" fmla="*/ 47340 h 55568"/>
                  <a:gd name="connsiteX7" fmla="*/ 47341 w 65599"/>
                  <a:gd name="connsiteY7" fmla="*/ 55569 h 55568"/>
                  <a:gd name="connsiteX8" fmla="*/ 47341 w 65599"/>
                  <a:gd name="connsiteY8" fmla="*/ 55569 h 5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99" h="55568">
                    <a:moveTo>
                      <a:pt x="47341" y="55569"/>
                    </a:moveTo>
                    <a:cubicBezTo>
                      <a:pt x="55569" y="55569"/>
                      <a:pt x="61054" y="50083"/>
                      <a:pt x="63797" y="44598"/>
                    </a:cubicBezTo>
                    <a:cubicBezTo>
                      <a:pt x="66540" y="39112"/>
                      <a:pt x="66540" y="30884"/>
                      <a:pt x="61054" y="25398"/>
                    </a:cubicBezTo>
                    <a:cubicBezTo>
                      <a:pt x="50084" y="14427"/>
                      <a:pt x="36370" y="6199"/>
                      <a:pt x="22656" y="714"/>
                    </a:cubicBezTo>
                    <a:cubicBezTo>
                      <a:pt x="14427" y="-2029"/>
                      <a:pt x="3456" y="3456"/>
                      <a:pt x="713" y="11684"/>
                    </a:cubicBezTo>
                    <a:cubicBezTo>
                      <a:pt x="-2029" y="19913"/>
                      <a:pt x="3456" y="30884"/>
                      <a:pt x="11685" y="33627"/>
                    </a:cubicBezTo>
                    <a:cubicBezTo>
                      <a:pt x="19913" y="36370"/>
                      <a:pt x="28141" y="41855"/>
                      <a:pt x="33627" y="47340"/>
                    </a:cubicBezTo>
                    <a:cubicBezTo>
                      <a:pt x="39113" y="52826"/>
                      <a:pt x="41855" y="55569"/>
                      <a:pt x="47341" y="55569"/>
                    </a:cubicBezTo>
                    <a:lnTo>
                      <a:pt x="47341" y="55569"/>
                    </a:lnTo>
                    <a:close/>
                  </a:path>
                </a:pathLst>
              </a:custGeom>
              <a:grpFill/>
              <a:ln w="27426" cap="flat">
                <a:noFill/>
                <a:prstDash val="solid"/>
                <a:miter/>
              </a:ln>
            </p:spPr>
            <p:txBody>
              <a:bodyPr rtlCol="0" anchor="ctr"/>
              <a:lstStyle/>
              <a:p>
                <a:endParaRPr lang="en-US"/>
              </a:p>
            </p:txBody>
          </p:sp>
          <p:sp>
            <p:nvSpPr>
              <p:cNvPr id="43" name="Freeform 1439">
                <a:extLst>
                  <a:ext uri="{FF2B5EF4-FFF2-40B4-BE49-F238E27FC236}">
                    <a16:creationId xmlns:a16="http://schemas.microsoft.com/office/drawing/2014/main" id="{3C623B85-C812-41C5-F530-97B762C3A4C1}"/>
                  </a:ext>
                </a:extLst>
              </p:cNvPr>
              <p:cNvSpPr/>
              <p:nvPr/>
            </p:nvSpPr>
            <p:spPr>
              <a:xfrm>
                <a:off x="9165236" y="2788432"/>
                <a:ext cx="76797" cy="38398"/>
              </a:xfrm>
              <a:custGeom>
                <a:avLst/>
                <a:gdLst>
                  <a:gd name="connsiteX0" fmla="*/ 57598 w 76797"/>
                  <a:gd name="connsiteY0" fmla="*/ 0 h 38398"/>
                  <a:gd name="connsiteX1" fmla="*/ 19199 w 76797"/>
                  <a:gd name="connsiteY1" fmla="*/ 0 h 38398"/>
                  <a:gd name="connsiteX2" fmla="*/ 0 w 76797"/>
                  <a:gd name="connsiteY2" fmla="*/ 19199 h 38398"/>
                  <a:gd name="connsiteX3" fmla="*/ 19199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199" y="0"/>
                    </a:lnTo>
                    <a:cubicBezTo>
                      <a:pt x="8228" y="0"/>
                      <a:pt x="0" y="8228"/>
                      <a:pt x="0" y="19199"/>
                    </a:cubicBezTo>
                    <a:cubicBezTo>
                      <a:pt x="0" y="30171"/>
                      <a:pt x="8228" y="38399"/>
                      <a:pt x="19199" y="38399"/>
                    </a:cubicBezTo>
                    <a:lnTo>
                      <a:pt x="57598" y="38399"/>
                    </a:lnTo>
                    <a:cubicBezTo>
                      <a:pt x="68569" y="38399"/>
                      <a:pt x="76797" y="30171"/>
                      <a:pt x="76797" y="19199"/>
                    </a:cubicBezTo>
                    <a:cubicBezTo>
                      <a:pt x="74054" y="8228"/>
                      <a:pt x="65826" y="0"/>
                      <a:pt x="57598" y="0"/>
                    </a:cubicBezTo>
                    <a:lnTo>
                      <a:pt x="57598" y="0"/>
                    </a:lnTo>
                    <a:close/>
                  </a:path>
                </a:pathLst>
              </a:custGeom>
              <a:grpFill/>
              <a:ln w="27426" cap="flat">
                <a:noFill/>
                <a:prstDash val="solid"/>
                <a:miter/>
              </a:ln>
            </p:spPr>
            <p:txBody>
              <a:bodyPr rtlCol="0" anchor="ctr"/>
              <a:lstStyle/>
              <a:p>
                <a:endParaRPr lang="en-US"/>
              </a:p>
            </p:txBody>
          </p:sp>
          <p:sp>
            <p:nvSpPr>
              <p:cNvPr id="44" name="Freeform 1440">
                <a:extLst>
                  <a:ext uri="{FF2B5EF4-FFF2-40B4-BE49-F238E27FC236}">
                    <a16:creationId xmlns:a16="http://schemas.microsoft.com/office/drawing/2014/main" id="{15ECE307-706F-E3E5-FCD7-181A00BAF5B4}"/>
                  </a:ext>
                </a:extLst>
              </p:cNvPr>
              <p:cNvSpPr/>
              <p:nvPr/>
            </p:nvSpPr>
            <p:spPr>
              <a:xfrm>
                <a:off x="9349001" y="262386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5485"/>
                      <a:pt x="68569" y="0"/>
                      <a:pt x="57598" y="0"/>
                    </a:cubicBezTo>
                    <a:lnTo>
                      <a:pt x="57598" y="0"/>
                    </a:lnTo>
                    <a:close/>
                  </a:path>
                </a:pathLst>
              </a:custGeom>
              <a:grpFill/>
              <a:ln w="27426" cap="flat">
                <a:noFill/>
                <a:prstDash val="solid"/>
                <a:miter/>
              </a:ln>
            </p:spPr>
            <p:txBody>
              <a:bodyPr rtlCol="0" anchor="ctr"/>
              <a:lstStyle/>
              <a:p>
                <a:endParaRPr lang="en-US"/>
              </a:p>
            </p:txBody>
          </p:sp>
          <p:sp>
            <p:nvSpPr>
              <p:cNvPr id="45" name="Freeform 1441">
                <a:extLst>
                  <a:ext uri="{FF2B5EF4-FFF2-40B4-BE49-F238E27FC236}">
                    <a16:creationId xmlns:a16="http://schemas.microsoft.com/office/drawing/2014/main" id="{AC24EC04-3871-4AA1-C87A-DED776B25787}"/>
                  </a:ext>
                </a:extLst>
              </p:cNvPr>
              <p:cNvSpPr/>
              <p:nvPr/>
            </p:nvSpPr>
            <p:spPr>
              <a:xfrm>
                <a:off x="8816904"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4055" y="8228"/>
                      <a:pt x="65826" y="0"/>
                      <a:pt x="57598" y="0"/>
                    </a:cubicBezTo>
                    <a:lnTo>
                      <a:pt x="57598" y="0"/>
                    </a:lnTo>
                    <a:close/>
                  </a:path>
                </a:pathLst>
              </a:custGeom>
              <a:grpFill/>
              <a:ln w="27426" cap="flat">
                <a:noFill/>
                <a:prstDash val="solid"/>
                <a:miter/>
              </a:ln>
            </p:spPr>
            <p:txBody>
              <a:bodyPr rtlCol="0" anchor="ctr"/>
              <a:lstStyle/>
              <a:p>
                <a:endParaRPr lang="en-US"/>
              </a:p>
            </p:txBody>
          </p:sp>
          <p:sp>
            <p:nvSpPr>
              <p:cNvPr id="46" name="Freeform 1442">
                <a:extLst>
                  <a:ext uri="{FF2B5EF4-FFF2-40B4-BE49-F238E27FC236}">
                    <a16:creationId xmlns:a16="http://schemas.microsoft.com/office/drawing/2014/main" id="{39E5C7D3-6A8E-DE94-60F3-C1F5991D16C9}"/>
                  </a:ext>
                </a:extLst>
              </p:cNvPr>
              <p:cNvSpPr/>
              <p:nvPr/>
            </p:nvSpPr>
            <p:spPr>
              <a:xfrm>
                <a:off x="9373575" y="2834948"/>
                <a:ext cx="54966" cy="69756"/>
              </a:xfrm>
              <a:custGeom>
                <a:avLst/>
                <a:gdLst>
                  <a:gd name="connsiteX0" fmla="*/ 33024 w 54966"/>
                  <a:gd name="connsiteY0" fmla="*/ 8339 h 69756"/>
                  <a:gd name="connsiteX1" fmla="*/ 8339 w 54966"/>
                  <a:gd name="connsiteY1" fmla="*/ 2854 h 69756"/>
                  <a:gd name="connsiteX2" fmla="*/ 2853 w 54966"/>
                  <a:gd name="connsiteY2" fmla="*/ 27539 h 69756"/>
                  <a:gd name="connsiteX3" fmla="*/ 16567 w 54966"/>
                  <a:gd name="connsiteY3" fmla="*/ 54966 h 69756"/>
                  <a:gd name="connsiteX4" fmla="*/ 30281 w 54966"/>
                  <a:gd name="connsiteY4" fmla="*/ 68680 h 69756"/>
                  <a:gd name="connsiteX5" fmla="*/ 49481 w 54966"/>
                  <a:gd name="connsiteY5" fmla="*/ 63195 h 69756"/>
                  <a:gd name="connsiteX6" fmla="*/ 54967 w 54966"/>
                  <a:gd name="connsiteY6" fmla="*/ 43995 h 69756"/>
                  <a:gd name="connsiteX7" fmla="*/ 33024 w 54966"/>
                  <a:gd name="connsiteY7" fmla="*/ 8339 h 69756"/>
                  <a:gd name="connsiteX8" fmla="*/ 33024 w 54966"/>
                  <a:gd name="connsiteY8" fmla="*/ 8339 h 6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66" h="69756">
                    <a:moveTo>
                      <a:pt x="33024" y="8339"/>
                    </a:moveTo>
                    <a:cubicBezTo>
                      <a:pt x="27539" y="111"/>
                      <a:pt x="16567" y="-2632"/>
                      <a:pt x="8339" y="2854"/>
                    </a:cubicBezTo>
                    <a:cubicBezTo>
                      <a:pt x="111" y="8339"/>
                      <a:pt x="-2632" y="19311"/>
                      <a:pt x="2853" y="27539"/>
                    </a:cubicBezTo>
                    <a:cubicBezTo>
                      <a:pt x="8339" y="35767"/>
                      <a:pt x="13825" y="43995"/>
                      <a:pt x="16567" y="54966"/>
                    </a:cubicBezTo>
                    <a:cubicBezTo>
                      <a:pt x="19310" y="60452"/>
                      <a:pt x="22053" y="65938"/>
                      <a:pt x="30281" y="68680"/>
                    </a:cubicBezTo>
                    <a:cubicBezTo>
                      <a:pt x="35767" y="71423"/>
                      <a:pt x="43995" y="68680"/>
                      <a:pt x="49481" y="63195"/>
                    </a:cubicBezTo>
                    <a:cubicBezTo>
                      <a:pt x="54967" y="57709"/>
                      <a:pt x="54967" y="52224"/>
                      <a:pt x="54967" y="43995"/>
                    </a:cubicBezTo>
                    <a:cubicBezTo>
                      <a:pt x="49481" y="33024"/>
                      <a:pt x="41253" y="19311"/>
                      <a:pt x="33024" y="8339"/>
                    </a:cubicBezTo>
                    <a:lnTo>
                      <a:pt x="33024" y="8339"/>
                    </a:lnTo>
                    <a:close/>
                  </a:path>
                </a:pathLst>
              </a:custGeom>
              <a:grpFill/>
              <a:ln w="27426" cap="flat">
                <a:noFill/>
                <a:prstDash val="solid"/>
                <a:miter/>
              </a:ln>
            </p:spPr>
            <p:txBody>
              <a:bodyPr rtlCol="0" anchor="ctr"/>
              <a:lstStyle/>
              <a:p>
                <a:endParaRPr lang="en-US"/>
              </a:p>
            </p:txBody>
          </p:sp>
          <p:sp>
            <p:nvSpPr>
              <p:cNvPr id="48" name="Freeform 1443">
                <a:extLst>
                  <a:ext uri="{FF2B5EF4-FFF2-40B4-BE49-F238E27FC236}">
                    <a16:creationId xmlns:a16="http://schemas.microsoft.com/office/drawing/2014/main" id="{EF215192-67BD-869C-496F-31B526DE63AC}"/>
                  </a:ext>
                </a:extLst>
              </p:cNvPr>
              <p:cNvSpPr/>
              <p:nvPr/>
            </p:nvSpPr>
            <p:spPr>
              <a:xfrm>
                <a:off x="8955705" y="2762667"/>
                <a:ext cx="64877" cy="56964"/>
              </a:xfrm>
              <a:custGeom>
                <a:avLst/>
                <a:gdLst>
                  <a:gd name="connsiteX0" fmla="*/ 53193 w 64877"/>
                  <a:gd name="connsiteY0" fmla="*/ 23023 h 56964"/>
                  <a:gd name="connsiteX1" fmla="*/ 31251 w 64877"/>
                  <a:gd name="connsiteY1" fmla="*/ 6566 h 56964"/>
                  <a:gd name="connsiteX2" fmla="*/ 6566 w 64877"/>
                  <a:gd name="connsiteY2" fmla="*/ 3823 h 56964"/>
                  <a:gd name="connsiteX3" fmla="*/ 3823 w 64877"/>
                  <a:gd name="connsiteY3" fmla="*/ 28508 h 56964"/>
                  <a:gd name="connsiteX4" fmla="*/ 39479 w 64877"/>
                  <a:gd name="connsiteY4" fmla="*/ 55936 h 56964"/>
                  <a:gd name="connsiteX5" fmla="*/ 64164 w 64877"/>
                  <a:gd name="connsiteY5" fmla="*/ 47707 h 56964"/>
                  <a:gd name="connsiteX6" fmla="*/ 53193 w 64877"/>
                  <a:gd name="connsiteY6" fmla="*/ 23023 h 56964"/>
                  <a:gd name="connsiteX7" fmla="*/ 53193 w 64877"/>
                  <a:gd name="connsiteY7" fmla="*/ 23023 h 5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77" h="56964">
                    <a:moveTo>
                      <a:pt x="53193" y="23023"/>
                    </a:moveTo>
                    <a:cubicBezTo>
                      <a:pt x="44965" y="17537"/>
                      <a:pt x="36736" y="12051"/>
                      <a:pt x="31251" y="6566"/>
                    </a:cubicBezTo>
                    <a:cubicBezTo>
                      <a:pt x="25765" y="-1662"/>
                      <a:pt x="14794" y="-1662"/>
                      <a:pt x="6566" y="3823"/>
                    </a:cubicBezTo>
                    <a:cubicBezTo>
                      <a:pt x="-1663" y="9309"/>
                      <a:pt x="-1663" y="20280"/>
                      <a:pt x="3823" y="28508"/>
                    </a:cubicBezTo>
                    <a:cubicBezTo>
                      <a:pt x="12051" y="39479"/>
                      <a:pt x="25765" y="50450"/>
                      <a:pt x="39479" y="55936"/>
                    </a:cubicBezTo>
                    <a:cubicBezTo>
                      <a:pt x="47708" y="58678"/>
                      <a:pt x="58679" y="55936"/>
                      <a:pt x="64164" y="47707"/>
                    </a:cubicBezTo>
                    <a:cubicBezTo>
                      <a:pt x="66907" y="39479"/>
                      <a:pt x="61422" y="28508"/>
                      <a:pt x="53193" y="23023"/>
                    </a:cubicBezTo>
                    <a:lnTo>
                      <a:pt x="53193" y="23023"/>
                    </a:lnTo>
                    <a:close/>
                  </a:path>
                </a:pathLst>
              </a:custGeom>
              <a:grpFill/>
              <a:ln w="27426" cap="flat">
                <a:noFill/>
                <a:prstDash val="solid"/>
                <a:miter/>
              </a:ln>
            </p:spPr>
            <p:txBody>
              <a:bodyPr rtlCol="0" anchor="ctr"/>
              <a:lstStyle/>
              <a:p>
                <a:endParaRPr lang="en-US"/>
              </a:p>
            </p:txBody>
          </p:sp>
          <p:sp>
            <p:nvSpPr>
              <p:cNvPr id="49" name="Freeform 1444">
                <a:extLst>
                  <a:ext uri="{FF2B5EF4-FFF2-40B4-BE49-F238E27FC236}">
                    <a16:creationId xmlns:a16="http://schemas.microsoft.com/office/drawing/2014/main" id="{AD77CE25-2425-AB52-3442-E4E54F738D45}"/>
                  </a:ext>
                </a:extLst>
              </p:cNvPr>
              <p:cNvSpPr/>
              <p:nvPr/>
            </p:nvSpPr>
            <p:spPr>
              <a:xfrm>
                <a:off x="8926615"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6798" y="5486"/>
                      <a:pt x="68569" y="0"/>
                      <a:pt x="57598" y="0"/>
                    </a:cubicBezTo>
                    <a:lnTo>
                      <a:pt x="57598" y="0"/>
                    </a:lnTo>
                    <a:close/>
                  </a:path>
                </a:pathLst>
              </a:custGeom>
              <a:grpFill/>
              <a:ln w="27426" cap="flat">
                <a:noFill/>
                <a:prstDash val="solid"/>
                <a:miter/>
              </a:ln>
            </p:spPr>
            <p:txBody>
              <a:bodyPr rtlCol="0" anchor="ctr"/>
              <a:lstStyle/>
              <a:p>
                <a:endParaRPr lang="en-US"/>
              </a:p>
            </p:txBody>
          </p:sp>
          <p:sp>
            <p:nvSpPr>
              <p:cNvPr id="50" name="Freeform 1445">
                <a:extLst>
                  <a:ext uri="{FF2B5EF4-FFF2-40B4-BE49-F238E27FC236}">
                    <a16:creationId xmlns:a16="http://schemas.microsoft.com/office/drawing/2014/main" id="{AA55E0F9-1B1A-751D-F1A6-D0D0B1BAA08F}"/>
                  </a:ext>
                </a:extLst>
              </p:cNvPr>
              <p:cNvSpPr/>
              <p:nvPr/>
            </p:nvSpPr>
            <p:spPr>
              <a:xfrm>
                <a:off x="9148779" y="3007853"/>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1"/>
                      <a:pt x="8228" y="38399"/>
                      <a:pt x="19200" y="38399"/>
                    </a:cubicBezTo>
                    <a:lnTo>
                      <a:pt x="57598" y="38399"/>
                    </a:lnTo>
                    <a:cubicBezTo>
                      <a:pt x="68569" y="38399"/>
                      <a:pt x="76797" y="30171"/>
                      <a:pt x="76797" y="19199"/>
                    </a:cubicBezTo>
                    <a:cubicBezTo>
                      <a:pt x="76797"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51" name="Freeform 1446">
                <a:extLst>
                  <a:ext uri="{FF2B5EF4-FFF2-40B4-BE49-F238E27FC236}">
                    <a16:creationId xmlns:a16="http://schemas.microsoft.com/office/drawing/2014/main" id="{6F01E921-EABE-1E13-2AD8-D7F77216948C}"/>
                  </a:ext>
                </a:extLst>
              </p:cNvPr>
              <p:cNvSpPr/>
              <p:nvPr/>
            </p:nvSpPr>
            <p:spPr>
              <a:xfrm>
                <a:off x="9017127" y="2626609"/>
                <a:ext cx="76797" cy="38398"/>
              </a:xfrm>
              <a:custGeom>
                <a:avLst/>
                <a:gdLst>
                  <a:gd name="connsiteX0" fmla="*/ 57597 w 76797"/>
                  <a:gd name="connsiteY0" fmla="*/ 38399 h 38398"/>
                  <a:gd name="connsiteX1" fmla="*/ 76797 w 76797"/>
                  <a:gd name="connsiteY1" fmla="*/ 19199 h 38398"/>
                  <a:gd name="connsiteX2" fmla="*/ 57597 w 76797"/>
                  <a:gd name="connsiteY2" fmla="*/ 0 h 38398"/>
                  <a:gd name="connsiteX3" fmla="*/ 19199 w 76797"/>
                  <a:gd name="connsiteY3" fmla="*/ 0 h 38398"/>
                  <a:gd name="connsiteX4" fmla="*/ 0 w 76797"/>
                  <a:gd name="connsiteY4" fmla="*/ 19199 h 38398"/>
                  <a:gd name="connsiteX5" fmla="*/ 19199 w 76797"/>
                  <a:gd name="connsiteY5" fmla="*/ 38399 h 38398"/>
                  <a:gd name="connsiteX6" fmla="*/ 57597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7" y="38399"/>
                    </a:moveTo>
                    <a:cubicBezTo>
                      <a:pt x="68569" y="38399"/>
                      <a:pt x="76797" y="30170"/>
                      <a:pt x="76797" y="19199"/>
                    </a:cubicBezTo>
                    <a:cubicBezTo>
                      <a:pt x="76797" y="8228"/>
                      <a:pt x="68569" y="0"/>
                      <a:pt x="57597" y="0"/>
                    </a:cubicBezTo>
                    <a:lnTo>
                      <a:pt x="19199" y="0"/>
                    </a:lnTo>
                    <a:cubicBezTo>
                      <a:pt x="8228" y="0"/>
                      <a:pt x="0" y="8228"/>
                      <a:pt x="0" y="19199"/>
                    </a:cubicBezTo>
                    <a:cubicBezTo>
                      <a:pt x="0" y="30170"/>
                      <a:pt x="8228" y="38399"/>
                      <a:pt x="19199" y="38399"/>
                    </a:cubicBezTo>
                    <a:lnTo>
                      <a:pt x="57597" y="38399"/>
                    </a:lnTo>
                    <a:close/>
                  </a:path>
                </a:pathLst>
              </a:custGeom>
              <a:grpFill/>
              <a:ln w="27426" cap="flat">
                <a:noFill/>
                <a:prstDash val="solid"/>
                <a:miter/>
              </a:ln>
            </p:spPr>
            <p:txBody>
              <a:bodyPr rtlCol="0" anchor="ctr"/>
              <a:lstStyle/>
              <a:p>
                <a:endParaRPr lang="en-US"/>
              </a:p>
            </p:txBody>
          </p:sp>
          <p:sp>
            <p:nvSpPr>
              <p:cNvPr id="52" name="Freeform 1447">
                <a:extLst>
                  <a:ext uri="{FF2B5EF4-FFF2-40B4-BE49-F238E27FC236}">
                    <a16:creationId xmlns:a16="http://schemas.microsoft.com/office/drawing/2014/main" id="{2ECF4691-1CF9-1A9D-4B0D-4032601C58E2}"/>
                  </a:ext>
                </a:extLst>
              </p:cNvPr>
              <p:cNvSpPr/>
              <p:nvPr/>
            </p:nvSpPr>
            <p:spPr>
              <a:xfrm>
                <a:off x="912958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grpFill/>
              <a:ln w="27426" cap="flat">
                <a:noFill/>
                <a:prstDash val="solid"/>
                <a:miter/>
              </a:ln>
            </p:spPr>
            <p:txBody>
              <a:bodyPr rtlCol="0" anchor="ctr"/>
              <a:lstStyle/>
              <a:p>
                <a:endParaRPr lang="en-US"/>
              </a:p>
            </p:txBody>
          </p:sp>
          <p:sp>
            <p:nvSpPr>
              <p:cNvPr id="53" name="Freeform 1448">
                <a:extLst>
                  <a:ext uri="{FF2B5EF4-FFF2-40B4-BE49-F238E27FC236}">
                    <a16:creationId xmlns:a16="http://schemas.microsoft.com/office/drawing/2014/main" id="{8D66794F-2FB5-8A6E-79C3-0670DA39CC09}"/>
                  </a:ext>
                </a:extLst>
              </p:cNvPr>
              <p:cNvSpPr/>
              <p:nvPr/>
            </p:nvSpPr>
            <p:spPr>
              <a:xfrm>
                <a:off x="9052782" y="2791175"/>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54" name="Freeform 1449">
                <a:extLst>
                  <a:ext uri="{FF2B5EF4-FFF2-40B4-BE49-F238E27FC236}">
                    <a16:creationId xmlns:a16="http://schemas.microsoft.com/office/drawing/2014/main" id="{E6F23EF0-06F4-99CA-7918-FAF0C6E8B326}"/>
                  </a:ext>
                </a:extLst>
              </p:cNvPr>
              <p:cNvSpPr/>
              <p:nvPr/>
            </p:nvSpPr>
            <p:spPr>
              <a:xfrm>
                <a:off x="9039069" y="301059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55" name="Freeform 1450">
                <a:extLst>
                  <a:ext uri="{FF2B5EF4-FFF2-40B4-BE49-F238E27FC236}">
                    <a16:creationId xmlns:a16="http://schemas.microsoft.com/office/drawing/2014/main" id="{AE4BAC00-37A3-3778-831F-10C63ECEB55A}"/>
                  </a:ext>
                </a:extLst>
              </p:cNvPr>
              <p:cNvSpPr/>
              <p:nvPr/>
            </p:nvSpPr>
            <p:spPr>
              <a:xfrm>
                <a:off x="8611197" y="3018824"/>
                <a:ext cx="57598" cy="38398"/>
              </a:xfrm>
              <a:custGeom>
                <a:avLst/>
                <a:gdLst>
                  <a:gd name="connsiteX0" fmla="*/ 38399 w 57598"/>
                  <a:gd name="connsiteY0" fmla="*/ 0 h 38398"/>
                  <a:gd name="connsiteX1" fmla="*/ 19200 w 57598"/>
                  <a:gd name="connsiteY1" fmla="*/ 0 h 38398"/>
                  <a:gd name="connsiteX2" fmla="*/ 0 w 57598"/>
                  <a:gd name="connsiteY2" fmla="*/ 19199 h 38398"/>
                  <a:gd name="connsiteX3" fmla="*/ 19200 w 57598"/>
                  <a:gd name="connsiteY3" fmla="*/ 38399 h 38398"/>
                  <a:gd name="connsiteX4" fmla="*/ 38399 w 57598"/>
                  <a:gd name="connsiteY4" fmla="*/ 38399 h 38398"/>
                  <a:gd name="connsiteX5" fmla="*/ 57598 w 57598"/>
                  <a:gd name="connsiteY5" fmla="*/ 19199 h 38398"/>
                  <a:gd name="connsiteX6" fmla="*/ 38399 w 57598"/>
                  <a:gd name="connsiteY6" fmla="*/ 0 h 38398"/>
                  <a:gd name="connsiteX7" fmla="*/ 38399 w 57598"/>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38399" y="0"/>
                    </a:moveTo>
                    <a:lnTo>
                      <a:pt x="19200" y="0"/>
                    </a:lnTo>
                    <a:cubicBezTo>
                      <a:pt x="8229" y="0"/>
                      <a:pt x="0" y="8228"/>
                      <a:pt x="0" y="19199"/>
                    </a:cubicBezTo>
                    <a:cubicBezTo>
                      <a:pt x="0" y="30170"/>
                      <a:pt x="8229" y="38399"/>
                      <a:pt x="19200" y="38399"/>
                    </a:cubicBezTo>
                    <a:lnTo>
                      <a:pt x="38399" y="38399"/>
                    </a:lnTo>
                    <a:cubicBezTo>
                      <a:pt x="49370" y="38399"/>
                      <a:pt x="57598" y="30170"/>
                      <a:pt x="57598" y="19199"/>
                    </a:cubicBezTo>
                    <a:cubicBezTo>
                      <a:pt x="57598" y="5485"/>
                      <a:pt x="49370" y="0"/>
                      <a:pt x="38399" y="0"/>
                    </a:cubicBezTo>
                    <a:lnTo>
                      <a:pt x="38399" y="0"/>
                    </a:lnTo>
                    <a:close/>
                  </a:path>
                </a:pathLst>
              </a:custGeom>
              <a:grpFill/>
              <a:ln w="27426" cap="flat">
                <a:noFill/>
                <a:prstDash val="solid"/>
                <a:miter/>
              </a:ln>
            </p:spPr>
            <p:txBody>
              <a:bodyPr rtlCol="0" anchor="ctr"/>
              <a:lstStyle/>
              <a:p>
                <a:endParaRPr lang="en-US"/>
              </a:p>
            </p:txBody>
          </p:sp>
        </p:grpSp>
        <p:grpSp>
          <p:nvGrpSpPr>
            <p:cNvPr id="18" name="Graphic 3">
              <a:extLst>
                <a:ext uri="{FF2B5EF4-FFF2-40B4-BE49-F238E27FC236}">
                  <a16:creationId xmlns:a16="http://schemas.microsoft.com/office/drawing/2014/main" id="{5E155931-CCC2-8083-6AEB-54D4B1C20280}"/>
                </a:ext>
              </a:extLst>
            </p:cNvPr>
            <p:cNvGrpSpPr/>
            <p:nvPr/>
          </p:nvGrpSpPr>
          <p:grpSpPr>
            <a:xfrm>
              <a:off x="8623774" y="2128475"/>
              <a:ext cx="506941" cy="300655"/>
              <a:chOff x="8623774" y="2128475"/>
              <a:chExt cx="506941" cy="300655"/>
            </a:xfrm>
            <a:grpFill/>
          </p:grpSpPr>
          <p:grpSp>
            <p:nvGrpSpPr>
              <p:cNvPr id="19" name="Graphic 3">
                <a:extLst>
                  <a:ext uri="{FF2B5EF4-FFF2-40B4-BE49-F238E27FC236}">
                    <a16:creationId xmlns:a16="http://schemas.microsoft.com/office/drawing/2014/main" id="{D9639DFA-C233-DFBC-42B7-5383BCB657FA}"/>
                  </a:ext>
                </a:extLst>
              </p:cNvPr>
              <p:cNvGrpSpPr/>
              <p:nvPr/>
            </p:nvGrpSpPr>
            <p:grpSpPr>
              <a:xfrm>
                <a:off x="8623774" y="2128475"/>
                <a:ext cx="506941" cy="221114"/>
                <a:chOff x="8623774" y="2128475"/>
                <a:chExt cx="506941" cy="221114"/>
              </a:xfrm>
              <a:grpFill/>
            </p:grpSpPr>
            <p:sp>
              <p:nvSpPr>
                <p:cNvPr id="22" name="Freeform 1418">
                  <a:extLst>
                    <a:ext uri="{FF2B5EF4-FFF2-40B4-BE49-F238E27FC236}">
                      <a16:creationId xmlns:a16="http://schemas.microsoft.com/office/drawing/2014/main" id="{B0911A18-FA35-A6A0-4DD5-63617D8E42A5}"/>
                    </a:ext>
                  </a:extLst>
                </p:cNvPr>
                <p:cNvSpPr/>
                <p:nvPr/>
              </p:nvSpPr>
              <p:spPr>
                <a:xfrm>
                  <a:off x="8623774" y="2129048"/>
                  <a:ext cx="245242" cy="220541"/>
                </a:xfrm>
                <a:custGeom>
                  <a:avLst/>
                  <a:gdLst>
                    <a:gd name="connsiteX0" fmla="*/ 154731 w 245242"/>
                    <a:gd name="connsiteY0" fmla="*/ 220542 h 220541"/>
                    <a:gd name="connsiteX1" fmla="*/ 80676 w 245242"/>
                    <a:gd name="connsiteY1" fmla="*/ 190372 h 220541"/>
                    <a:gd name="connsiteX2" fmla="*/ 47764 w 245242"/>
                    <a:gd name="connsiteY2" fmla="*/ 116317 h 220541"/>
                    <a:gd name="connsiteX3" fmla="*/ 3879 w 245242"/>
                    <a:gd name="connsiteY3" fmla="*/ 25806 h 220541"/>
                    <a:gd name="connsiteX4" fmla="*/ 1136 w 245242"/>
                    <a:gd name="connsiteY4" fmla="*/ 12092 h 220541"/>
                    <a:gd name="connsiteX5" fmla="*/ 12107 w 245242"/>
                    <a:gd name="connsiteY5" fmla="*/ 3864 h 220541"/>
                    <a:gd name="connsiteX6" fmla="*/ 14850 w 245242"/>
                    <a:gd name="connsiteY6" fmla="*/ 3864 h 220541"/>
                    <a:gd name="connsiteX7" fmla="*/ 215073 w 245242"/>
                    <a:gd name="connsiteY7" fmla="*/ 47748 h 220541"/>
                    <a:gd name="connsiteX8" fmla="*/ 245242 w 245242"/>
                    <a:gd name="connsiteY8" fmla="*/ 124545 h 220541"/>
                    <a:gd name="connsiteX9" fmla="*/ 217815 w 245242"/>
                    <a:gd name="connsiteY9" fmla="*/ 195857 h 220541"/>
                    <a:gd name="connsiteX10" fmla="*/ 154731 w 245242"/>
                    <a:gd name="connsiteY10" fmla="*/ 220542 h 220541"/>
                    <a:gd name="connsiteX11" fmla="*/ 154731 w 245242"/>
                    <a:gd name="connsiteY11" fmla="*/ 220542 h 220541"/>
                    <a:gd name="connsiteX12" fmla="*/ 39535 w 245242"/>
                    <a:gd name="connsiteY12" fmla="*/ 25806 h 220541"/>
                    <a:gd name="connsiteX13" fmla="*/ 72448 w 245242"/>
                    <a:gd name="connsiteY13" fmla="*/ 110831 h 220541"/>
                    <a:gd name="connsiteX14" fmla="*/ 97133 w 245242"/>
                    <a:gd name="connsiteY14" fmla="*/ 171172 h 220541"/>
                    <a:gd name="connsiteX15" fmla="*/ 201359 w 245242"/>
                    <a:gd name="connsiteY15" fmla="*/ 173915 h 220541"/>
                    <a:gd name="connsiteX16" fmla="*/ 220558 w 245242"/>
                    <a:gd name="connsiteY16" fmla="*/ 121803 h 220541"/>
                    <a:gd name="connsiteX17" fmla="*/ 195873 w 245242"/>
                    <a:gd name="connsiteY17" fmla="*/ 64204 h 220541"/>
                    <a:gd name="connsiteX18" fmla="*/ 39535 w 245242"/>
                    <a:gd name="connsiteY18" fmla="*/ 25806 h 220541"/>
                    <a:gd name="connsiteX19" fmla="*/ 39535 w 245242"/>
                    <a:gd name="connsiteY19" fmla="*/ 25806 h 22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5242" h="220541">
                      <a:moveTo>
                        <a:pt x="154731" y="220542"/>
                      </a:moveTo>
                      <a:cubicBezTo>
                        <a:pt x="127304" y="220542"/>
                        <a:pt x="99876" y="209571"/>
                        <a:pt x="80676" y="190372"/>
                      </a:cubicBezTo>
                      <a:cubicBezTo>
                        <a:pt x="58734" y="168429"/>
                        <a:pt x="53249" y="143744"/>
                        <a:pt x="47764" y="116317"/>
                      </a:cubicBezTo>
                      <a:cubicBezTo>
                        <a:pt x="42278" y="86147"/>
                        <a:pt x="34050" y="53233"/>
                        <a:pt x="3879" y="25806"/>
                      </a:cubicBezTo>
                      <a:cubicBezTo>
                        <a:pt x="1136" y="23063"/>
                        <a:pt x="-1607" y="17577"/>
                        <a:pt x="1136" y="12092"/>
                      </a:cubicBezTo>
                      <a:cubicBezTo>
                        <a:pt x="3879" y="6606"/>
                        <a:pt x="6622" y="3864"/>
                        <a:pt x="12107" y="3864"/>
                      </a:cubicBezTo>
                      <a:lnTo>
                        <a:pt x="14850" y="3864"/>
                      </a:lnTo>
                      <a:cubicBezTo>
                        <a:pt x="77934" y="-1622"/>
                        <a:pt x="154731" y="-9850"/>
                        <a:pt x="215073" y="47748"/>
                      </a:cubicBezTo>
                      <a:cubicBezTo>
                        <a:pt x="234271" y="66947"/>
                        <a:pt x="245242" y="94375"/>
                        <a:pt x="245242" y="124545"/>
                      </a:cubicBezTo>
                      <a:cubicBezTo>
                        <a:pt x="245242" y="151973"/>
                        <a:pt x="237014" y="176658"/>
                        <a:pt x="217815" y="195857"/>
                      </a:cubicBezTo>
                      <a:cubicBezTo>
                        <a:pt x="204101" y="209571"/>
                        <a:pt x="179416" y="220542"/>
                        <a:pt x="154731" y="220542"/>
                      </a:cubicBezTo>
                      <a:lnTo>
                        <a:pt x="154731" y="220542"/>
                      </a:lnTo>
                      <a:close/>
                      <a:moveTo>
                        <a:pt x="39535" y="25806"/>
                      </a:moveTo>
                      <a:cubicBezTo>
                        <a:pt x="61477" y="55976"/>
                        <a:pt x="66962" y="83404"/>
                        <a:pt x="72448" y="110831"/>
                      </a:cubicBezTo>
                      <a:cubicBezTo>
                        <a:pt x="77934" y="135516"/>
                        <a:pt x="80676" y="157458"/>
                        <a:pt x="97133" y="171172"/>
                      </a:cubicBezTo>
                      <a:cubicBezTo>
                        <a:pt x="124561" y="195857"/>
                        <a:pt x="173931" y="204085"/>
                        <a:pt x="201359" y="173915"/>
                      </a:cubicBezTo>
                      <a:cubicBezTo>
                        <a:pt x="215073" y="160201"/>
                        <a:pt x="220558" y="141002"/>
                        <a:pt x="220558" y="121803"/>
                      </a:cubicBezTo>
                      <a:cubicBezTo>
                        <a:pt x="220558" y="99860"/>
                        <a:pt x="212330" y="77918"/>
                        <a:pt x="195873" y="64204"/>
                      </a:cubicBezTo>
                      <a:cubicBezTo>
                        <a:pt x="154731" y="20320"/>
                        <a:pt x="94390" y="20320"/>
                        <a:pt x="39535" y="25806"/>
                      </a:cubicBezTo>
                      <a:lnTo>
                        <a:pt x="39535" y="25806"/>
                      </a:lnTo>
                      <a:close/>
                    </a:path>
                  </a:pathLst>
                </a:custGeom>
                <a:solidFill>
                  <a:srgbClr val="60BA47"/>
                </a:solidFill>
                <a:ln w="27426" cap="flat">
                  <a:noFill/>
                  <a:prstDash val="solid"/>
                  <a:miter/>
                </a:ln>
              </p:spPr>
              <p:txBody>
                <a:bodyPr rtlCol="0" anchor="ctr"/>
                <a:lstStyle/>
                <a:p>
                  <a:endParaRPr lang="en-US"/>
                </a:p>
              </p:txBody>
            </p:sp>
            <p:sp>
              <p:nvSpPr>
                <p:cNvPr id="23" name="Freeform 1419">
                  <a:extLst>
                    <a:ext uri="{FF2B5EF4-FFF2-40B4-BE49-F238E27FC236}">
                      <a16:creationId xmlns:a16="http://schemas.microsoft.com/office/drawing/2014/main" id="{78264783-C56D-9F1C-7A11-D78299F35D22}"/>
                    </a:ext>
                  </a:extLst>
                </p:cNvPr>
                <p:cNvSpPr/>
                <p:nvPr/>
              </p:nvSpPr>
              <p:spPr>
                <a:xfrm>
                  <a:off x="8928478" y="2128475"/>
                  <a:ext cx="202238" cy="174487"/>
                </a:xfrm>
                <a:custGeom>
                  <a:avLst/>
                  <a:gdLst>
                    <a:gd name="connsiteX0" fmla="*/ 74935 w 202238"/>
                    <a:gd name="connsiteY0" fmla="*/ 174488 h 174487"/>
                    <a:gd name="connsiteX1" fmla="*/ 69449 w 202238"/>
                    <a:gd name="connsiteY1" fmla="*/ 174488 h 174487"/>
                    <a:gd name="connsiteX2" fmla="*/ 20080 w 202238"/>
                    <a:gd name="connsiteY2" fmla="*/ 152546 h 174487"/>
                    <a:gd name="connsiteX3" fmla="*/ 28308 w 202238"/>
                    <a:gd name="connsiteY3" fmla="*/ 34607 h 174487"/>
                    <a:gd name="connsiteX4" fmla="*/ 187388 w 202238"/>
                    <a:gd name="connsiteY4" fmla="*/ 4437 h 174487"/>
                    <a:gd name="connsiteX5" fmla="*/ 190131 w 202238"/>
                    <a:gd name="connsiteY5" fmla="*/ 4437 h 174487"/>
                    <a:gd name="connsiteX6" fmla="*/ 201102 w 202238"/>
                    <a:gd name="connsiteY6" fmla="*/ 12665 h 174487"/>
                    <a:gd name="connsiteX7" fmla="*/ 198360 w 202238"/>
                    <a:gd name="connsiteY7" fmla="*/ 26379 h 174487"/>
                    <a:gd name="connsiteX8" fmla="*/ 162703 w 202238"/>
                    <a:gd name="connsiteY8" fmla="*/ 94948 h 174487"/>
                    <a:gd name="connsiteX9" fmla="*/ 135276 w 202238"/>
                    <a:gd name="connsiteY9" fmla="*/ 152546 h 174487"/>
                    <a:gd name="connsiteX10" fmla="*/ 74935 w 202238"/>
                    <a:gd name="connsiteY10" fmla="*/ 174488 h 174487"/>
                    <a:gd name="connsiteX11" fmla="*/ 74935 w 202238"/>
                    <a:gd name="connsiteY11" fmla="*/ 174488 h 174487"/>
                    <a:gd name="connsiteX12" fmla="*/ 127048 w 202238"/>
                    <a:gd name="connsiteY12" fmla="*/ 23636 h 174487"/>
                    <a:gd name="connsiteX13" fmla="*/ 42022 w 202238"/>
                    <a:gd name="connsiteY13" fmla="*/ 53807 h 174487"/>
                    <a:gd name="connsiteX14" fmla="*/ 36536 w 202238"/>
                    <a:gd name="connsiteY14" fmla="*/ 136089 h 174487"/>
                    <a:gd name="connsiteX15" fmla="*/ 69449 w 202238"/>
                    <a:gd name="connsiteY15" fmla="*/ 149803 h 174487"/>
                    <a:gd name="connsiteX16" fmla="*/ 116077 w 202238"/>
                    <a:gd name="connsiteY16" fmla="*/ 136089 h 174487"/>
                    <a:gd name="connsiteX17" fmla="*/ 135276 w 202238"/>
                    <a:gd name="connsiteY17" fmla="*/ 89462 h 174487"/>
                    <a:gd name="connsiteX18" fmla="*/ 159960 w 202238"/>
                    <a:gd name="connsiteY18" fmla="*/ 26379 h 174487"/>
                    <a:gd name="connsiteX19" fmla="*/ 127048 w 202238"/>
                    <a:gd name="connsiteY19" fmla="*/ 23636 h 174487"/>
                    <a:gd name="connsiteX20" fmla="*/ 127048 w 202238"/>
                    <a:gd name="connsiteY20" fmla="*/ 23636 h 174487"/>
                    <a:gd name="connsiteX21" fmla="*/ 36536 w 202238"/>
                    <a:gd name="connsiteY21" fmla="*/ 42835 h 174487"/>
                    <a:gd name="connsiteX22" fmla="*/ 36536 w 202238"/>
                    <a:gd name="connsiteY22" fmla="*/ 42835 h 174487"/>
                    <a:gd name="connsiteX23" fmla="*/ 36536 w 202238"/>
                    <a:gd name="connsiteY23" fmla="*/ 42835 h 17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2238" h="174487">
                      <a:moveTo>
                        <a:pt x="74935" y="174488"/>
                      </a:moveTo>
                      <a:cubicBezTo>
                        <a:pt x="72192" y="174488"/>
                        <a:pt x="72192" y="174488"/>
                        <a:pt x="69449" y="174488"/>
                      </a:cubicBezTo>
                      <a:cubicBezTo>
                        <a:pt x="50250" y="174488"/>
                        <a:pt x="31051" y="166260"/>
                        <a:pt x="20080" y="152546"/>
                      </a:cubicBezTo>
                      <a:cubicBezTo>
                        <a:pt x="-12834" y="114147"/>
                        <a:pt x="-1863" y="62035"/>
                        <a:pt x="28308" y="34607"/>
                      </a:cubicBezTo>
                      <a:cubicBezTo>
                        <a:pt x="77677" y="-9277"/>
                        <a:pt x="138019" y="-1049"/>
                        <a:pt x="187388" y="4437"/>
                      </a:cubicBezTo>
                      <a:lnTo>
                        <a:pt x="190131" y="4437"/>
                      </a:lnTo>
                      <a:cubicBezTo>
                        <a:pt x="195617" y="4437"/>
                        <a:pt x="198360" y="7179"/>
                        <a:pt x="201102" y="12665"/>
                      </a:cubicBezTo>
                      <a:cubicBezTo>
                        <a:pt x="203845" y="18151"/>
                        <a:pt x="201102" y="23636"/>
                        <a:pt x="198360" y="26379"/>
                      </a:cubicBezTo>
                      <a:cubicBezTo>
                        <a:pt x="173674" y="48321"/>
                        <a:pt x="168189" y="73006"/>
                        <a:pt x="162703" y="94948"/>
                      </a:cubicBezTo>
                      <a:cubicBezTo>
                        <a:pt x="157218" y="116890"/>
                        <a:pt x="151732" y="136089"/>
                        <a:pt x="135276" y="152546"/>
                      </a:cubicBezTo>
                      <a:cubicBezTo>
                        <a:pt x="118819" y="166260"/>
                        <a:pt x="96877" y="174488"/>
                        <a:pt x="74935" y="174488"/>
                      </a:cubicBezTo>
                      <a:lnTo>
                        <a:pt x="74935" y="174488"/>
                      </a:lnTo>
                      <a:close/>
                      <a:moveTo>
                        <a:pt x="127048" y="23636"/>
                      </a:moveTo>
                      <a:cubicBezTo>
                        <a:pt x="96877" y="23636"/>
                        <a:pt x="66706" y="29121"/>
                        <a:pt x="42022" y="53807"/>
                      </a:cubicBezTo>
                      <a:cubicBezTo>
                        <a:pt x="20080" y="73006"/>
                        <a:pt x="14594" y="108662"/>
                        <a:pt x="36536" y="136089"/>
                      </a:cubicBezTo>
                      <a:cubicBezTo>
                        <a:pt x="44765" y="144317"/>
                        <a:pt x="55736" y="149803"/>
                        <a:pt x="69449" y="149803"/>
                      </a:cubicBezTo>
                      <a:cubicBezTo>
                        <a:pt x="85906" y="149803"/>
                        <a:pt x="102363" y="144317"/>
                        <a:pt x="116077" y="136089"/>
                      </a:cubicBezTo>
                      <a:cubicBezTo>
                        <a:pt x="127048" y="125118"/>
                        <a:pt x="132533" y="108662"/>
                        <a:pt x="135276" y="89462"/>
                      </a:cubicBezTo>
                      <a:cubicBezTo>
                        <a:pt x="140762" y="70263"/>
                        <a:pt x="146247" y="48321"/>
                        <a:pt x="159960" y="26379"/>
                      </a:cubicBezTo>
                      <a:cubicBezTo>
                        <a:pt x="151732" y="23636"/>
                        <a:pt x="138019" y="23636"/>
                        <a:pt x="127048" y="23636"/>
                      </a:cubicBezTo>
                      <a:lnTo>
                        <a:pt x="127048" y="23636"/>
                      </a:lnTo>
                      <a:close/>
                      <a:moveTo>
                        <a:pt x="36536" y="42835"/>
                      </a:moveTo>
                      <a:lnTo>
                        <a:pt x="36536" y="42835"/>
                      </a:lnTo>
                      <a:lnTo>
                        <a:pt x="36536" y="42835"/>
                      </a:lnTo>
                      <a:close/>
                    </a:path>
                  </a:pathLst>
                </a:custGeom>
                <a:solidFill>
                  <a:srgbClr val="60BA47"/>
                </a:solidFill>
                <a:ln w="27426" cap="flat">
                  <a:noFill/>
                  <a:prstDash val="solid"/>
                  <a:miter/>
                </a:ln>
              </p:spPr>
              <p:txBody>
                <a:bodyPr rtlCol="0" anchor="ctr"/>
                <a:lstStyle/>
                <a:p>
                  <a:endParaRPr lang="en-US"/>
                </a:p>
              </p:txBody>
            </p:sp>
          </p:grpSp>
          <p:sp>
            <p:nvSpPr>
              <p:cNvPr id="20" name="Freeform 1416">
                <a:extLst>
                  <a:ext uri="{FF2B5EF4-FFF2-40B4-BE49-F238E27FC236}">
                    <a16:creationId xmlns:a16="http://schemas.microsoft.com/office/drawing/2014/main" id="{7C4294E3-A2EB-BB62-2494-C4AF2F529ECF}"/>
                  </a:ext>
                </a:extLst>
              </p:cNvPr>
              <p:cNvSpPr/>
              <p:nvPr/>
            </p:nvSpPr>
            <p:spPr>
              <a:xfrm>
                <a:off x="8776704" y="2232592"/>
                <a:ext cx="128682" cy="196537"/>
              </a:xfrm>
              <a:custGeom>
                <a:avLst/>
                <a:gdLst>
                  <a:gd name="connsiteX0" fmla="*/ 116998 w 128682"/>
                  <a:gd name="connsiteY0" fmla="*/ 196538 h 196537"/>
                  <a:gd name="connsiteX1" fmla="*/ 106027 w 128682"/>
                  <a:gd name="connsiteY1" fmla="*/ 185567 h 196537"/>
                  <a:gd name="connsiteX2" fmla="*/ 4545 w 128682"/>
                  <a:gd name="connsiteY2" fmla="*/ 21001 h 196537"/>
                  <a:gd name="connsiteX3" fmla="*/ 1802 w 128682"/>
                  <a:gd name="connsiteY3" fmla="*/ 4545 h 196537"/>
                  <a:gd name="connsiteX4" fmla="*/ 18258 w 128682"/>
                  <a:gd name="connsiteY4" fmla="*/ 1802 h 196537"/>
                  <a:gd name="connsiteX5" fmla="*/ 127969 w 128682"/>
                  <a:gd name="connsiteY5" fmla="*/ 180081 h 196537"/>
                  <a:gd name="connsiteX6" fmla="*/ 116998 w 128682"/>
                  <a:gd name="connsiteY6" fmla="*/ 196538 h 196537"/>
                  <a:gd name="connsiteX7" fmla="*/ 116998 w 128682"/>
                  <a:gd name="connsiteY7" fmla="*/ 196538 h 196537"/>
                  <a:gd name="connsiteX8" fmla="*/ 116998 w 128682"/>
                  <a:gd name="connsiteY8" fmla="*/ 196538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82" h="196537">
                    <a:moveTo>
                      <a:pt x="116998" y="196538"/>
                    </a:moveTo>
                    <a:cubicBezTo>
                      <a:pt x="111512" y="196538"/>
                      <a:pt x="106027" y="191052"/>
                      <a:pt x="106027" y="185567"/>
                    </a:cubicBezTo>
                    <a:cubicBezTo>
                      <a:pt x="89571" y="95055"/>
                      <a:pt x="4545" y="23744"/>
                      <a:pt x="4545" y="21001"/>
                    </a:cubicBezTo>
                    <a:cubicBezTo>
                      <a:pt x="-941" y="15516"/>
                      <a:pt x="-941" y="7287"/>
                      <a:pt x="1802" y="4545"/>
                    </a:cubicBezTo>
                    <a:cubicBezTo>
                      <a:pt x="7288" y="-941"/>
                      <a:pt x="15516" y="-941"/>
                      <a:pt x="18258" y="1802"/>
                    </a:cubicBezTo>
                    <a:cubicBezTo>
                      <a:pt x="21001" y="4545"/>
                      <a:pt x="111512" y="81342"/>
                      <a:pt x="127969" y="180081"/>
                    </a:cubicBezTo>
                    <a:cubicBezTo>
                      <a:pt x="130712" y="188310"/>
                      <a:pt x="125226" y="196538"/>
                      <a:pt x="116998" y="196538"/>
                    </a:cubicBezTo>
                    <a:cubicBezTo>
                      <a:pt x="116998" y="196538"/>
                      <a:pt x="116998" y="196538"/>
                      <a:pt x="116998" y="196538"/>
                    </a:cubicBezTo>
                    <a:lnTo>
                      <a:pt x="116998" y="196538"/>
                    </a:lnTo>
                    <a:close/>
                  </a:path>
                </a:pathLst>
              </a:custGeom>
              <a:solidFill>
                <a:srgbClr val="60BA47"/>
              </a:solidFill>
              <a:ln w="27426" cap="flat">
                <a:noFill/>
                <a:prstDash val="solid"/>
                <a:miter/>
              </a:ln>
            </p:spPr>
            <p:txBody>
              <a:bodyPr rtlCol="0" anchor="ctr"/>
              <a:lstStyle/>
              <a:p>
                <a:endParaRPr lang="en-US"/>
              </a:p>
            </p:txBody>
          </p:sp>
          <p:sp>
            <p:nvSpPr>
              <p:cNvPr id="21" name="Freeform 1417">
                <a:extLst>
                  <a:ext uri="{FF2B5EF4-FFF2-40B4-BE49-F238E27FC236}">
                    <a16:creationId xmlns:a16="http://schemas.microsoft.com/office/drawing/2014/main" id="{AC3F403C-C7FB-5DB0-31E4-9CD91CFB1E26}"/>
                  </a:ext>
                </a:extLst>
              </p:cNvPr>
              <p:cNvSpPr/>
              <p:nvPr/>
            </p:nvSpPr>
            <p:spPr>
              <a:xfrm>
                <a:off x="8879988" y="2238239"/>
                <a:ext cx="133292" cy="190891"/>
              </a:xfrm>
              <a:custGeom>
                <a:avLst/>
                <a:gdLst>
                  <a:gd name="connsiteX0" fmla="*/ 13714 w 133292"/>
                  <a:gd name="connsiteY0" fmla="*/ 190891 h 190891"/>
                  <a:gd name="connsiteX1" fmla="*/ 13714 w 133292"/>
                  <a:gd name="connsiteY1" fmla="*/ 190891 h 190891"/>
                  <a:gd name="connsiteX2" fmla="*/ 0 w 133292"/>
                  <a:gd name="connsiteY2" fmla="*/ 177177 h 190891"/>
                  <a:gd name="connsiteX3" fmla="*/ 115196 w 133292"/>
                  <a:gd name="connsiteY3" fmla="*/ 1640 h 190891"/>
                  <a:gd name="connsiteX4" fmla="*/ 131653 w 133292"/>
                  <a:gd name="connsiteY4" fmla="*/ 7126 h 190891"/>
                  <a:gd name="connsiteX5" fmla="*/ 126167 w 133292"/>
                  <a:gd name="connsiteY5" fmla="*/ 23582 h 190891"/>
                  <a:gd name="connsiteX6" fmla="*/ 21942 w 133292"/>
                  <a:gd name="connsiteY6" fmla="*/ 177177 h 190891"/>
                  <a:gd name="connsiteX7" fmla="*/ 13714 w 133292"/>
                  <a:gd name="connsiteY7" fmla="*/ 190891 h 190891"/>
                  <a:gd name="connsiteX8" fmla="*/ 13714 w 133292"/>
                  <a:gd name="connsiteY8" fmla="*/ 190891 h 19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92" h="190891">
                    <a:moveTo>
                      <a:pt x="13714" y="190891"/>
                    </a:moveTo>
                    <a:cubicBezTo>
                      <a:pt x="13714" y="190891"/>
                      <a:pt x="13714" y="190891"/>
                      <a:pt x="13714" y="190891"/>
                    </a:cubicBezTo>
                    <a:cubicBezTo>
                      <a:pt x="5485" y="190891"/>
                      <a:pt x="0" y="185405"/>
                      <a:pt x="0" y="177177"/>
                    </a:cubicBezTo>
                    <a:cubicBezTo>
                      <a:pt x="0" y="171691"/>
                      <a:pt x="2742" y="70209"/>
                      <a:pt x="115196" y="1640"/>
                    </a:cubicBezTo>
                    <a:cubicBezTo>
                      <a:pt x="120682" y="-1102"/>
                      <a:pt x="128910" y="-1102"/>
                      <a:pt x="131653" y="7126"/>
                    </a:cubicBezTo>
                    <a:cubicBezTo>
                      <a:pt x="134395" y="12612"/>
                      <a:pt x="134395" y="20839"/>
                      <a:pt x="126167" y="23582"/>
                    </a:cubicBezTo>
                    <a:cubicBezTo>
                      <a:pt x="24685" y="83923"/>
                      <a:pt x="21942" y="174434"/>
                      <a:pt x="21942" y="177177"/>
                    </a:cubicBezTo>
                    <a:cubicBezTo>
                      <a:pt x="24685" y="185405"/>
                      <a:pt x="19199" y="190891"/>
                      <a:pt x="13714" y="190891"/>
                    </a:cubicBezTo>
                    <a:lnTo>
                      <a:pt x="13714" y="190891"/>
                    </a:lnTo>
                    <a:close/>
                  </a:path>
                </a:pathLst>
              </a:custGeom>
              <a:solidFill>
                <a:srgbClr val="60BA47"/>
              </a:solidFill>
              <a:ln w="27426" cap="flat">
                <a:noFill/>
                <a:prstDash val="solid"/>
                <a:miter/>
              </a:ln>
            </p:spPr>
            <p:txBody>
              <a:bodyPr rtlCol="0" anchor="ctr"/>
              <a:lstStyle/>
              <a:p>
                <a:endParaRPr lang="en-US"/>
              </a:p>
            </p:txBody>
          </p:sp>
        </p:grpSp>
      </p:grpSp>
      <p:grpSp>
        <p:nvGrpSpPr>
          <p:cNvPr id="56" name="Group 55">
            <a:extLst>
              <a:ext uri="{FF2B5EF4-FFF2-40B4-BE49-F238E27FC236}">
                <a16:creationId xmlns:a16="http://schemas.microsoft.com/office/drawing/2014/main" id="{73F8B66B-5FB3-AE4F-B5FE-1EE70924B730}"/>
              </a:ext>
            </a:extLst>
          </p:cNvPr>
          <p:cNvGrpSpPr/>
          <p:nvPr/>
        </p:nvGrpSpPr>
        <p:grpSpPr>
          <a:xfrm>
            <a:off x="7718002" y="2318322"/>
            <a:ext cx="685622" cy="562822"/>
            <a:chOff x="2183460" y="3309567"/>
            <a:chExt cx="1315029" cy="1062659"/>
          </a:xfrm>
          <a:solidFill>
            <a:schemeClr val="bg1"/>
          </a:solidFill>
        </p:grpSpPr>
        <p:sp>
          <p:nvSpPr>
            <p:cNvPr id="57" name="Freeform 189">
              <a:extLst>
                <a:ext uri="{FF2B5EF4-FFF2-40B4-BE49-F238E27FC236}">
                  <a16:creationId xmlns:a16="http://schemas.microsoft.com/office/drawing/2014/main" id="{0AD1C5AB-FCC2-D906-088B-65489387BCCB}"/>
                </a:ext>
              </a:extLst>
            </p:cNvPr>
            <p:cNvSpPr/>
            <p:nvPr/>
          </p:nvSpPr>
          <p:spPr>
            <a:xfrm>
              <a:off x="2611644" y="3377920"/>
              <a:ext cx="603886" cy="896703"/>
            </a:xfrm>
            <a:custGeom>
              <a:avLst/>
              <a:gdLst>
                <a:gd name="connsiteX0" fmla="*/ 377263 w 758141"/>
                <a:gd name="connsiteY0" fmla="*/ 1125755 h 1125755"/>
                <a:gd name="connsiteX1" fmla="*/ 366538 w 758141"/>
                <a:gd name="connsiteY1" fmla="*/ 1120394 h 1125755"/>
                <a:gd name="connsiteX2" fmla="*/ 3210 w 758141"/>
                <a:gd name="connsiteY2" fmla="*/ 678133 h 1125755"/>
                <a:gd name="connsiteX3" fmla="*/ 1868 w 758141"/>
                <a:gd name="connsiteY3" fmla="*/ 663391 h 1125755"/>
                <a:gd name="connsiteX4" fmla="*/ 15275 w 758141"/>
                <a:gd name="connsiteY4" fmla="*/ 655350 h 1125755"/>
                <a:gd name="connsiteX5" fmla="*/ 145324 w 758141"/>
                <a:gd name="connsiteY5" fmla="*/ 655350 h 1125755"/>
                <a:gd name="connsiteX6" fmla="*/ 145324 w 758141"/>
                <a:gd name="connsiteY6" fmla="*/ 14742 h 1125755"/>
                <a:gd name="connsiteX7" fmla="*/ 160071 w 758141"/>
                <a:gd name="connsiteY7" fmla="*/ 0 h 1125755"/>
                <a:gd name="connsiteX8" fmla="*/ 598478 w 758141"/>
                <a:gd name="connsiteY8" fmla="*/ 0 h 1125755"/>
                <a:gd name="connsiteX9" fmla="*/ 613227 w 758141"/>
                <a:gd name="connsiteY9" fmla="*/ 14742 h 1125755"/>
                <a:gd name="connsiteX10" fmla="*/ 613227 w 758141"/>
                <a:gd name="connsiteY10" fmla="*/ 655350 h 1125755"/>
                <a:gd name="connsiteX11" fmla="*/ 743273 w 758141"/>
                <a:gd name="connsiteY11" fmla="*/ 655350 h 1125755"/>
                <a:gd name="connsiteX12" fmla="*/ 756680 w 758141"/>
                <a:gd name="connsiteY12" fmla="*/ 663391 h 1125755"/>
                <a:gd name="connsiteX13" fmla="*/ 755340 w 758141"/>
                <a:gd name="connsiteY13" fmla="*/ 678133 h 1125755"/>
                <a:gd name="connsiteX14" fmla="*/ 392012 w 758141"/>
                <a:gd name="connsiteY14" fmla="*/ 1120394 h 1125755"/>
                <a:gd name="connsiteX15" fmla="*/ 377263 w 758141"/>
                <a:gd name="connsiteY15" fmla="*/ 1125755 h 112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8141" h="1125755">
                  <a:moveTo>
                    <a:pt x="377263" y="1125755"/>
                  </a:moveTo>
                  <a:cubicBezTo>
                    <a:pt x="373242" y="1125755"/>
                    <a:pt x="369219" y="1124414"/>
                    <a:pt x="366538" y="1120394"/>
                  </a:cubicBezTo>
                  <a:lnTo>
                    <a:pt x="3210" y="678133"/>
                  </a:lnTo>
                  <a:cubicBezTo>
                    <a:pt x="-813" y="674113"/>
                    <a:pt x="-813" y="667412"/>
                    <a:pt x="1868" y="663391"/>
                  </a:cubicBezTo>
                  <a:cubicBezTo>
                    <a:pt x="4551" y="658030"/>
                    <a:pt x="9914" y="655350"/>
                    <a:pt x="15275" y="655350"/>
                  </a:cubicBezTo>
                  <a:lnTo>
                    <a:pt x="145324" y="655350"/>
                  </a:lnTo>
                  <a:lnTo>
                    <a:pt x="145324" y="14742"/>
                  </a:lnTo>
                  <a:cubicBezTo>
                    <a:pt x="145324" y="6701"/>
                    <a:pt x="152027" y="0"/>
                    <a:pt x="160071" y="0"/>
                  </a:cubicBezTo>
                  <a:lnTo>
                    <a:pt x="598478" y="0"/>
                  </a:lnTo>
                  <a:cubicBezTo>
                    <a:pt x="606523" y="0"/>
                    <a:pt x="613227" y="6701"/>
                    <a:pt x="613227" y="14742"/>
                  </a:cubicBezTo>
                  <a:lnTo>
                    <a:pt x="613227" y="655350"/>
                  </a:lnTo>
                  <a:lnTo>
                    <a:pt x="743273" y="655350"/>
                  </a:lnTo>
                  <a:cubicBezTo>
                    <a:pt x="748637" y="655350"/>
                    <a:pt x="754000" y="659371"/>
                    <a:pt x="756680" y="663391"/>
                  </a:cubicBezTo>
                  <a:cubicBezTo>
                    <a:pt x="759361" y="667412"/>
                    <a:pt x="758021" y="674113"/>
                    <a:pt x="755340" y="678133"/>
                  </a:cubicBezTo>
                  <a:lnTo>
                    <a:pt x="392012" y="1120394"/>
                  </a:lnTo>
                  <a:cubicBezTo>
                    <a:pt x="385308" y="1123075"/>
                    <a:pt x="381286" y="1125755"/>
                    <a:pt x="377263" y="1125755"/>
                  </a:cubicBezTo>
                  <a:close/>
                </a:path>
              </a:pathLst>
            </a:custGeom>
            <a:solidFill>
              <a:srgbClr val="2094D2"/>
            </a:solidFill>
            <a:ln w="13404" cap="flat">
              <a:noFill/>
              <a:prstDash val="solid"/>
              <a:miter/>
            </a:ln>
          </p:spPr>
          <p:txBody>
            <a:bodyPr rtlCol="0" anchor="ctr"/>
            <a:lstStyle/>
            <a:p>
              <a:endParaRPr lang="en-US"/>
            </a:p>
          </p:txBody>
        </p:sp>
        <p:grpSp>
          <p:nvGrpSpPr>
            <p:cNvPr id="58" name="Graphic 8">
              <a:extLst>
                <a:ext uri="{FF2B5EF4-FFF2-40B4-BE49-F238E27FC236}">
                  <a16:creationId xmlns:a16="http://schemas.microsoft.com/office/drawing/2014/main" id="{60995ED0-8CA6-F325-4688-A0A3601AFCA2}"/>
                </a:ext>
              </a:extLst>
            </p:cNvPr>
            <p:cNvGrpSpPr/>
            <p:nvPr/>
          </p:nvGrpSpPr>
          <p:grpSpPr>
            <a:xfrm>
              <a:off x="2183460" y="3309567"/>
              <a:ext cx="1315029" cy="1062659"/>
              <a:chOff x="6363120" y="2593423"/>
              <a:chExt cx="700696" cy="566224"/>
            </a:xfrm>
            <a:grpFill/>
          </p:grpSpPr>
          <p:grpSp>
            <p:nvGrpSpPr>
              <p:cNvPr id="59" name="Graphic 8">
                <a:extLst>
                  <a:ext uri="{FF2B5EF4-FFF2-40B4-BE49-F238E27FC236}">
                    <a16:creationId xmlns:a16="http://schemas.microsoft.com/office/drawing/2014/main" id="{E926519F-3362-6706-CDE9-73E3D5AD3D84}"/>
                  </a:ext>
                </a:extLst>
              </p:cNvPr>
              <p:cNvGrpSpPr/>
              <p:nvPr/>
            </p:nvGrpSpPr>
            <p:grpSpPr>
              <a:xfrm>
                <a:off x="6520715" y="2593423"/>
                <a:ext cx="379810" cy="566224"/>
                <a:chOff x="6520715" y="2593423"/>
                <a:chExt cx="379810" cy="566224"/>
              </a:xfrm>
              <a:grpFill/>
            </p:grpSpPr>
            <p:sp>
              <p:nvSpPr>
                <p:cNvPr id="66" name="Freeform 198">
                  <a:extLst>
                    <a:ext uri="{FF2B5EF4-FFF2-40B4-BE49-F238E27FC236}">
                      <a16:creationId xmlns:a16="http://schemas.microsoft.com/office/drawing/2014/main" id="{5172A1EB-1A86-42D2-0142-BC5E6041E05B}"/>
                    </a:ext>
                  </a:extLst>
                </p:cNvPr>
                <p:cNvSpPr/>
                <p:nvPr/>
              </p:nvSpPr>
              <p:spPr>
                <a:xfrm>
                  <a:off x="6520715" y="2593423"/>
                  <a:ext cx="379810" cy="566224"/>
                </a:xfrm>
                <a:custGeom>
                  <a:avLst/>
                  <a:gdLst>
                    <a:gd name="connsiteX0" fmla="*/ 189270 w 379810"/>
                    <a:gd name="connsiteY0" fmla="*/ 566224 h 566224"/>
                    <a:gd name="connsiteX1" fmla="*/ 183762 w 379810"/>
                    <a:gd name="connsiteY1" fmla="*/ 563683 h 566224"/>
                    <a:gd name="connsiteX2" fmla="*/ 1586 w 379810"/>
                    <a:gd name="connsiteY2" fmla="*/ 341344 h 566224"/>
                    <a:gd name="connsiteX3" fmla="*/ 739 w 379810"/>
                    <a:gd name="connsiteY3" fmla="*/ 333721 h 566224"/>
                    <a:gd name="connsiteX4" fmla="*/ 7517 w 379810"/>
                    <a:gd name="connsiteY4" fmla="*/ 329486 h 566224"/>
                    <a:gd name="connsiteX5" fmla="*/ 72762 w 379810"/>
                    <a:gd name="connsiteY5" fmla="*/ 329486 h 566224"/>
                    <a:gd name="connsiteX6" fmla="*/ 72762 w 379810"/>
                    <a:gd name="connsiteY6" fmla="*/ 7200 h 566224"/>
                    <a:gd name="connsiteX7" fmla="*/ 79964 w 379810"/>
                    <a:gd name="connsiteY7" fmla="*/ 0 h 566224"/>
                    <a:gd name="connsiteX8" fmla="*/ 299846 w 379810"/>
                    <a:gd name="connsiteY8" fmla="*/ 0 h 566224"/>
                    <a:gd name="connsiteX9" fmla="*/ 307049 w 379810"/>
                    <a:gd name="connsiteY9" fmla="*/ 7200 h 566224"/>
                    <a:gd name="connsiteX10" fmla="*/ 307049 w 379810"/>
                    <a:gd name="connsiteY10" fmla="*/ 329486 h 566224"/>
                    <a:gd name="connsiteX11" fmla="*/ 372293 w 379810"/>
                    <a:gd name="connsiteY11" fmla="*/ 329486 h 566224"/>
                    <a:gd name="connsiteX12" fmla="*/ 379072 w 379810"/>
                    <a:gd name="connsiteY12" fmla="*/ 333721 h 566224"/>
                    <a:gd name="connsiteX13" fmla="*/ 378224 w 379810"/>
                    <a:gd name="connsiteY13" fmla="*/ 341344 h 566224"/>
                    <a:gd name="connsiteX14" fmla="*/ 196048 w 379810"/>
                    <a:gd name="connsiteY14" fmla="*/ 563683 h 566224"/>
                    <a:gd name="connsiteX15" fmla="*/ 189270 w 379810"/>
                    <a:gd name="connsiteY15" fmla="*/ 566224 h 566224"/>
                    <a:gd name="connsiteX16" fmla="*/ 22346 w 379810"/>
                    <a:gd name="connsiteY16" fmla="*/ 343885 h 566224"/>
                    <a:gd name="connsiteX17" fmla="*/ 189270 w 379810"/>
                    <a:gd name="connsiteY17" fmla="*/ 547167 h 566224"/>
                    <a:gd name="connsiteX18" fmla="*/ 356194 w 379810"/>
                    <a:gd name="connsiteY18" fmla="*/ 343885 h 566224"/>
                    <a:gd name="connsiteX19" fmla="*/ 299423 w 379810"/>
                    <a:gd name="connsiteY19" fmla="*/ 343885 h 566224"/>
                    <a:gd name="connsiteX20" fmla="*/ 292221 w 379810"/>
                    <a:gd name="connsiteY20" fmla="*/ 336685 h 566224"/>
                    <a:gd name="connsiteX21" fmla="*/ 292221 w 379810"/>
                    <a:gd name="connsiteY21" fmla="*/ 14399 h 566224"/>
                    <a:gd name="connsiteX22" fmla="*/ 87167 w 379810"/>
                    <a:gd name="connsiteY22" fmla="*/ 14399 h 566224"/>
                    <a:gd name="connsiteX23" fmla="*/ 87167 w 379810"/>
                    <a:gd name="connsiteY23" fmla="*/ 336685 h 566224"/>
                    <a:gd name="connsiteX24" fmla="*/ 79964 w 379810"/>
                    <a:gd name="connsiteY24" fmla="*/ 343885 h 566224"/>
                    <a:gd name="connsiteX25" fmla="*/ 22346 w 379810"/>
                    <a:gd name="connsiteY25" fmla="*/ 343885 h 56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9810" h="566224">
                      <a:moveTo>
                        <a:pt x="189270" y="566224"/>
                      </a:moveTo>
                      <a:cubicBezTo>
                        <a:pt x="187151" y="566224"/>
                        <a:pt x="185033" y="565377"/>
                        <a:pt x="183762" y="563683"/>
                      </a:cubicBezTo>
                      <a:lnTo>
                        <a:pt x="1586" y="341344"/>
                      </a:lnTo>
                      <a:cubicBezTo>
                        <a:pt x="-108" y="339226"/>
                        <a:pt x="-532" y="336262"/>
                        <a:pt x="739" y="333721"/>
                      </a:cubicBezTo>
                      <a:cubicBezTo>
                        <a:pt x="2010" y="331180"/>
                        <a:pt x="4552" y="329486"/>
                        <a:pt x="7517" y="329486"/>
                      </a:cubicBezTo>
                      <a:lnTo>
                        <a:pt x="72762" y="329486"/>
                      </a:lnTo>
                      <a:lnTo>
                        <a:pt x="72762" y="7200"/>
                      </a:lnTo>
                      <a:cubicBezTo>
                        <a:pt x="72762" y="2965"/>
                        <a:pt x="76151" y="0"/>
                        <a:pt x="79964" y="0"/>
                      </a:cubicBezTo>
                      <a:lnTo>
                        <a:pt x="299846" y="0"/>
                      </a:lnTo>
                      <a:cubicBezTo>
                        <a:pt x="304083" y="0"/>
                        <a:pt x="307049" y="3388"/>
                        <a:pt x="307049" y="7200"/>
                      </a:cubicBezTo>
                      <a:lnTo>
                        <a:pt x="307049" y="329486"/>
                      </a:lnTo>
                      <a:lnTo>
                        <a:pt x="372293" y="329486"/>
                      </a:lnTo>
                      <a:cubicBezTo>
                        <a:pt x="375259" y="329486"/>
                        <a:pt x="377801" y="331180"/>
                        <a:pt x="379072" y="333721"/>
                      </a:cubicBezTo>
                      <a:cubicBezTo>
                        <a:pt x="380343" y="336262"/>
                        <a:pt x="379919" y="339226"/>
                        <a:pt x="378224" y="341344"/>
                      </a:cubicBezTo>
                      <a:lnTo>
                        <a:pt x="196048" y="563683"/>
                      </a:lnTo>
                      <a:cubicBezTo>
                        <a:pt x="193506" y="564954"/>
                        <a:pt x="191388" y="566224"/>
                        <a:pt x="189270" y="566224"/>
                      </a:cubicBezTo>
                      <a:close/>
                      <a:moveTo>
                        <a:pt x="22346" y="343885"/>
                      </a:moveTo>
                      <a:lnTo>
                        <a:pt x="189270" y="547167"/>
                      </a:lnTo>
                      <a:lnTo>
                        <a:pt x="356194" y="343885"/>
                      </a:lnTo>
                      <a:lnTo>
                        <a:pt x="299423" y="343885"/>
                      </a:lnTo>
                      <a:cubicBezTo>
                        <a:pt x="295610" y="343885"/>
                        <a:pt x="292221" y="340497"/>
                        <a:pt x="292221" y="336685"/>
                      </a:cubicBezTo>
                      <a:lnTo>
                        <a:pt x="292221" y="14399"/>
                      </a:lnTo>
                      <a:lnTo>
                        <a:pt x="87167" y="14399"/>
                      </a:lnTo>
                      <a:lnTo>
                        <a:pt x="87167" y="336685"/>
                      </a:lnTo>
                      <a:cubicBezTo>
                        <a:pt x="87167" y="340920"/>
                        <a:pt x="83777" y="343885"/>
                        <a:pt x="79964" y="343885"/>
                      </a:cubicBezTo>
                      <a:lnTo>
                        <a:pt x="22346" y="343885"/>
                      </a:lnTo>
                      <a:close/>
                    </a:path>
                  </a:pathLst>
                </a:custGeom>
                <a:grpFill/>
                <a:ln w="4233" cap="flat">
                  <a:noFill/>
                  <a:prstDash val="solid"/>
                  <a:miter/>
                </a:ln>
              </p:spPr>
              <p:txBody>
                <a:bodyPr rtlCol="0" anchor="ctr"/>
                <a:lstStyle/>
                <a:p>
                  <a:endParaRPr lang="en-US"/>
                </a:p>
              </p:txBody>
            </p:sp>
            <p:sp>
              <p:nvSpPr>
                <p:cNvPr id="67" name="Freeform 199">
                  <a:extLst>
                    <a:ext uri="{FF2B5EF4-FFF2-40B4-BE49-F238E27FC236}">
                      <a16:creationId xmlns:a16="http://schemas.microsoft.com/office/drawing/2014/main" id="{F1351832-51EB-8029-7C13-BC524401360F}"/>
                    </a:ext>
                  </a:extLst>
                </p:cNvPr>
                <p:cNvSpPr/>
                <p:nvPr/>
              </p:nvSpPr>
              <p:spPr>
                <a:xfrm>
                  <a:off x="6597399" y="2629844"/>
                  <a:ext cx="225596" cy="472206"/>
                </a:xfrm>
                <a:custGeom>
                  <a:avLst/>
                  <a:gdLst>
                    <a:gd name="connsiteX0" fmla="*/ 112586 w 225596"/>
                    <a:gd name="connsiteY0" fmla="*/ 472207 h 472206"/>
                    <a:gd name="connsiteX1" fmla="*/ 107079 w 225596"/>
                    <a:gd name="connsiteY1" fmla="*/ 469666 h 472206"/>
                    <a:gd name="connsiteX2" fmla="*/ 90980 w 225596"/>
                    <a:gd name="connsiteY2" fmla="*/ 449761 h 472206"/>
                    <a:gd name="connsiteX3" fmla="*/ 91827 w 225596"/>
                    <a:gd name="connsiteY3" fmla="*/ 439597 h 472206"/>
                    <a:gd name="connsiteX4" fmla="*/ 102418 w 225596"/>
                    <a:gd name="connsiteY4" fmla="*/ 440867 h 472206"/>
                    <a:gd name="connsiteX5" fmla="*/ 113010 w 225596"/>
                    <a:gd name="connsiteY5" fmla="*/ 453573 h 472206"/>
                    <a:gd name="connsiteX6" fmla="*/ 123602 w 225596"/>
                    <a:gd name="connsiteY6" fmla="*/ 440444 h 472206"/>
                    <a:gd name="connsiteX7" fmla="*/ 133770 w 225596"/>
                    <a:gd name="connsiteY7" fmla="*/ 439597 h 472206"/>
                    <a:gd name="connsiteX8" fmla="*/ 134617 w 225596"/>
                    <a:gd name="connsiteY8" fmla="*/ 449761 h 472206"/>
                    <a:gd name="connsiteX9" fmla="*/ 118518 w 225596"/>
                    <a:gd name="connsiteY9" fmla="*/ 469666 h 472206"/>
                    <a:gd name="connsiteX10" fmla="*/ 117247 w 225596"/>
                    <a:gd name="connsiteY10" fmla="*/ 470936 h 472206"/>
                    <a:gd name="connsiteX11" fmla="*/ 112586 w 225596"/>
                    <a:gd name="connsiteY11" fmla="*/ 472207 h 472206"/>
                    <a:gd name="connsiteX12" fmla="*/ 80388 w 225596"/>
                    <a:gd name="connsiteY12" fmla="*/ 432821 h 472206"/>
                    <a:gd name="connsiteX13" fmla="*/ 74457 w 225596"/>
                    <a:gd name="connsiteY13" fmla="*/ 430280 h 472206"/>
                    <a:gd name="connsiteX14" fmla="*/ 58358 w 225596"/>
                    <a:gd name="connsiteY14" fmla="*/ 410375 h 472206"/>
                    <a:gd name="connsiteX15" fmla="*/ 59628 w 225596"/>
                    <a:gd name="connsiteY15" fmla="*/ 400211 h 472206"/>
                    <a:gd name="connsiteX16" fmla="*/ 69796 w 225596"/>
                    <a:gd name="connsiteY16" fmla="*/ 401058 h 472206"/>
                    <a:gd name="connsiteX17" fmla="*/ 85896 w 225596"/>
                    <a:gd name="connsiteY17" fmla="*/ 420963 h 472206"/>
                    <a:gd name="connsiteX18" fmla="*/ 85048 w 225596"/>
                    <a:gd name="connsiteY18" fmla="*/ 431127 h 472206"/>
                    <a:gd name="connsiteX19" fmla="*/ 80388 w 225596"/>
                    <a:gd name="connsiteY19" fmla="*/ 432821 h 472206"/>
                    <a:gd name="connsiteX20" fmla="*/ 145209 w 225596"/>
                    <a:gd name="connsiteY20" fmla="*/ 432397 h 472206"/>
                    <a:gd name="connsiteX21" fmla="*/ 140548 w 225596"/>
                    <a:gd name="connsiteY21" fmla="*/ 430703 h 472206"/>
                    <a:gd name="connsiteX22" fmla="*/ 139701 w 225596"/>
                    <a:gd name="connsiteY22" fmla="*/ 420539 h 472206"/>
                    <a:gd name="connsiteX23" fmla="*/ 155801 w 225596"/>
                    <a:gd name="connsiteY23" fmla="*/ 400635 h 472206"/>
                    <a:gd name="connsiteX24" fmla="*/ 165968 w 225596"/>
                    <a:gd name="connsiteY24" fmla="*/ 399788 h 472206"/>
                    <a:gd name="connsiteX25" fmla="*/ 167239 w 225596"/>
                    <a:gd name="connsiteY25" fmla="*/ 409952 h 472206"/>
                    <a:gd name="connsiteX26" fmla="*/ 151140 w 225596"/>
                    <a:gd name="connsiteY26" fmla="*/ 429856 h 472206"/>
                    <a:gd name="connsiteX27" fmla="*/ 145209 w 225596"/>
                    <a:gd name="connsiteY27" fmla="*/ 432397 h 472206"/>
                    <a:gd name="connsiteX28" fmla="*/ 47766 w 225596"/>
                    <a:gd name="connsiteY28" fmla="*/ 393011 h 472206"/>
                    <a:gd name="connsiteX29" fmla="*/ 42258 w 225596"/>
                    <a:gd name="connsiteY29" fmla="*/ 390470 h 472206"/>
                    <a:gd name="connsiteX30" fmla="*/ 26159 w 225596"/>
                    <a:gd name="connsiteY30" fmla="*/ 370566 h 472206"/>
                    <a:gd name="connsiteX31" fmla="*/ 27006 w 225596"/>
                    <a:gd name="connsiteY31" fmla="*/ 360402 h 472206"/>
                    <a:gd name="connsiteX32" fmla="*/ 37174 w 225596"/>
                    <a:gd name="connsiteY32" fmla="*/ 361249 h 472206"/>
                    <a:gd name="connsiteX33" fmla="*/ 53273 w 225596"/>
                    <a:gd name="connsiteY33" fmla="*/ 381153 h 472206"/>
                    <a:gd name="connsiteX34" fmla="*/ 52426 w 225596"/>
                    <a:gd name="connsiteY34" fmla="*/ 391317 h 472206"/>
                    <a:gd name="connsiteX35" fmla="*/ 47766 w 225596"/>
                    <a:gd name="connsiteY35" fmla="*/ 393011 h 472206"/>
                    <a:gd name="connsiteX36" fmla="*/ 177831 w 225596"/>
                    <a:gd name="connsiteY36" fmla="*/ 393011 h 472206"/>
                    <a:gd name="connsiteX37" fmla="*/ 173171 w 225596"/>
                    <a:gd name="connsiteY37" fmla="*/ 391317 h 472206"/>
                    <a:gd name="connsiteX38" fmla="*/ 172323 w 225596"/>
                    <a:gd name="connsiteY38" fmla="*/ 381153 h 472206"/>
                    <a:gd name="connsiteX39" fmla="*/ 188423 w 225596"/>
                    <a:gd name="connsiteY39" fmla="*/ 361249 h 472206"/>
                    <a:gd name="connsiteX40" fmla="*/ 198591 w 225596"/>
                    <a:gd name="connsiteY40" fmla="*/ 360402 h 472206"/>
                    <a:gd name="connsiteX41" fmla="*/ 199438 w 225596"/>
                    <a:gd name="connsiteY41" fmla="*/ 370989 h 472206"/>
                    <a:gd name="connsiteX42" fmla="*/ 183339 w 225596"/>
                    <a:gd name="connsiteY42" fmla="*/ 390894 h 472206"/>
                    <a:gd name="connsiteX43" fmla="*/ 177831 w 225596"/>
                    <a:gd name="connsiteY43" fmla="*/ 393011 h 472206"/>
                    <a:gd name="connsiteX44" fmla="*/ 15144 w 225596"/>
                    <a:gd name="connsiteY44" fmla="*/ 353626 h 472206"/>
                    <a:gd name="connsiteX45" fmla="*/ 9636 w 225596"/>
                    <a:gd name="connsiteY45" fmla="*/ 351085 h 472206"/>
                    <a:gd name="connsiteX46" fmla="*/ 1586 w 225596"/>
                    <a:gd name="connsiteY46" fmla="*/ 341344 h 472206"/>
                    <a:gd name="connsiteX47" fmla="*/ 739 w 225596"/>
                    <a:gd name="connsiteY47" fmla="*/ 333721 h 472206"/>
                    <a:gd name="connsiteX48" fmla="*/ 7518 w 225596"/>
                    <a:gd name="connsiteY48" fmla="*/ 329486 h 472206"/>
                    <a:gd name="connsiteX49" fmla="*/ 20228 w 225596"/>
                    <a:gd name="connsiteY49" fmla="*/ 329486 h 472206"/>
                    <a:gd name="connsiteX50" fmla="*/ 27430 w 225596"/>
                    <a:gd name="connsiteY50" fmla="*/ 336685 h 472206"/>
                    <a:gd name="connsiteX51" fmla="*/ 22346 w 225596"/>
                    <a:gd name="connsiteY51" fmla="*/ 343885 h 472206"/>
                    <a:gd name="connsiteX52" fmla="*/ 20228 w 225596"/>
                    <a:gd name="connsiteY52" fmla="*/ 352355 h 472206"/>
                    <a:gd name="connsiteX53" fmla="*/ 15144 w 225596"/>
                    <a:gd name="connsiteY53" fmla="*/ 353626 h 472206"/>
                    <a:gd name="connsiteX54" fmla="*/ 210029 w 225596"/>
                    <a:gd name="connsiteY54" fmla="*/ 353626 h 472206"/>
                    <a:gd name="connsiteX55" fmla="*/ 205369 w 225596"/>
                    <a:gd name="connsiteY55" fmla="*/ 351932 h 472206"/>
                    <a:gd name="connsiteX56" fmla="*/ 203251 w 225596"/>
                    <a:gd name="connsiteY56" fmla="*/ 343885 h 472206"/>
                    <a:gd name="connsiteX57" fmla="*/ 197743 w 225596"/>
                    <a:gd name="connsiteY57" fmla="*/ 336685 h 472206"/>
                    <a:gd name="connsiteX58" fmla="*/ 204946 w 225596"/>
                    <a:gd name="connsiteY58" fmla="*/ 329486 h 472206"/>
                    <a:gd name="connsiteX59" fmla="*/ 218079 w 225596"/>
                    <a:gd name="connsiteY59" fmla="*/ 329486 h 472206"/>
                    <a:gd name="connsiteX60" fmla="*/ 224858 w 225596"/>
                    <a:gd name="connsiteY60" fmla="*/ 333721 h 472206"/>
                    <a:gd name="connsiteX61" fmla="*/ 224011 w 225596"/>
                    <a:gd name="connsiteY61" fmla="*/ 341344 h 472206"/>
                    <a:gd name="connsiteX62" fmla="*/ 215961 w 225596"/>
                    <a:gd name="connsiteY62" fmla="*/ 351085 h 472206"/>
                    <a:gd name="connsiteX63" fmla="*/ 210029 w 225596"/>
                    <a:gd name="connsiteY63" fmla="*/ 353626 h 472206"/>
                    <a:gd name="connsiteX64" fmla="*/ 38869 w 225596"/>
                    <a:gd name="connsiteY64" fmla="*/ 337532 h 472206"/>
                    <a:gd name="connsiteX65" fmla="*/ 31667 w 225596"/>
                    <a:gd name="connsiteY65" fmla="*/ 330333 h 472206"/>
                    <a:gd name="connsiteX66" fmla="*/ 31667 w 225596"/>
                    <a:gd name="connsiteY66" fmla="*/ 304923 h 472206"/>
                    <a:gd name="connsiteX67" fmla="*/ 38869 w 225596"/>
                    <a:gd name="connsiteY67" fmla="*/ 297723 h 472206"/>
                    <a:gd name="connsiteX68" fmla="*/ 46495 w 225596"/>
                    <a:gd name="connsiteY68" fmla="*/ 304923 h 472206"/>
                    <a:gd name="connsiteX69" fmla="*/ 46495 w 225596"/>
                    <a:gd name="connsiteY69" fmla="*/ 330333 h 472206"/>
                    <a:gd name="connsiteX70" fmla="*/ 38869 w 225596"/>
                    <a:gd name="connsiteY70" fmla="*/ 337532 h 472206"/>
                    <a:gd name="connsiteX71" fmla="*/ 186304 w 225596"/>
                    <a:gd name="connsiteY71" fmla="*/ 337109 h 472206"/>
                    <a:gd name="connsiteX72" fmla="*/ 179102 w 225596"/>
                    <a:gd name="connsiteY72" fmla="*/ 329909 h 472206"/>
                    <a:gd name="connsiteX73" fmla="*/ 179102 w 225596"/>
                    <a:gd name="connsiteY73" fmla="*/ 304076 h 472206"/>
                    <a:gd name="connsiteX74" fmla="*/ 186304 w 225596"/>
                    <a:gd name="connsiteY74" fmla="*/ 296876 h 472206"/>
                    <a:gd name="connsiteX75" fmla="*/ 193506 w 225596"/>
                    <a:gd name="connsiteY75" fmla="*/ 304076 h 472206"/>
                    <a:gd name="connsiteX76" fmla="*/ 193506 w 225596"/>
                    <a:gd name="connsiteY76" fmla="*/ 329909 h 472206"/>
                    <a:gd name="connsiteX77" fmla="*/ 186304 w 225596"/>
                    <a:gd name="connsiteY77" fmla="*/ 337109 h 472206"/>
                    <a:gd name="connsiteX78" fmla="*/ 38869 w 225596"/>
                    <a:gd name="connsiteY78" fmla="*/ 286289 h 472206"/>
                    <a:gd name="connsiteX79" fmla="*/ 31667 w 225596"/>
                    <a:gd name="connsiteY79" fmla="*/ 279089 h 472206"/>
                    <a:gd name="connsiteX80" fmla="*/ 31667 w 225596"/>
                    <a:gd name="connsiteY80" fmla="*/ 253679 h 472206"/>
                    <a:gd name="connsiteX81" fmla="*/ 38869 w 225596"/>
                    <a:gd name="connsiteY81" fmla="*/ 246479 h 472206"/>
                    <a:gd name="connsiteX82" fmla="*/ 46495 w 225596"/>
                    <a:gd name="connsiteY82" fmla="*/ 253679 h 472206"/>
                    <a:gd name="connsiteX83" fmla="*/ 46495 w 225596"/>
                    <a:gd name="connsiteY83" fmla="*/ 279089 h 472206"/>
                    <a:gd name="connsiteX84" fmla="*/ 38869 w 225596"/>
                    <a:gd name="connsiteY84" fmla="*/ 286289 h 472206"/>
                    <a:gd name="connsiteX85" fmla="*/ 186304 w 225596"/>
                    <a:gd name="connsiteY85" fmla="*/ 285865 h 472206"/>
                    <a:gd name="connsiteX86" fmla="*/ 179102 w 225596"/>
                    <a:gd name="connsiteY86" fmla="*/ 278665 h 472206"/>
                    <a:gd name="connsiteX87" fmla="*/ 179102 w 225596"/>
                    <a:gd name="connsiteY87" fmla="*/ 253255 h 472206"/>
                    <a:gd name="connsiteX88" fmla="*/ 186304 w 225596"/>
                    <a:gd name="connsiteY88" fmla="*/ 246056 h 472206"/>
                    <a:gd name="connsiteX89" fmla="*/ 193506 w 225596"/>
                    <a:gd name="connsiteY89" fmla="*/ 253255 h 472206"/>
                    <a:gd name="connsiteX90" fmla="*/ 193506 w 225596"/>
                    <a:gd name="connsiteY90" fmla="*/ 278665 h 472206"/>
                    <a:gd name="connsiteX91" fmla="*/ 186304 w 225596"/>
                    <a:gd name="connsiteY91" fmla="*/ 285865 h 472206"/>
                    <a:gd name="connsiteX92" fmla="*/ 38869 w 225596"/>
                    <a:gd name="connsiteY92" fmla="*/ 235045 h 472206"/>
                    <a:gd name="connsiteX93" fmla="*/ 31667 w 225596"/>
                    <a:gd name="connsiteY93" fmla="*/ 227845 h 472206"/>
                    <a:gd name="connsiteX94" fmla="*/ 31667 w 225596"/>
                    <a:gd name="connsiteY94" fmla="*/ 202011 h 472206"/>
                    <a:gd name="connsiteX95" fmla="*/ 38869 w 225596"/>
                    <a:gd name="connsiteY95" fmla="*/ 194812 h 472206"/>
                    <a:gd name="connsiteX96" fmla="*/ 46495 w 225596"/>
                    <a:gd name="connsiteY96" fmla="*/ 202011 h 472206"/>
                    <a:gd name="connsiteX97" fmla="*/ 46495 w 225596"/>
                    <a:gd name="connsiteY97" fmla="*/ 227845 h 472206"/>
                    <a:gd name="connsiteX98" fmla="*/ 38869 w 225596"/>
                    <a:gd name="connsiteY98" fmla="*/ 235045 h 472206"/>
                    <a:gd name="connsiteX99" fmla="*/ 186304 w 225596"/>
                    <a:gd name="connsiteY99" fmla="*/ 234621 h 472206"/>
                    <a:gd name="connsiteX100" fmla="*/ 179102 w 225596"/>
                    <a:gd name="connsiteY100" fmla="*/ 227422 h 472206"/>
                    <a:gd name="connsiteX101" fmla="*/ 179102 w 225596"/>
                    <a:gd name="connsiteY101" fmla="*/ 202011 h 472206"/>
                    <a:gd name="connsiteX102" fmla="*/ 186304 w 225596"/>
                    <a:gd name="connsiteY102" fmla="*/ 194812 h 472206"/>
                    <a:gd name="connsiteX103" fmla="*/ 193506 w 225596"/>
                    <a:gd name="connsiteY103" fmla="*/ 202011 h 472206"/>
                    <a:gd name="connsiteX104" fmla="*/ 193506 w 225596"/>
                    <a:gd name="connsiteY104" fmla="*/ 227422 h 472206"/>
                    <a:gd name="connsiteX105" fmla="*/ 186304 w 225596"/>
                    <a:gd name="connsiteY105" fmla="*/ 234621 h 472206"/>
                    <a:gd name="connsiteX106" fmla="*/ 38869 w 225596"/>
                    <a:gd name="connsiteY106" fmla="*/ 183801 h 472206"/>
                    <a:gd name="connsiteX107" fmla="*/ 31667 w 225596"/>
                    <a:gd name="connsiteY107" fmla="*/ 176601 h 472206"/>
                    <a:gd name="connsiteX108" fmla="*/ 31667 w 225596"/>
                    <a:gd name="connsiteY108" fmla="*/ 151191 h 472206"/>
                    <a:gd name="connsiteX109" fmla="*/ 38869 w 225596"/>
                    <a:gd name="connsiteY109" fmla="*/ 143991 h 472206"/>
                    <a:gd name="connsiteX110" fmla="*/ 46495 w 225596"/>
                    <a:gd name="connsiteY110" fmla="*/ 151191 h 472206"/>
                    <a:gd name="connsiteX111" fmla="*/ 46495 w 225596"/>
                    <a:gd name="connsiteY111" fmla="*/ 176601 h 472206"/>
                    <a:gd name="connsiteX112" fmla="*/ 38869 w 225596"/>
                    <a:gd name="connsiteY112" fmla="*/ 183801 h 472206"/>
                    <a:gd name="connsiteX113" fmla="*/ 186304 w 225596"/>
                    <a:gd name="connsiteY113" fmla="*/ 183377 h 472206"/>
                    <a:gd name="connsiteX114" fmla="*/ 179102 w 225596"/>
                    <a:gd name="connsiteY114" fmla="*/ 176178 h 472206"/>
                    <a:gd name="connsiteX115" fmla="*/ 179102 w 225596"/>
                    <a:gd name="connsiteY115" fmla="*/ 150767 h 472206"/>
                    <a:gd name="connsiteX116" fmla="*/ 186304 w 225596"/>
                    <a:gd name="connsiteY116" fmla="*/ 143568 h 472206"/>
                    <a:gd name="connsiteX117" fmla="*/ 193506 w 225596"/>
                    <a:gd name="connsiteY117" fmla="*/ 150767 h 472206"/>
                    <a:gd name="connsiteX118" fmla="*/ 193506 w 225596"/>
                    <a:gd name="connsiteY118" fmla="*/ 176178 h 472206"/>
                    <a:gd name="connsiteX119" fmla="*/ 186304 w 225596"/>
                    <a:gd name="connsiteY119" fmla="*/ 183377 h 472206"/>
                    <a:gd name="connsiteX120" fmla="*/ 38869 w 225596"/>
                    <a:gd name="connsiteY120" fmla="*/ 132557 h 472206"/>
                    <a:gd name="connsiteX121" fmla="*/ 31667 w 225596"/>
                    <a:gd name="connsiteY121" fmla="*/ 125357 h 472206"/>
                    <a:gd name="connsiteX122" fmla="*/ 31667 w 225596"/>
                    <a:gd name="connsiteY122" fmla="*/ 99947 h 472206"/>
                    <a:gd name="connsiteX123" fmla="*/ 38869 w 225596"/>
                    <a:gd name="connsiteY123" fmla="*/ 92324 h 472206"/>
                    <a:gd name="connsiteX124" fmla="*/ 46495 w 225596"/>
                    <a:gd name="connsiteY124" fmla="*/ 99947 h 472206"/>
                    <a:gd name="connsiteX125" fmla="*/ 46495 w 225596"/>
                    <a:gd name="connsiteY125" fmla="*/ 125357 h 472206"/>
                    <a:gd name="connsiteX126" fmla="*/ 38869 w 225596"/>
                    <a:gd name="connsiteY126" fmla="*/ 132557 h 472206"/>
                    <a:gd name="connsiteX127" fmla="*/ 186304 w 225596"/>
                    <a:gd name="connsiteY127" fmla="*/ 132557 h 472206"/>
                    <a:gd name="connsiteX128" fmla="*/ 179102 w 225596"/>
                    <a:gd name="connsiteY128" fmla="*/ 125357 h 472206"/>
                    <a:gd name="connsiteX129" fmla="*/ 179102 w 225596"/>
                    <a:gd name="connsiteY129" fmla="*/ 99947 h 472206"/>
                    <a:gd name="connsiteX130" fmla="*/ 186304 w 225596"/>
                    <a:gd name="connsiteY130" fmla="*/ 92747 h 472206"/>
                    <a:gd name="connsiteX131" fmla="*/ 193506 w 225596"/>
                    <a:gd name="connsiteY131" fmla="*/ 99947 h 472206"/>
                    <a:gd name="connsiteX132" fmla="*/ 193506 w 225596"/>
                    <a:gd name="connsiteY132" fmla="*/ 125357 h 472206"/>
                    <a:gd name="connsiteX133" fmla="*/ 186304 w 225596"/>
                    <a:gd name="connsiteY133" fmla="*/ 132557 h 472206"/>
                    <a:gd name="connsiteX134" fmla="*/ 38869 w 225596"/>
                    <a:gd name="connsiteY134" fmla="*/ 81736 h 472206"/>
                    <a:gd name="connsiteX135" fmla="*/ 31667 w 225596"/>
                    <a:gd name="connsiteY135" fmla="*/ 74113 h 472206"/>
                    <a:gd name="connsiteX136" fmla="*/ 31667 w 225596"/>
                    <a:gd name="connsiteY136" fmla="*/ 48703 h 472206"/>
                    <a:gd name="connsiteX137" fmla="*/ 38869 w 225596"/>
                    <a:gd name="connsiteY137" fmla="*/ 41503 h 472206"/>
                    <a:gd name="connsiteX138" fmla="*/ 46495 w 225596"/>
                    <a:gd name="connsiteY138" fmla="*/ 48703 h 472206"/>
                    <a:gd name="connsiteX139" fmla="*/ 46495 w 225596"/>
                    <a:gd name="connsiteY139" fmla="*/ 74113 h 472206"/>
                    <a:gd name="connsiteX140" fmla="*/ 38869 w 225596"/>
                    <a:gd name="connsiteY140" fmla="*/ 81736 h 472206"/>
                    <a:gd name="connsiteX141" fmla="*/ 186304 w 225596"/>
                    <a:gd name="connsiteY141" fmla="*/ 81313 h 472206"/>
                    <a:gd name="connsiteX142" fmla="*/ 179102 w 225596"/>
                    <a:gd name="connsiteY142" fmla="*/ 74113 h 472206"/>
                    <a:gd name="connsiteX143" fmla="*/ 179102 w 225596"/>
                    <a:gd name="connsiteY143" fmla="*/ 48703 h 472206"/>
                    <a:gd name="connsiteX144" fmla="*/ 186304 w 225596"/>
                    <a:gd name="connsiteY144" fmla="*/ 41503 h 472206"/>
                    <a:gd name="connsiteX145" fmla="*/ 193506 w 225596"/>
                    <a:gd name="connsiteY145" fmla="*/ 48703 h 472206"/>
                    <a:gd name="connsiteX146" fmla="*/ 193506 w 225596"/>
                    <a:gd name="connsiteY146" fmla="*/ 74113 h 472206"/>
                    <a:gd name="connsiteX147" fmla="*/ 186304 w 225596"/>
                    <a:gd name="connsiteY147" fmla="*/ 81313 h 472206"/>
                    <a:gd name="connsiteX148" fmla="*/ 38869 w 225596"/>
                    <a:gd name="connsiteY148" fmla="*/ 30492 h 472206"/>
                    <a:gd name="connsiteX149" fmla="*/ 31667 w 225596"/>
                    <a:gd name="connsiteY149" fmla="*/ 23293 h 472206"/>
                    <a:gd name="connsiteX150" fmla="*/ 31667 w 225596"/>
                    <a:gd name="connsiteY150" fmla="*/ 7200 h 472206"/>
                    <a:gd name="connsiteX151" fmla="*/ 38869 w 225596"/>
                    <a:gd name="connsiteY151" fmla="*/ 0 h 472206"/>
                    <a:gd name="connsiteX152" fmla="*/ 48190 w 225596"/>
                    <a:gd name="connsiteY152" fmla="*/ 0 h 472206"/>
                    <a:gd name="connsiteX153" fmla="*/ 55392 w 225596"/>
                    <a:gd name="connsiteY153" fmla="*/ 7200 h 472206"/>
                    <a:gd name="connsiteX154" fmla="*/ 48190 w 225596"/>
                    <a:gd name="connsiteY154" fmla="*/ 14399 h 472206"/>
                    <a:gd name="connsiteX155" fmla="*/ 46071 w 225596"/>
                    <a:gd name="connsiteY155" fmla="*/ 14399 h 472206"/>
                    <a:gd name="connsiteX156" fmla="*/ 46071 w 225596"/>
                    <a:gd name="connsiteY156" fmla="*/ 23293 h 472206"/>
                    <a:gd name="connsiteX157" fmla="*/ 38869 w 225596"/>
                    <a:gd name="connsiteY157" fmla="*/ 30492 h 472206"/>
                    <a:gd name="connsiteX158" fmla="*/ 186304 w 225596"/>
                    <a:gd name="connsiteY158" fmla="*/ 30069 h 472206"/>
                    <a:gd name="connsiteX159" fmla="*/ 179102 w 225596"/>
                    <a:gd name="connsiteY159" fmla="*/ 22869 h 472206"/>
                    <a:gd name="connsiteX160" fmla="*/ 179102 w 225596"/>
                    <a:gd name="connsiteY160" fmla="*/ 14399 h 472206"/>
                    <a:gd name="connsiteX161" fmla="*/ 176560 w 225596"/>
                    <a:gd name="connsiteY161" fmla="*/ 14399 h 472206"/>
                    <a:gd name="connsiteX162" fmla="*/ 169358 w 225596"/>
                    <a:gd name="connsiteY162" fmla="*/ 7200 h 472206"/>
                    <a:gd name="connsiteX163" fmla="*/ 176560 w 225596"/>
                    <a:gd name="connsiteY163" fmla="*/ 0 h 472206"/>
                    <a:gd name="connsiteX164" fmla="*/ 186304 w 225596"/>
                    <a:gd name="connsiteY164" fmla="*/ 0 h 472206"/>
                    <a:gd name="connsiteX165" fmla="*/ 193506 w 225596"/>
                    <a:gd name="connsiteY165" fmla="*/ 7200 h 472206"/>
                    <a:gd name="connsiteX166" fmla="*/ 193506 w 225596"/>
                    <a:gd name="connsiteY166" fmla="*/ 22869 h 472206"/>
                    <a:gd name="connsiteX167" fmla="*/ 186304 w 225596"/>
                    <a:gd name="connsiteY167" fmla="*/ 30069 h 472206"/>
                    <a:gd name="connsiteX168" fmla="*/ 150716 w 225596"/>
                    <a:gd name="connsiteY168" fmla="*/ 14399 h 472206"/>
                    <a:gd name="connsiteX169" fmla="*/ 125296 w 225596"/>
                    <a:gd name="connsiteY169" fmla="*/ 14399 h 472206"/>
                    <a:gd name="connsiteX170" fmla="*/ 118094 w 225596"/>
                    <a:gd name="connsiteY170" fmla="*/ 7200 h 472206"/>
                    <a:gd name="connsiteX171" fmla="*/ 125296 w 225596"/>
                    <a:gd name="connsiteY171" fmla="*/ 0 h 472206"/>
                    <a:gd name="connsiteX172" fmla="*/ 150716 w 225596"/>
                    <a:gd name="connsiteY172" fmla="*/ 0 h 472206"/>
                    <a:gd name="connsiteX173" fmla="*/ 157919 w 225596"/>
                    <a:gd name="connsiteY173" fmla="*/ 7200 h 472206"/>
                    <a:gd name="connsiteX174" fmla="*/ 150716 w 225596"/>
                    <a:gd name="connsiteY174" fmla="*/ 14399 h 472206"/>
                    <a:gd name="connsiteX175" fmla="*/ 99877 w 225596"/>
                    <a:gd name="connsiteY175" fmla="*/ 14399 h 472206"/>
                    <a:gd name="connsiteX176" fmla="*/ 74457 w 225596"/>
                    <a:gd name="connsiteY176" fmla="*/ 14399 h 472206"/>
                    <a:gd name="connsiteX177" fmla="*/ 66831 w 225596"/>
                    <a:gd name="connsiteY177" fmla="*/ 7200 h 472206"/>
                    <a:gd name="connsiteX178" fmla="*/ 74457 w 225596"/>
                    <a:gd name="connsiteY178" fmla="*/ 0 h 472206"/>
                    <a:gd name="connsiteX179" fmla="*/ 99877 w 225596"/>
                    <a:gd name="connsiteY179" fmla="*/ 0 h 472206"/>
                    <a:gd name="connsiteX180" fmla="*/ 107079 w 225596"/>
                    <a:gd name="connsiteY180" fmla="*/ 7200 h 472206"/>
                    <a:gd name="connsiteX181" fmla="*/ 99877 w 225596"/>
                    <a:gd name="connsiteY181" fmla="*/ 14399 h 47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225596" h="472206">
                      <a:moveTo>
                        <a:pt x="112586" y="472207"/>
                      </a:moveTo>
                      <a:cubicBezTo>
                        <a:pt x="110468" y="472207"/>
                        <a:pt x="108350" y="471360"/>
                        <a:pt x="107079" y="469666"/>
                      </a:cubicBezTo>
                      <a:lnTo>
                        <a:pt x="90980" y="449761"/>
                      </a:lnTo>
                      <a:cubicBezTo>
                        <a:pt x="88438" y="446796"/>
                        <a:pt x="88861" y="442138"/>
                        <a:pt x="91827" y="439597"/>
                      </a:cubicBezTo>
                      <a:cubicBezTo>
                        <a:pt x="95216" y="437056"/>
                        <a:pt x="99453" y="437479"/>
                        <a:pt x="102418" y="440867"/>
                      </a:cubicBezTo>
                      <a:lnTo>
                        <a:pt x="113010" y="453573"/>
                      </a:lnTo>
                      <a:lnTo>
                        <a:pt x="123602" y="440444"/>
                      </a:lnTo>
                      <a:cubicBezTo>
                        <a:pt x="126144" y="437056"/>
                        <a:pt x="130804" y="436632"/>
                        <a:pt x="133770" y="439597"/>
                      </a:cubicBezTo>
                      <a:cubicBezTo>
                        <a:pt x="136736" y="442138"/>
                        <a:pt x="137159" y="446796"/>
                        <a:pt x="134617" y="449761"/>
                      </a:cubicBezTo>
                      <a:lnTo>
                        <a:pt x="118518" y="469666"/>
                      </a:lnTo>
                      <a:cubicBezTo>
                        <a:pt x="118094" y="470089"/>
                        <a:pt x="117671" y="470513"/>
                        <a:pt x="117247" y="470936"/>
                      </a:cubicBezTo>
                      <a:cubicBezTo>
                        <a:pt x="115976" y="471783"/>
                        <a:pt x="114281" y="472207"/>
                        <a:pt x="112586" y="472207"/>
                      </a:cubicBezTo>
                      <a:close/>
                      <a:moveTo>
                        <a:pt x="80388" y="432821"/>
                      </a:moveTo>
                      <a:cubicBezTo>
                        <a:pt x="78270" y="432821"/>
                        <a:pt x="76151" y="431974"/>
                        <a:pt x="74457" y="430280"/>
                      </a:cubicBezTo>
                      <a:lnTo>
                        <a:pt x="58358" y="410375"/>
                      </a:lnTo>
                      <a:cubicBezTo>
                        <a:pt x="55815" y="407411"/>
                        <a:pt x="56239" y="402752"/>
                        <a:pt x="59628" y="400211"/>
                      </a:cubicBezTo>
                      <a:cubicBezTo>
                        <a:pt x="62594" y="397670"/>
                        <a:pt x="67255" y="398093"/>
                        <a:pt x="69796" y="401058"/>
                      </a:cubicBezTo>
                      <a:lnTo>
                        <a:pt x="85896" y="420963"/>
                      </a:lnTo>
                      <a:cubicBezTo>
                        <a:pt x="88438" y="423927"/>
                        <a:pt x="88014" y="428586"/>
                        <a:pt x="85048" y="431127"/>
                      </a:cubicBezTo>
                      <a:cubicBezTo>
                        <a:pt x="83353" y="432397"/>
                        <a:pt x="81659" y="432821"/>
                        <a:pt x="80388" y="432821"/>
                      </a:cubicBezTo>
                      <a:close/>
                      <a:moveTo>
                        <a:pt x="145209" y="432397"/>
                      </a:moveTo>
                      <a:cubicBezTo>
                        <a:pt x="143514" y="432397"/>
                        <a:pt x="141819" y="431974"/>
                        <a:pt x="140548" y="430703"/>
                      </a:cubicBezTo>
                      <a:cubicBezTo>
                        <a:pt x="137583" y="428162"/>
                        <a:pt x="137159" y="423504"/>
                        <a:pt x="139701" y="420539"/>
                      </a:cubicBezTo>
                      <a:lnTo>
                        <a:pt x="155801" y="400635"/>
                      </a:lnTo>
                      <a:cubicBezTo>
                        <a:pt x="158343" y="397670"/>
                        <a:pt x="163003" y="397246"/>
                        <a:pt x="165968" y="399788"/>
                      </a:cubicBezTo>
                      <a:cubicBezTo>
                        <a:pt x="169358" y="402328"/>
                        <a:pt x="169781" y="406987"/>
                        <a:pt x="167239" y="409952"/>
                      </a:cubicBezTo>
                      <a:lnTo>
                        <a:pt x="151140" y="429856"/>
                      </a:lnTo>
                      <a:cubicBezTo>
                        <a:pt x="149446" y="431550"/>
                        <a:pt x="147327" y="432397"/>
                        <a:pt x="145209" y="432397"/>
                      </a:cubicBezTo>
                      <a:close/>
                      <a:moveTo>
                        <a:pt x="47766" y="393011"/>
                      </a:moveTo>
                      <a:cubicBezTo>
                        <a:pt x="45648" y="393011"/>
                        <a:pt x="43529" y="392165"/>
                        <a:pt x="42258" y="390470"/>
                      </a:cubicBezTo>
                      <a:lnTo>
                        <a:pt x="26159" y="370566"/>
                      </a:lnTo>
                      <a:cubicBezTo>
                        <a:pt x="23617" y="367601"/>
                        <a:pt x="24040" y="362943"/>
                        <a:pt x="27006" y="360402"/>
                      </a:cubicBezTo>
                      <a:cubicBezTo>
                        <a:pt x="29972" y="357861"/>
                        <a:pt x="34632" y="358284"/>
                        <a:pt x="37174" y="361249"/>
                      </a:cubicBezTo>
                      <a:lnTo>
                        <a:pt x="53273" y="381153"/>
                      </a:lnTo>
                      <a:cubicBezTo>
                        <a:pt x="55815" y="384118"/>
                        <a:pt x="55392" y="388776"/>
                        <a:pt x="52426" y="391317"/>
                      </a:cubicBezTo>
                      <a:cubicBezTo>
                        <a:pt x="51155" y="392588"/>
                        <a:pt x="49460" y="393011"/>
                        <a:pt x="47766" y="393011"/>
                      </a:cubicBezTo>
                      <a:close/>
                      <a:moveTo>
                        <a:pt x="177831" y="393011"/>
                      </a:moveTo>
                      <a:cubicBezTo>
                        <a:pt x="176136" y="393011"/>
                        <a:pt x="174441" y="392588"/>
                        <a:pt x="173171" y="391317"/>
                      </a:cubicBezTo>
                      <a:cubicBezTo>
                        <a:pt x="169781" y="388776"/>
                        <a:pt x="169358" y="384118"/>
                        <a:pt x="172323" y="381153"/>
                      </a:cubicBezTo>
                      <a:lnTo>
                        <a:pt x="188423" y="361249"/>
                      </a:lnTo>
                      <a:cubicBezTo>
                        <a:pt x="190965" y="358284"/>
                        <a:pt x="195625" y="357861"/>
                        <a:pt x="198591" y="360402"/>
                      </a:cubicBezTo>
                      <a:cubicBezTo>
                        <a:pt x="201980" y="362943"/>
                        <a:pt x="202404" y="367601"/>
                        <a:pt x="199438" y="370989"/>
                      </a:cubicBezTo>
                      <a:lnTo>
                        <a:pt x="183339" y="390894"/>
                      </a:lnTo>
                      <a:cubicBezTo>
                        <a:pt x="182068" y="392165"/>
                        <a:pt x="179949" y="393011"/>
                        <a:pt x="177831" y="393011"/>
                      </a:cubicBezTo>
                      <a:close/>
                      <a:moveTo>
                        <a:pt x="15144" y="353626"/>
                      </a:moveTo>
                      <a:cubicBezTo>
                        <a:pt x="13025" y="353626"/>
                        <a:pt x="10907" y="352779"/>
                        <a:pt x="9636" y="351085"/>
                      </a:cubicBezTo>
                      <a:lnTo>
                        <a:pt x="1586" y="341344"/>
                      </a:lnTo>
                      <a:cubicBezTo>
                        <a:pt x="-108" y="339227"/>
                        <a:pt x="-532" y="336262"/>
                        <a:pt x="739" y="333721"/>
                      </a:cubicBezTo>
                      <a:cubicBezTo>
                        <a:pt x="2010" y="331180"/>
                        <a:pt x="4552" y="329486"/>
                        <a:pt x="7518" y="329486"/>
                      </a:cubicBezTo>
                      <a:lnTo>
                        <a:pt x="20228" y="329486"/>
                      </a:lnTo>
                      <a:cubicBezTo>
                        <a:pt x="24464" y="329486"/>
                        <a:pt x="27430" y="332874"/>
                        <a:pt x="27430" y="336685"/>
                      </a:cubicBezTo>
                      <a:cubicBezTo>
                        <a:pt x="27430" y="340073"/>
                        <a:pt x="25312" y="342615"/>
                        <a:pt x="22346" y="343885"/>
                      </a:cubicBezTo>
                      <a:cubicBezTo>
                        <a:pt x="23617" y="346850"/>
                        <a:pt x="22770" y="350238"/>
                        <a:pt x="20228" y="352355"/>
                      </a:cubicBezTo>
                      <a:cubicBezTo>
                        <a:pt x="18533" y="353202"/>
                        <a:pt x="16838" y="353626"/>
                        <a:pt x="15144" y="353626"/>
                      </a:cubicBezTo>
                      <a:close/>
                      <a:moveTo>
                        <a:pt x="210029" y="353626"/>
                      </a:moveTo>
                      <a:cubicBezTo>
                        <a:pt x="208335" y="353626"/>
                        <a:pt x="206640" y="353202"/>
                        <a:pt x="205369" y="351932"/>
                      </a:cubicBezTo>
                      <a:cubicBezTo>
                        <a:pt x="202827" y="349814"/>
                        <a:pt x="201980" y="346426"/>
                        <a:pt x="203251" y="343885"/>
                      </a:cubicBezTo>
                      <a:cubicBezTo>
                        <a:pt x="200285" y="343038"/>
                        <a:pt x="197743" y="340073"/>
                        <a:pt x="197743" y="336685"/>
                      </a:cubicBezTo>
                      <a:cubicBezTo>
                        <a:pt x="197743" y="332450"/>
                        <a:pt x="201133" y="329486"/>
                        <a:pt x="204946" y="329486"/>
                      </a:cubicBezTo>
                      <a:lnTo>
                        <a:pt x="218079" y="329486"/>
                      </a:lnTo>
                      <a:cubicBezTo>
                        <a:pt x="221045" y="329486"/>
                        <a:pt x="223587" y="331180"/>
                        <a:pt x="224858" y="333721"/>
                      </a:cubicBezTo>
                      <a:cubicBezTo>
                        <a:pt x="226129" y="336262"/>
                        <a:pt x="225705" y="339227"/>
                        <a:pt x="224011" y="341344"/>
                      </a:cubicBezTo>
                      <a:lnTo>
                        <a:pt x="215961" y="351085"/>
                      </a:lnTo>
                      <a:cubicBezTo>
                        <a:pt x="214266" y="352355"/>
                        <a:pt x="212148" y="353626"/>
                        <a:pt x="210029" y="353626"/>
                      </a:cubicBezTo>
                      <a:close/>
                      <a:moveTo>
                        <a:pt x="38869" y="337532"/>
                      </a:moveTo>
                      <a:cubicBezTo>
                        <a:pt x="35056" y="337532"/>
                        <a:pt x="31667" y="334145"/>
                        <a:pt x="31667" y="330333"/>
                      </a:cubicBezTo>
                      <a:lnTo>
                        <a:pt x="31667" y="304923"/>
                      </a:lnTo>
                      <a:cubicBezTo>
                        <a:pt x="31667" y="300688"/>
                        <a:pt x="35056" y="297723"/>
                        <a:pt x="38869" y="297723"/>
                      </a:cubicBezTo>
                      <a:cubicBezTo>
                        <a:pt x="43105" y="297723"/>
                        <a:pt x="46495" y="301111"/>
                        <a:pt x="46495" y="304923"/>
                      </a:cubicBezTo>
                      <a:lnTo>
                        <a:pt x="46495" y="330333"/>
                      </a:lnTo>
                      <a:cubicBezTo>
                        <a:pt x="46495" y="334145"/>
                        <a:pt x="43105" y="337532"/>
                        <a:pt x="38869" y="337532"/>
                      </a:cubicBezTo>
                      <a:close/>
                      <a:moveTo>
                        <a:pt x="186304" y="337109"/>
                      </a:moveTo>
                      <a:cubicBezTo>
                        <a:pt x="182068" y="337109"/>
                        <a:pt x="179102" y="333721"/>
                        <a:pt x="179102" y="329909"/>
                      </a:cubicBezTo>
                      <a:lnTo>
                        <a:pt x="179102" y="304076"/>
                      </a:lnTo>
                      <a:cubicBezTo>
                        <a:pt x="179102" y="300264"/>
                        <a:pt x="182491" y="296876"/>
                        <a:pt x="186304" y="296876"/>
                      </a:cubicBezTo>
                      <a:cubicBezTo>
                        <a:pt x="190541" y="296876"/>
                        <a:pt x="193506" y="300264"/>
                        <a:pt x="193506" y="304076"/>
                      </a:cubicBezTo>
                      <a:lnTo>
                        <a:pt x="193506" y="329909"/>
                      </a:lnTo>
                      <a:cubicBezTo>
                        <a:pt x="193506" y="333721"/>
                        <a:pt x="190117" y="337109"/>
                        <a:pt x="186304" y="337109"/>
                      </a:cubicBezTo>
                      <a:close/>
                      <a:moveTo>
                        <a:pt x="38869" y="286289"/>
                      </a:moveTo>
                      <a:cubicBezTo>
                        <a:pt x="35056" y="286289"/>
                        <a:pt x="31667" y="282900"/>
                        <a:pt x="31667" y="279089"/>
                      </a:cubicBezTo>
                      <a:lnTo>
                        <a:pt x="31667" y="253679"/>
                      </a:lnTo>
                      <a:cubicBezTo>
                        <a:pt x="31667" y="249444"/>
                        <a:pt x="35056" y="246479"/>
                        <a:pt x="38869" y="246479"/>
                      </a:cubicBezTo>
                      <a:cubicBezTo>
                        <a:pt x="43105" y="246479"/>
                        <a:pt x="46495" y="249867"/>
                        <a:pt x="46495" y="253679"/>
                      </a:cubicBezTo>
                      <a:lnTo>
                        <a:pt x="46495" y="279089"/>
                      </a:lnTo>
                      <a:cubicBezTo>
                        <a:pt x="46495" y="282900"/>
                        <a:pt x="43105" y="286289"/>
                        <a:pt x="38869" y="286289"/>
                      </a:cubicBezTo>
                      <a:close/>
                      <a:moveTo>
                        <a:pt x="186304" y="285865"/>
                      </a:moveTo>
                      <a:cubicBezTo>
                        <a:pt x="182068" y="285865"/>
                        <a:pt x="179102" y="282477"/>
                        <a:pt x="179102" y="278665"/>
                      </a:cubicBezTo>
                      <a:lnTo>
                        <a:pt x="179102" y="253255"/>
                      </a:lnTo>
                      <a:cubicBezTo>
                        <a:pt x="179102" y="249020"/>
                        <a:pt x="182491" y="246056"/>
                        <a:pt x="186304" y="246056"/>
                      </a:cubicBezTo>
                      <a:cubicBezTo>
                        <a:pt x="190541" y="246056"/>
                        <a:pt x="193506" y="249444"/>
                        <a:pt x="193506" y="253255"/>
                      </a:cubicBezTo>
                      <a:lnTo>
                        <a:pt x="193506" y="278665"/>
                      </a:lnTo>
                      <a:cubicBezTo>
                        <a:pt x="193506" y="282477"/>
                        <a:pt x="190117" y="285865"/>
                        <a:pt x="186304" y="285865"/>
                      </a:cubicBezTo>
                      <a:close/>
                      <a:moveTo>
                        <a:pt x="38869" y="235045"/>
                      </a:moveTo>
                      <a:cubicBezTo>
                        <a:pt x="35056" y="235045"/>
                        <a:pt x="31667" y="231657"/>
                        <a:pt x="31667" y="227845"/>
                      </a:cubicBezTo>
                      <a:lnTo>
                        <a:pt x="31667" y="202011"/>
                      </a:lnTo>
                      <a:cubicBezTo>
                        <a:pt x="31667" y="197776"/>
                        <a:pt x="35056" y="194812"/>
                        <a:pt x="38869" y="194812"/>
                      </a:cubicBezTo>
                      <a:cubicBezTo>
                        <a:pt x="43105" y="194812"/>
                        <a:pt x="46495" y="198200"/>
                        <a:pt x="46495" y="202011"/>
                      </a:cubicBezTo>
                      <a:lnTo>
                        <a:pt x="46495" y="227845"/>
                      </a:lnTo>
                      <a:cubicBezTo>
                        <a:pt x="46495" y="231657"/>
                        <a:pt x="43105" y="235045"/>
                        <a:pt x="38869" y="235045"/>
                      </a:cubicBezTo>
                      <a:close/>
                      <a:moveTo>
                        <a:pt x="186304" y="234621"/>
                      </a:moveTo>
                      <a:cubicBezTo>
                        <a:pt x="182068" y="234621"/>
                        <a:pt x="179102" y="231233"/>
                        <a:pt x="179102" y="227422"/>
                      </a:cubicBezTo>
                      <a:lnTo>
                        <a:pt x="179102" y="202011"/>
                      </a:lnTo>
                      <a:cubicBezTo>
                        <a:pt x="179102" y="197776"/>
                        <a:pt x="182491" y="194812"/>
                        <a:pt x="186304" y="194812"/>
                      </a:cubicBezTo>
                      <a:cubicBezTo>
                        <a:pt x="190541" y="194812"/>
                        <a:pt x="193506" y="198200"/>
                        <a:pt x="193506" y="202011"/>
                      </a:cubicBezTo>
                      <a:lnTo>
                        <a:pt x="193506" y="227422"/>
                      </a:lnTo>
                      <a:cubicBezTo>
                        <a:pt x="193506" y="231657"/>
                        <a:pt x="190117" y="234621"/>
                        <a:pt x="186304" y="234621"/>
                      </a:cubicBezTo>
                      <a:close/>
                      <a:moveTo>
                        <a:pt x="38869" y="183801"/>
                      </a:moveTo>
                      <a:cubicBezTo>
                        <a:pt x="35056" y="183801"/>
                        <a:pt x="31667" y="180413"/>
                        <a:pt x="31667" y="176601"/>
                      </a:cubicBezTo>
                      <a:lnTo>
                        <a:pt x="31667" y="151191"/>
                      </a:lnTo>
                      <a:cubicBezTo>
                        <a:pt x="31667" y="146956"/>
                        <a:pt x="35056" y="143991"/>
                        <a:pt x="38869" y="143991"/>
                      </a:cubicBezTo>
                      <a:cubicBezTo>
                        <a:pt x="43105" y="143991"/>
                        <a:pt x="46495" y="147379"/>
                        <a:pt x="46495" y="151191"/>
                      </a:cubicBezTo>
                      <a:lnTo>
                        <a:pt x="46495" y="176601"/>
                      </a:lnTo>
                      <a:cubicBezTo>
                        <a:pt x="46495" y="180413"/>
                        <a:pt x="43105" y="183801"/>
                        <a:pt x="38869" y="183801"/>
                      </a:cubicBezTo>
                      <a:close/>
                      <a:moveTo>
                        <a:pt x="186304" y="183377"/>
                      </a:moveTo>
                      <a:cubicBezTo>
                        <a:pt x="182068" y="183377"/>
                        <a:pt x="179102" y="179989"/>
                        <a:pt x="179102" y="176178"/>
                      </a:cubicBezTo>
                      <a:lnTo>
                        <a:pt x="179102" y="150767"/>
                      </a:lnTo>
                      <a:cubicBezTo>
                        <a:pt x="179102" y="146532"/>
                        <a:pt x="182491" y="143568"/>
                        <a:pt x="186304" y="143568"/>
                      </a:cubicBezTo>
                      <a:cubicBezTo>
                        <a:pt x="190541" y="143568"/>
                        <a:pt x="193506" y="146956"/>
                        <a:pt x="193506" y="150767"/>
                      </a:cubicBezTo>
                      <a:lnTo>
                        <a:pt x="193506" y="176178"/>
                      </a:lnTo>
                      <a:cubicBezTo>
                        <a:pt x="193506" y="180413"/>
                        <a:pt x="190117" y="183377"/>
                        <a:pt x="186304" y="183377"/>
                      </a:cubicBezTo>
                      <a:close/>
                      <a:moveTo>
                        <a:pt x="38869" y="132557"/>
                      </a:moveTo>
                      <a:cubicBezTo>
                        <a:pt x="35056" y="132557"/>
                        <a:pt x="31667" y="129169"/>
                        <a:pt x="31667" y="125357"/>
                      </a:cubicBezTo>
                      <a:lnTo>
                        <a:pt x="31667" y="99947"/>
                      </a:lnTo>
                      <a:cubicBezTo>
                        <a:pt x="31667" y="95712"/>
                        <a:pt x="35056" y="92324"/>
                        <a:pt x="38869" y="92324"/>
                      </a:cubicBezTo>
                      <a:cubicBezTo>
                        <a:pt x="43105" y="92324"/>
                        <a:pt x="46495" y="95712"/>
                        <a:pt x="46495" y="99947"/>
                      </a:cubicBezTo>
                      <a:lnTo>
                        <a:pt x="46495" y="125357"/>
                      </a:lnTo>
                      <a:cubicBezTo>
                        <a:pt x="46495" y="129169"/>
                        <a:pt x="43105" y="132557"/>
                        <a:pt x="38869" y="132557"/>
                      </a:cubicBezTo>
                      <a:close/>
                      <a:moveTo>
                        <a:pt x="186304" y="132557"/>
                      </a:moveTo>
                      <a:cubicBezTo>
                        <a:pt x="182068" y="132557"/>
                        <a:pt x="179102" y="129169"/>
                        <a:pt x="179102" y="125357"/>
                      </a:cubicBezTo>
                      <a:lnTo>
                        <a:pt x="179102" y="99947"/>
                      </a:lnTo>
                      <a:cubicBezTo>
                        <a:pt x="179102" y="95712"/>
                        <a:pt x="182491" y="92747"/>
                        <a:pt x="186304" y="92747"/>
                      </a:cubicBezTo>
                      <a:cubicBezTo>
                        <a:pt x="190541" y="92747"/>
                        <a:pt x="193506" y="96135"/>
                        <a:pt x="193506" y="99947"/>
                      </a:cubicBezTo>
                      <a:lnTo>
                        <a:pt x="193506" y="125357"/>
                      </a:lnTo>
                      <a:cubicBezTo>
                        <a:pt x="193506" y="129169"/>
                        <a:pt x="190117" y="132557"/>
                        <a:pt x="186304" y="132557"/>
                      </a:cubicBezTo>
                      <a:close/>
                      <a:moveTo>
                        <a:pt x="38869" y="81736"/>
                      </a:moveTo>
                      <a:cubicBezTo>
                        <a:pt x="35056" y="81736"/>
                        <a:pt x="31667" y="78348"/>
                        <a:pt x="31667" y="74113"/>
                      </a:cubicBezTo>
                      <a:lnTo>
                        <a:pt x="31667" y="48703"/>
                      </a:lnTo>
                      <a:cubicBezTo>
                        <a:pt x="31667" y="44892"/>
                        <a:pt x="35056" y="41503"/>
                        <a:pt x="38869" y="41503"/>
                      </a:cubicBezTo>
                      <a:cubicBezTo>
                        <a:pt x="43105" y="41503"/>
                        <a:pt x="46495" y="44892"/>
                        <a:pt x="46495" y="48703"/>
                      </a:cubicBezTo>
                      <a:lnTo>
                        <a:pt x="46495" y="74113"/>
                      </a:lnTo>
                      <a:cubicBezTo>
                        <a:pt x="46495" y="78348"/>
                        <a:pt x="43105" y="81736"/>
                        <a:pt x="38869" y="81736"/>
                      </a:cubicBezTo>
                      <a:close/>
                      <a:moveTo>
                        <a:pt x="186304" y="81313"/>
                      </a:moveTo>
                      <a:cubicBezTo>
                        <a:pt x="182068" y="81313"/>
                        <a:pt x="179102" y="77925"/>
                        <a:pt x="179102" y="74113"/>
                      </a:cubicBezTo>
                      <a:lnTo>
                        <a:pt x="179102" y="48703"/>
                      </a:lnTo>
                      <a:cubicBezTo>
                        <a:pt x="179102" y="44468"/>
                        <a:pt x="182491" y="41503"/>
                        <a:pt x="186304" y="41503"/>
                      </a:cubicBezTo>
                      <a:cubicBezTo>
                        <a:pt x="190541" y="41503"/>
                        <a:pt x="193506" y="44892"/>
                        <a:pt x="193506" y="48703"/>
                      </a:cubicBezTo>
                      <a:lnTo>
                        <a:pt x="193506" y="74113"/>
                      </a:lnTo>
                      <a:cubicBezTo>
                        <a:pt x="193506" y="77925"/>
                        <a:pt x="190117" y="81313"/>
                        <a:pt x="186304" y="81313"/>
                      </a:cubicBezTo>
                      <a:close/>
                      <a:moveTo>
                        <a:pt x="38869" y="30492"/>
                      </a:moveTo>
                      <a:cubicBezTo>
                        <a:pt x="35056" y="30492"/>
                        <a:pt x="31667" y="27104"/>
                        <a:pt x="31667" y="23293"/>
                      </a:cubicBezTo>
                      <a:lnTo>
                        <a:pt x="31667" y="7200"/>
                      </a:lnTo>
                      <a:cubicBezTo>
                        <a:pt x="31667" y="2965"/>
                        <a:pt x="35056" y="0"/>
                        <a:pt x="38869" y="0"/>
                      </a:cubicBezTo>
                      <a:lnTo>
                        <a:pt x="48190" y="0"/>
                      </a:lnTo>
                      <a:cubicBezTo>
                        <a:pt x="52426" y="0"/>
                        <a:pt x="55392" y="3388"/>
                        <a:pt x="55392" y="7200"/>
                      </a:cubicBezTo>
                      <a:cubicBezTo>
                        <a:pt x="55392" y="11435"/>
                        <a:pt x="52003" y="14399"/>
                        <a:pt x="48190" y="14399"/>
                      </a:cubicBezTo>
                      <a:lnTo>
                        <a:pt x="46071" y="14399"/>
                      </a:lnTo>
                      <a:lnTo>
                        <a:pt x="46071" y="23293"/>
                      </a:lnTo>
                      <a:cubicBezTo>
                        <a:pt x="46495" y="27104"/>
                        <a:pt x="43105" y="30492"/>
                        <a:pt x="38869" y="30492"/>
                      </a:cubicBezTo>
                      <a:close/>
                      <a:moveTo>
                        <a:pt x="186304" y="30069"/>
                      </a:moveTo>
                      <a:cubicBezTo>
                        <a:pt x="182068" y="30069"/>
                        <a:pt x="179102" y="26681"/>
                        <a:pt x="179102" y="22869"/>
                      </a:cubicBezTo>
                      <a:lnTo>
                        <a:pt x="179102" y="14399"/>
                      </a:lnTo>
                      <a:lnTo>
                        <a:pt x="176560" y="14399"/>
                      </a:lnTo>
                      <a:cubicBezTo>
                        <a:pt x="172323" y="14399"/>
                        <a:pt x="169358" y="11011"/>
                        <a:pt x="169358" y="7200"/>
                      </a:cubicBezTo>
                      <a:cubicBezTo>
                        <a:pt x="169358" y="2965"/>
                        <a:pt x="172747" y="0"/>
                        <a:pt x="176560" y="0"/>
                      </a:cubicBezTo>
                      <a:lnTo>
                        <a:pt x="186304" y="0"/>
                      </a:lnTo>
                      <a:cubicBezTo>
                        <a:pt x="190541" y="0"/>
                        <a:pt x="193506" y="3388"/>
                        <a:pt x="193506" y="7200"/>
                      </a:cubicBezTo>
                      <a:lnTo>
                        <a:pt x="193506" y="22869"/>
                      </a:lnTo>
                      <a:cubicBezTo>
                        <a:pt x="193506" y="26681"/>
                        <a:pt x="190117" y="30069"/>
                        <a:pt x="186304" y="30069"/>
                      </a:cubicBezTo>
                      <a:close/>
                      <a:moveTo>
                        <a:pt x="150716" y="14399"/>
                      </a:moveTo>
                      <a:lnTo>
                        <a:pt x="125296" y="14399"/>
                      </a:lnTo>
                      <a:cubicBezTo>
                        <a:pt x="121060" y="14399"/>
                        <a:pt x="118094" y="11011"/>
                        <a:pt x="118094" y="7200"/>
                      </a:cubicBezTo>
                      <a:cubicBezTo>
                        <a:pt x="118094" y="2965"/>
                        <a:pt x="121483" y="0"/>
                        <a:pt x="125296" y="0"/>
                      </a:cubicBezTo>
                      <a:lnTo>
                        <a:pt x="150716" y="0"/>
                      </a:lnTo>
                      <a:cubicBezTo>
                        <a:pt x="154953" y="0"/>
                        <a:pt x="157919" y="3388"/>
                        <a:pt x="157919" y="7200"/>
                      </a:cubicBezTo>
                      <a:cubicBezTo>
                        <a:pt x="158343" y="11011"/>
                        <a:pt x="154953" y="14399"/>
                        <a:pt x="150716" y="14399"/>
                      </a:cubicBezTo>
                      <a:close/>
                      <a:moveTo>
                        <a:pt x="99877" y="14399"/>
                      </a:moveTo>
                      <a:lnTo>
                        <a:pt x="74457" y="14399"/>
                      </a:lnTo>
                      <a:cubicBezTo>
                        <a:pt x="70220" y="14399"/>
                        <a:pt x="66831" y="11011"/>
                        <a:pt x="66831" y="7200"/>
                      </a:cubicBezTo>
                      <a:cubicBezTo>
                        <a:pt x="66831" y="2965"/>
                        <a:pt x="70220" y="0"/>
                        <a:pt x="74457" y="0"/>
                      </a:cubicBezTo>
                      <a:lnTo>
                        <a:pt x="99877" y="0"/>
                      </a:lnTo>
                      <a:cubicBezTo>
                        <a:pt x="104113" y="0"/>
                        <a:pt x="107079" y="3388"/>
                        <a:pt x="107079" y="7200"/>
                      </a:cubicBezTo>
                      <a:cubicBezTo>
                        <a:pt x="107079" y="11011"/>
                        <a:pt x="103690" y="14399"/>
                        <a:pt x="99877" y="14399"/>
                      </a:cubicBezTo>
                      <a:close/>
                    </a:path>
                  </a:pathLst>
                </a:custGeom>
                <a:grpFill/>
                <a:ln w="4233" cap="flat">
                  <a:noFill/>
                  <a:prstDash val="solid"/>
                  <a:miter/>
                </a:ln>
              </p:spPr>
              <p:txBody>
                <a:bodyPr rtlCol="0" anchor="ctr"/>
                <a:lstStyle/>
                <a:p>
                  <a:endParaRPr lang="en-US"/>
                </a:p>
              </p:txBody>
            </p:sp>
          </p:grpSp>
          <p:grpSp>
            <p:nvGrpSpPr>
              <p:cNvPr id="60" name="Graphic 8">
                <a:extLst>
                  <a:ext uri="{FF2B5EF4-FFF2-40B4-BE49-F238E27FC236}">
                    <a16:creationId xmlns:a16="http://schemas.microsoft.com/office/drawing/2014/main" id="{0B424CB4-FE18-34F1-5562-E79813C695A0}"/>
                  </a:ext>
                </a:extLst>
              </p:cNvPr>
              <p:cNvGrpSpPr/>
              <p:nvPr/>
            </p:nvGrpSpPr>
            <p:grpSpPr>
              <a:xfrm>
                <a:off x="6962626" y="2623492"/>
                <a:ext cx="101190" cy="345155"/>
                <a:chOff x="6962626" y="2623492"/>
                <a:chExt cx="101190" cy="345155"/>
              </a:xfrm>
              <a:grpFill/>
            </p:grpSpPr>
            <p:sp>
              <p:nvSpPr>
                <p:cNvPr id="64" name="Freeform 196">
                  <a:extLst>
                    <a:ext uri="{FF2B5EF4-FFF2-40B4-BE49-F238E27FC236}">
                      <a16:creationId xmlns:a16="http://schemas.microsoft.com/office/drawing/2014/main" id="{851DFFD4-21C5-9175-8E64-32C20EB80D0E}"/>
                    </a:ext>
                  </a:extLst>
                </p:cNvPr>
                <p:cNvSpPr/>
                <p:nvPr/>
              </p:nvSpPr>
              <p:spPr>
                <a:xfrm>
                  <a:off x="6962626" y="2884910"/>
                  <a:ext cx="101190" cy="83737"/>
                </a:xfrm>
                <a:custGeom>
                  <a:avLst/>
                  <a:gdLst>
                    <a:gd name="connsiteX0" fmla="*/ 50703 w 101190"/>
                    <a:gd name="connsiteY0" fmla="*/ 83738 h 83737"/>
                    <a:gd name="connsiteX1" fmla="*/ 44349 w 101190"/>
                    <a:gd name="connsiteY1" fmla="*/ 80350 h 83737"/>
                    <a:gd name="connsiteX2" fmla="*/ 1135 w 101190"/>
                    <a:gd name="connsiteY2" fmla="*/ 11319 h 83737"/>
                    <a:gd name="connsiteX3" fmla="*/ 3677 w 101190"/>
                    <a:gd name="connsiteY3" fmla="*/ 1154 h 83737"/>
                    <a:gd name="connsiteX4" fmla="*/ 13845 w 101190"/>
                    <a:gd name="connsiteY4" fmla="*/ 3272 h 83737"/>
                    <a:gd name="connsiteX5" fmla="*/ 50703 w 101190"/>
                    <a:gd name="connsiteY5" fmla="*/ 62139 h 83737"/>
                    <a:gd name="connsiteX6" fmla="*/ 87563 w 101190"/>
                    <a:gd name="connsiteY6" fmla="*/ 3272 h 83737"/>
                    <a:gd name="connsiteX7" fmla="*/ 97731 w 101190"/>
                    <a:gd name="connsiteY7" fmla="*/ 1154 h 83737"/>
                    <a:gd name="connsiteX8" fmla="*/ 99849 w 101190"/>
                    <a:gd name="connsiteY8" fmla="*/ 11319 h 83737"/>
                    <a:gd name="connsiteX9" fmla="*/ 56635 w 101190"/>
                    <a:gd name="connsiteY9" fmla="*/ 80350 h 83737"/>
                    <a:gd name="connsiteX10" fmla="*/ 50703 w 101190"/>
                    <a:gd name="connsiteY10" fmla="*/ 83738 h 8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190" h="83737">
                      <a:moveTo>
                        <a:pt x="50703" y="83738"/>
                      </a:moveTo>
                      <a:cubicBezTo>
                        <a:pt x="48162" y="83738"/>
                        <a:pt x="45620" y="82467"/>
                        <a:pt x="44349" y="80350"/>
                      </a:cubicBezTo>
                      <a:lnTo>
                        <a:pt x="1135" y="11319"/>
                      </a:lnTo>
                      <a:cubicBezTo>
                        <a:pt x="-983" y="7931"/>
                        <a:pt x="-136" y="3272"/>
                        <a:pt x="3677" y="1154"/>
                      </a:cubicBezTo>
                      <a:cubicBezTo>
                        <a:pt x="7066" y="-963"/>
                        <a:pt x="11727" y="-116"/>
                        <a:pt x="13845" y="3272"/>
                      </a:cubicBezTo>
                      <a:lnTo>
                        <a:pt x="50703" y="62139"/>
                      </a:lnTo>
                      <a:lnTo>
                        <a:pt x="87563" y="3272"/>
                      </a:lnTo>
                      <a:cubicBezTo>
                        <a:pt x="89681" y="-116"/>
                        <a:pt x="94341" y="-963"/>
                        <a:pt x="97731" y="1154"/>
                      </a:cubicBezTo>
                      <a:cubicBezTo>
                        <a:pt x="101120" y="3272"/>
                        <a:pt x="102391" y="7931"/>
                        <a:pt x="99849" y="11319"/>
                      </a:cubicBezTo>
                      <a:lnTo>
                        <a:pt x="56635" y="80350"/>
                      </a:lnTo>
                      <a:cubicBezTo>
                        <a:pt x="55364" y="82467"/>
                        <a:pt x="53246" y="83738"/>
                        <a:pt x="50703" y="83738"/>
                      </a:cubicBezTo>
                      <a:close/>
                    </a:path>
                  </a:pathLst>
                </a:custGeom>
                <a:grpFill/>
                <a:ln w="4233" cap="flat">
                  <a:noFill/>
                  <a:prstDash val="solid"/>
                  <a:miter/>
                </a:ln>
              </p:spPr>
              <p:txBody>
                <a:bodyPr rtlCol="0" anchor="ctr"/>
                <a:lstStyle/>
                <a:p>
                  <a:endParaRPr lang="en-US"/>
                </a:p>
              </p:txBody>
            </p:sp>
            <p:sp>
              <p:nvSpPr>
                <p:cNvPr id="65" name="Freeform 197">
                  <a:extLst>
                    <a:ext uri="{FF2B5EF4-FFF2-40B4-BE49-F238E27FC236}">
                      <a16:creationId xmlns:a16="http://schemas.microsoft.com/office/drawing/2014/main" id="{BDE63B5C-29B6-4256-AF40-16A80AE47C6F}"/>
                    </a:ext>
                  </a:extLst>
                </p:cNvPr>
                <p:cNvSpPr/>
                <p:nvPr/>
              </p:nvSpPr>
              <p:spPr>
                <a:xfrm>
                  <a:off x="7006127" y="2623492"/>
                  <a:ext cx="14404" cy="345155"/>
                </a:xfrm>
                <a:custGeom>
                  <a:avLst/>
                  <a:gdLst>
                    <a:gd name="connsiteX0" fmla="*/ 7202 w 14404"/>
                    <a:gd name="connsiteY0" fmla="*/ 345155 h 345155"/>
                    <a:gd name="connsiteX1" fmla="*/ 0 w 14404"/>
                    <a:gd name="connsiteY1" fmla="*/ 337532 h 345155"/>
                    <a:gd name="connsiteX2" fmla="*/ 0 w 14404"/>
                    <a:gd name="connsiteY2" fmla="*/ 313393 h 345155"/>
                    <a:gd name="connsiteX3" fmla="*/ 7202 w 14404"/>
                    <a:gd name="connsiteY3" fmla="*/ 306193 h 345155"/>
                    <a:gd name="connsiteX4" fmla="*/ 14405 w 14404"/>
                    <a:gd name="connsiteY4" fmla="*/ 313393 h 345155"/>
                    <a:gd name="connsiteX5" fmla="*/ 14405 w 14404"/>
                    <a:gd name="connsiteY5" fmla="*/ 337532 h 345155"/>
                    <a:gd name="connsiteX6" fmla="*/ 7202 w 14404"/>
                    <a:gd name="connsiteY6" fmla="*/ 345155 h 345155"/>
                    <a:gd name="connsiteX7" fmla="*/ 7202 w 14404"/>
                    <a:gd name="connsiteY7" fmla="*/ 295606 h 345155"/>
                    <a:gd name="connsiteX8" fmla="*/ 0 w 14404"/>
                    <a:gd name="connsiteY8" fmla="*/ 288406 h 345155"/>
                    <a:gd name="connsiteX9" fmla="*/ 0 w 14404"/>
                    <a:gd name="connsiteY9" fmla="*/ 262996 h 345155"/>
                    <a:gd name="connsiteX10" fmla="*/ 7202 w 14404"/>
                    <a:gd name="connsiteY10" fmla="*/ 255373 h 345155"/>
                    <a:gd name="connsiteX11" fmla="*/ 14405 w 14404"/>
                    <a:gd name="connsiteY11" fmla="*/ 262996 h 345155"/>
                    <a:gd name="connsiteX12" fmla="*/ 14405 w 14404"/>
                    <a:gd name="connsiteY12" fmla="*/ 288406 h 345155"/>
                    <a:gd name="connsiteX13" fmla="*/ 7202 w 14404"/>
                    <a:gd name="connsiteY13" fmla="*/ 295606 h 345155"/>
                    <a:gd name="connsiteX14" fmla="*/ 7202 w 14404"/>
                    <a:gd name="connsiteY14" fmla="*/ 244362 h 345155"/>
                    <a:gd name="connsiteX15" fmla="*/ 0 w 14404"/>
                    <a:gd name="connsiteY15" fmla="*/ 237162 h 345155"/>
                    <a:gd name="connsiteX16" fmla="*/ 0 w 14404"/>
                    <a:gd name="connsiteY16" fmla="*/ 211752 h 345155"/>
                    <a:gd name="connsiteX17" fmla="*/ 7202 w 14404"/>
                    <a:gd name="connsiteY17" fmla="*/ 204552 h 345155"/>
                    <a:gd name="connsiteX18" fmla="*/ 14405 w 14404"/>
                    <a:gd name="connsiteY18" fmla="*/ 211752 h 345155"/>
                    <a:gd name="connsiteX19" fmla="*/ 14405 w 14404"/>
                    <a:gd name="connsiteY19" fmla="*/ 237162 h 345155"/>
                    <a:gd name="connsiteX20" fmla="*/ 7202 w 14404"/>
                    <a:gd name="connsiteY20" fmla="*/ 244362 h 345155"/>
                    <a:gd name="connsiteX21" fmla="*/ 7202 w 14404"/>
                    <a:gd name="connsiteY21" fmla="*/ 193118 h 345155"/>
                    <a:gd name="connsiteX22" fmla="*/ 0 w 14404"/>
                    <a:gd name="connsiteY22" fmla="*/ 185918 h 345155"/>
                    <a:gd name="connsiteX23" fmla="*/ 0 w 14404"/>
                    <a:gd name="connsiteY23" fmla="*/ 160508 h 345155"/>
                    <a:gd name="connsiteX24" fmla="*/ 7202 w 14404"/>
                    <a:gd name="connsiteY24" fmla="*/ 153308 h 345155"/>
                    <a:gd name="connsiteX25" fmla="*/ 14405 w 14404"/>
                    <a:gd name="connsiteY25" fmla="*/ 160508 h 345155"/>
                    <a:gd name="connsiteX26" fmla="*/ 14405 w 14404"/>
                    <a:gd name="connsiteY26" fmla="*/ 185918 h 345155"/>
                    <a:gd name="connsiteX27" fmla="*/ 7202 w 14404"/>
                    <a:gd name="connsiteY27" fmla="*/ 193118 h 345155"/>
                    <a:gd name="connsiteX28" fmla="*/ 7202 w 14404"/>
                    <a:gd name="connsiteY28" fmla="*/ 141874 h 345155"/>
                    <a:gd name="connsiteX29" fmla="*/ 0 w 14404"/>
                    <a:gd name="connsiteY29" fmla="*/ 134674 h 345155"/>
                    <a:gd name="connsiteX30" fmla="*/ 0 w 14404"/>
                    <a:gd name="connsiteY30" fmla="*/ 109264 h 345155"/>
                    <a:gd name="connsiteX31" fmla="*/ 7202 w 14404"/>
                    <a:gd name="connsiteY31" fmla="*/ 102065 h 345155"/>
                    <a:gd name="connsiteX32" fmla="*/ 14405 w 14404"/>
                    <a:gd name="connsiteY32" fmla="*/ 109264 h 345155"/>
                    <a:gd name="connsiteX33" fmla="*/ 14405 w 14404"/>
                    <a:gd name="connsiteY33" fmla="*/ 134674 h 345155"/>
                    <a:gd name="connsiteX34" fmla="*/ 7202 w 14404"/>
                    <a:gd name="connsiteY34" fmla="*/ 141874 h 345155"/>
                    <a:gd name="connsiteX35" fmla="*/ 7202 w 14404"/>
                    <a:gd name="connsiteY35" fmla="*/ 91053 h 345155"/>
                    <a:gd name="connsiteX36" fmla="*/ 0 w 14404"/>
                    <a:gd name="connsiteY36" fmla="*/ 83854 h 345155"/>
                    <a:gd name="connsiteX37" fmla="*/ 0 w 14404"/>
                    <a:gd name="connsiteY37" fmla="*/ 58443 h 345155"/>
                    <a:gd name="connsiteX38" fmla="*/ 7202 w 14404"/>
                    <a:gd name="connsiteY38" fmla="*/ 51244 h 345155"/>
                    <a:gd name="connsiteX39" fmla="*/ 14405 w 14404"/>
                    <a:gd name="connsiteY39" fmla="*/ 58443 h 345155"/>
                    <a:gd name="connsiteX40" fmla="*/ 14405 w 14404"/>
                    <a:gd name="connsiteY40" fmla="*/ 83854 h 345155"/>
                    <a:gd name="connsiteX41" fmla="*/ 7202 w 14404"/>
                    <a:gd name="connsiteY41" fmla="*/ 91053 h 345155"/>
                    <a:gd name="connsiteX42" fmla="*/ 7202 w 14404"/>
                    <a:gd name="connsiteY42" fmla="*/ 39809 h 345155"/>
                    <a:gd name="connsiteX43" fmla="*/ 0 w 14404"/>
                    <a:gd name="connsiteY43" fmla="*/ 32610 h 345155"/>
                    <a:gd name="connsiteX44" fmla="*/ 0 w 14404"/>
                    <a:gd name="connsiteY44" fmla="*/ 7200 h 345155"/>
                    <a:gd name="connsiteX45" fmla="*/ 7202 w 14404"/>
                    <a:gd name="connsiteY45" fmla="*/ 0 h 345155"/>
                    <a:gd name="connsiteX46" fmla="*/ 14405 w 14404"/>
                    <a:gd name="connsiteY46" fmla="*/ 7200 h 345155"/>
                    <a:gd name="connsiteX47" fmla="*/ 14405 w 14404"/>
                    <a:gd name="connsiteY47" fmla="*/ 32610 h 345155"/>
                    <a:gd name="connsiteX48" fmla="*/ 7202 w 14404"/>
                    <a:gd name="connsiteY48" fmla="*/ 39809 h 34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404" h="345155">
                      <a:moveTo>
                        <a:pt x="7202" y="345155"/>
                      </a:moveTo>
                      <a:cubicBezTo>
                        <a:pt x="2965" y="345155"/>
                        <a:pt x="0" y="341768"/>
                        <a:pt x="0" y="337532"/>
                      </a:cubicBezTo>
                      <a:lnTo>
                        <a:pt x="0" y="313393"/>
                      </a:lnTo>
                      <a:cubicBezTo>
                        <a:pt x="0" y="309581"/>
                        <a:pt x="3390" y="306193"/>
                        <a:pt x="7202" y="306193"/>
                      </a:cubicBezTo>
                      <a:cubicBezTo>
                        <a:pt x="11439" y="306193"/>
                        <a:pt x="14405" y="309581"/>
                        <a:pt x="14405" y="313393"/>
                      </a:cubicBezTo>
                      <a:lnTo>
                        <a:pt x="14405" y="337532"/>
                      </a:lnTo>
                      <a:cubicBezTo>
                        <a:pt x="14405" y="341768"/>
                        <a:pt x="11015" y="345155"/>
                        <a:pt x="7202" y="345155"/>
                      </a:cubicBezTo>
                      <a:close/>
                      <a:moveTo>
                        <a:pt x="7202" y="295606"/>
                      </a:moveTo>
                      <a:cubicBezTo>
                        <a:pt x="2965" y="295606"/>
                        <a:pt x="0" y="292218"/>
                        <a:pt x="0" y="288406"/>
                      </a:cubicBezTo>
                      <a:lnTo>
                        <a:pt x="0" y="262996"/>
                      </a:lnTo>
                      <a:cubicBezTo>
                        <a:pt x="0" y="258761"/>
                        <a:pt x="3390" y="255373"/>
                        <a:pt x="7202" y="255373"/>
                      </a:cubicBezTo>
                      <a:cubicBezTo>
                        <a:pt x="11439" y="255373"/>
                        <a:pt x="14405" y="258761"/>
                        <a:pt x="14405" y="262996"/>
                      </a:cubicBezTo>
                      <a:lnTo>
                        <a:pt x="14405" y="288406"/>
                      </a:lnTo>
                      <a:cubicBezTo>
                        <a:pt x="14405" y="292218"/>
                        <a:pt x="11015" y="295606"/>
                        <a:pt x="7202" y="295606"/>
                      </a:cubicBezTo>
                      <a:close/>
                      <a:moveTo>
                        <a:pt x="7202" y="244362"/>
                      </a:moveTo>
                      <a:cubicBezTo>
                        <a:pt x="2965" y="244362"/>
                        <a:pt x="0" y="240974"/>
                        <a:pt x="0" y="237162"/>
                      </a:cubicBezTo>
                      <a:lnTo>
                        <a:pt x="0" y="211752"/>
                      </a:lnTo>
                      <a:cubicBezTo>
                        <a:pt x="0" y="207517"/>
                        <a:pt x="3390" y="204552"/>
                        <a:pt x="7202" y="204552"/>
                      </a:cubicBezTo>
                      <a:cubicBezTo>
                        <a:pt x="11439" y="204552"/>
                        <a:pt x="14405" y="207940"/>
                        <a:pt x="14405" y="211752"/>
                      </a:cubicBezTo>
                      <a:lnTo>
                        <a:pt x="14405" y="237162"/>
                      </a:lnTo>
                      <a:cubicBezTo>
                        <a:pt x="14405" y="240974"/>
                        <a:pt x="11015" y="244362"/>
                        <a:pt x="7202" y="244362"/>
                      </a:cubicBezTo>
                      <a:close/>
                      <a:moveTo>
                        <a:pt x="7202" y="193118"/>
                      </a:moveTo>
                      <a:cubicBezTo>
                        <a:pt x="2965" y="193118"/>
                        <a:pt x="0" y="189730"/>
                        <a:pt x="0" y="185918"/>
                      </a:cubicBezTo>
                      <a:lnTo>
                        <a:pt x="0" y="160508"/>
                      </a:lnTo>
                      <a:cubicBezTo>
                        <a:pt x="0" y="156696"/>
                        <a:pt x="3390" y="153308"/>
                        <a:pt x="7202" y="153308"/>
                      </a:cubicBezTo>
                      <a:cubicBezTo>
                        <a:pt x="11439" y="153308"/>
                        <a:pt x="14405" y="156696"/>
                        <a:pt x="14405" y="160508"/>
                      </a:cubicBezTo>
                      <a:lnTo>
                        <a:pt x="14405" y="185918"/>
                      </a:lnTo>
                      <a:cubicBezTo>
                        <a:pt x="14405" y="189730"/>
                        <a:pt x="11015" y="193118"/>
                        <a:pt x="7202" y="193118"/>
                      </a:cubicBezTo>
                      <a:close/>
                      <a:moveTo>
                        <a:pt x="7202" y="141874"/>
                      </a:moveTo>
                      <a:cubicBezTo>
                        <a:pt x="2965" y="141874"/>
                        <a:pt x="0" y="138486"/>
                        <a:pt x="0" y="134674"/>
                      </a:cubicBezTo>
                      <a:lnTo>
                        <a:pt x="0" y="109264"/>
                      </a:lnTo>
                      <a:cubicBezTo>
                        <a:pt x="0" y="105029"/>
                        <a:pt x="3390" y="102065"/>
                        <a:pt x="7202" y="102065"/>
                      </a:cubicBezTo>
                      <a:cubicBezTo>
                        <a:pt x="11439" y="102065"/>
                        <a:pt x="14405" y="105453"/>
                        <a:pt x="14405" y="109264"/>
                      </a:cubicBezTo>
                      <a:lnTo>
                        <a:pt x="14405" y="134674"/>
                      </a:lnTo>
                      <a:cubicBezTo>
                        <a:pt x="14405" y="138909"/>
                        <a:pt x="11015" y="141874"/>
                        <a:pt x="7202" y="141874"/>
                      </a:cubicBezTo>
                      <a:close/>
                      <a:moveTo>
                        <a:pt x="7202" y="91053"/>
                      </a:moveTo>
                      <a:cubicBezTo>
                        <a:pt x="2965" y="91053"/>
                        <a:pt x="0" y="87665"/>
                        <a:pt x="0" y="83854"/>
                      </a:cubicBezTo>
                      <a:lnTo>
                        <a:pt x="0" y="58443"/>
                      </a:lnTo>
                      <a:cubicBezTo>
                        <a:pt x="0" y="54208"/>
                        <a:pt x="3390" y="51244"/>
                        <a:pt x="7202" y="51244"/>
                      </a:cubicBezTo>
                      <a:cubicBezTo>
                        <a:pt x="11439" y="51244"/>
                        <a:pt x="14405" y="54632"/>
                        <a:pt x="14405" y="58443"/>
                      </a:cubicBezTo>
                      <a:lnTo>
                        <a:pt x="14405" y="83854"/>
                      </a:lnTo>
                      <a:cubicBezTo>
                        <a:pt x="14405" y="87665"/>
                        <a:pt x="11015" y="91053"/>
                        <a:pt x="7202" y="91053"/>
                      </a:cubicBezTo>
                      <a:close/>
                      <a:moveTo>
                        <a:pt x="7202" y="39809"/>
                      </a:moveTo>
                      <a:cubicBezTo>
                        <a:pt x="2965" y="39809"/>
                        <a:pt x="0" y="36421"/>
                        <a:pt x="0" y="32610"/>
                      </a:cubicBezTo>
                      <a:lnTo>
                        <a:pt x="0" y="7200"/>
                      </a:lnTo>
                      <a:cubicBezTo>
                        <a:pt x="0" y="3388"/>
                        <a:pt x="3390" y="0"/>
                        <a:pt x="7202" y="0"/>
                      </a:cubicBezTo>
                      <a:cubicBezTo>
                        <a:pt x="11439" y="0"/>
                        <a:pt x="14405" y="3388"/>
                        <a:pt x="14405" y="7200"/>
                      </a:cubicBezTo>
                      <a:lnTo>
                        <a:pt x="14405" y="32610"/>
                      </a:lnTo>
                      <a:cubicBezTo>
                        <a:pt x="14405" y="36421"/>
                        <a:pt x="11015" y="39809"/>
                        <a:pt x="7202" y="39809"/>
                      </a:cubicBezTo>
                      <a:close/>
                    </a:path>
                  </a:pathLst>
                </a:custGeom>
                <a:grpFill/>
                <a:ln w="4233" cap="flat">
                  <a:noFill/>
                  <a:prstDash val="solid"/>
                  <a:miter/>
                </a:ln>
              </p:spPr>
              <p:txBody>
                <a:bodyPr rtlCol="0" anchor="ctr"/>
                <a:lstStyle/>
                <a:p>
                  <a:endParaRPr lang="en-US"/>
                </a:p>
              </p:txBody>
            </p:sp>
          </p:grpSp>
          <p:grpSp>
            <p:nvGrpSpPr>
              <p:cNvPr id="61" name="Graphic 8">
                <a:extLst>
                  <a:ext uri="{FF2B5EF4-FFF2-40B4-BE49-F238E27FC236}">
                    <a16:creationId xmlns:a16="http://schemas.microsoft.com/office/drawing/2014/main" id="{B29ABDA5-87A5-BF51-04DF-C78037606270}"/>
                  </a:ext>
                </a:extLst>
              </p:cNvPr>
              <p:cNvGrpSpPr/>
              <p:nvPr/>
            </p:nvGrpSpPr>
            <p:grpSpPr>
              <a:xfrm>
                <a:off x="6363120" y="2623492"/>
                <a:ext cx="100904" cy="345155"/>
                <a:chOff x="6363120" y="2623492"/>
                <a:chExt cx="100904" cy="345155"/>
              </a:xfrm>
              <a:grpFill/>
            </p:grpSpPr>
            <p:sp>
              <p:nvSpPr>
                <p:cNvPr id="62" name="Freeform 194">
                  <a:extLst>
                    <a:ext uri="{FF2B5EF4-FFF2-40B4-BE49-F238E27FC236}">
                      <a16:creationId xmlns:a16="http://schemas.microsoft.com/office/drawing/2014/main" id="{1341D954-E66F-5F1F-417C-4BDE173E0CD8}"/>
                    </a:ext>
                  </a:extLst>
                </p:cNvPr>
                <p:cNvSpPr/>
                <p:nvPr/>
              </p:nvSpPr>
              <p:spPr>
                <a:xfrm>
                  <a:off x="6363120" y="2884910"/>
                  <a:ext cx="100904" cy="83737"/>
                </a:xfrm>
                <a:custGeom>
                  <a:avLst/>
                  <a:gdLst>
                    <a:gd name="connsiteX0" fmla="*/ 50724 w 100904"/>
                    <a:gd name="connsiteY0" fmla="*/ 83738 h 83737"/>
                    <a:gd name="connsiteX1" fmla="*/ 44369 w 100904"/>
                    <a:gd name="connsiteY1" fmla="*/ 80350 h 83737"/>
                    <a:gd name="connsiteX2" fmla="*/ 1155 w 100904"/>
                    <a:gd name="connsiteY2" fmla="*/ 11319 h 83737"/>
                    <a:gd name="connsiteX3" fmla="*/ 3273 w 100904"/>
                    <a:gd name="connsiteY3" fmla="*/ 1154 h 83737"/>
                    <a:gd name="connsiteX4" fmla="*/ 13441 w 100904"/>
                    <a:gd name="connsiteY4" fmla="*/ 3272 h 83737"/>
                    <a:gd name="connsiteX5" fmla="*/ 50300 w 100904"/>
                    <a:gd name="connsiteY5" fmla="*/ 62139 h 83737"/>
                    <a:gd name="connsiteX6" fmla="*/ 87159 w 100904"/>
                    <a:gd name="connsiteY6" fmla="*/ 3272 h 83737"/>
                    <a:gd name="connsiteX7" fmla="*/ 97327 w 100904"/>
                    <a:gd name="connsiteY7" fmla="*/ 1154 h 83737"/>
                    <a:gd name="connsiteX8" fmla="*/ 99869 w 100904"/>
                    <a:gd name="connsiteY8" fmla="*/ 11319 h 83737"/>
                    <a:gd name="connsiteX9" fmla="*/ 56655 w 100904"/>
                    <a:gd name="connsiteY9" fmla="*/ 80350 h 83737"/>
                    <a:gd name="connsiteX10" fmla="*/ 50724 w 100904"/>
                    <a:gd name="connsiteY10" fmla="*/ 83738 h 8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904" h="83737">
                      <a:moveTo>
                        <a:pt x="50724" y="83738"/>
                      </a:moveTo>
                      <a:cubicBezTo>
                        <a:pt x="48182" y="83738"/>
                        <a:pt x="45640" y="82467"/>
                        <a:pt x="44369" y="80350"/>
                      </a:cubicBezTo>
                      <a:lnTo>
                        <a:pt x="1155" y="11319"/>
                      </a:lnTo>
                      <a:cubicBezTo>
                        <a:pt x="-963" y="7931"/>
                        <a:pt x="-116" y="3272"/>
                        <a:pt x="3273" y="1154"/>
                      </a:cubicBezTo>
                      <a:cubicBezTo>
                        <a:pt x="6663" y="-963"/>
                        <a:pt x="11323" y="-116"/>
                        <a:pt x="13441" y="3272"/>
                      </a:cubicBezTo>
                      <a:lnTo>
                        <a:pt x="50300" y="62139"/>
                      </a:lnTo>
                      <a:lnTo>
                        <a:pt x="87159" y="3272"/>
                      </a:lnTo>
                      <a:cubicBezTo>
                        <a:pt x="89277" y="-116"/>
                        <a:pt x="93938" y="-963"/>
                        <a:pt x="97327" y="1154"/>
                      </a:cubicBezTo>
                      <a:cubicBezTo>
                        <a:pt x="100716" y="3272"/>
                        <a:pt x="101987" y="7931"/>
                        <a:pt x="99869" y="11319"/>
                      </a:cubicBezTo>
                      <a:lnTo>
                        <a:pt x="56655" y="80350"/>
                      </a:lnTo>
                      <a:cubicBezTo>
                        <a:pt x="55384" y="82467"/>
                        <a:pt x="53266" y="83738"/>
                        <a:pt x="50724" y="83738"/>
                      </a:cubicBezTo>
                      <a:close/>
                    </a:path>
                  </a:pathLst>
                </a:custGeom>
                <a:grpFill/>
                <a:ln w="4233" cap="flat">
                  <a:noFill/>
                  <a:prstDash val="solid"/>
                  <a:miter/>
                </a:ln>
              </p:spPr>
              <p:txBody>
                <a:bodyPr rtlCol="0" anchor="ctr"/>
                <a:lstStyle/>
                <a:p>
                  <a:endParaRPr lang="en-US"/>
                </a:p>
              </p:txBody>
            </p:sp>
            <p:sp>
              <p:nvSpPr>
                <p:cNvPr id="63" name="Freeform 195">
                  <a:extLst>
                    <a:ext uri="{FF2B5EF4-FFF2-40B4-BE49-F238E27FC236}">
                      <a16:creationId xmlns:a16="http://schemas.microsoft.com/office/drawing/2014/main" id="{4F49CECE-B464-B277-C549-CFA28A843D4A}"/>
                    </a:ext>
                  </a:extLst>
                </p:cNvPr>
                <p:cNvSpPr/>
                <p:nvPr/>
              </p:nvSpPr>
              <p:spPr>
                <a:xfrm>
                  <a:off x="6406641" y="2623492"/>
                  <a:ext cx="14404" cy="345155"/>
                </a:xfrm>
                <a:custGeom>
                  <a:avLst/>
                  <a:gdLst>
                    <a:gd name="connsiteX0" fmla="*/ 7202 w 14404"/>
                    <a:gd name="connsiteY0" fmla="*/ 345155 h 345155"/>
                    <a:gd name="connsiteX1" fmla="*/ 0 w 14404"/>
                    <a:gd name="connsiteY1" fmla="*/ 337532 h 345155"/>
                    <a:gd name="connsiteX2" fmla="*/ 0 w 14404"/>
                    <a:gd name="connsiteY2" fmla="*/ 313393 h 345155"/>
                    <a:gd name="connsiteX3" fmla="*/ 7202 w 14404"/>
                    <a:gd name="connsiteY3" fmla="*/ 306193 h 345155"/>
                    <a:gd name="connsiteX4" fmla="*/ 14405 w 14404"/>
                    <a:gd name="connsiteY4" fmla="*/ 313393 h 345155"/>
                    <a:gd name="connsiteX5" fmla="*/ 14405 w 14404"/>
                    <a:gd name="connsiteY5" fmla="*/ 337532 h 345155"/>
                    <a:gd name="connsiteX6" fmla="*/ 7202 w 14404"/>
                    <a:gd name="connsiteY6" fmla="*/ 345155 h 345155"/>
                    <a:gd name="connsiteX7" fmla="*/ 7202 w 14404"/>
                    <a:gd name="connsiteY7" fmla="*/ 295606 h 345155"/>
                    <a:gd name="connsiteX8" fmla="*/ 0 w 14404"/>
                    <a:gd name="connsiteY8" fmla="*/ 288406 h 345155"/>
                    <a:gd name="connsiteX9" fmla="*/ 0 w 14404"/>
                    <a:gd name="connsiteY9" fmla="*/ 262996 h 345155"/>
                    <a:gd name="connsiteX10" fmla="*/ 7202 w 14404"/>
                    <a:gd name="connsiteY10" fmla="*/ 255373 h 345155"/>
                    <a:gd name="connsiteX11" fmla="*/ 14405 w 14404"/>
                    <a:gd name="connsiteY11" fmla="*/ 262996 h 345155"/>
                    <a:gd name="connsiteX12" fmla="*/ 14405 w 14404"/>
                    <a:gd name="connsiteY12" fmla="*/ 288406 h 345155"/>
                    <a:gd name="connsiteX13" fmla="*/ 7202 w 14404"/>
                    <a:gd name="connsiteY13" fmla="*/ 295606 h 345155"/>
                    <a:gd name="connsiteX14" fmla="*/ 7202 w 14404"/>
                    <a:gd name="connsiteY14" fmla="*/ 244362 h 345155"/>
                    <a:gd name="connsiteX15" fmla="*/ 0 w 14404"/>
                    <a:gd name="connsiteY15" fmla="*/ 237162 h 345155"/>
                    <a:gd name="connsiteX16" fmla="*/ 0 w 14404"/>
                    <a:gd name="connsiteY16" fmla="*/ 211752 h 345155"/>
                    <a:gd name="connsiteX17" fmla="*/ 7202 w 14404"/>
                    <a:gd name="connsiteY17" fmla="*/ 204552 h 345155"/>
                    <a:gd name="connsiteX18" fmla="*/ 14405 w 14404"/>
                    <a:gd name="connsiteY18" fmla="*/ 211752 h 345155"/>
                    <a:gd name="connsiteX19" fmla="*/ 14405 w 14404"/>
                    <a:gd name="connsiteY19" fmla="*/ 237162 h 345155"/>
                    <a:gd name="connsiteX20" fmla="*/ 7202 w 14404"/>
                    <a:gd name="connsiteY20" fmla="*/ 244362 h 345155"/>
                    <a:gd name="connsiteX21" fmla="*/ 7202 w 14404"/>
                    <a:gd name="connsiteY21" fmla="*/ 193118 h 345155"/>
                    <a:gd name="connsiteX22" fmla="*/ 0 w 14404"/>
                    <a:gd name="connsiteY22" fmla="*/ 185918 h 345155"/>
                    <a:gd name="connsiteX23" fmla="*/ 0 w 14404"/>
                    <a:gd name="connsiteY23" fmla="*/ 160508 h 345155"/>
                    <a:gd name="connsiteX24" fmla="*/ 7202 w 14404"/>
                    <a:gd name="connsiteY24" fmla="*/ 153308 h 345155"/>
                    <a:gd name="connsiteX25" fmla="*/ 14405 w 14404"/>
                    <a:gd name="connsiteY25" fmla="*/ 160508 h 345155"/>
                    <a:gd name="connsiteX26" fmla="*/ 14405 w 14404"/>
                    <a:gd name="connsiteY26" fmla="*/ 185918 h 345155"/>
                    <a:gd name="connsiteX27" fmla="*/ 7202 w 14404"/>
                    <a:gd name="connsiteY27" fmla="*/ 193118 h 345155"/>
                    <a:gd name="connsiteX28" fmla="*/ 7202 w 14404"/>
                    <a:gd name="connsiteY28" fmla="*/ 141874 h 345155"/>
                    <a:gd name="connsiteX29" fmla="*/ 0 w 14404"/>
                    <a:gd name="connsiteY29" fmla="*/ 134674 h 345155"/>
                    <a:gd name="connsiteX30" fmla="*/ 0 w 14404"/>
                    <a:gd name="connsiteY30" fmla="*/ 109264 h 345155"/>
                    <a:gd name="connsiteX31" fmla="*/ 7202 w 14404"/>
                    <a:gd name="connsiteY31" fmla="*/ 102065 h 345155"/>
                    <a:gd name="connsiteX32" fmla="*/ 14405 w 14404"/>
                    <a:gd name="connsiteY32" fmla="*/ 109264 h 345155"/>
                    <a:gd name="connsiteX33" fmla="*/ 14405 w 14404"/>
                    <a:gd name="connsiteY33" fmla="*/ 134674 h 345155"/>
                    <a:gd name="connsiteX34" fmla="*/ 7202 w 14404"/>
                    <a:gd name="connsiteY34" fmla="*/ 141874 h 345155"/>
                    <a:gd name="connsiteX35" fmla="*/ 7202 w 14404"/>
                    <a:gd name="connsiteY35" fmla="*/ 91053 h 345155"/>
                    <a:gd name="connsiteX36" fmla="*/ 0 w 14404"/>
                    <a:gd name="connsiteY36" fmla="*/ 83854 h 345155"/>
                    <a:gd name="connsiteX37" fmla="*/ 0 w 14404"/>
                    <a:gd name="connsiteY37" fmla="*/ 58443 h 345155"/>
                    <a:gd name="connsiteX38" fmla="*/ 7202 w 14404"/>
                    <a:gd name="connsiteY38" fmla="*/ 51244 h 345155"/>
                    <a:gd name="connsiteX39" fmla="*/ 14405 w 14404"/>
                    <a:gd name="connsiteY39" fmla="*/ 58443 h 345155"/>
                    <a:gd name="connsiteX40" fmla="*/ 14405 w 14404"/>
                    <a:gd name="connsiteY40" fmla="*/ 83854 h 345155"/>
                    <a:gd name="connsiteX41" fmla="*/ 7202 w 14404"/>
                    <a:gd name="connsiteY41" fmla="*/ 91053 h 345155"/>
                    <a:gd name="connsiteX42" fmla="*/ 7202 w 14404"/>
                    <a:gd name="connsiteY42" fmla="*/ 39809 h 345155"/>
                    <a:gd name="connsiteX43" fmla="*/ 0 w 14404"/>
                    <a:gd name="connsiteY43" fmla="*/ 32610 h 345155"/>
                    <a:gd name="connsiteX44" fmla="*/ 0 w 14404"/>
                    <a:gd name="connsiteY44" fmla="*/ 7200 h 345155"/>
                    <a:gd name="connsiteX45" fmla="*/ 7202 w 14404"/>
                    <a:gd name="connsiteY45" fmla="*/ 0 h 345155"/>
                    <a:gd name="connsiteX46" fmla="*/ 14405 w 14404"/>
                    <a:gd name="connsiteY46" fmla="*/ 7200 h 345155"/>
                    <a:gd name="connsiteX47" fmla="*/ 14405 w 14404"/>
                    <a:gd name="connsiteY47" fmla="*/ 32610 h 345155"/>
                    <a:gd name="connsiteX48" fmla="*/ 7202 w 14404"/>
                    <a:gd name="connsiteY48" fmla="*/ 39809 h 34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404" h="345155">
                      <a:moveTo>
                        <a:pt x="7202" y="345155"/>
                      </a:moveTo>
                      <a:cubicBezTo>
                        <a:pt x="2965" y="345155"/>
                        <a:pt x="0" y="341768"/>
                        <a:pt x="0" y="337532"/>
                      </a:cubicBezTo>
                      <a:lnTo>
                        <a:pt x="0" y="313393"/>
                      </a:lnTo>
                      <a:cubicBezTo>
                        <a:pt x="0" y="309581"/>
                        <a:pt x="3390" y="306193"/>
                        <a:pt x="7202" y="306193"/>
                      </a:cubicBezTo>
                      <a:cubicBezTo>
                        <a:pt x="11439" y="306193"/>
                        <a:pt x="14405" y="309581"/>
                        <a:pt x="14405" y="313393"/>
                      </a:cubicBezTo>
                      <a:lnTo>
                        <a:pt x="14405" y="337532"/>
                      </a:lnTo>
                      <a:cubicBezTo>
                        <a:pt x="14405" y="341768"/>
                        <a:pt x="11015" y="345155"/>
                        <a:pt x="7202" y="345155"/>
                      </a:cubicBezTo>
                      <a:close/>
                      <a:moveTo>
                        <a:pt x="7202" y="295606"/>
                      </a:moveTo>
                      <a:cubicBezTo>
                        <a:pt x="2965" y="295606"/>
                        <a:pt x="0" y="292218"/>
                        <a:pt x="0" y="288406"/>
                      </a:cubicBezTo>
                      <a:lnTo>
                        <a:pt x="0" y="262996"/>
                      </a:lnTo>
                      <a:cubicBezTo>
                        <a:pt x="0" y="258761"/>
                        <a:pt x="3390" y="255373"/>
                        <a:pt x="7202" y="255373"/>
                      </a:cubicBezTo>
                      <a:cubicBezTo>
                        <a:pt x="11439" y="255373"/>
                        <a:pt x="14405" y="258761"/>
                        <a:pt x="14405" y="262996"/>
                      </a:cubicBezTo>
                      <a:lnTo>
                        <a:pt x="14405" y="288406"/>
                      </a:lnTo>
                      <a:cubicBezTo>
                        <a:pt x="14405" y="292218"/>
                        <a:pt x="11015" y="295606"/>
                        <a:pt x="7202" y="295606"/>
                      </a:cubicBezTo>
                      <a:close/>
                      <a:moveTo>
                        <a:pt x="7202" y="244362"/>
                      </a:moveTo>
                      <a:cubicBezTo>
                        <a:pt x="2965" y="244362"/>
                        <a:pt x="0" y="240974"/>
                        <a:pt x="0" y="237162"/>
                      </a:cubicBezTo>
                      <a:lnTo>
                        <a:pt x="0" y="211752"/>
                      </a:lnTo>
                      <a:cubicBezTo>
                        <a:pt x="0" y="207517"/>
                        <a:pt x="3390" y="204552"/>
                        <a:pt x="7202" y="204552"/>
                      </a:cubicBezTo>
                      <a:cubicBezTo>
                        <a:pt x="11439" y="204552"/>
                        <a:pt x="14405" y="207940"/>
                        <a:pt x="14405" y="211752"/>
                      </a:cubicBezTo>
                      <a:lnTo>
                        <a:pt x="14405" y="237162"/>
                      </a:lnTo>
                      <a:cubicBezTo>
                        <a:pt x="14405" y="240974"/>
                        <a:pt x="11015" y="244362"/>
                        <a:pt x="7202" y="244362"/>
                      </a:cubicBezTo>
                      <a:close/>
                      <a:moveTo>
                        <a:pt x="7202" y="193118"/>
                      </a:moveTo>
                      <a:cubicBezTo>
                        <a:pt x="2965" y="193118"/>
                        <a:pt x="0" y="189730"/>
                        <a:pt x="0" y="185918"/>
                      </a:cubicBezTo>
                      <a:lnTo>
                        <a:pt x="0" y="160508"/>
                      </a:lnTo>
                      <a:cubicBezTo>
                        <a:pt x="0" y="156696"/>
                        <a:pt x="3390" y="153308"/>
                        <a:pt x="7202" y="153308"/>
                      </a:cubicBezTo>
                      <a:cubicBezTo>
                        <a:pt x="11439" y="153308"/>
                        <a:pt x="14405" y="156696"/>
                        <a:pt x="14405" y="160508"/>
                      </a:cubicBezTo>
                      <a:lnTo>
                        <a:pt x="14405" y="185918"/>
                      </a:lnTo>
                      <a:cubicBezTo>
                        <a:pt x="14405" y="189730"/>
                        <a:pt x="11015" y="193118"/>
                        <a:pt x="7202" y="193118"/>
                      </a:cubicBezTo>
                      <a:close/>
                      <a:moveTo>
                        <a:pt x="7202" y="141874"/>
                      </a:moveTo>
                      <a:cubicBezTo>
                        <a:pt x="2965" y="141874"/>
                        <a:pt x="0" y="138486"/>
                        <a:pt x="0" y="134674"/>
                      </a:cubicBezTo>
                      <a:lnTo>
                        <a:pt x="0" y="109264"/>
                      </a:lnTo>
                      <a:cubicBezTo>
                        <a:pt x="0" y="105029"/>
                        <a:pt x="3390" y="102065"/>
                        <a:pt x="7202" y="102065"/>
                      </a:cubicBezTo>
                      <a:cubicBezTo>
                        <a:pt x="11439" y="102065"/>
                        <a:pt x="14405" y="105453"/>
                        <a:pt x="14405" y="109264"/>
                      </a:cubicBezTo>
                      <a:lnTo>
                        <a:pt x="14405" y="134674"/>
                      </a:lnTo>
                      <a:cubicBezTo>
                        <a:pt x="14405" y="138909"/>
                        <a:pt x="11015" y="141874"/>
                        <a:pt x="7202" y="141874"/>
                      </a:cubicBezTo>
                      <a:close/>
                      <a:moveTo>
                        <a:pt x="7202" y="91053"/>
                      </a:moveTo>
                      <a:cubicBezTo>
                        <a:pt x="2965" y="91053"/>
                        <a:pt x="0" y="87665"/>
                        <a:pt x="0" y="83854"/>
                      </a:cubicBezTo>
                      <a:lnTo>
                        <a:pt x="0" y="58443"/>
                      </a:lnTo>
                      <a:cubicBezTo>
                        <a:pt x="0" y="54208"/>
                        <a:pt x="3390" y="51244"/>
                        <a:pt x="7202" y="51244"/>
                      </a:cubicBezTo>
                      <a:cubicBezTo>
                        <a:pt x="11439" y="51244"/>
                        <a:pt x="14405" y="54632"/>
                        <a:pt x="14405" y="58443"/>
                      </a:cubicBezTo>
                      <a:lnTo>
                        <a:pt x="14405" y="83854"/>
                      </a:lnTo>
                      <a:cubicBezTo>
                        <a:pt x="14405" y="87665"/>
                        <a:pt x="11015" y="91053"/>
                        <a:pt x="7202" y="91053"/>
                      </a:cubicBezTo>
                      <a:close/>
                      <a:moveTo>
                        <a:pt x="7202" y="39809"/>
                      </a:moveTo>
                      <a:cubicBezTo>
                        <a:pt x="2965" y="39809"/>
                        <a:pt x="0" y="36421"/>
                        <a:pt x="0" y="32610"/>
                      </a:cubicBezTo>
                      <a:lnTo>
                        <a:pt x="0" y="7200"/>
                      </a:lnTo>
                      <a:cubicBezTo>
                        <a:pt x="0" y="3388"/>
                        <a:pt x="3390" y="0"/>
                        <a:pt x="7202" y="0"/>
                      </a:cubicBezTo>
                      <a:cubicBezTo>
                        <a:pt x="11439" y="0"/>
                        <a:pt x="14405" y="3388"/>
                        <a:pt x="14405" y="7200"/>
                      </a:cubicBezTo>
                      <a:lnTo>
                        <a:pt x="14405" y="32610"/>
                      </a:lnTo>
                      <a:cubicBezTo>
                        <a:pt x="14405" y="36421"/>
                        <a:pt x="11015" y="39809"/>
                        <a:pt x="7202" y="39809"/>
                      </a:cubicBezTo>
                      <a:close/>
                    </a:path>
                  </a:pathLst>
                </a:custGeom>
                <a:grpFill/>
                <a:ln w="4233" cap="flat">
                  <a:noFill/>
                  <a:prstDash val="solid"/>
                  <a:miter/>
                </a:ln>
              </p:spPr>
              <p:txBody>
                <a:bodyPr rtlCol="0" anchor="ctr"/>
                <a:lstStyle/>
                <a:p>
                  <a:endParaRPr lang="en-US"/>
                </a:p>
              </p:txBody>
            </p:sp>
          </p:grpSp>
        </p:grpSp>
      </p:grpSp>
      <p:grpSp>
        <p:nvGrpSpPr>
          <p:cNvPr id="68" name="Graphic 3">
            <a:extLst>
              <a:ext uri="{FF2B5EF4-FFF2-40B4-BE49-F238E27FC236}">
                <a16:creationId xmlns:a16="http://schemas.microsoft.com/office/drawing/2014/main" id="{C197826B-90FB-8D41-C220-760D43622819}"/>
              </a:ext>
            </a:extLst>
          </p:cNvPr>
          <p:cNvGrpSpPr/>
          <p:nvPr/>
        </p:nvGrpSpPr>
        <p:grpSpPr>
          <a:xfrm>
            <a:off x="3927318" y="2819848"/>
            <a:ext cx="717491" cy="658224"/>
            <a:chOff x="10407709" y="5371716"/>
            <a:chExt cx="1086136" cy="1037162"/>
          </a:xfrm>
          <a:solidFill>
            <a:schemeClr val="bg1"/>
          </a:solidFill>
        </p:grpSpPr>
        <p:sp>
          <p:nvSpPr>
            <p:cNvPr id="69" name="Freeform 1249">
              <a:extLst>
                <a:ext uri="{FF2B5EF4-FFF2-40B4-BE49-F238E27FC236}">
                  <a16:creationId xmlns:a16="http://schemas.microsoft.com/office/drawing/2014/main" id="{D560CE68-59DE-5238-D1B9-A52B4E3F9E0B}"/>
                </a:ext>
              </a:extLst>
            </p:cNvPr>
            <p:cNvSpPr/>
            <p:nvPr/>
          </p:nvSpPr>
          <p:spPr>
            <a:xfrm>
              <a:off x="11016927" y="5621447"/>
              <a:ext cx="177956" cy="194120"/>
            </a:xfrm>
            <a:custGeom>
              <a:avLst/>
              <a:gdLst>
                <a:gd name="connsiteX0" fmla="*/ 7905 w 177956"/>
                <a:gd name="connsiteY0" fmla="*/ 175795 h 194120"/>
                <a:gd name="connsiteX1" fmla="*/ 117615 w 177956"/>
                <a:gd name="connsiteY1" fmla="*/ 181281 h 194120"/>
                <a:gd name="connsiteX2" fmla="*/ 177956 w 177956"/>
                <a:gd name="connsiteY2" fmla="*/ 259 h 194120"/>
                <a:gd name="connsiteX3" fmla="*/ 18875 w 177956"/>
                <a:gd name="connsiteY3" fmla="*/ 52371 h 194120"/>
                <a:gd name="connsiteX4" fmla="*/ 7905 w 177956"/>
                <a:gd name="connsiteY4" fmla="*/ 175795 h 194120"/>
                <a:gd name="connsiteX5" fmla="*/ 7905 w 177956"/>
                <a:gd name="connsiteY5" fmla="*/ 175795 h 1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56" h="19412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60BA47"/>
            </a:solidFill>
            <a:ln w="27426" cap="flat">
              <a:noFill/>
              <a:prstDash val="solid"/>
              <a:miter/>
            </a:ln>
          </p:spPr>
          <p:txBody>
            <a:bodyPr rtlCol="0" anchor="ctr"/>
            <a:lstStyle/>
            <a:p>
              <a:endParaRPr lang="en-US"/>
            </a:p>
          </p:txBody>
        </p:sp>
        <p:sp>
          <p:nvSpPr>
            <p:cNvPr id="70" name="Freeform 1250">
              <a:extLst>
                <a:ext uri="{FF2B5EF4-FFF2-40B4-BE49-F238E27FC236}">
                  <a16:creationId xmlns:a16="http://schemas.microsoft.com/office/drawing/2014/main" id="{C076BC9A-381B-146F-72BD-51ACBF4BE52B}"/>
                </a:ext>
              </a:extLst>
            </p:cNvPr>
            <p:cNvSpPr/>
            <p:nvPr/>
          </p:nvSpPr>
          <p:spPr>
            <a:xfrm>
              <a:off x="10684499" y="5383085"/>
              <a:ext cx="218072" cy="19885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60BA47"/>
            </a:solidFill>
            <a:ln w="27426" cap="flat">
              <a:noFill/>
              <a:prstDash val="solid"/>
              <a:miter/>
            </a:ln>
          </p:spPr>
          <p:txBody>
            <a:bodyPr rtlCol="0" anchor="ctr"/>
            <a:lstStyle/>
            <a:p>
              <a:endParaRPr lang="en-US"/>
            </a:p>
          </p:txBody>
        </p:sp>
        <p:grpSp>
          <p:nvGrpSpPr>
            <p:cNvPr id="71" name="Graphic 3">
              <a:extLst>
                <a:ext uri="{FF2B5EF4-FFF2-40B4-BE49-F238E27FC236}">
                  <a16:creationId xmlns:a16="http://schemas.microsoft.com/office/drawing/2014/main" id="{A0F945E2-791D-0D1B-EA7B-C5D9DF042398}"/>
                </a:ext>
              </a:extLst>
            </p:cNvPr>
            <p:cNvGrpSpPr/>
            <p:nvPr/>
          </p:nvGrpSpPr>
          <p:grpSpPr>
            <a:xfrm>
              <a:off x="10407709" y="5371716"/>
              <a:ext cx="1086136" cy="1037162"/>
              <a:chOff x="10407709" y="5371716"/>
              <a:chExt cx="1086136" cy="1037162"/>
            </a:xfrm>
            <a:grpFill/>
          </p:grpSpPr>
          <p:grpSp>
            <p:nvGrpSpPr>
              <p:cNvPr id="72" name="Graphic 3">
                <a:extLst>
                  <a:ext uri="{FF2B5EF4-FFF2-40B4-BE49-F238E27FC236}">
                    <a16:creationId xmlns:a16="http://schemas.microsoft.com/office/drawing/2014/main" id="{A3BF5300-8BD9-42F7-391E-EBC270B04826}"/>
                  </a:ext>
                </a:extLst>
              </p:cNvPr>
              <p:cNvGrpSpPr/>
              <p:nvPr/>
            </p:nvGrpSpPr>
            <p:grpSpPr>
              <a:xfrm>
                <a:off x="10407709" y="5371716"/>
                <a:ext cx="1086136" cy="1037162"/>
                <a:chOff x="10407709" y="5371716"/>
                <a:chExt cx="1086136" cy="1037162"/>
              </a:xfrm>
              <a:grpFill/>
            </p:grpSpPr>
            <p:sp>
              <p:nvSpPr>
                <p:cNvPr id="74" name="Freeform 1254">
                  <a:extLst>
                    <a:ext uri="{FF2B5EF4-FFF2-40B4-BE49-F238E27FC236}">
                      <a16:creationId xmlns:a16="http://schemas.microsoft.com/office/drawing/2014/main" id="{5CADADC8-CE2D-72B7-906E-F6F5F417F1CA}"/>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grpFill/>
                <a:ln w="27426" cap="flat">
                  <a:noFill/>
                  <a:prstDash val="solid"/>
                  <a:miter/>
                </a:ln>
              </p:spPr>
              <p:txBody>
                <a:bodyPr rtlCol="0" anchor="ctr"/>
                <a:lstStyle/>
                <a:p>
                  <a:endParaRPr lang="en-US"/>
                </a:p>
              </p:txBody>
            </p:sp>
            <p:sp>
              <p:nvSpPr>
                <p:cNvPr id="75" name="Freeform 1255">
                  <a:extLst>
                    <a:ext uri="{FF2B5EF4-FFF2-40B4-BE49-F238E27FC236}">
                      <a16:creationId xmlns:a16="http://schemas.microsoft.com/office/drawing/2014/main" id="{4A7AFE3F-61B6-5698-CFE9-2B17438038E2}"/>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grpFill/>
                <a:ln w="27426" cap="flat">
                  <a:noFill/>
                  <a:prstDash val="solid"/>
                  <a:miter/>
                </a:ln>
              </p:spPr>
              <p:txBody>
                <a:bodyPr rtlCol="0" anchor="ctr"/>
                <a:lstStyle/>
                <a:p>
                  <a:endParaRPr lang="en-US"/>
                </a:p>
              </p:txBody>
            </p:sp>
            <p:sp>
              <p:nvSpPr>
                <p:cNvPr id="76" name="Freeform 1256">
                  <a:extLst>
                    <a:ext uri="{FF2B5EF4-FFF2-40B4-BE49-F238E27FC236}">
                      <a16:creationId xmlns:a16="http://schemas.microsoft.com/office/drawing/2014/main" id="{BBCFF0B3-2115-0172-0649-53E755017E7A}"/>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grpFill/>
                <a:ln w="27426" cap="flat">
                  <a:noFill/>
                  <a:prstDash val="solid"/>
                  <a:miter/>
                </a:ln>
              </p:spPr>
              <p:txBody>
                <a:bodyPr rtlCol="0" anchor="ctr"/>
                <a:lstStyle/>
                <a:p>
                  <a:endParaRPr lang="en-US"/>
                </a:p>
              </p:txBody>
            </p:sp>
          </p:grpSp>
          <p:sp>
            <p:nvSpPr>
              <p:cNvPr id="73" name="Freeform 1253">
                <a:extLst>
                  <a:ext uri="{FF2B5EF4-FFF2-40B4-BE49-F238E27FC236}">
                    <a16:creationId xmlns:a16="http://schemas.microsoft.com/office/drawing/2014/main" id="{97E507D2-D539-533E-F647-9F547E3086F1}"/>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15258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BD2E5-4715-9738-29D0-A2606881AF54}"/>
            </a:ext>
          </a:extLst>
        </p:cNvPr>
        <p:cNvGrpSpPr/>
        <p:nvPr/>
      </p:nvGrpSpPr>
      <p:grpSpPr>
        <a:xfrm>
          <a:off x="0" y="0"/>
          <a:ext cx="0" cy="0"/>
          <a:chOff x="0" y="0"/>
          <a:chExt cx="0" cy="0"/>
        </a:xfrm>
      </p:grpSpPr>
      <p:sp>
        <p:nvSpPr>
          <p:cNvPr id="47" name="Freeform 1">
            <a:extLst>
              <a:ext uri="{FF2B5EF4-FFF2-40B4-BE49-F238E27FC236}">
                <a16:creationId xmlns:a16="http://schemas.microsoft.com/office/drawing/2014/main" id="{4C2F6773-7E09-542F-B739-E1B1AB9E0084}"/>
              </a:ext>
            </a:extLst>
          </p:cNvPr>
          <p:cNvSpPr>
            <a:spLocks noChangeArrowheads="1"/>
          </p:cNvSpPr>
          <p:nvPr/>
        </p:nvSpPr>
        <p:spPr bwMode="auto">
          <a:xfrm>
            <a:off x="8294771" y="642044"/>
            <a:ext cx="3382877" cy="1157474"/>
          </a:xfrm>
          <a:custGeom>
            <a:avLst/>
            <a:gdLst>
              <a:gd name="T0" fmla="*/ 4955 w 5364"/>
              <a:gd name="T1" fmla="*/ 2141 h 2142"/>
              <a:gd name="T2" fmla="*/ 0 w 5364"/>
              <a:gd name="T3" fmla="*/ 2141 h 2142"/>
              <a:gd name="T4" fmla="*/ 0 w 5364"/>
              <a:gd name="T5" fmla="*/ 0 h 2142"/>
              <a:gd name="T6" fmla="*/ 4955 w 5364"/>
              <a:gd name="T7" fmla="*/ 0 h 2142"/>
              <a:gd name="T8" fmla="*/ 5363 w 5364"/>
              <a:gd name="T9" fmla="*/ 1030 h 2142"/>
              <a:gd name="T10" fmla="*/ 4955 w 5364"/>
              <a:gd name="T11" fmla="*/ 2141 h 2142"/>
            </a:gdLst>
            <a:ahLst/>
            <a:cxnLst>
              <a:cxn ang="0">
                <a:pos x="T0" y="T1"/>
              </a:cxn>
              <a:cxn ang="0">
                <a:pos x="T2" y="T3"/>
              </a:cxn>
              <a:cxn ang="0">
                <a:pos x="T4" y="T5"/>
              </a:cxn>
              <a:cxn ang="0">
                <a:pos x="T6" y="T7"/>
              </a:cxn>
              <a:cxn ang="0">
                <a:pos x="T8" y="T9"/>
              </a:cxn>
              <a:cxn ang="0">
                <a:pos x="T10" y="T11"/>
              </a:cxn>
            </a:cxnLst>
            <a:rect l="0" t="0" r="r" b="b"/>
            <a:pathLst>
              <a:path w="5364" h="2142">
                <a:moveTo>
                  <a:pt x="4955" y="2141"/>
                </a:moveTo>
                <a:lnTo>
                  <a:pt x="0" y="2141"/>
                </a:lnTo>
                <a:lnTo>
                  <a:pt x="0" y="0"/>
                </a:lnTo>
                <a:lnTo>
                  <a:pt x="4955" y="0"/>
                </a:lnTo>
                <a:lnTo>
                  <a:pt x="5363" y="1030"/>
                </a:lnTo>
                <a:lnTo>
                  <a:pt x="4955" y="2141"/>
                </a:lnTo>
              </a:path>
            </a:pathLst>
          </a:custGeom>
          <a:solidFill>
            <a:srgbClr val="60BA47"/>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94" name="Freeform 245">
            <a:extLst>
              <a:ext uri="{FF2B5EF4-FFF2-40B4-BE49-F238E27FC236}">
                <a16:creationId xmlns:a16="http://schemas.microsoft.com/office/drawing/2014/main" id="{546626DE-7117-089A-D51C-D9281BDB03F0}"/>
              </a:ext>
            </a:extLst>
          </p:cNvPr>
          <p:cNvSpPr>
            <a:spLocks noChangeArrowheads="1"/>
          </p:cNvSpPr>
          <p:nvPr/>
        </p:nvSpPr>
        <p:spPr bwMode="auto">
          <a:xfrm>
            <a:off x="7401660" y="490759"/>
            <a:ext cx="1462323" cy="1433744"/>
          </a:xfrm>
          <a:custGeom>
            <a:avLst/>
            <a:gdLst>
              <a:gd name="T0" fmla="*/ 2705 w 2706"/>
              <a:gd name="T1" fmla="*/ 2653 h 2654"/>
              <a:gd name="T2" fmla="*/ 0 w 2706"/>
              <a:gd name="T3" fmla="*/ 2653 h 2654"/>
              <a:gd name="T4" fmla="*/ 0 w 2706"/>
              <a:gd name="T5" fmla="*/ 0 h 2654"/>
              <a:gd name="T6" fmla="*/ 2705 w 2706"/>
              <a:gd name="T7" fmla="*/ 0 h 2654"/>
              <a:gd name="T8" fmla="*/ 2353 w 2706"/>
              <a:gd name="T9" fmla="*/ 1338 h 2654"/>
              <a:gd name="T10" fmla="*/ 2705 w 2706"/>
              <a:gd name="T11" fmla="*/ 2653 h 2654"/>
            </a:gdLst>
            <a:ahLst/>
            <a:cxnLst>
              <a:cxn ang="0">
                <a:pos x="T0" y="T1"/>
              </a:cxn>
              <a:cxn ang="0">
                <a:pos x="T2" y="T3"/>
              </a:cxn>
              <a:cxn ang="0">
                <a:pos x="T4" y="T5"/>
              </a:cxn>
              <a:cxn ang="0">
                <a:pos x="T6" y="T7"/>
              </a:cxn>
              <a:cxn ang="0">
                <a:pos x="T8" y="T9"/>
              </a:cxn>
              <a:cxn ang="0">
                <a:pos x="T10" y="T11"/>
              </a:cxn>
            </a:cxnLst>
            <a:rect l="0" t="0" r="r" b="b"/>
            <a:pathLst>
              <a:path w="2706" h="2654">
                <a:moveTo>
                  <a:pt x="2705" y="2653"/>
                </a:moveTo>
                <a:lnTo>
                  <a:pt x="0" y="2653"/>
                </a:lnTo>
                <a:lnTo>
                  <a:pt x="0" y="0"/>
                </a:lnTo>
                <a:lnTo>
                  <a:pt x="2705" y="0"/>
                </a:lnTo>
                <a:lnTo>
                  <a:pt x="2353" y="1338"/>
                </a:lnTo>
                <a:lnTo>
                  <a:pt x="2705" y="2653"/>
                </a:lnTo>
              </a:path>
            </a:pathLst>
          </a:custGeom>
          <a:solidFill>
            <a:srgbClr val="09465E"/>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95" name="Freeform 246">
            <a:extLst>
              <a:ext uri="{FF2B5EF4-FFF2-40B4-BE49-F238E27FC236}">
                <a16:creationId xmlns:a16="http://schemas.microsoft.com/office/drawing/2014/main" id="{8CDAD5E9-CAF4-AE85-ECAF-7062B8FCFB5E}"/>
              </a:ext>
            </a:extLst>
          </p:cNvPr>
          <p:cNvSpPr>
            <a:spLocks noChangeArrowheads="1"/>
          </p:cNvSpPr>
          <p:nvPr/>
        </p:nvSpPr>
        <p:spPr bwMode="auto">
          <a:xfrm>
            <a:off x="6622865" y="2053111"/>
            <a:ext cx="3597460" cy="1110555"/>
          </a:xfrm>
          <a:custGeom>
            <a:avLst/>
            <a:gdLst>
              <a:gd name="T0" fmla="*/ 4954 w 5362"/>
              <a:gd name="T1" fmla="*/ 2141 h 2142"/>
              <a:gd name="T2" fmla="*/ 0 w 5362"/>
              <a:gd name="T3" fmla="*/ 2141 h 2142"/>
              <a:gd name="T4" fmla="*/ 0 w 5362"/>
              <a:gd name="T5" fmla="*/ 0 h 2142"/>
              <a:gd name="T6" fmla="*/ 4954 w 5362"/>
              <a:gd name="T7" fmla="*/ 0 h 2142"/>
              <a:gd name="T8" fmla="*/ 5361 w 5362"/>
              <a:gd name="T9" fmla="*/ 1030 h 2142"/>
              <a:gd name="T10" fmla="*/ 4954 w 5362"/>
              <a:gd name="T11" fmla="*/ 2141 h 2142"/>
            </a:gdLst>
            <a:ahLst/>
            <a:cxnLst>
              <a:cxn ang="0">
                <a:pos x="T0" y="T1"/>
              </a:cxn>
              <a:cxn ang="0">
                <a:pos x="T2" y="T3"/>
              </a:cxn>
              <a:cxn ang="0">
                <a:pos x="T4" y="T5"/>
              </a:cxn>
              <a:cxn ang="0">
                <a:pos x="T6" y="T7"/>
              </a:cxn>
              <a:cxn ang="0">
                <a:pos x="T8" y="T9"/>
              </a:cxn>
              <a:cxn ang="0">
                <a:pos x="T10" y="T11"/>
              </a:cxn>
            </a:cxnLst>
            <a:rect l="0" t="0" r="r" b="b"/>
            <a:pathLst>
              <a:path w="5362" h="2142">
                <a:moveTo>
                  <a:pt x="4954" y="2141"/>
                </a:moveTo>
                <a:lnTo>
                  <a:pt x="0" y="2141"/>
                </a:lnTo>
                <a:lnTo>
                  <a:pt x="0" y="0"/>
                </a:lnTo>
                <a:lnTo>
                  <a:pt x="4954" y="0"/>
                </a:lnTo>
                <a:lnTo>
                  <a:pt x="5361" y="1030"/>
                </a:lnTo>
                <a:lnTo>
                  <a:pt x="4954" y="2141"/>
                </a:lnTo>
              </a:path>
            </a:pathLst>
          </a:custGeom>
          <a:solidFill>
            <a:srgbClr val="2094D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96" name="Freeform 247">
            <a:extLst>
              <a:ext uri="{FF2B5EF4-FFF2-40B4-BE49-F238E27FC236}">
                <a16:creationId xmlns:a16="http://schemas.microsoft.com/office/drawing/2014/main" id="{E46C96E7-1FF4-BD48-9DC7-CAB7E02C3BEF}"/>
              </a:ext>
            </a:extLst>
          </p:cNvPr>
          <p:cNvSpPr>
            <a:spLocks noChangeArrowheads="1"/>
          </p:cNvSpPr>
          <p:nvPr/>
        </p:nvSpPr>
        <p:spPr bwMode="auto">
          <a:xfrm>
            <a:off x="5729753" y="1910213"/>
            <a:ext cx="1459941" cy="1433744"/>
          </a:xfrm>
          <a:custGeom>
            <a:avLst/>
            <a:gdLst>
              <a:gd name="T0" fmla="*/ 2704 w 2705"/>
              <a:gd name="T1" fmla="*/ 2652 h 2653"/>
              <a:gd name="T2" fmla="*/ 0 w 2705"/>
              <a:gd name="T3" fmla="*/ 2652 h 2653"/>
              <a:gd name="T4" fmla="*/ 0 w 2705"/>
              <a:gd name="T5" fmla="*/ 0 h 2653"/>
              <a:gd name="T6" fmla="*/ 2704 w 2705"/>
              <a:gd name="T7" fmla="*/ 0 h 2653"/>
              <a:gd name="T8" fmla="*/ 2354 w 2705"/>
              <a:gd name="T9" fmla="*/ 1338 h 2653"/>
              <a:gd name="T10" fmla="*/ 2704 w 2705"/>
              <a:gd name="T11" fmla="*/ 2652 h 2653"/>
            </a:gdLst>
            <a:ahLst/>
            <a:cxnLst>
              <a:cxn ang="0">
                <a:pos x="T0" y="T1"/>
              </a:cxn>
              <a:cxn ang="0">
                <a:pos x="T2" y="T3"/>
              </a:cxn>
              <a:cxn ang="0">
                <a:pos x="T4" y="T5"/>
              </a:cxn>
              <a:cxn ang="0">
                <a:pos x="T6" y="T7"/>
              </a:cxn>
              <a:cxn ang="0">
                <a:pos x="T8" y="T9"/>
              </a:cxn>
              <a:cxn ang="0">
                <a:pos x="T10" y="T11"/>
              </a:cxn>
            </a:cxnLst>
            <a:rect l="0" t="0" r="r" b="b"/>
            <a:pathLst>
              <a:path w="2705" h="2653">
                <a:moveTo>
                  <a:pt x="2704" y="2652"/>
                </a:moveTo>
                <a:lnTo>
                  <a:pt x="0" y="2652"/>
                </a:lnTo>
                <a:lnTo>
                  <a:pt x="0" y="0"/>
                </a:lnTo>
                <a:lnTo>
                  <a:pt x="2704" y="0"/>
                </a:lnTo>
                <a:lnTo>
                  <a:pt x="2354" y="1338"/>
                </a:lnTo>
                <a:lnTo>
                  <a:pt x="2704" y="2652"/>
                </a:lnTo>
              </a:path>
            </a:pathLst>
          </a:custGeom>
          <a:solidFill>
            <a:srgbClr val="09465E"/>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97" name="Freeform 248">
            <a:extLst>
              <a:ext uri="{FF2B5EF4-FFF2-40B4-BE49-F238E27FC236}">
                <a16:creationId xmlns:a16="http://schemas.microsoft.com/office/drawing/2014/main" id="{F42E4AD2-F719-8CC5-05B6-9544052F22D6}"/>
              </a:ext>
            </a:extLst>
          </p:cNvPr>
          <p:cNvSpPr>
            <a:spLocks noChangeArrowheads="1"/>
          </p:cNvSpPr>
          <p:nvPr/>
        </p:nvSpPr>
        <p:spPr bwMode="auto">
          <a:xfrm>
            <a:off x="8294772" y="3451129"/>
            <a:ext cx="3382878" cy="1157474"/>
          </a:xfrm>
          <a:custGeom>
            <a:avLst/>
            <a:gdLst>
              <a:gd name="T0" fmla="*/ 4955 w 5364"/>
              <a:gd name="T1" fmla="*/ 2142 h 2143"/>
              <a:gd name="T2" fmla="*/ 0 w 5364"/>
              <a:gd name="T3" fmla="*/ 2142 h 2143"/>
              <a:gd name="T4" fmla="*/ 0 w 5364"/>
              <a:gd name="T5" fmla="*/ 0 h 2143"/>
              <a:gd name="T6" fmla="*/ 4955 w 5364"/>
              <a:gd name="T7" fmla="*/ 0 h 2143"/>
              <a:gd name="T8" fmla="*/ 5363 w 5364"/>
              <a:gd name="T9" fmla="*/ 1031 h 2143"/>
              <a:gd name="T10" fmla="*/ 4955 w 5364"/>
              <a:gd name="T11" fmla="*/ 2142 h 2143"/>
            </a:gdLst>
            <a:ahLst/>
            <a:cxnLst>
              <a:cxn ang="0">
                <a:pos x="T0" y="T1"/>
              </a:cxn>
              <a:cxn ang="0">
                <a:pos x="T2" y="T3"/>
              </a:cxn>
              <a:cxn ang="0">
                <a:pos x="T4" y="T5"/>
              </a:cxn>
              <a:cxn ang="0">
                <a:pos x="T6" y="T7"/>
              </a:cxn>
              <a:cxn ang="0">
                <a:pos x="T8" y="T9"/>
              </a:cxn>
              <a:cxn ang="0">
                <a:pos x="T10" y="T11"/>
              </a:cxn>
            </a:cxnLst>
            <a:rect l="0" t="0" r="r" b="b"/>
            <a:pathLst>
              <a:path w="5364" h="2143">
                <a:moveTo>
                  <a:pt x="4955" y="2142"/>
                </a:moveTo>
                <a:lnTo>
                  <a:pt x="0" y="2142"/>
                </a:lnTo>
                <a:lnTo>
                  <a:pt x="0" y="0"/>
                </a:lnTo>
                <a:lnTo>
                  <a:pt x="4955" y="0"/>
                </a:lnTo>
                <a:lnTo>
                  <a:pt x="5363" y="1031"/>
                </a:lnTo>
                <a:lnTo>
                  <a:pt x="4955" y="2142"/>
                </a:lnTo>
              </a:path>
            </a:pathLst>
          </a:custGeom>
          <a:solidFill>
            <a:srgbClr val="60BA47"/>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98" name="Freeform 249">
            <a:extLst>
              <a:ext uri="{FF2B5EF4-FFF2-40B4-BE49-F238E27FC236}">
                <a16:creationId xmlns:a16="http://schemas.microsoft.com/office/drawing/2014/main" id="{6282EBE0-2500-E665-E725-99BD79849A6C}"/>
              </a:ext>
            </a:extLst>
          </p:cNvPr>
          <p:cNvSpPr>
            <a:spLocks noChangeArrowheads="1"/>
          </p:cNvSpPr>
          <p:nvPr/>
        </p:nvSpPr>
        <p:spPr bwMode="auto">
          <a:xfrm>
            <a:off x="7401660" y="3308231"/>
            <a:ext cx="1462323" cy="1433744"/>
          </a:xfrm>
          <a:custGeom>
            <a:avLst/>
            <a:gdLst>
              <a:gd name="T0" fmla="*/ 2705 w 2706"/>
              <a:gd name="T1" fmla="*/ 2652 h 2653"/>
              <a:gd name="T2" fmla="*/ 0 w 2706"/>
              <a:gd name="T3" fmla="*/ 2652 h 2653"/>
              <a:gd name="T4" fmla="*/ 0 w 2706"/>
              <a:gd name="T5" fmla="*/ 0 h 2653"/>
              <a:gd name="T6" fmla="*/ 2705 w 2706"/>
              <a:gd name="T7" fmla="*/ 0 h 2653"/>
              <a:gd name="T8" fmla="*/ 2353 w 2706"/>
              <a:gd name="T9" fmla="*/ 1337 h 2653"/>
              <a:gd name="T10" fmla="*/ 2705 w 2706"/>
              <a:gd name="T11" fmla="*/ 2652 h 2653"/>
            </a:gdLst>
            <a:ahLst/>
            <a:cxnLst>
              <a:cxn ang="0">
                <a:pos x="T0" y="T1"/>
              </a:cxn>
              <a:cxn ang="0">
                <a:pos x="T2" y="T3"/>
              </a:cxn>
              <a:cxn ang="0">
                <a:pos x="T4" y="T5"/>
              </a:cxn>
              <a:cxn ang="0">
                <a:pos x="T6" y="T7"/>
              </a:cxn>
              <a:cxn ang="0">
                <a:pos x="T8" y="T9"/>
              </a:cxn>
              <a:cxn ang="0">
                <a:pos x="T10" y="T11"/>
              </a:cxn>
            </a:cxnLst>
            <a:rect l="0" t="0" r="r" b="b"/>
            <a:pathLst>
              <a:path w="2706" h="2653">
                <a:moveTo>
                  <a:pt x="2705" y="2652"/>
                </a:moveTo>
                <a:lnTo>
                  <a:pt x="0" y="2652"/>
                </a:lnTo>
                <a:lnTo>
                  <a:pt x="0" y="0"/>
                </a:lnTo>
                <a:lnTo>
                  <a:pt x="2705" y="0"/>
                </a:lnTo>
                <a:lnTo>
                  <a:pt x="2353" y="1337"/>
                </a:lnTo>
                <a:lnTo>
                  <a:pt x="2705" y="2652"/>
                </a:lnTo>
              </a:path>
            </a:pathLst>
          </a:custGeom>
          <a:solidFill>
            <a:srgbClr val="09465E"/>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299" name="Freeform 250">
            <a:extLst>
              <a:ext uri="{FF2B5EF4-FFF2-40B4-BE49-F238E27FC236}">
                <a16:creationId xmlns:a16="http://schemas.microsoft.com/office/drawing/2014/main" id="{D820E6A1-D2FD-4878-C776-541A53676C09}"/>
              </a:ext>
            </a:extLst>
          </p:cNvPr>
          <p:cNvSpPr>
            <a:spLocks noChangeArrowheads="1"/>
          </p:cNvSpPr>
          <p:nvPr/>
        </p:nvSpPr>
        <p:spPr bwMode="auto">
          <a:xfrm>
            <a:off x="6622865" y="4870583"/>
            <a:ext cx="3597460" cy="1157474"/>
          </a:xfrm>
          <a:custGeom>
            <a:avLst/>
            <a:gdLst>
              <a:gd name="T0" fmla="*/ 4954 w 5362"/>
              <a:gd name="T1" fmla="*/ 2141 h 2142"/>
              <a:gd name="T2" fmla="*/ 0 w 5362"/>
              <a:gd name="T3" fmla="*/ 2141 h 2142"/>
              <a:gd name="T4" fmla="*/ 0 w 5362"/>
              <a:gd name="T5" fmla="*/ 0 h 2142"/>
              <a:gd name="T6" fmla="*/ 4954 w 5362"/>
              <a:gd name="T7" fmla="*/ 0 h 2142"/>
              <a:gd name="T8" fmla="*/ 5361 w 5362"/>
              <a:gd name="T9" fmla="*/ 1030 h 2142"/>
              <a:gd name="T10" fmla="*/ 4954 w 5362"/>
              <a:gd name="T11" fmla="*/ 2141 h 2142"/>
            </a:gdLst>
            <a:ahLst/>
            <a:cxnLst>
              <a:cxn ang="0">
                <a:pos x="T0" y="T1"/>
              </a:cxn>
              <a:cxn ang="0">
                <a:pos x="T2" y="T3"/>
              </a:cxn>
              <a:cxn ang="0">
                <a:pos x="T4" y="T5"/>
              </a:cxn>
              <a:cxn ang="0">
                <a:pos x="T6" y="T7"/>
              </a:cxn>
              <a:cxn ang="0">
                <a:pos x="T8" y="T9"/>
              </a:cxn>
              <a:cxn ang="0">
                <a:pos x="T10" y="T11"/>
              </a:cxn>
            </a:cxnLst>
            <a:rect l="0" t="0" r="r" b="b"/>
            <a:pathLst>
              <a:path w="5362" h="2142">
                <a:moveTo>
                  <a:pt x="4954" y="2141"/>
                </a:moveTo>
                <a:lnTo>
                  <a:pt x="0" y="2141"/>
                </a:lnTo>
                <a:lnTo>
                  <a:pt x="0" y="0"/>
                </a:lnTo>
                <a:lnTo>
                  <a:pt x="4954" y="0"/>
                </a:lnTo>
                <a:lnTo>
                  <a:pt x="5361" y="1030"/>
                </a:lnTo>
                <a:lnTo>
                  <a:pt x="4954" y="2141"/>
                </a:lnTo>
              </a:path>
            </a:pathLst>
          </a:custGeom>
          <a:solidFill>
            <a:srgbClr val="2094D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300" name="Freeform 251">
            <a:extLst>
              <a:ext uri="{FF2B5EF4-FFF2-40B4-BE49-F238E27FC236}">
                <a16:creationId xmlns:a16="http://schemas.microsoft.com/office/drawing/2014/main" id="{D36DDCBA-DD58-7558-0D9A-A45D97C95AE3}"/>
              </a:ext>
            </a:extLst>
          </p:cNvPr>
          <p:cNvSpPr>
            <a:spLocks noChangeArrowheads="1"/>
          </p:cNvSpPr>
          <p:nvPr/>
        </p:nvSpPr>
        <p:spPr bwMode="auto">
          <a:xfrm>
            <a:off x="5729753" y="4727685"/>
            <a:ext cx="1459941" cy="1433744"/>
          </a:xfrm>
          <a:custGeom>
            <a:avLst/>
            <a:gdLst>
              <a:gd name="T0" fmla="*/ 2704 w 2705"/>
              <a:gd name="T1" fmla="*/ 2652 h 2653"/>
              <a:gd name="T2" fmla="*/ 0 w 2705"/>
              <a:gd name="T3" fmla="*/ 2652 h 2653"/>
              <a:gd name="T4" fmla="*/ 0 w 2705"/>
              <a:gd name="T5" fmla="*/ 0 h 2653"/>
              <a:gd name="T6" fmla="*/ 2704 w 2705"/>
              <a:gd name="T7" fmla="*/ 0 h 2653"/>
              <a:gd name="T8" fmla="*/ 2354 w 2705"/>
              <a:gd name="T9" fmla="*/ 1338 h 2653"/>
              <a:gd name="T10" fmla="*/ 2704 w 2705"/>
              <a:gd name="T11" fmla="*/ 2652 h 2653"/>
            </a:gdLst>
            <a:ahLst/>
            <a:cxnLst>
              <a:cxn ang="0">
                <a:pos x="T0" y="T1"/>
              </a:cxn>
              <a:cxn ang="0">
                <a:pos x="T2" y="T3"/>
              </a:cxn>
              <a:cxn ang="0">
                <a:pos x="T4" y="T5"/>
              </a:cxn>
              <a:cxn ang="0">
                <a:pos x="T6" y="T7"/>
              </a:cxn>
              <a:cxn ang="0">
                <a:pos x="T8" y="T9"/>
              </a:cxn>
              <a:cxn ang="0">
                <a:pos x="T10" y="T11"/>
              </a:cxn>
            </a:cxnLst>
            <a:rect l="0" t="0" r="r" b="b"/>
            <a:pathLst>
              <a:path w="2705" h="2653">
                <a:moveTo>
                  <a:pt x="2704" y="2652"/>
                </a:moveTo>
                <a:lnTo>
                  <a:pt x="0" y="2652"/>
                </a:lnTo>
                <a:lnTo>
                  <a:pt x="0" y="0"/>
                </a:lnTo>
                <a:lnTo>
                  <a:pt x="2704" y="0"/>
                </a:lnTo>
                <a:lnTo>
                  <a:pt x="2354" y="1338"/>
                </a:lnTo>
                <a:lnTo>
                  <a:pt x="2704" y="2652"/>
                </a:lnTo>
              </a:path>
            </a:pathLst>
          </a:custGeom>
          <a:solidFill>
            <a:srgbClr val="09465E"/>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4742D32E-0313-748B-C883-52D1BD99DFCC}"/>
              </a:ext>
            </a:extLst>
          </p:cNvPr>
          <p:cNvSpPr>
            <a:spLocks noGrp="1"/>
          </p:cNvSpPr>
          <p:nvPr>
            <p:ph type="body" sz="quarter" idx="18"/>
          </p:nvPr>
        </p:nvSpPr>
        <p:spPr>
          <a:xfrm>
            <a:off x="247080" y="1521252"/>
            <a:ext cx="5496672" cy="4805277"/>
          </a:xfrm>
        </p:spPr>
        <p:txBody>
          <a:bodyPr lIns="91440" tIns="45720" rIns="91440" bIns="45720" anchor="t"/>
          <a:lstStyle/>
          <a:p>
            <a:pPr marL="0" indent="0">
              <a:lnSpc>
                <a:spcPct val="100000"/>
              </a:lnSpc>
              <a:spcBef>
                <a:spcPts val="0"/>
              </a:spcBef>
              <a:buNone/>
            </a:pPr>
            <a:r>
              <a:rPr lang="en-US" sz="2100" kern="0" dirty="0">
                <a:solidFill>
                  <a:srgbClr val="09465E"/>
                </a:solidFill>
                <a:effectLst/>
                <a:latin typeface="Calibri"/>
                <a:ea typeface="Times New Roman" panose="02020603050405020304" pitchFamily="18" charset="0"/>
                <a:cs typeface="Times New Roman"/>
              </a:rPr>
              <a:t>Il </a:t>
            </a:r>
            <a:r>
              <a:rPr lang="en-US" sz="2100" kern="0" dirty="0" err="1">
                <a:solidFill>
                  <a:srgbClr val="09465E"/>
                </a:solidFill>
                <a:effectLst/>
                <a:latin typeface="Calibri"/>
                <a:ea typeface="Times New Roman" panose="02020603050405020304" pitchFamily="18" charset="0"/>
                <a:cs typeface="Times New Roman"/>
              </a:rPr>
              <a:t>settore</a:t>
            </a:r>
            <a:r>
              <a:rPr lang="en-US" sz="2100" kern="0" dirty="0">
                <a:solidFill>
                  <a:srgbClr val="09465E"/>
                </a:solidFill>
                <a:effectLst/>
                <a:latin typeface="Calibri"/>
                <a:ea typeface="Times New Roman" panose="02020603050405020304" pitchFamily="18" charset="0"/>
                <a:cs typeface="Times New Roman"/>
              </a:rPr>
              <a:t> </a:t>
            </a:r>
            <a:r>
              <a:rPr lang="en-US" sz="2100" kern="0" dirty="0" err="1">
                <a:solidFill>
                  <a:srgbClr val="09465E"/>
                </a:solidFill>
                <a:effectLst/>
                <a:latin typeface="Calibri"/>
                <a:ea typeface="Times New Roman" panose="02020603050405020304" pitchFamily="18" charset="0"/>
                <a:cs typeface="Times New Roman"/>
              </a:rPr>
              <a:t>alimentare</a:t>
            </a:r>
            <a:r>
              <a:rPr lang="en-US" sz="2100" kern="0" dirty="0">
                <a:solidFill>
                  <a:srgbClr val="09465E"/>
                </a:solidFill>
                <a:effectLst/>
                <a:latin typeface="Calibri"/>
                <a:ea typeface="Times New Roman" panose="02020603050405020304" pitchFamily="18" charset="0"/>
                <a:cs typeface="Times New Roman"/>
              </a:rPr>
              <a:t> </a:t>
            </a:r>
            <a:r>
              <a:rPr lang="en-US" sz="2100" kern="0" dirty="0" err="1">
                <a:solidFill>
                  <a:srgbClr val="09465E"/>
                </a:solidFill>
                <a:effectLst/>
                <a:latin typeface="Calibri"/>
                <a:ea typeface="Times New Roman" panose="02020603050405020304" pitchFamily="18" charset="0"/>
                <a:cs typeface="Times New Roman"/>
              </a:rPr>
              <a:t>continuerà</a:t>
            </a:r>
            <a:r>
              <a:rPr lang="en-US" sz="2100" kern="0" dirty="0">
                <a:solidFill>
                  <a:srgbClr val="09465E"/>
                </a:solidFill>
                <a:effectLst/>
                <a:latin typeface="Calibri"/>
                <a:ea typeface="Times New Roman" panose="02020603050405020304" pitchFamily="18" charset="0"/>
                <a:cs typeface="Times New Roman"/>
              </a:rPr>
              <a:t> ad </a:t>
            </a:r>
            <a:r>
              <a:rPr lang="en-US" sz="2100" kern="0" dirty="0" err="1">
                <a:solidFill>
                  <a:srgbClr val="09465E"/>
                </a:solidFill>
                <a:effectLst/>
                <a:latin typeface="Calibri"/>
                <a:ea typeface="Times New Roman" panose="02020603050405020304" pitchFamily="18" charset="0"/>
                <a:cs typeface="Times New Roman"/>
              </a:rPr>
              <a:t>evolversi</a:t>
            </a:r>
            <a:r>
              <a:rPr lang="en-US" sz="2100" kern="0" dirty="0">
                <a:solidFill>
                  <a:srgbClr val="09465E"/>
                </a:solidFill>
                <a:effectLst/>
                <a:latin typeface="Calibri"/>
                <a:ea typeface="Times New Roman" panose="02020603050405020304" pitchFamily="18" charset="0"/>
                <a:cs typeface="Times New Roman"/>
              </a:rPr>
              <a:t> </a:t>
            </a:r>
            <a:r>
              <a:rPr lang="en-US" sz="2100" kern="0" dirty="0" err="1">
                <a:solidFill>
                  <a:srgbClr val="09465E"/>
                </a:solidFill>
                <a:effectLst/>
                <a:latin typeface="Calibri"/>
                <a:ea typeface="Times New Roman" panose="02020603050405020304" pitchFamily="18" charset="0"/>
                <a:cs typeface="Times New Roman"/>
              </a:rPr>
              <a:t>grazie</a:t>
            </a:r>
            <a:r>
              <a:rPr lang="en-US" sz="2100" kern="0" dirty="0">
                <a:solidFill>
                  <a:srgbClr val="09465E"/>
                </a:solidFill>
                <a:effectLst/>
                <a:latin typeface="Calibri"/>
                <a:ea typeface="Times New Roman" panose="02020603050405020304" pitchFamily="18" charset="0"/>
                <a:cs typeface="Times New Roman"/>
              </a:rPr>
              <a:t> ai </a:t>
            </a:r>
            <a:r>
              <a:rPr lang="en-US" sz="2100" kern="0" dirty="0" err="1">
                <a:solidFill>
                  <a:srgbClr val="09465E"/>
                </a:solidFill>
                <a:effectLst/>
                <a:latin typeface="Calibri"/>
                <a:ea typeface="Times New Roman" panose="02020603050405020304" pitchFamily="18" charset="0"/>
                <a:cs typeface="Times New Roman"/>
              </a:rPr>
              <a:t>progressi</a:t>
            </a:r>
            <a:r>
              <a:rPr lang="en-US" sz="2100" kern="0" dirty="0">
                <a:solidFill>
                  <a:srgbClr val="09465E"/>
                </a:solidFill>
                <a:effectLst/>
                <a:latin typeface="Calibri"/>
                <a:ea typeface="Times New Roman" panose="02020603050405020304" pitchFamily="18" charset="0"/>
                <a:cs typeface="Times New Roman"/>
              </a:rPr>
              <a:t> </a:t>
            </a:r>
            <a:r>
              <a:rPr lang="en-US" sz="2100" kern="0" dirty="0" err="1">
                <a:solidFill>
                  <a:srgbClr val="09465E"/>
                </a:solidFill>
                <a:effectLst/>
                <a:latin typeface="Calibri"/>
                <a:ea typeface="Times New Roman" panose="02020603050405020304" pitchFamily="18" charset="0"/>
                <a:cs typeface="Times New Roman"/>
              </a:rPr>
              <a:t>tecnologici</a:t>
            </a:r>
            <a:r>
              <a:rPr lang="en-US" sz="2100" kern="0" dirty="0">
                <a:solidFill>
                  <a:srgbClr val="09465E"/>
                </a:solidFill>
                <a:effectLst/>
                <a:latin typeface="Calibri"/>
                <a:ea typeface="Times New Roman" panose="02020603050405020304" pitchFamily="18" charset="0"/>
                <a:cs typeface="Times New Roman"/>
              </a:rPr>
              <a:t> </a:t>
            </a:r>
            <a:r>
              <a:rPr lang="en-US" sz="2100" kern="0" dirty="0" err="1">
                <a:solidFill>
                  <a:srgbClr val="09465E"/>
                </a:solidFill>
                <a:effectLst/>
                <a:latin typeface="Calibri"/>
                <a:ea typeface="Times New Roman" panose="02020603050405020304" pitchFamily="18" charset="0"/>
                <a:cs typeface="Times New Roman"/>
              </a:rPr>
              <a:t>che</a:t>
            </a:r>
            <a:r>
              <a:rPr lang="en-US" sz="2100" kern="0" dirty="0">
                <a:solidFill>
                  <a:srgbClr val="09465E"/>
                </a:solidFill>
                <a:effectLst/>
                <a:latin typeface="Calibri"/>
                <a:ea typeface="Times New Roman" panose="02020603050405020304" pitchFamily="18" charset="0"/>
                <a:cs typeface="Times New Roman"/>
              </a:rPr>
              <a:t> </a:t>
            </a:r>
            <a:r>
              <a:rPr lang="en-US" sz="2100" kern="0" dirty="0" err="1">
                <a:solidFill>
                  <a:srgbClr val="09465E"/>
                </a:solidFill>
                <a:effectLst/>
                <a:latin typeface="Calibri"/>
                <a:ea typeface="Times New Roman" panose="02020603050405020304" pitchFamily="18" charset="0"/>
                <a:cs typeface="Times New Roman"/>
              </a:rPr>
              <a:t>migliorano</a:t>
            </a:r>
            <a:r>
              <a:rPr lang="en-US" sz="2100" kern="0" dirty="0">
                <a:solidFill>
                  <a:srgbClr val="09465E"/>
                </a:solidFill>
                <a:effectLst/>
                <a:latin typeface="Calibri"/>
                <a:ea typeface="Times New Roman" panose="02020603050405020304" pitchFamily="18" charset="0"/>
                <a:cs typeface="Times New Roman"/>
              </a:rPr>
              <a:t> </a:t>
            </a:r>
            <a:r>
              <a:rPr lang="en-US" sz="2100" kern="0" dirty="0" err="1">
                <a:solidFill>
                  <a:srgbClr val="09465E"/>
                </a:solidFill>
                <a:effectLst/>
                <a:latin typeface="Calibri"/>
                <a:ea typeface="Times New Roman" panose="02020603050405020304" pitchFamily="18" charset="0"/>
                <a:cs typeface="Times New Roman"/>
              </a:rPr>
              <a:t>l'</a:t>
            </a:r>
            <a:r>
              <a:rPr lang="en-US" sz="2100" b="1" kern="0" dirty="0" err="1">
                <a:solidFill>
                  <a:srgbClr val="09465E"/>
                </a:solidFill>
                <a:effectLst/>
                <a:latin typeface="Calibri"/>
                <a:ea typeface="Times New Roman" panose="02020603050405020304" pitchFamily="18" charset="0"/>
                <a:cs typeface="Times New Roman"/>
              </a:rPr>
              <a:t>efficienza</a:t>
            </a:r>
            <a:r>
              <a:rPr lang="en-US" sz="2100" b="1" kern="0" dirty="0">
                <a:solidFill>
                  <a:srgbClr val="09465E"/>
                </a:solidFill>
                <a:effectLst/>
                <a:latin typeface="Calibri"/>
                <a:ea typeface="Times New Roman" panose="02020603050405020304" pitchFamily="18" charset="0"/>
                <a:cs typeface="Times New Roman"/>
              </a:rPr>
              <a:t>, la </a:t>
            </a:r>
            <a:r>
              <a:rPr lang="en-US" sz="2100" b="1" kern="0" dirty="0" err="1">
                <a:solidFill>
                  <a:srgbClr val="09465E"/>
                </a:solidFill>
                <a:effectLst/>
                <a:latin typeface="Calibri"/>
                <a:ea typeface="Times New Roman" panose="02020603050405020304" pitchFamily="18" charset="0"/>
                <a:cs typeface="Times New Roman"/>
              </a:rPr>
              <a:t>sostenibilità</a:t>
            </a:r>
            <a:r>
              <a:rPr lang="en-US" sz="2100" b="1" kern="0" dirty="0">
                <a:solidFill>
                  <a:srgbClr val="09465E"/>
                </a:solidFill>
                <a:effectLst/>
                <a:latin typeface="Calibri"/>
                <a:ea typeface="Times New Roman" panose="02020603050405020304" pitchFamily="18" charset="0"/>
                <a:cs typeface="Times New Roman"/>
              </a:rPr>
              <a:t> e la </a:t>
            </a:r>
            <a:r>
              <a:rPr lang="en-US" sz="2100" b="1" kern="0" dirty="0" err="1">
                <a:solidFill>
                  <a:srgbClr val="09465E"/>
                </a:solidFill>
                <a:effectLst/>
                <a:latin typeface="Calibri"/>
                <a:ea typeface="Times New Roman" panose="02020603050405020304" pitchFamily="18" charset="0"/>
                <a:cs typeface="Times New Roman"/>
              </a:rPr>
              <a:t>soddisfazione</a:t>
            </a:r>
            <a:r>
              <a:rPr lang="en-US" sz="2100" b="1" kern="0" dirty="0">
                <a:solidFill>
                  <a:srgbClr val="09465E"/>
                </a:solidFill>
                <a:effectLst/>
                <a:latin typeface="Calibri"/>
                <a:ea typeface="Times New Roman" panose="02020603050405020304" pitchFamily="18" charset="0"/>
                <a:cs typeface="Times New Roman"/>
              </a:rPr>
              <a:t> </a:t>
            </a:r>
            <a:r>
              <a:rPr lang="en-US" sz="2100" b="1" kern="0" dirty="0" err="1">
                <a:solidFill>
                  <a:srgbClr val="09465E"/>
                </a:solidFill>
                <a:effectLst/>
                <a:latin typeface="Calibri"/>
                <a:ea typeface="Times New Roman" panose="02020603050405020304" pitchFamily="18" charset="0"/>
                <a:cs typeface="Times New Roman"/>
              </a:rPr>
              <a:t>dei</a:t>
            </a:r>
            <a:r>
              <a:rPr lang="en-US" sz="2100" b="1" kern="0" dirty="0">
                <a:solidFill>
                  <a:srgbClr val="09465E"/>
                </a:solidFill>
                <a:effectLst/>
                <a:latin typeface="Calibri"/>
                <a:ea typeface="Times New Roman" panose="02020603050405020304" pitchFamily="18" charset="0"/>
                <a:cs typeface="Times New Roman"/>
              </a:rPr>
              <a:t> </a:t>
            </a:r>
            <a:r>
              <a:rPr lang="en-US" sz="2100" b="1" kern="0" dirty="0" err="1">
                <a:solidFill>
                  <a:srgbClr val="09465E"/>
                </a:solidFill>
                <a:effectLst/>
                <a:latin typeface="Calibri"/>
                <a:ea typeface="Times New Roman" panose="02020603050405020304" pitchFamily="18" charset="0"/>
                <a:cs typeface="Times New Roman"/>
              </a:rPr>
              <a:t>consumatori</a:t>
            </a:r>
            <a:r>
              <a:rPr lang="en-US" sz="2100" kern="0" dirty="0">
                <a:solidFill>
                  <a:srgbClr val="09465E"/>
                </a:solidFill>
                <a:effectLst/>
                <a:latin typeface="Calibri"/>
                <a:ea typeface="Times New Roman" panose="02020603050405020304" pitchFamily="18" charset="0"/>
                <a:cs typeface="Times New Roman"/>
              </a:rPr>
              <a:t>. La </a:t>
            </a:r>
            <a:r>
              <a:rPr lang="en-US" sz="2100" kern="0" dirty="0" err="1">
                <a:solidFill>
                  <a:srgbClr val="09465E"/>
                </a:solidFill>
                <a:effectLst/>
                <a:latin typeface="Calibri"/>
                <a:ea typeface="Times New Roman" panose="02020603050405020304" pitchFamily="18" charset="0"/>
                <a:cs typeface="Times New Roman"/>
              </a:rPr>
              <a:t>collaborazione</a:t>
            </a:r>
            <a:r>
              <a:rPr lang="en-US" sz="2100" kern="0" dirty="0">
                <a:solidFill>
                  <a:srgbClr val="09465E"/>
                </a:solidFill>
                <a:effectLst/>
                <a:latin typeface="Calibri"/>
                <a:ea typeface="Times New Roman" panose="02020603050405020304" pitchFamily="18" charset="0"/>
                <a:cs typeface="Times New Roman"/>
              </a:rPr>
              <a:t> </a:t>
            </a:r>
            <a:r>
              <a:rPr lang="en-US" sz="2100" kern="0" dirty="0" err="1">
                <a:solidFill>
                  <a:srgbClr val="09465E"/>
                </a:solidFill>
                <a:effectLst/>
                <a:latin typeface="Calibri"/>
                <a:ea typeface="Times New Roman" panose="02020603050405020304" pitchFamily="18" charset="0"/>
                <a:cs typeface="Times New Roman"/>
              </a:rPr>
              <a:t>tra</a:t>
            </a:r>
            <a:r>
              <a:rPr lang="en-US" sz="2100" kern="0" dirty="0">
                <a:solidFill>
                  <a:srgbClr val="09465E"/>
                </a:solidFill>
                <a:effectLst/>
                <a:latin typeface="Calibri"/>
                <a:ea typeface="Times New Roman" panose="02020603050405020304" pitchFamily="18" charset="0"/>
                <a:cs typeface="Times New Roman"/>
              </a:rPr>
              <a:t> </a:t>
            </a:r>
            <a:r>
              <a:rPr lang="en-US" sz="2100" kern="0" dirty="0" err="1">
                <a:solidFill>
                  <a:srgbClr val="09465E"/>
                </a:solidFill>
                <a:effectLst/>
                <a:latin typeface="Calibri"/>
                <a:ea typeface="Times New Roman" panose="02020603050405020304" pitchFamily="18" charset="0"/>
                <a:cs typeface="Times New Roman"/>
              </a:rPr>
              <a:t>aziende</a:t>
            </a:r>
            <a:r>
              <a:rPr lang="en-US" sz="2100" kern="0" dirty="0">
                <a:solidFill>
                  <a:srgbClr val="09465E"/>
                </a:solidFill>
                <a:effectLst/>
                <a:latin typeface="Calibri"/>
                <a:ea typeface="Times New Roman" panose="02020603050405020304" pitchFamily="18" charset="0"/>
                <a:cs typeface="Times New Roman"/>
              </a:rPr>
              <a:t> </a:t>
            </a:r>
            <a:r>
              <a:rPr lang="en-US" sz="2100" kern="0" dirty="0" err="1">
                <a:solidFill>
                  <a:srgbClr val="09465E"/>
                </a:solidFill>
                <a:effectLst/>
                <a:latin typeface="Calibri"/>
                <a:ea typeface="Times New Roman" panose="02020603050405020304" pitchFamily="18" charset="0"/>
                <a:cs typeface="Times New Roman"/>
              </a:rPr>
              <a:t>tecnologiche</a:t>
            </a:r>
            <a:r>
              <a:rPr lang="en-US" sz="2100" kern="0" dirty="0">
                <a:solidFill>
                  <a:srgbClr val="09465E"/>
                </a:solidFill>
                <a:effectLst/>
                <a:latin typeface="Calibri"/>
                <a:ea typeface="Times New Roman" panose="02020603050405020304" pitchFamily="18" charset="0"/>
                <a:cs typeface="Times New Roman"/>
              </a:rPr>
              <a:t>, </a:t>
            </a:r>
            <a:r>
              <a:rPr lang="en-US" sz="2100" kern="0" dirty="0" err="1">
                <a:solidFill>
                  <a:srgbClr val="09465E"/>
                </a:solidFill>
                <a:effectLst/>
                <a:latin typeface="Calibri"/>
                <a:ea typeface="Times New Roman" panose="02020603050405020304" pitchFamily="18" charset="0"/>
                <a:cs typeface="Times New Roman"/>
              </a:rPr>
              <a:t>governi</a:t>
            </a:r>
            <a:r>
              <a:rPr lang="en-US" sz="2100" kern="0" dirty="0">
                <a:solidFill>
                  <a:srgbClr val="09465E"/>
                </a:solidFill>
                <a:effectLst/>
                <a:latin typeface="Calibri"/>
                <a:ea typeface="Times New Roman" panose="02020603050405020304" pitchFamily="18" charset="0"/>
                <a:cs typeface="Times New Roman"/>
              </a:rPr>
              <a:t> e </a:t>
            </a:r>
            <a:r>
              <a:rPr lang="en-US" sz="2100" kern="0" dirty="0" err="1">
                <a:solidFill>
                  <a:srgbClr val="09465E"/>
                </a:solidFill>
                <a:effectLst/>
                <a:latin typeface="Calibri"/>
                <a:ea typeface="Times New Roman" panose="02020603050405020304" pitchFamily="18" charset="0"/>
                <a:cs typeface="Times New Roman"/>
              </a:rPr>
              <a:t>industria</a:t>
            </a:r>
            <a:r>
              <a:rPr lang="en-US" sz="2100" kern="0" dirty="0">
                <a:solidFill>
                  <a:srgbClr val="09465E"/>
                </a:solidFill>
                <a:effectLst/>
                <a:latin typeface="Calibri"/>
                <a:ea typeface="Times New Roman" panose="02020603050405020304" pitchFamily="18" charset="0"/>
                <a:cs typeface="Times New Roman"/>
              </a:rPr>
              <a:t> </a:t>
            </a:r>
            <a:r>
              <a:rPr lang="en-US" sz="2100" kern="0" dirty="0" err="1">
                <a:solidFill>
                  <a:srgbClr val="09465E"/>
                </a:solidFill>
                <a:effectLst/>
                <a:latin typeface="Calibri"/>
                <a:ea typeface="Times New Roman" panose="02020603050405020304" pitchFamily="18" charset="0"/>
                <a:cs typeface="Times New Roman"/>
              </a:rPr>
              <a:t>alimentare</a:t>
            </a:r>
            <a:r>
              <a:rPr lang="en-US" sz="2100" kern="0" dirty="0">
                <a:solidFill>
                  <a:srgbClr val="09465E"/>
                </a:solidFill>
                <a:effectLst/>
                <a:latin typeface="Calibri"/>
                <a:ea typeface="Times New Roman" panose="02020603050405020304" pitchFamily="18" charset="0"/>
                <a:cs typeface="Times New Roman"/>
              </a:rPr>
              <a:t> </a:t>
            </a:r>
            <a:r>
              <a:rPr lang="en-US" sz="2100" kern="0" dirty="0" err="1">
                <a:solidFill>
                  <a:srgbClr val="09465E"/>
                </a:solidFill>
                <a:effectLst/>
                <a:latin typeface="Calibri"/>
                <a:ea typeface="Times New Roman" panose="02020603050405020304" pitchFamily="18" charset="0"/>
                <a:cs typeface="Times New Roman"/>
              </a:rPr>
              <a:t>sarà</a:t>
            </a:r>
            <a:r>
              <a:rPr lang="en-US" sz="2100" kern="0" dirty="0">
                <a:solidFill>
                  <a:srgbClr val="09465E"/>
                </a:solidFill>
                <a:effectLst/>
                <a:latin typeface="Calibri"/>
                <a:ea typeface="Times New Roman" panose="02020603050405020304" pitchFamily="18" charset="0"/>
                <a:cs typeface="Times New Roman"/>
              </a:rPr>
              <a:t> </a:t>
            </a:r>
            <a:r>
              <a:rPr lang="en-US" sz="2100" kern="0" dirty="0" err="1">
                <a:solidFill>
                  <a:srgbClr val="09465E"/>
                </a:solidFill>
                <a:effectLst/>
                <a:latin typeface="Calibri"/>
                <a:ea typeface="Times New Roman" panose="02020603050405020304" pitchFamily="18" charset="0"/>
                <a:cs typeface="Times New Roman"/>
              </a:rPr>
              <a:t>fondamentale</a:t>
            </a:r>
            <a:r>
              <a:rPr lang="en-US" sz="2100" kern="0" dirty="0">
                <a:solidFill>
                  <a:srgbClr val="09465E"/>
                </a:solidFill>
                <a:effectLst/>
                <a:latin typeface="Calibri"/>
                <a:ea typeface="Times New Roman" panose="02020603050405020304" pitchFamily="18" charset="0"/>
                <a:cs typeface="Times New Roman"/>
              </a:rPr>
              <a:t> per </a:t>
            </a:r>
            <a:r>
              <a:rPr lang="en-US" sz="2100" kern="0" dirty="0" err="1">
                <a:solidFill>
                  <a:srgbClr val="09465E"/>
                </a:solidFill>
                <a:effectLst/>
                <a:latin typeface="Calibri"/>
                <a:ea typeface="Times New Roman" panose="02020603050405020304" pitchFamily="18" charset="0"/>
                <a:cs typeface="Times New Roman"/>
              </a:rPr>
              <a:t>portare</a:t>
            </a:r>
            <a:r>
              <a:rPr lang="en-US" sz="2100" kern="0" dirty="0">
                <a:solidFill>
                  <a:srgbClr val="09465E"/>
                </a:solidFill>
                <a:effectLst/>
                <a:latin typeface="Calibri"/>
                <a:ea typeface="Times New Roman" panose="02020603050405020304" pitchFamily="18" charset="0"/>
                <a:cs typeface="Times New Roman"/>
              </a:rPr>
              <a:t> avanti </a:t>
            </a:r>
            <a:r>
              <a:rPr lang="en-US" sz="2100" kern="0" dirty="0" err="1">
                <a:solidFill>
                  <a:srgbClr val="09465E"/>
                </a:solidFill>
                <a:effectLst/>
                <a:latin typeface="Calibri"/>
                <a:ea typeface="Times New Roman" panose="02020603050405020304" pitchFamily="18" charset="0"/>
                <a:cs typeface="Times New Roman"/>
              </a:rPr>
              <a:t>l'innovazione</a:t>
            </a:r>
            <a:r>
              <a:rPr lang="en-US" sz="2100" kern="0" dirty="0">
                <a:solidFill>
                  <a:srgbClr val="09465E"/>
                </a:solidFill>
                <a:effectLst/>
                <a:latin typeface="Calibri"/>
                <a:ea typeface="Times New Roman" panose="02020603050405020304" pitchFamily="18" charset="0"/>
                <a:cs typeface="Times New Roman"/>
              </a:rPr>
              <a:t>. </a:t>
            </a:r>
            <a:r>
              <a:rPr lang="en-US" sz="2100" kern="0" dirty="0" err="1">
                <a:solidFill>
                  <a:srgbClr val="09465E"/>
                </a:solidFill>
                <a:effectLst/>
                <a:latin typeface="Calibri"/>
                <a:ea typeface="Times New Roman" panose="02020603050405020304" pitchFamily="18" charset="0"/>
                <a:cs typeface="Times New Roman"/>
              </a:rPr>
              <a:t>Iniziative</a:t>
            </a:r>
            <a:r>
              <a:rPr lang="en-US" sz="2100" kern="0" dirty="0">
                <a:solidFill>
                  <a:srgbClr val="09465E"/>
                </a:solidFill>
                <a:effectLst/>
                <a:latin typeface="Calibri"/>
                <a:ea typeface="Times New Roman" panose="02020603050405020304" pitchFamily="18" charset="0"/>
                <a:cs typeface="Times New Roman"/>
              </a:rPr>
              <a:t> come le </a:t>
            </a:r>
            <a:r>
              <a:rPr lang="en-US" sz="2100" kern="0" dirty="0" err="1">
                <a:solidFill>
                  <a:srgbClr val="09465E"/>
                </a:solidFill>
                <a:effectLst/>
                <a:latin typeface="Calibri"/>
                <a:ea typeface="Times New Roman" panose="02020603050405020304" pitchFamily="18" charset="0"/>
                <a:cs typeface="Times New Roman"/>
              </a:rPr>
              <a:t>città</a:t>
            </a:r>
            <a:r>
              <a:rPr lang="en-US" sz="2100" kern="0" dirty="0">
                <a:solidFill>
                  <a:srgbClr val="09465E"/>
                </a:solidFill>
                <a:effectLst/>
                <a:latin typeface="Calibri"/>
                <a:ea typeface="Times New Roman" panose="02020603050405020304" pitchFamily="18" charset="0"/>
                <a:cs typeface="Times New Roman"/>
              </a:rPr>
              <a:t> </a:t>
            </a:r>
            <a:r>
              <a:rPr lang="en-US" sz="2100" kern="0" dirty="0" err="1">
                <a:solidFill>
                  <a:srgbClr val="09465E"/>
                </a:solidFill>
                <a:effectLst/>
                <a:latin typeface="Calibri"/>
                <a:ea typeface="Times New Roman" panose="02020603050405020304" pitchFamily="18" charset="0"/>
                <a:cs typeface="Times New Roman"/>
              </a:rPr>
              <a:t>intelligenti</a:t>
            </a:r>
            <a:r>
              <a:rPr lang="en-US" sz="2100" kern="0" dirty="0">
                <a:solidFill>
                  <a:srgbClr val="09465E"/>
                </a:solidFill>
                <a:effectLst/>
                <a:latin typeface="Calibri"/>
                <a:ea typeface="Times New Roman" panose="02020603050405020304" pitchFamily="18" charset="0"/>
                <a:cs typeface="Times New Roman"/>
              </a:rPr>
              <a:t>, </a:t>
            </a:r>
            <a:r>
              <a:rPr lang="en-US" sz="2100" kern="0" dirty="0" err="1">
                <a:solidFill>
                  <a:srgbClr val="09465E"/>
                </a:solidFill>
                <a:effectLst/>
                <a:latin typeface="Calibri"/>
                <a:ea typeface="Times New Roman" panose="02020603050405020304" pitchFamily="18" charset="0"/>
                <a:cs typeface="Times New Roman"/>
              </a:rPr>
              <a:t>l'agricoltura</a:t>
            </a:r>
            <a:r>
              <a:rPr lang="en-US" sz="2100" kern="0" dirty="0">
                <a:solidFill>
                  <a:srgbClr val="09465E"/>
                </a:solidFill>
                <a:effectLst/>
                <a:latin typeface="Calibri"/>
                <a:ea typeface="Times New Roman" panose="02020603050405020304" pitchFamily="18" charset="0"/>
                <a:cs typeface="Times New Roman"/>
              </a:rPr>
              <a:t> </a:t>
            </a:r>
            <a:r>
              <a:rPr lang="en-US" sz="2100" kern="0" dirty="0" err="1">
                <a:solidFill>
                  <a:srgbClr val="09465E"/>
                </a:solidFill>
                <a:effectLst/>
                <a:latin typeface="Calibri"/>
                <a:ea typeface="Times New Roman" panose="02020603050405020304" pitchFamily="18" charset="0"/>
                <a:cs typeface="Times New Roman"/>
              </a:rPr>
              <a:t>sostenibile</a:t>
            </a:r>
            <a:r>
              <a:rPr lang="en-US" sz="2100" kern="0" dirty="0">
                <a:solidFill>
                  <a:srgbClr val="09465E"/>
                </a:solidFill>
                <a:effectLst/>
                <a:latin typeface="Calibri"/>
                <a:ea typeface="Times New Roman" panose="02020603050405020304" pitchFamily="18" charset="0"/>
                <a:cs typeface="Times New Roman"/>
              </a:rPr>
              <a:t> e </a:t>
            </a:r>
            <a:r>
              <a:rPr lang="en-US" sz="2100" kern="0" dirty="0" err="1">
                <a:solidFill>
                  <a:srgbClr val="09465E"/>
                </a:solidFill>
                <a:effectLst/>
                <a:latin typeface="Calibri"/>
                <a:ea typeface="Times New Roman" panose="02020603050405020304" pitchFamily="18" charset="0"/>
                <a:cs typeface="Times New Roman"/>
              </a:rPr>
              <a:t>l'economia</a:t>
            </a:r>
            <a:r>
              <a:rPr lang="en-US" sz="2100" kern="0" dirty="0">
                <a:solidFill>
                  <a:srgbClr val="09465E"/>
                </a:solidFill>
                <a:effectLst/>
                <a:latin typeface="Calibri"/>
                <a:ea typeface="Times New Roman" panose="02020603050405020304" pitchFamily="18" charset="0"/>
                <a:cs typeface="Times New Roman"/>
              </a:rPr>
              <a:t> </a:t>
            </a:r>
            <a:r>
              <a:rPr lang="en-US" sz="2100" kern="0" dirty="0" err="1">
                <a:solidFill>
                  <a:srgbClr val="09465E"/>
                </a:solidFill>
                <a:effectLst/>
                <a:latin typeface="Calibri"/>
                <a:ea typeface="Times New Roman" panose="02020603050405020304" pitchFamily="18" charset="0"/>
                <a:cs typeface="Times New Roman"/>
              </a:rPr>
              <a:t>circolare</a:t>
            </a:r>
            <a:r>
              <a:rPr lang="en-US" sz="2100" kern="0" dirty="0">
                <a:solidFill>
                  <a:srgbClr val="09465E"/>
                </a:solidFill>
                <a:effectLst/>
                <a:latin typeface="Calibri"/>
                <a:ea typeface="Times New Roman" panose="02020603050405020304" pitchFamily="18" charset="0"/>
                <a:cs typeface="Times New Roman"/>
              </a:rPr>
              <a:t> </a:t>
            </a:r>
            <a:r>
              <a:rPr lang="en-US" sz="2100" kern="0" dirty="0" err="1">
                <a:solidFill>
                  <a:srgbClr val="09465E"/>
                </a:solidFill>
                <a:effectLst/>
                <a:latin typeface="Calibri"/>
                <a:ea typeface="Times New Roman" panose="02020603050405020304" pitchFamily="18" charset="0"/>
                <a:cs typeface="Times New Roman"/>
              </a:rPr>
              <a:t>daranno</a:t>
            </a:r>
            <a:r>
              <a:rPr lang="en-US" sz="2100" kern="0" dirty="0">
                <a:solidFill>
                  <a:srgbClr val="09465E"/>
                </a:solidFill>
                <a:effectLst/>
                <a:latin typeface="Calibri"/>
                <a:ea typeface="Times New Roman" panose="02020603050405020304" pitchFamily="18" charset="0"/>
                <a:cs typeface="Times New Roman"/>
              </a:rPr>
              <a:t> forma al </a:t>
            </a:r>
            <a:r>
              <a:rPr lang="en-US" sz="2100" kern="0" dirty="0" err="1">
                <a:solidFill>
                  <a:srgbClr val="09465E"/>
                </a:solidFill>
                <a:effectLst/>
                <a:latin typeface="Calibri"/>
                <a:ea typeface="Times New Roman" panose="02020603050405020304" pitchFamily="18" charset="0"/>
                <a:cs typeface="Times New Roman"/>
              </a:rPr>
              <a:t>futuro</a:t>
            </a:r>
            <a:r>
              <a:rPr lang="en-US" sz="2100" kern="0" dirty="0">
                <a:solidFill>
                  <a:srgbClr val="09465E"/>
                </a:solidFill>
                <a:effectLst/>
                <a:latin typeface="Calibri"/>
                <a:ea typeface="Times New Roman" panose="02020603050405020304" pitchFamily="18" charset="0"/>
                <a:cs typeface="Times New Roman"/>
              </a:rPr>
              <a:t> </a:t>
            </a:r>
            <a:r>
              <a:rPr lang="en-US" sz="2100" kern="0" dirty="0" err="1">
                <a:solidFill>
                  <a:srgbClr val="09465E"/>
                </a:solidFill>
                <a:effectLst/>
                <a:latin typeface="Calibri"/>
                <a:ea typeface="Times New Roman" panose="02020603050405020304" pitchFamily="18" charset="0"/>
                <a:cs typeface="Times New Roman"/>
              </a:rPr>
              <a:t>della</a:t>
            </a:r>
            <a:r>
              <a:rPr lang="en-US" sz="2100" kern="0" dirty="0">
                <a:solidFill>
                  <a:srgbClr val="09465E"/>
                </a:solidFill>
                <a:effectLst/>
                <a:latin typeface="Calibri"/>
                <a:ea typeface="Times New Roman" panose="02020603050405020304" pitchFamily="18" charset="0"/>
                <a:cs typeface="Times New Roman"/>
              </a:rPr>
              <a:t> </a:t>
            </a:r>
            <a:r>
              <a:rPr lang="en-US" sz="2100" kern="0" dirty="0" err="1">
                <a:solidFill>
                  <a:srgbClr val="09465E"/>
                </a:solidFill>
                <a:effectLst/>
                <a:latin typeface="Calibri"/>
                <a:ea typeface="Times New Roman" panose="02020603050405020304" pitchFamily="18" charset="0"/>
                <a:cs typeface="Times New Roman"/>
              </a:rPr>
              <a:t>produzione</a:t>
            </a:r>
            <a:r>
              <a:rPr lang="en-US" sz="2100" kern="0" dirty="0">
                <a:solidFill>
                  <a:srgbClr val="09465E"/>
                </a:solidFill>
                <a:effectLst/>
                <a:latin typeface="Calibri"/>
                <a:ea typeface="Times New Roman" panose="02020603050405020304" pitchFamily="18" charset="0"/>
                <a:cs typeface="Times New Roman"/>
              </a:rPr>
              <a:t> e </a:t>
            </a:r>
            <a:r>
              <a:rPr lang="en-US" sz="2100" kern="0" dirty="0" err="1">
                <a:solidFill>
                  <a:srgbClr val="09465E"/>
                </a:solidFill>
                <a:effectLst/>
                <a:latin typeface="Calibri"/>
                <a:ea typeface="Times New Roman" panose="02020603050405020304" pitchFamily="18" charset="0"/>
                <a:cs typeface="Times New Roman"/>
              </a:rPr>
              <a:t>della</a:t>
            </a:r>
            <a:r>
              <a:rPr lang="en-US" sz="2100" kern="0" dirty="0">
                <a:solidFill>
                  <a:srgbClr val="09465E"/>
                </a:solidFill>
                <a:effectLst/>
                <a:latin typeface="Calibri"/>
                <a:ea typeface="Times New Roman" panose="02020603050405020304" pitchFamily="18" charset="0"/>
                <a:cs typeface="Times New Roman"/>
              </a:rPr>
              <a:t> </a:t>
            </a:r>
            <a:r>
              <a:rPr lang="en-US" sz="2100" kern="0" dirty="0" err="1">
                <a:solidFill>
                  <a:srgbClr val="09465E"/>
                </a:solidFill>
                <a:effectLst/>
                <a:latin typeface="Calibri"/>
                <a:ea typeface="Times New Roman" panose="02020603050405020304" pitchFamily="18" charset="0"/>
                <a:cs typeface="Times New Roman"/>
              </a:rPr>
              <a:t>distribuzione</a:t>
            </a:r>
            <a:r>
              <a:rPr lang="en-US" sz="2100" kern="0" dirty="0">
                <a:solidFill>
                  <a:srgbClr val="09465E"/>
                </a:solidFill>
                <a:effectLst/>
                <a:latin typeface="Calibri"/>
                <a:ea typeface="Times New Roman" panose="02020603050405020304" pitchFamily="18" charset="0"/>
                <a:cs typeface="Times New Roman"/>
              </a:rPr>
              <a:t> </a:t>
            </a:r>
            <a:r>
              <a:rPr lang="en-US" sz="2100" kern="0" dirty="0" err="1">
                <a:solidFill>
                  <a:srgbClr val="09465E"/>
                </a:solidFill>
                <a:effectLst/>
                <a:latin typeface="Calibri"/>
                <a:ea typeface="Times New Roman" panose="02020603050405020304" pitchFamily="18" charset="0"/>
                <a:cs typeface="Times New Roman"/>
              </a:rPr>
              <a:t>alimentare</a:t>
            </a:r>
            <a:r>
              <a:rPr lang="en-US" sz="2100" kern="0" dirty="0">
                <a:solidFill>
                  <a:srgbClr val="09465E"/>
                </a:solidFill>
                <a:effectLst/>
                <a:latin typeface="Calibri"/>
                <a:ea typeface="Times New Roman" panose="02020603050405020304" pitchFamily="18" charset="0"/>
                <a:cs typeface="Times New Roman"/>
              </a:rPr>
              <a:t>.</a:t>
            </a:r>
            <a:endParaRPr lang="es-ES" sz="2100" kern="100" dirty="0">
              <a:solidFill>
                <a:srgbClr val="09465E"/>
              </a:solidFill>
              <a:effectLst/>
              <a:latin typeface="Calibri"/>
              <a:ea typeface="Aptos" panose="020B0004020202020204" pitchFamily="34" charset="0"/>
              <a:cs typeface="Times New Roman"/>
            </a:endParaRPr>
          </a:p>
          <a:p>
            <a:pPr marL="0" indent="0">
              <a:lnSpc>
                <a:spcPct val="100000"/>
              </a:lnSpc>
              <a:spcBef>
                <a:spcPts val="0"/>
              </a:spcBef>
            </a:pPr>
            <a:r>
              <a:rPr lang="en-US" sz="2100" kern="0" dirty="0" err="1">
                <a:solidFill>
                  <a:srgbClr val="09465E"/>
                </a:solidFill>
                <a:effectLst/>
                <a:latin typeface="Calibri"/>
                <a:ea typeface="Times New Roman" panose="02020603050405020304" pitchFamily="18" charset="0"/>
                <a:cs typeface="Times New Roman"/>
              </a:rPr>
              <a:t>Adottando</a:t>
            </a:r>
            <a:r>
              <a:rPr lang="en-US" sz="2100" kern="0" dirty="0">
                <a:solidFill>
                  <a:srgbClr val="09465E"/>
                </a:solidFill>
                <a:effectLst/>
                <a:latin typeface="Calibri"/>
                <a:ea typeface="Times New Roman" panose="02020603050405020304" pitchFamily="18" charset="0"/>
                <a:cs typeface="Times New Roman"/>
              </a:rPr>
              <a:t> </a:t>
            </a:r>
            <a:r>
              <a:rPr lang="en-US" sz="2100" kern="0" dirty="0" err="1">
                <a:solidFill>
                  <a:srgbClr val="09465E"/>
                </a:solidFill>
                <a:effectLst/>
                <a:latin typeface="Calibri"/>
                <a:ea typeface="Times New Roman" panose="02020603050405020304" pitchFamily="18" charset="0"/>
                <a:cs typeface="Times New Roman"/>
              </a:rPr>
              <a:t>tecnologie</a:t>
            </a:r>
            <a:r>
              <a:rPr lang="en-US" sz="2100" kern="0" dirty="0">
                <a:solidFill>
                  <a:srgbClr val="09465E"/>
                </a:solidFill>
                <a:effectLst/>
                <a:latin typeface="Calibri"/>
                <a:ea typeface="Times New Roman" panose="02020603050405020304" pitchFamily="18" charset="0"/>
                <a:cs typeface="Times New Roman"/>
              </a:rPr>
              <a:t> </a:t>
            </a:r>
            <a:r>
              <a:rPr lang="en-US" sz="2100" kern="0" dirty="0" err="1">
                <a:solidFill>
                  <a:srgbClr val="09465E"/>
                </a:solidFill>
                <a:effectLst/>
                <a:latin typeface="Calibri"/>
                <a:ea typeface="Times New Roman" panose="02020603050405020304" pitchFamily="18" charset="0"/>
                <a:cs typeface="Times New Roman"/>
              </a:rPr>
              <a:t>all'avanguardia</a:t>
            </a:r>
            <a:r>
              <a:rPr lang="en-US" sz="2100" kern="0" dirty="0">
                <a:solidFill>
                  <a:srgbClr val="09465E"/>
                </a:solidFill>
                <a:effectLst/>
                <a:latin typeface="Calibri"/>
                <a:ea typeface="Times New Roman" panose="02020603050405020304" pitchFamily="18" charset="0"/>
                <a:cs typeface="Times New Roman"/>
              </a:rPr>
              <a:t> e </a:t>
            </a:r>
            <a:r>
              <a:rPr lang="en-US" sz="2100" kern="0" dirty="0" err="1">
                <a:solidFill>
                  <a:srgbClr val="09465E"/>
                </a:solidFill>
                <a:effectLst/>
                <a:latin typeface="Calibri"/>
                <a:ea typeface="Times New Roman" panose="02020603050405020304" pitchFamily="18" charset="0"/>
                <a:cs typeface="Times New Roman"/>
              </a:rPr>
              <a:t>promuovendo</a:t>
            </a:r>
            <a:r>
              <a:rPr lang="en-US" sz="2100" kern="0" dirty="0">
                <a:solidFill>
                  <a:srgbClr val="09465E"/>
                </a:solidFill>
                <a:effectLst/>
                <a:latin typeface="Calibri"/>
                <a:ea typeface="Times New Roman" panose="02020603050405020304" pitchFamily="18" charset="0"/>
                <a:cs typeface="Times New Roman"/>
              </a:rPr>
              <a:t> </a:t>
            </a:r>
            <a:r>
              <a:rPr lang="en-US" sz="2100" kern="0" dirty="0" err="1">
                <a:solidFill>
                  <a:srgbClr val="09465E"/>
                </a:solidFill>
                <a:effectLst/>
                <a:latin typeface="Calibri"/>
                <a:ea typeface="Times New Roman" panose="02020603050405020304" pitchFamily="18" charset="0"/>
                <a:cs typeface="Times New Roman"/>
              </a:rPr>
              <a:t>una</a:t>
            </a:r>
            <a:r>
              <a:rPr lang="en-US" sz="2100" kern="0" dirty="0">
                <a:solidFill>
                  <a:srgbClr val="09465E"/>
                </a:solidFill>
                <a:effectLst/>
                <a:latin typeface="Calibri"/>
                <a:ea typeface="Times New Roman" panose="02020603050405020304" pitchFamily="18" charset="0"/>
                <a:cs typeface="Times New Roman"/>
              </a:rPr>
              <a:t> </a:t>
            </a:r>
            <a:r>
              <a:rPr lang="en-US" sz="2100" kern="0" dirty="0" err="1">
                <a:solidFill>
                  <a:srgbClr val="09465E"/>
                </a:solidFill>
                <a:effectLst/>
                <a:latin typeface="Calibri"/>
                <a:ea typeface="Times New Roman" panose="02020603050405020304" pitchFamily="18" charset="0"/>
                <a:cs typeface="Times New Roman"/>
              </a:rPr>
              <a:t>cultura</a:t>
            </a:r>
            <a:r>
              <a:rPr lang="en-US" sz="2100" kern="0" dirty="0">
                <a:solidFill>
                  <a:srgbClr val="09465E"/>
                </a:solidFill>
                <a:effectLst/>
                <a:latin typeface="Calibri"/>
                <a:ea typeface="Times New Roman" panose="02020603050405020304" pitchFamily="18" charset="0"/>
                <a:cs typeface="Times New Roman"/>
              </a:rPr>
              <a:t> </a:t>
            </a:r>
            <a:r>
              <a:rPr lang="en-US" sz="2100" kern="0" dirty="0" err="1">
                <a:solidFill>
                  <a:srgbClr val="09465E"/>
                </a:solidFill>
                <a:effectLst/>
                <a:latin typeface="Calibri"/>
                <a:ea typeface="Times New Roman" panose="02020603050405020304" pitchFamily="18" charset="0"/>
                <a:cs typeface="Times New Roman"/>
              </a:rPr>
              <a:t>dell'innovazione</a:t>
            </a:r>
            <a:r>
              <a:rPr lang="en-US" sz="2100" kern="0" dirty="0">
                <a:solidFill>
                  <a:srgbClr val="09465E"/>
                </a:solidFill>
                <a:effectLst/>
                <a:latin typeface="Calibri"/>
                <a:ea typeface="Times New Roman" panose="02020603050405020304" pitchFamily="18" charset="0"/>
                <a:cs typeface="Times New Roman"/>
              </a:rPr>
              <a:t>, il </a:t>
            </a:r>
            <a:r>
              <a:rPr lang="en-US" sz="2100" kern="0" dirty="0" err="1">
                <a:solidFill>
                  <a:srgbClr val="09465E"/>
                </a:solidFill>
                <a:effectLst/>
                <a:latin typeface="Calibri"/>
                <a:ea typeface="Times New Roman" panose="02020603050405020304" pitchFamily="18" charset="0"/>
                <a:cs typeface="Times New Roman"/>
              </a:rPr>
              <a:t>settore</a:t>
            </a:r>
            <a:r>
              <a:rPr lang="en-US" sz="2100" kern="0" dirty="0">
                <a:solidFill>
                  <a:srgbClr val="09465E"/>
                </a:solidFill>
                <a:effectLst/>
                <a:latin typeface="Calibri"/>
                <a:ea typeface="Times New Roman" panose="02020603050405020304" pitchFamily="18" charset="0"/>
                <a:cs typeface="Times New Roman"/>
              </a:rPr>
              <a:t> </a:t>
            </a:r>
            <a:r>
              <a:rPr lang="en-US" sz="2100" kern="0" dirty="0" err="1">
                <a:solidFill>
                  <a:srgbClr val="09465E"/>
                </a:solidFill>
                <a:effectLst/>
                <a:latin typeface="Calibri"/>
                <a:ea typeface="Times New Roman" panose="02020603050405020304" pitchFamily="18" charset="0"/>
                <a:cs typeface="Times New Roman"/>
              </a:rPr>
              <a:t>alimentare</a:t>
            </a:r>
            <a:r>
              <a:rPr lang="en-US" sz="2100" kern="0" dirty="0">
                <a:solidFill>
                  <a:srgbClr val="09465E"/>
                </a:solidFill>
                <a:effectLst/>
                <a:latin typeface="Calibri"/>
                <a:ea typeface="Times New Roman" panose="02020603050405020304" pitchFamily="18" charset="0"/>
                <a:cs typeface="Times New Roman"/>
              </a:rPr>
              <a:t> </a:t>
            </a:r>
            <a:r>
              <a:rPr lang="en-US" sz="2100" kern="0" dirty="0" err="1">
                <a:solidFill>
                  <a:srgbClr val="09465E"/>
                </a:solidFill>
                <a:effectLst/>
                <a:latin typeface="Calibri"/>
                <a:ea typeface="Times New Roman" panose="02020603050405020304" pitchFamily="18" charset="0"/>
                <a:cs typeface="Times New Roman"/>
              </a:rPr>
              <a:t>può</a:t>
            </a:r>
            <a:r>
              <a:rPr lang="en-US" sz="2100" kern="0" dirty="0">
                <a:solidFill>
                  <a:srgbClr val="09465E"/>
                </a:solidFill>
                <a:effectLst/>
                <a:latin typeface="Calibri"/>
                <a:ea typeface="Times New Roman" panose="02020603050405020304" pitchFamily="18" charset="0"/>
                <a:cs typeface="Times New Roman"/>
              </a:rPr>
              <a:t> </a:t>
            </a:r>
            <a:r>
              <a:rPr lang="en-US" sz="2100" kern="0" dirty="0" err="1">
                <a:solidFill>
                  <a:srgbClr val="09465E"/>
                </a:solidFill>
                <a:effectLst/>
                <a:latin typeface="Calibri"/>
                <a:ea typeface="Times New Roman" panose="02020603050405020304" pitchFamily="18" charset="0"/>
                <a:cs typeface="Times New Roman"/>
              </a:rPr>
              <a:t>affrontare</a:t>
            </a:r>
            <a:r>
              <a:rPr lang="en-US" sz="2100" kern="0" dirty="0">
                <a:solidFill>
                  <a:srgbClr val="09465E"/>
                </a:solidFill>
                <a:effectLst/>
                <a:latin typeface="Calibri"/>
                <a:ea typeface="Times New Roman" panose="02020603050405020304" pitchFamily="18" charset="0"/>
                <a:cs typeface="Times New Roman"/>
              </a:rPr>
              <a:t> le </a:t>
            </a:r>
            <a:r>
              <a:rPr lang="en-US" sz="2100" kern="0" dirty="0" err="1">
                <a:solidFill>
                  <a:srgbClr val="09465E"/>
                </a:solidFill>
                <a:effectLst/>
                <a:latin typeface="Calibri"/>
                <a:ea typeface="Times New Roman" panose="02020603050405020304" pitchFamily="18" charset="0"/>
                <a:cs typeface="Times New Roman"/>
              </a:rPr>
              <a:t>sfide</a:t>
            </a:r>
            <a:r>
              <a:rPr lang="en-US" sz="2100" kern="0" dirty="0">
                <a:solidFill>
                  <a:srgbClr val="09465E"/>
                </a:solidFill>
                <a:effectLst/>
                <a:latin typeface="Calibri"/>
                <a:ea typeface="Times New Roman" panose="02020603050405020304" pitchFamily="18" charset="0"/>
                <a:cs typeface="Times New Roman"/>
              </a:rPr>
              <a:t> </a:t>
            </a:r>
            <a:r>
              <a:rPr lang="en-US" sz="2100" kern="0" dirty="0" err="1">
                <a:solidFill>
                  <a:srgbClr val="09465E"/>
                </a:solidFill>
                <a:effectLst/>
                <a:latin typeface="Calibri"/>
                <a:ea typeface="Times New Roman" panose="02020603050405020304" pitchFamily="18" charset="0"/>
                <a:cs typeface="Times New Roman"/>
              </a:rPr>
              <a:t>globali</a:t>
            </a:r>
            <a:r>
              <a:rPr lang="en-US" sz="2100" kern="0" dirty="0">
                <a:solidFill>
                  <a:srgbClr val="09465E"/>
                </a:solidFill>
                <a:effectLst/>
                <a:latin typeface="Calibri"/>
                <a:ea typeface="Times New Roman" panose="02020603050405020304" pitchFamily="18" charset="0"/>
                <a:cs typeface="Times New Roman"/>
              </a:rPr>
              <a:t> e </a:t>
            </a:r>
            <a:r>
              <a:rPr lang="en-US" sz="2100" kern="0" dirty="0" err="1">
                <a:solidFill>
                  <a:srgbClr val="09465E"/>
                </a:solidFill>
                <a:effectLst/>
                <a:latin typeface="Calibri"/>
                <a:ea typeface="Times New Roman" panose="02020603050405020304" pitchFamily="18" charset="0"/>
                <a:cs typeface="Times New Roman"/>
              </a:rPr>
              <a:t>garantire</a:t>
            </a:r>
            <a:r>
              <a:rPr lang="en-US" sz="2100" kern="0" dirty="0">
                <a:solidFill>
                  <a:srgbClr val="09465E"/>
                </a:solidFill>
                <a:effectLst/>
                <a:latin typeface="Calibri"/>
                <a:ea typeface="Times New Roman" panose="02020603050405020304" pitchFamily="18" charset="0"/>
                <a:cs typeface="Times New Roman"/>
              </a:rPr>
              <a:t> un </a:t>
            </a:r>
            <a:r>
              <a:rPr lang="en-US" sz="2100" kern="0" dirty="0" err="1">
                <a:solidFill>
                  <a:srgbClr val="09465E"/>
                </a:solidFill>
                <a:effectLst/>
                <a:latin typeface="Calibri"/>
                <a:ea typeface="Times New Roman" panose="02020603050405020304" pitchFamily="18" charset="0"/>
                <a:cs typeface="Times New Roman"/>
              </a:rPr>
              <a:t>sistema</a:t>
            </a:r>
            <a:r>
              <a:rPr lang="en-US" sz="2100" kern="0" dirty="0">
                <a:solidFill>
                  <a:srgbClr val="09465E"/>
                </a:solidFill>
                <a:effectLst/>
                <a:latin typeface="Calibri"/>
                <a:ea typeface="Times New Roman" panose="02020603050405020304" pitchFamily="18" charset="0"/>
                <a:cs typeface="Times New Roman"/>
              </a:rPr>
              <a:t> </a:t>
            </a:r>
            <a:r>
              <a:rPr lang="en-US" sz="2100" kern="0" dirty="0" err="1">
                <a:solidFill>
                  <a:srgbClr val="09465E"/>
                </a:solidFill>
                <a:effectLst/>
                <a:latin typeface="Calibri"/>
                <a:ea typeface="Times New Roman" panose="02020603050405020304" pitchFamily="18" charset="0"/>
                <a:cs typeface="Times New Roman"/>
              </a:rPr>
              <a:t>alimentare</a:t>
            </a:r>
            <a:r>
              <a:rPr lang="en-US" sz="2100" kern="0" dirty="0">
                <a:solidFill>
                  <a:srgbClr val="09465E"/>
                </a:solidFill>
                <a:effectLst/>
                <a:latin typeface="Calibri"/>
                <a:ea typeface="Times New Roman" panose="02020603050405020304" pitchFamily="18" charset="0"/>
                <a:cs typeface="Times New Roman"/>
              </a:rPr>
              <a:t> </a:t>
            </a:r>
            <a:r>
              <a:rPr lang="en-US" sz="2100" kern="0" dirty="0" err="1">
                <a:solidFill>
                  <a:srgbClr val="09465E"/>
                </a:solidFill>
                <a:effectLst/>
                <a:latin typeface="Calibri"/>
                <a:ea typeface="Times New Roman" panose="02020603050405020304" pitchFamily="18" charset="0"/>
                <a:cs typeface="Times New Roman"/>
              </a:rPr>
              <a:t>sostenibile</a:t>
            </a:r>
            <a:r>
              <a:rPr lang="en-US" sz="2100" kern="0" dirty="0">
                <a:solidFill>
                  <a:srgbClr val="09465E"/>
                </a:solidFill>
                <a:effectLst/>
                <a:latin typeface="Calibri"/>
                <a:ea typeface="Times New Roman" panose="02020603050405020304" pitchFamily="18" charset="0"/>
                <a:cs typeface="Times New Roman"/>
              </a:rPr>
              <a:t>, </a:t>
            </a:r>
            <a:r>
              <a:rPr lang="en-US" sz="2100" kern="0" dirty="0" err="1">
                <a:solidFill>
                  <a:srgbClr val="09465E"/>
                </a:solidFill>
                <a:effectLst/>
                <a:latin typeface="Calibri"/>
                <a:ea typeface="Times New Roman" panose="02020603050405020304" pitchFamily="18" charset="0"/>
                <a:cs typeface="Times New Roman"/>
              </a:rPr>
              <a:t>sicuro</a:t>
            </a:r>
            <a:r>
              <a:rPr lang="en-US" sz="2100" kern="0" dirty="0">
                <a:solidFill>
                  <a:srgbClr val="09465E"/>
                </a:solidFill>
                <a:effectLst/>
                <a:latin typeface="Calibri"/>
                <a:ea typeface="Times New Roman" panose="02020603050405020304" pitchFamily="18" charset="0"/>
                <a:cs typeface="Times New Roman"/>
              </a:rPr>
              <a:t> ed </a:t>
            </a:r>
            <a:r>
              <a:rPr lang="en-US" sz="2100" kern="0" dirty="0" err="1">
                <a:solidFill>
                  <a:srgbClr val="09465E"/>
                </a:solidFill>
                <a:effectLst/>
                <a:latin typeface="Calibri"/>
                <a:ea typeface="Times New Roman" panose="02020603050405020304" pitchFamily="18" charset="0"/>
                <a:cs typeface="Times New Roman"/>
              </a:rPr>
              <a:t>equo</a:t>
            </a:r>
            <a:r>
              <a:rPr lang="en-US" sz="2100" kern="0" dirty="0">
                <a:solidFill>
                  <a:srgbClr val="09465E"/>
                </a:solidFill>
                <a:effectLst/>
                <a:latin typeface="Calibri"/>
                <a:ea typeface="Times New Roman" panose="02020603050405020304" pitchFamily="18" charset="0"/>
                <a:cs typeface="Times New Roman"/>
              </a:rPr>
              <a:t> per le </a:t>
            </a:r>
            <a:r>
              <a:rPr lang="en-US" sz="2100" kern="0" dirty="0" err="1">
                <a:solidFill>
                  <a:srgbClr val="09465E"/>
                </a:solidFill>
                <a:effectLst/>
                <a:latin typeface="Calibri"/>
                <a:ea typeface="Times New Roman" panose="02020603050405020304" pitchFamily="18" charset="0"/>
                <a:cs typeface="Times New Roman"/>
              </a:rPr>
              <a:t>generazioni</a:t>
            </a:r>
            <a:r>
              <a:rPr lang="en-US" sz="2100" kern="0" dirty="0">
                <a:solidFill>
                  <a:srgbClr val="09465E"/>
                </a:solidFill>
                <a:effectLst/>
                <a:latin typeface="Calibri"/>
                <a:ea typeface="Times New Roman" panose="02020603050405020304" pitchFamily="18" charset="0"/>
                <a:cs typeface="Times New Roman"/>
              </a:rPr>
              <a:t> future.</a:t>
            </a:r>
            <a:endParaRPr lang="es-ES" sz="2100" kern="100" dirty="0">
              <a:solidFill>
                <a:srgbClr val="09465E"/>
              </a:solidFill>
              <a:effectLst/>
              <a:latin typeface="Calibri"/>
              <a:ea typeface="Aptos" panose="020B0004020202020204" pitchFamily="34" charset="0"/>
              <a:cs typeface="Times New Roman"/>
            </a:endParaRPr>
          </a:p>
        </p:txBody>
      </p:sp>
      <p:sp>
        <p:nvSpPr>
          <p:cNvPr id="37" name="CuadroTexto 553">
            <a:extLst>
              <a:ext uri="{FF2B5EF4-FFF2-40B4-BE49-F238E27FC236}">
                <a16:creationId xmlns:a16="http://schemas.microsoft.com/office/drawing/2014/main" id="{99675E1D-F75F-AAFE-5615-786FD5767EA3}"/>
              </a:ext>
            </a:extLst>
          </p:cNvPr>
          <p:cNvSpPr txBox="1"/>
          <p:nvPr/>
        </p:nvSpPr>
        <p:spPr>
          <a:xfrm>
            <a:off x="8898862" y="711524"/>
            <a:ext cx="2221095" cy="1031564"/>
          </a:xfrm>
          <a:prstGeom prst="rect">
            <a:avLst/>
          </a:prstGeom>
          <a:noFill/>
        </p:spPr>
        <p:txBody>
          <a:bodyPr wrap="square" rtlCol="0" anchor="ctr">
            <a:spAutoFit/>
          </a:bodyPr>
          <a:lstStyle/>
          <a:p>
            <a:pPr lvl="0">
              <a:lnSpc>
                <a:spcPct val="115000"/>
              </a:lnSpc>
              <a:spcAft>
                <a:spcPts val="800"/>
              </a:spcAft>
              <a:buSzPts val="1000"/>
              <a:tabLst>
                <a:tab pos="457200" algn="l"/>
              </a:tabLst>
            </a:pPr>
            <a:r>
              <a:rPr lang="en-US" sz="18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Alti </a:t>
            </a:r>
            <a:r>
              <a:rPr lang="en-US" sz="18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costi</a:t>
            </a:r>
            <a:r>
              <a:rPr lang="en-US" sz="18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iniziali</a:t>
            </a:r>
            <a:r>
              <a:rPr lang="en-US" sz="18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per </a:t>
            </a:r>
            <a:r>
              <a:rPr lang="en-US" sz="18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l'adozione</a:t>
            </a:r>
            <a:r>
              <a:rPr lang="en-US" sz="18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di </a:t>
            </a:r>
            <a:r>
              <a:rPr lang="en-US" sz="18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tecnologie</a:t>
            </a:r>
            <a:r>
              <a:rPr lang="en-US" sz="18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avanzate</a:t>
            </a:r>
            <a:r>
              <a:rPr lang="en-US" sz="18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CuadroTexto 553">
            <a:extLst>
              <a:ext uri="{FF2B5EF4-FFF2-40B4-BE49-F238E27FC236}">
                <a16:creationId xmlns:a16="http://schemas.microsoft.com/office/drawing/2014/main" id="{D714229E-20A8-97A0-B6A1-6B7CE06D5BD5}"/>
              </a:ext>
            </a:extLst>
          </p:cNvPr>
          <p:cNvSpPr txBox="1"/>
          <p:nvPr/>
        </p:nvSpPr>
        <p:spPr>
          <a:xfrm>
            <a:off x="7118889" y="2022942"/>
            <a:ext cx="2882361" cy="1431161"/>
          </a:xfrm>
          <a:prstGeom prst="rect">
            <a:avLst/>
          </a:prstGeom>
          <a:noFill/>
        </p:spPr>
        <p:txBody>
          <a:bodyPr wrap="square" rtlCol="0" anchor="ctr">
            <a:spAutoFit/>
          </a:bodyPr>
          <a:lstStyle/>
          <a:p>
            <a:pPr algn="ctr" rtl="0">
              <a:defRPr/>
            </a:pPr>
            <a:r>
              <a:rPr lang="en-US" sz="1800" kern="0" dirty="0" err="1">
                <a:solidFill>
                  <a:schemeClr val="bg1"/>
                </a:solidFill>
                <a:effectLst/>
                <a:latin typeface="+mn-lt"/>
                <a:ea typeface="Times New Roman" panose="02020603050405020304" pitchFamily="18" charset="0"/>
                <a:cs typeface="Times New Roman" panose="02020603050405020304" pitchFamily="18" charset="0"/>
              </a:rPr>
              <a:t>Ostacoli</a:t>
            </a:r>
            <a:r>
              <a:rPr lang="en-US" sz="1800" kern="0" dirty="0">
                <a:solidFill>
                  <a:schemeClr val="bg1"/>
                </a:solidFill>
                <a:effectLst/>
                <a:latin typeface="+mn-lt"/>
                <a:ea typeface="Times New Roman" panose="02020603050405020304" pitchFamily="18" charset="0"/>
                <a:cs typeface="Times New Roman" panose="02020603050405020304" pitchFamily="18" charset="0"/>
              </a:rPr>
              <a:t> </a:t>
            </a:r>
            <a:r>
              <a:rPr lang="en-US" sz="1800" kern="0" dirty="0" err="1">
                <a:solidFill>
                  <a:schemeClr val="bg1"/>
                </a:solidFill>
                <a:effectLst/>
                <a:latin typeface="+mn-lt"/>
                <a:ea typeface="Times New Roman" panose="02020603050405020304" pitchFamily="18" charset="0"/>
                <a:cs typeface="Times New Roman" panose="02020603050405020304" pitchFamily="18" charset="0"/>
              </a:rPr>
              <a:t>normativi</a:t>
            </a:r>
            <a:r>
              <a:rPr lang="en-US" sz="1800" kern="0" dirty="0">
                <a:solidFill>
                  <a:schemeClr val="bg1"/>
                </a:solidFill>
                <a:effectLst/>
                <a:latin typeface="+mn-lt"/>
                <a:ea typeface="Times New Roman" panose="02020603050405020304" pitchFamily="18" charset="0"/>
                <a:cs typeface="Times New Roman" panose="02020603050405020304" pitchFamily="18" charset="0"/>
              </a:rPr>
              <a:t> per </a:t>
            </a:r>
            <a:r>
              <a:rPr lang="en-US" sz="1800" kern="0" dirty="0" err="1">
                <a:solidFill>
                  <a:schemeClr val="bg1"/>
                </a:solidFill>
                <a:effectLst/>
                <a:latin typeface="+mn-lt"/>
                <a:ea typeface="Times New Roman" panose="02020603050405020304" pitchFamily="18" charset="0"/>
                <a:cs typeface="Times New Roman" panose="02020603050405020304" pitchFamily="18" charset="0"/>
              </a:rPr>
              <a:t>nuovi</a:t>
            </a:r>
            <a:r>
              <a:rPr lang="en-US" sz="1800" kern="0" dirty="0">
                <a:solidFill>
                  <a:schemeClr val="bg1"/>
                </a:solidFill>
                <a:effectLst/>
                <a:latin typeface="+mn-lt"/>
                <a:ea typeface="Times New Roman" panose="02020603050405020304" pitchFamily="18" charset="0"/>
                <a:cs typeface="Times New Roman" panose="02020603050405020304" pitchFamily="18" charset="0"/>
              </a:rPr>
              <a:t> </a:t>
            </a:r>
            <a:r>
              <a:rPr lang="en-US" sz="1800" kern="0" dirty="0" err="1">
                <a:solidFill>
                  <a:schemeClr val="bg1"/>
                </a:solidFill>
                <a:effectLst/>
                <a:latin typeface="+mn-lt"/>
                <a:ea typeface="Times New Roman" panose="02020603050405020304" pitchFamily="18" charset="0"/>
                <a:cs typeface="Times New Roman" panose="02020603050405020304" pitchFamily="18" charset="0"/>
              </a:rPr>
              <a:t>prodotti</a:t>
            </a:r>
            <a:r>
              <a:rPr lang="en-US" sz="1800" kern="0" dirty="0">
                <a:solidFill>
                  <a:schemeClr val="bg1"/>
                </a:solidFill>
                <a:effectLst/>
                <a:latin typeface="+mn-lt"/>
                <a:ea typeface="Times New Roman" panose="02020603050405020304" pitchFamily="18" charset="0"/>
                <a:cs typeface="Times New Roman" panose="02020603050405020304" pitchFamily="18" charset="0"/>
              </a:rPr>
              <a:t> come la carne </a:t>
            </a:r>
            <a:r>
              <a:rPr lang="en-US" sz="1800" kern="0" dirty="0" err="1">
                <a:solidFill>
                  <a:schemeClr val="bg1"/>
                </a:solidFill>
                <a:effectLst/>
                <a:latin typeface="+mn-lt"/>
                <a:ea typeface="Times New Roman" panose="02020603050405020304" pitchFamily="18" charset="0"/>
                <a:cs typeface="Times New Roman" panose="02020603050405020304" pitchFamily="18" charset="0"/>
              </a:rPr>
              <a:t>coltivata</a:t>
            </a:r>
            <a:r>
              <a:rPr lang="en-US" sz="1800" kern="0" dirty="0">
                <a:solidFill>
                  <a:schemeClr val="bg1"/>
                </a:solidFill>
                <a:effectLst/>
                <a:latin typeface="+mn-lt"/>
                <a:ea typeface="Times New Roman" panose="02020603050405020304" pitchFamily="18" charset="0"/>
                <a:cs typeface="Times New Roman" panose="02020603050405020304" pitchFamily="18" charset="0"/>
              </a:rPr>
              <a:t> in </a:t>
            </a:r>
            <a:r>
              <a:rPr lang="en-US" sz="1800" kern="0" dirty="0" err="1">
                <a:solidFill>
                  <a:schemeClr val="bg1"/>
                </a:solidFill>
                <a:effectLst/>
                <a:latin typeface="+mn-lt"/>
                <a:ea typeface="Times New Roman" panose="02020603050405020304" pitchFamily="18" charset="0"/>
                <a:cs typeface="Times New Roman" panose="02020603050405020304" pitchFamily="18" charset="0"/>
              </a:rPr>
              <a:t>laboratorio</a:t>
            </a:r>
            <a:r>
              <a:rPr lang="en-US" sz="1800" kern="0" dirty="0">
                <a:solidFill>
                  <a:schemeClr val="bg1"/>
                </a:solidFill>
                <a:effectLst/>
                <a:latin typeface="+mn-lt"/>
                <a:ea typeface="Times New Roman" panose="02020603050405020304" pitchFamily="18" charset="0"/>
                <a:cs typeface="Times New Roman" panose="02020603050405020304" pitchFamily="18" charset="0"/>
              </a:rPr>
              <a:t> o </a:t>
            </a:r>
            <a:r>
              <a:rPr lang="en-US" sz="1800" kern="0" dirty="0" err="1">
                <a:solidFill>
                  <a:schemeClr val="bg1"/>
                </a:solidFill>
                <a:effectLst/>
                <a:latin typeface="+mn-lt"/>
                <a:ea typeface="Times New Roman" panose="02020603050405020304" pitchFamily="18" charset="0"/>
                <a:cs typeface="Times New Roman" panose="02020603050405020304" pitchFamily="18" charset="0"/>
              </a:rPr>
              <a:t>gli</a:t>
            </a:r>
            <a:r>
              <a:rPr lang="en-US" sz="1800" kern="0" dirty="0">
                <a:solidFill>
                  <a:schemeClr val="bg1"/>
                </a:solidFill>
                <a:effectLst/>
                <a:latin typeface="+mn-lt"/>
                <a:ea typeface="Times New Roman" panose="02020603050405020304" pitchFamily="18" charset="0"/>
                <a:cs typeface="Times New Roman" panose="02020603050405020304" pitchFamily="18" charset="0"/>
              </a:rPr>
              <a:t> OGM.</a:t>
            </a:r>
            <a:endParaRPr lang="es-ES" sz="1800" kern="100" dirty="0">
              <a:solidFill>
                <a:schemeClr val="bg1"/>
              </a:solidFill>
              <a:effectLst/>
              <a:latin typeface="+mn-lt"/>
              <a:ea typeface="Aptos" panose="020B000402020202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Calibri" panose="020F0502020204030204" pitchFamily="34" charset="0"/>
                <a:ea typeface="Lato" charset="0"/>
                <a:cs typeface="Calibri" panose="020F0502020204030204" pitchFamily="34" charset="0"/>
              </a:rPr>
              <a:t>.</a:t>
            </a:r>
            <a:endParaRPr kumimoji="0" lang="en-GB" sz="1500" b="0" i="0" u="none" strike="noStrike" kern="1200" cap="none" spc="0" normalizeH="0" baseline="0" noProof="0" dirty="0">
              <a:ln>
                <a:noFill/>
              </a:ln>
              <a:solidFill>
                <a:srgbClr val="FFFFFF"/>
              </a:solidFill>
              <a:effectLst/>
              <a:uLnTx/>
              <a:uFillTx/>
              <a:latin typeface="Calibri" panose="020F0502020204030204" pitchFamily="34" charset="0"/>
              <a:ea typeface="Lato" charset="0"/>
              <a:cs typeface="Calibri" panose="020F0502020204030204" pitchFamily="34" charset="0"/>
            </a:endParaRPr>
          </a:p>
        </p:txBody>
      </p:sp>
      <p:sp>
        <p:nvSpPr>
          <p:cNvPr id="5" name="CuadroTexto 553">
            <a:extLst>
              <a:ext uri="{FF2B5EF4-FFF2-40B4-BE49-F238E27FC236}">
                <a16:creationId xmlns:a16="http://schemas.microsoft.com/office/drawing/2014/main" id="{4776A516-EF45-E828-DBD6-DBAE4DF1FBFA}"/>
              </a:ext>
            </a:extLst>
          </p:cNvPr>
          <p:cNvSpPr txBox="1"/>
          <p:nvPr/>
        </p:nvSpPr>
        <p:spPr>
          <a:xfrm>
            <a:off x="8721807" y="3329248"/>
            <a:ext cx="2747195" cy="1350113"/>
          </a:xfrm>
          <a:prstGeom prst="rect">
            <a:avLst/>
          </a:prstGeom>
          <a:noFill/>
        </p:spPr>
        <p:txBody>
          <a:bodyPr wrap="square" rtlCol="0" anchor="ctr">
            <a:spAutoFit/>
          </a:bodyPr>
          <a:lstStyle/>
          <a:p>
            <a:pPr lvl="0">
              <a:lnSpc>
                <a:spcPct val="115000"/>
              </a:lnSpc>
              <a:spcAft>
                <a:spcPts val="800"/>
              </a:spcAft>
              <a:buSzPts val="1000"/>
              <a:tabLst>
                <a:tab pos="457200" algn="l"/>
              </a:tabLst>
            </a:pPr>
            <a:r>
              <a:rPr lang="en-US" sz="18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Resistenza</a:t>
            </a:r>
            <a:r>
              <a:rPr lang="en-US" sz="18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al </a:t>
            </a:r>
            <a:r>
              <a:rPr lang="en-US" sz="18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cambiamento</a:t>
            </a:r>
            <a:r>
              <a:rPr lang="en-US" sz="18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da </a:t>
            </a:r>
            <a:r>
              <a:rPr lang="en-US" sz="18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parte</a:t>
            </a:r>
            <a:r>
              <a:rPr lang="en-US" sz="18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degli</a:t>
            </a:r>
            <a:r>
              <a:rPr lang="en-US" sz="18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attori</a:t>
            </a:r>
            <a:r>
              <a:rPr lang="en-US" sz="18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tradizionali</a:t>
            </a:r>
            <a:r>
              <a:rPr lang="en-US" sz="18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della</a:t>
            </a:r>
            <a:r>
              <a:rPr lang="en-US" sz="18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filiera</a:t>
            </a:r>
            <a:r>
              <a:rPr lang="en-US" sz="18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alimentare</a:t>
            </a:r>
            <a:r>
              <a:rPr lang="en-US" sz="18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CuadroTexto 553">
            <a:extLst>
              <a:ext uri="{FF2B5EF4-FFF2-40B4-BE49-F238E27FC236}">
                <a16:creationId xmlns:a16="http://schemas.microsoft.com/office/drawing/2014/main" id="{8D391F1F-2BF5-28B3-098D-E0E7A17130D8}"/>
              </a:ext>
            </a:extLst>
          </p:cNvPr>
          <p:cNvSpPr txBox="1"/>
          <p:nvPr/>
        </p:nvSpPr>
        <p:spPr>
          <a:xfrm>
            <a:off x="7085804" y="4933974"/>
            <a:ext cx="2944021" cy="1031564"/>
          </a:xfrm>
          <a:prstGeom prst="rect">
            <a:avLst/>
          </a:prstGeom>
          <a:noFill/>
        </p:spPr>
        <p:txBody>
          <a:bodyPr wrap="square" rtlCol="0" anchor="ctr">
            <a:spAutoFit/>
          </a:bodyPr>
          <a:lstStyle/>
          <a:p>
            <a:pPr lvl="0">
              <a:lnSpc>
                <a:spcPct val="115000"/>
              </a:lnSpc>
              <a:spcAft>
                <a:spcPts val="800"/>
              </a:spcAft>
              <a:buSzPts val="1000"/>
              <a:tabLst>
                <a:tab pos="457200" algn="l"/>
              </a:tabLst>
            </a:pPr>
            <a:r>
              <a:rPr lang="en-US"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Garantire</a:t>
            </a:r>
            <a:r>
              <a:rPr lang="en-US"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la </a:t>
            </a:r>
            <a:r>
              <a:rPr lang="en-US"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sicurezza</a:t>
            </a:r>
            <a:r>
              <a:rPr lang="en-US"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dei</a:t>
            </a:r>
            <a:r>
              <a:rPr lang="en-US"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dati</a:t>
            </a:r>
            <a:r>
              <a:rPr lang="en-US"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e la privacy nelle </a:t>
            </a:r>
            <a:r>
              <a:rPr lang="en-US"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innovazioni</a:t>
            </a:r>
            <a:r>
              <a:rPr lang="en-US"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kern="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digitali</a:t>
            </a:r>
            <a:r>
              <a:rPr lang="en-US"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S"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Marcador de texto 8">
            <a:extLst>
              <a:ext uri="{FF2B5EF4-FFF2-40B4-BE49-F238E27FC236}">
                <a16:creationId xmlns:a16="http://schemas.microsoft.com/office/drawing/2014/main" id="{AE3717BE-31EC-9C58-C6AE-0372A0DB879D}"/>
              </a:ext>
            </a:extLst>
          </p:cNvPr>
          <p:cNvSpPr>
            <a:spLocks noGrp="1"/>
          </p:cNvSpPr>
          <p:nvPr>
            <p:ph type="body" sz="quarter" idx="16"/>
          </p:nvPr>
        </p:nvSpPr>
        <p:spPr>
          <a:xfrm>
            <a:off x="247477" y="255213"/>
            <a:ext cx="7031795" cy="1097848"/>
          </a:xfrm>
        </p:spPr>
        <p:txBody>
          <a:bodyPr/>
          <a:lstStyle/>
          <a:p>
            <a:r>
              <a:rPr lang="es-ES" b="1" kern="0" dirty="0">
                <a:solidFill>
                  <a:srgbClr val="09465E"/>
                </a:solidFill>
                <a:effectLst/>
                <a:latin typeface="Calibri" panose="020F0502020204030204" pitchFamily="34" charset="0"/>
                <a:ea typeface="Times New Roman" panose="02020603050405020304" pitchFamily="18" charset="0"/>
              </a:rPr>
              <a:t>Sfide nell'implementazione delle innovazioni </a:t>
            </a:r>
            <a:r>
              <a:rPr lang="es-ES" sz="3600" b="1" kern="0" dirty="0">
                <a:solidFill>
                  <a:srgbClr val="09465E"/>
                </a:solidFill>
                <a:effectLst/>
                <a:latin typeface="Calibri" panose="020F0502020204030204" pitchFamily="34" charset="0"/>
                <a:ea typeface="Times New Roman" panose="02020603050405020304" pitchFamily="18" charset="0"/>
              </a:rPr>
              <a:t>e </a:t>
            </a:r>
            <a:r>
              <a:rPr lang="en-US" sz="3600" b="1" kern="0" dirty="0" err="1">
                <a:solidFill>
                  <a:srgbClr val="09465E"/>
                </a:solidFill>
                <a:effectLst/>
                <a:latin typeface="Calibri" panose="020F0502020204030204" pitchFamily="34" charset="0"/>
                <a:ea typeface="Times New Roman" panose="02020603050405020304" pitchFamily="18" charset="0"/>
              </a:rPr>
              <a:t>prospettive</a:t>
            </a:r>
            <a:r>
              <a:rPr lang="en-US" sz="3600" b="1" kern="0" dirty="0">
                <a:solidFill>
                  <a:srgbClr val="09465E"/>
                </a:solidFill>
                <a:effectLst/>
                <a:latin typeface="Calibri" panose="020F0502020204030204" pitchFamily="34" charset="0"/>
                <a:ea typeface="Times New Roman" panose="02020603050405020304" pitchFamily="18" charset="0"/>
              </a:rPr>
              <a:t> future </a:t>
            </a:r>
          </a:p>
          <a:p>
            <a:endParaRPr lang="es-ES" dirty="0">
              <a:solidFill>
                <a:srgbClr val="09465E"/>
              </a:solidFill>
            </a:endParaRPr>
          </a:p>
        </p:txBody>
      </p:sp>
      <p:grpSp>
        <p:nvGrpSpPr>
          <p:cNvPr id="2" name="Graphic 2">
            <a:extLst>
              <a:ext uri="{FF2B5EF4-FFF2-40B4-BE49-F238E27FC236}">
                <a16:creationId xmlns:a16="http://schemas.microsoft.com/office/drawing/2014/main" id="{83724412-A4B8-458D-8DE9-A072AD318B7D}"/>
              </a:ext>
            </a:extLst>
          </p:cNvPr>
          <p:cNvGrpSpPr/>
          <p:nvPr/>
        </p:nvGrpSpPr>
        <p:grpSpPr>
          <a:xfrm>
            <a:off x="7669508" y="786321"/>
            <a:ext cx="838691" cy="739883"/>
            <a:chOff x="8782406" y="5397193"/>
            <a:chExt cx="872121" cy="595289"/>
          </a:xfrm>
          <a:solidFill>
            <a:schemeClr val="bg1"/>
          </a:solidFill>
        </p:grpSpPr>
        <p:sp>
          <p:nvSpPr>
            <p:cNvPr id="8" name="Freeform 388">
              <a:extLst>
                <a:ext uri="{FF2B5EF4-FFF2-40B4-BE49-F238E27FC236}">
                  <a16:creationId xmlns:a16="http://schemas.microsoft.com/office/drawing/2014/main" id="{13EB9F74-CC0C-3217-A9B3-7FB532A1ECD9}"/>
                </a:ext>
              </a:extLst>
            </p:cNvPr>
            <p:cNvSpPr/>
            <p:nvPr/>
          </p:nvSpPr>
          <p:spPr>
            <a:xfrm>
              <a:off x="8782406" y="5635670"/>
              <a:ext cx="125561" cy="294482"/>
            </a:xfrm>
            <a:custGeom>
              <a:avLst/>
              <a:gdLst>
                <a:gd name="connsiteX0" fmla="*/ 0 w 125561"/>
                <a:gd name="connsiteY0" fmla="*/ 0 h 294482"/>
                <a:gd name="connsiteX1" fmla="*/ 125562 w 125561"/>
                <a:gd name="connsiteY1" fmla="*/ 0 h 294482"/>
                <a:gd name="connsiteX2" fmla="*/ 125562 w 125561"/>
                <a:gd name="connsiteY2" fmla="*/ 294483 h 294482"/>
                <a:gd name="connsiteX3" fmla="*/ 0 w 125561"/>
                <a:gd name="connsiteY3" fmla="*/ 294483 h 294482"/>
              </a:gdLst>
              <a:ahLst/>
              <a:cxnLst>
                <a:cxn ang="0">
                  <a:pos x="connsiteX0" y="connsiteY0"/>
                </a:cxn>
                <a:cxn ang="0">
                  <a:pos x="connsiteX1" y="connsiteY1"/>
                </a:cxn>
                <a:cxn ang="0">
                  <a:pos x="connsiteX2" y="connsiteY2"/>
                </a:cxn>
                <a:cxn ang="0">
                  <a:pos x="connsiteX3" y="connsiteY3"/>
                </a:cxn>
              </a:cxnLst>
              <a:rect l="l" t="t" r="r" b="b"/>
              <a:pathLst>
                <a:path w="125561" h="294482">
                  <a:moveTo>
                    <a:pt x="0" y="0"/>
                  </a:moveTo>
                  <a:lnTo>
                    <a:pt x="125562" y="0"/>
                  </a:lnTo>
                  <a:lnTo>
                    <a:pt x="125562" y="294483"/>
                  </a:lnTo>
                  <a:lnTo>
                    <a:pt x="0" y="294483"/>
                  </a:lnTo>
                  <a:close/>
                </a:path>
              </a:pathLst>
            </a:custGeom>
            <a:solidFill>
              <a:srgbClr val="2094D2"/>
            </a:solidFill>
            <a:ln w="9028" cap="flat">
              <a:noFill/>
              <a:prstDash val="solid"/>
              <a:miter/>
            </a:ln>
          </p:spPr>
          <p:txBody>
            <a:bodyPr rtlCol="0" anchor="ctr"/>
            <a:lstStyle/>
            <a:p>
              <a:endParaRPr lang="en-US"/>
            </a:p>
          </p:txBody>
        </p:sp>
        <p:sp>
          <p:nvSpPr>
            <p:cNvPr id="13" name="Freeform 389">
              <a:extLst>
                <a:ext uri="{FF2B5EF4-FFF2-40B4-BE49-F238E27FC236}">
                  <a16:creationId xmlns:a16="http://schemas.microsoft.com/office/drawing/2014/main" id="{7438E68E-9EDF-7238-FCA0-63780C1E53BE}"/>
                </a:ext>
              </a:extLst>
            </p:cNvPr>
            <p:cNvSpPr/>
            <p:nvPr/>
          </p:nvSpPr>
          <p:spPr>
            <a:xfrm>
              <a:off x="8782406" y="5623023"/>
              <a:ext cx="872121" cy="369458"/>
            </a:xfrm>
            <a:custGeom>
              <a:avLst/>
              <a:gdLst>
                <a:gd name="connsiteX0" fmla="*/ 820216 w 872121"/>
                <a:gd name="connsiteY0" fmla="*/ 125562 h 369458"/>
                <a:gd name="connsiteX1" fmla="*/ 494117 w 872121"/>
                <a:gd name="connsiteY1" fmla="*/ 315259 h 369458"/>
                <a:gd name="connsiteX2" fmla="*/ 470630 w 872121"/>
                <a:gd name="connsiteY2" fmla="*/ 320679 h 369458"/>
                <a:gd name="connsiteX3" fmla="*/ 343262 w 872121"/>
                <a:gd name="connsiteY3" fmla="*/ 320679 h 369458"/>
                <a:gd name="connsiteX4" fmla="*/ 331519 w 872121"/>
                <a:gd name="connsiteY4" fmla="*/ 320679 h 369458"/>
                <a:gd name="connsiteX5" fmla="*/ 224927 w 872121"/>
                <a:gd name="connsiteY5" fmla="*/ 294483 h 369458"/>
                <a:gd name="connsiteX6" fmla="*/ 207764 w 872121"/>
                <a:gd name="connsiteY6" fmla="*/ 291773 h 369458"/>
                <a:gd name="connsiteX7" fmla="*/ 184277 w 872121"/>
                <a:gd name="connsiteY7" fmla="*/ 291773 h 369458"/>
                <a:gd name="connsiteX8" fmla="*/ 184277 w 872121"/>
                <a:gd name="connsiteY8" fmla="*/ 93946 h 369458"/>
                <a:gd name="connsiteX9" fmla="*/ 236670 w 872121"/>
                <a:gd name="connsiteY9" fmla="*/ 93946 h 369458"/>
                <a:gd name="connsiteX10" fmla="*/ 260156 w 872121"/>
                <a:gd name="connsiteY10" fmla="*/ 91235 h 369458"/>
                <a:gd name="connsiteX11" fmla="*/ 323389 w 872121"/>
                <a:gd name="connsiteY11" fmla="*/ 70460 h 369458"/>
                <a:gd name="connsiteX12" fmla="*/ 349586 w 872121"/>
                <a:gd name="connsiteY12" fmla="*/ 70460 h 369458"/>
                <a:gd name="connsiteX13" fmla="*/ 537476 w 872121"/>
                <a:gd name="connsiteY13" fmla="*/ 120142 h 369458"/>
                <a:gd name="connsiteX14" fmla="*/ 569093 w 872121"/>
                <a:gd name="connsiteY14" fmla="*/ 175245 h 369458"/>
                <a:gd name="connsiteX15" fmla="*/ 513990 w 872121"/>
                <a:gd name="connsiteY15" fmla="*/ 206861 h 369458"/>
                <a:gd name="connsiteX16" fmla="*/ 369458 w 872121"/>
                <a:gd name="connsiteY16" fmla="*/ 171631 h 369458"/>
                <a:gd name="connsiteX17" fmla="*/ 364038 w 872121"/>
                <a:gd name="connsiteY17" fmla="*/ 200537 h 369458"/>
                <a:gd name="connsiteX18" fmla="*/ 505860 w 872121"/>
                <a:gd name="connsiteY18" fmla="*/ 235767 h 369458"/>
                <a:gd name="connsiteX19" fmla="*/ 580836 w 872121"/>
                <a:gd name="connsiteY19" fmla="*/ 214991 h 369458"/>
                <a:gd name="connsiteX20" fmla="*/ 597999 w 872121"/>
                <a:gd name="connsiteY20" fmla="*/ 139112 h 369458"/>
                <a:gd name="connsiteX21" fmla="*/ 776856 w 872121"/>
                <a:gd name="connsiteY21" fmla="*/ 46069 h 369458"/>
                <a:gd name="connsiteX22" fmla="*/ 822926 w 872121"/>
                <a:gd name="connsiteY22" fmla="*/ 46069 h 369458"/>
                <a:gd name="connsiteX23" fmla="*/ 846412 w 872121"/>
                <a:gd name="connsiteY23" fmla="*/ 86719 h 369458"/>
                <a:gd name="connsiteX24" fmla="*/ 820216 w 872121"/>
                <a:gd name="connsiteY24" fmla="*/ 125562 h 369458"/>
                <a:gd name="connsiteX25" fmla="*/ 863575 w 872121"/>
                <a:gd name="connsiteY25" fmla="*/ 46972 h 369458"/>
                <a:gd name="connsiteX26" fmla="*/ 759693 w 872121"/>
                <a:gd name="connsiteY26" fmla="*/ 18066 h 369458"/>
                <a:gd name="connsiteX27" fmla="*/ 580836 w 872121"/>
                <a:gd name="connsiteY27" fmla="*/ 111109 h 369458"/>
                <a:gd name="connsiteX28" fmla="*/ 542896 w 872121"/>
                <a:gd name="connsiteY28" fmla="*/ 87622 h 369458"/>
                <a:gd name="connsiteX29" fmla="*/ 355005 w 872121"/>
                <a:gd name="connsiteY29" fmla="*/ 37939 h 369458"/>
                <a:gd name="connsiteX30" fmla="*/ 311646 w 872121"/>
                <a:gd name="connsiteY30" fmla="*/ 37939 h 369458"/>
                <a:gd name="connsiteX31" fmla="*/ 248413 w 872121"/>
                <a:gd name="connsiteY31" fmla="*/ 58716 h 369458"/>
                <a:gd name="connsiteX32" fmla="*/ 233960 w 872121"/>
                <a:gd name="connsiteY32" fmla="*/ 61426 h 369458"/>
                <a:gd name="connsiteX33" fmla="*/ 181567 w 872121"/>
                <a:gd name="connsiteY33" fmla="*/ 61426 h 369458"/>
                <a:gd name="connsiteX34" fmla="*/ 181567 w 872121"/>
                <a:gd name="connsiteY34" fmla="*/ 0 h 369458"/>
                <a:gd name="connsiteX35" fmla="*/ 0 w 872121"/>
                <a:gd name="connsiteY35" fmla="*/ 0 h 369458"/>
                <a:gd name="connsiteX36" fmla="*/ 0 w 872121"/>
                <a:gd name="connsiteY36" fmla="*/ 31616 h 369458"/>
                <a:gd name="connsiteX37" fmla="*/ 152661 w 872121"/>
                <a:gd name="connsiteY37" fmla="*/ 31616 h 369458"/>
                <a:gd name="connsiteX38" fmla="*/ 152661 w 872121"/>
                <a:gd name="connsiteY38" fmla="*/ 337842 h 369458"/>
                <a:gd name="connsiteX39" fmla="*/ 0 w 872121"/>
                <a:gd name="connsiteY39" fmla="*/ 337842 h 369458"/>
                <a:gd name="connsiteX40" fmla="*/ 0 w 872121"/>
                <a:gd name="connsiteY40" fmla="*/ 369459 h 369458"/>
                <a:gd name="connsiteX41" fmla="*/ 181567 w 872121"/>
                <a:gd name="connsiteY41" fmla="*/ 369459 h 369458"/>
                <a:gd name="connsiteX42" fmla="*/ 181567 w 872121"/>
                <a:gd name="connsiteY42" fmla="*/ 322485 h 369458"/>
                <a:gd name="connsiteX43" fmla="*/ 205054 w 872121"/>
                <a:gd name="connsiteY43" fmla="*/ 322485 h 369458"/>
                <a:gd name="connsiteX44" fmla="*/ 216797 w 872121"/>
                <a:gd name="connsiteY44" fmla="*/ 322485 h 369458"/>
                <a:gd name="connsiteX45" fmla="*/ 323389 w 872121"/>
                <a:gd name="connsiteY45" fmla="*/ 348682 h 369458"/>
                <a:gd name="connsiteX46" fmla="*/ 340552 w 872121"/>
                <a:gd name="connsiteY46" fmla="*/ 351392 h 369458"/>
                <a:gd name="connsiteX47" fmla="*/ 467920 w 872121"/>
                <a:gd name="connsiteY47" fmla="*/ 351392 h 369458"/>
                <a:gd name="connsiteX48" fmla="*/ 505860 w 872121"/>
                <a:gd name="connsiteY48" fmla="*/ 339649 h 369458"/>
                <a:gd name="connsiteX49" fmla="*/ 831959 w 872121"/>
                <a:gd name="connsiteY49" fmla="*/ 149951 h 369458"/>
                <a:gd name="connsiteX50" fmla="*/ 869898 w 872121"/>
                <a:gd name="connsiteY50" fmla="*/ 83105 h 369458"/>
                <a:gd name="connsiteX51" fmla="*/ 863575 w 872121"/>
                <a:gd name="connsiteY51" fmla="*/ 46972 h 36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2121" h="369458">
                  <a:moveTo>
                    <a:pt x="820216" y="125562"/>
                  </a:moveTo>
                  <a:lnTo>
                    <a:pt x="494117" y="315259"/>
                  </a:lnTo>
                  <a:cubicBezTo>
                    <a:pt x="488697" y="317969"/>
                    <a:pt x="479663" y="320679"/>
                    <a:pt x="470630" y="320679"/>
                  </a:cubicBezTo>
                  <a:lnTo>
                    <a:pt x="343262" y="320679"/>
                  </a:lnTo>
                  <a:cubicBezTo>
                    <a:pt x="340552" y="320679"/>
                    <a:pt x="334229" y="320679"/>
                    <a:pt x="331519" y="320679"/>
                  </a:cubicBezTo>
                  <a:lnTo>
                    <a:pt x="224927" y="294483"/>
                  </a:lnTo>
                  <a:cubicBezTo>
                    <a:pt x="219507" y="291773"/>
                    <a:pt x="213184" y="291773"/>
                    <a:pt x="207764" y="291773"/>
                  </a:cubicBezTo>
                  <a:lnTo>
                    <a:pt x="184277" y="291773"/>
                  </a:lnTo>
                  <a:lnTo>
                    <a:pt x="184277" y="93946"/>
                  </a:lnTo>
                  <a:lnTo>
                    <a:pt x="236670" y="93946"/>
                  </a:lnTo>
                  <a:cubicBezTo>
                    <a:pt x="245704" y="93946"/>
                    <a:pt x="253833" y="93946"/>
                    <a:pt x="260156" y="91235"/>
                  </a:cubicBezTo>
                  <a:lnTo>
                    <a:pt x="323389" y="70460"/>
                  </a:lnTo>
                  <a:cubicBezTo>
                    <a:pt x="332422" y="67749"/>
                    <a:pt x="340552" y="67749"/>
                    <a:pt x="349586" y="70460"/>
                  </a:cubicBezTo>
                  <a:lnTo>
                    <a:pt x="537476" y="120142"/>
                  </a:lnTo>
                  <a:cubicBezTo>
                    <a:pt x="560962" y="125562"/>
                    <a:pt x="575416" y="151758"/>
                    <a:pt x="569093" y="175245"/>
                  </a:cubicBezTo>
                  <a:cubicBezTo>
                    <a:pt x="563672" y="198731"/>
                    <a:pt x="537476" y="213184"/>
                    <a:pt x="513990" y="206861"/>
                  </a:cubicBezTo>
                  <a:lnTo>
                    <a:pt x="369458" y="171631"/>
                  </a:lnTo>
                  <a:lnTo>
                    <a:pt x="364038" y="200537"/>
                  </a:lnTo>
                  <a:lnTo>
                    <a:pt x="505860" y="235767"/>
                  </a:lnTo>
                  <a:cubicBezTo>
                    <a:pt x="532056" y="241186"/>
                    <a:pt x="560962" y="235767"/>
                    <a:pt x="580836" y="214991"/>
                  </a:cubicBezTo>
                  <a:cubicBezTo>
                    <a:pt x="600709" y="194214"/>
                    <a:pt x="607032" y="165308"/>
                    <a:pt x="597999" y="139112"/>
                  </a:cubicBezTo>
                  <a:lnTo>
                    <a:pt x="776856" y="46069"/>
                  </a:lnTo>
                  <a:cubicBezTo>
                    <a:pt x="791309" y="37036"/>
                    <a:pt x="808473" y="37036"/>
                    <a:pt x="822926" y="46069"/>
                  </a:cubicBezTo>
                  <a:cubicBezTo>
                    <a:pt x="837379" y="55102"/>
                    <a:pt x="846412" y="69555"/>
                    <a:pt x="846412" y="86719"/>
                  </a:cubicBezTo>
                  <a:cubicBezTo>
                    <a:pt x="843702" y="102076"/>
                    <a:pt x="834669" y="116529"/>
                    <a:pt x="820216" y="125562"/>
                  </a:cubicBezTo>
                  <a:close/>
                  <a:moveTo>
                    <a:pt x="863575" y="46972"/>
                  </a:moveTo>
                  <a:cubicBezTo>
                    <a:pt x="843702" y="11744"/>
                    <a:pt x="796730" y="-2710"/>
                    <a:pt x="759693" y="18066"/>
                  </a:cubicBezTo>
                  <a:lnTo>
                    <a:pt x="580836" y="111109"/>
                  </a:lnTo>
                  <a:cubicBezTo>
                    <a:pt x="571802" y="99365"/>
                    <a:pt x="557349" y="90332"/>
                    <a:pt x="542896" y="87622"/>
                  </a:cubicBezTo>
                  <a:lnTo>
                    <a:pt x="355005" y="37939"/>
                  </a:lnTo>
                  <a:cubicBezTo>
                    <a:pt x="340552" y="35230"/>
                    <a:pt x="326099" y="35230"/>
                    <a:pt x="311646" y="37939"/>
                  </a:cubicBezTo>
                  <a:lnTo>
                    <a:pt x="248413" y="58716"/>
                  </a:lnTo>
                  <a:cubicBezTo>
                    <a:pt x="242993" y="61426"/>
                    <a:pt x="239380" y="61426"/>
                    <a:pt x="233960" y="61426"/>
                  </a:cubicBezTo>
                  <a:lnTo>
                    <a:pt x="181567" y="61426"/>
                  </a:lnTo>
                  <a:lnTo>
                    <a:pt x="181567" y="0"/>
                  </a:lnTo>
                  <a:lnTo>
                    <a:pt x="0" y="0"/>
                  </a:lnTo>
                  <a:lnTo>
                    <a:pt x="0" y="31616"/>
                  </a:lnTo>
                  <a:lnTo>
                    <a:pt x="152661" y="31616"/>
                  </a:lnTo>
                  <a:lnTo>
                    <a:pt x="152661" y="337842"/>
                  </a:lnTo>
                  <a:lnTo>
                    <a:pt x="0" y="337842"/>
                  </a:lnTo>
                  <a:lnTo>
                    <a:pt x="0" y="369459"/>
                  </a:lnTo>
                  <a:lnTo>
                    <a:pt x="181567" y="369459"/>
                  </a:lnTo>
                  <a:lnTo>
                    <a:pt x="181567" y="322485"/>
                  </a:lnTo>
                  <a:lnTo>
                    <a:pt x="205054" y="322485"/>
                  </a:lnTo>
                  <a:cubicBezTo>
                    <a:pt x="207764" y="322485"/>
                    <a:pt x="214087" y="322485"/>
                    <a:pt x="216797" y="322485"/>
                  </a:cubicBezTo>
                  <a:lnTo>
                    <a:pt x="323389" y="348682"/>
                  </a:lnTo>
                  <a:cubicBezTo>
                    <a:pt x="328809" y="351392"/>
                    <a:pt x="335132" y="351392"/>
                    <a:pt x="340552" y="351392"/>
                  </a:cubicBezTo>
                  <a:lnTo>
                    <a:pt x="467920" y="351392"/>
                  </a:lnTo>
                  <a:cubicBezTo>
                    <a:pt x="482373" y="351392"/>
                    <a:pt x="494117" y="348682"/>
                    <a:pt x="505860" y="339649"/>
                  </a:cubicBezTo>
                  <a:lnTo>
                    <a:pt x="831959" y="149951"/>
                  </a:lnTo>
                  <a:cubicBezTo>
                    <a:pt x="855446" y="135498"/>
                    <a:pt x="869898" y="112012"/>
                    <a:pt x="869898" y="83105"/>
                  </a:cubicBezTo>
                  <a:cubicBezTo>
                    <a:pt x="875318" y="73169"/>
                    <a:pt x="869898" y="58716"/>
                    <a:pt x="863575" y="46972"/>
                  </a:cubicBezTo>
                  <a:close/>
                </a:path>
              </a:pathLst>
            </a:custGeom>
            <a:grpFill/>
            <a:ln w="9028" cap="flat">
              <a:noFill/>
              <a:prstDash val="solid"/>
              <a:miter/>
            </a:ln>
          </p:spPr>
          <p:txBody>
            <a:bodyPr rtlCol="0" anchor="ctr"/>
            <a:lstStyle/>
            <a:p>
              <a:endParaRPr lang="en-US"/>
            </a:p>
          </p:txBody>
        </p:sp>
        <p:sp>
          <p:nvSpPr>
            <p:cNvPr id="14" name="Freeform 390">
              <a:extLst>
                <a:ext uri="{FF2B5EF4-FFF2-40B4-BE49-F238E27FC236}">
                  <a16:creationId xmlns:a16="http://schemas.microsoft.com/office/drawing/2014/main" id="{07C47683-DB6E-ED66-76A5-638D4A54704A}"/>
                </a:ext>
              </a:extLst>
            </p:cNvPr>
            <p:cNvSpPr/>
            <p:nvPr/>
          </p:nvSpPr>
          <p:spPr>
            <a:xfrm>
              <a:off x="9178060" y="5397193"/>
              <a:ext cx="281836" cy="289062"/>
            </a:xfrm>
            <a:custGeom>
              <a:avLst/>
              <a:gdLst>
                <a:gd name="connsiteX0" fmla="*/ 140918 w 281836"/>
                <a:gd name="connsiteY0" fmla="*/ 264674 h 289062"/>
                <a:gd name="connsiteX1" fmla="*/ 22583 w 281836"/>
                <a:gd name="connsiteY1" fmla="*/ 143628 h 289062"/>
                <a:gd name="connsiteX2" fmla="*/ 140918 w 281836"/>
                <a:gd name="connsiteY2" fmla="*/ 22583 h 289062"/>
                <a:gd name="connsiteX3" fmla="*/ 259253 w 281836"/>
                <a:gd name="connsiteY3" fmla="*/ 143628 h 289062"/>
                <a:gd name="connsiteX4" fmla="*/ 140918 w 281836"/>
                <a:gd name="connsiteY4" fmla="*/ 264674 h 289062"/>
                <a:gd name="connsiteX5" fmla="*/ 140918 w 281836"/>
                <a:gd name="connsiteY5" fmla="*/ 0 h 289062"/>
                <a:gd name="connsiteX6" fmla="*/ 0 w 281836"/>
                <a:gd name="connsiteY6" fmla="*/ 144531 h 289062"/>
                <a:gd name="connsiteX7" fmla="*/ 140918 w 281836"/>
                <a:gd name="connsiteY7" fmla="*/ 289063 h 289062"/>
                <a:gd name="connsiteX8" fmla="*/ 281836 w 281836"/>
                <a:gd name="connsiteY8" fmla="*/ 144531 h 289062"/>
                <a:gd name="connsiteX9" fmla="*/ 140918 w 281836"/>
                <a:gd name="connsiteY9" fmla="*/ 0 h 28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1836" h="289062">
                  <a:moveTo>
                    <a:pt x="140918" y="264674"/>
                  </a:moveTo>
                  <a:cubicBezTo>
                    <a:pt x="77685" y="264674"/>
                    <a:pt x="22583" y="211377"/>
                    <a:pt x="22583" y="143628"/>
                  </a:cubicBezTo>
                  <a:cubicBezTo>
                    <a:pt x="22583" y="75879"/>
                    <a:pt x="74072" y="22583"/>
                    <a:pt x="140918" y="22583"/>
                  </a:cubicBezTo>
                  <a:cubicBezTo>
                    <a:pt x="204150" y="22583"/>
                    <a:pt x="259253" y="75879"/>
                    <a:pt x="259253" y="143628"/>
                  </a:cubicBezTo>
                  <a:cubicBezTo>
                    <a:pt x="259253" y="211377"/>
                    <a:pt x="204150" y="264674"/>
                    <a:pt x="140918" y="264674"/>
                  </a:cubicBezTo>
                  <a:close/>
                  <a:moveTo>
                    <a:pt x="140918" y="0"/>
                  </a:moveTo>
                  <a:cubicBezTo>
                    <a:pt x="63233" y="0"/>
                    <a:pt x="0" y="65039"/>
                    <a:pt x="0" y="144531"/>
                  </a:cubicBezTo>
                  <a:cubicBezTo>
                    <a:pt x="0" y="224024"/>
                    <a:pt x="63233" y="289063"/>
                    <a:pt x="140918" y="289063"/>
                  </a:cubicBezTo>
                  <a:cubicBezTo>
                    <a:pt x="218604" y="289063"/>
                    <a:pt x="281836" y="224024"/>
                    <a:pt x="281836" y="144531"/>
                  </a:cubicBezTo>
                  <a:cubicBezTo>
                    <a:pt x="281836" y="65039"/>
                    <a:pt x="218604" y="0"/>
                    <a:pt x="140918" y="0"/>
                  </a:cubicBezTo>
                  <a:close/>
                </a:path>
              </a:pathLst>
            </a:custGeom>
            <a:grpFill/>
            <a:ln w="9028" cap="flat">
              <a:noFill/>
              <a:prstDash val="solid"/>
              <a:miter/>
            </a:ln>
          </p:spPr>
          <p:txBody>
            <a:bodyPr rtlCol="0" anchor="ctr"/>
            <a:lstStyle/>
            <a:p>
              <a:endParaRPr lang="en-US"/>
            </a:p>
          </p:txBody>
        </p:sp>
        <p:sp>
          <p:nvSpPr>
            <p:cNvPr id="15" name="Freeform 391">
              <a:extLst>
                <a:ext uri="{FF2B5EF4-FFF2-40B4-BE49-F238E27FC236}">
                  <a16:creationId xmlns:a16="http://schemas.microsoft.com/office/drawing/2014/main" id="{7A57FB9C-8236-105E-D5A2-3AE81DD656AB}"/>
                </a:ext>
              </a:extLst>
            </p:cNvPr>
            <p:cNvSpPr/>
            <p:nvPr/>
          </p:nvSpPr>
          <p:spPr>
            <a:xfrm>
              <a:off x="9240390" y="5465845"/>
              <a:ext cx="125561" cy="149048"/>
            </a:xfrm>
            <a:custGeom>
              <a:avLst/>
              <a:gdLst>
                <a:gd name="connsiteX0" fmla="*/ 2710 w 125561"/>
                <a:gd name="connsiteY0" fmla="*/ 54199 h 149048"/>
                <a:gd name="connsiteX1" fmla="*/ 2710 w 125561"/>
                <a:gd name="connsiteY1" fmla="*/ 54199 h 149048"/>
                <a:gd name="connsiteX2" fmla="*/ 17163 w 125561"/>
                <a:gd name="connsiteY2" fmla="*/ 51490 h 149048"/>
                <a:gd name="connsiteX3" fmla="*/ 90332 w 125561"/>
                <a:gd name="connsiteY3" fmla="*/ 0 h 149048"/>
                <a:gd name="connsiteX4" fmla="*/ 125561 w 125561"/>
                <a:gd name="connsiteY4" fmla="*/ 8130 h 149048"/>
                <a:gd name="connsiteX5" fmla="*/ 125561 w 125561"/>
                <a:gd name="connsiteY5" fmla="*/ 10840 h 149048"/>
                <a:gd name="connsiteX6" fmla="*/ 113818 w 125561"/>
                <a:gd name="connsiteY6" fmla="*/ 33424 h 149048"/>
                <a:gd name="connsiteX7" fmla="*/ 111108 w 125561"/>
                <a:gd name="connsiteY7" fmla="*/ 33424 h 149048"/>
                <a:gd name="connsiteX8" fmla="*/ 90332 w 125561"/>
                <a:gd name="connsiteY8" fmla="*/ 28003 h 149048"/>
                <a:gd name="connsiteX9" fmla="*/ 49683 w 125561"/>
                <a:gd name="connsiteY9" fmla="*/ 50586 h 149048"/>
                <a:gd name="connsiteX10" fmla="*/ 84912 w 125561"/>
                <a:gd name="connsiteY10" fmla="*/ 50586 h 149048"/>
                <a:gd name="connsiteX11" fmla="*/ 87622 w 125561"/>
                <a:gd name="connsiteY11" fmla="*/ 53296 h 149048"/>
                <a:gd name="connsiteX12" fmla="*/ 87622 w 125561"/>
                <a:gd name="connsiteY12" fmla="*/ 70460 h 149048"/>
                <a:gd name="connsiteX13" fmla="*/ 84912 w 125561"/>
                <a:gd name="connsiteY13" fmla="*/ 73169 h 149048"/>
                <a:gd name="connsiteX14" fmla="*/ 44262 w 125561"/>
                <a:gd name="connsiteY14" fmla="*/ 73169 h 149048"/>
                <a:gd name="connsiteX15" fmla="*/ 44262 w 125561"/>
                <a:gd name="connsiteY15" fmla="*/ 81299 h 149048"/>
                <a:gd name="connsiteX16" fmla="*/ 84912 w 125561"/>
                <a:gd name="connsiteY16" fmla="*/ 81299 h 149048"/>
                <a:gd name="connsiteX17" fmla="*/ 87622 w 125561"/>
                <a:gd name="connsiteY17" fmla="*/ 84009 h 149048"/>
                <a:gd name="connsiteX18" fmla="*/ 87622 w 125561"/>
                <a:gd name="connsiteY18" fmla="*/ 101173 h 149048"/>
                <a:gd name="connsiteX19" fmla="*/ 84912 w 125561"/>
                <a:gd name="connsiteY19" fmla="*/ 103882 h 149048"/>
                <a:gd name="connsiteX20" fmla="*/ 52393 w 125561"/>
                <a:gd name="connsiteY20" fmla="*/ 103882 h 149048"/>
                <a:gd name="connsiteX21" fmla="*/ 90332 w 125561"/>
                <a:gd name="connsiteY21" fmla="*/ 123756 h 149048"/>
                <a:gd name="connsiteX22" fmla="*/ 113818 w 125561"/>
                <a:gd name="connsiteY22" fmla="*/ 118335 h 149048"/>
                <a:gd name="connsiteX23" fmla="*/ 116528 w 125561"/>
                <a:gd name="connsiteY23" fmla="*/ 118335 h 149048"/>
                <a:gd name="connsiteX24" fmla="*/ 125561 w 125561"/>
                <a:gd name="connsiteY24" fmla="*/ 140918 h 149048"/>
                <a:gd name="connsiteX25" fmla="*/ 125561 w 125561"/>
                <a:gd name="connsiteY25" fmla="*/ 143628 h 149048"/>
                <a:gd name="connsiteX26" fmla="*/ 93042 w 125561"/>
                <a:gd name="connsiteY26" fmla="*/ 149048 h 149048"/>
                <a:gd name="connsiteX27" fmla="*/ 19873 w 125561"/>
                <a:gd name="connsiteY27" fmla="*/ 101173 h 149048"/>
                <a:gd name="connsiteX28" fmla="*/ 2710 w 125561"/>
                <a:gd name="connsiteY28" fmla="*/ 101173 h 149048"/>
                <a:gd name="connsiteX29" fmla="*/ 0 w 125561"/>
                <a:gd name="connsiteY29" fmla="*/ 98462 h 149048"/>
                <a:gd name="connsiteX30" fmla="*/ 0 w 125561"/>
                <a:gd name="connsiteY30" fmla="*/ 81299 h 149048"/>
                <a:gd name="connsiteX31" fmla="*/ 2710 w 125561"/>
                <a:gd name="connsiteY31" fmla="*/ 78590 h 149048"/>
                <a:gd name="connsiteX32" fmla="*/ 11743 w 125561"/>
                <a:gd name="connsiteY32" fmla="*/ 78590 h 149048"/>
                <a:gd name="connsiteX33" fmla="*/ 11743 w 125561"/>
                <a:gd name="connsiteY33" fmla="*/ 70460 h 149048"/>
                <a:gd name="connsiteX34" fmla="*/ 2710 w 125561"/>
                <a:gd name="connsiteY34" fmla="*/ 70460 h 149048"/>
                <a:gd name="connsiteX35" fmla="*/ 0 w 125561"/>
                <a:gd name="connsiteY35" fmla="*/ 67749 h 149048"/>
                <a:gd name="connsiteX36" fmla="*/ 0 w 125561"/>
                <a:gd name="connsiteY36" fmla="*/ 53296 h 149048"/>
                <a:gd name="connsiteX37" fmla="*/ 2710 w 125561"/>
                <a:gd name="connsiteY37" fmla="*/ 53296 h 14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5561" h="149048">
                  <a:moveTo>
                    <a:pt x="2710" y="54199"/>
                  </a:moveTo>
                  <a:lnTo>
                    <a:pt x="2710" y="54199"/>
                  </a:lnTo>
                  <a:lnTo>
                    <a:pt x="17163" y="51490"/>
                  </a:lnTo>
                  <a:cubicBezTo>
                    <a:pt x="26196" y="23487"/>
                    <a:pt x="49683" y="0"/>
                    <a:pt x="90332" y="0"/>
                  </a:cubicBezTo>
                  <a:cubicBezTo>
                    <a:pt x="104785" y="0"/>
                    <a:pt x="113818" y="2710"/>
                    <a:pt x="125561" y="8130"/>
                  </a:cubicBezTo>
                  <a:lnTo>
                    <a:pt x="125561" y="10840"/>
                  </a:lnTo>
                  <a:lnTo>
                    <a:pt x="113818" y="33424"/>
                  </a:lnTo>
                  <a:lnTo>
                    <a:pt x="111108" y="33424"/>
                  </a:lnTo>
                  <a:cubicBezTo>
                    <a:pt x="105688" y="30713"/>
                    <a:pt x="99365" y="28003"/>
                    <a:pt x="90332" y="28003"/>
                  </a:cubicBezTo>
                  <a:cubicBezTo>
                    <a:pt x="69555" y="28003"/>
                    <a:pt x="57812" y="36133"/>
                    <a:pt x="49683" y="50586"/>
                  </a:cubicBezTo>
                  <a:lnTo>
                    <a:pt x="84912" y="50586"/>
                  </a:lnTo>
                  <a:cubicBezTo>
                    <a:pt x="84912" y="50586"/>
                    <a:pt x="87622" y="50586"/>
                    <a:pt x="87622" y="53296"/>
                  </a:cubicBezTo>
                  <a:lnTo>
                    <a:pt x="87622" y="70460"/>
                  </a:lnTo>
                  <a:cubicBezTo>
                    <a:pt x="87622" y="70460"/>
                    <a:pt x="87622" y="73169"/>
                    <a:pt x="84912" y="73169"/>
                  </a:cubicBezTo>
                  <a:lnTo>
                    <a:pt x="44262" y="73169"/>
                  </a:lnTo>
                  <a:cubicBezTo>
                    <a:pt x="44262" y="75879"/>
                    <a:pt x="44262" y="78590"/>
                    <a:pt x="44262" y="81299"/>
                  </a:cubicBezTo>
                  <a:lnTo>
                    <a:pt x="84912" y="81299"/>
                  </a:lnTo>
                  <a:cubicBezTo>
                    <a:pt x="84912" y="81299"/>
                    <a:pt x="87622" y="81299"/>
                    <a:pt x="87622" y="84009"/>
                  </a:cubicBezTo>
                  <a:lnTo>
                    <a:pt x="87622" y="101173"/>
                  </a:lnTo>
                  <a:cubicBezTo>
                    <a:pt x="87622" y="101173"/>
                    <a:pt x="87622" y="103882"/>
                    <a:pt x="84912" y="103882"/>
                  </a:cubicBezTo>
                  <a:lnTo>
                    <a:pt x="52393" y="103882"/>
                  </a:lnTo>
                  <a:cubicBezTo>
                    <a:pt x="61426" y="115626"/>
                    <a:pt x="73169" y="123756"/>
                    <a:pt x="90332" y="123756"/>
                  </a:cubicBezTo>
                  <a:cubicBezTo>
                    <a:pt x="99365" y="123756"/>
                    <a:pt x="107495" y="121045"/>
                    <a:pt x="113818" y="118335"/>
                  </a:cubicBezTo>
                  <a:lnTo>
                    <a:pt x="116528" y="118335"/>
                  </a:lnTo>
                  <a:lnTo>
                    <a:pt x="125561" y="140918"/>
                  </a:lnTo>
                  <a:lnTo>
                    <a:pt x="125561" y="143628"/>
                  </a:lnTo>
                  <a:cubicBezTo>
                    <a:pt x="116528" y="149048"/>
                    <a:pt x="102075" y="149048"/>
                    <a:pt x="93042" y="149048"/>
                  </a:cubicBezTo>
                  <a:cubicBezTo>
                    <a:pt x="52393" y="149048"/>
                    <a:pt x="31616" y="129175"/>
                    <a:pt x="19873" y="101173"/>
                  </a:cubicBezTo>
                  <a:lnTo>
                    <a:pt x="2710" y="101173"/>
                  </a:lnTo>
                  <a:cubicBezTo>
                    <a:pt x="2710" y="101173"/>
                    <a:pt x="0" y="101173"/>
                    <a:pt x="0" y="98462"/>
                  </a:cubicBezTo>
                  <a:lnTo>
                    <a:pt x="0" y="81299"/>
                  </a:lnTo>
                  <a:cubicBezTo>
                    <a:pt x="0" y="81299"/>
                    <a:pt x="0" y="78590"/>
                    <a:pt x="2710" y="78590"/>
                  </a:cubicBezTo>
                  <a:lnTo>
                    <a:pt x="11743" y="78590"/>
                  </a:lnTo>
                  <a:cubicBezTo>
                    <a:pt x="11743" y="75879"/>
                    <a:pt x="11743" y="73169"/>
                    <a:pt x="11743" y="70460"/>
                  </a:cubicBezTo>
                  <a:lnTo>
                    <a:pt x="2710" y="70460"/>
                  </a:lnTo>
                  <a:cubicBezTo>
                    <a:pt x="2710" y="70460"/>
                    <a:pt x="0" y="70460"/>
                    <a:pt x="0" y="67749"/>
                  </a:cubicBezTo>
                  <a:lnTo>
                    <a:pt x="0" y="53296"/>
                  </a:lnTo>
                  <a:lnTo>
                    <a:pt x="2710" y="53296"/>
                  </a:lnTo>
                  <a:close/>
                </a:path>
              </a:pathLst>
            </a:custGeom>
            <a:grpFill/>
            <a:ln w="9028" cap="flat">
              <a:noFill/>
              <a:prstDash val="solid"/>
              <a:miter/>
            </a:ln>
          </p:spPr>
          <p:txBody>
            <a:bodyPr rtlCol="0" anchor="ctr"/>
            <a:lstStyle/>
            <a:p>
              <a:endParaRPr lang="en-US"/>
            </a:p>
          </p:txBody>
        </p:sp>
      </p:grpSp>
      <p:grpSp>
        <p:nvGrpSpPr>
          <p:cNvPr id="16" name="Graphic 3">
            <a:extLst>
              <a:ext uri="{FF2B5EF4-FFF2-40B4-BE49-F238E27FC236}">
                <a16:creationId xmlns:a16="http://schemas.microsoft.com/office/drawing/2014/main" id="{054A4AE2-4380-E511-0ACD-BE9B61482B14}"/>
              </a:ext>
            </a:extLst>
          </p:cNvPr>
          <p:cNvGrpSpPr/>
          <p:nvPr/>
        </p:nvGrpSpPr>
        <p:grpSpPr>
          <a:xfrm>
            <a:off x="5963021" y="2156701"/>
            <a:ext cx="907856" cy="940767"/>
            <a:chOff x="789989" y="537063"/>
            <a:chExt cx="907856" cy="940767"/>
          </a:xfrm>
          <a:solidFill>
            <a:schemeClr val="bg1"/>
          </a:solidFill>
        </p:grpSpPr>
        <p:sp>
          <p:nvSpPr>
            <p:cNvPr id="17" name="Freeform 1078">
              <a:extLst>
                <a:ext uri="{FF2B5EF4-FFF2-40B4-BE49-F238E27FC236}">
                  <a16:creationId xmlns:a16="http://schemas.microsoft.com/office/drawing/2014/main" id="{B2314B4B-933C-953A-C17B-3E021F20D058}"/>
                </a:ext>
              </a:extLst>
            </p:cNvPr>
            <p:cNvSpPr/>
            <p:nvPr/>
          </p:nvSpPr>
          <p:spPr>
            <a:xfrm>
              <a:off x="913414" y="712600"/>
              <a:ext cx="191993" cy="191993"/>
            </a:xfrm>
            <a:custGeom>
              <a:avLst/>
              <a:gdLst>
                <a:gd name="connsiteX0" fmla="*/ 95997 w 191993"/>
                <a:gd name="connsiteY0" fmla="*/ 0 h 191993"/>
                <a:gd name="connsiteX1" fmla="*/ 191994 w 191993"/>
                <a:gd name="connsiteY1" fmla="*/ 95997 h 191993"/>
                <a:gd name="connsiteX2" fmla="*/ 95997 w 191993"/>
                <a:gd name="connsiteY2" fmla="*/ 191993 h 191993"/>
                <a:gd name="connsiteX3" fmla="*/ 0 w 191993"/>
                <a:gd name="connsiteY3" fmla="*/ 95997 h 191993"/>
                <a:gd name="connsiteX4" fmla="*/ 0 w 191993"/>
                <a:gd name="connsiteY4" fmla="*/ 95997 h 191993"/>
                <a:gd name="connsiteX5" fmla="*/ 95997 w 191993"/>
                <a:gd name="connsiteY5" fmla="*/ 0 h 191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93" h="191993">
                  <a:moveTo>
                    <a:pt x="95997" y="0"/>
                  </a:moveTo>
                  <a:cubicBezTo>
                    <a:pt x="148110" y="0"/>
                    <a:pt x="191994" y="43884"/>
                    <a:pt x="191994" y="95997"/>
                  </a:cubicBezTo>
                  <a:cubicBezTo>
                    <a:pt x="191994" y="148109"/>
                    <a:pt x="148110" y="191993"/>
                    <a:pt x="95997" y="191993"/>
                  </a:cubicBezTo>
                  <a:cubicBezTo>
                    <a:pt x="43885" y="191993"/>
                    <a:pt x="0" y="148109"/>
                    <a:pt x="0" y="95997"/>
                  </a:cubicBezTo>
                  <a:cubicBezTo>
                    <a:pt x="0" y="95997"/>
                    <a:pt x="0" y="95997"/>
                    <a:pt x="0" y="95997"/>
                  </a:cubicBezTo>
                  <a:cubicBezTo>
                    <a:pt x="0" y="41141"/>
                    <a:pt x="43885" y="0"/>
                    <a:pt x="95997" y="0"/>
                  </a:cubicBezTo>
                  <a:close/>
                </a:path>
              </a:pathLst>
            </a:custGeom>
            <a:solidFill>
              <a:srgbClr val="60BA47"/>
            </a:solidFill>
            <a:ln w="27426" cap="flat">
              <a:noFill/>
              <a:prstDash val="solid"/>
              <a:miter/>
            </a:ln>
          </p:spPr>
          <p:txBody>
            <a:bodyPr rtlCol="0" anchor="ctr"/>
            <a:lstStyle/>
            <a:p>
              <a:endParaRPr lang="en-US"/>
            </a:p>
          </p:txBody>
        </p:sp>
        <p:sp>
          <p:nvSpPr>
            <p:cNvPr id="18" name="Freeform 1079">
              <a:extLst>
                <a:ext uri="{FF2B5EF4-FFF2-40B4-BE49-F238E27FC236}">
                  <a16:creationId xmlns:a16="http://schemas.microsoft.com/office/drawing/2014/main" id="{3092534A-B9FF-60E0-83AF-98D4CEC9926E}"/>
                </a:ext>
              </a:extLst>
            </p:cNvPr>
            <p:cNvSpPr/>
            <p:nvPr/>
          </p:nvSpPr>
          <p:spPr>
            <a:xfrm>
              <a:off x="789989" y="537063"/>
              <a:ext cx="907856" cy="940767"/>
            </a:xfrm>
            <a:custGeom>
              <a:avLst/>
              <a:gdLst>
                <a:gd name="connsiteX0" fmla="*/ 13714 w 907856"/>
                <a:gd name="connsiteY0" fmla="*/ 940767 h 940767"/>
                <a:gd name="connsiteX1" fmla="*/ 718605 w 907856"/>
                <a:gd name="connsiteY1" fmla="*/ 940767 h 940767"/>
                <a:gd name="connsiteX2" fmla="*/ 729577 w 907856"/>
                <a:gd name="connsiteY2" fmla="*/ 929796 h 940767"/>
                <a:gd name="connsiteX3" fmla="*/ 729577 w 907856"/>
                <a:gd name="connsiteY3" fmla="*/ 795401 h 940767"/>
                <a:gd name="connsiteX4" fmla="*/ 847516 w 907856"/>
                <a:gd name="connsiteY4" fmla="*/ 795401 h 940767"/>
                <a:gd name="connsiteX5" fmla="*/ 858486 w 907856"/>
                <a:gd name="connsiteY5" fmla="*/ 781687 h 940767"/>
                <a:gd name="connsiteX6" fmla="*/ 858486 w 907856"/>
                <a:gd name="connsiteY6" fmla="*/ 732317 h 940767"/>
                <a:gd name="connsiteX7" fmla="*/ 894143 w 907856"/>
                <a:gd name="connsiteY7" fmla="*/ 732317 h 940767"/>
                <a:gd name="connsiteX8" fmla="*/ 907857 w 907856"/>
                <a:gd name="connsiteY8" fmla="*/ 721346 h 940767"/>
                <a:gd name="connsiteX9" fmla="*/ 907857 w 907856"/>
                <a:gd name="connsiteY9" fmla="*/ 721346 h 940767"/>
                <a:gd name="connsiteX10" fmla="*/ 907857 w 907856"/>
                <a:gd name="connsiteY10" fmla="*/ 641806 h 940767"/>
                <a:gd name="connsiteX11" fmla="*/ 858486 w 907856"/>
                <a:gd name="connsiteY11" fmla="*/ 592437 h 940767"/>
                <a:gd name="connsiteX12" fmla="*/ 784432 w 907856"/>
                <a:gd name="connsiteY12" fmla="*/ 592437 h 940767"/>
                <a:gd name="connsiteX13" fmla="*/ 817344 w 907856"/>
                <a:gd name="connsiteY13" fmla="*/ 386729 h 940767"/>
                <a:gd name="connsiteX14" fmla="*/ 817344 w 907856"/>
                <a:gd name="connsiteY14" fmla="*/ 386729 h 940767"/>
                <a:gd name="connsiteX15" fmla="*/ 746033 w 907856"/>
                <a:gd name="connsiteY15" fmla="*/ 298961 h 940767"/>
                <a:gd name="connsiteX16" fmla="*/ 737805 w 907856"/>
                <a:gd name="connsiteY16" fmla="*/ 298961 h 940767"/>
                <a:gd name="connsiteX17" fmla="*/ 729577 w 907856"/>
                <a:gd name="connsiteY17" fmla="*/ 298961 h 940767"/>
                <a:gd name="connsiteX18" fmla="*/ 729577 w 907856"/>
                <a:gd name="connsiteY18" fmla="*/ 10971 h 940767"/>
                <a:gd name="connsiteX19" fmla="*/ 718605 w 907856"/>
                <a:gd name="connsiteY19" fmla="*/ 0 h 940767"/>
                <a:gd name="connsiteX20" fmla="*/ 159080 w 907856"/>
                <a:gd name="connsiteY20" fmla="*/ 0 h 940767"/>
                <a:gd name="connsiteX21" fmla="*/ 150852 w 907856"/>
                <a:gd name="connsiteY21" fmla="*/ 2743 h 940767"/>
                <a:gd name="connsiteX22" fmla="*/ 2744 w 907856"/>
                <a:gd name="connsiteY22" fmla="*/ 145366 h 940767"/>
                <a:gd name="connsiteX23" fmla="*/ 0 w 907856"/>
                <a:gd name="connsiteY23" fmla="*/ 153595 h 940767"/>
                <a:gd name="connsiteX24" fmla="*/ 0 w 907856"/>
                <a:gd name="connsiteY24" fmla="*/ 929796 h 940767"/>
                <a:gd name="connsiteX25" fmla="*/ 13714 w 907856"/>
                <a:gd name="connsiteY25" fmla="*/ 940767 h 940767"/>
                <a:gd name="connsiteX26" fmla="*/ 885914 w 907856"/>
                <a:gd name="connsiteY26" fmla="*/ 710375 h 940767"/>
                <a:gd name="connsiteX27" fmla="*/ 671978 w 907856"/>
                <a:gd name="connsiteY27" fmla="*/ 710375 h 940767"/>
                <a:gd name="connsiteX28" fmla="*/ 661008 w 907856"/>
                <a:gd name="connsiteY28" fmla="*/ 721346 h 940767"/>
                <a:gd name="connsiteX29" fmla="*/ 671978 w 907856"/>
                <a:gd name="connsiteY29" fmla="*/ 732317 h 940767"/>
                <a:gd name="connsiteX30" fmla="*/ 839288 w 907856"/>
                <a:gd name="connsiteY30" fmla="*/ 732317 h 940767"/>
                <a:gd name="connsiteX31" fmla="*/ 839288 w 907856"/>
                <a:gd name="connsiteY31" fmla="*/ 767973 h 940767"/>
                <a:gd name="connsiteX32" fmla="*/ 586953 w 907856"/>
                <a:gd name="connsiteY32" fmla="*/ 767973 h 940767"/>
                <a:gd name="connsiteX33" fmla="*/ 586953 w 907856"/>
                <a:gd name="connsiteY33" fmla="*/ 732317 h 940767"/>
                <a:gd name="connsiteX34" fmla="*/ 614381 w 907856"/>
                <a:gd name="connsiteY34" fmla="*/ 732317 h 940767"/>
                <a:gd name="connsiteX35" fmla="*/ 625351 w 907856"/>
                <a:gd name="connsiteY35" fmla="*/ 721346 h 940767"/>
                <a:gd name="connsiteX36" fmla="*/ 614381 w 907856"/>
                <a:gd name="connsiteY36" fmla="*/ 710375 h 940767"/>
                <a:gd name="connsiteX37" fmla="*/ 537583 w 907856"/>
                <a:gd name="connsiteY37" fmla="*/ 710375 h 940767"/>
                <a:gd name="connsiteX38" fmla="*/ 537583 w 907856"/>
                <a:gd name="connsiteY38" fmla="*/ 688433 h 940767"/>
                <a:gd name="connsiteX39" fmla="*/ 883171 w 907856"/>
                <a:gd name="connsiteY39" fmla="*/ 688433 h 940767"/>
                <a:gd name="connsiteX40" fmla="*/ 883171 w 907856"/>
                <a:gd name="connsiteY40" fmla="*/ 710375 h 940767"/>
                <a:gd name="connsiteX41" fmla="*/ 858486 w 907856"/>
                <a:gd name="connsiteY41" fmla="*/ 619864 h 940767"/>
                <a:gd name="connsiteX42" fmla="*/ 883171 w 907856"/>
                <a:gd name="connsiteY42" fmla="*/ 644549 h 940767"/>
                <a:gd name="connsiteX43" fmla="*/ 883171 w 907856"/>
                <a:gd name="connsiteY43" fmla="*/ 663748 h 940767"/>
                <a:gd name="connsiteX44" fmla="*/ 537583 w 907856"/>
                <a:gd name="connsiteY44" fmla="*/ 663748 h 940767"/>
                <a:gd name="connsiteX45" fmla="*/ 537583 w 907856"/>
                <a:gd name="connsiteY45" fmla="*/ 644549 h 940767"/>
                <a:gd name="connsiteX46" fmla="*/ 540326 w 907856"/>
                <a:gd name="connsiteY46" fmla="*/ 636321 h 940767"/>
                <a:gd name="connsiteX47" fmla="*/ 565011 w 907856"/>
                <a:gd name="connsiteY47" fmla="*/ 619864 h 940767"/>
                <a:gd name="connsiteX48" fmla="*/ 858486 w 907856"/>
                <a:gd name="connsiteY48" fmla="*/ 619864 h 940767"/>
                <a:gd name="connsiteX49" fmla="*/ 737805 w 907856"/>
                <a:gd name="connsiteY49" fmla="*/ 326389 h 940767"/>
                <a:gd name="connsiteX50" fmla="*/ 778947 w 907856"/>
                <a:gd name="connsiteY50" fmla="*/ 342845 h 940767"/>
                <a:gd name="connsiteX51" fmla="*/ 792660 w 907856"/>
                <a:gd name="connsiteY51" fmla="*/ 383987 h 940767"/>
                <a:gd name="connsiteX52" fmla="*/ 759747 w 907856"/>
                <a:gd name="connsiteY52" fmla="*/ 592437 h 940767"/>
                <a:gd name="connsiteX53" fmla="*/ 663750 w 907856"/>
                <a:gd name="connsiteY53" fmla="*/ 592437 h 940767"/>
                <a:gd name="connsiteX54" fmla="*/ 630837 w 907856"/>
                <a:gd name="connsiteY54" fmla="*/ 383987 h 940767"/>
                <a:gd name="connsiteX55" fmla="*/ 644550 w 907856"/>
                <a:gd name="connsiteY55" fmla="*/ 342845 h 940767"/>
                <a:gd name="connsiteX56" fmla="*/ 685692 w 907856"/>
                <a:gd name="connsiteY56" fmla="*/ 326389 h 940767"/>
                <a:gd name="connsiteX57" fmla="*/ 737805 w 907856"/>
                <a:gd name="connsiteY57" fmla="*/ 326389 h 940767"/>
                <a:gd name="connsiteX58" fmla="*/ 148110 w 907856"/>
                <a:gd name="connsiteY58" fmla="*/ 38399 h 940767"/>
                <a:gd name="connsiteX59" fmla="*/ 148110 w 907856"/>
                <a:gd name="connsiteY59" fmla="*/ 139881 h 940767"/>
                <a:gd name="connsiteX60" fmla="*/ 41142 w 907856"/>
                <a:gd name="connsiteY60" fmla="*/ 139881 h 940767"/>
                <a:gd name="connsiteX61" fmla="*/ 148110 w 907856"/>
                <a:gd name="connsiteY61" fmla="*/ 38399 h 940767"/>
                <a:gd name="connsiteX62" fmla="*/ 24686 w 907856"/>
                <a:gd name="connsiteY62" fmla="*/ 164566 h 940767"/>
                <a:gd name="connsiteX63" fmla="*/ 161824 w 907856"/>
                <a:gd name="connsiteY63" fmla="*/ 164566 h 940767"/>
                <a:gd name="connsiteX64" fmla="*/ 172794 w 907856"/>
                <a:gd name="connsiteY64" fmla="*/ 153595 h 940767"/>
                <a:gd name="connsiteX65" fmla="*/ 172794 w 907856"/>
                <a:gd name="connsiteY65" fmla="*/ 24685 h 940767"/>
                <a:gd name="connsiteX66" fmla="*/ 707634 w 907856"/>
                <a:gd name="connsiteY66" fmla="*/ 24685 h 940767"/>
                <a:gd name="connsiteX67" fmla="*/ 707634 w 907856"/>
                <a:gd name="connsiteY67" fmla="*/ 304447 h 940767"/>
                <a:gd name="connsiteX68" fmla="*/ 682950 w 907856"/>
                <a:gd name="connsiteY68" fmla="*/ 304447 h 940767"/>
                <a:gd name="connsiteX69" fmla="*/ 603409 w 907856"/>
                <a:gd name="connsiteY69" fmla="*/ 383987 h 940767"/>
                <a:gd name="connsiteX70" fmla="*/ 603409 w 907856"/>
                <a:gd name="connsiteY70" fmla="*/ 392215 h 940767"/>
                <a:gd name="connsiteX71" fmla="*/ 603409 w 907856"/>
                <a:gd name="connsiteY71" fmla="*/ 392215 h 940767"/>
                <a:gd name="connsiteX72" fmla="*/ 606153 w 907856"/>
                <a:gd name="connsiteY72" fmla="*/ 414157 h 940767"/>
                <a:gd name="connsiteX73" fmla="*/ 128910 w 907856"/>
                <a:gd name="connsiteY73" fmla="*/ 414157 h 940767"/>
                <a:gd name="connsiteX74" fmla="*/ 117939 w 907856"/>
                <a:gd name="connsiteY74" fmla="*/ 425128 h 940767"/>
                <a:gd name="connsiteX75" fmla="*/ 128910 w 907856"/>
                <a:gd name="connsiteY75" fmla="*/ 436099 h 940767"/>
                <a:gd name="connsiteX76" fmla="*/ 611637 w 907856"/>
                <a:gd name="connsiteY76" fmla="*/ 436099 h 940767"/>
                <a:gd name="connsiteX77" fmla="*/ 619866 w 907856"/>
                <a:gd name="connsiteY77" fmla="*/ 479983 h 940767"/>
                <a:gd name="connsiteX78" fmla="*/ 131653 w 907856"/>
                <a:gd name="connsiteY78" fmla="*/ 479983 h 940767"/>
                <a:gd name="connsiteX79" fmla="*/ 120682 w 907856"/>
                <a:gd name="connsiteY79" fmla="*/ 490954 h 940767"/>
                <a:gd name="connsiteX80" fmla="*/ 131653 w 907856"/>
                <a:gd name="connsiteY80" fmla="*/ 501925 h 940767"/>
                <a:gd name="connsiteX81" fmla="*/ 625351 w 907856"/>
                <a:gd name="connsiteY81" fmla="*/ 501925 h 940767"/>
                <a:gd name="connsiteX82" fmla="*/ 633580 w 907856"/>
                <a:gd name="connsiteY82" fmla="*/ 545810 h 940767"/>
                <a:gd name="connsiteX83" fmla="*/ 131653 w 907856"/>
                <a:gd name="connsiteY83" fmla="*/ 545810 h 940767"/>
                <a:gd name="connsiteX84" fmla="*/ 120682 w 907856"/>
                <a:gd name="connsiteY84" fmla="*/ 556781 h 940767"/>
                <a:gd name="connsiteX85" fmla="*/ 131653 w 907856"/>
                <a:gd name="connsiteY85" fmla="*/ 567752 h 940767"/>
                <a:gd name="connsiteX86" fmla="*/ 636322 w 907856"/>
                <a:gd name="connsiteY86" fmla="*/ 567752 h 940767"/>
                <a:gd name="connsiteX87" fmla="*/ 639064 w 907856"/>
                <a:gd name="connsiteY87" fmla="*/ 586951 h 940767"/>
                <a:gd name="connsiteX88" fmla="*/ 565011 w 907856"/>
                <a:gd name="connsiteY88" fmla="*/ 586951 h 940767"/>
                <a:gd name="connsiteX89" fmla="*/ 521126 w 907856"/>
                <a:gd name="connsiteY89" fmla="*/ 611636 h 940767"/>
                <a:gd name="connsiteX90" fmla="*/ 131653 w 907856"/>
                <a:gd name="connsiteY90" fmla="*/ 611636 h 940767"/>
                <a:gd name="connsiteX91" fmla="*/ 120682 w 907856"/>
                <a:gd name="connsiteY91" fmla="*/ 622607 h 940767"/>
                <a:gd name="connsiteX92" fmla="*/ 131653 w 907856"/>
                <a:gd name="connsiteY92" fmla="*/ 633578 h 940767"/>
                <a:gd name="connsiteX93" fmla="*/ 515640 w 907856"/>
                <a:gd name="connsiteY93" fmla="*/ 633578 h 940767"/>
                <a:gd name="connsiteX94" fmla="*/ 515640 w 907856"/>
                <a:gd name="connsiteY94" fmla="*/ 677462 h 940767"/>
                <a:gd name="connsiteX95" fmla="*/ 131653 w 907856"/>
                <a:gd name="connsiteY95" fmla="*/ 677462 h 940767"/>
                <a:gd name="connsiteX96" fmla="*/ 120682 w 907856"/>
                <a:gd name="connsiteY96" fmla="*/ 688433 h 940767"/>
                <a:gd name="connsiteX97" fmla="*/ 131653 w 907856"/>
                <a:gd name="connsiteY97" fmla="*/ 699404 h 940767"/>
                <a:gd name="connsiteX98" fmla="*/ 515640 w 907856"/>
                <a:gd name="connsiteY98" fmla="*/ 699404 h 940767"/>
                <a:gd name="connsiteX99" fmla="*/ 515640 w 907856"/>
                <a:gd name="connsiteY99" fmla="*/ 707633 h 940767"/>
                <a:gd name="connsiteX100" fmla="*/ 529354 w 907856"/>
                <a:gd name="connsiteY100" fmla="*/ 718604 h 940767"/>
                <a:gd name="connsiteX101" fmla="*/ 529354 w 907856"/>
                <a:gd name="connsiteY101" fmla="*/ 718604 h 940767"/>
                <a:gd name="connsiteX102" fmla="*/ 565011 w 907856"/>
                <a:gd name="connsiteY102" fmla="*/ 718604 h 940767"/>
                <a:gd name="connsiteX103" fmla="*/ 565011 w 907856"/>
                <a:gd name="connsiteY103" fmla="*/ 767973 h 940767"/>
                <a:gd name="connsiteX104" fmla="*/ 575981 w 907856"/>
                <a:gd name="connsiteY104" fmla="*/ 781687 h 940767"/>
                <a:gd name="connsiteX105" fmla="*/ 575981 w 907856"/>
                <a:gd name="connsiteY105" fmla="*/ 781687 h 940767"/>
                <a:gd name="connsiteX106" fmla="*/ 710377 w 907856"/>
                <a:gd name="connsiteY106" fmla="*/ 781687 h 940767"/>
                <a:gd name="connsiteX107" fmla="*/ 710377 w 907856"/>
                <a:gd name="connsiteY107" fmla="*/ 902369 h 940767"/>
                <a:gd name="connsiteX108" fmla="*/ 27428 w 907856"/>
                <a:gd name="connsiteY108" fmla="*/ 902369 h 940767"/>
                <a:gd name="connsiteX109" fmla="*/ 27428 w 907856"/>
                <a:gd name="connsiteY109" fmla="*/ 164566 h 94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907856" h="940767">
                  <a:moveTo>
                    <a:pt x="13714" y="940767"/>
                  </a:moveTo>
                  <a:lnTo>
                    <a:pt x="718605" y="940767"/>
                  </a:lnTo>
                  <a:cubicBezTo>
                    <a:pt x="724091" y="940767"/>
                    <a:pt x="729577" y="935282"/>
                    <a:pt x="729577" y="929796"/>
                  </a:cubicBezTo>
                  <a:lnTo>
                    <a:pt x="729577" y="795401"/>
                  </a:lnTo>
                  <a:lnTo>
                    <a:pt x="847516" y="795401"/>
                  </a:lnTo>
                  <a:cubicBezTo>
                    <a:pt x="853002" y="795401"/>
                    <a:pt x="858486" y="789915"/>
                    <a:pt x="858486" y="781687"/>
                  </a:cubicBezTo>
                  <a:lnTo>
                    <a:pt x="858486" y="732317"/>
                  </a:lnTo>
                  <a:lnTo>
                    <a:pt x="894143" y="732317"/>
                  </a:lnTo>
                  <a:cubicBezTo>
                    <a:pt x="899627" y="732317"/>
                    <a:pt x="905113" y="726832"/>
                    <a:pt x="907857" y="721346"/>
                  </a:cubicBezTo>
                  <a:cubicBezTo>
                    <a:pt x="907857" y="721346"/>
                    <a:pt x="907857" y="721346"/>
                    <a:pt x="907857" y="721346"/>
                  </a:cubicBezTo>
                  <a:lnTo>
                    <a:pt x="907857" y="641806"/>
                  </a:lnTo>
                  <a:cubicBezTo>
                    <a:pt x="907857" y="614379"/>
                    <a:pt x="885914" y="592437"/>
                    <a:pt x="858486" y="592437"/>
                  </a:cubicBezTo>
                  <a:lnTo>
                    <a:pt x="784432" y="592437"/>
                  </a:lnTo>
                  <a:lnTo>
                    <a:pt x="817344" y="386729"/>
                  </a:lnTo>
                  <a:cubicBezTo>
                    <a:pt x="817344" y="386729"/>
                    <a:pt x="817344" y="386729"/>
                    <a:pt x="817344" y="386729"/>
                  </a:cubicBezTo>
                  <a:cubicBezTo>
                    <a:pt x="822830" y="342845"/>
                    <a:pt x="789917" y="304447"/>
                    <a:pt x="746033" y="298961"/>
                  </a:cubicBezTo>
                  <a:cubicBezTo>
                    <a:pt x="743291" y="298961"/>
                    <a:pt x="740547" y="298961"/>
                    <a:pt x="737805" y="298961"/>
                  </a:cubicBezTo>
                  <a:lnTo>
                    <a:pt x="729577" y="298961"/>
                  </a:lnTo>
                  <a:lnTo>
                    <a:pt x="729577" y="10971"/>
                  </a:lnTo>
                  <a:cubicBezTo>
                    <a:pt x="729577" y="5485"/>
                    <a:pt x="724091" y="0"/>
                    <a:pt x="718605" y="0"/>
                  </a:cubicBezTo>
                  <a:lnTo>
                    <a:pt x="159080" y="0"/>
                  </a:lnTo>
                  <a:cubicBezTo>
                    <a:pt x="156338" y="0"/>
                    <a:pt x="153596" y="0"/>
                    <a:pt x="150852" y="2743"/>
                  </a:cubicBezTo>
                  <a:lnTo>
                    <a:pt x="2744" y="145366"/>
                  </a:lnTo>
                  <a:cubicBezTo>
                    <a:pt x="0" y="148109"/>
                    <a:pt x="0" y="150852"/>
                    <a:pt x="0" y="153595"/>
                  </a:cubicBezTo>
                  <a:lnTo>
                    <a:pt x="0" y="929796"/>
                  </a:lnTo>
                  <a:cubicBezTo>
                    <a:pt x="0" y="935282"/>
                    <a:pt x="5486" y="940767"/>
                    <a:pt x="13714" y="940767"/>
                  </a:cubicBezTo>
                  <a:close/>
                  <a:moveTo>
                    <a:pt x="885914" y="710375"/>
                  </a:moveTo>
                  <a:lnTo>
                    <a:pt x="671978" y="710375"/>
                  </a:lnTo>
                  <a:cubicBezTo>
                    <a:pt x="666492" y="710375"/>
                    <a:pt x="661008" y="715861"/>
                    <a:pt x="661008" y="721346"/>
                  </a:cubicBezTo>
                  <a:cubicBezTo>
                    <a:pt x="661008" y="726832"/>
                    <a:pt x="666492" y="732317"/>
                    <a:pt x="671978" y="732317"/>
                  </a:cubicBezTo>
                  <a:lnTo>
                    <a:pt x="839288" y="732317"/>
                  </a:lnTo>
                  <a:lnTo>
                    <a:pt x="839288" y="767973"/>
                  </a:lnTo>
                  <a:lnTo>
                    <a:pt x="586953" y="767973"/>
                  </a:lnTo>
                  <a:lnTo>
                    <a:pt x="586953" y="732317"/>
                  </a:lnTo>
                  <a:lnTo>
                    <a:pt x="614381" y="732317"/>
                  </a:lnTo>
                  <a:cubicBezTo>
                    <a:pt x="619866" y="732317"/>
                    <a:pt x="625351" y="726832"/>
                    <a:pt x="625351" y="721346"/>
                  </a:cubicBezTo>
                  <a:cubicBezTo>
                    <a:pt x="625351" y="715861"/>
                    <a:pt x="619866" y="710375"/>
                    <a:pt x="614381" y="710375"/>
                  </a:cubicBezTo>
                  <a:lnTo>
                    <a:pt x="537583" y="710375"/>
                  </a:lnTo>
                  <a:lnTo>
                    <a:pt x="537583" y="688433"/>
                  </a:lnTo>
                  <a:lnTo>
                    <a:pt x="883171" y="688433"/>
                  </a:lnTo>
                  <a:lnTo>
                    <a:pt x="883171" y="710375"/>
                  </a:lnTo>
                  <a:close/>
                  <a:moveTo>
                    <a:pt x="858486" y="619864"/>
                  </a:moveTo>
                  <a:cubicBezTo>
                    <a:pt x="872200" y="619864"/>
                    <a:pt x="883171" y="630835"/>
                    <a:pt x="883171" y="644549"/>
                  </a:cubicBezTo>
                  <a:lnTo>
                    <a:pt x="883171" y="663748"/>
                  </a:lnTo>
                  <a:lnTo>
                    <a:pt x="537583" y="663748"/>
                  </a:lnTo>
                  <a:lnTo>
                    <a:pt x="537583" y="644549"/>
                  </a:lnTo>
                  <a:cubicBezTo>
                    <a:pt x="537583" y="641806"/>
                    <a:pt x="537583" y="639063"/>
                    <a:pt x="540326" y="636321"/>
                  </a:cubicBezTo>
                  <a:cubicBezTo>
                    <a:pt x="543068" y="625350"/>
                    <a:pt x="554039" y="619864"/>
                    <a:pt x="565011" y="619864"/>
                  </a:cubicBezTo>
                  <a:lnTo>
                    <a:pt x="858486" y="619864"/>
                  </a:lnTo>
                  <a:close/>
                  <a:moveTo>
                    <a:pt x="737805" y="326389"/>
                  </a:moveTo>
                  <a:cubicBezTo>
                    <a:pt x="754261" y="326389"/>
                    <a:pt x="767975" y="331874"/>
                    <a:pt x="778947" y="342845"/>
                  </a:cubicBezTo>
                  <a:cubicBezTo>
                    <a:pt x="789917" y="353816"/>
                    <a:pt x="795403" y="370273"/>
                    <a:pt x="792660" y="383987"/>
                  </a:cubicBezTo>
                  <a:lnTo>
                    <a:pt x="759747" y="592437"/>
                  </a:lnTo>
                  <a:lnTo>
                    <a:pt x="663750" y="592437"/>
                  </a:lnTo>
                  <a:lnTo>
                    <a:pt x="630837" y="383987"/>
                  </a:lnTo>
                  <a:cubicBezTo>
                    <a:pt x="628094" y="367530"/>
                    <a:pt x="633580" y="353816"/>
                    <a:pt x="644550" y="342845"/>
                  </a:cubicBezTo>
                  <a:cubicBezTo>
                    <a:pt x="655522" y="331874"/>
                    <a:pt x="669236" y="323646"/>
                    <a:pt x="685692" y="326389"/>
                  </a:cubicBezTo>
                  <a:lnTo>
                    <a:pt x="737805" y="326389"/>
                  </a:lnTo>
                  <a:close/>
                  <a:moveTo>
                    <a:pt x="148110" y="38399"/>
                  </a:moveTo>
                  <a:lnTo>
                    <a:pt x="148110" y="139881"/>
                  </a:lnTo>
                  <a:lnTo>
                    <a:pt x="41142" y="139881"/>
                  </a:lnTo>
                  <a:lnTo>
                    <a:pt x="148110" y="38399"/>
                  </a:lnTo>
                  <a:close/>
                  <a:moveTo>
                    <a:pt x="24686" y="164566"/>
                  </a:moveTo>
                  <a:lnTo>
                    <a:pt x="161824" y="164566"/>
                  </a:lnTo>
                  <a:cubicBezTo>
                    <a:pt x="167310" y="164566"/>
                    <a:pt x="172794" y="159080"/>
                    <a:pt x="172794" y="153595"/>
                  </a:cubicBezTo>
                  <a:lnTo>
                    <a:pt x="172794" y="24685"/>
                  </a:lnTo>
                  <a:lnTo>
                    <a:pt x="707634" y="24685"/>
                  </a:lnTo>
                  <a:lnTo>
                    <a:pt x="707634" y="304447"/>
                  </a:lnTo>
                  <a:lnTo>
                    <a:pt x="682950" y="304447"/>
                  </a:lnTo>
                  <a:cubicBezTo>
                    <a:pt x="639064" y="304447"/>
                    <a:pt x="603409" y="340103"/>
                    <a:pt x="603409" y="383987"/>
                  </a:cubicBezTo>
                  <a:cubicBezTo>
                    <a:pt x="603409" y="386729"/>
                    <a:pt x="603409" y="389472"/>
                    <a:pt x="603409" y="392215"/>
                  </a:cubicBezTo>
                  <a:cubicBezTo>
                    <a:pt x="603409" y="392215"/>
                    <a:pt x="603409" y="392215"/>
                    <a:pt x="603409" y="392215"/>
                  </a:cubicBezTo>
                  <a:lnTo>
                    <a:pt x="606153" y="414157"/>
                  </a:lnTo>
                  <a:lnTo>
                    <a:pt x="128910" y="414157"/>
                  </a:lnTo>
                  <a:cubicBezTo>
                    <a:pt x="123425" y="414157"/>
                    <a:pt x="117939" y="419643"/>
                    <a:pt x="117939" y="425128"/>
                  </a:cubicBezTo>
                  <a:cubicBezTo>
                    <a:pt x="117939" y="430614"/>
                    <a:pt x="123425" y="436099"/>
                    <a:pt x="128910" y="436099"/>
                  </a:cubicBezTo>
                  <a:lnTo>
                    <a:pt x="611637" y="436099"/>
                  </a:lnTo>
                  <a:lnTo>
                    <a:pt x="619866" y="479983"/>
                  </a:lnTo>
                  <a:lnTo>
                    <a:pt x="131653" y="479983"/>
                  </a:lnTo>
                  <a:cubicBezTo>
                    <a:pt x="126168" y="479983"/>
                    <a:pt x="120682" y="485469"/>
                    <a:pt x="120682" y="490954"/>
                  </a:cubicBezTo>
                  <a:cubicBezTo>
                    <a:pt x="120682" y="496440"/>
                    <a:pt x="126168" y="501925"/>
                    <a:pt x="131653" y="501925"/>
                  </a:cubicBezTo>
                  <a:lnTo>
                    <a:pt x="625351" y="501925"/>
                  </a:lnTo>
                  <a:lnTo>
                    <a:pt x="633580" y="545810"/>
                  </a:lnTo>
                  <a:lnTo>
                    <a:pt x="131653" y="545810"/>
                  </a:lnTo>
                  <a:cubicBezTo>
                    <a:pt x="126168" y="545810"/>
                    <a:pt x="120682" y="551295"/>
                    <a:pt x="120682" y="556781"/>
                  </a:cubicBezTo>
                  <a:cubicBezTo>
                    <a:pt x="120682" y="562266"/>
                    <a:pt x="126168" y="567752"/>
                    <a:pt x="131653" y="567752"/>
                  </a:cubicBezTo>
                  <a:lnTo>
                    <a:pt x="636322" y="567752"/>
                  </a:lnTo>
                  <a:lnTo>
                    <a:pt x="639064" y="586951"/>
                  </a:lnTo>
                  <a:lnTo>
                    <a:pt x="565011" y="586951"/>
                  </a:lnTo>
                  <a:cubicBezTo>
                    <a:pt x="548553" y="586951"/>
                    <a:pt x="532098" y="595179"/>
                    <a:pt x="521126" y="611636"/>
                  </a:cubicBezTo>
                  <a:lnTo>
                    <a:pt x="131653" y="611636"/>
                  </a:lnTo>
                  <a:cubicBezTo>
                    <a:pt x="126168" y="611636"/>
                    <a:pt x="120682" y="617122"/>
                    <a:pt x="120682" y="622607"/>
                  </a:cubicBezTo>
                  <a:cubicBezTo>
                    <a:pt x="120682" y="628093"/>
                    <a:pt x="126168" y="633578"/>
                    <a:pt x="131653" y="633578"/>
                  </a:cubicBezTo>
                  <a:lnTo>
                    <a:pt x="515640" y="633578"/>
                  </a:lnTo>
                  <a:lnTo>
                    <a:pt x="515640" y="677462"/>
                  </a:lnTo>
                  <a:lnTo>
                    <a:pt x="131653" y="677462"/>
                  </a:lnTo>
                  <a:cubicBezTo>
                    <a:pt x="126168" y="677462"/>
                    <a:pt x="120682" y="682948"/>
                    <a:pt x="120682" y="688433"/>
                  </a:cubicBezTo>
                  <a:cubicBezTo>
                    <a:pt x="120682" y="693919"/>
                    <a:pt x="126168" y="699404"/>
                    <a:pt x="131653" y="699404"/>
                  </a:cubicBezTo>
                  <a:lnTo>
                    <a:pt x="515640" y="699404"/>
                  </a:lnTo>
                  <a:lnTo>
                    <a:pt x="515640" y="707633"/>
                  </a:lnTo>
                  <a:cubicBezTo>
                    <a:pt x="515640" y="713118"/>
                    <a:pt x="521126" y="718604"/>
                    <a:pt x="529354" y="718604"/>
                  </a:cubicBezTo>
                  <a:cubicBezTo>
                    <a:pt x="529354" y="718604"/>
                    <a:pt x="529354" y="718604"/>
                    <a:pt x="529354" y="718604"/>
                  </a:cubicBezTo>
                  <a:lnTo>
                    <a:pt x="565011" y="718604"/>
                  </a:lnTo>
                  <a:lnTo>
                    <a:pt x="565011" y="767973"/>
                  </a:lnTo>
                  <a:cubicBezTo>
                    <a:pt x="565011" y="773459"/>
                    <a:pt x="570495" y="781687"/>
                    <a:pt x="575981" y="781687"/>
                  </a:cubicBezTo>
                  <a:cubicBezTo>
                    <a:pt x="575981" y="781687"/>
                    <a:pt x="575981" y="781687"/>
                    <a:pt x="575981" y="781687"/>
                  </a:cubicBezTo>
                  <a:lnTo>
                    <a:pt x="710377" y="781687"/>
                  </a:lnTo>
                  <a:lnTo>
                    <a:pt x="710377" y="902369"/>
                  </a:lnTo>
                  <a:lnTo>
                    <a:pt x="27428" y="902369"/>
                  </a:lnTo>
                  <a:lnTo>
                    <a:pt x="27428" y="164566"/>
                  </a:lnTo>
                  <a:close/>
                </a:path>
              </a:pathLst>
            </a:custGeom>
            <a:grpFill/>
            <a:ln w="27426" cap="flat">
              <a:noFill/>
              <a:prstDash val="solid"/>
              <a:miter/>
            </a:ln>
          </p:spPr>
          <p:txBody>
            <a:bodyPr rtlCol="0" anchor="ctr"/>
            <a:lstStyle/>
            <a:p>
              <a:endParaRPr lang="en-US"/>
            </a:p>
          </p:txBody>
        </p:sp>
        <p:sp>
          <p:nvSpPr>
            <p:cNvPr id="19" name="Freeform 1080">
              <a:extLst>
                <a:ext uri="{FF2B5EF4-FFF2-40B4-BE49-F238E27FC236}">
                  <a16:creationId xmlns:a16="http://schemas.microsoft.com/office/drawing/2014/main" id="{169C68FF-923E-6A6D-29D0-F897925814A8}"/>
                </a:ext>
              </a:extLst>
            </p:cNvPr>
            <p:cNvSpPr/>
            <p:nvPr/>
          </p:nvSpPr>
          <p:spPr>
            <a:xfrm>
              <a:off x="907928" y="1296808"/>
              <a:ext cx="313389" cy="21942"/>
            </a:xfrm>
            <a:custGeom>
              <a:avLst/>
              <a:gdLst>
                <a:gd name="connsiteX0" fmla="*/ 301704 w 313389"/>
                <a:gd name="connsiteY0" fmla="*/ 0 h 21942"/>
                <a:gd name="connsiteX1" fmla="*/ 10972 w 313389"/>
                <a:gd name="connsiteY1" fmla="*/ 0 h 21942"/>
                <a:gd name="connsiteX2" fmla="*/ 0 w 313389"/>
                <a:gd name="connsiteY2" fmla="*/ 10971 h 21942"/>
                <a:gd name="connsiteX3" fmla="*/ 10972 w 313389"/>
                <a:gd name="connsiteY3" fmla="*/ 21942 h 21942"/>
                <a:gd name="connsiteX4" fmla="*/ 301704 w 313389"/>
                <a:gd name="connsiteY4" fmla="*/ 21942 h 21942"/>
                <a:gd name="connsiteX5" fmla="*/ 312676 w 313389"/>
                <a:gd name="connsiteY5" fmla="*/ 10971 h 21942"/>
                <a:gd name="connsiteX6" fmla="*/ 301704 w 313389"/>
                <a:gd name="connsiteY6" fmla="*/ 0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9" h="21942">
                  <a:moveTo>
                    <a:pt x="301704" y="0"/>
                  </a:moveTo>
                  <a:lnTo>
                    <a:pt x="10972" y="0"/>
                  </a:lnTo>
                  <a:cubicBezTo>
                    <a:pt x="5486" y="0"/>
                    <a:pt x="0" y="5486"/>
                    <a:pt x="0" y="10971"/>
                  </a:cubicBezTo>
                  <a:cubicBezTo>
                    <a:pt x="0" y="16457"/>
                    <a:pt x="5486" y="21942"/>
                    <a:pt x="10972" y="21942"/>
                  </a:cubicBezTo>
                  <a:lnTo>
                    <a:pt x="301704" y="21942"/>
                  </a:lnTo>
                  <a:cubicBezTo>
                    <a:pt x="307190" y="21942"/>
                    <a:pt x="312676" y="16457"/>
                    <a:pt x="312676" y="10971"/>
                  </a:cubicBezTo>
                  <a:cubicBezTo>
                    <a:pt x="315418" y="5486"/>
                    <a:pt x="309934" y="0"/>
                    <a:pt x="301704" y="0"/>
                  </a:cubicBezTo>
                  <a:close/>
                </a:path>
              </a:pathLst>
            </a:custGeom>
            <a:grpFill/>
            <a:ln w="27426" cap="flat">
              <a:noFill/>
              <a:prstDash val="solid"/>
              <a:miter/>
            </a:ln>
          </p:spPr>
          <p:txBody>
            <a:bodyPr rtlCol="0" anchor="ctr"/>
            <a:lstStyle/>
            <a:p>
              <a:endParaRPr lang="en-US"/>
            </a:p>
          </p:txBody>
        </p:sp>
        <p:sp>
          <p:nvSpPr>
            <p:cNvPr id="20" name="Freeform 1081">
              <a:extLst>
                <a:ext uri="{FF2B5EF4-FFF2-40B4-BE49-F238E27FC236}">
                  <a16:creationId xmlns:a16="http://schemas.microsoft.com/office/drawing/2014/main" id="{72F6874A-4BC3-7080-7B08-E20DA7AD8EE7}"/>
                </a:ext>
              </a:extLst>
            </p:cNvPr>
            <p:cNvSpPr/>
            <p:nvPr/>
          </p:nvSpPr>
          <p:spPr>
            <a:xfrm>
              <a:off x="913414" y="712600"/>
              <a:ext cx="216679" cy="216678"/>
            </a:xfrm>
            <a:custGeom>
              <a:avLst/>
              <a:gdLst>
                <a:gd name="connsiteX0" fmla="*/ 106969 w 216679"/>
                <a:gd name="connsiteY0" fmla="*/ 216678 h 216678"/>
                <a:gd name="connsiteX1" fmla="*/ 216679 w 216679"/>
                <a:gd name="connsiteY1" fmla="*/ 109710 h 216678"/>
                <a:gd name="connsiteX2" fmla="*/ 109711 w 216679"/>
                <a:gd name="connsiteY2" fmla="*/ 0 h 216678"/>
                <a:gd name="connsiteX3" fmla="*/ 0 w 216679"/>
                <a:gd name="connsiteY3" fmla="*/ 106968 h 216678"/>
                <a:gd name="connsiteX4" fmla="*/ 0 w 216679"/>
                <a:gd name="connsiteY4" fmla="*/ 106968 h 216678"/>
                <a:gd name="connsiteX5" fmla="*/ 106969 w 216679"/>
                <a:gd name="connsiteY5" fmla="*/ 216678 h 216678"/>
                <a:gd name="connsiteX6" fmla="*/ 106969 w 216679"/>
                <a:gd name="connsiteY6" fmla="*/ 21942 h 216678"/>
                <a:gd name="connsiteX7" fmla="*/ 191994 w 216679"/>
                <a:gd name="connsiteY7" fmla="*/ 104225 h 216678"/>
                <a:gd name="connsiteX8" fmla="*/ 109711 w 216679"/>
                <a:gd name="connsiteY8" fmla="*/ 189250 h 216678"/>
                <a:gd name="connsiteX9" fmla="*/ 24686 w 216679"/>
                <a:gd name="connsiteY9" fmla="*/ 106968 h 216678"/>
                <a:gd name="connsiteX10" fmla="*/ 24686 w 216679"/>
                <a:gd name="connsiteY10" fmla="*/ 106968 h 216678"/>
                <a:gd name="connsiteX11" fmla="*/ 106969 w 216679"/>
                <a:gd name="connsiteY11" fmla="*/ 21942 h 21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679" h="216678">
                  <a:moveTo>
                    <a:pt x="106969" y="216678"/>
                  </a:moveTo>
                  <a:cubicBezTo>
                    <a:pt x="167310" y="216678"/>
                    <a:pt x="216679" y="167308"/>
                    <a:pt x="216679" y="109710"/>
                  </a:cubicBezTo>
                  <a:cubicBezTo>
                    <a:pt x="216679" y="52112"/>
                    <a:pt x="167310" y="0"/>
                    <a:pt x="109711" y="0"/>
                  </a:cubicBezTo>
                  <a:cubicBezTo>
                    <a:pt x="49369" y="0"/>
                    <a:pt x="0" y="49370"/>
                    <a:pt x="0" y="106968"/>
                  </a:cubicBezTo>
                  <a:cubicBezTo>
                    <a:pt x="0" y="106968"/>
                    <a:pt x="0" y="106968"/>
                    <a:pt x="0" y="106968"/>
                  </a:cubicBezTo>
                  <a:cubicBezTo>
                    <a:pt x="0" y="167308"/>
                    <a:pt x="49369" y="216678"/>
                    <a:pt x="106969" y="216678"/>
                  </a:cubicBezTo>
                  <a:close/>
                  <a:moveTo>
                    <a:pt x="106969" y="21942"/>
                  </a:moveTo>
                  <a:cubicBezTo>
                    <a:pt x="153596" y="21942"/>
                    <a:pt x="191994" y="60341"/>
                    <a:pt x="191994" y="104225"/>
                  </a:cubicBezTo>
                  <a:cubicBezTo>
                    <a:pt x="191994" y="150852"/>
                    <a:pt x="153596" y="189250"/>
                    <a:pt x="109711" y="189250"/>
                  </a:cubicBezTo>
                  <a:cubicBezTo>
                    <a:pt x="65827" y="189250"/>
                    <a:pt x="24686" y="150852"/>
                    <a:pt x="24686" y="106968"/>
                  </a:cubicBezTo>
                  <a:cubicBezTo>
                    <a:pt x="24686" y="106968"/>
                    <a:pt x="24686" y="106968"/>
                    <a:pt x="24686" y="106968"/>
                  </a:cubicBezTo>
                  <a:cubicBezTo>
                    <a:pt x="24686" y="60341"/>
                    <a:pt x="63083" y="21942"/>
                    <a:pt x="106969" y="21942"/>
                  </a:cubicBezTo>
                  <a:close/>
                </a:path>
              </a:pathLst>
            </a:custGeom>
            <a:grpFill/>
            <a:ln w="27426" cap="flat">
              <a:noFill/>
              <a:prstDash val="solid"/>
              <a:miter/>
            </a:ln>
          </p:spPr>
          <p:txBody>
            <a:bodyPr rtlCol="0" anchor="ctr"/>
            <a:lstStyle/>
            <a:p>
              <a:endParaRPr lang="en-US"/>
            </a:p>
          </p:txBody>
        </p:sp>
        <p:sp>
          <p:nvSpPr>
            <p:cNvPr id="21" name="Freeform 1082">
              <a:extLst>
                <a:ext uri="{FF2B5EF4-FFF2-40B4-BE49-F238E27FC236}">
                  <a16:creationId xmlns:a16="http://schemas.microsoft.com/office/drawing/2014/main" id="{D369B53E-ACA5-F6BA-20D1-10D62956C29E}"/>
                </a:ext>
              </a:extLst>
            </p:cNvPr>
            <p:cNvSpPr/>
            <p:nvPr/>
          </p:nvSpPr>
          <p:spPr>
            <a:xfrm>
              <a:off x="951813" y="750998"/>
              <a:ext cx="134394" cy="134568"/>
            </a:xfrm>
            <a:custGeom>
              <a:avLst/>
              <a:gdLst>
                <a:gd name="connsiteX0" fmla="*/ 68569 w 134394"/>
                <a:gd name="connsiteY0" fmla="*/ 134395 h 134568"/>
                <a:gd name="connsiteX1" fmla="*/ 134395 w 134394"/>
                <a:gd name="connsiteY1" fmla="*/ 65826 h 134568"/>
                <a:gd name="connsiteX2" fmla="*/ 65825 w 134394"/>
                <a:gd name="connsiteY2" fmla="*/ 0 h 134568"/>
                <a:gd name="connsiteX3" fmla="*/ 0 w 134394"/>
                <a:gd name="connsiteY3" fmla="*/ 65826 h 134568"/>
                <a:gd name="connsiteX4" fmla="*/ 68569 w 134394"/>
                <a:gd name="connsiteY4" fmla="*/ 134395 h 134568"/>
                <a:gd name="connsiteX5" fmla="*/ 68569 w 134394"/>
                <a:gd name="connsiteY5" fmla="*/ 24685 h 134568"/>
                <a:gd name="connsiteX6" fmla="*/ 109711 w 134394"/>
                <a:gd name="connsiteY6" fmla="*/ 68569 h 134568"/>
                <a:gd name="connsiteX7" fmla="*/ 65825 w 134394"/>
                <a:gd name="connsiteY7" fmla="*/ 109710 h 134568"/>
                <a:gd name="connsiteX8" fmla="*/ 24684 w 134394"/>
                <a:gd name="connsiteY8" fmla="*/ 65826 h 134568"/>
                <a:gd name="connsiteX9" fmla="*/ 68569 w 134394"/>
                <a:gd name="connsiteY9" fmla="*/ 24685 h 13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4" h="134568">
                  <a:moveTo>
                    <a:pt x="68569" y="134395"/>
                  </a:moveTo>
                  <a:cubicBezTo>
                    <a:pt x="106967" y="134395"/>
                    <a:pt x="134395" y="104225"/>
                    <a:pt x="134395" y="65826"/>
                  </a:cubicBezTo>
                  <a:cubicBezTo>
                    <a:pt x="134395" y="27428"/>
                    <a:pt x="104225" y="0"/>
                    <a:pt x="65825" y="0"/>
                  </a:cubicBezTo>
                  <a:cubicBezTo>
                    <a:pt x="30170" y="0"/>
                    <a:pt x="0" y="30171"/>
                    <a:pt x="0" y="65826"/>
                  </a:cubicBezTo>
                  <a:cubicBezTo>
                    <a:pt x="2742" y="106968"/>
                    <a:pt x="32914" y="137138"/>
                    <a:pt x="68569" y="134395"/>
                  </a:cubicBezTo>
                  <a:close/>
                  <a:moveTo>
                    <a:pt x="68569" y="24685"/>
                  </a:moveTo>
                  <a:cubicBezTo>
                    <a:pt x="93253" y="24685"/>
                    <a:pt x="112453" y="43884"/>
                    <a:pt x="109711" y="68569"/>
                  </a:cubicBezTo>
                  <a:cubicBezTo>
                    <a:pt x="109711" y="93254"/>
                    <a:pt x="90511" y="112453"/>
                    <a:pt x="65825" y="109710"/>
                  </a:cubicBezTo>
                  <a:cubicBezTo>
                    <a:pt x="41142" y="109710"/>
                    <a:pt x="24684" y="90511"/>
                    <a:pt x="24684" y="65826"/>
                  </a:cubicBezTo>
                  <a:cubicBezTo>
                    <a:pt x="27428" y="43884"/>
                    <a:pt x="46627" y="24685"/>
                    <a:pt x="68569" y="24685"/>
                  </a:cubicBezTo>
                  <a:close/>
                </a:path>
              </a:pathLst>
            </a:custGeom>
            <a:grpFill/>
            <a:ln w="27426" cap="flat">
              <a:noFill/>
              <a:prstDash val="solid"/>
              <a:miter/>
            </a:ln>
          </p:spPr>
          <p:txBody>
            <a:bodyPr rtlCol="0" anchor="ctr"/>
            <a:lstStyle/>
            <a:p>
              <a:endParaRPr lang="en-US"/>
            </a:p>
          </p:txBody>
        </p:sp>
        <p:sp>
          <p:nvSpPr>
            <p:cNvPr id="22" name="Freeform 1083">
              <a:extLst>
                <a:ext uri="{FF2B5EF4-FFF2-40B4-BE49-F238E27FC236}">
                  <a16:creationId xmlns:a16="http://schemas.microsoft.com/office/drawing/2014/main" id="{92BFB02C-08C4-48CC-B330-6E3E31156FB3}"/>
                </a:ext>
              </a:extLst>
            </p:cNvPr>
            <p:cNvSpPr/>
            <p:nvPr/>
          </p:nvSpPr>
          <p:spPr>
            <a:xfrm>
              <a:off x="1459225" y="1038988"/>
              <a:ext cx="27427" cy="38398"/>
            </a:xfrm>
            <a:custGeom>
              <a:avLst/>
              <a:gdLst>
                <a:gd name="connsiteX0" fmla="*/ 10970 w 27427"/>
                <a:gd name="connsiteY0" fmla="*/ 0 h 38398"/>
                <a:gd name="connsiteX1" fmla="*/ 0 w 27427"/>
                <a:gd name="connsiteY1" fmla="*/ 13714 h 38398"/>
                <a:gd name="connsiteX2" fmla="*/ 2742 w 27427"/>
                <a:gd name="connsiteY2" fmla="*/ 27428 h 38398"/>
                <a:gd name="connsiteX3" fmla="*/ 16456 w 27427"/>
                <a:gd name="connsiteY3" fmla="*/ 38399 h 38398"/>
                <a:gd name="connsiteX4" fmla="*/ 27428 w 27427"/>
                <a:gd name="connsiteY4" fmla="*/ 24685 h 38398"/>
                <a:gd name="connsiteX5" fmla="*/ 27428 w 27427"/>
                <a:gd name="connsiteY5" fmla="*/ 24685 h 38398"/>
                <a:gd name="connsiteX6" fmla="*/ 24684 w 27427"/>
                <a:gd name="connsiteY6" fmla="*/ 10971 h 38398"/>
                <a:gd name="connsiteX7" fmla="*/ 10970 w 2742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27" h="38398">
                  <a:moveTo>
                    <a:pt x="10970" y="0"/>
                  </a:moveTo>
                  <a:cubicBezTo>
                    <a:pt x="5486" y="0"/>
                    <a:pt x="0" y="8228"/>
                    <a:pt x="0" y="13714"/>
                  </a:cubicBezTo>
                  <a:lnTo>
                    <a:pt x="2742" y="27428"/>
                  </a:lnTo>
                  <a:cubicBezTo>
                    <a:pt x="2742" y="32913"/>
                    <a:pt x="10970" y="38399"/>
                    <a:pt x="16456" y="38399"/>
                  </a:cubicBezTo>
                  <a:cubicBezTo>
                    <a:pt x="21942" y="38399"/>
                    <a:pt x="27428" y="30171"/>
                    <a:pt x="27428" y="24685"/>
                  </a:cubicBezTo>
                  <a:lnTo>
                    <a:pt x="27428" y="24685"/>
                  </a:lnTo>
                  <a:lnTo>
                    <a:pt x="24684" y="10971"/>
                  </a:lnTo>
                  <a:cubicBezTo>
                    <a:pt x="24684" y="5486"/>
                    <a:pt x="19200" y="0"/>
                    <a:pt x="10970" y="0"/>
                  </a:cubicBezTo>
                  <a:close/>
                </a:path>
              </a:pathLst>
            </a:custGeom>
            <a:grpFill/>
            <a:ln w="27426" cap="flat">
              <a:noFill/>
              <a:prstDash val="solid"/>
              <a:miter/>
            </a:ln>
          </p:spPr>
          <p:txBody>
            <a:bodyPr rtlCol="0" anchor="ctr"/>
            <a:lstStyle/>
            <a:p>
              <a:endParaRPr lang="en-US"/>
            </a:p>
          </p:txBody>
        </p:sp>
        <p:sp>
          <p:nvSpPr>
            <p:cNvPr id="23" name="Freeform 1084">
              <a:extLst>
                <a:ext uri="{FF2B5EF4-FFF2-40B4-BE49-F238E27FC236}">
                  <a16:creationId xmlns:a16="http://schemas.microsoft.com/office/drawing/2014/main" id="{5B90A2AA-E4C9-83BA-6596-A642C7EE0D29}"/>
                </a:ext>
              </a:extLst>
            </p:cNvPr>
            <p:cNvSpPr/>
            <p:nvPr/>
          </p:nvSpPr>
          <p:spPr>
            <a:xfrm>
              <a:off x="1440026" y="884680"/>
              <a:ext cx="46627" cy="137851"/>
            </a:xfrm>
            <a:custGeom>
              <a:avLst/>
              <a:gdLst>
                <a:gd name="connsiteX0" fmla="*/ 8228 w 46627"/>
                <a:gd name="connsiteY0" fmla="*/ 11685 h 137851"/>
                <a:gd name="connsiteX1" fmla="*/ 0 w 46627"/>
                <a:gd name="connsiteY1" fmla="*/ 36369 h 137851"/>
                <a:gd name="connsiteX2" fmla="*/ 0 w 46627"/>
                <a:gd name="connsiteY2" fmla="*/ 36369 h 137851"/>
                <a:gd name="connsiteX3" fmla="*/ 13714 w 46627"/>
                <a:gd name="connsiteY3" fmla="*/ 126880 h 137851"/>
                <a:gd name="connsiteX4" fmla="*/ 27428 w 46627"/>
                <a:gd name="connsiteY4" fmla="*/ 137852 h 137851"/>
                <a:gd name="connsiteX5" fmla="*/ 38399 w 46627"/>
                <a:gd name="connsiteY5" fmla="*/ 124138 h 137851"/>
                <a:gd name="connsiteX6" fmla="*/ 38399 w 46627"/>
                <a:gd name="connsiteY6" fmla="*/ 124138 h 137851"/>
                <a:gd name="connsiteX7" fmla="*/ 24686 w 46627"/>
                <a:gd name="connsiteY7" fmla="*/ 33627 h 137851"/>
                <a:gd name="connsiteX8" fmla="*/ 35656 w 46627"/>
                <a:gd name="connsiteY8" fmla="*/ 22656 h 137851"/>
                <a:gd name="connsiteX9" fmla="*/ 46627 w 46627"/>
                <a:gd name="connsiteY9" fmla="*/ 11685 h 137851"/>
                <a:gd name="connsiteX10" fmla="*/ 35656 w 46627"/>
                <a:gd name="connsiteY10" fmla="*/ 713 h 137851"/>
                <a:gd name="connsiteX11" fmla="*/ 8228 w 46627"/>
                <a:gd name="connsiteY11" fmla="*/ 11685 h 13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627" h="137851">
                  <a:moveTo>
                    <a:pt x="8228" y="11685"/>
                  </a:moveTo>
                  <a:cubicBezTo>
                    <a:pt x="2742" y="19913"/>
                    <a:pt x="0" y="28141"/>
                    <a:pt x="0" y="36369"/>
                  </a:cubicBezTo>
                  <a:cubicBezTo>
                    <a:pt x="0" y="36369"/>
                    <a:pt x="0" y="36369"/>
                    <a:pt x="0" y="36369"/>
                  </a:cubicBezTo>
                  <a:lnTo>
                    <a:pt x="13714" y="126880"/>
                  </a:lnTo>
                  <a:cubicBezTo>
                    <a:pt x="13714" y="132366"/>
                    <a:pt x="21942" y="137852"/>
                    <a:pt x="27428" y="137852"/>
                  </a:cubicBezTo>
                  <a:cubicBezTo>
                    <a:pt x="32914" y="137852"/>
                    <a:pt x="38399" y="129623"/>
                    <a:pt x="38399" y="124138"/>
                  </a:cubicBezTo>
                  <a:cubicBezTo>
                    <a:pt x="38399" y="124138"/>
                    <a:pt x="38399" y="124138"/>
                    <a:pt x="38399" y="124138"/>
                  </a:cubicBezTo>
                  <a:lnTo>
                    <a:pt x="24686" y="33627"/>
                  </a:lnTo>
                  <a:cubicBezTo>
                    <a:pt x="24686" y="28141"/>
                    <a:pt x="30170" y="22656"/>
                    <a:pt x="35656" y="22656"/>
                  </a:cubicBezTo>
                  <a:cubicBezTo>
                    <a:pt x="41142" y="22656"/>
                    <a:pt x="46627" y="17170"/>
                    <a:pt x="46627" y="11685"/>
                  </a:cubicBezTo>
                  <a:cubicBezTo>
                    <a:pt x="46627" y="6199"/>
                    <a:pt x="41142" y="713"/>
                    <a:pt x="35656" y="713"/>
                  </a:cubicBezTo>
                  <a:cubicBezTo>
                    <a:pt x="24686" y="-2029"/>
                    <a:pt x="13714" y="3456"/>
                    <a:pt x="8228" y="11685"/>
                  </a:cubicBezTo>
                  <a:close/>
                </a:path>
              </a:pathLst>
            </a:custGeom>
            <a:grpFill/>
            <a:ln w="27426" cap="flat">
              <a:noFill/>
              <a:prstDash val="solid"/>
              <a:miter/>
            </a:ln>
          </p:spPr>
          <p:txBody>
            <a:bodyPr rtlCol="0" anchor="ctr"/>
            <a:lstStyle/>
            <a:p>
              <a:endParaRPr lang="en-US"/>
            </a:p>
          </p:txBody>
        </p:sp>
      </p:grpSp>
      <p:grpSp>
        <p:nvGrpSpPr>
          <p:cNvPr id="32" name="Group 31">
            <a:extLst>
              <a:ext uri="{FF2B5EF4-FFF2-40B4-BE49-F238E27FC236}">
                <a16:creationId xmlns:a16="http://schemas.microsoft.com/office/drawing/2014/main" id="{EC922DD5-ED88-5F6A-DDE3-6AE91AECE0FB}"/>
              </a:ext>
            </a:extLst>
          </p:cNvPr>
          <p:cNvGrpSpPr/>
          <p:nvPr/>
        </p:nvGrpSpPr>
        <p:grpSpPr>
          <a:xfrm>
            <a:off x="7517323" y="3406871"/>
            <a:ext cx="1064702" cy="1066405"/>
            <a:chOff x="7284496" y="2127428"/>
            <a:chExt cx="2244434" cy="2249772"/>
          </a:xfrm>
          <a:solidFill>
            <a:schemeClr val="bg1"/>
          </a:solidFill>
        </p:grpSpPr>
        <p:grpSp>
          <p:nvGrpSpPr>
            <p:cNvPr id="33" name="Graphic 3">
              <a:extLst>
                <a:ext uri="{FF2B5EF4-FFF2-40B4-BE49-F238E27FC236}">
                  <a16:creationId xmlns:a16="http://schemas.microsoft.com/office/drawing/2014/main" id="{DA224221-D287-809B-CC0C-A0D7FB817C39}"/>
                </a:ext>
              </a:extLst>
            </p:cNvPr>
            <p:cNvGrpSpPr/>
            <p:nvPr/>
          </p:nvGrpSpPr>
          <p:grpSpPr>
            <a:xfrm>
              <a:off x="7284496" y="2127428"/>
              <a:ext cx="2244434" cy="2249772"/>
              <a:chOff x="5098317" y="2100784"/>
              <a:chExt cx="2244434" cy="2249772"/>
            </a:xfrm>
            <a:grpFill/>
          </p:grpSpPr>
          <p:sp>
            <p:nvSpPr>
              <p:cNvPr id="38" name="Freeform 8">
                <a:extLst>
                  <a:ext uri="{FF2B5EF4-FFF2-40B4-BE49-F238E27FC236}">
                    <a16:creationId xmlns:a16="http://schemas.microsoft.com/office/drawing/2014/main" id="{BA238D0E-D5A2-5C95-D896-504EBDD8CDAB}"/>
                  </a:ext>
                </a:extLst>
              </p:cNvPr>
              <p:cNvSpPr/>
              <p:nvPr/>
            </p:nvSpPr>
            <p:spPr>
              <a:xfrm>
                <a:off x="5098317" y="2100784"/>
                <a:ext cx="2244434" cy="2249772"/>
              </a:xfrm>
              <a:custGeom>
                <a:avLst/>
                <a:gdLst>
                  <a:gd name="connsiteX0" fmla="*/ 1547886 w 2244435"/>
                  <a:gd name="connsiteY0" fmla="*/ 434488 h 2249773"/>
                  <a:gd name="connsiteX1" fmla="*/ 1537003 w 2244435"/>
                  <a:gd name="connsiteY1" fmla="*/ 302650 h 2249773"/>
                  <a:gd name="connsiteX2" fmla="*/ 1521282 w 2244435"/>
                  <a:gd name="connsiteY2" fmla="*/ 117593 h 2249773"/>
                  <a:gd name="connsiteX3" fmla="*/ 1631932 w 2244435"/>
                  <a:gd name="connsiteY3" fmla="*/ 269 h 2249773"/>
                  <a:gd name="connsiteX4" fmla="*/ 1704489 w 2244435"/>
                  <a:gd name="connsiteY4" fmla="*/ 269 h 2249773"/>
                  <a:gd name="connsiteX5" fmla="*/ 1809697 w 2244435"/>
                  <a:gd name="connsiteY5" fmla="*/ 113964 h 2249773"/>
                  <a:gd name="connsiteX6" fmla="*/ 1789744 w 2244435"/>
                  <a:gd name="connsiteY6" fmla="*/ 355869 h 2249773"/>
                  <a:gd name="connsiteX7" fmla="*/ 1783093 w 2244435"/>
                  <a:gd name="connsiteY7" fmla="*/ 435697 h 2249773"/>
                  <a:gd name="connsiteX8" fmla="*/ 1807883 w 2244435"/>
                  <a:gd name="connsiteY8" fmla="*/ 435697 h 2249773"/>
                  <a:gd name="connsiteX9" fmla="*/ 2127134 w 2244435"/>
                  <a:gd name="connsiteY9" fmla="*/ 435697 h 2249773"/>
                  <a:gd name="connsiteX10" fmla="*/ 2244435 w 2244435"/>
                  <a:gd name="connsiteY10" fmla="*/ 553021 h 2249773"/>
                  <a:gd name="connsiteX11" fmla="*/ 2244435 w 2244435"/>
                  <a:gd name="connsiteY11" fmla="*/ 1190440 h 2249773"/>
                  <a:gd name="connsiteX12" fmla="*/ 2128344 w 2244435"/>
                  <a:gd name="connsiteY12" fmla="*/ 1307159 h 2249773"/>
                  <a:gd name="connsiteX13" fmla="*/ 1843557 w 2244435"/>
                  <a:gd name="connsiteY13" fmla="*/ 1307764 h 2249773"/>
                  <a:gd name="connsiteX14" fmla="*/ 1812720 w 2244435"/>
                  <a:gd name="connsiteY14" fmla="*/ 1320464 h 2249773"/>
                  <a:gd name="connsiteX15" fmla="*/ 1711744 w 2244435"/>
                  <a:gd name="connsiteY15" fmla="*/ 1420855 h 2249773"/>
                  <a:gd name="connsiteX16" fmla="*/ 1610769 w 2244435"/>
                  <a:gd name="connsiteY16" fmla="*/ 1444440 h 2249773"/>
                  <a:gd name="connsiteX17" fmla="*/ 1556956 w 2244435"/>
                  <a:gd name="connsiteY17" fmla="*/ 1356145 h 2249773"/>
                  <a:gd name="connsiteX18" fmla="*/ 1556956 w 2244435"/>
                  <a:gd name="connsiteY18" fmla="*/ 1306554 h 2249773"/>
                  <a:gd name="connsiteX19" fmla="*/ 1530956 w 2244435"/>
                  <a:gd name="connsiteY19" fmla="*/ 1306554 h 2249773"/>
                  <a:gd name="connsiteX20" fmla="*/ 1205054 w 2244435"/>
                  <a:gd name="connsiteY20" fmla="*/ 1306554 h 2249773"/>
                  <a:gd name="connsiteX21" fmla="*/ 1086544 w 2244435"/>
                  <a:gd name="connsiteY21" fmla="*/ 1188021 h 2249773"/>
                  <a:gd name="connsiteX22" fmla="*/ 1086544 w 2244435"/>
                  <a:gd name="connsiteY22" fmla="*/ 1065859 h 2249773"/>
                  <a:gd name="connsiteX23" fmla="*/ 1017010 w 2244435"/>
                  <a:gd name="connsiteY23" fmla="*/ 1169878 h 2249773"/>
                  <a:gd name="connsiteX24" fmla="*/ 1013987 w 2244435"/>
                  <a:gd name="connsiteY24" fmla="*/ 1189231 h 2249773"/>
                  <a:gd name="connsiteX25" fmla="*/ 1012777 w 2244435"/>
                  <a:gd name="connsiteY25" fmla="*/ 1350097 h 2249773"/>
                  <a:gd name="connsiteX26" fmla="*/ 989801 w 2244435"/>
                  <a:gd name="connsiteY26" fmla="*/ 1469236 h 2249773"/>
                  <a:gd name="connsiteX27" fmla="*/ 992824 w 2244435"/>
                  <a:gd name="connsiteY27" fmla="*/ 1497659 h 2249773"/>
                  <a:gd name="connsiteX28" fmla="*/ 1012777 w 2244435"/>
                  <a:gd name="connsiteY28" fmla="*/ 1562974 h 2249773"/>
                  <a:gd name="connsiteX29" fmla="*/ 1013382 w 2244435"/>
                  <a:gd name="connsiteY29" fmla="*/ 1998402 h 2249773"/>
                  <a:gd name="connsiteX30" fmla="*/ 767292 w 2244435"/>
                  <a:gd name="connsiteY30" fmla="*/ 2248774 h 2249773"/>
                  <a:gd name="connsiteX31" fmla="*/ 11488 w 2244435"/>
                  <a:gd name="connsiteY31" fmla="*/ 2249379 h 2249773"/>
                  <a:gd name="connsiteX32" fmla="*/ 0 w 2244435"/>
                  <a:gd name="connsiteY32" fmla="*/ 2248169 h 2249773"/>
                  <a:gd name="connsiteX33" fmla="*/ 0 w 2244435"/>
                  <a:gd name="connsiteY33" fmla="*/ 2223978 h 2249773"/>
                  <a:gd name="connsiteX34" fmla="*/ 0 w 2244435"/>
                  <a:gd name="connsiteY34" fmla="*/ 1602888 h 2249773"/>
                  <a:gd name="connsiteX35" fmla="*/ 217672 w 2244435"/>
                  <a:gd name="connsiteY35" fmla="*/ 1378521 h 2249773"/>
                  <a:gd name="connsiteX36" fmla="*/ 238834 w 2244435"/>
                  <a:gd name="connsiteY36" fmla="*/ 1366426 h 2249773"/>
                  <a:gd name="connsiteX37" fmla="*/ 240043 w 2244435"/>
                  <a:gd name="connsiteY37" fmla="*/ 1364612 h 2249773"/>
                  <a:gd name="connsiteX38" fmla="*/ 233392 w 2244435"/>
                  <a:gd name="connsiteY38" fmla="*/ 1138431 h 2249773"/>
                  <a:gd name="connsiteX39" fmla="*/ 125766 w 2244435"/>
                  <a:gd name="connsiteY39" fmla="*/ 1002964 h 2249773"/>
                  <a:gd name="connsiteX40" fmla="*/ 71348 w 2244435"/>
                  <a:gd name="connsiteY40" fmla="*/ 887455 h 2249773"/>
                  <a:gd name="connsiteX41" fmla="*/ 113673 w 2244435"/>
                  <a:gd name="connsiteY41" fmla="*/ 618940 h 2249773"/>
                  <a:gd name="connsiteX42" fmla="*/ 594364 w 2244435"/>
                  <a:gd name="connsiteY42" fmla="*/ 289950 h 2249773"/>
                  <a:gd name="connsiteX43" fmla="*/ 779990 w 2244435"/>
                  <a:gd name="connsiteY43" fmla="*/ 289345 h 2249773"/>
                  <a:gd name="connsiteX44" fmla="*/ 803571 w 2244435"/>
                  <a:gd name="connsiteY44" fmla="*/ 281483 h 2249773"/>
                  <a:gd name="connsiteX45" fmla="*/ 974685 w 2244435"/>
                  <a:gd name="connsiteY45" fmla="*/ 218588 h 2249773"/>
                  <a:gd name="connsiteX46" fmla="*/ 1304820 w 2244435"/>
                  <a:gd name="connsiteY46" fmla="*/ 418764 h 2249773"/>
                  <a:gd name="connsiteX47" fmla="*/ 1335657 w 2244435"/>
                  <a:gd name="connsiteY47" fmla="*/ 435697 h 2249773"/>
                  <a:gd name="connsiteX48" fmla="*/ 1525514 w 2244435"/>
                  <a:gd name="connsiteY48" fmla="*/ 435093 h 2249773"/>
                  <a:gd name="connsiteX49" fmla="*/ 1547886 w 2244435"/>
                  <a:gd name="connsiteY49" fmla="*/ 434488 h 2249773"/>
                  <a:gd name="connsiteX50" fmla="*/ 1629513 w 2244435"/>
                  <a:gd name="connsiteY50" fmla="*/ 1233983 h 2249773"/>
                  <a:gd name="connsiteX51" fmla="*/ 1630118 w 2244435"/>
                  <a:gd name="connsiteY51" fmla="*/ 1344050 h 2249773"/>
                  <a:gd name="connsiteX52" fmla="*/ 1639187 w 2244435"/>
                  <a:gd name="connsiteY52" fmla="*/ 1376707 h 2249773"/>
                  <a:gd name="connsiteX53" fmla="*/ 1670024 w 2244435"/>
                  <a:gd name="connsiteY53" fmla="*/ 1359773 h 2249773"/>
                  <a:gd name="connsiteX54" fmla="*/ 1782488 w 2244435"/>
                  <a:gd name="connsiteY54" fmla="*/ 1248497 h 2249773"/>
                  <a:gd name="connsiteX55" fmla="*/ 1815139 w 2244435"/>
                  <a:gd name="connsiteY55" fmla="*/ 1235193 h 2249773"/>
                  <a:gd name="connsiteX56" fmla="*/ 2124716 w 2244435"/>
                  <a:gd name="connsiteY56" fmla="*/ 1234588 h 2249773"/>
                  <a:gd name="connsiteX57" fmla="*/ 2171878 w 2244435"/>
                  <a:gd name="connsiteY57" fmla="*/ 1186812 h 2249773"/>
                  <a:gd name="connsiteX58" fmla="*/ 2171878 w 2244435"/>
                  <a:gd name="connsiteY58" fmla="*/ 556650 h 2249773"/>
                  <a:gd name="connsiteX59" fmla="*/ 2124716 w 2244435"/>
                  <a:gd name="connsiteY59" fmla="*/ 508874 h 2249773"/>
                  <a:gd name="connsiteX60" fmla="*/ 1796999 w 2244435"/>
                  <a:gd name="connsiteY60" fmla="*/ 508874 h 2249773"/>
                  <a:gd name="connsiteX61" fmla="*/ 1779465 w 2244435"/>
                  <a:gd name="connsiteY61" fmla="*/ 509478 h 2249773"/>
                  <a:gd name="connsiteX62" fmla="*/ 1678489 w 2244435"/>
                  <a:gd name="connsiteY62" fmla="*/ 581445 h 2249773"/>
                  <a:gd name="connsiteX63" fmla="*/ 1624071 w 2244435"/>
                  <a:gd name="connsiteY63" fmla="*/ 581445 h 2249773"/>
                  <a:gd name="connsiteX64" fmla="*/ 1568444 w 2244435"/>
                  <a:gd name="connsiteY64" fmla="*/ 551812 h 2249773"/>
                  <a:gd name="connsiteX65" fmla="*/ 1549096 w 2244435"/>
                  <a:gd name="connsiteY65" fmla="*/ 508874 h 2249773"/>
                  <a:gd name="connsiteX66" fmla="*/ 1526119 w 2244435"/>
                  <a:gd name="connsiteY66" fmla="*/ 508874 h 2249773"/>
                  <a:gd name="connsiteX67" fmla="*/ 1350773 w 2244435"/>
                  <a:gd name="connsiteY67" fmla="*/ 508874 h 2249773"/>
                  <a:gd name="connsiteX68" fmla="*/ 1353191 w 2244435"/>
                  <a:gd name="connsiteY68" fmla="*/ 523388 h 2249773"/>
                  <a:gd name="connsiteX69" fmla="*/ 1374958 w 2244435"/>
                  <a:gd name="connsiteY69" fmla="*/ 675183 h 2249773"/>
                  <a:gd name="connsiteX70" fmla="*/ 1195379 w 2244435"/>
                  <a:gd name="connsiteY70" fmla="*/ 871731 h 2249773"/>
                  <a:gd name="connsiteX71" fmla="*/ 1180263 w 2244435"/>
                  <a:gd name="connsiteY71" fmla="*/ 877174 h 2249773"/>
                  <a:gd name="connsiteX72" fmla="*/ 1158496 w 2244435"/>
                  <a:gd name="connsiteY72" fmla="*/ 942488 h 2249773"/>
                  <a:gd name="connsiteX73" fmla="*/ 1157287 w 2244435"/>
                  <a:gd name="connsiteY73" fmla="*/ 1184997 h 2249773"/>
                  <a:gd name="connsiteX74" fmla="*/ 1207472 w 2244435"/>
                  <a:gd name="connsiteY74" fmla="*/ 1234588 h 2249773"/>
                  <a:gd name="connsiteX75" fmla="*/ 1601095 w 2244435"/>
                  <a:gd name="connsiteY75" fmla="*/ 1234588 h 2249773"/>
                  <a:gd name="connsiteX76" fmla="*/ 1629513 w 2244435"/>
                  <a:gd name="connsiteY76" fmla="*/ 1233983 h 2249773"/>
                  <a:gd name="connsiteX77" fmla="*/ 203765 w 2244435"/>
                  <a:gd name="connsiteY77" fmla="*/ 1786131 h 2249773"/>
                  <a:gd name="connsiteX78" fmla="*/ 374879 w 2244435"/>
                  <a:gd name="connsiteY78" fmla="*/ 1920388 h 2249773"/>
                  <a:gd name="connsiteX79" fmla="*/ 650596 w 2244435"/>
                  <a:gd name="connsiteY79" fmla="*/ 2136893 h 2249773"/>
                  <a:gd name="connsiteX80" fmla="*/ 839849 w 2244435"/>
                  <a:gd name="connsiteY80" fmla="*/ 2158664 h 2249773"/>
                  <a:gd name="connsiteX81" fmla="*/ 941429 w 2244435"/>
                  <a:gd name="connsiteY81" fmla="*/ 2004450 h 2249773"/>
                  <a:gd name="connsiteX82" fmla="*/ 942034 w 2244435"/>
                  <a:gd name="connsiteY82" fmla="*/ 1564788 h 2249773"/>
                  <a:gd name="connsiteX83" fmla="*/ 899104 w 2244435"/>
                  <a:gd name="connsiteY83" fmla="*/ 1524269 h 2249773"/>
                  <a:gd name="connsiteX84" fmla="*/ 740688 w 2244435"/>
                  <a:gd name="connsiteY84" fmla="*/ 1524269 h 2249773"/>
                  <a:gd name="connsiteX85" fmla="*/ 723758 w 2244435"/>
                  <a:gd name="connsiteY85" fmla="*/ 1526083 h 2249773"/>
                  <a:gd name="connsiteX86" fmla="*/ 723758 w 2244435"/>
                  <a:gd name="connsiteY86" fmla="*/ 1921597 h 2249773"/>
                  <a:gd name="connsiteX87" fmla="*/ 652410 w 2244435"/>
                  <a:gd name="connsiteY87" fmla="*/ 1921597 h 2249773"/>
                  <a:gd name="connsiteX88" fmla="*/ 651805 w 2244435"/>
                  <a:gd name="connsiteY88" fmla="*/ 1884707 h 2249773"/>
                  <a:gd name="connsiteX89" fmla="*/ 639108 w 2244435"/>
                  <a:gd name="connsiteY89" fmla="*/ 1850840 h 2249773"/>
                  <a:gd name="connsiteX90" fmla="*/ 322879 w 2244435"/>
                  <a:gd name="connsiteY90" fmla="*/ 1504916 h 2249773"/>
                  <a:gd name="connsiteX91" fmla="*/ 162044 w 2244435"/>
                  <a:gd name="connsiteY91" fmla="*/ 1460769 h 2249773"/>
                  <a:gd name="connsiteX92" fmla="*/ 73162 w 2244435"/>
                  <a:gd name="connsiteY92" fmla="*/ 1602283 h 2249773"/>
                  <a:gd name="connsiteX93" fmla="*/ 73162 w 2244435"/>
                  <a:gd name="connsiteY93" fmla="*/ 2153221 h 2249773"/>
                  <a:gd name="connsiteX94" fmla="*/ 74371 w 2244435"/>
                  <a:gd name="connsiteY94" fmla="*/ 2174993 h 2249773"/>
                  <a:gd name="connsiteX95" fmla="*/ 581667 w 2244435"/>
                  <a:gd name="connsiteY95" fmla="*/ 2174993 h 2249773"/>
                  <a:gd name="connsiteX96" fmla="*/ 160230 w 2244435"/>
                  <a:gd name="connsiteY96" fmla="*/ 1842978 h 2249773"/>
                  <a:gd name="connsiteX97" fmla="*/ 203765 w 2244435"/>
                  <a:gd name="connsiteY97" fmla="*/ 1786131 h 2249773"/>
                  <a:gd name="connsiteX98" fmla="*/ 333158 w 2244435"/>
                  <a:gd name="connsiteY98" fmla="*/ 1194069 h 2249773"/>
                  <a:gd name="connsiteX99" fmla="*/ 421436 w 2244435"/>
                  <a:gd name="connsiteY99" fmla="*/ 1030178 h 2249773"/>
                  <a:gd name="connsiteX100" fmla="*/ 428087 w 2244435"/>
                  <a:gd name="connsiteY100" fmla="*/ 987845 h 2249773"/>
                  <a:gd name="connsiteX101" fmla="*/ 402088 w 2244435"/>
                  <a:gd name="connsiteY101" fmla="*/ 852378 h 2249773"/>
                  <a:gd name="connsiteX102" fmla="*/ 561109 w 2244435"/>
                  <a:gd name="connsiteY102" fmla="*/ 692117 h 2249773"/>
                  <a:gd name="connsiteX103" fmla="*/ 658456 w 2244435"/>
                  <a:gd name="connsiteY103" fmla="*/ 742312 h 2249773"/>
                  <a:gd name="connsiteX104" fmla="*/ 715897 w 2244435"/>
                  <a:gd name="connsiteY104" fmla="*/ 684254 h 2249773"/>
                  <a:gd name="connsiteX105" fmla="*/ 1024870 w 2244435"/>
                  <a:gd name="connsiteY105" fmla="*/ 684859 h 2249773"/>
                  <a:gd name="connsiteX106" fmla="*/ 1105288 w 2244435"/>
                  <a:gd name="connsiteY106" fmla="*/ 764688 h 2249773"/>
                  <a:gd name="connsiteX107" fmla="*/ 1232867 w 2244435"/>
                  <a:gd name="connsiteY107" fmla="*/ 789483 h 2249773"/>
                  <a:gd name="connsiteX108" fmla="*/ 1304820 w 2244435"/>
                  <a:gd name="connsiteY108" fmla="*/ 681231 h 2249773"/>
                  <a:gd name="connsiteX109" fmla="*/ 1300587 w 2244435"/>
                  <a:gd name="connsiteY109" fmla="*/ 602007 h 2249773"/>
                  <a:gd name="connsiteX110" fmla="*/ 943848 w 2244435"/>
                  <a:gd name="connsiteY110" fmla="*/ 290554 h 2249773"/>
                  <a:gd name="connsiteX111" fmla="*/ 835012 w 2244435"/>
                  <a:gd name="connsiteY111" fmla="*/ 400016 h 2249773"/>
                  <a:gd name="connsiteX112" fmla="*/ 896081 w 2244435"/>
                  <a:gd name="connsiteY112" fmla="*/ 470774 h 2249773"/>
                  <a:gd name="connsiteX113" fmla="*/ 975289 w 2244435"/>
                  <a:gd name="connsiteY113" fmla="*/ 421183 h 2249773"/>
                  <a:gd name="connsiteX114" fmla="*/ 980731 w 2244435"/>
                  <a:gd name="connsiteY114" fmla="*/ 400016 h 2249773"/>
                  <a:gd name="connsiteX115" fmla="*/ 1050265 w 2244435"/>
                  <a:gd name="connsiteY115" fmla="*/ 400016 h 2249773"/>
                  <a:gd name="connsiteX116" fmla="*/ 900314 w 2244435"/>
                  <a:gd name="connsiteY116" fmla="*/ 543345 h 2249773"/>
                  <a:gd name="connsiteX117" fmla="*/ 763664 w 2244435"/>
                  <a:gd name="connsiteY117" fmla="*/ 361312 h 2249773"/>
                  <a:gd name="connsiteX118" fmla="*/ 598597 w 2244435"/>
                  <a:gd name="connsiteY118" fmla="*/ 361916 h 2249773"/>
                  <a:gd name="connsiteX119" fmla="*/ 181393 w 2244435"/>
                  <a:gd name="connsiteY119" fmla="*/ 646759 h 2249773"/>
                  <a:gd name="connsiteX120" fmla="*/ 145719 w 2244435"/>
                  <a:gd name="connsiteY120" fmla="*/ 895316 h 2249773"/>
                  <a:gd name="connsiteX121" fmla="*/ 168091 w 2244435"/>
                  <a:gd name="connsiteY121" fmla="*/ 941278 h 2249773"/>
                  <a:gd name="connsiteX122" fmla="*/ 316228 w 2244435"/>
                  <a:gd name="connsiteY122" fmla="*/ 1143269 h 2249773"/>
                  <a:gd name="connsiteX123" fmla="*/ 333158 w 2244435"/>
                  <a:gd name="connsiteY123" fmla="*/ 1194069 h 2249773"/>
                  <a:gd name="connsiteX124" fmla="*/ 1110125 w 2244435"/>
                  <a:gd name="connsiteY124" fmla="*/ 863264 h 2249773"/>
                  <a:gd name="connsiteX125" fmla="*/ 1021242 w 2244435"/>
                  <a:gd name="connsiteY125" fmla="*/ 784645 h 2249773"/>
                  <a:gd name="connsiteX126" fmla="*/ 965010 w 2244435"/>
                  <a:gd name="connsiteY126" fmla="*/ 729007 h 2249773"/>
                  <a:gd name="connsiteX127" fmla="*/ 773338 w 2244435"/>
                  <a:gd name="connsiteY127" fmla="*/ 729007 h 2249773"/>
                  <a:gd name="connsiteX128" fmla="*/ 680223 w 2244435"/>
                  <a:gd name="connsiteY128" fmla="*/ 822140 h 2249773"/>
                  <a:gd name="connsiteX129" fmla="*/ 643340 w 2244435"/>
                  <a:gd name="connsiteY129" fmla="*/ 862054 h 2249773"/>
                  <a:gd name="connsiteX130" fmla="*/ 617945 w 2244435"/>
                  <a:gd name="connsiteY130" fmla="*/ 813069 h 2249773"/>
                  <a:gd name="connsiteX131" fmla="*/ 553248 w 2244435"/>
                  <a:gd name="connsiteY131" fmla="*/ 764688 h 2249773"/>
                  <a:gd name="connsiteX132" fmla="*/ 473435 w 2244435"/>
                  <a:gd name="connsiteY132" fmla="*/ 843307 h 2249773"/>
                  <a:gd name="connsiteX133" fmla="*/ 504877 w 2244435"/>
                  <a:gd name="connsiteY133" fmla="*/ 1002964 h 2249773"/>
                  <a:gd name="connsiteX134" fmla="*/ 499435 w 2244435"/>
                  <a:gd name="connsiteY134" fmla="*/ 1039250 h 2249773"/>
                  <a:gd name="connsiteX135" fmla="*/ 386367 w 2244435"/>
                  <a:gd name="connsiteY135" fmla="*/ 1248497 h 2249773"/>
                  <a:gd name="connsiteX136" fmla="*/ 305345 w 2244435"/>
                  <a:gd name="connsiteY136" fmla="*/ 1397874 h 2249773"/>
                  <a:gd name="connsiteX137" fmla="*/ 366414 w 2244435"/>
                  <a:gd name="connsiteY137" fmla="*/ 1446255 h 2249773"/>
                  <a:gd name="connsiteX138" fmla="*/ 377902 w 2244435"/>
                  <a:gd name="connsiteY138" fmla="*/ 1452302 h 2249773"/>
                  <a:gd name="connsiteX139" fmla="*/ 492179 w 2244435"/>
                  <a:gd name="connsiteY139" fmla="*/ 1463793 h 2249773"/>
                  <a:gd name="connsiteX140" fmla="*/ 532691 w 2244435"/>
                  <a:gd name="connsiteY140" fmla="*/ 1361588 h 2249773"/>
                  <a:gd name="connsiteX141" fmla="*/ 482505 w 2244435"/>
                  <a:gd name="connsiteY141" fmla="*/ 1334978 h 2249773"/>
                  <a:gd name="connsiteX142" fmla="*/ 514551 w 2244435"/>
                  <a:gd name="connsiteY142" fmla="*/ 1270874 h 2249773"/>
                  <a:gd name="connsiteX143" fmla="*/ 579248 w 2244435"/>
                  <a:gd name="connsiteY143" fmla="*/ 1302321 h 2249773"/>
                  <a:gd name="connsiteX144" fmla="*/ 579248 w 2244435"/>
                  <a:gd name="connsiteY144" fmla="*/ 1197093 h 2249773"/>
                  <a:gd name="connsiteX145" fmla="*/ 634875 w 2244435"/>
                  <a:gd name="connsiteY145" fmla="*/ 1104564 h 2249773"/>
                  <a:gd name="connsiteX146" fmla="*/ 660875 w 2244435"/>
                  <a:gd name="connsiteY146" fmla="*/ 1071302 h 2249773"/>
                  <a:gd name="connsiteX147" fmla="*/ 816268 w 2244435"/>
                  <a:gd name="connsiteY147" fmla="*/ 944302 h 2249773"/>
                  <a:gd name="connsiteX148" fmla="*/ 991010 w 2244435"/>
                  <a:gd name="connsiteY148" fmla="*/ 1038645 h 2249773"/>
                  <a:gd name="connsiteX149" fmla="*/ 1004917 w 2244435"/>
                  <a:gd name="connsiteY149" fmla="*/ 1064650 h 2249773"/>
                  <a:gd name="connsiteX150" fmla="*/ 1110125 w 2244435"/>
                  <a:gd name="connsiteY150" fmla="*/ 863264 h 2249773"/>
                  <a:gd name="connsiteX151" fmla="*/ 724362 w 2244435"/>
                  <a:gd name="connsiteY151" fmla="*/ 1232773 h 2249773"/>
                  <a:gd name="connsiteX152" fmla="*/ 724362 w 2244435"/>
                  <a:gd name="connsiteY152" fmla="*/ 1204955 h 2249773"/>
                  <a:gd name="connsiteX153" fmla="*/ 688688 w 2244435"/>
                  <a:gd name="connsiteY153" fmla="*/ 1161412 h 2249773"/>
                  <a:gd name="connsiteX154" fmla="*/ 651805 w 2244435"/>
                  <a:gd name="connsiteY154" fmla="*/ 1203745 h 2249773"/>
                  <a:gd name="connsiteX155" fmla="*/ 651805 w 2244435"/>
                  <a:gd name="connsiteY155" fmla="*/ 1316836 h 2249773"/>
                  <a:gd name="connsiteX156" fmla="*/ 693526 w 2244435"/>
                  <a:gd name="connsiteY156" fmla="*/ 1436578 h 2249773"/>
                  <a:gd name="connsiteX157" fmla="*/ 720735 w 2244435"/>
                  <a:gd name="connsiteY157" fmla="*/ 1450488 h 2249773"/>
                  <a:gd name="connsiteX158" fmla="*/ 861012 w 2244435"/>
                  <a:gd name="connsiteY158" fmla="*/ 1451093 h 2249773"/>
                  <a:gd name="connsiteX159" fmla="*/ 940220 w 2244435"/>
                  <a:gd name="connsiteY159" fmla="*/ 1380336 h 2249773"/>
                  <a:gd name="connsiteX160" fmla="*/ 941429 w 2244435"/>
                  <a:gd name="connsiteY160" fmla="*/ 1359773 h 2249773"/>
                  <a:gd name="connsiteX161" fmla="*/ 940825 w 2244435"/>
                  <a:gd name="connsiteY161" fmla="*/ 1126336 h 2249773"/>
                  <a:gd name="connsiteX162" fmla="*/ 922685 w 2244435"/>
                  <a:gd name="connsiteY162" fmla="*/ 1064650 h 2249773"/>
                  <a:gd name="connsiteX163" fmla="*/ 811431 w 2244435"/>
                  <a:gd name="connsiteY163" fmla="*/ 1018083 h 2249773"/>
                  <a:gd name="connsiteX164" fmla="*/ 731618 w 2244435"/>
                  <a:gd name="connsiteY164" fmla="*/ 1096702 h 2249773"/>
                  <a:gd name="connsiteX165" fmla="*/ 793896 w 2244435"/>
                  <a:gd name="connsiteY165" fmla="*/ 1232169 h 2249773"/>
                  <a:gd name="connsiteX166" fmla="*/ 724362 w 2244435"/>
                  <a:gd name="connsiteY166" fmla="*/ 1232773 h 2249773"/>
                  <a:gd name="connsiteX167" fmla="*/ 1705093 w 2244435"/>
                  <a:gd name="connsiteY167" fmla="*/ 507664 h 2249773"/>
                  <a:gd name="connsiteX168" fmla="*/ 1712954 w 2244435"/>
                  <a:gd name="connsiteY168" fmla="*/ 409088 h 2249773"/>
                  <a:gd name="connsiteX169" fmla="*/ 1737744 w 2244435"/>
                  <a:gd name="connsiteY169" fmla="*/ 115778 h 2249773"/>
                  <a:gd name="connsiteX170" fmla="*/ 1698443 w 2244435"/>
                  <a:gd name="connsiteY170" fmla="*/ 72840 h 2249773"/>
                  <a:gd name="connsiteX171" fmla="*/ 1644025 w 2244435"/>
                  <a:gd name="connsiteY171" fmla="*/ 72840 h 2249773"/>
                  <a:gd name="connsiteX172" fmla="*/ 1594444 w 2244435"/>
                  <a:gd name="connsiteY172" fmla="*/ 127269 h 2249773"/>
                  <a:gd name="connsiteX173" fmla="*/ 1616211 w 2244435"/>
                  <a:gd name="connsiteY173" fmla="*/ 386712 h 2249773"/>
                  <a:gd name="connsiteX174" fmla="*/ 1627094 w 2244435"/>
                  <a:gd name="connsiteY174" fmla="*/ 507664 h 2249773"/>
                  <a:gd name="connsiteX175" fmla="*/ 1705093 w 2244435"/>
                  <a:gd name="connsiteY175" fmla="*/ 507664 h 2249773"/>
                  <a:gd name="connsiteX176" fmla="*/ 592550 w 2244435"/>
                  <a:gd name="connsiteY176" fmla="*/ 1409364 h 2249773"/>
                  <a:gd name="connsiteX177" fmla="*/ 558086 w 2244435"/>
                  <a:gd name="connsiteY177" fmla="*/ 1495240 h 2249773"/>
                  <a:gd name="connsiteX178" fmla="*/ 651805 w 2244435"/>
                  <a:gd name="connsiteY178" fmla="*/ 1595631 h 2249773"/>
                  <a:gd name="connsiteX179" fmla="*/ 651805 w 2244435"/>
                  <a:gd name="connsiteY179" fmla="*/ 1510964 h 2249773"/>
                  <a:gd name="connsiteX180" fmla="*/ 645759 w 2244435"/>
                  <a:gd name="connsiteY180" fmla="*/ 1494636 h 2249773"/>
                  <a:gd name="connsiteX181" fmla="*/ 592550 w 2244435"/>
                  <a:gd name="connsiteY181" fmla="*/ 1409364 h 2249773"/>
                  <a:gd name="connsiteX182" fmla="*/ 449854 w 2244435"/>
                  <a:gd name="connsiteY182" fmla="*/ 1536364 h 2249773"/>
                  <a:gd name="connsiteX183" fmla="*/ 648177 w 2244435"/>
                  <a:gd name="connsiteY183" fmla="*/ 1752869 h 2249773"/>
                  <a:gd name="connsiteX184" fmla="*/ 653619 w 2244435"/>
                  <a:gd name="connsiteY184" fmla="*/ 1749240 h 2249773"/>
                  <a:gd name="connsiteX185" fmla="*/ 559295 w 2244435"/>
                  <a:gd name="connsiteY185" fmla="*/ 1599259 h 2249773"/>
                  <a:gd name="connsiteX186" fmla="*/ 449854 w 2244435"/>
                  <a:gd name="connsiteY186" fmla="*/ 1536364 h 2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244435" h="2249773">
                    <a:moveTo>
                      <a:pt x="1547886" y="434488"/>
                    </a:moveTo>
                    <a:cubicBezTo>
                      <a:pt x="1544259" y="389736"/>
                      <a:pt x="1540631" y="346193"/>
                      <a:pt x="1537003" y="302650"/>
                    </a:cubicBezTo>
                    <a:cubicBezTo>
                      <a:pt x="1531561" y="240964"/>
                      <a:pt x="1525514" y="179278"/>
                      <a:pt x="1521282" y="117593"/>
                    </a:cubicBezTo>
                    <a:cubicBezTo>
                      <a:pt x="1516445" y="49254"/>
                      <a:pt x="1563002" y="269"/>
                      <a:pt x="1631932" y="269"/>
                    </a:cubicBezTo>
                    <a:cubicBezTo>
                      <a:pt x="1656118" y="269"/>
                      <a:pt x="1680303" y="-336"/>
                      <a:pt x="1704489" y="269"/>
                    </a:cubicBezTo>
                    <a:cubicBezTo>
                      <a:pt x="1767372" y="1478"/>
                      <a:pt x="1813929" y="50464"/>
                      <a:pt x="1809697" y="113964"/>
                    </a:cubicBezTo>
                    <a:cubicBezTo>
                      <a:pt x="1804255" y="194397"/>
                      <a:pt x="1796394" y="274831"/>
                      <a:pt x="1789744" y="355869"/>
                    </a:cubicBezTo>
                    <a:cubicBezTo>
                      <a:pt x="1787325" y="381269"/>
                      <a:pt x="1785511" y="407274"/>
                      <a:pt x="1783093" y="435697"/>
                    </a:cubicBezTo>
                    <a:cubicBezTo>
                      <a:pt x="1792162" y="435697"/>
                      <a:pt x="1800023" y="435697"/>
                      <a:pt x="1807883" y="435697"/>
                    </a:cubicBezTo>
                    <a:cubicBezTo>
                      <a:pt x="1914300" y="435697"/>
                      <a:pt x="2020717" y="435697"/>
                      <a:pt x="2127134" y="435697"/>
                    </a:cubicBezTo>
                    <a:cubicBezTo>
                      <a:pt x="2199691" y="435697"/>
                      <a:pt x="2244435" y="480450"/>
                      <a:pt x="2244435" y="553021"/>
                    </a:cubicBezTo>
                    <a:cubicBezTo>
                      <a:pt x="2244435" y="765293"/>
                      <a:pt x="2244435" y="977564"/>
                      <a:pt x="2244435" y="1190440"/>
                    </a:cubicBezTo>
                    <a:cubicBezTo>
                      <a:pt x="2244435" y="1261197"/>
                      <a:pt x="2199087" y="1306554"/>
                      <a:pt x="2128344" y="1307159"/>
                    </a:cubicBezTo>
                    <a:cubicBezTo>
                      <a:pt x="2033415" y="1307159"/>
                      <a:pt x="1938486" y="1306554"/>
                      <a:pt x="1843557" y="1307764"/>
                    </a:cubicBezTo>
                    <a:cubicBezTo>
                      <a:pt x="1833278" y="1307764"/>
                      <a:pt x="1820580" y="1313207"/>
                      <a:pt x="1812720" y="1320464"/>
                    </a:cubicBezTo>
                    <a:cubicBezTo>
                      <a:pt x="1778255" y="1353121"/>
                      <a:pt x="1745000" y="1386988"/>
                      <a:pt x="1711744" y="1420855"/>
                    </a:cubicBezTo>
                    <a:cubicBezTo>
                      <a:pt x="1682722" y="1449883"/>
                      <a:pt x="1649466" y="1461374"/>
                      <a:pt x="1610769" y="1444440"/>
                    </a:cubicBezTo>
                    <a:cubicBezTo>
                      <a:pt x="1572677" y="1428112"/>
                      <a:pt x="1555747" y="1397269"/>
                      <a:pt x="1556956" y="1356145"/>
                    </a:cubicBezTo>
                    <a:cubicBezTo>
                      <a:pt x="1557560" y="1340421"/>
                      <a:pt x="1556956" y="1324697"/>
                      <a:pt x="1556956" y="1306554"/>
                    </a:cubicBezTo>
                    <a:cubicBezTo>
                      <a:pt x="1546677" y="1306554"/>
                      <a:pt x="1538817" y="1306554"/>
                      <a:pt x="1530956" y="1306554"/>
                    </a:cubicBezTo>
                    <a:cubicBezTo>
                      <a:pt x="1422121" y="1306554"/>
                      <a:pt x="1313889" y="1306554"/>
                      <a:pt x="1205054" y="1306554"/>
                    </a:cubicBezTo>
                    <a:cubicBezTo>
                      <a:pt x="1131287" y="1306554"/>
                      <a:pt x="1086544" y="1261802"/>
                      <a:pt x="1086544" y="1188021"/>
                    </a:cubicBezTo>
                    <a:cubicBezTo>
                      <a:pt x="1086544" y="1149316"/>
                      <a:pt x="1086544" y="1110007"/>
                      <a:pt x="1086544" y="1065859"/>
                    </a:cubicBezTo>
                    <a:cubicBezTo>
                      <a:pt x="1061149" y="1103959"/>
                      <a:pt x="1038777" y="1136617"/>
                      <a:pt x="1017010" y="1169878"/>
                    </a:cubicBezTo>
                    <a:cubicBezTo>
                      <a:pt x="1013987" y="1174716"/>
                      <a:pt x="1013987" y="1182578"/>
                      <a:pt x="1013987" y="1189231"/>
                    </a:cubicBezTo>
                    <a:cubicBezTo>
                      <a:pt x="1013987" y="1243054"/>
                      <a:pt x="1017010" y="1296878"/>
                      <a:pt x="1012777" y="1350097"/>
                    </a:cubicBezTo>
                    <a:cubicBezTo>
                      <a:pt x="1009754" y="1390012"/>
                      <a:pt x="999475" y="1429926"/>
                      <a:pt x="989801" y="1469236"/>
                    </a:cubicBezTo>
                    <a:cubicBezTo>
                      <a:pt x="987382" y="1480121"/>
                      <a:pt x="987382" y="1487378"/>
                      <a:pt x="992824" y="1497659"/>
                    </a:cubicBezTo>
                    <a:cubicBezTo>
                      <a:pt x="1002498" y="1518221"/>
                      <a:pt x="1012777" y="1541202"/>
                      <a:pt x="1012777" y="1562974"/>
                    </a:cubicBezTo>
                    <a:cubicBezTo>
                      <a:pt x="1014591" y="1708117"/>
                      <a:pt x="1014591" y="1853259"/>
                      <a:pt x="1013382" y="1998402"/>
                    </a:cubicBezTo>
                    <a:cubicBezTo>
                      <a:pt x="1012172" y="2136893"/>
                      <a:pt x="903941" y="2248169"/>
                      <a:pt x="767292" y="2248774"/>
                    </a:cubicBezTo>
                    <a:cubicBezTo>
                      <a:pt x="515156" y="2250588"/>
                      <a:pt x="263624" y="2249379"/>
                      <a:pt x="11488" y="2249379"/>
                    </a:cubicBezTo>
                    <a:cubicBezTo>
                      <a:pt x="8465" y="2249379"/>
                      <a:pt x="5442" y="2248774"/>
                      <a:pt x="0" y="2248169"/>
                    </a:cubicBezTo>
                    <a:cubicBezTo>
                      <a:pt x="0" y="2239702"/>
                      <a:pt x="0" y="2231840"/>
                      <a:pt x="0" y="2223978"/>
                    </a:cubicBezTo>
                    <a:cubicBezTo>
                      <a:pt x="0" y="2017150"/>
                      <a:pt x="0" y="1809716"/>
                      <a:pt x="0" y="1602888"/>
                    </a:cubicBezTo>
                    <a:cubicBezTo>
                      <a:pt x="0" y="1471050"/>
                      <a:pt x="86464" y="1382755"/>
                      <a:pt x="217672" y="1378521"/>
                    </a:cubicBezTo>
                    <a:cubicBezTo>
                      <a:pt x="224927" y="1378521"/>
                      <a:pt x="231578" y="1370659"/>
                      <a:pt x="238834" y="1366426"/>
                    </a:cubicBezTo>
                    <a:cubicBezTo>
                      <a:pt x="239439" y="1365821"/>
                      <a:pt x="239439" y="1365216"/>
                      <a:pt x="240043" y="1364612"/>
                    </a:cubicBezTo>
                    <a:cubicBezTo>
                      <a:pt x="306554" y="1287202"/>
                      <a:pt x="265438" y="1212212"/>
                      <a:pt x="233392" y="1138431"/>
                    </a:cubicBezTo>
                    <a:cubicBezTo>
                      <a:pt x="210416" y="1084607"/>
                      <a:pt x="172928" y="1038645"/>
                      <a:pt x="125766" y="1002964"/>
                    </a:cubicBezTo>
                    <a:cubicBezTo>
                      <a:pt x="87069" y="973331"/>
                      <a:pt x="71952" y="936440"/>
                      <a:pt x="71348" y="887455"/>
                    </a:cubicBezTo>
                    <a:cubicBezTo>
                      <a:pt x="70743" y="795531"/>
                      <a:pt x="74976" y="704212"/>
                      <a:pt x="113673" y="618940"/>
                    </a:cubicBezTo>
                    <a:cubicBezTo>
                      <a:pt x="207393" y="412112"/>
                      <a:pt x="366414" y="299626"/>
                      <a:pt x="594364" y="289950"/>
                    </a:cubicBezTo>
                    <a:cubicBezTo>
                      <a:pt x="656038" y="287531"/>
                      <a:pt x="718316" y="289950"/>
                      <a:pt x="779990" y="289345"/>
                    </a:cubicBezTo>
                    <a:cubicBezTo>
                      <a:pt x="787850" y="289345"/>
                      <a:pt x="798734" y="286926"/>
                      <a:pt x="803571" y="281483"/>
                    </a:cubicBezTo>
                    <a:cubicBezTo>
                      <a:pt x="849524" y="229474"/>
                      <a:pt x="907569" y="211935"/>
                      <a:pt x="974685" y="218588"/>
                    </a:cubicBezTo>
                    <a:cubicBezTo>
                      <a:pt x="1116171" y="232497"/>
                      <a:pt x="1226821" y="299626"/>
                      <a:pt x="1304820" y="418764"/>
                    </a:cubicBezTo>
                    <a:cubicBezTo>
                      <a:pt x="1312680" y="430859"/>
                      <a:pt x="1320540" y="435697"/>
                      <a:pt x="1335657" y="435697"/>
                    </a:cubicBezTo>
                    <a:cubicBezTo>
                      <a:pt x="1399144" y="435093"/>
                      <a:pt x="1462632" y="435093"/>
                      <a:pt x="1525514" y="435093"/>
                    </a:cubicBezTo>
                    <a:cubicBezTo>
                      <a:pt x="1532770" y="435697"/>
                      <a:pt x="1539421" y="435093"/>
                      <a:pt x="1547886" y="434488"/>
                    </a:cubicBezTo>
                    <a:close/>
                    <a:moveTo>
                      <a:pt x="1629513" y="1233983"/>
                    </a:moveTo>
                    <a:cubicBezTo>
                      <a:pt x="1629513" y="1272688"/>
                      <a:pt x="1628909" y="1308369"/>
                      <a:pt x="1630118" y="1344050"/>
                    </a:cubicBezTo>
                    <a:cubicBezTo>
                      <a:pt x="1630722" y="1354935"/>
                      <a:pt x="1636164" y="1365821"/>
                      <a:pt x="1639187" y="1376707"/>
                    </a:cubicBezTo>
                    <a:cubicBezTo>
                      <a:pt x="1649466" y="1371264"/>
                      <a:pt x="1661559" y="1367636"/>
                      <a:pt x="1670024" y="1359773"/>
                    </a:cubicBezTo>
                    <a:cubicBezTo>
                      <a:pt x="1708117" y="1322883"/>
                      <a:pt x="1744395" y="1284783"/>
                      <a:pt x="1782488" y="1248497"/>
                    </a:cubicBezTo>
                    <a:cubicBezTo>
                      <a:pt x="1790348" y="1240636"/>
                      <a:pt x="1804255" y="1235193"/>
                      <a:pt x="1815139" y="1235193"/>
                    </a:cubicBezTo>
                    <a:cubicBezTo>
                      <a:pt x="1918532" y="1233983"/>
                      <a:pt x="2021927" y="1234588"/>
                      <a:pt x="2124716" y="1234588"/>
                    </a:cubicBezTo>
                    <a:cubicBezTo>
                      <a:pt x="2159785" y="1234588"/>
                      <a:pt x="2171878" y="1222493"/>
                      <a:pt x="2171878" y="1186812"/>
                    </a:cubicBezTo>
                    <a:cubicBezTo>
                      <a:pt x="2171878" y="976959"/>
                      <a:pt x="2171878" y="766502"/>
                      <a:pt x="2171878" y="556650"/>
                    </a:cubicBezTo>
                    <a:cubicBezTo>
                      <a:pt x="2171878" y="520969"/>
                      <a:pt x="2159785" y="508874"/>
                      <a:pt x="2124716" y="508874"/>
                    </a:cubicBezTo>
                    <a:cubicBezTo>
                      <a:pt x="2015275" y="508874"/>
                      <a:pt x="1905835" y="508874"/>
                      <a:pt x="1796999" y="508874"/>
                    </a:cubicBezTo>
                    <a:cubicBezTo>
                      <a:pt x="1790953" y="508874"/>
                      <a:pt x="1784906" y="509478"/>
                      <a:pt x="1779465" y="509478"/>
                    </a:cubicBezTo>
                    <a:cubicBezTo>
                      <a:pt x="1758907" y="571164"/>
                      <a:pt x="1744395" y="581445"/>
                      <a:pt x="1678489" y="581445"/>
                    </a:cubicBezTo>
                    <a:cubicBezTo>
                      <a:pt x="1660350" y="581445"/>
                      <a:pt x="1642210" y="582050"/>
                      <a:pt x="1624071" y="581445"/>
                    </a:cubicBezTo>
                    <a:cubicBezTo>
                      <a:pt x="1601095" y="580840"/>
                      <a:pt x="1581142" y="571164"/>
                      <a:pt x="1568444" y="551812"/>
                    </a:cubicBezTo>
                    <a:cubicBezTo>
                      <a:pt x="1560584" y="539716"/>
                      <a:pt x="1556351" y="524597"/>
                      <a:pt x="1549096" y="508874"/>
                    </a:cubicBezTo>
                    <a:cubicBezTo>
                      <a:pt x="1542444" y="508874"/>
                      <a:pt x="1534584" y="508874"/>
                      <a:pt x="1526119" y="508874"/>
                    </a:cubicBezTo>
                    <a:cubicBezTo>
                      <a:pt x="1468073" y="508874"/>
                      <a:pt x="1410028" y="508874"/>
                      <a:pt x="1350773" y="508874"/>
                    </a:cubicBezTo>
                    <a:cubicBezTo>
                      <a:pt x="1351982" y="514921"/>
                      <a:pt x="1351982" y="519155"/>
                      <a:pt x="1353191" y="523388"/>
                    </a:cubicBezTo>
                    <a:cubicBezTo>
                      <a:pt x="1369517" y="572978"/>
                      <a:pt x="1374958" y="623174"/>
                      <a:pt x="1374958" y="675183"/>
                    </a:cubicBezTo>
                    <a:cubicBezTo>
                      <a:pt x="1373749" y="782831"/>
                      <a:pt x="1302401" y="861450"/>
                      <a:pt x="1195379" y="871731"/>
                    </a:cubicBezTo>
                    <a:cubicBezTo>
                      <a:pt x="1189938" y="872335"/>
                      <a:pt x="1181473" y="874150"/>
                      <a:pt x="1180263" y="877174"/>
                    </a:cubicBezTo>
                    <a:cubicBezTo>
                      <a:pt x="1171798" y="898340"/>
                      <a:pt x="1159101" y="920716"/>
                      <a:pt x="1158496" y="942488"/>
                    </a:cubicBezTo>
                    <a:cubicBezTo>
                      <a:pt x="1156078" y="1023526"/>
                      <a:pt x="1157287" y="1103959"/>
                      <a:pt x="1157287" y="1184997"/>
                    </a:cubicBezTo>
                    <a:cubicBezTo>
                      <a:pt x="1157287" y="1223097"/>
                      <a:pt x="1168775" y="1234588"/>
                      <a:pt x="1207472" y="1234588"/>
                    </a:cubicBezTo>
                    <a:cubicBezTo>
                      <a:pt x="1338680" y="1234588"/>
                      <a:pt x="1469887" y="1234588"/>
                      <a:pt x="1601095" y="1234588"/>
                    </a:cubicBezTo>
                    <a:cubicBezTo>
                      <a:pt x="1611374" y="1233983"/>
                      <a:pt x="1619234" y="1233983"/>
                      <a:pt x="1629513" y="1233983"/>
                    </a:cubicBezTo>
                    <a:close/>
                    <a:moveTo>
                      <a:pt x="203765" y="1786131"/>
                    </a:moveTo>
                    <a:cubicBezTo>
                      <a:pt x="262415" y="1832093"/>
                      <a:pt x="318647" y="1876240"/>
                      <a:pt x="374879" y="1920388"/>
                    </a:cubicBezTo>
                    <a:cubicBezTo>
                      <a:pt x="466785" y="1992959"/>
                      <a:pt x="558086" y="2065531"/>
                      <a:pt x="650596" y="2136893"/>
                    </a:cubicBezTo>
                    <a:cubicBezTo>
                      <a:pt x="708642" y="2181645"/>
                      <a:pt x="772734" y="2190717"/>
                      <a:pt x="839849" y="2158664"/>
                    </a:cubicBezTo>
                    <a:cubicBezTo>
                      <a:pt x="903941" y="2127821"/>
                      <a:pt x="940220" y="2075207"/>
                      <a:pt x="941429" y="2004450"/>
                    </a:cubicBezTo>
                    <a:cubicBezTo>
                      <a:pt x="943848" y="1858097"/>
                      <a:pt x="942639" y="1711140"/>
                      <a:pt x="942034" y="1564788"/>
                    </a:cubicBezTo>
                    <a:cubicBezTo>
                      <a:pt x="942034" y="1536969"/>
                      <a:pt x="928127" y="1524269"/>
                      <a:pt x="899104" y="1524269"/>
                    </a:cubicBezTo>
                    <a:cubicBezTo>
                      <a:pt x="846500" y="1524269"/>
                      <a:pt x="793292" y="1524269"/>
                      <a:pt x="740688" y="1524269"/>
                    </a:cubicBezTo>
                    <a:cubicBezTo>
                      <a:pt x="735851" y="1524269"/>
                      <a:pt x="731013" y="1525478"/>
                      <a:pt x="723758" y="1526083"/>
                    </a:cubicBezTo>
                    <a:cubicBezTo>
                      <a:pt x="723758" y="1659131"/>
                      <a:pt x="723758" y="1790969"/>
                      <a:pt x="723758" y="1921597"/>
                    </a:cubicBezTo>
                    <a:cubicBezTo>
                      <a:pt x="698967" y="1921597"/>
                      <a:pt x="676596" y="1921597"/>
                      <a:pt x="652410" y="1921597"/>
                    </a:cubicBezTo>
                    <a:cubicBezTo>
                      <a:pt x="652410" y="1908293"/>
                      <a:pt x="654224" y="1896197"/>
                      <a:pt x="651805" y="1884707"/>
                    </a:cubicBezTo>
                    <a:cubicBezTo>
                      <a:pt x="649387" y="1873216"/>
                      <a:pt x="646968" y="1859307"/>
                      <a:pt x="639108" y="1850840"/>
                    </a:cubicBezTo>
                    <a:cubicBezTo>
                      <a:pt x="534504" y="1734726"/>
                      <a:pt x="428692" y="1619821"/>
                      <a:pt x="322879" y="1504916"/>
                    </a:cubicBezTo>
                    <a:cubicBezTo>
                      <a:pt x="276322" y="1454117"/>
                      <a:pt x="218881" y="1438997"/>
                      <a:pt x="162044" y="1460769"/>
                    </a:cubicBezTo>
                    <a:cubicBezTo>
                      <a:pt x="105208" y="1483145"/>
                      <a:pt x="73162" y="1533945"/>
                      <a:pt x="73162" y="1602283"/>
                    </a:cubicBezTo>
                    <a:cubicBezTo>
                      <a:pt x="73162" y="1786131"/>
                      <a:pt x="73162" y="1969374"/>
                      <a:pt x="73162" y="2153221"/>
                    </a:cubicBezTo>
                    <a:cubicBezTo>
                      <a:pt x="73162" y="2160478"/>
                      <a:pt x="73767" y="2167736"/>
                      <a:pt x="74371" y="2174993"/>
                    </a:cubicBezTo>
                    <a:cubicBezTo>
                      <a:pt x="243067" y="2174993"/>
                      <a:pt x="410553" y="2174993"/>
                      <a:pt x="581667" y="2174993"/>
                    </a:cubicBezTo>
                    <a:cubicBezTo>
                      <a:pt x="438971" y="2062507"/>
                      <a:pt x="299903" y="1953045"/>
                      <a:pt x="160230" y="1842978"/>
                    </a:cubicBezTo>
                    <a:cubicBezTo>
                      <a:pt x="174742" y="1823626"/>
                      <a:pt x="188649" y="1806088"/>
                      <a:pt x="203765" y="1786131"/>
                    </a:cubicBezTo>
                    <a:close/>
                    <a:moveTo>
                      <a:pt x="333158" y="1194069"/>
                    </a:moveTo>
                    <a:cubicBezTo>
                      <a:pt x="363995" y="1137826"/>
                      <a:pt x="393623" y="1084607"/>
                      <a:pt x="421436" y="1030178"/>
                    </a:cubicBezTo>
                    <a:cubicBezTo>
                      <a:pt x="427483" y="1018083"/>
                      <a:pt x="429901" y="1001150"/>
                      <a:pt x="428087" y="987845"/>
                    </a:cubicBezTo>
                    <a:cubicBezTo>
                      <a:pt x="420832" y="942488"/>
                      <a:pt x="410553" y="897736"/>
                      <a:pt x="402088" y="852378"/>
                    </a:cubicBezTo>
                    <a:cubicBezTo>
                      <a:pt x="383948" y="755617"/>
                      <a:pt x="464366" y="675183"/>
                      <a:pt x="561109" y="692117"/>
                    </a:cubicBezTo>
                    <a:cubicBezTo>
                      <a:pt x="598597" y="698769"/>
                      <a:pt x="630038" y="716307"/>
                      <a:pt x="658456" y="742312"/>
                    </a:cubicBezTo>
                    <a:cubicBezTo>
                      <a:pt x="678410" y="721750"/>
                      <a:pt x="697153" y="703002"/>
                      <a:pt x="715897" y="684254"/>
                    </a:cubicBezTo>
                    <a:cubicBezTo>
                      <a:pt x="806594" y="594750"/>
                      <a:pt x="933569" y="594750"/>
                      <a:pt x="1024870" y="684859"/>
                    </a:cubicBezTo>
                    <a:cubicBezTo>
                      <a:pt x="1051474" y="711469"/>
                      <a:pt x="1077474" y="738683"/>
                      <a:pt x="1105288" y="764688"/>
                    </a:cubicBezTo>
                    <a:cubicBezTo>
                      <a:pt x="1142171" y="799764"/>
                      <a:pt x="1185705" y="809440"/>
                      <a:pt x="1232867" y="789483"/>
                    </a:cubicBezTo>
                    <a:cubicBezTo>
                      <a:pt x="1279425" y="769526"/>
                      <a:pt x="1304215" y="732031"/>
                      <a:pt x="1304820" y="681231"/>
                    </a:cubicBezTo>
                    <a:cubicBezTo>
                      <a:pt x="1305424" y="654621"/>
                      <a:pt x="1303611" y="628617"/>
                      <a:pt x="1300587" y="602007"/>
                    </a:cubicBezTo>
                    <a:cubicBezTo>
                      <a:pt x="1278215" y="428440"/>
                      <a:pt x="1117985" y="288740"/>
                      <a:pt x="943848" y="290554"/>
                    </a:cubicBezTo>
                    <a:cubicBezTo>
                      <a:pt x="882779" y="291159"/>
                      <a:pt x="833803" y="340750"/>
                      <a:pt x="835012" y="400016"/>
                    </a:cubicBezTo>
                    <a:cubicBezTo>
                      <a:pt x="835617" y="435093"/>
                      <a:pt x="861616" y="465331"/>
                      <a:pt x="896081" y="470774"/>
                    </a:cubicBezTo>
                    <a:cubicBezTo>
                      <a:pt x="930546" y="476216"/>
                      <a:pt x="964406" y="455050"/>
                      <a:pt x="975289" y="421183"/>
                    </a:cubicBezTo>
                    <a:cubicBezTo>
                      <a:pt x="977708" y="413926"/>
                      <a:pt x="978917" y="407274"/>
                      <a:pt x="980731" y="400016"/>
                    </a:cubicBezTo>
                    <a:cubicBezTo>
                      <a:pt x="1004917" y="400016"/>
                      <a:pt x="1027893" y="400016"/>
                      <a:pt x="1050265" y="400016"/>
                    </a:cubicBezTo>
                    <a:cubicBezTo>
                      <a:pt x="1050265" y="481659"/>
                      <a:pt x="981940" y="546369"/>
                      <a:pt x="900314" y="543345"/>
                    </a:cubicBezTo>
                    <a:cubicBezTo>
                      <a:pt x="811431" y="540321"/>
                      <a:pt x="755804" y="467145"/>
                      <a:pt x="763664" y="361312"/>
                    </a:cubicBezTo>
                    <a:cubicBezTo>
                      <a:pt x="708642" y="361312"/>
                      <a:pt x="653619" y="359497"/>
                      <a:pt x="598597" y="361916"/>
                    </a:cubicBezTo>
                    <a:cubicBezTo>
                      <a:pt x="400274" y="369778"/>
                      <a:pt x="262415" y="467145"/>
                      <a:pt x="181393" y="646759"/>
                    </a:cubicBezTo>
                    <a:cubicBezTo>
                      <a:pt x="145114" y="725983"/>
                      <a:pt x="143905" y="810650"/>
                      <a:pt x="145719" y="895316"/>
                    </a:cubicBezTo>
                    <a:cubicBezTo>
                      <a:pt x="146324" y="915274"/>
                      <a:pt x="152370" y="929183"/>
                      <a:pt x="168091" y="941278"/>
                    </a:cubicBezTo>
                    <a:cubicBezTo>
                      <a:pt x="236415" y="994497"/>
                      <a:pt x="285392" y="1062231"/>
                      <a:pt x="316228" y="1143269"/>
                    </a:cubicBezTo>
                    <a:cubicBezTo>
                      <a:pt x="321670" y="1159597"/>
                      <a:pt x="326507" y="1175321"/>
                      <a:pt x="333158" y="1194069"/>
                    </a:cubicBezTo>
                    <a:close/>
                    <a:moveTo>
                      <a:pt x="1110125" y="863264"/>
                    </a:moveTo>
                    <a:cubicBezTo>
                      <a:pt x="1077474" y="834236"/>
                      <a:pt x="1049056" y="810045"/>
                      <a:pt x="1021242" y="784645"/>
                    </a:cubicBezTo>
                    <a:cubicBezTo>
                      <a:pt x="1001894" y="766502"/>
                      <a:pt x="984359" y="747150"/>
                      <a:pt x="965010" y="729007"/>
                    </a:cubicBezTo>
                    <a:cubicBezTo>
                      <a:pt x="909383" y="676997"/>
                      <a:pt x="828361" y="676393"/>
                      <a:pt x="773338" y="729007"/>
                    </a:cubicBezTo>
                    <a:cubicBezTo>
                      <a:pt x="741897" y="759245"/>
                      <a:pt x="711060" y="790693"/>
                      <a:pt x="680223" y="822140"/>
                    </a:cubicBezTo>
                    <a:cubicBezTo>
                      <a:pt x="668131" y="834236"/>
                      <a:pt x="657247" y="847540"/>
                      <a:pt x="643340" y="862054"/>
                    </a:cubicBezTo>
                    <a:cubicBezTo>
                      <a:pt x="633061" y="842097"/>
                      <a:pt x="625806" y="827583"/>
                      <a:pt x="617945" y="813069"/>
                    </a:cubicBezTo>
                    <a:cubicBezTo>
                      <a:pt x="603434" y="787064"/>
                      <a:pt x="581667" y="770736"/>
                      <a:pt x="553248" y="764688"/>
                    </a:cubicBezTo>
                    <a:cubicBezTo>
                      <a:pt x="502458" y="753802"/>
                      <a:pt x="463157" y="791902"/>
                      <a:pt x="473435" y="843307"/>
                    </a:cubicBezTo>
                    <a:cubicBezTo>
                      <a:pt x="483714" y="896526"/>
                      <a:pt x="495203" y="949745"/>
                      <a:pt x="504877" y="1002964"/>
                    </a:cubicBezTo>
                    <a:cubicBezTo>
                      <a:pt x="506691" y="1014455"/>
                      <a:pt x="504877" y="1028969"/>
                      <a:pt x="499435" y="1039250"/>
                    </a:cubicBezTo>
                    <a:cubicBezTo>
                      <a:pt x="462552" y="1109402"/>
                      <a:pt x="423855" y="1178345"/>
                      <a:pt x="386367" y="1248497"/>
                    </a:cubicBezTo>
                    <a:cubicBezTo>
                      <a:pt x="359158" y="1298693"/>
                      <a:pt x="331949" y="1348888"/>
                      <a:pt x="305345" y="1397874"/>
                    </a:cubicBezTo>
                    <a:cubicBezTo>
                      <a:pt x="326507" y="1414807"/>
                      <a:pt x="346460" y="1430531"/>
                      <a:pt x="366414" y="1446255"/>
                    </a:cubicBezTo>
                    <a:cubicBezTo>
                      <a:pt x="370042" y="1448674"/>
                      <a:pt x="373669" y="1451697"/>
                      <a:pt x="377902" y="1452302"/>
                    </a:cubicBezTo>
                    <a:cubicBezTo>
                      <a:pt x="415390" y="1456535"/>
                      <a:pt x="452273" y="1460164"/>
                      <a:pt x="492179" y="1463793"/>
                    </a:cubicBezTo>
                    <a:cubicBezTo>
                      <a:pt x="504877" y="1432345"/>
                      <a:pt x="518784" y="1397269"/>
                      <a:pt x="532691" y="1361588"/>
                    </a:cubicBezTo>
                    <a:cubicBezTo>
                      <a:pt x="515156" y="1352517"/>
                      <a:pt x="499435" y="1344050"/>
                      <a:pt x="482505" y="1334978"/>
                    </a:cubicBezTo>
                    <a:cubicBezTo>
                      <a:pt x="493389" y="1313207"/>
                      <a:pt x="503668" y="1292645"/>
                      <a:pt x="514551" y="1270874"/>
                    </a:cubicBezTo>
                    <a:cubicBezTo>
                      <a:pt x="536923" y="1281759"/>
                      <a:pt x="556876" y="1291435"/>
                      <a:pt x="579248" y="1302321"/>
                    </a:cubicBezTo>
                    <a:cubicBezTo>
                      <a:pt x="579248" y="1264826"/>
                      <a:pt x="578644" y="1230959"/>
                      <a:pt x="579248" y="1197093"/>
                    </a:cubicBezTo>
                    <a:cubicBezTo>
                      <a:pt x="580457" y="1155969"/>
                      <a:pt x="599201" y="1123916"/>
                      <a:pt x="634875" y="1104564"/>
                    </a:cubicBezTo>
                    <a:cubicBezTo>
                      <a:pt x="649991" y="1096702"/>
                      <a:pt x="656038" y="1087026"/>
                      <a:pt x="660875" y="1071302"/>
                    </a:cubicBezTo>
                    <a:cubicBezTo>
                      <a:pt x="682037" y="1001150"/>
                      <a:pt x="743711" y="950955"/>
                      <a:pt x="816268" y="944302"/>
                    </a:cubicBezTo>
                    <a:cubicBezTo>
                      <a:pt x="887011" y="937650"/>
                      <a:pt x="956545" y="975145"/>
                      <a:pt x="991010" y="1038645"/>
                    </a:cubicBezTo>
                    <a:cubicBezTo>
                      <a:pt x="994638" y="1045297"/>
                      <a:pt x="998266" y="1051950"/>
                      <a:pt x="1004917" y="1064650"/>
                    </a:cubicBezTo>
                    <a:cubicBezTo>
                      <a:pt x="1043009" y="992683"/>
                      <a:pt x="1078079" y="925554"/>
                      <a:pt x="1110125" y="863264"/>
                    </a:cubicBezTo>
                    <a:close/>
                    <a:moveTo>
                      <a:pt x="724362" y="1232773"/>
                    </a:moveTo>
                    <a:cubicBezTo>
                      <a:pt x="724362" y="1222493"/>
                      <a:pt x="724362" y="1214026"/>
                      <a:pt x="724362" y="1204955"/>
                    </a:cubicBezTo>
                    <a:cubicBezTo>
                      <a:pt x="723758" y="1178345"/>
                      <a:pt x="710456" y="1162017"/>
                      <a:pt x="688688" y="1161412"/>
                    </a:cubicBezTo>
                    <a:cubicBezTo>
                      <a:pt x="666921" y="1160807"/>
                      <a:pt x="652410" y="1177136"/>
                      <a:pt x="651805" y="1203745"/>
                    </a:cubicBezTo>
                    <a:cubicBezTo>
                      <a:pt x="651805" y="1241240"/>
                      <a:pt x="651201" y="1279340"/>
                      <a:pt x="651805" y="1316836"/>
                    </a:cubicBezTo>
                    <a:cubicBezTo>
                      <a:pt x="652410" y="1360983"/>
                      <a:pt x="666317" y="1401502"/>
                      <a:pt x="693526" y="1436578"/>
                    </a:cubicBezTo>
                    <a:cubicBezTo>
                      <a:pt x="698967" y="1443836"/>
                      <a:pt x="711665" y="1449883"/>
                      <a:pt x="720735" y="1450488"/>
                    </a:cubicBezTo>
                    <a:cubicBezTo>
                      <a:pt x="767292" y="1451697"/>
                      <a:pt x="814454" y="1451093"/>
                      <a:pt x="861012" y="1451093"/>
                    </a:cubicBezTo>
                    <a:cubicBezTo>
                      <a:pt x="928127" y="1451093"/>
                      <a:pt x="931150" y="1448069"/>
                      <a:pt x="940220" y="1380336"/>
                    </a:cubicBezTo>
                    <a:cubicBezTo>
                      <a:pt x="940825" y="1373683"/>
                      <a:pt x="941429" y="1367031"/>
                      <a:pt x="941429" y="1359773"/>
                    </a:cubicBezTo>
                    <a:cubicBezTo>
                      <a:pt x="941429" y="1281759"/>
                      <a:pt x="942639" y="1204350"/>
                      <a:pt x="940825" y="1126336"/>
                    </a:cubicBezTo>
                    <a:cubicBezTo>
                      <a:pt x="940220" y="1105774"/>
                      <a:pt x="932964" y="1082793"/>
                      <a:pt x="922685" y="1064650"/>
                    </a:cubicBezTo>
                    <a:cubicBezTo>
                      <a:pt x="900314" y="1026550"/>
                      <a:pt x="853151" y="1008407"/>
                      <a:pt x="811431" y="1018083"/>
                    </a:cubicBezTo>
                    <a:cubicBezTo>
                      <a:pt x="769106" y="1027759"/>
                      <a:pt x="737665" y="1058602"/>
                      <a:pt x="731618" y="1096702"/>
                    </a:cubicBezTo>
                    <a:cubicBezTo>
                      <a:pt x="786641" y="1129964"/>
                      <a:pt x="807803" y="1177136"/>
                      <a:pt x="793896" y="1232169"/>
                    </a:cubicBezTo>
                    <a:cubicBezTo>
                      <a:pt x="771525" y="1232773"/>
                      <a:pt x="749153" y="1232773"/>
                      <a:pt x="724362" y="1232773"/>
                    </a:cubicBezTo>
                    <a:close/>
                    <a:moveTo>
                      <a:pt x="1705093" y="507664"/>
                    </a:moveTo>
                    <a:cubicBezTo>
                      <a:pt x="1708117" y="473193"/>
                      <a:pt x="1710535" y="441140"/>
                      <a:pt x="1712954" y="409088"/>
                    </a:cubicBezTo>
                    <a:cubicBezTo>
                      <a:pt x="1721419" y="311116"/>
                      <a:pt x="1729884" y="213750"/>
                      <a:pt x="1737744" y="115778"/>
                    </a:cubicBezTo>
                    <a:cubicBezTo>
                      <a:pt x="1740163" y="86750"/>
                      <a:pt x="1727465" y="73445"/>
                      <a:pt x="1698443" y="72840"/>
                    </a:cubicBezTo>
                    <a:cubicBezTo>
                      <a:pt x="1680303" y="72236"/>
                      <a:pt x="1662164" y="72840"/>
                      <a:pt x="1644025" y="72840"/>
                    </a:cubicBezTo>
                    <a:cubicBezTo>
                      <a:pt x="1600490" y="72840"/>
                      <a:pt x="1590816" y="84331"/>
                      <a:pt x="1594444" y="127269"/>
                    </a:cubicBezTo>
                    <a:cubicBezTo>
                      <a:pt x="1602304" y="213750"/>
                      <a:pt x="1608955" y="300231"/>
                      <a:pt x="1616211" y="386712"/>
                    </a:cubicBezTo>
                    <a:cubicBezTo>
                      <a:pt x="1619839" y="427231"/>
                      <a:pt x="1623467" y="467145"/>
                      <a:pt x="1627094" y="507664"/>
                    </a:cubicBezTo>
                    <a:cubicBezTo>
                      <a:pt x="1653699" y="507664"/>
                      <a:pt x="1677885" y="507664"/>
                      <a:pt x="1705093" y="507664"/>
                    </a:cubicBezTo>
                    <a:close/>
                    <a:moveTo>
                      <a:pt x="592550" y="1409364"/>
                    </a:moveTo>
                    <a:cubicBezTo>
                      <a:pt x="581062" y="1438997"/>
                      <a:pt x="568365" y="1469236"/>
                      <a:pt x="558086" y="1495240"/>
                    </a:cubicBezTo>
                    <a:cubicBezTo>
                      <a:pt x="591341" y="1530316"/>
                      <a:pt x="621573" y="1562974"/>
                      <a:pt x="651805" y="1595631"/>
                    </a:cubicBezTo>
                    <a:cubicBezTo>
                      <a:pt x="651805" y="1567812"/>
                      <a:pt x="652410" y="1539388"/>
                      <a:pt x="651805" y="1510964"/>
                    </a:cubicBezTo>
                    <a:cubicBezTo>
                      <a:pt x="651805" y="1505521"/>
                      <a:pt x="648782" y="1499474"/>
                      <a:pt x="645759" y="1494636"/>
                    </a:cubicBezTo>
                    <a:cubicBezTo>
                      <a:pt x="628829" y="1466816"/>
                      <a:pt x="610690" y="1438997"/>
                      <a:pt x="592550" y="1409364"/>
                    </a:cubicBezTo>
                    <a:close/>
                    <a:moveTo>
                      <a:pt x="449854" y="1536364"/>
                    </a:moveTo>
                    <a:cubicBezTo>
                      <a:pt x="515760" y="1608331"/>
                      <a:pt x="582271" y="1680902"/>
                      <a:pt x="648177" y="1752869"/>
                    </a:cubicBezTo>
                    <a:cubicBezTo>
                      <a:pt x="649991" y="1751659"/>
                      <a:pt x="651805" y="1750450"/>
                      <a:pt x="653619" y="1749240"/>
                    </a:cubicBezTo>
                    <a:cubicBezTo>
                      <a:pt x="622782" y="1699045"/>
                      <a:pt x="593760" y="1647035"/>
                      <a:pt x="559295" y="1599259"/>
                    </a:cubicBezTo>
                    <a:cubicBezTo>
                      <a:pt x="533295" y="1564183"/>
                      <a:pt x="495203" y="1543621"/>
                      <a:pt x="449854" y="1536364"/>
                    </a:cubicBezTo>
                    <a:close/>
                  </a:path>
                </a:pathLst>
              </a:custGeom>
              <a:grpFill/>
              <a:ln w="6040" cap="flat">
                <a:noFill/>
                <a:prstDash val="solid"/>
                <a:miter/>
              </a:ln>
            </p:spPr>
            <p:txBody>
              <a:bodyPr rtlCol="0" anchor="ctr"/>
              <a:lstStyle/>
              <a:p>
                <a:endParaRPr lang="en-US"/>
              </a:p>
            </p:txBody>
          </p:sp>
          <p:sp>
            <p:nvSpPr>
              <p:cNvPr id="40" name="Freeform 10">
                <a:extLst>
                  <a:ext uri="{FF2B5EF4-FFF2-40B4-BE49-F238E27FC236}">
                    <a16:creationId xmlns:a16="http://schemas.microsoft.com/office/drawing/2014/main" id="{BE5CB874-D74F-D936-0020-3F252FA15635}"/>
                  </a:ext>
                </a:extLst>
              </p:cNvPr>
              <p:cNvSpPr/>
              <p:nvPr/>
            </p:nvSpPr>
            <p:spPr>
              <a:xfrm>
                <a:off x="6302163" y="3016662"/>
                <a:ext cx="272089" cy="273352"/>
              </a:xfrm>
              <a:custGeom>
                <a:avLst/>
                <a:gdLst>
                  <a:gd name="connsiteX0" fmla="*/ 272089 w 272089"/>
                  <a:gd name="connsiteY0" fmla="*/ 216505 h 273352"/>
                  <a:gd name="connsiteX1" fmla="*/ 219485 w 272089"/>
                  <a:gd name="connsiteY1" fmla="*/ 270329 h 273352"/>
                  <a:gd name="connsiteX2" fmla="*/ 139673 w 272089"/>
                  <a:gd name="connsiteY2" fmla="*/ 186267 h 273352"/>
                  <a:gd name="connsiteX3" fmla="*/ 58046 w 272089"/>
                  <a:gd name="connsiteY3" fmla="*/ 273352 h 273352"/>
                  <a:gd name="connsiteX4" fmla="*/ 3023 w 272089"/>
                  <a:gd name="connsiteY4" fmla="*/ 217109 h 273352"/>
                  <a:gd name="connsiteX5" fmla="*/ 88882 w 272089"/>
                  <a:gd name="connsiteY5" fmla="*/ 137281 h 273352"/>
                  <a:gd name="connsiteX6" fmla="*/ 0 w 272089"/>
                  <a:gd name="connsiteY6" fmla="*/ 56243 h 273352"/>
                  <a:gd name="connsiteX7" fmla="*/ 54418 w 272089"/>
                  <a:gd name="connsiteY7" fmla="*/ 4838 h 273352"/>
                  <a:gd name="connsiteX8" fmla="*/ 136649 w 272089"/>
                  <a:gd name="connsiteY8" fmla="*/ 89505 h 273352"/>
                  <a:gd name="connsiteX9" fmla="*/ 217067 w 272089"/>
                  <a:gd name="connsiteY9" fmla="*/ 0 h 273352"/>
                  <a:gd name="connsiteX10" fmla="*/ 270880 w 272089"/>
                  <a:gd name="connsiteY10" fmla="*/ 54429 h 273352"/>
                  <a:gd name="connsiteX11" fmla="*/ 185021 w 272089"/>
                  <a:gd name="connsiteY11" fmla="*/ 135467 h 273352"/>
                  <a:gd name="connsiteX12" fmla="*/ 272089 w 272089"/>
                  <a:gd name="connsiteY12" fmla="*/ 216505 h 27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352">
                    <a:moveTo>
                      <a:pt x="272089" y="216505"/>
                    </a:moveTo>
                    <a:cubicBezTo>
                      <a:pt x="252136" y="237067"/>
                      <a:pt x="236415" y="252790"/>
                      <a:pt x="219485" y="270329"/>
                    </a:cubicBezTo>
                    <a:cubicBezTo>
                      <a:pt x="192881" y="242509"/>
                      <a:pt x="166882" y="215295"/>
                      <a:pt x="139673" y="186267"/>
                    </a:cubicBezTo>
                    <a:cubicBezTo>
                      <a:pt x="110650" y="217109"/>
                      <a:pt x="84650" y="244929"/>
                      <a:pt x="58046" y="273352"/>
                    </a:cubicBezTo>
                    <a:cubicBezTo>
                      <a:pt x="37488" y="252790"/>
                      <a:pt x="21767" y="236462"/>
                      <a:pt x="3023" y="217109"/>
                    </a:cubicBezTo>
                    <a:cubicBezTo>
                      <a:pt x="30837" y="191709"/>
                      <a:pt x="58046" y="166310"/>
                      <a:pt x="88882" y="137281"/>
                    </a:cubicBezTo>
                    <a:cubicBezTo>
                      <a:pt x="57441" y="108857"/>
                      <a:pt x="29023" y="82852"/>
                      <a:pt x="0" y="56243"/>
                    </a:cubicBezTo>
                    <a:cubicBezTo>
                      <a:pt x="20558" y="36286"/>
                      <a:pt x="36883" y="21167"/>
                      <a:pt x="54418" y="4838"/>
                    </a:cubicBezTo>
                    <a:cubicBezTo>
                      <a:pt x="79813" y="30843"/>
                      <a:pt x="106417" y="58057"/>
                      <a:pt x="136649" y="89505"/>
                    </a:cubicBezTo>
                    <a:cubicBezTo>
                      <a:pt x="165672" y="57452"/>
                      <a:pt x="191067" y="29028"/>
                      <a:pt x="217067" y="0"/>
                    </a:cubicBezTo>
                    <a:cubicBezTo>
                      <a:pt x="237020" y="19957"/>
                      <a:pt x="252741" y="36286"/>
                      <a:pt x="270880" y="54429"/>
                    </a:cubicBezTo>
                    <a:cubicBezTo>
                      <a:pt x="243066" y="81038"/>
                      <a:pt x="215253" y="107043"/>
                      <a:pt x="185021" y="135467"/>
                    </a:cubicBezTo>
                    <a:cubicBezTo>
                      <a:pt x="215857" y="164495"/>
                      <a:pt x="243066" y="189895"/>
                      <a:pt x="272089" y="216505"/>
                    </a:cubicBezTo>
                    <a:close/>
                  </a:path>
                </a:pathLst>
              </a:custGeom>
              <a:grpFill/>
              <a:ln w="6040" cap="flat">
                <a:noFill/>
                <a:prstDash val="solid"/>
                <a:miter/>
              </a:ln>
            </p:spPr>
            <p:txBody>
              <a:bodyPr rtlCol="0" anchor="ctr"/>
              <a:lstStyle/>
              <a:p>
                <a:endParaRPr lang="en-US"/>
              </a:p>
            </p:txBody>
          </p:sp>
          <p:sp>
            <p:nvSpPr>
              <p:cNvPr id="41" name="Freeform 11">
                <a:extLst>
                  <a:ext uri="{FF2B5EF4-FFF2-40B4-BE49-F238E27FC236}">
                    <a16:creationId xmlns:a16="http://schemas.microsoft.com/office/drawing/2014/main" id="{3365314A-63DE-4A09-A5D1-7D4EF90D181C}"/>
                  </a:ext>
                </a:extLst>
              </p:cNvPr>
              <p:cNvSpPr/>
              <p:nvPr/>
            </p:nvSpPr>
            <p:spPr>
              <a:xfrm>
                <a:off x="6628065" y="3016057"/>
                <a:ext cx="272089" cy="273957"/>
              </a:xfrm>
              <a:custGeom>
                <a:avLst/>
                <a:gdLst>
                  <a:gd name="connsiteX0" fmla="*/ 58046 w 272089"/>
                  <a:gd name="connsiteY0" fmla="*/ 4838 h 273957"/>
                  <a:gd name="connsiteX1" fmla="*/ 136045 w 272089"/>
                  <a:gd name="connsiteY1" fmla="*/ 89505 h 273957"/>
                  <a:gd name="connsiteX2" fmla="*/ 215858 w 272089"/>
                  <a:gd name="connsiteY2" fmla="*/ 0 h 273957"/>
                  <a:gd name="connsiteX3" fmla="*/ 269066 w 272089"/>
                  <a:gd name="connsiteY3" fmla="*/ 55033 h 273957"/>
                  <a:gd name="connsiteX4" fmla="*/ 183812 w 272089"/>
                  <a:gd name="connsiteY4" fmla="*/ 135467 h 273957"/>
                  <a:gd name="connsiteX5" fmla="*/ 272089 w 272089"/>
                  <a:gd name="connsiteY5" fmla="*/ 216505 h 273957"/>
                  <a:gd name="connsiteX6" fmla="*/ 217067 w 272089"/>
                  <a:gd name="connsiteY6" fmla="*/ 266095 h 273957"/>
                  <a:gd name="connsiteX7" fmla="*/ 140882 w 272089"/>
                  <a:gd name="connsiteY7" fmla="*/ 187476 h 273957"/>
                  <a:gd name="connsiteX8" fmla="*/ 58046 w 272089"/>
                  <a:gd name="connsiteY8" fmla="*/ 273957 h 273957"/>
                  <a:gd name="connsiteX9" fmla="*/ 5442 w 272089"/>
                  <a:gd name="connsiteY9" fmla="*/ 216505 h 273957"/>
                  <a:gd name="connsiteX10" fmla="*/ 88278 w 272089"/>
                  <a:gd name="connsiteY10" fmla="*/ 139095 h 273957"/>
                  <a:gd name="connsiteX11" fmla="*/ 0 w 272089"/>
                  <a:gd name="connsiteY11" fmla="*/ 57452 h 273957"/>
                  <a:gd name="connsiteX12" fmla="*/ 58046 w 272089"/>
                  <a:gd name="connsiteY12" fmla="*/ 4838 h 2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957">
                    <a:moveTo>
                      <a:pt x="58046" y="4838"/>
                    </a:moveTo>
                    <a:cubicBezTo>
                      <a:pt x="81627" y="30843"/>
                      <a:pt x="107022" y="58057"/>
                      <a:pt x="136045" y="89505"/>
                    </a:cubicBezTo>
                    <a:cubicBezTo>
                      <a:pt x="164463" y="58057"/>
                      <a:pt x="189858" y="29633"/>
                      <a:pt x="215858" y="0"/>
                    </a:cubicBezTo>
                    <a:cubicBezTo>
                      <a:pt x="235811" y="20562"/>
                      <a:pt x="251531" y="36891"/>
                      <a:pt x="269066" y="55033"/>
                    </a:cubicBezTo>
                    <a:cubicBezTo>
                      <a:pt x="241857" y="80433"/>
                      <a:pt x="214044" y="106438"/>
                      <a:pt x="183812" y="135467"/>
                    </a:cubicBezTo>
                    <a:cubicBezTo>
                      <a:pt x="215858" y="164495"/>
                      <a:pt x="243067" y="189895"/>
                      <a:pt x="272089" y="216505"/>
                    </a:cubicBezTo>
                    <a:cubicBezTo>
                      <a:pt x="250927" y="235252"/>
                      <a:pt x="233997" y="250976"/>
                      <a:pt x="217067" y="266095"/>
                    </a:cubicBezTo>
                    <a:cubicBezTo>
                      <a:pt x="194090" y="242510"/>
                      <a:pt x="168091" y="215295"/>
                      <a:pt x="140882" y="187476"/>
                    </a:cubicBezTo>
                    <a:cubicBezTo>
                      <a:pt x="111254" y="218319"/>
                      <a:pt x="85255" y="245533"/>
                      <a:pt x="58046" y="273957"/>
                    </a:cubicBezTo>
                    <a:cubicBezTo>
                      <a:pt x="38092" y="252186"/>
                      <a:pt x="22372" y="235252"/>
                      <a:pt x="5442" y="216505"/>
                    </a:cubicBezTo>
                    <a:cubicBezTo>
                      <a:pt x="30837" y="192919"/>
                      <a:pt x="58046" y="166914"/>
                      <a:pt x="88278" y="139095"/>
                    </a:cubicBezTo>
                    <a:cubicBezTo>
                      <a:pt x="56837" y="110067"/>
                      <a:pt x="29023" y="84667"/>
                      <a:pt x="0" y="57452"/>
                    </a:cubicBezTo>
                    <a:cubicBezTo>
                      <a:pt x="20558" y="38705"/>
                      <a:pt x="37488" y="23586"/>
                      <a:pt x="58046" y="4838"/>
                    </a:cubicBezTo>
                    <a:close/>
                  </a:path>
                </a:pathLst>
              </a:custGeom>
              <a:grpFill/>
              <a:ln w="6040" cap="flat">
                <a:noFill/>
                <a:prstDash val="solid"/>
                <a:miter/>
              </a:ln>
            </p:spPr>
            <p:txBody>
              <a:bodyPr rtlCol="0" anchor="ctr"/>
              <a:lstStyle/>
              <a:p>
                <a:endParaRPr lang="en-US"/>
              </a:p>
            </p:txBody>
          </p:sp>
          <p:sp>
            <p:nvSpPr>
              <p:cNvPr id="42" name="Freeform 12">
                <a:extLst>
                  <a:ext uri="{FF2B5EF4-FFF2-40B4-BE49-F238E27FC236}">
                    <a16:creationId xmlns:a16="http://schemas.microsoft.com/office/drawing/2014/main" id="{490E8C0D-34DF-A5AA-C528-D2D7D4BAFB65}"/>
                  </a:ext>
                </a:extLst>
              </p:cNvPr>
              <p:cNvSpPr/>
              <p:nvPr/>
            </p:nvSpPr>
            <p:spPr>
              <a:xfrm>
                <a:off x="6956991" y="3016662"/>
                <a:ext cx="270275" cy="271537"/>
              </a:xfrm>
              <a:custGeom>
                <a:avLst/>
                <a:gdLst>
                  <a:gd name="connsiteX0" fmla="*/ 58650 w 270275"/>
                  <a:gd name="connsiteY0" fmla="*/ 6048 h 271537"/>
                  <a:gd name="connsiteX1" fmla="*/ 91301 w 270275"/>
                  <a:gd name="connsiteY1" fmla="*/ 42938 h 271537"/>
                  <a:gd name="connsiteX2" fmla="*/ 131207 w 270275"/>
                  <a:gd name="connsiteY2" fmla="*/ 85876 h 271537"/>
                  <a:gd name="connsiteX3" fmla="*/ 214043 w 270275"/>
                  <a:gd name="connsiteY3" fmla="*/ 0 h 271537"/>
                  <a:gd name="connsiteX4" fmla="*/ 264229 w 270275"/>
                  <a:gd name="connsiteY4" fmla="*/ 54429 h 271537"/>
                  <a:gd name="connsiteX5" fmla="*/ 178974 w 270275"/>
                  <a:gd name="connsiteY5" fmla="*/ 134862 h 271537"/>
                  <a:gd name="connsiteX6" fmla="*/ 270275 w 270275"/>
                  <a:gd name="connsiteY6" fmla="*/ 216505 h 271537"/>
                  <a:gd name="connsiteX7" fmla="*/ 215253 w 270275"/>
                  <a:gd name="connsiteY7" fmla="*/ 269724 h 271537"/>
                  <a:gd name="connsiteX8" fmla="*/ 136045 w 270275"/>
                  <a:gd name="connsiteY8" fmla="*/ 185057 h 271537"/>
                  <a:gd name="connsiteX9" fmla="*/ 53813 w 270275"/>
                  <a:gd name="connsiteY9" fmla="*/ 271538 h 271537"/>
                  <a:gd name="connsiteX10" fmla="*/ 4232 w 270275"/>
                  <a:gd name="connsiteY10" fmla="*/ 217109 h 271537"/>
                  <a:gd name="connsiteX11" fmla="*/ 81627 w 270275"/>
                  <a:gd name="connsiteY11" fmla="*/ 142119 h 271537"/>
                  <a:gd name="connsiteX12" fmla="*/ 0 w 270275"/>
                  <a:gd name="connsiteY12" fmla="*/ 62895 h 271537"/>
                  <a:gd name="connsiteX13" fmla="*/ 58650 w 270275"/>
                  <a:gd name="connsiteY13" fmla="*/ 6048 h 2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275" h="271537">
                    <a:moveTo>
                      <a:pt x="58650" y="6048"/>
                    </a:moveTo>
                    <a:cubicBezTo>
                      <a:pt x="66511" y="15119"/>
                      <a:pt x="79208" y="29028"/>
                      <a:pt x="91301" y="42938"/>
                    </a:cubicBezTo>
                    <a:cubicBezTo>
                      <a:pt x="103998" y="56848"/>
                      <a:pt x="116696" y="70757"/>
                      <a:pt x="131207" y="85876"/>
                    </a:cubicBezTo>
                    <a:cubicBezTo>
                      <a:pt x="160230" y="55638"/>
                      <a:pt x="186230" y="28424"/>
                      <a:pt x="214043" y="0"/>
                    </a:cubicBezTo>
                    <a:cubicBezTo>
                      <a:pt x="232788" y="19957"/>
                      <a:pt x="247904" y="36286"/>
                      <a:pt x="264229" y="54429"/>
                    </a:cubicBezTo>
                    <a:cubicBezTo>
                      <a:pt x="238229" y="79224"/>
                      <a:pt x="210416" y="105229"/>
                      <a:pt x="178974" y="134862"/>
                    </a:cubicBezTo>
                    <a:cubicBezTo>
                      <a:pt x="212230" y="165100"/>
                      <a:pt x="240648" y="190500"/>
                      <a:pt x="270275" y="216505"/>
                    </a:cubicBezTo>
                    <a:cubicBezTo>
                      <a:pt x="249718" y="236462"/>
                      <a:pt x="233392" y="252186"/>
                      <a:pt x="215253" y="269724"/>
                    </a:cubicBezTo>
                    <a:cubicBezTo>
                      <a:pt x="189858" y="242509"/>
                      <a:pt x="163858" y="214690"/>
                      <a:pt x="136045" y="185057"/>
                    </a:cubicBezTo>
                    <a:cubicBezTo>
                      <a:pt x="106417" y="215900"/>
                      <a:pt x="80417" y="243114"/>
                      <a:pt x="53813" y="271538"/>
                    </a:cubicBezTo>
                    <a:cubicBezTo>
                      <a:pt x="35674" y="251581"/>
                      <a:pt x="20558" y="234648"/>
                      <a:pt x="4232" y="217109"/>
                    </a:cubicBezTo>
                    <a:cubicBezTo>
                      <a:pt x="28418" y="193524"/>
                      <a:pt x="55022" y="167519"/>
                      <a:pt x="81627" y="142119"/>
                    </a:cubicBezTo>
                    <a:cubicBezTo>
                      <a:pt x="51999" y="113090"/>
                      <a:pt x="24790" y="87086"/>
                      <a:pt x="0" y="62895"/>
                    </a:cubicBezTo>
                    <a:cubicBezTo>
                      <a:pt x="21163" y="42333"/>
                      <a:pt x="38092" y="26005"/>
                      <a:pt x="58650" y="6048"/>
                    </a:cubicBezTo>
                    <a:close/>
                  </a:path>
                </a:pathLst>
              </a:custGeom>
              <a:grpFill/>
              <a:ln w="6040" cap="flat">
                <a:noFill/>
                <a:prstDash val="solid"/>
                <a:miter/>
              </a:ln>
            </p:spPr>
            <p:txBody>
              <a:bodyPr rtlCol="0" anchor="ctr"/>
              <a:lstStyle/>
              <a:p>
                <a:endParaRPr lang="en-US"/>
              </a:p>
            </p:txBody>
          </p:sp>
          <p:sp>
            <p:nvSpPr>
              <p:cNvPr id="43" name="Freeform 13">
                <a:extLst>
                  <a:ext uri="{FF2B5EF4-FFF2-40B4-BE49-F238E27FC236}">
                    <a16:creationId xmlns:a16="http://schemas.microsoft.com/office/drawing/2014/main" id="{25CB8805-4EAE-E457-E75A-8AF9869B906C}"/>
                  </a:ext>
                </a:extLst>
              </p:cNvPr>
              <p:cNvSpPr/>
              <p:nvPr/>
            </p:nvSpPr>
            <p:spPr>
              <a:xfrm>
                <a:off x="6655879" y="2754800"/>
                <a:ext cx="217067" cy="217714"/>
              </a:xfrm>
              <a:custGeom>
                <a:avLst/>
                <a:gdLst>
                  <a:gd name="connsiteX0" fmla="*/ 217067 w 217067"/>
                  <a:gd name="connsiteY0" fmla="*/ 108252 h 217714"/>
                  <a:gd name="connsiteX1" fmla="*/ 107627 w 217067"/>
                  <a:gd name="connsiteY1" fmla="*/ 217714 h 217714"/>
                  <a:gd name="connsiteX2" fmla="*/ 0 w 217067"/>
                  <a:gd name="connsiteY2" fmla="*/ 109462 h 217714"/>
                  <a:gd name="connsiteX3" fmla="*/ 109441 w 217067"/>
                  <a:gd name="connsiteY3" fmla="*/ 0 h 217714"/>
                  <a:gd name="connsiteX4" fmla="*/ 217067 w 217067"/>
                  <a:gd name="connsiteY4" fmla="*/ 108252 h 217714"/>
                  <a:gd name="connsiteX5" fmla="*/ 108231 w 217067"/>
                  <a:gd name="connsiteY5" fmla="*/ 144538 h 217714"/>
                  <a:gd name="connsiteX6" fmla="*/ 144510 w 217067"/>
                  <a:gd name="connsiteY6" fmla="*/ 108857 h 217714"/>
                  <a:gd name="connsiteX7" fmla="*/ 108836 w 217067"/>
                  <a:gd name="connsiteY7" fmla="*/ 72571 h 217714"/>
                  <a:gd name="connsiteX8" fmla="*/ 72557 w 217067"/>
                  <a:gd name="connsiteY8" fmla="*/ 108252 h 217714"/>
                  <a:gd name="connsiteX9" fmla="*/ 108231 w 217067"/>
                  <a:gd name="connsiteY9" fmla="*/ 144538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067" h="217714">
                    <a:moveTo>
                      <a:pt x="217067" y="108252"/>
                    </a:moveTo>
                    <a:cubicBezTo>
                      <a:pt x="217067" y="168124"/>
                      <a:pt x="168091" y="217714"/>
                      <a:pt x="107627" y="217714"/>
                    </a:cubicBezTo>
                    <a:cubicBezTo>
                      <a:pt x="48371" y="217109"/>
                      <a:pt x="0" y="168729"/>
                      <a:pt x="0" y="109462"/>
                    </a:cubicBezTo>
                    <a:cubicBezTo>
                      <a:pt x="0" y="48986"/>
                      <a:pt x="48976" y="0"/>
                      <a:pt x="109441" y="0"/>
                    </a:cubicBezTo>
                    <a:cubicBezTo>
                      <a:pt x="168091" y="0"/>
                      <a:pt x="217067" y="48986"/>
                      <a:pt x="217067" y="108252"/>
                    </a:cubicBezTo>
                    <a:close/>
                    <a:moveTo>
                      <a:pt x="108231" y="144538"/>
                    </a:moveTo>
                    <a:cubicBezTo>
                      <a:pt x="127580" y="144538"/>
                      <a:pt x="144510" y="128210"/>
                      <a:pt x="144510" y="108857"/>
                    </a:cubicBezTo>
                    <a:cubicBezTo>
                      <a:pt x="144510" y="89505"/>
                      <a:pt x="128184" y="72571"/>
                      <a:pt x="108836" y="72571"/>
                    </a:cubicBezTo>
                    <a:cubicBezTo>
                      <a:pt x="89487" y="72571"/>
                      <a:pt x="72557" y="88900"/>
                      <a:pt x="72557" y="108252"/>
                    </a:cubicBezTo>
                    <a:cubicBezTo>
                      <a:pt x="72557" y="127605"/>
                      <a:pt x="88278" y="144538"/>
                      <a:pt x="108231" y="144538"/>
                    </a:cubicBezTo>
                    <a:close/>
                  </a:path>
                </a:pathLst>
              </a:custGeom>
              <a:grpFill/>
              <a:ln w="6040" cap="flat">
                <a:noFill/>
                <a:prstDash val="solid"/>
                <a:miter/>
              </a:ln>
            </p:spPr>
            <p:txBody>
              <a:bodyPr rtlCol="0" anchor="ctr"/>
              <a:lstStyle/>
              <a:p>
                <a:endParaRPr lang="en-US"/>
              </a:p>
            </p:txBody>
          </p:sp>
        </p:grpSp>
        <p:grpSp>
          <p:nvGrpSpPr>
            <p:cNvPr id="34" name="Graphic 3">
              <a:extLst>
                <a:ext uri="{FF2B5EF4-FFF2-40B4-BE49-F238E27FC236}">
                  <a16:creationId xmlns:a16="http://schemas.microsoft.com/office/drawing/2014/main" id="{95C4A663-E639-DF7F-B999-DCFDC19492DC}"/>
                </a:ext>
              </a:extLst>
            </p:cNvPr>
            <p:cNvGrpSpPr/>
            <p:nvPr/>
          </p:nvGrpSpPr>
          <p:grpSpPr>
            <a:xfrm>
              <a:off x="8878245" y="2200268"/>
              <a:ext cx="144167" cy="725714"/>
              <a:chOff x="6692066" y="2173624"/>
              <a:chExt cx="144167" cy="725714"/>
            </a:xfrm>
            <a:grpFill/>
          </p:grpSpPr>
          <p:sp>
            <p:nvSpPr>
              <p:cNvPr id="35" name="Freeform 15">
                <a:extLst>
                  <a:ext uri="{FF2B5EF4-FFF2-40B4-BE49-F238E27FC236}">
                    <a16:creationId xmlns:a16="http://schemas.microsoft.com/office/drawing/2014/main" id="{4FA6EC0C-2E42-A3A8-6D84-3FA1FF33031B}"/>
                  </a:ext>
                </a:extLst>
              </p:cNvPr>
              <p:cNvSpPr/>
              <p:nvPr/>
            </p:nvSpPr>
            <p:spPr>
              <a:xfrm>
                <a:off x="6692066" y="2173624"/>
                <a:ext cx="144167" cy="434823"/>
              </a:xfrm>
              <a:custGeom>
                <a:avLst/>
                <a:gdLst>
                  <a:gd name="connsiteX0" fmla="*/ 111346 w 144167"/>
                  <a:gd name="connsiteY0" fmla="*/ 434824 h 434823"/>
                  <a:gd name="connsiteX1" fmla="*/ 33347 w 144167"/>
                  <a:gd name="connsiteY1" fmla="*/ 434824 h 434823"/>
                  <a:gd name="connsiteX2" fmla="*/ 22464 w 144167"/>
                  <a:gd name="connsiteY2" fmla="*/ 313872 h 434823"/>
                  <a:gd name="connsiteX3" fmla="*/ 697 w 144167"/>
                  <a:gd name="connsiteY3" fmla="*/ 54429 h 434823"/>
                  <a:gd name="connsiteX4" fmla="*/ 50278 w 144167"/>
                  <a:gd name="connsiteY4" fmla="*/ 0 h 434823"/>
                  <a:gd name="connsiteX5" fmla="*/ 104696 w 144167"/>
                  <a:gd name="connsiteY5" fmla="*/ 0 h 434823"/>
                  <a:gd name="connsiteX6" fmla="*/ 143997 w 144167"/>
                  <a:gd name="connsiteY6" fmla="*/ 42938 h 434823"/>
                  <a:gd name="connsiteX7" fmla="*/ 119207 w 144167"/>
                  <a:gd name="connsiteY7" fmla="*/ 336248 h 434823"/>
                  <a:gd name="connsiteX8" fmla="*/ 111346 w 144167"/>
                  <a:gd name="connsiteY8" fmla="*/ 434824 h 43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67" h="434823">
                    <a:moveTo>
                      <a:pt x="111346" y="434824"/>
                    </a:moveTo>
                    <a:cubicBezTo>
                      <a:pt x="84138" y="434824"/>
                      <a:pt x="60556" y="434824"/>
                      <a:pt x="33347" y="434824"/>
                    </a:cubicBezTo>
                    <a:cubicBezTo>
                      <a:pt x="29720" y="394305"/>
                      <a:pt x="26092" y="353786"/>
                      <a:pt x="22464" y="313872"/>
                    </a:cubicBezTo>
                    <a:cubicBezTo>
                      <a:pt x="15208" y="227391"/>
                      <a:pt x="8557" y="140910"/>
                      <a:pt x="697" y="54429"/>
                    </a:cubicBezTo>
                    <a:cubicBezTo>
                      <a:pt x="-2931" y="11491"/>
                      <a:pt x="6743" y="0"/>
                      <a:pt x="50278" y="0"/>
                    </a:cubicBezTo>
                    <a:cubicBezTo>
                      <a:pt x="68417" y="0"/>
                      <a:pt x="86556" y="0"/>
                      <a:pt x="104696" y="0"/>
                    </a:cubicBezTo>
                    <a:cubicBezTo>
                      <a:pt x="133113" y="605"/>
                      <a:pt x="145811" y="13910"/>
                      <a:pt x="143997" y="42938"/>
                    </a:cubicBezTo>
                    <a:cubicBezTo>
                      <a:pt x="136137" y="140910"/>
                      <a:pt x="127672" y="238276"/>
                      <a:pt x="119207" y="336248"/>
                    </a:cubicBezTo>
                    <a:cubicBezTo>
                      <a:pt x="116788" y="368905"/>
                      <a:pt x="114370" y="400957"/>
                      <a:pt x="111346" y="434824"/>
                    </a:cubicBezTo>
                    <a:close/>
                  </a:path>
                </a:pathLst>
              </a:custGeom>
              <a:solidFill>
                <a:srgbClr val="2094D2"/>
              </a:solidFill>
              <a:ln w="6040" cap="flat">
                <a:noFill/>
                <a:prstDash val="solid"/>
                <a:miter/>
              </a:ln>
            </p:spPr>
            <p:txBody>
              <a:bodyPr rtlCol="0" anchor="ctr"/>
              <a:lstStyle/>
              <a:p>
                <a:endParaRPr lang="en-US"/>
              </a:p>
            </p:txBody>
          </p:sp>
          <p:sp>
            <p:nvSpPr>
              <p:cNvPr id="36" name="Freeform 16">
                <a:extLst>
                  <a:ext uri="{FF2B5EF4-FFF2-40B4-BE49-F238E27FC236}">
                    <a16:creationId xmlns:a16="http://schemas.microsoft.com/office/drawing/2014/main" id="{906DF1CB-454D-4024-512F-F073E6E69E2E}"/>
                  </a:ext>
                </a:extLst>
              </p:cNvPr>
              <p:cNvSpPr/>
              <p:nvPr/>
            </p:nvSpPr>
            <p:spPr>
              <a:xfrm>
                <a:off x="6728436" y="2827355"/>
                <a:ext cx="71952" cy="71982"/>
              </a:xfrm>
              <a:custGeom>
                <a:avLst/>
                <a:gdLst>
                  <a:gd name="connsiteX0" fmla="*/ 35674 w 71952"/>
                  <a:gd name="connsiteY0" fmla="*/ 71983 h 71982"/>
                  <a:gd name="connsiteX1" fmla="*/ 0 w 71952"/>
                  <a:gd name="connsiteY1" fmla="*/ 35697 h 71982"/>
                  <a:gd name="connsiteX2" fmla="*/ 36279 w 71952"/>
                  <a:gd name="connsiteY2" fmla="*/ 16 h 71982"/>
                  <a:gd name="connsiteX3" fmla="*/ 71953 w 71952"/>
                  <a:gd name="connsiteY3" fmla="*/ 36302 h 71982"/>
                  <a:gd name="connsiteX4" fmla="*/ 35674 w 71952"/>
                  <a:gd name="connsiteY4" fmla="*/ 71983 h 7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2" h="71982">
                    <a:moveTo>
                      <a:pt x="35674" y="71983"/>
                    </a:moveTo>
                    <a:cubicBezTo>
                      <a:pt x="16325" y="71983"/>
                      <a:pt x="0" y="55050"/>
                      <a:pt x="0" y="35697"/>
                    </a:cubicBezTo>
                    <a:cubicBezTo>
                      <a:pt x="0" y="15740"/>
                      <a:pt x="16930" y="-589"/>
                      <a:pt x="36279" y="16"/>
                    </a:cubicBezTo>
                    <a:cubicBezTo>
                      <a:pt x="55627" y="16"/>
                      <a:pt x="71953" y="16950"/>
                      <a:pt x="71953" y="36302"/>
                    </a:cubicBezTo>
                    <a:cubicBezTo>
                      <a:pt x="71953" y="55654"/>
                      <a:pt x="55023" y="71983"/>
                      <a:pt x="35674" y="71983"/>
                    </a:cubicBezTo>
                    <a:close/>
                  </a:path>
                </a:pathLst>
              </a:custGeom>
              <a:solidFill>
                <a:srgbClr val="2094D2"/>
              </a:solidFill>
              <a:ln w="6040" cap="flat">
                <a:noFill/>
                <a:prstDash val="solid"/>
                <a:miter/>
              </a:ln>
            </p:spPr>
            <p:txBody>
              <a:bodyPr rtlCol="0" anchor="ctr"/>
              <a:lstStyle/>
              <a:p>
                <a:endParaRPr lang="en-US"/>
              </a:p>
            </p:txBody>
          </p:sp>
        </p:grpSp>
      </p:grpSp>
      <p:grpSp>
        <p:nvGrpSpPr>
          <p:cNvPr id="44" name="Group 43">
            <a:extLst>
              <a:ext uri="{FF2B5EF4-FFF2-40B4-BE49-F238E27FC236}">
                <a16:creationId xmlns:a16="http://schemas.microsoft.com/office/drawing/2014/main" id="{AC0ACB27-E477-284D-1779-58AFBAB6578B}"/>
              </a:ext>
            </a:extLst>
          </p:cNvPr>
          <p:cNvGrpSpPr/>
          <p:nvPr/>
        </p:nvGrpSpPr>
        <p:grpSpPr>
          <a:xfrm>
            <a:off x="6013938" y="5128387"/>
            <a:ext cx="848868" cy="857185"/>
            <a:chOff x="4584188" y="522438"/>
            <a:chExt cx="1292943" cy="1284227"/>
          </a:xfrm>
          <a:solidFill>
            <a:schemeClr val="bg1"/>
          </a:solidFill>
        </p:grpSpPr>
        <p:grpSp>
          <p:nvGrpSpPr>
            <p:cNvPr id="45" name="Graphic 24">
              <a:extLst>
                <a:ext uri="{FF2B5EF4-FFF2-40B4-BE49-F238E27FC236}">
                  <a16:creationId xmlns:a16="http://schemas.microsoft.com/office/drawing/2014/main" id="{A7AEF299-706B-1B14-CDD0-7A8D0269351D}"/>
                </a:ext>
              </a:extLst>
            </p:cNvPr>
            <p:cNvGrpSpPr/>
            <p:nvPr/>
          </p:nvGrpSpPr>
          <p:grpSpPr>
            <a:xfrm>
              <a:off x="5099909" y="1002440"/>
              <a:ext cx="720240" cy="720592"/>
              <a:chOff x="5098372" y="991465"/>
              <a:chExt cx="720240" cy="720592"/>
            </a:xfrm>
            <a:grpFill/>
          </p:grpSpPr>
          <p:sp>
            <p:nvSpPr>
              <p:cNvPr id="56" name="Freeform 29">
                <a:extLst>
                  <a:ext uri="{FF2B5EF4-FFF2-40B4-BE49-F238E27FC236}">
                    <a16:creationId xmlns:a16="http://schemas.microsoft.com/office/drawing/2014/main" id="{375435A5-016A-5F71-3B0B-E69D4CC8DCA2}"/>
                  </a:ext>
                </a:extLst>
              </p:cNvPr>
              <p:cNvSpPr/>
              <p:nvPr/>
            </p:nvSpPr>
            <p:spPr>
              <a:xfrm>
                <a:off x="5427325" y="991465"/>
                <a:ext cx="391287" cy="390774"/>
              </a:xfrm>
              <a:custGeom>
                <a:avLst/>
                <a:gdLst>
                  <a:gd name="connsiteX0" fmla="*/ 114183 w 391287"/>
                  <a:gd name="connsiteY0" fmla="*/ 382826 h 390774"/>
                  <a:gd name="connsiteX1" fmla="*/ 154792 w 391287"/>
                  <a:gd name="connsiteY1" fmla="*/ 344223 h 390774"/>
                  <a:gd name="connsiteX2" fmla="*/ 165777 w 391287"/>
                  <a:gd name="connsiteY2" fmla="*/ 340562 h 390774"/>
                  <a:gd name="connsiteX3" fmla="*/ 252987 w 391287"/>
                  <a:gd name="connsiteY3" fmla="*/ 302957 h 390774"/>
                  <a:gd name="connsiteX4" fmla="*/ 310240 w 391287"/>
                  <a:gd name="connsiteY4" fmla="*/ 245052 h 390774"/>
                  <a:gd name="connsiteX5" fmla="*/ 251323 w 391287"/>
                  <a:gd name="connsiteY5" fmla="*/ 54698 h 390774"/>
                  <a:gd name="connsiteX6" fmla="*/ 146471 w 391287"/>
                  <a:gd name="connsiteY6" fmla="*/ 81654 h 390774"/>
                  <a:gd name="connsiteX7" fmla="*/ 81562 w 391287"/>
                  <a:gd name="connsiteY7" fmla="*/ 146214 h 390774"/>
                  <a:gd name="connsiteX8" fmla="*/ 50606 w 391287"/>
                  <a:gd name="connsiteY8" fmla="*/ 223754 h 390774"/>
                  <a:gd name="connsiteX9" fmla="*/ 43282 w 391287"/>
                  <a:gd name="connsiteY9" fmla="*/ 240726 h 390774"/>
                  <a:gd name="connsiteX10" fmla="*/ 8997 w 391287"/>
                  <a:gd name="connsiteY10" fmla="*/ 276667 h 390774"/>
                  <a:gd name="connsiteX11" fmla="*/ 676 w 391287"/>
                  <a:gd name="connsiteY11" fmla="*/ 211108 h 390774"/>
                  <a:gd name="connsiteX12" fmla="*/ 49940 w 391287"/>
                  <a:gd name="connsiteY12" fmla="*/ 105282 h 390774"/>
                  <a:gd name="connsiteX13" fmla="*/ 106860 w 391287"/>
                  <a:gd name="connsiteY13" fmla="*/ 48708 h 390774"/>
                  <a:gd name="connsiteX14" fmla="*/ 292265 w 391287"/>
                  <a:gd name="connsiteY14" fmla="*/ 14430 h 390774"/>
                  <a:gd name="connsiteX15" fmla="*/ 391126 w 391287"/>
                  <a:gd name="connsiteY15" fmla="*/ 174834 h 390774"/>
                  <a:gd name="connsiteX16" fmla="*/ 347854 w 391287"/>
                  <a:gd name="connsiteY16" fmla="*/ 278997 h 390774"/>
                  <a:gd name="connsiteX17" fmla="*/ 278618 w 391287"/>
                  <a:gd name="connsiteY17" fmla="*/ 347884 h 390774"/>
                  <a:gd name="connsiteX18" fmla="*/ 114183 w 391287"/>
                  <a:gd name="connsiteY18" fmla="*/ 382826 h 39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1287" h="390774">
                    <a:moveTo>
                      <a:pt x="114183" y="382826"/>
                    </a:moveTo>
                    <a:cubicBezTo>
                      <a:pt x="129162" y="368184"/>
                      <a:pt x="141810" y="355871"/>
                      <a:pt x="154792" y="344223"/>
                    </a:cubicBezTo>
                    <a:cubicBezTo>
                      <a:pt x="157455" y="341894"/>
                      <a:pt x="162115" y="340562"/>
                      <a:pt x="165777" y="340562"/>
                    </a:cubicBezTo>
                    <a:cubicBezTo>
                      <a:pt x="200062" y="339897"/>
                      <a:pt x="229021" y="327584"/>
                      <a:pt x="252987" y="302957"/>
                    </a:cubicBezTo>
                    <a:cubicBezTo>
                      <a:pt x="271961" y="283656"/>
                      <a:pt x="291933" y="265020"/>
                      <a:pt x="310240" y="245052"/>
                    </a:cubicBezTo>
                    <a:cubicBezTo>
                      <a:pt x="369823" y="179493"/>
                      <a:pt x="337535" y="75331"/>
                      <a:pt x="251323" y="54698"/>
                    </a:cubicBezTo>
                    <a:cubicBezTo>
                      <a:pt x="212045" y="45380"/>
                      <a:pt x="176428" y="54365"/>
                      <a:pt x="146471" y="81654"/>
                    </a:cubicBezTo>
                    <a:cubicBezTo>
                      <a:pt x="123836" y="102286"/>
                      <a:pt x="102865" y="124250"/>
                      <a:pt x="81562" y="146214"/>
                    </a:cubicBezTo>
                    <a:cubicBezTo>
                      <a:pt x="60924" y="167846"/>
                      <a:pt x="51937" y="194136"/>
                      <a:pt x="50606" y="223754"/>
                    </a:cubicBezTo>
                    <a:cubicBezTo>
                      <a:pt x="50273" y="229744"/>
                      <a:pt x="47277" y="236400"/>
                      <a:pt x="43282" y="240726"/>
                    </a:cubicBezTo>
                    <a:cubicBezTo>
                      <a:pt x="32964" y="252706"/>
                      <a:pt x="21646" y="263688"/>
                      <a:pt x="8997" y="276667"/>
                    </a:cubicBezTo>
                    <a:cubicBezTo>
                      <a:pt x="1009" y="253705"/>
                      <a:pt x="-1321" y="232739"/>
                      <a:pt x="676" y="211108"/>
                    </a:cubicBezTo>
                    <a:cubicBezTo>
                      <a:pt x="4337" y="170175"/>
                      <a:pt x="20648" y="134567"/>
                      <a:pt x="49940" y="105282"/>
                    </a:cubicBezTo>
                    <a:cubicBezTo>
                      <a:pt x="68913" y="86313"/>
                      <a:pt x="87554" y="67344"/>
                      <a:pt x="106860" y="48708"/>
                    </a:cubicBezTo>
                    <a:cubicBezTo>
                      <a:pt x="157122" y="-212"/>
                      <a:pt x="229021" y="-13524"/>
                      <a:pt x="292265" y="14430"/>
                    </a:cubicBezTo>
                    <a:cubicBezTo>
                      <a:pt x="355177" y="42052"/>
                      <a:pt x="394122" y="104616"/>
                      <a:pt x="391126" y="174834"/>
                    </a:cubicBezTo>
                    <a:cubicBezTo>
                      <a:pt x="389462" y="214769"/>
                      <a:pt x="375149" y="250044"/>
                      <a:pt x="347854" y="278997"/>
                    </a:cubicBezTo>
                    <a:cubicBezTo>
                      <a:pt x="325552" y="302625"/>
                      <a:pt x="302917" y="326253"/>
                      <a:pt x="278618" y="347884"/>
                    </a:cubicBezTo>
                    <a:cubicBezTo>
                      <a:pt x="232017" y="389482"/>
                      <a:pt x="177760" y="400131"/>
                      <a:pt x="114183" y="382826"/>
                    </a:cubicBezTo>
                    <a:close/>
                  </a:path>
                </a:pathLst>
              </a:custGeom>
              <a:solidFill>
                <a:srgbClr val="2094D2"/>
              </a:solidFill>
              <a:ln w="3314" cap="flat">
                <a:noFill/>
                <a:prstDash val="solid"/>
                <a:miter/>
              </a:ln>
            </p:spPr>
            <p:txBody>
              <a:bodyPr rtlCol="0" anchor="ctr"/>
              <a:lstStyle/>
              <a:p>
                <a:endParaRPr lang="en-US"/>
              </a:p>
            </p:txBody>
          </p:sp>
          <p:sp>
            <p:nvSpPr>
              <p:cNvPr id="57" name="Freeform 30">
                <a:extLst>
                  <a:ext uri="{FF2B5EF4-FFF2-40B4-BE49-F238E27FC236}">
                    <a16:creationId xmlns:a16="http://schemas.microsoft.com/office/drawing/2014/main" id="{C6A8036A-F0F9-2EF9-C911-6E8888F42D27}"/>
                  </a:ext>
                </a:extLst>
              </p:cNvPr>
              <p:cNvSpPr/>
              <p:nvPr/>
            </p:nvSpPr>
            <p:spPr>
              <a:xfrm>
                <a:off x="5098372" y="1320880"/>
                <a:ext cx="391481" cy="391177"/>
              </a:xfrm>
              <a:custGeom>
                <a:avLst/>
                <a:gdLst>
                  <a:gd name="connsiteX0" fmla="*/ 383219 w 391481"/>
                  <a:gd name="connsiteY0" fmla="*/ 113646 h 391177"/>
                  <a:gd name="connsiteX1" fmla="*/ 354593 w 391481"/>
                  <a:gd name="connsiteY1" fmla="*/ 270056 h 391177"/>
                  <a:gd name="connsiteX2" fmla="*/ 271710 w 391481"/>
                  <a:gd name="connsiteY2" fmla="*/ 353586 h 391177"/>
                  <a:gd name="connsiteX3" fmla="*/ 45694 w 391481"/>
                  <a:gd name="connsiteY3" fmla="*/ 338611 h 391177"/>
                  <a:gd name="connsiteX4" fmla="*/ 43697 w 391481"/>
                  <a:gd name="connsiteY4" fmla="*/ 111982 h 391177"/>
                  <a:gd name="connsiteX5" fmla="*/ 113932 w 391481"/>
                  <a:gd name="connsiteY5" fmla="*/ 42097 h 391177"/>
                  <a:gd name="connsiteX6" fmla="*/ 276370 w 391481"/>
                  <a:gd name="connsiteY6" fmla="*/ 7820 h 391177"/>
                  <a:gd name="connsiteX7" fmla="*/ 235427 w 391481"/>
                  <a:gd name="connsiteY7" fmla="*/ 48420 h 391177"/>
                  <a:gd name="connsiteX8" fmla="*/ 224776 w 391481"/>
                  <a:gd name="connsiteY8" fmla="*/ 50749 h 391177"/>
                  <a:gd name="connsiteX9" fmla="*/ 142225 w 391481"/>
                  <a:gd name="connsiteY9" fmla="*/ 84694 h 391177"/>
                  <a:gd name="connsiteX10" fmla="*/ 84640 w 391481"/>
                  <a:gd name="connsiteY10" fmla="*/ 142266 h 391177"/>
                  <a:gd name="connsiteX11" fmla="*/ 84973 w 391481"/>
                  <a:gd name="connsiteY11" fmla="*/ 305997 h 391177"/>
                  <a:gd name="connsiteX12" fmla="*/ 248742 w 391481"/>
                  <a:gd name="connsiteY12" fmla="*/ 306663 h 391177"/>
                  <a:gd name="connsiteX13" fmla="*/ 306328 w 391481"/>
                  <a:gd name="connsiteY13" fmla="*/ 249091 h 391177"/>
                  <a:gd name="connsiteX14" fmla="*/ 340613 w 391481"/>
                  <a:gd name="connsiteY14" fmla="*/ 166559 h 391177"/>
                  <a:gd name="connsiteX15" fmla="*/ 344607 w 391481"/>
                  <a:gd name="connsiteY15" fmla="*/ 154246 h 391177"/>
                  <a:gd name="connsiteX16" fmla="*/ 383219 w 391481"/>
                  <a:gd name="connsiteY16" fmla="*/ 113646 h 39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1481" h="391177">
                    <a:moveTo>
                      <a:pt x="383219" y="113646"/>
                    </a:moveTo>
                    <a:cubicBezTo>
                      <a:pt x="399863" y="172882"/>
                      <a:pt x="391874" y="225130"/>
                      <a:pt x="354593" y="270056"/>
                    </a:cubicBezTo>
                    <a:cubicBezTo>
                      <a:pt x="329628" y="300007"/>
                      <a:pt x="301335" y="328294"/>
                      <a:pt x="271710" y="353586"/>
                    </a:cubicBezTo>
                    <a:cubicBezTo>
                      <a:pt x="205470" y="409494"/>
                      <a:pt x="105277" y="401840"/>
                      <a:pt x="45694" y="338611"/>
                    </a:cubicBezTo>
                    <a:cubicBezTo>
                      <a:pt x="-14221" y="275048"/>
                      <a:pt x="-15553" y="176543"/>
                      <a:pt x="43697" y="111982"/>
                    </a:cubicBezTo>
                    <a:cubicBezTo>
                      <a:pt x="65999" y="87689"/>
                      <a:pt x="89300" y="64061"/>
                      <a:pt x="113932" y="42097"/>
                    </a:cubicBezTo>
                    <a:cubicBezTo>
                      <a:pt x="160533" y="1164"/>
                      <a:pt x="214457" y="-9153"/>
                      <a:pt x="276370" y="7820"/>
                    </a:cubicBezTo>
                    <a:cubicBezTo>
                      <a:pt x="262057" y="22130"/>
                      <a:pt x="249075" y="35774"/>
                      <a:pt x="235427" y="48420"/>
                    </a:cubicBezTo>
                    <a:cubicBezTo>
                      <a:pt x="233097" y="50416"/>
                      <a:pt x="228437" y="50749"/>
                      <a:pt x="224776" y="50749"/>
                    </a:cubicBezTo>
                    <a:cubicBezTo>
                      <a:pt x="192821" y="51082"/>
                      <a:pt x="165193" y="62397"/>
                      <a:pt x="142225" y="84694"/>
                    </a:cubicBezTo>
                    <a:cubicBezTo>
                      <a:pt x="122919" y="103663"/>
                      <a:pt x="103280" y="122631"/>
                      <a:pt x="84640" y="142266"/>
                    </a:cubicBezTo>
                    <a:cubicBezTo>
                      <a:pt x="39370" y="189189"/>
                      <a:pt x="39703" y="260405"/>
                      <a:pt x="84973" y="305997"/>
                    </a:cubicBezTo>
                    <a:cubicBezTo>
                      <a:pt x="129576" y="351257"/>
                      <a:pt x="201475" y="351589"/>
                      <a:pt x="248742" y="306663"/>
                    </a:cubicBezTo>
                    <a:cubicBezTo>
                      <a:pt x="268381" y="288027"/>
                      <a:pt x="287354" y="268392"/>
                      <a:pt x="306328" y="249091"/>
                    </a:cubicBezTo>
                    <a:cubicBezTo>
                      <a:pt x="328630" y="226128"/>
                      <a:pt x="339614" y="198507"/>
                      <a:pt x="340613" y="166559"/>
                    </a:cubicBezTo>
                    <a:cubicBezTo>
                      <a:pt x="340613" y="162233"/>
                      <a:pt x="341944" y="157241"/>
                      <a:pt x="344607" y="154246"/>
                    </a:cubicBezTo>
                    <a:cubicBezTo>
                      <a:pt x="356257" y="140935"/>
                      <a:pt x="368906" y="128622"/>
                      <a:pt x="383219" y="113646"/>
                    </a:cubicBezTo>
                    <a:close/>
                  </a:path>
                </a:pathLst>
              </a:custGeom>
              <a:solidFill>
                <a:srgbClr val="2094D2"/>
              </a:solidFill>
              <a:ln w="3314" cap="flat">
                <a:noFill/>
                <a:prstDash val="solid"/>
                <a:miter/>
              </a:ln>
            </p:spPr>
            <p:txBody>
              <a:bodyPr rtlCol="0" anchor="ctr"/>
              <a:lstStyle/>
              <a:p>
                <a:endParaRPr lang="en-US"/>
              </a:p>
            </p:txBody>
          </p:sp>
          <p:sp>
            <p:nvSpPr>
              <p:cNvPr id="58" name="Freeform 31">
                <a:extLst>
                  <a:ext uri="{FF2B5EF4-FFF2-40B4-BE49-F238E27FC236}">
                    <a16:creationId xmlns:a16="http://schemas.microsoft.com/office/drawing/2014/main" id="{021DA6F3-8EFF-EE6B-0800-5E3F9496F899}"/>
                  </a:ext>
                </a:extLst>
              </p:cNvPr>
              <p:cNvSpPr/>
              <p:nvPr/>
            </p:nvSpPr>
            <p:spPr>
              <a:xfrm>
                <a:off x="5330925" y="1222922"/>
                <a:ext cx="259181" cy="256678"/>
              </a:xfrm>
              <a:custGeom>
                <a:avLst/>
                <a:gdLst>
                  <a:gd name="connsiteX0" fmla="*/ 259181 w 259181"/>
                  <a:gd name="connsiteY0" fmla="*/ 23579 h 256678"/>
                  <a:gd name="connsiteX1" fmla="*/ 246865 w 259181"/>
                  <a:gd name="connsiteY1" fmla="*/ 45210 h 256678"/>
                  <a:gd name="connsiteX2" fmla="*/ 44816 w 259181"/>
                  <a:gd name="connsiteY2" fmla="*/ 247545 h 256678"/>
                  <a:gd name="connsiteX3" fmla="*/ 7868 w 259181"/>
                  <a:gd name="connsiteY3" fmla="*/ 249542 h 256678"/>
                  <a:gd name="connsiteX4" fmla="*/ 8867 w 259181"/>
                  <a:gd name="connsiteY4" fmla="*/ 211604 h 256678"/>
                  <a:gd name="connsiteX5" fmla="*/ 210916 w 259181"/>
                  <a:gd name="connsiteY5" fmla="*/ 9269 h 256678"/>
                  <a:gd name="connsiteX6" fmla="*/ 240541 w 259181"/>
                  <a:gd name="connsiteY6" fmla="*/ 2946 h 256678"/>
                  <a:gd name="connsiteX7" fmla="*/ 259181 w 259181"/>
                  <a:gd name="connsiteY7" fmla="*/ 23579 h 25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181" h="256678">
                    <a:moveTo>
                      <a:pt x="259181" y="23579"/>
                    </a:moveTo>
                    <a:cubicBezTo>
                      <a:pt x="254188" y="32897"/>
                      <a:pt x="251525" y="40219"/>
                      <a:pt x="246865" y="45210"/>
                    </a:cubicBezTo>
                    <a:cubicBezTo>
                      <a:pt x="179626" y="112766"/>
                      <a:pt x="112388" y="180322"/>
                      <a:pt x="44816" y="247545"/>
                    </a:cubicBezTo>
                    <a:cubicBezTo>
                      <a:pt x="33166" y="259193"/>
                      <a:pt x="18187" y="259526"/>
                      <a:pt x="7868" y="249542"/>
                    </a:cubicBezTo>
                    <a:cubicBezTo>
                      <a:pt x="-2784" y="239226"/>
                      <a:pt x="-2784" y="223585"/>
                      <a:pt x="8867" y="211604"/>
                    </a:cubicBezTo>
                    <a:cubicBezTo>
                      <a:pt x="76105" y="144048"/>
                      <a:pt x="143677" y="76825"/>
                      <a:pt x="210916" y="9269"/>
                    </a:cubicBezTo>
                    <a:cubicBezTo>
                      <a:pt x="219570" y="617"/>
                      <a:pt x="230222" y="-3044"/>
                      <a:pt x="240541" y="2946"/>
                    </a:cubicBezTo>
                    <a:cubicBezTo>
                      <a:pt x="247864" y="7605"/>
                      <a:pt x="252857" y="16258"/>
                      <a:pt x="259181" y="23579"/>
                    </a:cubicBezTo>
                    <a:close/>
                  </a:path>
                </a:pathLst>
              </a:custGeom>
              <a:solidFill>
                <a:srgbClr val="2094D2"/>
              </a:solidFill>
              <a:ln w="3314" cap="flat">
                <a:noFill/>
                <a:prstDash val="solid"/>
                <a:miter/>
              </a:ln>
            </p:spPr>
            <p:txBody>
              <a:bodyPr rtlCol="0" anchor="ctr"/>
              <a:lstStyle/>
              <a:p>
                <a:endParaRPr lang="en-US"/>
              </a:p>
            </p:txBody>
          </p:sp>
        </p:grpSp>
        <p:grpSp>
          <p:nvGrpSpPr>
            <p:cNvPr id="46" name="Graphic 24">
              <a:extLst>
                <a:ext uri="{FF2B5EF4-FFF2-40B4-BE49-F238E27FC236}">
                  <a16:creationId xmlns:a16="http://schemas.microsoft.com/office/drawing/2014/main" id="{17281601-8539-2533-7A80-4A1EA4C4F4E1}"/>
                </a:ext>
              </a:extLst>
            </p:cNvPr>
            <p:cNvGrpSpPr/>
            <p:nvPr/>
          </p:nvGrpSpPr>
          <p:grpSpPr>
            <a:xfrm>
              <a:off x="4584188" y="522438"/>
              <a:ext cx="1292943" cy="1284227"/>
              <a:chOff x="4584188" y="522438"/>
              <a:chExt cx="1292943" cy="1284227"/>
            </a:xfrm>
            <a:grpFill/>
          </p:grpSpPr>
          <p:sp>
            <p:nvSpPr>
              <p:cNvPr id="48" name="Freeform 33">
                <a:extLst>
                  <a:ext uri="{FF2B5EF4-FFF2-40B4-BE49-F238E27FC236}">
                    <a16:creationId xmlns:a16="http://schemas.microsoft.com/office/drawing/2014/main" id="{879760D8-D800-9088-E2D5-CF2BCE2B7C5A}"/>
                  </a:ext>
                </a:extLst>
              </p:cNvPr>
              <p:cNvSpPr/>
              <p:nvPr/>
            </p:nvSpPr>
            <p:spPr>
              <a:xfrm>
                <a:off x="4591274" y="522438"/>
                <a:ext cx="1285857" cy="1284227"/>
              </a:xfrm>
              <a:custGeom>
                <a:avLst/>
                <a:gdLst>
                  <a:gd name="connsiteX0" fmla="*/ 666 w 1285857"/>
                  <a:gd name="connsiteY0" fmla="*/ 677223 h 1284227"/>
                  <a:gd name="connsiteX1" fmla="*/ 6324 w 1285857"/>
                  <a:gd name="connsiteY1" fmla="*/ 669236 h 1284227"/>
                  <a:gd name="connsiteX2" fmla="*/ 32288 w 1285857"/>
                  <a:gd name="connsiteY2" fmla="*/ 660584 h 1284227"/>
                  <a:gd name="connsiteX3" fmla="*/ 50595 w 1285857"/>
                  <a:gd name="connsiteY3" fmla="*/ 680884 h 1284227"/>
                  <a:gd name="connsiteX4" fmla="*/ 50928 w 1285857"/>
                  <a:gd name="connsiteY4" fmla="*/ 694528 h 1284227"/>
                  <a:gd name="connsiteX5" fmla="*/ 50928 w 1285857"/>
                  <a:gd name="connsiteY5" fmla="*/ 1099531 h 1284227"/>
                  <a:gd name="connsiteX6" fmla="*/ 85546 w 1285857"/>
                  <a:gd name="connsiteY6" fmla="*/ 1133808 h 1284227"/>
                  <a:gd name="connsiteX7" fmla="*/ 460685 w 1285857"/>
                  <a:gd name="connsiteY7" fmla="*/ 1133808 h 1284227"/>
                  <a:gd name="connsiteX8" fmla="*/ 475331 w 1285857"/>
                  <a:gd name="connsiteY8" fmla="*/ 1133808 h 1284227"/>
                  <a:gd name="connsiteX9" fmla="*/ 563540 w 1285857"/>
                  <a:gd name="connsiteY9" fmla="*/ 880556 h 1284227"/>
                  <a:gd name="connsiteX10" fmla="*/ 561543 w 1285857"/>
                  <a:gd name="connsiteY10" fmla="*/ 877894 h 1284227"/>
                  <a:gd name="connsiteX11" fmla="*/ 520934 w 1285857"/>
                  <a:gd name="connsiteY11" fmla="*/ 877894 h 1284227"/>
                  <a:gd name="connsiteX12" fmla="*/ 490643 w 1285857"/>
                  <a:gd name="connsiteY12" fmla="*/ 852270 h 1284227"/>
                  <a:gd name="connsiteX13" fmla="*/ 520934 w 1285857"/>
                  <a:gd name="connsiteY13" fmla="*/ 827643 h 1284227"/>
                  <a:gd name="connsiteX14" fmla="*/ 612471 w 1285857"/>
                  <a:gd name="connsiteY14" fmla="*/ 827643 h 1284227"/>
                  <a:gd name="connsiteX15" fmla="*/ 626785 w 1285857"/>
                  <a:gd name="connsiteY15" fmla="*/ 824648 h 1284227"/>
                  <a:gd name="connsiteX16" fmla="*/ 796878 w 1285857"/>
                  <a:gd name="connsiteY16" fmla="*/ 800687 h 1284227"/>
                  <a:gd name="connsiteX17" fmla="*/ 802537 w 1285857"/>
                  <a:gd name="connsiteY17" fmla="*/ 801686 h 1284227"/>
                  <a:gd name="connsiteX18" fmla="*/ 796213 w 1285857"/>
                  <a:gd name="connsiteY18" fmla="*/ 765745 h 1284227"/>
                  <a:gd name="connsiteX19" fmla="*/ 859124 w 1285857"/>
                  <a:gd name="connsiteY19" fmla="*/ 584375 h 1284227"/>
                  <a:gd name="connsiteX20" fmla="*/ 884755 w 1285857"/>
                  <a:gd name="connsiteY20" fmla="*/ 521478 h 1284227"/>
                  <a:gd name="connsiteX21" fmla="*/ 884089 w 1285857"/>
                  <a:gd name="connsiteY21" fmla="*/ 85194 h 1284227"/>
                  <a:gd name="connsiteX22" fmla="*/ 849138 w 1285857"/>
                  <a:gd name="connsiteY22" fmla="*/ 50251 h 1284227"/>
                  <a:gd name="connsiteX23" fmla="*/ 287262 w 1285857"/>
                  <a:gd name="connsiteY23" fmla="*/ 50251 h 1284227"/>
                  <a:gd name="connsiteX24" fmla="*/ 271951 w 1285857"/>
                  <a:gd name="connsiteY24" fmla="*/ 50251 h 1284227"/>
                  <a:gd name="connsiteX25" fmla="*/ 271951 w 1285857"/>
                  <a:gd name="connsiteY25" fmla="*/ 64228 h 1284227"/>
                  <a:gd name="connsiteX26" fmla="*/ 271951 w 1285857"/>
                  <a:gd name="connsiteY26" fmla="*/ 194681 h 1284227"/>
                  <a:gd name="connsiteX27" fmla="*/ 195725 w 1285857"/>
                  <a:gd name="connsiteY27" fmla="*/ 270889 h 1284227"/>
                  <a:gd name="connsiteX28" fmla="*/ 51261 w 1285857"/>
                  <a:gd name="connsiteY28" fmla="*/ 270889 h 1284227"/>
                  <a:gd name="connsiteX29" fmla="*/ 51261 w 1285857"/>
                  <a:gd name="connsiteY29" fmla="*/ 284866 h 1284227"/>
                  <a:gd name="connsiteX30" fmla="*/ 51261 w 1285857"/>
                  <a:gd name="connsiteY30" fmla="*/ 450262 h 1284227"/>
                  <a:gd name="connsiteX31" fmla="*/ 32621 w 1285857"/>
                  <a:gd name="connsiteY31" fmla="*/ 483208 h 1284227"/>
                  <a:gd name="connsiteX32" fmla="*/ 999 w 1285857"/>
                  <a:gd name="connsiteY32" fmla="*/ 466568 h 1284227"/>
                  <a:gd name="connsiteX33" fmla="*/ 999 w 1285857"/>
                  <a:gd name="connsiteY33" fmla="*/ 238276 h 1284227"/>
                  <a:gd name="connsiteX34" fmla="*/ 16976 w 1285857"/>
                  <a:gd name="connsiteY34" fmla="*/ 219307 h 1284227"/>
                  <a:gd name="connsiteX35" fmla="*/ 220357 w 1285857"/>
                  <a:gd name="connsiteY35" fmla="*/ 15974 h 1284227"/>
                  <a:gd name="connsiteX36" fmla="*/ 239330 w 1285857"/>
                  <a:gd name="connsiteY36" fmla="*/ 0 h 1284227"/>
                  <a:gd name="connsiteX37" fmla="*/ 871773 w 1285857"/>
                  <a:gd name="connsiteY37" fmla="*/ 0 h 1284227"/>
                  <a:gd name="connsiteX38" fmla="*/ 934352 w 1285857"/>
                  <a:gd name="connsiteY38" fmla="*/ 92182 h 1284227"/>
                  <a:gd name="connsiteX39" fmla="*/ 934352 w 1285857"/>
                  <a:gd name="connsiteY39" fmla="*/ 494855 h 1284227"/>
                  <a:gd name="connsiteX40" fmla="*/ 934352 w 1285857"/>
                  <a:gd name="connsiteY40" fmla="*/ 509831 h 1284227"/>
                  <a:gd name="connsiteX41" fmla="*/ 944338 w 1285857"/>
                  <a:gd name="connsiteY41" fmla="*/ 502842 h 1284227"/>
                  <a:gd name="connsiteX42" fmla="*/ 1279533 w 1285857"/>
                  <a:gd name="connsiteY42" fmla="*/ 629302 h 1284227"/>
                  <a:gd name="connsiteX43" fmla="*/ 1285857 w 1285857"/>
                  <a:gd name="connsiteY43" fmla="*/ 656923 h 1284227"/>
                  <a:gd name="connsiteX44" fmla="*/ 1285857 w 1285857"/>
                  <a:gd name="connsiteY44" fmla="*/ 704512 h 1284227"/>
                  <a:gd name="connsiteX45" fmla="*/ 1283527 w 1285857"/>
                  <a:gd name="connsiteY45" fmla="*/ 711500 h 1284227"/>
                  <a:gd name="connsiteX46" fmla="*/ 1226940 w 1285857"/>
                  <a:gd name="connsiteY46" fmla="*/ 829307 h 1284227"/>
                  <a:gd name="connsiteX47" fmla="*/ 1159368 w 1285857"/>
                  <a:gd name="connsiteY47" fmla="*/ 896530 h 1284227"/>
                  <a:gd name="connsiteX48" fmla="*/ 986611 w 1285857"/>
                  <a:gd name="connsiteY48" fmla="*/ 953437 h 1284227"/>
                  <a:gd name="connsiteX49" fmla="*/ 948665 w 1285857"/>
                  <a:gd name="connsiteY49" fmla="*/ 947114 h 1284227"/>
                  <a:gd name="connsiteX50" fmla="*/ 947999 w 1285857"/>
                  <a:gd name="connsiteY50" fmla="*/ 949443 h 1284227"/>
                  <a:gd name="connsiteX51" fmla="*/ 949664 w 1285857"/>
                  <a:gd name="connsiteY51" fmla="*/ 956765 h 1284227"/>
                  <a:gd name="connsiteX52" fmla="*/ 902397 w 1285857"/>
                  <a:gd name="connsiteY52" fmla="*/ 1152111 h 1284227"/>
                  <a:gd name="connsiteX53" fmla="*/ 824173 w 1285857"/>
                  <a:gd name="connsiteY53" fmla="*/ 1229984 h 1284227"/>
                  <a:gd name="connsiteX54" fmla="*/ 761595 w 1285857"/>
                  <a:gd name="connsiteY54" fmla="*/ 1268254 h 1284227"/>
                  <a:gd name="connsiteX55" fmla="*/ 705341 w 1285857"/>
                  <a:gd name="connsiteY55" fmla="*/ 1284228 h 1284227"/>
                  <a:gd name="connsiteX56" fmla="*/ 657741 w 1285857"/>
                  <a:gd name="connsiteY56" fmla="*/ 1284228 h 1284227"/>
                  <a:gd name="connsiteX57" fmla="*/ 650751 w 1285857"/>
                  <a:gd name="connsiteY57" fmla="*/ 1281898 h 1284227"/>
                  <a:gd name="connsiteX58" fmla="*/ 505955 w 1285857"/>
                  <a:gd name="connsiteY58" fmla="*/ 1194375 h 1284227"/>
                  <a:gd name="connsiteX59" fmla="*/ 484318 w 1285857"/>
                  <a:gd name="connsiteY59" fmla="*/ 1183726 h 1284227"/>
                  <a:gd name="connsiteX60" fmla="*/ 80886 w 1285857"/>
                  <a:gd name="connsiteY60" fmla="*/ 1184059 h 1284227"/>
                  <a:gd name="connsiteX61" fmla="*/ 1997 w 1285857"/>
                  <a:gd name="connsiteY61" fmla="*/ 1125821 h 1284227"/>
                  <a:gd name="connsiteX62" fmla="*/ 0 w 1285857"/>
                  <a:gd name="connsiteY62" fmla="*/ 1121162 h 1284227"/>
                  <a:gd name="connsiteX63" fmla="*/ 666 w 1285857"/>
                  <a:gd name="connsiteY63" fmla="*/ 677223 h 1284227"/>
                  <a:gd name="connsiteX64" fmla="*/ 957985 w 1285857"/>
                  <a:gd name="connsiteY64" fmla="*/ 896863 h 1284227"/>
                  <a:gd name="connsiteX65" fmla="*/ 1122753 w 1285857"/>
                  <a:gd name="connsiteY65" fmla="*/ 862253 h 1284227"/>
                  <a:gd name="connsiteX66" fmla="*/ 1191989 w 1285857"/>
                  <a:gd name="connsiteY66" fmla="*/ 793366 h 1284227"/>
                  <a:gd name="connsiteX67" fmla="*/ 1235262 w 1285857"/>
                  <a:gd name="connsiteY67" fmla="*/ 689204 h 1284227"/>
                  <a:gd name="connsiteX68" fmla="*/ 1136401 w 1285857"/>
                  <a:gd name="connsiteY68" fmla="*/ 528800 h 1284227"/>
                  <a:gd name="connsiteX69" fmla="*/ 950995 w 1285857"/>
                  <a:gd name="connsiteY69" fmla="*/ 563077 h 1284227"/>
                  <a:gd name="connsiteX70" fmla="*/ 894075 w 1285857"/>
                  <a:gd name="connsiteY70" fmla="*/ 619651 h 1284227"/>
                  <a:gd name="connsiteX71" fmla="*/ 844811 w 1285857"/>
                  <a:gd name="connsiteY71" fmla="*/ 725477 h 1284227"/>
                  <a:gd name="connsiteX72" fmla="*/ 853133 w 1285857"/>
                  <a:gd name="connsiteY72" fmla="*/ 791036 h 1284227"/>
                  <a:gd name="connsiteX73" fmla="*/ 887418 w 1285857"/>
                  <a:gd name="connsiteY73" fmla="*/ 755095 h 1284227"/>
                  <a:gd name="connsiteX74" fmla="*/ 894741 w 1285857"/>
                  <a:gd name="connsiteY74" fmla="*/ 738123 h 1284227"/>
                  <a:gd name="connsiteX75" fmla="*/ 925697 w 1285857"/>
                  <a:gd name="connsiteY75" fmla="*/ 660584 h 1284227"/>
                  <a:gd name="connsiteX76" fmla="*/ 990606 w 1285857"/>
                  <a:gd name="connsiteY76" fmla="*/ 596023 h 1284227"/>
                  <a:gd name="connsiteX77" fmla="*/ 1095458 w 1285857"/>
                  <a:gd name="connsiteY77" fmla="*/ 569067 h 1284227"/>
                  <a:gd name="connsiteX78" fmla="*/ 1154375 w 1285857"/>
                  <a:gd name="connsiteY78" fmla="*/ 759422 h 1284227"/>
                  <a:gd name="connsiteX79" fmla="*/ 1097123 w 1285857"/>
                  <a:gd name="connsiteY79" fmla="*/ 817327 h 1284227"/>
                  <a:gd name="connsiteX80" fmla="*/ 1009912 w 1285857"/>
                  <a:gd name="connsiteY80" fmla="*/ 854932 h 1284227"/>
                  <a:gd name="connsiteX81" fmla="*/ 998928 w 1285857"/>
                  <a:gd name="connsiteY81" fmla="*/ 858592 h 1284227"/>
                  <a:gd name="connsiteX82" fmla="*/ 957985 w 1285857"/>
                  <a:gd name="connsiteY82" fmla="*/ 896863 h 1284227"/>
                  <a:gd name="connsiteX83" fmla="*/ 898069 w 1285857"/>
                  <a:gd name="connsiteY83" fmla="*/ 957098 h 1284227"/>
                  <a:gd name="connsiteX84" fmla="*/ 859457 w 1285857"/>
                  <a:gd name="connsiteY84" fmla="*/ 997365 h 1284227"/>
                  <a:gd name="connsiteX85" fmla="*/ 855463 w 1285857"/>
                  <a:gd name="connsiteY85" fmla="*/ 1009678 h 1284227"/>
                  <a:gd name="connsiteX86" fmla="*/ 821178 w 1285857"/>
                  <a:gd name="connsiteY86" fmla="*/ 1092209 h 1284227"/>
                  <a:gd name="connsiteX87" fmla="*/ 763592 w 1285857"/>
                  <a:gd name="connsiteY87" fmla="*/ 1149782 h 1284227"/>
                  <a:gd name="connsiteX88" fmla="*/ 599823 w 1285857"/>
                  <a:gd name="connsiteY88" fmla="*/ 1149116 h 1284227"/>
                  <a:gd name="connsiteX89" fmla="*/ 599490 w 1285857"/>
                  <a:gd name="connsiteY89" fmla="*/ 985385 h 1284227"/>
                  <a:gd name="connsiteX90" fmla="*/ 657075 w 1285857"/>
                  <a:gd name="connsiteY90" fmla="*/ 927812 h 1284227"/>
                  <a:gd name="connsiteX91" fmla="*/ 739626 w 1285857"/>
                  <a:gd name="connsiteY91" fmla="*/ 893868 h 1284227"/>
                  <a:gd name="connsiteX92" fmla="*/ 750277 w 1285857"/>
                  <a:gd name="connsiteY92" fmla="*/ 891538 h 1284227"/>
                  <a:gd name="connsiteX93" fmla="*/ 791220 w 1285857"/>
                  <a:gd name="connsiteY93" fmla="*/ 850938 h 1284227"/>
                  <a:gd name="connsiteX94" fmla="*/ 628782 w 1285857"/>
                  <a:gd name="connsiteY94" fmla="*/ 885215 h 1284227"/>
                  <a:gd name="connsiteX95" fmla="*/ 558547 w 1285857"/>
                  <a:gd name="connsiteY95" fmla="*/ 955101 h 1284227"/>
                  <a:gd name="connsiteX96" fmla="*/ 560544 w 1285857"/>
                  <a:gd name="connsiteY96" fmla="*/ 1181729 h 1284227"/>
                  <a:gd name="connsiteX97" fmla="*/ 786560 w 1285857"/>
                  <a:gd name="connsiteY97" fmla="*/ 1196705 h 1284227"/>
                  <a:gd name="connsiteX98" fmla="*/ 869443 w 1285857"/>
                  <a:gd name="connsiteY98" fmla="*/ 1113175 h 1284227"/>
                  <a:gd name="connsiteX99" fmla="*/ 898069 w 1285857"/>
                  <a:gd name="connsiteY99" fmla="*/ 957098 h 1284227"/>
                  <a:gd name="connsiteX100" fmla="*/ 1006583 w 1285857"/>
                  <a:gd name="connsiteY100" fmla="*/ 769073 h 1284227"/>
                  <a:gd name="connsiteX101" fmla="*/ 987943 w 1285857"/>
                  <a:gd name="connsiteY101" fmla="*/ 748440 h 1284227"/>
                  <a:gd name="connsiteX102" fmla="*/ 958318 w 1285857"/>
                  <a:gd name="connsiteY102" fmla="*/ 754763 h 1284227"/>
                  <a:gd name="connsiteX103" fmla="*/ 756269 w 1285857"/>
                  <a:gd name="connsiteY103" fmla="*/ 957098 h 1284227"/>
                  <a:gd name="connsiteX104" fmla="*/ 755270 w 1285857"/>
                  <a:gd name="connsiteY104" fmla="*/ 995035 h 1284227"/>
                  <a:gd name="connsiteX105" fmla="*/ 792218 w 1285857"/>
                  <a:gd name="connsiteY105" fmla="*/ 993039 h 1284227"/>
                  <a:gd name="connsiteX106" fmla="*/ 994267 w 1285857"/>
                  <a:gd name="connsiteY106" fmla="*/ 790704 h 1284227"/>
                  <a:gd name="connsiteX107" fmla="*/ 1006583 w 1285857"/>
                  <a:gd name="connsiteY107" fmla="*/ 769073 h 1284227"/>
                  <a:gd name="connsiteX108" fmla="*/ 1053184 w 1285857"/>
                  <a:gd name="connsiteY108" fmla="*/ 788041 h 1284227"/>
                  <a:gd name="connsiteX109" fmla="*/ 1059509 w 1285857"/>
                  <a:gd name="connsiteY109" fmla="*/ 783382 h 1284227"/>
                  <a:gd name="connsiteX110" fmla="*/ 1115097 w 1285857"/>
                  <a:gd name="connsiteY110" fmla="*/ 727474 h 1284227"/>
                  <a:gd name="connsiteX111" fmla="*/ 1114432 w 1285857"/>
                  <a:gd name="connsiteY111" fmla="*/ 633961 h 1284227"/>
                  <a:gd name="connsiteX112" fmla="*/ 1020897 w 1285857"/>
                  <a:gd name="connsiteY112" fmla="*/ 634959 h 1284227"/>
                  <a:gd name="connsiteX113" fmla="*/ 981951 w 1285857"/>
                  <a:gd name="connsiteY113" fmla="*/ 673895 h 1284227"/>
                  <a:gd name="connsiteX114" fmla="*/ 959982 w 1285857"/>
                  <a:gd name="connsiteY114" fmla="*/ 696192 h 1284227"/>
                  <a:gd name="connsiteX115" fmla="*/ 1053184 w 1285857"/>
                  <a:gd name="connsiteY115" fmla="*/ 788041 h 1284227"/>
                  <a:gd name="connsiteX116" fmla="*/ 697685 w 1285857"/>
                  <a:gd name="connsiteY116" fmla="*/ 960426 h 1284227"/>
                  <a:gd name="connsiteX117" fmla="*/ 690695 w 1285857"/>
                  <a:gd name="connsiteY117" fmla="*/ 965750 h 1284227"/>
                  <a:gd name="connsiteX118" fmla="*/ 635772 w 1285857"/>
                  <a:gd name="connsiteY118" fmla="*/ 1020660 h 1284227"/>
                  <a:gd name="connsiteX119" fmla="*/ 635106 w 1285857"/>
                  <a:gd name="connsiteY119" fmla="*/ 1113175 h 1284227"/>
                  <a:gd name="connsiteX120" fmla="*/ 728641 w 1285857"/>
                  <a:gd name="connsiteY120" fmla="*/ 1113841 h 1284227"/>
                  <a:gd name="connsiteX121" fmla="*/ 783564 w 1285857"/>
                  <a:gd name="connsiteY121" fmla="*/ 1058931 h 1284227"/>
                  <a:gd name="connsiteX122" fmla="*/ 789223 w 1285857"/>
                  <a:gd name="connsiteY122" fmla="*/ 1051942 h 1284227"/>
                  <a:gd name="connsiteX123" fmla="*/ 697685 w 1285857"/>
                  <a:gd name="connsiteY123" fmla="*/ 960426 h 1284227"/>
                  <a:gd name="connsiteX124" fmla="*/ 90206 w 1285857"/>
                  <a:gd name="connsiteY124" fmla="*/ 220638 h 1284227"/>
                  <a:gd name="connsiteX125" fmla="*/ 198387 w 1285857"/>
                  <a:gd name="connsiteY125" fmla="*/ 220638 h 1284227"/>
                  <a:gd name="connsiteX126" fmla="*/ 221688 w 1285857"/>
                  <a:gd name="connsiteY126" fmla="*/ 197010 h 1284227"/>
                  <a:gd name="connsiteX127" fmla="*/ 221688 w 1285857"/>
                  <a:gd name="connsiteY127" fmla="*/ 135777 h 1284227"/>
                  <a:gd name="connsiteX128" fmla="*/ 221688 w 1285857"/>
                  <a:gd name="connsiteY128" fmla="*/ 88854 h 1284227"/>
                  <a:gd name="connsiteX129" fmla="*/ 90206 w 1285857"/>
                  <a:gd name="connsiteY129" fmla="*/ 220638 h 128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1285857" h="1284227">
                    <a:moveTo>
                      <a:pt x="666" y="677223"/>
                    </a:moveTo>
                    <a:cubicBezTo>
                      <a:pt x="2663" y="674561"/>
                      <a:pt x="4327" y="671566"/>
                      <a:pt x="6324" y="669236"/>
                    </a:cubicBezTo>
                    <a:cubicBezTo>
                      <a:pt x="13315" y="661249"/>
                      <a:pt x="21969" y="657921"/>
                      <a:pt x="32288" y="660584"/>
                    </a:cubicBezTo>
                    <a:cubicBezTo>
                      <a:pt x="42274" y="663246"/>
                      <a:pt x="48598" y="670567"/>
                      <a:pt x="50595" y="680884"/>
                    </a:cubicBezTo>
                    <a:cubicBezTo>
                      <a:pt x="51261" y="685210"/>
                      <a:pt x="50928" y="690202"/>
                      <a:pt x="50928" y="694528"/>
                    </a:cubicBezTo>
                    <a:cubicBezTo>
                      <a:pt x="50928" y="829640"/>
                      <a:pt x="50928" y="964419"/>
                      <a:pt x="50928" y="1099531"/>
                    </a:cubicBezTo>
                    <a:cubicBezTo>
                      <a:pt x="50928" y="1126154"/>
                      <a:pt x="58584" y="1133808"/>
                      <a:pt x="85546" y="1133808"/>
                    </a:cubicBezTo>
                    <a:cubicBezTo>
                      <a:pt x="210703" y="1133808"/>
                      <a:pt x="335528" y="1133808"/>
                      <a:pt x="460685" y="1133808"/>
                    </a:cubicBezTo>
                    <a:cubicBezTo>
                      <a:pt x="465345" y="1133808"/>
                      <a:pt x="469672" y="1133808"/>
                      <a:pt x="475331" y="1133808"/>
                    </a:cubicBezTo>
                    <a:cubicBezTo>
                      <a:pt x="446372" y="1028980"/>
                      <a:pt x="482987" y="947114"/>
                      <a:pt x="563540" y="880556"/>
                    </a:cubicBezTo>
                    <a:cubicBezTo>
                      <a:pt x="562875" y="879558"/>
                      <a:pt x="562209" y="878893"/>
                      <a:pt x="561543" y="877894"/>
                    </a:cubicBezTo>
                    <a:cubicBezTo>
                      <a:pt x="547896" y="877894"/>
                      <a:pt x="534581" y="877894"/>
                      <a:pt x="520934" y="877894"/>
                    </a:cubicBezTo>
                    <a:cubicBezTo>
                      <a:pt x="501960" y="877894"/>
                      <a:pt x="489977" y="867578"/>
                      <a:pt x="490643" y="852270"/>
                    </a:cubicBezTo>
                    <a:cubicBezTo>
                      <a:pt x="490976" y="837294"/>
                      <a:pt x="502626" y="827643"/>
                      <a:pt x="520934" y="827643"/>
                    </a:cubicBezTo>
                    <a:cubicBezTo>
                      <a:pt x="551557" y="827643"/>
                      <a:pt x="581848" y="827643"/>
                      <a:pt x="612471" y="827643"/>
                    </a:cubicBezTo>
                    <a:cubicBezTo>
                      <a:pt x="617131" y="827643"/>
                      <a:pt x="622790" y="826978"/>
                      <a:pt x="626785" y="824648"/>
                    </a:cubicBezTo>
                    <a:cubicBezTo>
                      <a:pt x="680376" y="793366"/>
                      <a:pt x="736963" y="785379"/>
                      <a:pt x="796878" y="800687"/>
                    </a:cubicBezTo>
                    <a:cubicBezTo>
                      <a:pt x="798543" y="801020"/>
                      <a:pt x="799874" y="801353"/>
                      <a:pt x="802537" y="801686"/>
                    </a:cubicBezTo>
                    <a:cubicBezTo>
                      <a:pt x="800207" y="789373"/>
                      <a:pt x="797544" y="777725"/>
                      <a:pt x="796213" y="765745"/>
                    </a:cubicBezTo>
                    <a:cubicBezTo>
                      <a:pt x="787891" y="695194"/>
                      <a:pt x="808529" y="633961"/>
                      <a:pt x="859124" y="584375"/>
                    </a:cubicBezTo>
                    <a:cubicBezTo>
                      <a:pt x="878098" y="565739"/>
                      <a:pt x="885088" y="547769"/>
                      <a:pt x="884755" y="521478"/>
                    </a:cubicBezTo>
                    <a:cubicBezTo>
                      <a:pt x="883423" y="376050"/>
                      <a:pt x="884089" y="230622"/>
                      <a:pt x="884089" y="85194"/>
                    </a:cubicBezTo>
                    <a:cubicBezTo>
                      <a:pt x="884089" y="57905"/>
                      <a:pt x="876433" y="50251"/>
                      <a:pt x="849138" y="50251"/>
                    </a:cubicBezTo>
                    <a:cubicBezTo>
                      <a:pt x="661735" y="50251"/>
                      <a:pt x="474665" y="50251"/>
                      <a:pt x="287262" y="50251"/>
                    </a:cubicBezTo>
                    <a:cubicBezTo>
                      <a:pt x="282602" y="50251"/>
                      <a:pt x="278275" y="50251"/>
                      <a:pt x="271951" y="50251"/>
                    </a:cubicBezTo>
                    <a:cubicBezTo>
                      <a:pt x="271951" y="55576"/>
                      <a:pt x="271951" y="59902"/>
                      <a:pt x="271951" y="64228"/>
                    </a:cubicBezTo>
                    <a:cubicBezTo>
                      <a:pt x="271951" y="107823"/>
                      <a:pt x="271951" y="151086"/>
                      <a:pt x="271951" y="194681"/>
                    </a:cubicBezTo>
                    <a:cubicBezTo>
                      <a:pt x="271951" y="240606"/>
                      <a:pt x="241660" y="270889"/>
                      <a:pt x="195725" y="270889"/>
                    </a:cubicBezTo>
                    <a:cubicBezTo>
                      <a:pt x="148125" y="270889"/>
                      <a:pt x="100525" y="270889"/>
                      <a:pt x="51261" y="270889"/>
                    </a:cubicBezTo>
                    <a:cubicBezTo>
                      <a:pt x="51261" y="275881"/>
                      <a:pt x="51261" y="280540"/>
                      <a:pt x="51261" y="284866"/>
                    </a:cubicBezTo>
                    <a:cubicBezTo>
                      <a:pt x="51261" y="340109"/>
                      <a:pt x="51261" y="395352"/>
                      <a:pt x="51261" y="450262"/>
                    </a:cubicBezTo>
                    <a:cubicBezTo>
                      <a:pt x="51261" y="469564"/>
                      <a:pt x="45602" y="479214"/>
                      <a:pt x="32621" y="483208"/>
                    </a:cubicBezTo>
                    <a:cubicBezTo>
                      <a:pt x="20970" y="486536"/>
                      <a:pt x="11317" y="481544"/>
                      <a:pt x="999" y="466568"/>
                    </a:cubicBezTo>
                    <a:cubicBezTo>
                      <a:pt x="999" y="390360"/>
                      <a:pt x="999" y="314484"/>
                      <a:pt x="999" y="238276"/>
                    </a:cubicBezTo>
                    <a:cubicBezTo>
                      <a:pt x="6324" y="231953"/>
                      <a:pt x="11317" y="225297"/>
                      <a:pt x="16976" y="219307"/>
                    </a:cubicBezTo>
                    <a:cubicBezTo>
                      <a:pt x="84548" y="151418"/>
                      <a:pt x="152452" y="83530"/>
                      <a:pt x="220357" y="15974"/>
                    </a:cubicBezTo>
                    <a:cubicBezTo>
                      <a:pt x="226348" y="10316"/>
                      <a:pt x="233005" y="5325"/>
                      <a:pt x="239330" y="0"/>
                    </a:cubicBezTo>
                    <a:cubicBezTo>
                      <a:pt x="450033" y="0"/>
                      <a:pt x="661070" y="0"/>
                      <a:pt x="871773" y="0"/>
                    </a:cubicBezTo>
                    <a:cubicBezTo>
                      <a:pt x="921370" y="18969"/>
                      <a:pt x="934352" y="37938"/>
                      <a:pt x="934352" y="92182"/>
                    </a:cubicBezTo>
                    <a:cubicBezTo>
                      <a:pt x="934352" y="226296"/>
                      <a:pt x="934352" y="360742"/>
                      <a:pt x="934352" y="494855"/>
                    </a:cubicBezTo>
                    <a:cubicBezTo>
                      <a:pt x="934352" y="499182"/>
                      <a:pt x="934352" y="503508"/>
                      <a:pt x="934352" y="509831"/>
                    </a:cubicBezTo>
                    <a:cubicBezTo>
                      <a:pt x="939012" y="506503"/>
                      <a:pt x="941675" y="504839"/>
                      <a:pt x="944338" y="502842"/>
                    </a:cubicBezTo>
                    <a:cubicBezTo>
                      <a:pt x="1070826" y="416318"/>
                      <a:pt x="1242252" y="480878"/>
                      <a:pt x="1279533" y="629302"/>
                    </a:cubicBezTo>
                    <a:cubicBezTo>
                      <a:pt x="1281863" y="638620"/>
                      <a:pt x="1283860" y="647938"/>
                      <a:pt x="1285857" y="656923"/>
                    </a:cubicBezTo>
                    <a:cubicBezTo>
                      <a:pt x="1285857" y="672897"/>
                      <a:pt x="1285857" y="688538"/>
                      <a:pt x="1285857" y="704512"/>
                    </a:cubicBezTo>
                    <a:cubicBezTo>
                      <a:pt x="1285191" y="706841"/>
                      <a:pt x="1283860" y="709171"/>
                      <a:pt x="1283527" y="711500"/>
                    </a:cubicBezTo>
                    <a:cubicBezTo>
                      <a:pt x="1277203" y="756759"/>
                      <a:pt x="1258562" y="796028"/>
                      <a:pt x="1226940" y="829307"/>
                    </a:cubicBezTo>
                    <a:cubicBezTo>
                      <a:pt x="1204971" y="852270"/>
                      <a:pt x="1183002" y="875232"/>
                      <a:pt x="1159368" y="896530"/>
                    </a:cubicBezTo>
                    <a:cubicBezTo>
                      <a:pt x="1110437" y="941457"/>
                      <a:pt x="1052852" y="960758"/>
                      <a:pt x="986611" y="953437"/>
                    </a:cubicBezTo>
                    <a:cubicBezTo>
                      <a:pt x="973963" y="952106"/>
                      <a:pt x="961314" y="949443"/>
                      <a:pt x="948665" y="947114"/>
                    </a:cubicBezTo>
                    <a:cubicBezTo>
                      <a:pt x="948332" y="948112"/>
                      <a:pt x="947999" y="948778"/>
                      <a:pt x="947999" y="949443"/>
                    </a:cubicBezTo>
                    <a:cubicBezTo>
                      <a:pt x="948332" y="951773"/>
                      <a:pt x="948998" y="954435"/>
                      <a:pt x="949664" y="956765"/>
                    </a:cubicBezTo>
                    <a:cubicBezTo>
                      <a:pt x="966640" y="1029645"/>
                      <a:pt x="951328" y="1095537"/>
                      <a:pt x="902397" y="1152111"/>
                    </a:cubicBezTo>
                    <a:cubicBezTo>
                      <a:pt x="878430" y="1179733"/>
                      <a:pt x="852134" y="1206023"/>
                      <a:pt x="824173" y="1229984"/>
                    </a:cubicBezTo>
                    <a:cubicBezTo>
                      <a:pt x="805866" y="1245625"/>
                      <a:pt x="783564" y="1257938"/>
                      <a:pt x="761595" y="1268254"/>
                    </a:cubicBezTo>
                    <a:cubicBezTo>
                      <a:pt x="744286" y="1276241"/>
                      <a:pt x="724314" y="1278904"/>
                      <a:pt x="705341" y="1284228"/>
                    </a:cubicBezTo>
                    <a:cubicBezTo>
                      <a:pt x="689363" y="1284228"/>
                      <a:pt x="673718" y="1284228"/>
                      <a:pt x="657741" y="1284228"/>
                    </a:cubicBezTo>
                    <a:cubicBezTo>
                      <a:pt x="655411" y="1283562"/>
                      <a:pt x="653081" y="1282231"/>
                      <a:pt x="650751" y="1281898"/>
                    </a:cubicBezTo>
                    <a:cubicBezTo>
                      <a:pt x="590502" y="1272580"/>
                      <a:pt x="541904" y="1243628"/>
                      <a:pt x="505955" y="1194375"/>
                    </a:cubicBezTo>
                    <a:cubicBezTo>
                      <a:pt x="499963" y="1186056"/>
                      <a:pt x="493971" y="1183726"/>
                      <a:pt x="484318" y="1183726"/>
                    </a:cubicBezTo>
                    <a:cubicBezTo>
                      <a:pt x="349841" y="1184059"/>
                      <a:pt x="215364" y="1184059"/>
                      <a:pt x="80886" y="1184059"/>
                    </a:cubicBezTo>
                    <a:cubicBezTo>
                      <a:pt x="39944" y="1184059"/>
                      <a:pt x="13980" y="1164757"/>
                      <a:pt x="1997" y="1125821"/>
                    </a:cubicBezTo>
                    <a:cubicBezTo>
                      <a:pt x="1664" y="1124157"/>
                      <a:pt x="666" y="1122826"/>
                      <a:pt x="0" y="1121162"/>
                    </a:cubicBezTo>
                    <a:cubicBezTo>
                      <a:pt x="666" y="973071"/>
                      <a:pt x="666" y="824981"/>
                      <a:pt x="666" y="677223"/>
                    </a:cubicBezTo>
                    <a:close/>
                    <a:moveTo>
                      <a:pt x="957985" y="896863"/>
                    </a:moveTo>
                    <a:cubicBezTo>
                      <a:pt x="1021562" y="914168"/>
                      <a:pt x="1075819" y="903519"/>
                      <a:pt x="1122753" y="862253"/>
                    </a:cubicBezTo>
                    <a:cubicBezTo>
                      <a:pt x="1147052" y="840622"/>
                      <a:pt x="1169687" y="816994"/>
                      <a:pt x="1191989" y="793366"/>
                    </a:cubicBezTo>
                    <a:cubicBezTo>
                      <a:pt x="1219284" y="764413"/>
                      <a:pt x="1233597" y="728805"/>
                      <a:pt x="1235262" y="689204"/>
                    </a:cubicBezTo>
                    <a:cubicBezTo>
                      <a:pt x="1238257" y="618985"/>
                      <a:pt x="1199312" y="556421"/>
                      <a:pt x="1136401" y="528800"/>
                    </a:cubicBezTo>
                    <a:cubicBezTo>
                      <a:pt x="1072824" y="500846"/>
                      <a:pt x="1001258" y="513824"/>
                      <a:pt x="950995" y="563077"/>
                    </a:cubicBezTo>
                    <a:cubicBezTo>
                      <a:pt x="931689" y="581713"/>
                      <a:pt x="913048" y="600682"/>
                      <a:pt x="894075" y="619651"/>
                    </a:cubicBezTo>
                    <a:cubicBezTo>
                      <a:pt x="864783" y="648936"/>
                      <a:pt x="848805" y="684212"/>
                      <a:pt x="844811" y="725477"/>
                    </a:cubicBezTo>
                    <a:cubicBezTo>
                      <a:pt x="842814" y="747109"/>
                      <a:pt x="845144" y="768074"/>
                      <a:pt x="853133" y="791036"/>
                    </a:cubicBezTo>
                    <a:cubicBezTo>
                      <a:pt x="865782" y="778058"/>
                      <a:pt x="877099" y="767076"/>
                      <a:pt x="887418" y="755095"/>
                    </a:cubicBezTo>
                    <a:cubicBezTo>
                      <a:pt x="891412" y="750436"/>
                      <a:pt x="894408" y="743781"/>
                      <a:pt x="894741" y="738123"/>
                    </a:cubicBezTo>
                    <a:cubicBezTo>
                      <a:pt x="896072" y="708505"/>
                      <a:pt x="905392" y="682215"/>
                      <a:pt x="925697" y="660584"/>
                    </a:cubicBezTo>
                    <a:cubicBezTo>
                      <a:pt x="946668" y="638620"/>
                      <a:pt x="967971" y="616656"/>
                      <a:pt x="990606" y="596023"/>
                    </a:cubicBezTo>
                    <a:cubicBezTo>
                      <a:pt x="1020231" y="568734"/>
                      <a:pt x="1056180" y="559749"/>
                      <a:pt x="1095458" y="569067"/>
                    </a:cubicBezTo>
                    <a:cubicBezTo>
                      <a:pt x="1181670" y="589700"/>
                      <a:pt x="1213625" y="693863"/>
                      <a:pt x="1154375" y="759422"/>
                    </a:cubicBezTo>
                    <a:cubicBezTo>
                      <a:pt x="1136068" y="779389"/>
                      <a:pt x="1116096" y="798025"/>
                      <a:pt x="1097123" y="817327"/>
                    </a:cubicBezTo>
                    <a:cubicBezTo>
                      <a:pt x="1073156" y="841953"/>
                      <a:pt x="1044197" y="854266"/>
                      <a:pt x="1009912" y="854932"/>
                    </a:cubicBezTo>
                    <a:cubicBezTo>
                      <a:pt x="1006251" y="854932"/>
                      <a:pt x="1001590" y="856263"/>
                      <a:pt x="998928" y="858592"/>
                    </a:cubicBezTo>
                    <a:cubicBezTo>
                      <a:pt x="985613" y="869907"/>
                      <a:pt x="973297" y="882220"/>
                      <a:pt x="957985" y="896863"/>
                    </a:cubicBezTo>
                    <a:close/>
                    <a:moveTo>
                      <a:pt x="898069" y="957098"/>
                    </a:moveTo>
                    <a:cubicBezTo>
                      <a:pt x="883423" y="972073"/>
                      <a:pt x="871107" y="984386"/>
                      <a:pt x="859457" y="997365"/>
                    </a:cubicBezTo>
                    <a:cubicBezTo>
                      <a:pt x="856794" y="1000360"/>
                      <a:pt x="855796" y="1005685"/>
                      <a:pt x="855463" y="1009678"/>
                    </a:cubicBezTo>
                    <a:cubicBezTo>
                      <a:pt x="854797" y="1041626"/>
                      <a:pt x="843812" y="1069247"/>
                      <a:pt x="821178" y="1092209"/>
                    </a:cubicBezTo>
                    <a:cubicBezTo>
                      <a:pt x="802204" y="1111511"/>
                      <a:pt x="783231" y="1131146"/>
                      <a:pt x="763592" y="1149782"/>
                    </a:cubicBezTo>
                    <a:cubicBezTo>
                      <a:pt x="716658" y="1194708"/>
                      <a:pt x="644759" y="1194375"/>
                      <a:pt x="599823" y="1149116"/>
                    </a:cubicBezTo>
                    <a:cubicBezTo>
                      <a:pt x="554886" y="1103524"/>
                      <a:pt x="554553" y="1032641"/>
                      <a:pt x="599490" y="985385"/>
                    </a:cubicBezTo>
                    <a:cubicBezTo>
                      <a:pt x="618463" y="965750"/>
                      <a:pt x="637769" y="946781"/>
                      <a:pt x="657075" y="927812"/>
                    </a:cubicBezTo>
                    <a:cubicBezTo>
                      <a:pt x="680043" y="905516"/>
                      <a:pt x="707671" y="894201"/>
                      <a:pt x="739626" y="893868"/>
                    </a:cubicBezTo>
                    <a:cubicBezTo>
                      <a:pt x="743287" y="893868"/>
                      <a:pt x="747947" y="893868"/>
                      <a:pt x="750277" y="891538"/>
                    </a:cubicBezTo>
                    <a:cubicBezTo>
                      <a:pt x="763925" y="878560"/>
                      <a:pt x="776907" y="865248"/>
                      <a:pt x="791220" y="850938"/>
                    </a:cubicBezTo>
                    <a:cubicBezTo>
                      <a:pt x="729640" y="833966"/>
                      <a:pt x="675383" y="844283"/>
                      <a:pt x="628782" y="885215"/>
                    </a:cubicBezTo>
                    <a:cubicBezTo>
                      <a:pt x="604150" y="906847"/>
                      <a:pt x="580849" y="930807"/>
                      <a:pt x="558547" y="955101"/>
                    </a:cubicBezTo>
                    <a:cubicBezTo>
                      <a:pt x="499297" y="1019662"/>
                      <a:pt x="500629" y="1118167"/>
                      <a:pt x="560544" y="1181729"/>
                    </a:cubicBezTo>
                    <a:cubicBezTo>
                      <a:pt x="620127" y="1244959"/>
                      <a:pt x="719987" y="1252946"/>
                      <a:pt x="786560" y="1196705"/>
                    </a:cubicBezTo>
                    <a:cubicBezTo>
                      <a:pt x="816518" y="1171413"/>
                      <a:pt x="844478" y="1143459"/>
                      <a:pt x="869443" y="1113175"/>
                    </a:cubicBezTo>
                    <a:cubicBezTo>
                      <a:pt x="906724" y="1068582"/>
                      <a:pt x="914713" y="1016334"/>
                      <a:pt x="898069" y="957098"/>
                    </a:cubicBezTo>
                    <a:close/>
                    <a:moveTo>
                      <a:pt x="1006583" y="769073"/>
                    </a:moveTo>
                    <a:cubicBezTo>
                      <a:pt x="999926" y="761751"/>
                      <a:pt x="995266" y="752766"/>
                      <a:pt x="987943" y="748440"/>
                    </a:cubicBezTo>
                    <a:cubicBezTo>
                      <a:pt x="977624" y="742450"/>
                      <a:pt x="966972" y="746110"/>
                      <a:pt x="958318" y="754763"/>
                    </a:cubicBezTo>
                    <a:cubicBezTo>
                      <a:pt x="891079" y="821986"/>
                      <a:pt x="823508" y="889542"/>
                      <a:pt x="756269" y="957098"/>
                    </a:cubicBezTo>
                    <a:cubicBezTo>
                      <a:pt x="744619" y="969078"/>
                      <a:pt x="744286" y="984719"/>
                      <a:pt x="755270" y="995035"/>
                    </a:cubicBezTo>
                    <a:cubicBezTo>
                      <a:pt x="765589" y="1005019"/>
                      <a:pt x="780901" y="1004686"/>
                      <a:pt x="792218" y="993039"/>
                    </a:cubicBezTo>
                    <a:cubicBezTo>
                      <a:pt x="859790" y="925816"/>
                      <a:pt x="927029" y="858592"/>
                      <a:pt x="994267" y="790704"/>
                    </a:cubicBezTo>
                    <a:cubicBezTo>
                      <a:pt x="999260" y="786045"/>
                      <a:pt x="1001590" y="778391"/>
                      <a:pt x="1006583" y="769073"/>
                    </a:cubicBezTo>
                    <a:close/>
                    <a:moveTo>
                      <a:pt x="1053184" y="788041"/>
                    </a:moveTo>
                    <a:cubicBezTo>
                      <a:pt x="1055847" y="786045"/>
                      <a:pt x="1057845" y="785046"/>
                      <a:pt x="1059509" y="783382"/>
                    </a:cubicBezTo>
                    <a:cubicBezTo>
                      <a:pt x="1078149" y="764746"/>
                      <a:pt x="1097123" y="746443"/>
                      <a:pt x="1115097" y="727474"/>
                    </a:cubicBezTo>
                    <a:cubicBezTo>
                      <a:pt x="1141061" y="700185"/>
                      <a:pt x="1140728" y="659585"/>
                      <a:pt x="1114432" y="633961"/>
                    </a:cubicBezTo>
                    <a:cubicBezTo>
                      <a:pt x="1088468" y="608336"/>
                      <a:pt x="1048524" y="608669"/>
                      <a:pt x="1020897" y="634959"/>
                    </a:cubicBezTo>
                    <a:cubicBezTo>
                      <a:pt x="1007582" y="647605"/>
                      <a:pt x="994933" y="660917"/>
                      <a:pt x="981951" y="673895"/>
                    </a:cubicBezTo>
                    <a:cubicBezTo>
                      <a:pt x="974961" y="680884"/>
                      <a:pt x="968304" y="687872"/>
                      <a:pt x="959982" y="696192"/>
                    </a:cubicBezTo>
                    <a:cubicBezTo>
                      <a:pt x="1020231" y="689869"/>
                      <a:pt x="1059842" y="731135"/>
                      <a:pt x="1053184" y="788041"/>
                    </a:cubicBezTo>
                    <a:close/>
                    <a:moveTo>
                      <a:pt x="697685" y="960426"/>
                    </a:moveTo>
                    <a:cubicBezTo>
                      <a:pt x="695022" y="962422"/>
                      <a:pt x="692692" y="963753"/>
                      <a:pt x="690695" y="965750"/>
                    </a:cubicBezTo>
                    <a:cubicBezTo>
                      <a:pt x="672387" y="984053"/>
                      <a:pt x="653747" y="1002024"/>
                      <a:pt x="635772" y="1020660"/>
                    </a:cubicBezTo>
                    <a:cubicBezTo>
                      <a:pt x="609808" y="1047616"/>
                      <a:pt x="610141" y="1087218"/>
                      <a:pt x="635106" y="1113175"/>
                    </a:cubicBezTo>
                    <a:cubicBezTo>
                      <a:pt x="660737" y="1139133"/>
                      <a:pt x="701013" y="1139798"/>
                      <a:pt x="728641" y="1113841"/>
                    </a:cubicBezTo>
                    <a:cubicBezTo>
                      <a:pt x="747282" y="1095870"/>
                      <a:pt x="765256" y="1077234"/>
                      <a:pt x="783564" y="1058931"/>
                    </a:cubicBezTo>
                    <a:cubicBezTo>
                      <a:pt x="785561" y="1056934"/>
                      <a:pt x="786893" y="1054604"/>
                      <a:pt x="789223" y="1051942"/>
                    </a:cubicBezTo>
                    <a:cubicBezTo>
                      <a:pt x="720985" y="1049280"/>
                      <a:pt x="698351" y="1026650"/>
                      <a:pt x="697685" y="960426"/>
                    </a:cubicBezTo>
                    <a:close/>
                    <a:moveTo>
                      <a:pt x="90206" y="220638"/>
                    </a:moveTo>
                    <a:cubicBezTo>
                      <a:pt x="126489" y="220638"/>
                      <a:pt x="162438" y="220971"/>
                      <a:pt x="198387" y="220638"/>
                    </a:cubicBezTo>
                    <a:cubicBezTo>
                      <a:pt x="213366" y="220638"/>
                      <a:pt x="221688" y="211986"/>
                      <a:pt x="221688" y="197010"/>
                    </a:cubicBezTo>
                    <a:cubicBezTo>
                      <a:pt x="222021" y="176710"/>
                      <a:pt x="221688" y="156077"/>
                      <a:pt x="221688" y="135777"/>
                    </a:cubicBezTo>
                    <a:cubicBezTo>
                      <a:pt x="221688" y="120136"/>
                      <a:pt x="221688" y="104495"/>
                      <a:pt x="221688" y="88854"/>
                    </a:cubicBezTo>
                    <a:cubicBezTo>
                      <a:pt x="177417" y="133115"/>
                      <a:pt x="134145" y="176378"/>
                      <a:pt x="90206" y="220638"/>
                    </a:cubicBezTo>
                    <a:close/>
                  </a:path>
                </a:pathLst>
              </a:custGeom>
              <a:grpFill/>
              <a:ln w="3314" cap="flat">
                <a:noFill/>
                <a:prstDash val="solid"/>
                <a:miter/>
              </a:ln>
            </p:spPr>
            <p:txBody>
              <a:bodyPr rtlCol="0" anchor="ctr"/>
              <a:lstStyle/>
              <a:p>
                <a:endParaRPr lang="en-US"/>
              </a:p>
            </p:txBody>
          </p:sp>
          <p:sp>
            <p:nvSpPr>
              <p:cNvPr id="49" name="Freeform 34">
                <a:extLst>
                  <a:ext uri="{FF2B5EF4-FFF2-40B4-BE49-F238E27FC236}">
                    <a16:creationId xmlns:a16="http://schemas.microsoft.com/office/drawing/2014/main" id="{0C0223E9-5923-7478-A892-FD1341C77A4B}"/>
                  </a:ext>
                </a:extLst>
              </p:cNvPr>
              <p:cNvSpPr/>
              <p:nvPr/>
            </p:nvSpPr>
            <p:spPr>
              <a:xfrm>
                <a:off x="4584188" y="1023905"/>
                <a:ext cx="50275" cy="49840"/>
              </a:xfrm>
              <a:custGeom>
                <a:avLst/>
                <a:gdLst>
                  <a:gd name="connsiteX0" fmla="*/ 0 w 50275"/>
                  <a:gd name="connsiteY0" fmla="*/ 17599 h 49840"/>
                  <a:gd name="connsiteX1" fmla="*/ 4327 w 50275"/>
                  <a:gd name="connsiteY1" fmla="*/ 11609 h 49840"/>
                  <a:gd name="connsiteX2" fmla="*/ 32621 w 50275"/>
                  <a:gd name="connsiteY2" fmla="*/ 1292 h 49840"/>
                  <a:gd name="connsiteX3" fmla="*/ 50263 w 50275"/>
                  <a:gd name="connsiteY3" fmla="*/ 25586 h 49840"/>
                  <a:gd name="connsiteX4" fmla="*/ 32621 w 50275"/>
                  <a:gd name="connsiteY4" fmla="*/ 48548 h 49840"/>
                  <a:gd name="connsiteX5" fmla="*/ 4327 w 50275"/>
                  <a:gd name="connsiteY5" fmla="*/ 38232 h 49840"/>
                  <a:gd name="connsiteX6" fmla="*/ 0 w 50275"/>
                  <a:gd name="connsiteY6" fmla="*/ 32242 h 49840"/>
                  <a:gd name="connsiteX7" fmla="*/ 0 w 50275"/>
                  <a:gd name="connsiteY7" fmla="*/ 17599 h 4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75" h="49840">
                    <a:moveTo>
                      <a:pt x="0" y="17599"/>
                    </a:moveTo>
                    <a:cubicBezTo>
                      <a:pt x="1331" y="15602"/>
                      <a:pt x="2663" y="13605"/>
                      <a:pt x="4327" y="11609"/>
                    </a:cubicBezTo>
                    <a:cubicBezTo>
                      <a:pt x="11317" y="1958"/>
                      <a:pt x="20970" y="-2368"/>
                      <a:pt x="32621" y="1292"/>
                    </a:cubicBezTo>
                    <a:cubicBezTo>
                      <a:pt x="44271" y="4953"/>
                      <a:pt x="50595" y="13605"/>
                      <a:pt x="50263" y="25586"/>
                    </a:cubicBezTo>
                    <a:cubicBezTo>
                      <a:pt x="49930" y="37233"/>
                      <a:pt x="43605" y="45220"/>
                      <a:pt x="32621" y="48548"/>
                    </a:cubicBezTo>
                    <a:cubicBezTo>
                      <a:pt x="20970" y="52209"/>
                      <a:pt x="11650" y="47883"/>
                      <a:pt x="4327" y="38232"/>
                    </a:cubicBezTo>
                    <a:cubicBezTo>
                      <a:pt x="2996" y="36235"/>
                      <a:pt x="1664" y="34238"/>
                      <a:pt x="0" y="32242"/>
                    </a:cubicBezTo>
                    <a:cubicBezTo>
                      <a:pt x="0" y="27915"/>
                      <a:pt x="0" y="22591"/>
                      <a:pt x="0" y="17599"/>
                    </a:cubicBezTo>
                    <a:close/>
                  </a:path>
                </a:pathLst>
              </a:custGeom>
              <a:grpFill/>
              <a:ln w="3314" cap="flat">
                <a:noFill/>
                <a:prstDash val="solid"/>
                <a:miter/>
              </a:ln>
            </p:spPr>
            <p:txBody>
              <a:bodyPr rtlCol="0" anchor="ctr"/>
              <a:lstStyle/>
              <a:p>
                <a:endParaRPr lang="en-US"/>
              </a:p>
            </p:txBody>
          </p:sp>
          <p:sp>
            <p:nvSpPr>
              <p:cNvPr id="50" name="Freeform 35">
                <a:extLst>
                  <a:ext uri="{FF2B5EF4-FFF2-40B4-BE49-F238E27FC236}">
                    <a16:creationId xmlns:a16="http://schemas.microsoft.com/office/drawing/2014/main" id="{E8578520-DE1B-A29D-0E87-DC9411208DF5}"/>
                  </a:ext>
                </a:extLst>
              </p:cNvPr>
              <p:cNvSpPr/>
              <p:nvPr/>
            </p:nvSpPr>
            <p:spPr>
              <a:xfrm>
                <a:off x="4754948" y="883282"/>
                <a:ext cx="591842" cy="50482"/>
              </a:xfrm>
              <a:custGeom>
                <a:avLst/>
                <a:gdLst>
                  <a:gd name="connsiteX0" fmla="*/ 296250 w 591842"/>
                  <a:gd name="connsiteY0" fmla="*/ 50399 h 50482"/>
                  <a:gd name="connsiteX1" fmla="*/ 35617 w 591842"/>
                  <a:gd name="connsiteY1" fmla="*/ 50399 h 50482"/>
                  <a:gd name="connsiteX2" fmla="*/ 22968 w 591842"/>
                  <a:gd name="connsiteY2" fmla="*/ 50066 h 50482"/>
                  <a:gd name="connsiteX3" fmla="*/ 0 w 591842"/>
                  <a:gd name="connsiteY3" fmla="*/ 24774 h 50482"/>
                  <a:gd name="connsiteX4" fmla="*/ 23633 w 591842"/>
                  <a:gd name="connsiteY4" fmla="*/ 148 h 50482"/>
                  <a:gd name="connsiteX5" fmla="*/ 31289 w 591842"/>
                  <a:gd name="connsiteY5" fmla="*/ 148 h 50482"/>
                  <a:gd name="connsiteX6" fmla="*/ 560212 w 591842"/>
                  <a:gd name="connsiteY6" fmla="*/ 148 h 50482"/>
                  <a:gd name="connsiteX7" fmla="*/ 568866 w 591842"/>
                  <a:gd name="connsiteY7" fmla="*/ 148 h 50482"/>
                  <a:gd name="connsiteX8" fmla="*/ 591834 w 591842"/>
                  <a:gd name="connsiteY8" fmla="*/ 24109 h 50482"/>
                  <a:gd name="connsiteX9" fmla="*/ 570530 w 591842"/>
                  <a:gd name="connsiteY9" fmla="*/ 49733 h 50482"/>
                  <a:gd name="connsiteX10" fmla="*/ 556883 w 591842"/>
                  <a:gd name="connsiteY10" fmla="*/ 50066 h 50482"/>
                  <a:gd name="connsiteX11" fmla="*/ 296250 w 591842"/>
                  <a:gd name="connsiteY11" fmla="*/ 50399 h 5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1842" h="50482">
                    <a:moveTo>
                      <a:pt x="296250" y="50399"/>
                    </a:moveTo>
                    <a:cubicBezTo>
                      <a:pt x="209372" y="50399"/>
                      <a:pt x="122494" y="50399"/>
                      <a:pt x="35617" y="50399"/>
                    </a:cubicBezTo>
                    <a:cubicBezTo>
                      <a:pt x="31289" y="50399"/>
                      <a:pt x="27295" y="50732"/>
                      <a:pt x="22968" y="50066"/>
                    </a:cubicBezTo>
                    <a:cubicBezTo>
                      <a:pt x="9320" y="48402"/>
                      <a:pt x="0" y="37753"/>
                      <a:pt x="0" y="24774"/>
                    </a:cubicBezTo>
                    <a:cubicBezTo>
                      <a:pt x="333" y="11795"/>
                      <a:pt x="9986" y="1479"/>
                      <a:pt x="23633" y="148"/>
                    </a:cubicBezTo>
                    <a:cubicBezTo>
                      <a:pt x="25963" y="-185"/>
                      <a:pt x="28626" y="148"/>
                      <a:pt x="31289" y="148"/>
                    </a:cubicBezTo>
                    <a:cubicBezTo>
                      <a:pt x="207708" y="148"/>
                      <a:pt x="384126" y="148"/>
                      <a:pt x="560212" y="148"/>
                    </a:cubicBezTo>
                    <a:cubicBezTo>
                      <a:pt x="563207" y="148"/>
                      <a:pt x="566203" y="148"/>
                      <a:pt x="568866" y="148"/>
                    </a:cubicBezTo>
                    <a:cubicBezTo>
                      <a:pt x="581515" y="1479"/>
                      <a:pt x="591501" y="11795"/>
                      <a:pt x="591834" y="24109"/>
                    </a:cubicBezTo>
                    <a:cubicBezTo>
                      <a:pt x="592167" y="36422"/>
                      <a:pt x="583179" y="47737"/>
                      <a:pt x="570530" y="49733"/>
                    </a:cubicBezTo>
                    <a:cubicBezTo>
                      <a:pt x="565870" y="50399"/>
                      <a:pt x="561210" y="50066"/>
                      <a:pt x="556883" y="50066"/>
                    </a:cubicBezTo>
                    <a:cubicBezTo>
                      <a:pt x="470005" y="50399"/>
                      <a:pt x="383128" y="50399"/>
                      <a:pt x="296250" y="50399"/>
                    </a:cubicBezTo>
                    <a:close/>
                  </a:path>
                </a:pathLst>
              </a:custGeom>
              <a:grpFill/>
              <a:ln w="3314" cap="flat">
                <a:noFill/>
                <a:prstDash val="solid"/>
                <a:miter/>
              </a:ln>
            </p:spPr>
            <p:txBody>
              <a:bodyPr rtlCol="0" anchor="ctr"/>
              <a:lstStyle/>
              <a:p>
                <a:endParaRPr lang="en-US"/>
              </a:p>
            </p:txBody>
          </p:sp>
          <p:sp>
            <p:nvSpPr>
              <p:cNvPr id="51" name="Freeform 36">
                <a:extLst>
                  <a:ext uri="{FF2B5EF4-FFF2-40B4-BE49-F238E27FC236}">
                    <a16:creationId xmlns:a16="http://schemas.microsoft.com/office/drawing/2014/main" id="{16E4DAB5-F8F7-6FAA-9919-9B51098336CD}"/>
                  </a:ext>
                </a:extLst>
              </p:cNvPr>
              <p:cNvSpPr/>
              <p:nvPr/>
            </p:nvSpPr>
            <p:spPr>
              <a:xfrm>
                <a:off x="4754939" y="1164552"/>
                <a:ext cx="550909" cy="50417"/>
              </a:xfrm>
              <a:custGeom>
                <a:avLst/>
                <a:gdLst>
                  <a:gd name="connsiteX0" fmla="*/ 276287 w 550909"/>
                  <a:gd name="connsiteY0" fmla="*/ 83 h 50417"/>
                  <a:gd name="connsiteX1" fmla="*/ 516948 w 550909"/>
                  <a:gd name="connsiteY1" fmla="*/ 83 h 50417"/>
                  <a:gd name="connsiteX2" fmla="*/ 528266 w 550909"/>
                  <a:gd name="connsiteY2" fmla="*/ 416 h 50417"/>
                  <a:gd name="connsiteX3" fmla="*/ 550900 w 550909"/>
                  <a:gd name="connsiteY3" fmla="*/ 24709 h 50417"/>
                  <a:gd name="connsiteX4" fmla="*/ 529264 w 550909"/>
                  <a:gd name="connsiteY4" fmla="*/ 50001 h 50417"/>
                  <a:gd name="connsiteX5" fmla="*/ 516615 w 550909"/>
                  <a:gd name="connsiteY5" fmla="*/ 50334 h 50417"/>
                  <a:gd name="connsiteX6" fmla="*/ 33961 w 550909"/>
                  <a:gd name="connsiteY6" fmla="*/ 50334 h 50417"/>
                  <a:gd name="connsiteX7" fmla="*/ 21312 w 550909"/>
                  <a:gd name="connsiteY7" fmla="*/ 50001 h 50417"/>
                  <a:gd name="connsiteX8" fmla="*/ 9 w 550909"/>
                  <a:gd name="connsiteY8" fmla="*/ 24709 h 50417"/>
                  <a:gd name="connsiteX9" fmla="*/ 22644 w 550909"/>
                  <a:gd name="connsiteY9" fmla="*/ 416 h 50417"/>
                  <a:gd name="connsiteX10" fmla="*/ 33961 w 550909"/>
                  <a:gd name="connsiteY10" fmla="*/ 83 h 50417"/>
                  <a:gd name="connsiteX11" fmla="*/ 276287 w 550909"/>
                  <a:gd name="connsiteY11" fmla="*/ 83 h 50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0909" h="50417">
                    <a:moveTo>
                      <a:pt x="276287" y="83"/>
                    </a:moveTo>
                    <a:cubicBezTo>
                      <a:pt x="356507" y="83"/>
                      <a:pt x="436728" y="83"/>
                      <a:pt x="516948" y="83"/>
                    </a:cubicBezTo>
                    <a:cubicBezTo>
                      <a:pt x="520610" y="83"/>
                      <a:pt x="524604" y="-250"/>
                      <a:pt x="528266" y="416"/>
                    </a:cubicBezTo>
                    <a:cubicBezTo>
                      <a:pt x="541247" y="1747"/>
                      <a:pt x="550567" y="12064"/>
                      <a:pt x="550900" y="24709"/>
                    </a:cubicBezTo>
                    <a:cubicBezTo>
                      <a:pt x="551233" y="37355"/>
                      <a:pt x="542246" y="48005"/>
                      <a:pt x="529264" y="50001"/>
                    </a:cubicBezTo>
                    <a:cubicBezTo>
                      <a:pt x="525270" y="50667"/>
                      <a:pt x="520942" y="50334"/>
                      <a:pt x="516615" y="50334"/>
                    </a:cubicBezTo>
                    <a:cubicBezTo>
                      <a:pt x="355841" y="50334"/>
                      <a:pt x="194735" y="50334"/>
                      <a:pt x="33961" y="50334"/>
                    </a:cubicBezTo>
                    <a:cubicBezTo>
                      <a:pt x="29634" y="50334"/>
                      <a:pt x="25640" y="50667"/>
                      <a:pt x="21312" y="50001"/>
                    </a:cubicBezTo>
                    <a:cubicBezTo>
                      <a:pt x="8663" y="48005"/>
                      <a:pt x="-324" y="37023"/>
                      <a:pt x="9" y="24709"/>
                    </a:cubicBezTo>
                    <a:cubicBezTo>
                      <a:pt x="342" y="12064"/>
                      <a:pt x="9995" y="1747"/>
                      <a:pt x="22644" y="416"/>
                    </a:cubicBezTo>
                    <a:cubicBezTo>
                      <a:pt x="26305" y="83"/>
                      <a:pt x="30300" y="83"/>
                      <a:pt x="33961" y="83"/>
                    </a:cubicBezTo>
                    <a:cubicBezTo>
                      <a:pt x="114847" y="83"/>
                      <a:pt x="195401" y="83"/>
                      <a:pt x="276287" y="83"/>
                    </a:cubicBezTo>
                    <a:close/>
                  </a:path>
                </a:pathLst>
              </a:custGeom>
              <a:grpFill/>
              <a:ln w="3314" cap="flat">
                <a:noFill/>
                <a:prstDash val="solid"/>
                <a:miter/>
              </a:ln>
            </p:spPr>
            <p:txBody>
              <a:bodyPr rtlCol="0" anchor="ctr"/>
              <a:lstStyle/>
              <a:p>
                <a:endParaRPr lang="en-US"/>
              </a:p>
            </p:txBody>
          </p:sp>
          <p:sp>
            <p:nvSpPr>
              <p:cNvPr id="52" name="Freeform 37">
                <a:extLst>
                  <a:ext uri="{FF2B5EF4-FFF2-40B4-BE49-F238E27FC236}">
                    <a16:creationId xmlns:a16="http://schemas.microsoft.com/office/drawing/2014/main" id="{03B72501-9B30-4163-D817-7C5D3C86376D}"/>
                  </a:ext>
                </a:extLst>
              </p:cNvPr>
              <p:cNvSpPr/>
              <p:nvPr/>
            </p:nvSpPr>
            <p:spPr>
              <a:xfrm>
                <a:off x="4755273" y="1024199"/>
                <a:ext cx="433874" cy="50334"/>
              </a:xfrm>
              <a:custGeom>
                <a:avLst/>
                <a:gdLst>
                  <a:gd name="connsiteX0" fmla="*/ 216703 w 433874"/>
                  <a:gd name="connsiteY0" fmla="*/ 0 h 50334"/>
                  <a:gd name="connsiteX1" fmla="*/ 404771 w 433874"/>
                  <a:gd name="connsiteY1" fmla="*/ 0 h 50334"/>
                  <a:gd name="connsiteX2" fmla="*/ 432399 w 433874"/>
                  <a:gd name="connsiteY2" fmla="*/ 17305 h 50334"/>
                  <a:gd name="connsiteX3" fmla="*/ 412427 w 433874"/>
                  <a:gd name="connsiteY3" fmla="*/ 49918 h 50334"/>
                  <a:gd name="connsiteX4" fmla="*/ 398780 w 433874"/>
                  <a:gd name="connsiteY4" fmla="*/ 50251 h 50334"/>
                  <a:gd name="connsiteX5" fmla="*/ 35291 w 433874"/>
                  <a:gd name="connsiteY5" fmla="*/ 50251 h 50334"/>
                  <a:gd name="connsiteX6" fmla="*/ 25305 w 433874"/>
                  <a:gd name="connsiteY6" fmla="*/ 50251 h 50334"/>
                  <a:gd name="connsiteX7" fmla="*/ 8 w 433874"/>
                  <a:gd name="connsiteY7" fmla="*/ 24626 h 50334"/>
                  <a:gd name="connsiteX8" fmla="*/ 25305 w 433874"/>
                  <a:gd name="connsiteY8" fmla="*/ 333 h 50334"/>
                  <a:gd name="connsiteX9" fmla="*/ 86885 w 433874"/>
                  <a:gd name="connsiteY9" fmla="*/ 333 h 50334"/>
                  <a:gd name="connsiteX10" fmla="*/ 216703 w 433874"/>
                  <a:gd name="connsiteY10" fmla="*/ 0 h 5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3874" h="50334">
                    <a:moveTo>
                      <a:pt x="216703" y="0"/>
                    </a:moveTo>
                    <a:cubicBezTo>
                      <a:pt x="279281" y="0"/>
                      <a:pt x="342193" y="0"/>
                      <a:pt x="404771" y="0"/>
                    </a:cubicBezTo>
                    <a:cubicBezTo>
                      <a:pt x="417753" y="0"/>
                      <a:pt x="427739" y="4659"/>
                      <a:pt x="432399" y="17305"/>
                    </a:cubicBezTo>
                    <a:cubicBezTo>
                      <a:pt x="437725" y="31615"/>
                      <a:pt x="428072" y="47589"/>
                      <a:pt x="412427" y="49918"/>
                    </a:cubicBezTo>
                    <a:cubicBezTo>
                      <a:pt x="407767" y="50584"/>
                      <a:pt x="403107" y="50251"/>
                      <a:pt x="398780" y="50251"/>
                    </a:cubicBezTo>
                    <a:cubicBezTo>
                      <a:pt x="277617" y="50251"/>
                      <a:pt x="156454" y="50251"/>
                      <a:pt x="35291" y="50251"/>
                    </a:cubicBezTo>
                    <a:cubicBezTo>
                      <a:pt x="31963" y="50251"/>
                      <a:pt x="28634" y="50251"/>
                      <a:pt x="25305" y="50251"/>
                    </a:cubicBezTo>
                    <a:cubicBezTo>
                      <a:pt x="10326" y="49253"/>
                      <a:pt x="-325" y="38603"/>
                      <a:pt x="8" y="24626"/>
                    </a:cubicBezTo>
                    <a:cubicBezTo>
                      <a:pt x="340" y="10982"/>
                      <a:pt x="10659" y="666"/>
                      <a:pt x="25305" y="333"/>
                    </a:cubicBezTo>
                    <a:cubicBezTo>
                      <a:pt x="45610" y="0"/>
                      <a:pt x="66248" y="333"/>
                      <a:pt x="86885" y="333"/>
                    </a:cubicBezTo>
                    <a:cubicBezTo>
                      <a:pt x="129825" y="0"/>
                      <a:pt x="173430" y="0"/>
                      <a:pt x="216703" y="0"/>
                    </a:cubicBezTo>
                    <a:close/>
                  </a:path>
                </a:pathLst>
              </a:custGeom>
              <a:grpFill/>
              <a:ln w="3314" cap="flat">
                <a:noFill/>
                <a:prstDash val="solid"/>
                <a:miter/>
              </a:ln>
            </p:spPr>
            <p:txBody>
              <a:bodyPr rtlCol="0" anchor="ctr"/>
              <a:lstStyle/>
              <a:p>
                <a:endParaRPr lang="en-US"/>
              </a:p>
            </p:txBody>
          </p:sp>
          <p:sp>
            <p:nvSpPr>
              <p:cNvPr id="53" name="Freeform 38">
                <a:extLst>
                  <a:ext uri="{FF2B5EF4-FFF2-40B4-BE49-F238E27FC236}">
                    <a16:creationId xmlns:a16="http://schemas.microsoft.com/office/drawing/2014/main" id="{1F18600F-54D2-2837-ED37-739D22C3DFF3}"/>
                  </a:ext>
                </a:extLst>
              </p:cNvPr>
              <p:cNvSpPr/>
              <p:nvPr/>
            </p:nvSpPr>
            <p:spPr>
              <a:xfrm>
                <a:off x="4944169" y="743076"/>
                <a:ext cx="397649" cy="50167"/>
              </a:xfrm>
              <a:custGeom>
                <a:avLst/>
                <a:gdLst>
                  <a:gd name="connsiteX0" fmla="*/ 198899 w 397649"/>
                  <a:gd name="connsiteY0" fmla="*/ 50168 h 50167"/>
                  <a:gd name="connsiteX1" fmla="*/ 29471 w 397649"/>
                  <a:gd name="connsiteY1" fmla="*/ 50168 h 50167"/>
                  <a:gd name="connsiteX2" fmla="*/ 2509 w 397649"/>
                  <a:gd name="connsiteY2" fmla="*/ 35525 h 50167"/>
                  <a:gd name="connsiteX3" fmla="*/ 23812 w 397649"/>
                  <a:gd name="connsiteY3" fmla="*/ 250 h 50167"/>
                  <a:gd name="connsiteX4" fmla="*/ 373986 w 397649"/>
                  <a:gd name="connsiteY4" fmla="*/ 250 h 50167"/>
                  <a:gd name="connsiteX5" fmla="*/ 397619 w 397649"/>
                  <a:gd name="connsiteY5" fmla="*/ 25874 h 50167"/>
                  <a:gd name="connsiteX6" fmla="*/ 371989 w 397649"/>
                  <a:gd name="connsiteY6" fmla="*/ 49835 h 50167"/>
                  <a:gd name="connsiteX7" fmla="*/ 281782 w 397649"/>
                  <a:gd name="connsiteY7" fmla="*/ 49835 h 50167"/>
                  <a:gd name="connsiteX8" fmla="*/ 198899 w 397649"/>
                  <a:gd name="connsiteY8" fmla="*/ 50168 h 50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49" h="50167">
                    <a:moveTo>
                      <a:pt x="198899" y="50168"/>
                    </a:moveTo>
                    <a:cubicBezTo>
                      <a:pt x="142312" y="50168"/>
                      <a:pt x="86058" y="50168"/>
                      <a:pt x="29471" y="50168"/>
                    </a:cubicBezTo>
                    <a:cubicBezTo>
                      <a:pt x="17488" y="50168"/>
                      <a:pt x="7835" y="46840"/>
                      <a:pt x="2509" y="35525"/>
                    </a:cubicBezTo>
                    <a:cubicBezTo>
                      <a:pt x="-5147" y="19551"/>
                      <a:pt x="5504" y="250"/>
                      <a:pt x="23812" y="250"/>
                    </a:cubicBezTo>
                    <a:cubicBezTo>
                      <a:pt x="140648" y="-83"/>
                      <a:pt x="257150" y="-83"/>
                      <a:pt x="373986" y="250"/>
                    </a:cubicBezTo>
                    <a:cubicBezTo>
                      <a:pt x="387966" y="250"/>
                      <a:pt x="398285" y="12563"/>
                      <a:pt x="397619" y="25874"/>
                    </a:cubicBezTo>
                    <a:cubicBezTo>
                      <a:pt x="396954" y="39186"/>
                      <a:pt x="386635" y="49502"/>
                      <a:pt x="371989" y="49835"/>
                    </a:cubicBezTo>
                    <a:cubicBezTo>
                      <a:pt x="342031" y="50168"/>
                      <a:pt x="311740" y="49835"/>
                      <a:pt x="281782" y="49835"/>
                    </a:cubicBezTo>
                    <a:cubicBezTo>
                      <a:pt x="254155" y="50168"/>
                      <a:pt x="226527" y="50168"/>
                      <a:pt x="198899" y="50168"/>
                    </a:cubicBezTo>
                    <a:close/>
                  </a:path>
                </a:pathLst>
              </a:custGeom>
              <a:grpFill/>
              <a:ln w="3314" cap="flat">
                <a:noFill/>
                <a:prstDash val="solid"/>
                <a:miter/>
              </a:ln>
            </p:spPr>
            <p:txBody>
              <a:bodyPr rtlCol="0" anchor="ctr"/>
              <a:lstStyle/>
              <a:p>
                <a:endParaRPr lang="en-US"/>
              </a:p>
            </p:txBody>
          </p:sp>
          <p:sp>
            <p:nvSpPr>
              <p:cNvPr id="54" name="Freeform 39">
                <a:extLst>
                  <a:ext uri="{FF2B5EF4-FFF2-40B4-BE49-F238E27FC236}">
                    <a16:creationId xmlns:a16="http://schemas.microsoft.com/office/drawing/2014/main" id="{B41DAA01-4D76-8E1F-8130-1F70EE30C35C}"/>
                  </a:ext>
                </a:extLst>
              </p:cNvPr>
              <p:cNvSpPr/>
              <p:nvPr/>
            </p:nvSpPr>
            <p:spPr>
              <a:xfrm>
                <a:off x="4754941" y="1305405"/>
                <a:ext cx="239031" cy="49918"/>
              </a:xfrm>
              <a:custGeom>
                <a:avLst/>
                <a:gdLst>
                  <a:gd name="connsiteX0" fmla="*/ 119173 w 239031"/>
                  <a:gd name="connsiteY0" fmla="*/ 49918 h 49918"/>
                  <a:gd name="connsiteX1" fmla="*/ 28966 w 239031"/>
                  <a:gd name="connsiteY1" fmla="*/ 49918 h 49918"/>
                  <a:gd name="connsiteX2" fmla="*/ 7 w 239031"/>
                  <a:gd name="connsiteY2" fmla="*/ 24294 h 49918"/>
                  <a:gd name="connsiteX3" fmla="*/ 28966 w 239031"/>
                  <a:gd name="connsiteY3" fmla="*/ 0 h 49918"/>
                  <a:gd name="connsiteX4" fmla="*/ 210378 w 239031"/>
                  <a:gd name="connsiteY4" fmla="*/ 0 h 49918"/>
                  <a:gd name="connsiteX5" fmla="*/ 239004 w 239031"/>
                  <a:gd name="connsiteY5" fmla="*/ 25625 h 49918"/>
                  <a:gd name="connsiteX6" fmla="*/ 210378 w 239031"/>
                  <a:gd name="connsiteY6" fmla="*/ 49918 h 49918"/>
                  <a:gd name="connsiteX7" fmla="*/ 119173 w 239031"/>
                  <a:gd name="connsiteY7" fmla="*/ 49918 h 4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31" h="49918">
                    <a:moveTo>
                      <a:pt x="119173" y="49918"/>
                    </a:moveTo>
                    <a:cubicBezTo>
                      <a:pt x="89215" y="49918"/>
                      <a:pt x="58924" y="49918"/>
                      <a:pt x="28966" y="49918"/>
                    </a:cubicBezTo>
                    <a:cubicBezTo>
                      <a:pt x="10992" y="49918"/>
                      <a:pt x="-326" y="39602"/>
                      <a:pt x="7" y="24294"/>
                    </a:cubicBezTo>
                    <a:cubicBezTo>
                      <a:pt x="340" y="9318"/>
                      <a:pt x="11325" y="0"/>
                      <a:pt x="28966" y="0"/>
                    </a:cubicBezTo>
                    <a:cubicBezTo>
                      <a:pt x="89548" y="0"/>
                      <a:pt x="150129" y="0"/>
                      <a:pt x="210378" y="0"/>
                    </a:cubicBezTo>
                    <a:cubicBezTo>
                      <a:pt x="228352" y="0"/>
                      <a:pt x="239670" y="9984"/>
                      <a:pt x="239004" y="25625"/>
                    </a:cubicBezTo>
                    <a:cubicBezTo>
                      <a:pt x="238671" y="40600"/>
                      <a:pt x="228020" y="49918"/>
                      <a:pt x="210378" y="49918"/>
                    </a:cubicBezTo>
                    <a:cubicBezTo>
                      <a:pt x="180087" y="49918"/>
                      <a:pt x="149464" y="49918"/>
                      <a:pt x="119173" y="49918"/>
                    </a:cubicBezTo>
                    <a:close/>
                  </a:path>
                </a:pathLst>
              </a:custGeom>
              <a:grpFill/>
              <a:ln w="3314" cap="flat">
                <a:noFill/>
                <a:prstDash val="solid"/>
                <a:miter/>
              </a:ln>
            </p:spPr>
            <p:txBody>
              <a:bodyPr rtlCol="0" anchor="ctr"/>
              <a:lstStyle/>
              <a:p>
                <a:endParaRPr lang="en-US"/>
              </a:p>
            </p:txBody>
          </p:sp>
          <p:sp>
            <p:nvSpPr>
              <p:cNvPr id="55" name="Freeform 40">
                <a:extLst>
                  <a:ext uri="{FF2B5EF4-FFF2-40B4-BE49-F238E27FC236}">
                    <a16:creationId xmlns:a16="http://schemas.microsoft.com/office/drawing/2014/main" id="{D28B19D5-7020-D6C5-CEF6-93CF32CA03FE}"/>
                  </a:ext>
                </a:extLst>
              </p:cNvPr>
              <p:cNvSpPr/>
              <p:nvPr/>
            </p:nvSpPr>
            <p:spPr>
              <a:xfrm>
                <a:off x="5256242" y="1023949"/>
                <a:ext cx="90872" cy="50315"/>
              </a:xfrm>
              <a:custGeom>
                <a:avLst/>
                <a:gdLst>
                  <a:gd name="connsiteX0" fmla="*/ 45270 w 90872"/>
                  <a:gd name="connsiteY0" fmla="*/ 50168 h 50315"/>
                  <a:gd name="connsiteX1" fmla="*/ 25298 w 90872"/>
                  <a:gd name="connsiteY1" fmla="*/ 50168 h 50315"/>
                  <a:gd name="connsiteX2" fmla="*/ 0 w 90872"/>
                  <a:gd name="connsiteY2" fmla="*/ 24876 h 50315"/>
                  <a:gd name="connsiteX3" fmla="*/ 24632 w 90872"/>
                  <a:gd name="connsiteY3" fmla="*/ 250 h 50315"/>
                  <a:gd name="connsiteX4" fmla="*/ 65907 w 90872"/>
                  <a:gd name="connsiteY4" fmla="*/ 250 h 50315"/>
                  <a:gd name="connsiteX5" fmla="*/ 90872 w 90872"/>
                  <a:gd name="connsiteY5" fmla="*/ 24876 h 50315"/>
                  <a:gd name="connsiteX6" fmla="*/ 66573 w 90872"/>
                  <a:gd name="connsiteY6" fmla="*/ 50168 h 50315"/>
                  <a:gd name="connsiteX7" fmla="*/ 45270 w 90872"/>
                  <a:gd name="connsiteY7" fmla="*/ 50168 h 50315"/>
                  <a:gd name="connsiteX8" fmla="*/ 45270 w 90872"/>
                  <a:gd name="connsiteY8" fmla="*/ 50168 h 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872" h="50315">
                    <a:moveTo>
                      <a:pt x="45270" y="50168"/>
                    </a:moveTo>
                    <a:cubicBezTo>
                      <a:pt x="38612" y="50168"/>
                      <a:pt x="31955" y="50501"/>
                      <a:pt x="25298" y="50168"/>
                    </a:cubicBezTo>
                    <a:cubicBezTo>
                      <a:pt x="9986" y="49502"/>
                      <a:pt x="0" y="39186"/>
                      <a:pt x="0" y="24876"/>
                    </a:cubicBezTo>
                    <a:cubicBezTo>
                      <a:pt x="333" y="10899"/>
                      <a:pt x="9986" y="915"/>
                      <a:pt x="24632" y="250"/>
                    </a:cubicBezTo>
                    <a:cubicBezTo>
                      <a:pt x="38279" y="-83"/>
                      <a:pt x="52260" y="-83"/>
                      <a:pt x="65907" y="250"/>
                    </a:cubicBezTo>
                    <a:cubicBezTo>
                      <a:pt x="80220" y="915"/>
                      <a:pt x="90539" y="11564"/>
                      <a:pt x="90872" y="24876"/>
                    </a:cubicBezTo>
                    <a:cubicBezTo>
                      <a:pt x="90872" y="38187"/>
                      <a:pt x="80553" y="49169"/>
                      <a:pt x="66573" y="50168"/>
                    </a:cubicBezTo>
                    <a:cubicBezTo>
                      <a:pt x="59250" y="50501"/>
                      <a:pt x="52260" y="50168"/>
                      <a:pt x="45270" y="50168"/>
                    </a:cubicBezTo>
                    <a:cubicBezTo>
                      <a:pt x="45270" y="50168"/>
                      <a:pt x="45270" y="50168"/>
                      <a:pt x="45270" y="50168"/>
                    </a:cubicBezTo>
                    <a:close/>
                  </a:path>
                </a:pathLst>
              </a:custGeom>
              <a:grpFill/>
              <a:ln w="331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8374846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F947AC497626534B880599881CCBB6C8" ma:contentTypeVersion="15" ma:contentTypeDescription="Creare un nuovo documento." ma:contentTypeScope="" ma:versionID="47d4d1bfca8721598fafcab86a7239f9">
  <xsd:schema xmlns:xsd="http://www.w3.org/2001/XMLSchema" xmlns:xs="http://www.w3.org/2001/XMLSchema" xmlns:p="http://schemas.microsoft.com/office/2006/metadata/properties" xmlns:ns2="c90da0c0-d638-440e-806c-9eaade8987c8" xmlns:ns3="d7a7d2cd-df7e-4745-bde0-17e5b7a43ab2" targetNamespace="http://schemas.microsoft.com/office/2006/metadata/properties" ma:root="true" ma:fieldsID="63d959d78decec17132a4f1975762e02" ns2:_="" ns3:_="">
    <xsd:import namespace="c90da0c0-d638-440e-806c-9eaade8987c8"/>
    <xsd:import namespace="d7a7d2cd-df7e-4745-bde0-17e5b7a43a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da0c0-d638-440e-806c-9eaade8987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Tag immagine" ma:readOnly="false" ma:fieldId="{5cf76f15-5ced-4ddc-b409-7134ff3c332f}" ma:taxonomyMulti="true" ma:sspId="87ca0dbe-6da4-4ec3-9a57-0e4c939697f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a7d2cd-df7e-4745-bde0-17e5b7a43ab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051324f-5bb6-414c-b559-e6f5bad1caf0}" ma:internalName="TaxCatchAll" ma:showField="CatchAllData" ma:web="d7a7d2cd-df7e-4745-bde0-17e5b7a43ab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7a7d2cd-df7e-4745-bde0-17e5b7a43ab2" xsi:nil="true"/>
    <lcf76f155ced4ddcb4097134ff3c332f xmlns="c90da0c0-d638-440e-806c-9eaade8987c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C173BF4-85B8-493B-93F0-04A3DC656D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0da0c0-d638-440e-806c-9eaade8987c8"/>
    <ds:schemaRef ds:uri="d7a7d2cd-df7e-4745-bde0-17e5b7a43a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556F917-6999-4945-878A-57702A704528}">
  <ds:schemaRefs>
    <ds:schemaRef ds:uri="http://schemas.microsoft.com/sharepoint/v3/contenttype/forms"/>
  </ds:schemaRefs>
</ds:datastoreItem>
</file>

<file path=customXml/itemProps3.xml><?xml version="1.0" encoding="utf-8"?>
<ds:datastoreItem xmlns:ds="http://schemas.openxmlformats.org/officeDocument/2006/customXml" ds:itemID="{20299D79-3FFD-41F7-A9DF-91D157170E74}">
  <ds:schemaRefs>
    <ds:schemaRef ds:uri="c90da0c0-d638-440e-806c-9eaade8987c8"/>
    <ds:schemaRef ds:uri="d7a7d2cd-df7e-4745-bde0-17e5b7a43ab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30</TotalTime>
  <Words>4622</Words>
  <Application>Microsoft Office PowerPoint</Application>
  <PresentationFormat>Widescreen</PresentationFormat>
  <Paragraphs>401</Paragraphs>
  <Slides>55</Slides>
  <Notes>18</Notes>
  <HiddenSlides>0</HiddenSlides>
  <MMClips>2</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55</vt:i4>
      </vt:variant>
    </vt:vector>
  </HeadingPairs>
  <TitlesOfParts>
    <vt:vector size="71" baseType="lpstr">
      <vt:lpstr>Aptos</vt:lpstr>
      <vt:lpstr>Arial</vt:lpstr>
      <vt:lpstr>Calibri</vt:lpstr>
      <vt:lpstr>Calibri Light</vt:lpstr>
      <vt:lpstr>Montserrat</vt:lpstr>
      <vt:lpstr>Montserrat Light</vt:lpstr>
      <vt:lpstr>Open Sans</vt:lpstr>
      <vt:lpstr>Roboto</vt:lpstr>
      <vt:lpstr>SpotifyMixUI</vt:lpstr>
      <vt:lpstr>Symbol</vt:lpstr>
      <vt:lpstr>system-ui</vt:lpstr>
      <vt:lpstr>Times New Roman</vt:lpstr>
      <vt:lpstr>Titillium Web</vt:lpstr>
      <vt:lpstr>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progressi biotecnologici per il confezionamento degli alimenti</vt:lpstr>
      <vt:lpstr>I progressi biotecnologici per il confezionamento degli alimenti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MÓDULO 2.pptx</dc:title>
  <dc:creator>Paula Whyte</dc:creator>
  <cp:keywords>docId:20E079DCA17B749A8C3DDB9F59F21119</cp:keywords>
  <cp:lastModifiedBy>Paula Whyte ( Momentum Consulting )</cp:lastModifiedBy>
  <cp:revision>3</cp:revision>
  <dcterms:created xsi:type="dcterms:W3CDTF">2025-04-16T17:32:50Z</dcterms:created>
  <dcterms:modified xsi:type="dcterms:W3CDTF">2025-07-08T05:55:38Z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2025-04-16T00:00:00Z</vt:filetime>
  </property>
  <property fmtid="{D5CDD505-2E9C-101B-9397-08002B2CF9AE}" pid="3" name="Creator">
    <vt:lpwstr>Microsoft Office Word</vt:lpwstr>
  </property>
  <property fmtid="{D5CDD505-2E9C-101B-9397-08002B2CF9AE}" pid="4" name="LastSaved">
    <vt:filetime>2025-04-16T00:00:00Z</vt:filetime>
  </property>
  <property fmtid="{D5CDD505-2E9C-101B-9397-08002B2CF9AE}" pid="5" name="Producer">
    <vt:lpwstr>Aspose.Words for .NET 25.2.0</vt:lpwstr>
  </property>
  <property fmtid="{D5CDD505-2E9C-101B-9397-08002B2CF9AE}" pid="6" name="ContentTypeId">
    <vt:lpwstr>0x010100F947AC497626534B880599881CCBB6C8</vt:lpwstr>
  </property>
  <property fmtid="{D5CDD505-2E9C-101B-9397-08002B2CF9AE}" pid="7" name="MediaServiceImageTags">
    <vt:lpwstr/>
  </property>
</Properties>
</file>