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70" r:id="rId5"/>
    <p:sldMasterId id="2147483717" r:id="rId6"/>
    <p:sldMasterId id="2147483724" r:id="rId7"/>
    <p:sldMasterId id="2147483746" r:id="rId8"/>
  </p:sldMasterIdLst>
  <p:notesMasterIdLst>
    <p:notesMasterId r:id="rId45"/>
  </p:notesMasterIdLst>
  <p:sldIdLst>
    <p:sldId id="4418" r:id="rId9"/>
    <p:sldId id="4404" r:id="rId10"/>
    <p:sldId id="259" r:id="rId11"/>
    <p:sldId id="4481" r:id="rId12"/>
    <p:sldId id="282" r:id="rId13"/>
    <p:sldId id="285" r:id="rId14"/>
    <p:sldId id="4394" r:id="rId15"/>
    <p:sldId id="286" r:id="rId16"/>
    <p:sldId id="4395" r:id="rId17"/>
    <p:sldId id="4396" r:id="rId18"/>
    <p:sldId id="4478" r:id="rId19"/>
    <p:sldId id="4479" r:id="rId20"/>
    <p:sldId id="4352" r:id="rId21"/>
    <p:sldId id="4471" r:id="rId22"/>
    <p:sldId id="4473" r:id="rId23"/>
    <p:sldId id="4474" r:id="rId24"/>
    <p:sldId id="4477" r:id="rId25"/>
    <p:sldId id="4475" r:id="rId26"/>
    <p:sldId id="4476" r:id="rId27"/>
    <p:sldId id="4414" r:id="rId28"/>
    <p:sldId id="269" r:id="rId29"/>
    <p:sldId id="4482" r:id="rId30"/>
    <p:sldId id="4399" r:id="rId31"/>
    <p:sldId id="4400" r:id="rId32"/>
    <p:sldId id="4401" r:id="rId33"/>
    <p:sldId id="4402" r:id="rId34"/>
    <p:sldId id="4403" r:id="rId35"/>
    <p:sldId id="4415" r:id="rId36"/>
    <p:sldId id="4483" r:id="rId37"/>
    <p:sldId id="4439" r:id="rId38"/>
    <p:sldId id="4440" r:id="rId39"/>
    <p:sldId id="4413" r:id="rId40"/>
    <p:sldId id="4480" r:id="rId41"/>
    <p:sldId id="4340" r:id="rId42"/>
    <p:sldId id="4417" r:id="rId43"/>
    <p:sldId id="4263" r:id="rId44"/>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24A7BE-E75B-5654-140B-A0CA8295EFA3}" name="Irida Tase" initials="IT" userId="S-1-5-21-2071598336-1086135306-134157935-3363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465E"/>
    <a:srgbClr val="F47833"/>
    <a:srgbClr val="2094D2"/>
    <a:srgbClr val="DF2D64"/>
    <a:srgbClr val="F1983D"/>
    <a:srgbClr val="60BA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93DE0C-E47E-4646-B626-F7091A164E70}" v="1" dt="2025-07-04T10:14:40.28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4" d="100"/>
          <a:sy n="94" d="100"/>
        </p:scale>
        <p:origin x="2322" y="10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heme" Target="theme/theme1.xml"/><Relationship Id="rId8" Type="http://schemas.openxmlformats.org/officeDocument/2006/relationships/slideMaster" Target="slideMasters/slideMaster5.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1BCA0C81-B982-4E0B-8F51-4FDF809D7554}" type="datetimeFigureOut">
              <a:rPr lang="es-ES" smtClean="0"/>
              <a:t>07/07/2025</a:t>
            </a:fld>
            <a:endParaRPr lang="es-ES"/>
          </a:p>
        </p:txBody>
      </p:sp>
      <p:sp>
        <p:nvSpPr>
          <p:cNvPr id="4" name="Marcador de imagen de diapositiva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s-ES"/>
              <a:t>Fare clic per modificare gli estratti di testo del marchio.</a:t>
            </a:r>
          </a:p>
          <a:p>
            <a:pPr lvl="1"/>
            <a:r>
              <a:rPr lang="es-ES"/>
              <a:t>Segundo nivel</a:t>
            </a:r>
          </a:p>
          <a:p>
            <a:pPr lvl="2"/>
            <a:r>
              <a:rPr lang="es-ES"/>
              <a:t>Tercer nivel</a:t>
            </a:r>
          </a:p>
          <a:p>
            <a:pPr lvl="3"/>
            <a:r>
              <a:rPr lang="es-ES"/>
              <a:t>Cuarto nivel</a:t>
            </a:r>
          </a:p>
          <a:p>
            <a:pPr lvl="4"/>
            <a:r>
              <a:rPr lang="es-ES"/>
              <a:t>Quinto livello</a:t>
            </a:r>
          </a:p>
        </p:txBody>
      </p:sp>
      <p:sp>
        <p:nvSpPr>
          <p:cNvPr id="6" name="Marcador de pie de página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30C52C55-EDB8-4A06-8144-B794ECC2385A}" type="slidenum">
              <a:rPr lang="es-ES" smtClean="0"/>
              <a:t>‹#›</a:t>
            </a:fld>
            <a:endParaRPr lang="es-ES"/>
          </a:p>
        </p:txBody>
      </p:sp>
    </p:spTree>
    <p:extLst>
      <p:ext uri="{BB962C8B-B14F-4D97-AF65-F5344CB8AC3E}">
        <p14:creationId xmlns:p14="http://schemas.microsoft.com/office/powerpoint/2010/main" val="587452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0" cap="none" spc="0" normalizeH="0" baseline="0" noProof="0" smtClean="0">
                <a:ln>
                  <a:noFill/>
                </a:ln>
                <a:solidFill>
                  <a:sysClr val="windowText" lastClr="000000"/>
                </a:solidFill>
                <a:effectLst/>
                <a:uLnTx/>
                <a:uFillTx/>
              </a:rPr>
              <a:t>1</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980088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75BF4159-2ACB-BF1C-446E-D5D6D228BBF0}"/>
            </a:ext>
          </a:extLst>
        </p:cNvPr>
        <p:cNvGrpSpPr/>
        <p:nvPr/>
      </p:nvGrpSpPr>
      <p:grpSpPr>
        <a:xfrm>
          <a:off x="0" y="0"/>
          <a:ext cx="0" cy="0"/>
          <a:chOff x="0" y="0"/>
          <a:chExt cx="0" cy="0"/>
        </a:xfrm>
      </p:grpSpPr>
      <p:sp>
        <p:nvSpPr>
          <p:cNvPr id="4098" name="Rectangle 6">
            <a:extLst>
              <a:ext uri="{FF2B5EF4-FFF2-40B4-BE49-F238E27FC236}">
                <a16:creationId xmlns:a16="http://schemas.microsoft.com/office/drawing/2014/main" id="{7E8E3CD5-B83D-81FD-B147-C7EE7098C808}"/>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pPr marL="0" marR="0" lvl="0" indent="0" algn="r" defTabSz="914400" eaLnBrk="1" fontAlgn="auto" latinLnBrk="0" hangingPunct="1">
              <a:lnSpc>
                <a:spcPct val="93000"/>
              </a:lnSpc>
              <a:spcBef>
                <a:spcPts val="0"/>
              </a:spcBef>
              <a:spcAft>
                <a:spcPts val="0"/>
              </a:spcAft>
              <a:buClr>
                <a:srgbClr val="000000"/>
              </a:buClr>
              <a:buSzPct val="100000"/>
              <a:buFont typeface="Times New Roman" charset="0"/>
              <a:buNone/>
              <a:tabLst>
                <a:tab pos="723900" algn="l"/>
                <a:tab pos="1447800" algn="l"/>
                <a:tab pos="2171700" algn="l"/>
                <a:tab pos="2895600" algn="l"/>
              </a:tabLst>
              <a:defRPr/>
            </a:pPr>
            <a:fld id="{B10E75A7-B0F9-5642-96AB-06237E68FE07}" type="slidenum">
              <a:rPr kumimoji="0" lang="en-US" altLang="en-US" sz="1200" b="0" i="0" u="none" strike="noStrike" kern="0" cap="none" spc="0" normalizeH="0" baseline="0" noProof="0">
                <a:ln>
                  <a:noFill/>
                </a:ln>
                <a:solidFill>
                  <a:srgbClr val="000000"/>
                </a:solidFill>
                <a:effectLst/>
                <a:uLnTx/>
                <a:uFillTx/>
                <a:latin typeface="Times New Roman" charset="0"/>
                <a:ea typeface="Arial Unicode MS" charset="0"/>
              </a:rPr>
              <a:t>23</a:t>
            </a:fld>
            <a:endParaRPr kumimoji="0" lang="en-US" altLang="en-US" sz="1200" b="0" i="0" u="none" strike="noStrike" kern="0" cap="none" spc="0" normalizeH="0" baseline="0" noProof="0">
              <a:ln>
                <a:noFill/>
              </a:ln>
              <a:solidFill>
                <a:srgbClr val="000000"/>
              </a:solidFill>
              <a:effectLst/>
              <a:uLnTx/>
              <a:uFillTx/>
              <a:latin typeface="Times New Roman" charset="0"/>
              <a:ea typeface="Arial Unicode MS" charset="0"/>
            </a:endParaRPr>
          </a:p>
        </p:txBody>
      </p:sp>
      <p:sp>
        <p:nvSpPr>
          <p:cNvPr id="4099" name="Text Box 1">
            <a:extLst>
              <a:ext uri="{FF2B5EF4-FFF2-40B4-BE49-F238E27FC236}">
                <a16:creationId xmlns:a16="http://schemas.microsoft.com/office/drawing/2014/main" id="{E4FB2A18-96A4-AAC2-AC94-DEF74F3D82F0}"/>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a:extLst>
              <a:ext uri="{FF2B5EF4-FFF2-40B4-BE49-F238E27FC236}">
                <a16:creationId xmlns:a16="http://schemas.microsoft.com/office/drawing/2014/main" id="{E12639F0-0207-B4A0-E579-8D8811B7E861}"/>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xmlns:p14="http://schemas.microsoft.com/office/powerpoint/2010/main" xmlns:a14="http://schemas.microsoft.com/office/drawing/2010/main" xmlns:a16="http://schemas.microsoft.com/office/drawing/2014/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2273651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C9D4AD2F-57A0-B17F-D091-8134CEF746BB}"/>
            </a:ext>
          </a:extLst>
        </p:cNvPr>
        <p:cNvGrpSpPr/>
        <p:nvPr/>
      </p:nvGrpSpPr>
      <p:grpSpPr>
        <a:xfrm>
          <a:off x="0" y="0"/>
          <a:ext cx="0" cy="0"/>
          <a:chOff x="0" y="0"/>
          <a:chExt cx="0" cy="0"/>
        </a:xfrm>
      </p:grpSpPr>
      <p:sp>
        <p:nvSpPr>
          <p:cNvPr id="4098" name="Rectangle 6">
            <a:extLst>
              <a:ext uri="{FF2B5EF4-FFF2-40B4-BE49-F238E27FC236}">
                <a16:creationId xmlns:a16="http://schemas.microsoft.com/office/drawing/2014/main" id="{65A796BB-87A1-0EB0-8E66-9A796BE09DE7}"/>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pPr marL="0" marR="0" lvl="0" indent="0" algn="r" defTabSz="914400" rtl="0" eaLnBrk="1" fontAlgn="auto" latinLnBrk="0" hangingPunct="1">
              <a:lnSpc>
                <a:spcPct val="93000"/>
              </a:lnSpc>
              <a:spcBef>
                <a:spcPts val="0"/>
              </a:spcBef>
              <a:spcAft>
                <a:spcPts val="0"/>
              </a:spcAft>
              <a:buClr>
                <a:srgbClr val="000000"/>
              </a:buClr>
              <a:buSzPct val="100000"/>
              <a:buFont typeface="Times New Roman" charset="0"/>
              <a:buNone/>
              <a:tabLst>
                <a:tab pos="723900" algn="l"/>
                <a:tab pos="1447800" algn="l"/>
                <a:tab pos="2171700" algn="l"/>
                <a:tab pos="2895600" algn="l"/>
              </a:tabLst>
              <a:defRPr/>
            </a:pPr>
            <a:fld id="{B10E75A7-B0F9-5642-96AB-06237E68FE07}" type="slidenum">
              <a:rPr kumimoji="0" lang="en-US" altLang="en-US" sz="1200" b="0" i="0" u="none" strike="noStrike" kern="1200" cap="none" spc="0" normalizeH="0" baseline="0" noProof="0">
                <a:ln>
                  <a:noFill/>
                </a:ln>
                <a:solidFill>
                  <a:srgbClr val="000000"/>
                </a:solidFill>
                <a:effectLst/>
                <a:uLnTx/>
                <a:uFillTx/>
                <a:latin typeface="Times New Roman" charset="0"/>
                <a:ea typeface="Arial Unicode MS" charset="0"/>
                <a:cs typeface="+mn-cs"/>
              </a:rPr>
              <a:t>24</a:t>
            </a:fld>
            <a:endParaRPr kumimoji="0" lang="en-US" altLang="en-US" sz="1200" b="0" i="0" u="none" strike="noStrike" kern="1200" cap="none" spc="0" normalizeH="0" baseline="0" noProof="0">
              <a:ln>
                <a:noFill/>
              </a:ln>
              <a:solidFill>
                <a:srgbClr val="000000"/>
              </a:solidFill>
              <a:effectLst/>
              <a:uLnTx/>
              <a:uFillTx/>
              <a:latin typeface="Times New Roman" charset="0"/>
              <a:ea typeface="Arial Unicode MS" charset="0"/>
              <a:cs typeface="+mn-cs"/>
            </a:endParaRPr>
          </a:p>
        </p:txBody>
      </p:sp>
      <p:sp>
        <p:nvSpPr>
          <p:cNvPr id="4099" name="Text Box 1">
            <a:extLst>
              <a:ext uri="{FF2B5EF4-FFF2-40B4-BE49-F238E27FC236}">
                <a16:creationId xmlns:a16="http://schemas.microsoft.com/office/drawing/2014/main" id="{CE569614-7E97-0D0F-DC10-F65048749136}"/>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a:extLst>
              <a:ext uri="{FF2B5EF4-FFF2-40B4-BE49-F238E27FC236}">
                <a16:creationId xmlns:a16="http://schemas.microsoft.com/office/drawing/2014/main" id="{3FA57054-91AB-B021-C896-75CBC65B38C3}"/>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xmlns:p14="http://schemas.microsoft.com/office/powerpoint/2010/main" xmlns:a14="http://schemas.microsoft.com/office/drawing/2010/main" xmlns:a16="http://schemas.microsoft.com/office/drawing/2014/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689296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C4C5A-7887-0C0B-C395-0340D18DC3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21F37-194F-2029-E116-A23F62114B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2DD5BF-B3C8-2CBC-9C90-7BB30DE7AE0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1AECCDC-1456-27F1-3F13-1698138E9702}"/>
              </a:ext>
            </a:extLst>
          </p:cNvPr>
          <p:cNvSpPr>
            <a:spLocks noGrp="1"/>
          </p:cNvSpPr>
          <p:nvPr>
            <p:ph type="sldNum" sz="quarter" idx="5"/>
          </p:nvPr>
        </p:nvSpPr>
        <p:spPr/>
        <p:txBody>
          <a:bodyPr/>
          <a:lstStyle/>
          <a:p>
            <a:fld id="{4BE5DE82-CF29-044D-9158-06A811149881}" type="slidenum">
              <a:rPr lang="en-US" smtClean="0"/>
              <a:t>28</a:t>
            </a:fld>
            <a:endParaRPr lang="en-US"/>
          </a:p>
        </p:txBody>
      </p:sp>
    </p:spTree>
    <p:extLst>
      <p:ext uri="{BB962C8B-B14F-4D97-AF65-F5344CB8AC3E}">
        <p14:creationId xmlns:p14="http://schemas.microsoft.com/office/powerpoint/2010/main" val="1168608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95637-827C-E1FE-1B20-22CE768C93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AAA899-9055-0522-088D-7DA66E9F93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ECBC1D-FC47-1A05-D424-E455AD8DE16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F6709EB-60AE-E0C8-6DFE-3559CE53B57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5016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7219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646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0C52C55-EDB8-4A06-8144-B794ECC2385A}" type="slidenum">
              <a:rPr lang="es-ES" smtClean="0"/>
              <a:t>11</a:t>
            </a:fld>
            <a:endParaRPr lang="es-ES"/>
          </a:p>
        </p:txBody>
      </p:sp>
    </p:spTree>
    <p:extLst>
      <p:ext uri="{BB962C8B-B14F-4D97-AF65-F5344CB8AC3E}">
        <p14:creationId xmlns:p14="http://schemas.microsoft.com/office/powerpoint/2010/main" val="3812012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B0E7E-1F33-216F-CA68-7C7DC62CA20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35FF5AC-467D-0E38-D9D3-63649A5FF39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ED15860-9F15-0C91-5498-F662E8EFFA06}"/>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CFFD9A4A-8AED-EAC4-4690-764405E366C4}"/>
              </a:ext>
            </a:extLst>
          </p:cNvPr>
          <p:cNvSpPr>
            <a:spLocks noGrp="1"/>
          </p:cNvSpPr>
          <p:nvPr>
            <p:ph type="sldNum" sz="quarter" idx="5"/>
          </p:nvPr>
        </p:nvSpPr>
        <p:spPr/>
        <p:txBody>
          <a:bodyPr/>
          <a:lstStyle/>
          <a:p>
            <a:fld id="{30C52C55-EDB8-4A06-8144-B794ECC2385A}" type="slidenum">
              <a:rPr lang="es-ES" smtClean="0"/>
              <a:t>12</a:t>
            </a:fld>
            <a:endParaRPr lang="es-ES"/>
          </a:p>
        </p:txBody>
      </p:sp>
    </p:spTree>
    <p:extLst>
      <p:ext uri="{BB962C8B-B14F-4D97-AF65-F5344CB8AC3E}">
        <p14:creationId xmlns:p14="http://schemas.microsoft.com/office/powerpoint/2010/main" val="237922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8028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AF106-AA3F-A38D-9054-C2A314A5CB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4F3E74-683A-7561-27AF-DF64ED6328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E2BDD0-EC76-1B2C-BBF2-90E3713379E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7A2B862-CAA3-26AB-3EA3-052116E9C39F}"/>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0" cap="none" spc="0" normalizeH="0" baseline="0" noProof="0" smtClean="0">
                <a:ln>
                  <a:noFill/>
                </a:ln>
                <a:solidFill>
                  <a:sysClr val="windowText" lastClr="000000"/>
                </a:solidFill>
                <a:effectLst/>
                <a:uLnTx/>
                <a:uFillTx/>
              </a:rPr>
              <a:t>17</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69398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58B30-9573-CCA5-605C-76F775FE09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7A4493-8D8B-C331-D7FB-CFACACD1F3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34108F-6507-144A-E918-B3979A2BC2F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9CBAF74-298D-345D-7332-4D04EA0C5DCA}"/>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0" cap="none" spc="0" normalizeH="0" baseline="0" noProof="0" smtClean="0">
                <a:ln>
                  <a:noFill/>
                </a:ln>
                <a:solidFill>
                  <a:sysClr val="windowText" lastClr="000000"/>
                </a:solidFill>
                <a:effectLst/>
                <a:uLnTx/>
                <a:uFillTx/>
              </a:rPr>
              <a:t>18</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86808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0D24A-F86B-1EC8-7957-4A788FEF85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237292-6A27-FADB-9164-071D0123DF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067EE6-C161-1FD9-670F-20AD70F2EDC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0129215-D8EB-4945-8183-97B09F25232A}"/>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0" cap="none" spc="0" normalizeH="0" baseline="0" noProof="0" smtClean="0">
                <a:ln>
                  <a:noFill/>
                </a:ln>
                <a:solidFill>
                  <a:sysClr val="windowText" lastClr="000000"/>
                </a:solidFill>
                <a:effectLst/>
                <a:uLnTx/>
                <a:uFillTx/>
              </a:rPr>
              <a:t>19</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32338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47F19-2076-E303-0273-90E91661B7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4A280D-4318-88F0-558B-00A2965072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02122F-14AA-10C0-E856-86003633A40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5ACD351-A71C-58FB-29FE-7AD00F1C02B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309362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5.xml"/><Relationship Id="rId4" Type="http://schemas.openxmlformats.org/officeDocument/2006/relationships/image" Target="../media/image18.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334297" y="403173"/>
            <a:ext cx="5137150" cy="6052185"/>
          </a:xfrm>
          <a:custGeom>
            <a:avLst/>
            <a:gdLst/>
            <a:ahLst/>
            <a:cxnLst/>
            <a:rect l="l" t="t" r="r" b="b"/>
            <a:pathLst>
              <a:path w="5137150" h="6052185">
                <a:moveTo>
                  <a:pt x="5136789" y="6051663"/>
                </a:moveTo>
                <a:lnTo>
                  <a:pt x="0" y="6051663"/>
                </a:lnTo>
                <a:lnTo>
                  <a:pt x="0" y="0"/>
                </a:lnTo>
                <a:lnTo>
                  <a:pt x="5136789" y="0"/>
                </a:lnTo>
                <a:lnTo>
                  <a:pt x="5136789" y="6051663"/>
                </a:lnTo>
                <a:close/>
              </a:path>
            </a:pathLst>
          </a:custGeom>
          <a:solidFill>
            <a:srgbClr val="09465E"/>
          </a:solidFill>
        </p:spPr>
        <p:txBody>
          <a:bodyPr wrap="square" lIns="0" tIns="0" rIns="0" bIns="0" rtlCol="0"/>
          <a:lstStyle/>
          <a:p>
            <a:endParaRPr/>
          </a:p>
        </p:txBody>
      </p:sp>
      <p:sp>
        <p:nvSpPr>
          <p:cNvPr id="17" name="bg object 17"/>
          <p:cNvSpPr/>
          <p:nvPr/>
        </p:nvSpPr>
        <p:spPr>
          <a:xfrm>
            <a:off x="9189644" y="2342756"/>
            <a:ext cx="2298700" cy="4331335"/>
          </a:xfrm>
          <a:custGeom>
            <a:avLst/>
            <a:gdLst/>
            <a:ahLst/>
            <a:cxnLst/>
            <a:rect l="l" t="t" r="r" b="b"/>
            <a:pathLst>
              <a:path w="2298700" h="4331334">
                <a:moveTo>
                  <a:pt x="283768" y="3849662"/>
                </a:moveTo>
                <a:lnTo>
                  <a:pt x="252730" y="3818534"/>
                </a:lnTo>
                <a:lnTo>
                  <a:pt x="221272" y="3786136"/>
                </a:lnTo>
                <a:lnTo>
                  <a:pt x="190652" y="3752900"/>
                </a:lnTo>
                <a:lnTo>
                  <a:pt x="162153" y="3719233"/>
                </a:lnTo>
                <a:lnTo>
                  <a:pt x="0" y="3849662"/>
                </a:lnTo>
                <a:lnTo>
                  <a:pt x="34620" y="3891965"/>
                </a:lnTo>
                <a:lnTo>
                  <a:pt x="70942" y="3931729"/>
                </a:lnTo>
                <a:lnTo>
                  <a:pt x="108940" y="3969816"/>
                </a:lnTo>
                <a:lnTo>
                  <a:pt x="148640" y="4007066"/>
                </a:lnTo>
                <a:lnTo>
                  <a:pt x="283768" y="3849662"/>
                </a:lnTo>
                <a:close/>
              </a:path>
              <a:path w="2298700" h="4331334">
                <a:moveTo>
                  <a:pt x="396379" y="431800"/>
                </a:moveTo>
                <a:lnTo>
                  <a:pt x="315302" y="292100"/>
                </a:lnTo>
                <a:lnTo>
                  <a:pt x="272630" y="317500"/>
                </a:lnTo>
                <a:lnTo>
                  <a:pt x="231267" y="342900"/>
                </a:lnTo>
                <a:lnTo>
                  <a:pt x="191414" y="381000"/>
                </a:lnTo>
                <a:lnTo>
                  <a:pt x="153289" y="419100"/>
                </a:lnTo>
                <a:lnTo>
                  <a:pt x="117106" y="444500"/>
                </a:lnTo>
                <a:lnTo>
                  <a:pt x="234226" y="558800"/>
                </a:lnTo>
                <a:lnTo>
                  <a:pt x="272224" y="533400"/>
                </a:lnTo>
                <a:lnTo>
                  <a:pt x="311924" y="495300"/>
                </a:lnTo>
                <a:lnTo>
                  <a:pt x="353314" y="469900"/>
                </a:lnTo>
                <a:lnTo>
                  <a:pt x="396379" y="431800"/>
                </a:lnTo>
                <a:close/>
              </a:path>
              <a:path w="2298700" h="4331334">
                <a:moveTo>
                  <a:pt x="648627" y="825500"/>
                </a:moveTo>
                <a:lnTo>
                  <a:pt x="522503" y="660400"/>
                </a:lnTo>
                <a:lnTo>
                  <a:pt x="479361" y="685800"/>
                </a:lnTo>
                <a:lnTo>
                  <a:pt x="437476" y="723900"/>
                </a:lnTo>
                <a:lnTo>
                  <a:pt x="355841" y="800100"/>
                </a:lnTo>
                <a:lnTo>
                  <a:pt x="508990" y="952500"/>
                </a:lnTo>
                <a:lnTo>
                  <a:pt x="542836" y="914400"/>
                </a:lnTo>
                <a:lnTo>
                  <a:pt x="577113" y="889000"/>
                </a:lnTo>
                <a:lnTo>
                  <a:pt x="612241" y="863600"/>
                </a:lnTo>
                <a:lnTo>
                  <a:pt x="648627" y="825500"/>
                </a:lnTo>
                <a:close/>
              </a:path>
              <a:path w="2298700" h="4331334">
                <a:moveTo>
                  <a:pt x="999972" y="4168965"/>
                </a:moveTo>
                <a:lnTo>
                  <a:pt x="950137" y="4151185"/>
                </a:lnTo>
                <a:lnTo>
                  <a:pt x="901992" y="4131297"/>
                </a:lnTo>
                <a:lnTo>
                  <a:pt x="855548" y="4108881"/>
                </a:lnTo>
                <a:lnTo>
                  <a:pt x="810780" y="4083520"/>
                </a:lnTo>
                <a:lnTo>
                  <a:pt x="720699" y="4227436"/>
                </a:lnTo>
                <a:lnTo>
                  <a:pt x="764476" y="4251147"/>
                </a:lnTo>
                <a:lnTo>
                  <a:pt x="809345" y="4273562"/>
                </a:lnTo>
                <a:lnTo>
                  <a:pt x="855281" y="4294454"/>
                </a:lnTo>
                <a:lnTo>
                  <a:pt x="902309" y="4313631"/>
                </a:lnTo>
                <a:lnTo>
                  <a:pt x="950417" y="4330865"/>
                </a:lnTo>
                <a:lnTo>
                  <a:pt x="999972" y="4168965"/>
                </a:lnTo>
                <a:close/>
              </a:path>
              <a:path w="2298700" h="4331334">
                <a:moveTo>
                  <a:pt x="1256715" y="558800"/>
                </a:moveTo>
                <a:lnTo>
                  <a:pt x="1193660" y="266700"/>
                </a:lnTo>
                <a:lnTo>
                  <a:pt x="1005801" y="317500"/>
                </a:lnTo>
                <a:lnTo>
                  <a:pt x="960107" y="342900"/>
                </a:lnTo>
                <a:lnTo>
                  <a:pt x="914971" y="355600"/>
                </a:lnTo>
                <a:lnTo>
                  <a:pt x="870394" y="381000"/>
                </a:lnTo>
                <a:lnTo>
                  <a:pt x="826401" y="393700"/>
                </a:lnTo>
                <a:lnTo>
                  <a:pt x="740270" y="444500"/>
                </a:lnTo>
                <a:lnTo>
                  <a:pt x="698182" y="457200"/>
                </a:lnTo>
                <a:lnTo>
                  <a:pt x="846823" y="723900"/>
                </a:lnTo>
                <a:lnTo>
                  <a:pt x="889342" y="698500"/>
                </a:lnTo>
                <a:lnTo>
                  <a:pt x="932802" y="673100"/>
                </a:lnTo>
                <a:lnTo>
                  <a:pt x="977112" y="660400"/>
                </a:lnTo>
                <a:lnTo>
                  <a:pt x="1022197" y="635000"/>
                </a:lnTo>
                <a:lnTo>
                  <a:pt x="1067993" y="622300"/>
                </a:lnTo>
                <a:lnTo>
                  <a:pt x="1114412" y="596900"/>
                </a:lnTo>
                <a:lnTo>
                  <a:pt x="1256715" y="558800"/>
                </a:lnTo>
                <a:close/>
              </a:path>
              <a:path w="2298700" h="4331334">
                <a:moveTo>
                  <a:pt x="1360322" y="1028700"/>
                </a:moveTo>
                <a:lnTo>
                  <a:pt x="1292758" y="723900"/>
                </a:lnTo>
                <a:lnTo>
                  <a:pt x="1193025" y="749300"/>
                </a:lnTo>
                <a:lnTo>
                  <a:pt x="1144295" y="774700"/>
                </a:lnTo>
                <a:lnTo>
                  <a:pt x="1096251" y="787400"/>
                </a:lnTo>
                <a:lnTo>
                  <a:pt x="1048842" y="812800"/>
                </a:lnTo>
                <a:lnTo>
                  <a:pt x="1002004" y="825500"/>
                </a:lnTo>
                <a:lnTo>
                  <a:pt x="909878" y="876300"/>
                </a:lnTo>
                <a:lnTo>
                  <a:pt x="1063028" y="1143000"/>
                </a:lnTo>
                <a:lnTo>
                  <a:pt x="1159129" y="1092200"/>
                </a:lnTo>
                <a:lnTo>
                  <a:pt x="1208290" y="1079500"/>
                </a:lnTo>
                <a:lnTo>
                  <a:pt x="1258214" y="1054100"/>
                </a:lnTo>
                <a:lnTo>
                  <a:pt x="1360322" y="1028700"/>
                </a:lnTo>
                <a:close/>
              </a:path>
              <a:path w="2298700" h="4331334">
                <a:moveTo>
                  <a:pt x="1576527" y="4029545"/>
                </a:moveTo>
                <a:lnTo>
                  <a:pt x="1525079" y="4023969"/>
                </a:lnTo>
                <a:lnTo>
                  <a:pt x="1474266" y="4016387"/>
                </a:lnTo>
                <a:lnTo>
                  <a:pt x="1423936" y="4007066"/>
                </a:lnTo>
                <a:lnTo>
                  <a:pt x="1374000" y="3996232"/>
                </a:lnTo>
                <a:lnTo>
                  <a:pt x="1324305" y="3984167"/>
                </a:lnTo>
                <a:lnTo>
                  <a:pt x="1274737" y="3971086"/>
                </a:lnTo>
                <a:lnTo>
                  <a:pt x="1184643" y="4254411"/>
                </a:lnTo>
                <a:lnTo>
                  <a:pt x="1235367" y="4269029"/>
                </a:lnTo>
                <a:lnTo>
                  <a:pt x="1287030" y="4282059"/>
                </a:lnTo>
                <a:lnTo>
                  <a:pt x="1339481" y="4293590"/>
                </a:lnTo>
                <a:lnTo>
                  <a:pt x="1392555" y="4303712"/>
                </a:lnTo>
                <a:lnTo>
                  <a:pt x="1446110" y="4312501"/>
                </a:lnTo>
                <a:lnTo>
                  <a:pt x="1499984" y="4320019"/>
                </a:lnTo>
                <a:lnTo>
                  <a:pt x="1554010" y="4326369"/>
                </a:lnTo>
                <a:lnTo>
                  <a:pt x="1576527" y="4029545"/>
                </a:lnTo>
                <a:close/>
              </a:path>
              <a:path w="2298700" h="4331334">
                <a:moveTo>
                  <a:pt x="1666621" y="0"/>
                </a:moveTo>
                <a:lnTo>
                  <a:pt x="1477149" y="0"/>
                </a:lnTo>
                <a:lnTo>
                  <a:pt x="1384147" y="25400"/>
                </a:lnTo>
                <a:lnTo>
                  <a:pt x="1337805" y="25400"/>
                </a:lnTo>
                <a:lnTo>
                  <a:pt x="1391843" y="266700"/>
                </a:lnTo>
                <a:lnTo>
                  <a:pt x="1445933" y="266700"/>
                </a:lnTo>
                <a:lnTo>
                  <a:pt x="1554975" y="241300"/>
                </a:lnTo>
                <a:lnTo>
                  <a:pt x="1666621" y="241300"/>
                </a:lnTo>
                <a:lnTo>
                  <a:pt x="1666621" y="0"/>
                </a:lnTo>
                <a:close/>
              </a:path>
              <a:path w="2298700" h="4331334">
                <a:moveTo>
                  <a:pt x="2008949" y="609600"/>
                </a:moveTo>
                <a:lnTo>
                  <a:pt x="1908517" y="584200"/>
                </a:lnTo>
                <a:lnTo>
                  <a:pt x="1857489" y="584200"/>
                </a:lnTo>
                <a:lnTo>
                  <a:pt x="1806092" y="571500"/>
                </a:lnTo>
                <a:lnTo>
                  <a:pt x="1607121" y="571500"/>
                </a:lnTo>
                <a:lnTo>
                  <a:pt x="1559991" y="584200"/>
                </a:lnTo>
                <a:lnTo>
                  <a:pt x="1513179" y="584200"/>
                </a:lnTo>
                <a:lnTo>
                  <a:pt x="1466596" y="596900"/>
                </a:lnTo>
                <a:lnTo>
                  <a:pt x="1420177" y="596900"/>
                </a:lnTo>
                <a:lnTo>
                  <a:pt x="1373835" y="609600"/>
                </a:lnTo>
                <a:lnTo>
                  <a:pt x="1441399" y="914400"/>
                </a:lnTo>
                <a:lnTo>
                  <a:pt x="1542440" y="889000"/>
                </a:lnTo>
                <a:lnTo>
                  <a:pt x="1944331" y="889000"/>
                </a:lnTo>
                <a:lnTo>
                  <a:pt x="2008949" y="609600"/>
                </a:lnTo>
                <a:close/>
              </a:path>
              <a:path w="2298700" h="4331334">
                <a:moveTo>
                  <a:pt x="2035975" y="266700"/>
                </a:moveTo>
                <a:lnTo>
                  <a:pt x="1984590" y="266700"/>
                </a:lnTo>
                <a:lnTo>
                  <a:pt x="1932990" y="254000"/>
                </a:lnTo>
                <a:lnTo>
                  <a:pt x="1880958" y="254000"/>
                </a:lnTo>
                <a:lnTo>
                  <a:pt x="1828266" y="241300"/>
                </a:lnTo>
                <a:lnTo>
                  <a:pt x="1774723" y="241300"/>
                </a:lnTo>
                <a:lnTo>
                  <a:pt x="1774723" y="444500"/>
                </a:lnTo>
                <a:lnTo>
                  <a:pt x="1828774" y="444500"/>
                </a:lnTo>
                <a:lnTo>
                  <a:pt x="1882825" y="457200"/>
                </a:lnTo>
                <a:lnTo>
                  <a:pt x="1936877" y="457200"/>
                </a:lnTo>
                <a:lnTo>
                  <a:pt x="1990928" y="469900"/>
                </a:lnTo>
                <a:lnTo>
                  <a:pt x="2035975" y="266700"/>
                </a:lnTo>
                <a:close/>
              </a:path>
              <a:path w="2298700" h="4331334">
                <a:moveTo>
                  <a:pt x="2298547" y="3919296"/>
                </a:moveTo>
                <a:lnTo>
                  <a:pt x="2234171" y="3942981"/>
                </a:lnTo>
                <a:lnTo>
                  <a:pt x="2186609" y="3957815"/>
                </a:lnTo>
                <a:lnTo>
                  <a:pt x="2138502" y="3971239"/>
                </a:lnTo>
                <a:lnTo>
                  <a:pt x="2089848" y="3983215"/>
                </a:lnTo>
                <a:lnTo>
                  <a:pt x="2040661" y="3993667"/>
                </a:lnTo>
                <a:lnTo>
                  <a:pt x="1990928" y="4002570"/>
                </a:lnTo>
                <a:lnTo>
                  <a:pt x="2031466" y="4299394"/>
                </a:lnTo>
                <a:lnTo>
                  <a:pt x="2105355" y="4284840"/>
                </a:lnTo>
                <a:lnTo>
                  <a:pt x="2178291" y="4268114"/>
                </a:lnTo>
                <a:lnTo>
                  <a:pt x="2298547" y="4234281"/>
                </a:lnTo>
                <a:lnTo>
                  <a:pt x="2298547" y="3919296"/>
                </a:lnTo>
                <a:close/>
              </a:path>
              <a:path w="2298700" h="4331334">
                <a:moveTo>
                  <a:pt x="2298547" y="825500"/>
                </a:moveTo>
                <a:lnTo>
                  <a:pt x="2288222" y="825500"/>
                </a:lnTo>
                <a:lnTo>
                  <a:pt x="2236774" y="800100"/>
                </a:lnTo>
                <a:lnTo>
                  <a:pt x="2076513" y="762000"/>
                </a:lnTo>
                <a:lnTo>
                  <a:pt x="2008949" y="1054100"/>
                </a:lnTo>
                <a:lnTo>
                  <a:pt x="2113750" y="1079500"/>
                </a:lnTo>
                <a:lnTo>
                  <a:pt x="2163749" y="1104900"/>
                </a:lnTo>
                <a:lnTo>
                  <a:pt x="2212213" y="1117600"/>
                </a:lnTo>
                <a:lnTo>
                  <a:pt x="2298547" y="1168400"/>
                </a:lnTo>
                <a:lnTo>
                  <a:pt x="2298547" y="825500"/>
                </a:lnTo>
                <a:close/>
              </a:path>
              <a:path w="2298700" h="4331334">
                <a:moveTo>
                  <a:pt x="2298547" y="381000"/>
                </a:moveTo>
                <a:lnTo>
                  <a:pt x="2198141" y="355600"/>
                </a:lnTo>
                <a:lnTo>
                  <a:pt x="2144077" y="596900"/>
                </a:lnTo>
                <a:lnTo>
                  <a:pt x="2167725" y="609600"/>
                </a:lnTo>
                <a:lnTo>
                  <a:pt x="2191385" y="609600"/>
                </a:lnTo>
                <a:lnTo>
                  <a:pt x="2215032" y="622300"/>
                </a:lnTo>
                <a:lnTo>
                  <a:pt x="2238679" y="622300"/>
                </a:lnTo>
                <a:lnTo>
                  <a:pt x="2298547" y="647700"/>
                </a:lnTo>
                <a:lnTo>
                  <a:pt x="2298547" y="381000"/>
                </a:lnTo>
                <a:close/>
              </a:path>
            </a:pathLst>
          </a:custGeom>
          <a:solidFill>
            <a:srgbClr val="FFFFFF">
              <a:alpha val="20391"/>
            </a:srgbClr>
          </a:solidFill>
        </p:spPr>
        <p:txBody>
          <a:bodyPr wrap="square" lIns="0" tIns="0" rIns="0" bIns="0" rtlCol="0"/>
          <a:lstStyle/>
          <a:p>
            <a:endParaRPr/>
          </a:p>
        </p:txBody>
      </p:sp>
      <p:pic>
        <p:nvPicPr>
          <p:cNvPr id="18" name="bg object 18"/>
          <p:cNvPicPr/>
          <p:nvPr/>
        </p:nvPicPr>
        <p:blipFill>
          <a:blip r:embed="rId2" cstate="screen">
            <a:extLst>
              <a:ext uri="{28A0092B-C50C-407E-A947-70E740481C1C}">
                <a14:useLocalDpi xmlns:a14="http://schemas.microsoft.com/office/drawing/2010/main"/>
              </a:ext>
            </a:extLst>
          </a:blip>
          <a:stretch>
            <a:fillRect/>
          </a:stretch>
        </p:blipFill>
        <p:spPr>
          <a:xfrm>
            <a:off x="8667134" y="3180943"/>
            <a:ext cx="148643" cy="152400"/>
          </a:xfrm>
          <a:prstGeom prst="rect">
            <a:avLst/>
          </a:prstGeom>
        </p:spPr>
      </p:pic>
      <p:sp>
        <p:nvSpPr>
          <p:cNvPr id="19" name="bg object 19"/>
          <p:cNvSpPr/>
          <p:nvPr/>
        </p:nvSpPr>
        <p:spPr>
          <a:xfrm>
            <a:off x="8892349" y="3219056"/>
            <a:ext cx="2595880" cy="1117600"/>
          </a:xfrm>
          <a:custGeom>
            <a:avLst/>
            <a:gdLst/>
            <a:ahLst/>
            <a:cxnLst/>
            <a:rect l="l" t="t" r="r" b="b"/>
            <a:pathLst>
              <a:path w="2595879" h="1117600">
                <a:moveTo>
                  <a:pt x="576554" y="190500"/>
                </a:moveTo>
                <a:lnTo>
                  <a:pt x="378371" y="0"/>
                </a:lnTo>
                <a:lnTo>
                  <a:pt x="343268" y="38100"/>
                </a:lnTo>
                <a:lnTo>
                  <a:pt x="309422" y="76200"/>
                </a:lnTo>
                <a:lnTo>
                  <a:pt x="276809" y="114300"/>
                </a:lnTo>
                <a:lnTo>
                  <a:pt x="245440" y="165100"/>
                </a:lnTo>
                <a:lnTo>
                  <a:pt x="215315" y="203200"/>
                </a:lnTo>
                <a:lnTo>
                  <a:pt x="186423" y="241300"/>
                </a:lnTo>
                <a:lnTo>
                  <a:pt x="158775" y="292100"/>
                </a:lnTo>
                <a:lnTo>
                  <a:pt x="132372" y="330200"/>
                </a:lnTo>
                <a:lnTo>
                  <a:pt x="107200" y="381000"/>
                </a:lnTo>
                <a:lnTo>
                  <a:pt x="83286" y="419100"/>
                </a:lnTo>
                <a:lnTo>
                  <a:pt x="60604" y="469900"/>
                </a:lnTo>
                <a:lnTo>
                  <a:pt x="39154" y="520700"/>
                </a:lnTo>
                <a:lnTo>
                  <a:pt x="18961" y="571500"/>
                </a:lnTo>
                <a:lnTo>
                  <a:pt x="0" y="609600"/>
                </a:lnTo>
                <a:lnTo>
                  <a:pt x="261251" y="711200"/>
                </a:lnTo>
                <a:lnTo>
                  <a:pt x="280022" y="660400"/>
                </a:lnTo>
                <a:lnTo>
                  <a:pt x="300253" y="609600"/>
                </a:lnTo>
                <a:lnTo>
                  <a:pt x="321919" y="558800"/>
                </a:lnTo>
                <a:lnTo>
                  <a:pt x="344995" y="520700"/>
                </a:lnTo>
                <a:lnTo>
                  <a:pt x="369455" y="469900"/>
                </a:lnTo>
                <a:lnTo>
                  <a:pt x="395262" y="431800"/>
                </a:lnTo>
                <a:lnTo>
                  <a:pt x="422376" y="393700"/>
                </a:lnTo>
                <a:lnTo>
                  <a:pt x="450773" y="342900"/>
                </a:lnTo>
                <a:lnTo>
                  <a:pt x="480415" y="304800"/>
                </a:lnTo>
                <a:lnTo>
                  <a:pt x="511289" y="266700"/>
                </a:lnTo>
                <a:lnTo>
                  <a:pt x="543344" y="228600"/>
                </a:lnTo>
                <a:lnTo>
                  <a:pt x="576554" y="190500"/>
                </a:lnTo>
                <a:close/>
              </a:path>
              <a:path w="2595879" h="1117600">
                <a:moveTo>
                  <a:pt x="941412" y="546100"/>
                </a:moveTo>
                <a:lnTo>
                  <a:pt x="747725" y="368300"/>
                </a:lnTo>
                <a:lnTo>
                  <a:pt x="715124" y="406400"/>
                </a:lnTo>
                <a:lnTo>
                  <a:pt x="683704" y="444500"/>
                </a:lnTo>
                <a:lnTo>
                  <a:pt x="653516" y="482600"/>
                </a:lnTo>
                <a:lnTo>
                  <a:pt x="624636" y="520700"/>
                </a:lnTo>
                <a:lnTo>
                  <a:pt x="597115" y="558800"/>
                </a:lnTo>
                <a:lnTo>
                  <a:pt x="571004" y="596900"/>
                </a:lnTo>
                <a:lnTo>
                  <a:pt x="546392" y="647700"/>
                </a:lnTo>
                <a:lnTo>
                  <a:pt x="523316" y="685800"/>
                </a:lnTo>
                <a:lnTo>
                  <a:pt x="501840" y="736600"/>
                </a:lnTo>
                <a:lnTo>
                  <a:pt x="482041" y="774700"/>
                </a:lnTo>
                <a:lnTo>
                  <a:pt x="463956" y="825500"/>
                </a:lnTo>
                <a:lnTo>
                  <a:pt x="720699" y="914400"/>
                </a:lnTo>
                <a:lnTo>
                  <a:pt x="740537" y="863600"/>
                </a:lnTo>
                <a:lnTo>
                  <a:pt x="762787" y="812800"/>
                </a:lnTo>
                <a:lnTo>
                  <a:pt x="787374" y="762000"/>
                </a:lnTo>
                <a:lnTo>
                  <a:pt x="814171" y="723900"/>
                </a:lnTo>
                <a:lnTo>
                  <a:pt x="843076" y="673100"/>
                </a:lnTo>
                <a:lnTo>
                  <a:pt x="873988" y="635000"/>
                </a:lnTo>
                <a:lnTo>
                  <a:pt x="906805" y="596900"/>
                </a:lnTo>
                <a:lnTo>
                  <a:pt x="941412" y="546100"/>
                </a:lnTo>
                <a:close/>
              </a:path>
              <a:path w="2595879" h="1117600">
                <a:moveTo>
                  <a:pt x="1243203" y="355600"/>
                </a:moveTo>
                <a:lnTo>
                  <a:pt x="1067536" y="114300"/>
                </a:lnTo>
                <a:lnTo>
                  <a:pt x="1030249" y="139700"/>
                </a:lnTo>
                <a:lnTo>
                  <a:pt x="994029" y="165100"/>
                </a:lnTo>
                <a:lnTo>
                  <a:pt x="958888" y="203200"/>
                </a:lnTo>
                <a:lnTo>
                  <a:pt x="924839" y="228600"/>
                </a:lnTo>
                <a:lnTo>
                  <a:pt x="891870" y="266700"/>
                </a:lnTo>
                <a:lnTo>
                  <a:pt x="1108075" y="469900"/>
                </a:lnTo>
                <a:lnTo>
                  <a:pt x="1139329" y="444500"/>
                </a:lnTo>
                <a:lnTo>
                  <a:pt x="1172260" y="419100"/>
                </a:lnTo>
                <a:lnTo>
                  <a:pt x="1206893" y="381000"/>
                </a:lnTo>
                <a:lnTo>
                  <a:pt x="1243203" y="355600"/>
                </a:lnTo>
                <a:close/>
              </a:path>
              <a:path w="2595879" h="1117600">
                <a:moveTo>
                  <a:pt x="1333296" y="850900"/>
                </a:moveTo>
                <a:lnTo>
                  <a:pt x="1117092" y="647700"/>
                </a:lnTo>
                <a:lnTo>
                  <a:pt x="1084884" y="673100"/>
                </a:lnTo>
                <a:lnTo>
                  <a:pt x="1054354" y="711200"/>
                </a:lnTo>
                <a:lnTo>
                  <a:pt x="1025499" y="762000"/>
                </a:lnTo>
                <a:lnTo>
                  <a:pt x="998308" y="800100"/>
                </a:lnTo>
                <a:lnTo>
                  <a:pt x="972781" y="838200"/>
                </a:lnTo>
                <a:lnTo>
                  <a:pt x="948918" y="876300"/>
                </a:lnTo>
                <a:lnTo>
                  <a:pt x="926731" y="927100"/>
                </a:lnTo>
                <a:lnTo>
                  <a:pt x="906221" y="965200"/>
                </a:lnTo>
                <a:lnTo>
                  <a:pt x="887361" y="1016000"/>
                </a:lnTo>
                <a:lnTo>
                  <a:pt x="900874" y="1016000"/>
                </a:lnTo>
                <a:lnTo>
                  <a:pt x="1171143" y="1117600"/>
                </a:lnTo>
                <a:lnTo>
                  <a:pt x="1190967" y="1066800"/>
                </a:lnTo>
                <a:lnTo>
                  <a:pt x="1214183" y="1016000"/>
                </a:lnTo>
                <a:lnTo>
                  <a:pt x="1240396" y="977900"/>
                </a:lnTo>
                <a:lnTo>
                  <a:pt x="1269238" y="927100"/>
                </a:lnTo>
                <a:lnTo>
                  <a:pt x="1300327" y="889000"/>
                </a:lnTo>
                <a:lnTo>
                  <a:pt x="1333296" y="850900"/>
                </a:lnTo>
                <a:close/>
              </a:path>
              <a:path w="2595879" h="1117600">
                <a:moveTo>
                  <a:pt x="1459420" y="685800"/>
                </a:moveTo>
                <a:lnTo>
                  <a:pt x="1310779" y="469900"/>
                </a:lnTo>
                <a:lnTo>
                  <a:pt x="1288249" y="444500"/>
                </a:lnTo>
                <a:lnTo>
                  <a:pt x="1255318" y="469900"/>
                </a:lnTo>
                <a:lnTo>
                  <a:pt x="1224064" y="495300"/>
                </a:lnTo>
                <a:lnTo>
                  <a:pt x="1194511" y="520700"/>
                </a:lnTo>
                <a:lnTo>
                  <a:pt x="1166634" y="546100"/>
                </a:lnTo>
                <a:lnTo>
                  <a:pt x="1382852" y="749300"/>
                </a:lnTo>
                <a:lnTo>
                  <a:pt x="1400517" y="736600"/>
                </a:lnTo>
                <a:lnTo>
                  <a:pt x="1419440" y="723900"/>
                </a:lnTo>
                <a:lnTo>
                  <a:pt x="1439214" y="698500"/>
                </a:lnTo>
                <a:lnTo>
                  <a:pt x="1459420" y="685800"/>
                </a:lnTo>
                <a:close/>
              </a:path>
              <a:path w="2595879" h="1117600">
                <a:moveTo>
                  <a:pt x="1765719" y="571500"/>
                </a:moveTo>
                <a:lnTo>
                  <a:pt x="1707159" y="304800"/>
                </a:lnTo>
                <a:lnTo>
                  <a:pt x="1702650" y="292100"/>
                </a:lnTo>
                <a:lnTo>
                  <a:pt x="1564144" y="330200"/>
                </a:lnTo>
                <a:lnTo>
                  <a:pt x="1519478" y="355600"/>
                </a:lnTo>
                <a:lnTo>
                  <a:pt x="1475562" y="368300"/>
                </a:lnTo>
                <a:lnTo>
                  <a:pt x="1432394" y="393700"/>
                </a:lnTo>
                <a:lnTo>
                  <a:pt x="1576539" y="647700"/>
                </a:lnTo>
                <a:lnTo>
                  <a:pt x="1621294" y="622300"/>
                </a:lnTo>
                <a:lnTo>
                  <a:pt x="1667751" y="609600"/>
                </a:lnTo>
                <a:lnTo>
                  <a:pt x="1715884" y="584200"/>
                </a:lnTo>
                <a:lnTo>
                  <a:pt x="1765719" y="571500"/>
                </a:lnTo>
                <a:close/>
              </a:path>
              <a:path w="2595879" h="1117600">
                <a:moveTo>
                  <a:pt x="2220658" y="254000"/>
                </a:moveTo>
                <a:lnTo>
                  <a:pt x="2169071" y="254000"/>
                </a:lnTo>
                <a:lnTo>
                  <a:pt x="2115375" y="241300"/>
                </a:lnTo>
                <a:lnTo>
                  <a:pt x="1953539" y="241300"/>
                </a:lnTo>
                <a:lnTo>
                  <a:pt x="1906473" y="254000"/>
                </a:lnTo>
                <a:lnTo>
                  <a:pt x="1859191" y="254000"/>
                </a:lnTo>
                <a:lnTo>
                  <a:pt x="1812124" y="266700"/>
                </a:lnTo>
                <a:lnTo>
                  <a:pt x="1765719" y="266700"/>
                </a:lnTo>
                <a:lnTo>
                  <a:pt x="1770227" y="292100"/>
                </a:lnTo>
                <a:lnTo>
                  <a:pt x="1828774" y="558800"/>
                </a:lnTo>
                <a:lnTo>
                  <a:pt x="1872691" y="546100"/>
                </a:lnTo>
                <a:lnTo>
                  <a:pt x="1916607" y="546100"/>
                </a:lnTo>
                <a:lnTo>
                  <a:pt x="1960537" y="533400"/>
                </a:lnTo>
                <a:lnTo>
                  <a:pt x="2044852" y="533400"/>
                </a:lnTo>
                <a:lnTo>
                  <a:pt x="2084400" y="546100"/>
                </a:lnTo>
                <a:lnTo>
                  <a:pt x="2157603" y="546100"/>
                </a:lnTo>
                <a:lnTo>
                  <a:pt x="2160524" y="533400"/>
                </a:lnTo>
                <a:lnTo>
                  <a:pt x="2216162" y="292100"/>
                </a:lnTo>
                <a:lnTo>
                  <a:pt x="2220658" y="254000"/>
                </a:lnTo>
                <a:close/>
              </a:path>
              <a:path w="2595879" h="1117600">
                <a:moveTo>
                  <a:pt x="2241626" y="12700"/>
                </a:moveTo>
                <a:lnTo>
                  <a:pt x="2192667" y="12700"/>
                </a:lnTo>
                <a:lnTo>
                  <a:pt x="2238679" y="25400"/>
                </a:lnTo>
                <a:lnTo>
                  <a:pt x="2241626" y="12700"/>
                </a:lnTo>
                <a:close/>
              </a:path>
              <a:path w="2595879" h="1117600">
                <a:moveTo>
                  <a:pt x="2595842" y="406400"/>
                </a:moveTo>
                <a:lnTo>
                  <a:pt x="2559342" y="381000"/>
                </a:lnTo>
                <a:lnTo>
                  <a:pt x="2517317" y="355600"/>
                </a:lnTo>
                <a:lnTo>
                  <a:pt x="2474036" y="342900"/>
                </a:lnTo>
                <a:lnTo>
                  <a:pt x="2429484" y="317500"/>
                </a:lnTo>
                <a:lnTo>
                  <a:pt x="2383663" y="304800"/>
                </a:lnTo>
                <a:lnTo>
                  <a:pt x="2288222" y="279400"/>
                </a:lnTo>
                <a:lnTo>
                  <a:pt x="2283726" y="304800"/>
                </a:lnTo>
                <a:lnTo>
                  <a:pt x="2225167" y="571500"/>
                </a:lnTo>
                <a:lnTo>
                  <a:pt x="2316759" y="596900"/>
                </a:lnTo>
                <a:lnTo>
                  <a:pt x="2360295" y="622300"/>
                </a:lnTo>
                <a:lnTo>
                  <a:pt x="2402344" y="635000"/>
                </a:lnTo>
                <a:lnTo>
                  <a:pt x="2442883" y="660400"/>
                </a:lnTo>
                <a:lnTo>
                  <a:pt x="2481923" y="685800"/>
                </a:lnTo>
                <a:lnTo>
                  <a:pt x="2595842" y="495300"/>
                </a:lnTo>
                <a:lnTo>
                  <a:pt x="2595842" y="406400"/>
                </a:lnTo>
                <a:close/>
              </a:path>
            </a:pathLst>
          </a:custGeom>
          <a:solidFill>
            <a:srgbClr val="FFFFFF">
              <a:alpha val="20391"/>
            </a:srgbClr>
          </a:solidFill>
        </p:spPr>
        <p:txBody>
          <a:bodyPr wrap="square" lIns="0" tIns="0" rIns="0" bIns="0" rtlCol="0"/>
          <a:lstStyle/>
          <a:p>
            <a:endParaRPr/>
          </a:p>
        </p:txBody>
      </p:sp>
      <p:pic>
        <p:nvPicPr>
          <p:cNvPr id="20" name="bg object 20"/>
          <p:cNvPicPr/>
          <p:nvPr/>
        </p:nvPicPr>
        <p:blipFill>
          <a:blip r:embed="rId3" cstate="screen">
            <a:extLst>
              <a:ext uri="{28A0092B-C50C-407E-A947-70E740481C1C}">
                <a14:useLocalDpi xmlns:a14="http://schemas.microsoft.com/office/drawing/2010/main"/>
              </a:ext>
            </a:extLst>
          </a:blip>
          <a:stretch>
            <a:fillRect/>
          </a:stretch>
        </p:blipFill>
        <p:spPr>
          <a:xfrm>
            <a:off x="8545514" y="3968343"/>
            <a:ext cx="252244" cy="254000"/>
          </a:xfrm>
          <a:prstGeom prst="rect">
            <a:avLst/>
          </a:prstGeom>
        </p:spPr>
      </p:pic>
      <p:sp>
        <p:nvSpPr>
          <p:cNvPr id="21" name="bg object 21"/>
          <p:cNvSpPr/>
          <p:nvPr/>
        </p:nvSpPr>
        <p:spPr>
          <a:xfrm>
            <a:off x="9171622" y="4108056"/>
            <a:ext cx="820419" cy="368300"/>
          </a:xfrm>
          <a:custGeom>
            <a:avLst/>
            <a:gdLst/>
            <a:ahLst/>
            <a:cxnLst/>
            <a:rect l="l" t="t" r="r" b="b"/>
            <a:pathLst>
              <a:path w="820420" h="368300">
                <a:moveTo>
                  <a:pt x="346837" y="101600"/>
                </a:moveTo>
                <a:lnTo>
                  <a:pt x="58547" y="0"/>
                </a:lnTo>
                <a:lnTo>
                  <a:pt x="45110" y="50800"/>
                </a:lnTo>
                <a:lnTo>
                  <a:pt x="32105" y="101600"/>
                </a:lnTo>
                <a:lnTo>
                  <a:pt x="19964" y="152400"/>
                </a:lnTo>
                <a:lnTo>
                  <a:pt x="9118" y="203200"/>
                </a:lnTo>
                <a:lnTo>
                  <a:pt x="0" y="241300"/>
                </a:lnTo>
                <a:lnTo>
                  <a:pt x="301790" y="292100"/>
                </a:lnTo>
                <a:lnTo>
                  <a:pt x="310095" y="241300"/>
                </a:lnTo>
                <a:lnTo>
                  <a:pt x="320929" y="190500"/>
                </a:lnTo>
                <a:lnTo>
                  <a:pt x="333463" y="152400"/>
                </a:lnTo>
                <a:lnTo>
                  <a:pt x="346837" y="101600"/>
                </a:lnTo>
                <a:close/>
              </a:path>
              <a:path w="820420" h="368300">
                <a:moveTo>
                  <a:pt x="819797" y="266700"/>
                </a:moveTo>
                <a:lnTo>
                  <a:pt x="549529" y="165100"/>
                </a:lnTo>
                <a:lnTo>
                  <a:pt x="540524" y="165100"/>
                </a:lnTo>
                <a:lnTo>
                  <a:pt x="529755" y="203200"/>
                </a:lnTo>
                <a:lnTo>
                  <a:pt x="518566" y="241300"/>
                </a:lnTo>
                <a:lnTo>
                  <a:pt x="508215" y="292100"/>
                </a:lnTo>
                <a:lnTo>
                  <a:pt x="499986" y="330200"/>
                </a:lnTo>
                <a:lnTo>
                  <a:pt x="792772" y="368300"/>
                </a:lnTo>
                <a:lnTo>
                  <a:pt x="797623" y="342900"/>
                </a:lnTo>
                <a:lnTo>
                  <a:pt x="804595" y="317500"/>
                </a:lnTo>
                <a:lnTo>
                  <a:pt x="812406" y="292100"/>
                </a:lnTo>
                <a:lnTo>
                  <a:pt x="819797" y="266700"/>
                </a:lnTo>
                <a:close/>
              </a:path>
            </a:pathLst>
          </a:custGeom>
          <a:solidFill>
            <a:srgbClr val="FFFFFF">
              <a:alpha val="20391"/>
            </a:srgbClr>
          </a:solidFill>
        </p:spPr>
        <p:txBody>
          <a:bodyPr wrap="square" lIns="0" tIns="0" rIns="0" bIns="0" rtlCol="0"/>
          <a:lstStyle/>
          <a:p>
            <a:endParaRPr/>
          </a:p>
        </p:txBody>
      </p:sp>
      <p:pic>
        <p:nvPicPr>
          <p:cNvPr id="22" name="bg object 22"/>
          <p:cNvPicPr/>
          <p:nvPr/>
        </p:nvPicPr>
        <p:blipFill>
          <a:blip r:embed="rId4" cstate="screen">
            <a:extLst>
              <a:ext uri="{28A0092B-C50C-407E-A947-70E740481C1C}">
                <a14:useLocalDpi xmlns:a14="http://schemas.microsoft.com/office/drawing/2010/main"/>
              </a:ext>
            </a:extLst>
          </a:blip>
          <a:stretch>
            <a:fillRect/>
          </a:stretch>
        </p:blipFill>
        <p:spPr>
          <a:xfrm>
            <a:off x="8428399" y="4362043"/>
            <a:ext cx="135131" cy="139700"/>
          </a:xfrm>
          <a:prstGeom prst="rect">
            <a:avLst/>
          </a:prstGeom>
        </p:spPr>
      </p:pic>
      <p:sp>
        <p:nvSpPr>
          <p:cNvPr id="23" name="bg object 23"/>
          <p:cNvSpPr/>
          <p:nvPr/>
        </p:nvSpPr>
        <p:spPr>
          <a:xfrm>
            <a:off x="8667128" y="4400156"/>
            <a:ext cx="2821305" cy="1600200"/>
          </a:xfrm>
          <a:custGeom>
            <a:avLst/>
            <a:gdLst/>
            <a:ahLst/>
            <a:cxnLst/>
            <a:rect l="l" t="t" r="r" b="b"/>
            <a:pathLst>
              <a:path w="2821304" h="1600200">
                <a:moveTo>
                  <a:pt x="256743" y="838200"/>
                </a:moveTo>
                <a:lnTo>
                  <a:pt x="243814" y="787400"/>
                </a:lnTo>
                <a:lnTo>
                  <a:pt x="232168" y="736600"/>
                </a:lnTo>
                <a:lnTo>
                  <a:pt x="222046" y="698500"/>
                </a:lnTo>
                <a:lnTo>
                  <a:pt x="213652" y="647700"/>
                </a:lnTo>
                <a:lnTo>
                  <a:pt x="207200" y="596900"/>
                </a:lnTo>
                <a:lnTo>
                  <a:pt x="0" y="622300"/>
                </a:lnTo>
                <a:lnTo>
                  <a:pt x="5588" y="673100"/>
                </a:lnTo>
                <a:lnTo>
                  <a:pt x="13182" y="711200"/>
                </a:lnTo>
                <a:lnTo>
                  <a:pt x="22517" y="762000"/>
                </a:lnTo>
                <a:lnTo>
                  <a:pt x="33362" y="800100"/>
                </a:lnTo>
                <a:lnTo>
                  <a:pt x="45466" y="850900"/>
                </a:lnTo>
                <a:lnTo>
                  <a:pt x="58559" y="901700"/>
                </a:lnTo>
                <a:lnTo>
                  <a:pt x="256743" y="838200"/>
                </a:lnTo>
                <a:close/>
              </a:path>
              <a:path w="2821304" h="1600200">
                <a:moveTo>
                  <a:pt x="572058" y="50800"/>
                </a:moveTo>
                <a:lnTo>
                  <a:pt x="279273" y="0"/>
                </a:lnTo>
                <a:lnTo>
                  <a:pt x="272211" y="50800"/>
                </a:lnTo>
                <a:lnTo>
                  <a:pt x="267093" y="101600"/>
                </a:lnTo>
                <a:lnTo>
                  <a:pt x="263702" y="152400"/>
                </a:lnTo>
                <a:lnTo>
                  <a:pt x="261835" y="203200"/>
                </a:lnTo>
                <a:lnTo>
                  <a:pt x="261251" y="254000"/>
                </a:lnTo>
                <a:lnTo>
                  <a:pt x="261327" y="292100"/>
                </a:lnTo>
                <a:lnTo>
                  <a:pt x="261454" y="304800"/>
                </a:lnTo>
                <a:lnTo>
                  <a:pt x="261569" y="317500"/>
                </a:lnTo>
                <a:lnTo>
                  <a:pt x="261696" y="330200"/>
                </a:lnTo>
                <a:lnTo>
                  <a:pt x="261823" y="342900"/>
                </a:lnTo>
                <a:lnTo>
                  <a:pt x="263156" y="381000"/>
                </a:lnTo>
                <a:lnTo>
                  <a:pt x="265760" y="419100"/>
                </a:lnTo>
                <a:lnTo>
                  <a:pt x="563041" y="381000"/>
                </a:lnTo>
                <a:lnTo>
                  <a:pt x="560451" y="355600"/>
                </a:lnTo>
                <a:lnTo>
                  <a:pt x="559104" y="317500"/>
                </a:lnTo>
                <a:lnTo>
                  <a:pt x="558609" y="292100"/>
                </a:lnTo>
                <a:lnTo>
                  <a:pt x="558546" y="254000"/>
                </a:lnTo>
                <a:lnTo>
                  <a:pt x="559384" y="203200"/>
                </a:lnTo>
                <a:lnTo>
                  <a:pt x="561924" y="152400"/>
                </a:lnTo>
                <a:lnTo>
                  <a:pt x="566140" y="101600"/>
                </a:lnTo>
                <a:lnTo>
                  <a:pt x="572058" y="50800"/>
                </a:lnTo>
                <a:close/>
              </a:path>
              <a:path w="2821304" h="1600200">
                <a:moveTo>
                  <a:pt x="833310" y="685800"/>
                </a:moveTo>
                <a:lnTo>
                  <a:pt x="820369" y="635000"/>
                </a:lnTo>
                <a:lnTo>
                  <a:pt x="808736" y="584200"/>
                </a:lnTo>
                <a:lnTo>
                  <a:pt x="798614" y="546100"/>
                </a:lnTo>
                <a:lnTo>
                  <a:pt x="790219" y="495300"/>
                </a:lnTo>
                <a:lnTo>
                  <a:pt x="783767" y="444500"/>
                </a:lnTo>
                <a:lnTo>
                  <a:pt x="477469" y="482600"/>
                </a:lnTo>
                <a:lnTo>
                  <a:pt x="486854" y="533400"/>
                </a:lnTo>
                <a:lnTo>
                  <a:pt x="496989" y="584200"/>
                </a:lnTo>
                <a:lnTo>
                  <a:pt x="507873" y="635000"/>
                </a:lnTo>
                <a:lnTo>
                  <a:pt x="519506" y="685800"/>
                </a:lnTo>
                <a:lnTo>
                  <a:pt x="531888" y="736600"/>
                </a:lnTo>
                <a:lnTo>
                  <a:pt x="545033" y="774700"/>
                </a:lnTo>
                <a:lnTo>
                  <a:pt x="833310" y="685800"/>
                </a:lnTo>
                <a:close/>
              </a:path>
              <a:path w="2821304" h="1600200">
                <a:moveTo>
                  <a:pt x="909891" y="1295400"/>
                </a:moveTo>
                <a:lnTo>
                  <a:pt x="878141" y="1244600"/>
                </a:lnTo>
                <a:lnTo>
                  <a:pt x="847763" y="1206500"/>
                </a:lnTo>
                <a:lnTo>
                  <a:pt x="818794" y="1168400"/>
                </a:lnTo>
                <a:lnTo>
                  <a:pt x="791260" y="1117600"/>
                </a:lnTo>
                <a:lnTo>
                  <a:pt x="765187" y="1066800"/>
                </a:lnTo>
                <a:lnTo>
                  <a:pt x="740587" y="1028700"/>
                </a:lnTo>
                <a:lnTo>
                  <a:pt x="717511" y="977900"/>
                </a:lnTo>
                <a:lnTo>
                  <a:pt x="695985" y="927100"/>
                </a:lnTo>
                <a:lnTo>
                  <a:pt x="676021" y="876300"/>
                </a:lnTo>
                <a:lnTo>
                  <a:pt x="657644" y="838200"/>
                </a:lnTo>
                <a:lnTo>
                  <a:pt x="373862" y="927100"/>
                </a:lnTo>
                <a:lnTo>
                  <a:pt x="392531" y="977900"/>
                </a:lnTo>
                <a:lnTo>
                  <a:pt x="412483" y="1028700"/>
                </a:lnTo>
                <a:lnTo>
                  <a:pt x="433692" y="1079500"/>
                </a:lnTo>
                <a:lnTo>
                  <a:pt x="456107" y="1117600"/>
                </a:lnTo>
                <a:lnTo>
                  <a:pt x="479717" y="1168400"/>
                </a:lnTo>
                <a:lnTo>
                  <a:pt x="504494" y="1219200"/>
                </a:lnTo>
                <a:lnTo>
                  <a:pt x="530390" y="1257300"/>
                </a:lnTo>
                <a:lnTo>
                  <a:pt x="557377" y="1308100"/>
                </a:lnTo>
                <a:lnTo>
                  <a:pt x="585431" y="1346200"/>
                </a:lnTo>
                <a:lnTo>
                  <a:pt x="614514" y="1397000"/>
                </a:lnTo>
                <a:lnTo>
                  <a:pt x="644601" y="1435100"/>
                </a:lnTo>
                <a:lnTo>
                  <a:pt x="675665" y="1473200"/>
                </a:lnTo>
                <a:lnTo>
                  <a:pt x="909891" y="1295400"/>
                </a:lnTo>
                <a:close/>
              </a:path>
              <a:path w="2821304" h="1600200">
                <a:moveTo>
                  <a:pt x="972947" y="101600"/>
                </a:moveTo>
                <a:lnTo>
                  <a:pt x="671156" y="63500"/>
                </a:lnTo>
                <a:lnTo>
                  <a:pt x="665238" y="114300"/>
                </a:lnTo>
                <a:lnTo>
                  <a:pt x="661022" y="152400"/>
                </a:lnTo>
                <a:lnTo>
                  <a:pt x="658482" y="203200"/>
                </a:lnTo>
                <a:lnTo>
                  <a:pt x="657644" y="254000"/>
                </a:lnTo>
                <a:lnTo>
                  <a:pt x="657707" y="292100"/>
                </a:lnTo>
                <a:lnTo>
                  <a:pt x="658202" y="317500"/>
                </a:lnTo>
                <a:lnTo>
                  <a:pt x="659536" y="342900"/>
                </a:lnTo>
                <a:lnTo>
                  <a:pt x="662139" y="381000"/>
                </a:lnTo>
                <a:lnTo>
                  <a:pt x="968438" y="355600"/>
                </a:lnTo>
                <a:lnTo>
                  <a:pt x="965835" y="330200"/>
                </a:lnTo>
                <a:lnTo>
                  <a:pt x="964501" y="304800"/>
                </a:lnTo>
                <a:lnTo>
                  <a:pt x="964006" y="279400"/>
                </a:lnTo>
                <a:lnTo>
                  <a:pt x="963942" y="254000"/>
                </a:lnTo>
                <a:lnTo>
                  <a:pt x="964717" y="215900"/>
                </a:lnTo>
                <a:lnTo>
                  <a:pt x="966749" y="177800"/>
                </a:lnTo>
                <a:lnTo>
                  <a:pt x="969645" y="139700"/>
                </a:lnTo>
                <a:lnTo>
                  <a:pt x="972947" y="101600"/>
                </a:lnTo>
                <a:close/>
              </a:path>
              <a:path w="2821304" h="1600200">
                <a:moveTo>
                  <a:pt x="1225194" y="1028700"/>
                </a:moveTo>
                <a:lnTo>
                  <a:pt x="1197114" y="1003300"/>
                </a:lnTo>
                <a:lnTo>
                  <a:pt x="1170368" y="952500"/>
                </a:lnTo>
                <a:lnTo>
                  <a:pt x="1144981" y="914400"/>
                </a:lnTo>
                <a:lnTo>
                  <a:pt x="1121029" y="876300"/>
                </a:lnTo>
                <a:lnTo>
                  <a:pt x="1098550" y="838200"/>
                </a:lnTo>
                <a:lnTo>
                  <a:pt x="1077607" y="787400"/>
                </a:lnTo>
                <a:lnTo>
                  <a:pt x="1058240" y="749300"/>
                </a:lnTo>
                <a:lnTo>
                  <a:pt x="1040511" y="698500"/>
                </a:lnTo>
                <a:lnTo>
                  <a:pt x="752233" y="800100"/>
                </a:lnTo>
                <a:lnTo>
                  <a:pt x="769251" y="850900"/>
                </a:lnTo>
                <a:lnTo>
                  <a:pt x="787831" y="889000"/>
                </a:lnTo>
                <a:lnTo>
                  <a:pt x="807935" y="939800"/>
                </a:lnTo>
                <a:lnTo>
                  <a:pt x="829487" y="977900"/>
                </a:lnTo>
                <a:lnTo>
                  <a:pt x="852449" y="1028700"/>
                </a:lnTo>
                <a:lnTo>
                  <a:pt x="876769" y="1066800"/>
                </a:lnTo>
                <a:lnTo>
                  <a:pt x="902385" y="1104900"/>
                </a:lnTo>
                <a:lnTo>
                  <a:pt x="929233" y="1143000"/>
                </a:lnTo>
                <a:lnTo>
                  <a:pt x="957275" y="1193800"/>
                </a:lnTo>
                <a:lnTo>
                  <a:pt x="986459" y="1231900"/>
                </a:lnTo>
                <a:lnTo>
                  <a:pt x="1225194" y="1028700"/>
                </a:lnTo>
                <a:close/>
              </a:path>
              <a:path w="2821304" h="1600200">
                <a:moveTo>
                  <a:pt x="1310779" y="1295400"/>
                </a:moveTo>
                <a:lnTo>
                  <a:pt x="1279740" y="1270000"/>
                </a:lnTo>
                <a:lnTo>
                  <a:pt x="1248283" y="1231900"/>
                </a:lnTo>
                <a:lnTo>
                  <a:pt x="1217663" y="1193800"/>
                </a:lnTo>
                <a:lnTo>
                  <a:pt x="1189164" y="1168400"/>
                </a:lnTo>
                <a:lnTo>
                  <a:pt x="950429" y="1358900"/>
                </a:lnTo>
                <a:lnTo>
                  <a:pt x="980694" y="1397000"/>
                </a:lnTo>
                <a:lnTo>
                  <a:pt x="1012050" y="1435100"/>
                </a:lnTo>
                <a:lnTo>
                  <a:pt x="1044473" y="1460500"/>
                </a:lnTo>
                <a:lnTo>
                  <a:pt x="1077988" y="1498600"/>
                </a:lnTo>
                <a:lnTo>
                  <a:pt x="1112583" y="1524000"/>
                </a:lnTo>
                <a:lnTo>
                  <a:pt x="1310779" y="1295400"/>
                </a:lnTo>
                <a:close/>
              </a:path>
              <a:path w="2821304" h="1600200">
                <a:moveTo>
                  <a:pt x="1319784" y="533400"/>
                </a:moveTo>
                <a:lnTo>
                  <a:pt x="1309789" y="495300"/>
                </a:lnTo>
                <a:lnTo>
                  <a:pt x="1300645" y="469900"/>
                </a:lnTo>
                <a:lnTo>
                  <a:pt x="1293177" y="431800"/>
                </a:lnTo>
                <a:lnTo>
                  <a:pt x="1288249" y="393700"/>
                </a:lnTo>
                <a:lnTo>
                  <a:pt x="1004481" y="419100"/>
                </a:lnTo>
                <a:lnTo>
                  <a:pt x="995464" y="419100"/>
                </a:lnTo>
                <a:lnTo>
                  <a:pt x="1003134" y="469900"/>
                </a:lnTo>
                <a:lnTo>
                  <a:pt x="1012926" y="520700"/>
                </a:lnTo>
                <a:lnTo>
                  <a:pt x="1025245" y="584200"/>
                </a:lnTo>
                <a:lnTo>
                  <a:pt x="1040511" y="635000"/>
                </a:lnTo>
                <a:lnTo>
                  <a:pt x="1319784" y="533400"/>
                </a:lnTo>
                <a:close/>
              </a:path>
              <a:path w="2821304" h="1600200">
                <a:moveTo>
                  <a:pt x="1364830" y="165100"/>
                </a:moveTo>
                <a:lnTo>
                  <a:pt x="1072045" y="127000"/>
                </a:lnTo>
                <a:lnTo>
                  <a:pt x="1068743" y="152400"/>
                </a:lnTo>
                <a:lnTo>
                  <a:pt x="1065847" y="190500"/>
                </a:lnTo>
                <a:lnTo>
                  <a:pt x="1063815" y="228600"/>
                </a:lnTo>
                <a:lnTo>
                  <a:pt x="1063739" y="279400"/>
                </a:lnTo>
                <a:lnTo>
                  <a:pt x="1066838" y="317500"/>
                </a:lnTo>
                <a:lnTo>
                  <a:pt x="1067536" y="342900"/>
                </a:lnTo>
                <a:lnTo>
                  <a:pt x="1076553" y="342900"/>
                </a:lnTo>
                <a:lnTo>
                  <a:pt x="1360322" y="304800"/>
                </a:lnTo>
                <a:lnTo>
                  <a:pt x="1360398" y="228600"/>
                </a:lnTo>
                <a:lnTo>
                  <a:pt x="1360893" y="215900"/>
                </a:lnTo>
                <a:lnTo>
                  <a:pt x="1362227" y="190500"/>
                </a:lnTo>
                <a:lnTo>
                  <a:pt x="1364830" y="165100"/>
                </a:lnTo>
                <a:close/>
              </a:path>
              <a:path w="2821304" h="1600200">
                <a:moveTo>
                  <a:pt x="1531493" y="787400"/>
                </a:moveTo>
                <a:lnTo>
                  <a:pt x="1503311" y="749300"/>
                </a:lnTo>
                <a:lnTo>
                  <a:pt x="1477949" y="711200"/>
                </a:lnTo>
                <a:lnTo>
                  <a:pt x="1454950" y="660400"/>
                </a:lnTo>
                <a:lnTo>
                  <a:pt x="1433906" y="622300"/>
                </a:lnTo>
                <a:lnTo>
                  <a:pt x="1414373" y="571500"/>
                </a:lnTo>
                <a:lnTo>
                  <a:pt x="1130604" y="673100"/>
                </a:lnTo>
                <a:lnTo>
                  <a:pt x="1150721" y="723900"/>
                </a:lnTo>
                <a:lnTo>
                  <a:pt x="1172413" y="762000"/>
                </a:lnTo>
                <a:lnTo>
                  <a:pt x="1195603" y="812800"/>
                </a:lnTo>
                <a:lnTo>
                  <a:pt x="1220216" y="850900"/>
                </a:lnTo>
                <a:lnTo>
                  <a:pt x="1246162" y="889000"/>
                </a:lnTo>
                <a:lnTo>
                  <a:pt x="1273378" y="939800"/>
                </a:lnTo>
                <a:lnTo>
                  <a:pt x="1301762" y="977900"/>
                </a:lnTo>
                <a:lnTo>
                  <a:pt x="1328788" y="952500"/>
                </a:lnTo>
                <a:lnTo>
                  <a:pt x="1531493" y="787400"/>
                </a:lnTo>
                <a:close/>
              </a:path>
              <a:path w="2821304" h="1600200">
                <a:moveTo>
                  <a:pt x="1545005" y="1333500"/>
                </a:moveTo>
                <a:lnTo>
                  <a:pt x="1517980" y="1320800"/>
                </a:lnTo>
                <a:lnTo>
                  <a:pt x="1490954" y="1295400"/>
                </a:lnTo>
                <a:lnTo>
                  <a:pt x="1463929" y="1282700"/>
                </a:lnTo>
                <a:lnTo>
                  <a:pt x="1436903" y="1257300"/>
                </a:lnTo>
                <a:lnTo>
                  <a:pt x="1238707" y="1485900"/>
                </a:lnTo>
                <a:lnTo>
                  <a:pt x="1272628" y="1511300"/>
                </a:lnTo>
                <a:lnTo>
                  <a:pt x="1307401" y="1549400"/>
                </a:lnTo>
                <a:lnTo>
                  <a:pt x="1343850" y="1574800"/>
                </a:lnTo>
                <a:lnTo>
                  <a:pt x="1382839" y="1600200"/>
                </a:lnTo>
                <a:lnTo>
                  <a:pt x="1545005" y="1333500"/>
                </a:lnTo>
                <a:close/>
              </a:path>
              <a:path w="2821304" h="1600200">
                <a:moveTo>
                  <a:pt x="1644103" y="914400"/>
                </a:moveTo>
                <a:lnTo>
                  <a:pt x="1624609" y="889000"/>
                </a:lnTo>
                <a:lnTo>
                  <a:pt x="1606372" y="876300"/>
                </a:lnTo>
                <a:lnTo>
                  <a:pt x="1588998" y="850900"/>
                </a:lnTo>
                <a:lnTo>
                  <a:pt x="1572031" y="838200"/>
                </a:lnTo>
                <a:lnTo>
                  <a:pt x="1369339" y="1003300"/>
                </a:lnTo>
                <a:lnTo>
                  <a:pt x="1342313" y="1016000"/>
                </a:lnTo>
                <a:lnTo>
                  <a:pt x="1369402" y="1054100"/>
                </a:lnTo>
                <a:lnTo>
                  <a:pt x="1396923" y="1079500"/>
                </a:lnTo>
                <a:lnTo>
                  <a:pt x="1425282" y="1104900"/>
                </a:lnTo>
                <a:lnTo>
                  <a:pt x="1454912" y="1143000"/>
                </a:lnTo>
                <a:lnTo>
                  <a:pt x="1477441" y="1117600"/>
                </a:lnTo>
                <a:lnTo>
                  <a:pt x="1644103" y="914400"/>
                </a:lnTo>
                <a:close/>
              </a:path>
              <a:path w="2821304" h="1600200">
                <a:moveTo>
                  <a:pt x="1950402" y="1104900"/>
                </a:moveTo>
                <a:lnTo>
                  <a:pt x="1913242" y="1079500"/>
                </a:lnTo>
                <a:lnTo>
                  <a:pt x="1838921" y="1054100"/>
                </a:lnTo>
                <a:lnTo>
                  <a:pt x="1801761" y="1028700"/>
                </a:lnTo>
                <a:lnTo>
                  <a:pt x="1644103" y="1282700"/>
                </a:lnTo>
                <a:lnTo>
                  <a:pt x="1730870" y="1333500"/>
                </a:lnTo>
                <a:lnTo>
                  <a:pt x="1774799" y="1346200"/>
                </a:lnTo>
                <a:lnTo>
                  <a:pt x="1819376" y="1371600"/>
                </a:lnTo>
                <a:lnTo>
                  <a:pt x="1864817" y="1384300"/>
                </a:lnTo>
                <a:lnTo>
                  <a:pt x="1869325" y="1371600"/>
                </a:lnTo>
                <a:lnTo>
                  <a:pt x="1950402" y="1104900"/>
                </a:lnTo>
                <a:close/>
              </a:path>
              <a:path w="2821304" h="1600200">
                <a:moveTo>
                  <a:pt x="2310752" y="1320800"/>
                </a:moveTo>
                <a:lnTo>
                  <a:pt x="2306243" y="1295400"/>
                </a:lnTo>
                <a:lnTo>
                  <a:pt x="2283726" y="1130300"/>
                </a:lnTo>
                <a:lnTo>
                  <a:pt x="2155914" y="1130300"/>
                </a:lnTo>
                <a:lnTo>
                  <a:pt x="2118258" y="1117600"/>
                </a:lnTo>
                <a:lnTo>
                  <a:pt x="2081034" y="1117600"/>
                </a:lnTo>
                <a:lnTo>
                  <a:pt x="2031479" y="1282700"/>
                </a:lnTo>
                <a:lnTo>
                  <a:pt x="2026970" y="1295400"/>
                </a:lnTo>
                <a:lnTo>
                  <a:pt x="2128888" y="1320800"/>
                </a:lnTo>
                <a:lnTo>
                  <a:pt x="2310752" y="1320800"/>
                </a:lnTo>
                <a:close/>
              </a:path>
              <a:path w="2821304" h="1600200">
                <a:moveTo>
                  <a:pt x="2779204" y="1333500"/>
                </a:moveTo>
                <a:lnTo>
                  <a:pt x="2653080" y="1066800"/>
                </a:lnTo>
                <a:lnTo>
                  <a:pt x="2606129" y="1092200"/>
                </a:lnTo>
                <a:lnTo>
                  <a:pt x="2405342" y="1143000"/>
                </a:lnTo>
                <a:lnTo>
                  <a:pt x="2441384" y="1409700"/>
                </a:lnTo>
                <a:lnTo>
                  <a:pt x="2445880" y="1435100"/>
                </a:lnTo>
                <a:lnTo>
                  <a:pt x="2495778" y="1435100"/>
                </a:lnTo>
                <a:lnTo>
                  <a:pt x="2641396" y="1397000"/>
                </a:lnTo>
                <a:lnTo>
                  <a:pt x="2688310" y="1371600"/>
                </a:lnTo>
                <a:lnTo>
                  <a:pt x="2734272" y="1358900"/>
                </a:lnTo>
                <a:lnTo>
                  <a:pt x="2779204" y="1333500"/>
                </a:lnTo>
                <a:close/>
              </a:path>
              <a:path w="2821304" h="1600200">
                <a:moveTo>
                  <a:pt x="2821063" y="952500"/>
                </a:moveTo>
                <a:lnTo>
                  <a:pt x="2803423" y="965200"/>
                </a:lnTo>
                <a:lnTo>
                  <a:pt x="2784297" y="990600"/>
                </a:lnTo>
                <a:lnTo>
                  <a:pt x="2764917" y="1003300"/>
                </a:lnTo>
                <a:lnTo>
                  <a:pt x="2745219" y="1016000"/>
                </a:lnTo>
                <a:lnTo>
                  <a:pt x="2725153" y="1028700"/>
                </a:lnTo>
                <a:lnTo>
                  <a:pt x="2819743" y="1231900"/>
                </a:lnTo>
                <a:lnTo>
                  <a:pt x="2821063" y="1231900"/>
                </a:lnTo>
                <a:lnTo>
                  <a:pt x="2821063" y="952500"/>
                </a:lnTo>
                <a:close/>
              </a:path>
            </a:pathLst>
          </a:custGeom>
          <a:solidFill>
            <a:srgbClr val="FFFFFF">
              <a:alpha val="20391"/>
            </a:srgbClr>
          </a:solidFill>
        </p:spPr>
        <p:txBody>
          <a:bodyPr wrap="square" lIns="0" tIns="0" rIns="0" bIns="0" rtlCol="0"/>
          <a:lstStyle/>
          <a:p>
            <a:endParaRPr/>
          </a:p>
        </p:txBody>
      </p:sp>
      <p:pic>
        <p:nvPicPr>
          <p:cNvPr id="24" name="bg object 24"/>
          <p:cNvPicPr/>
          <p:nvPr/>
        </p:nvPicPr>
        <p:blipFill>
          <a:blip r:embed="rId5" cstate="screen">
            <a:extLst>
              <a:ext uri="{28A0092B-C50C-407E-A947-70E740481C1C}">
                <a14:useLocalDpi xmlns:a14="http://schemas.microsoft.com/office/drawing/2010/main"/>
              </a:ext>
            </a:extLst>
          </a:blip>
          <a:stretch>
            <a:fillRect/>
          </a:stretch>
        </p:blipFill>
        <p:spPr>
          <a:xfrm>
            <a:off x="8595064" y="5682844"/>
            <a:ext cx="157650" cy="165100"/>
          </a:xfrm>
          <a:prstGeom prst="rect">
            <a:avLst/>
          </a:prstGeom>
        </p:spPr>
      </p:pic>
      <p:sp>
        <p:nvSpPr>
          <p:cNvPr id="25" name="bg object 25"/>
          <p:cNvSpPr/>
          <p:nvPr/>
        </p:nvSpPr>
        <p:spPr>
          <a:xfrm>
            <a:off x="9644583" y="5771756"/>
            <a:ext cx="1844039" cy="558800"/>
          </a:xfrm>
          <a:custGeom>
            <a:avLst/>
            <a:gdLst/>
            <a:ahLst/>
            <a:cxnLst/>
            <a:rect l="l" t="t" r="r" b="b"/>
            <a:pathLst>
              <a:path w="1844040" h="558800">
                <a:moveTo>
                  <a:pt x="351332" y="304800"/>
                </a:moveTo>
                <a:lnTo>
                  <a:pt x="270827" y="254000"/>
                </a:lnTo>
                <a:lnTo>
                  <a:pt x="231622" y="228600"/>
                </a:lnTo>
                <a:lnTo>
                  <a:pt x="193687" y="190500"/>
                </a:lnTo>
                <a:lnTo>
                  <a:pt x="0" y="419100"/>
                </a:lnTo>
                <a:lnTo>
                  <a:pt x="37871" y="444500"/>
                </a:lnTo>
                <a:lnTo>
                  <a:pt x="75958" y="482600"/>
                </a:lnTo>
                <a:lnTo>
                  <a:pt x="114477" y="508000"/>
                </a:lnTo>
                <a:lnTo>
                  <a:pt x="153644" y="533400"/>
                </a:lnTo>
                <a:lnTo>
                  <a:pt x="193687" y="558800"/>
                </a:lnTo>
                <a:lnTo>
                  <a:pt x="351332" y="304800"/>
                </a:lnTo>
                <a:close/>
              </a:path>
              <a:path w="1844040" h="558800">
                <a:moveTo>
                  <a:pt x="860336" y="114300"/>
                </a:moveTo>
                <a:lnTo>
                  <a:pt x="809523" y="88900"/>
                </a:lnTo>
                <a:lnTo>
                  <a:pt x="759790" y="63500"/>
                </a:lnTo>
                <a:lnTo>
                  <a:pt x="711149" y="50800"/>
                </a:lnTo>
                <a:lnTo>
                  <a:pt x="663587" y="25400"/>
                </a:lnTo>
                <a:lnTo>
                  <a:pt x="617093" y="0"/>
                </a:lnTo>
                <a:lnTo>
                  <a:pt x="454939" y="254000"/>
                </a:lnTo>
                <a:lnTo>
                  <a:pt x="541083" y="304800"/>
                </a:lnTo>
                <a:lnTo>
                  <a:pt x="585190" y="330200"/>
                </a:lnTo>
                <a:lnTo>
                  <a:pt x="630072" y="342900"/>
                </a:lnTo>
                <a:lnTo>
                  <a:pt x="675830" y="368300"/>
                </a:lnTo>
                <a:lnTo>
                  <a:pt x="722528" y="381000"/>
                </a:lnTo>
                <a:lnTo>
                  <a:pt x="770242" y="406400"/>
                </a:lnTo>
                <a:lnTo>
                  <a:pt x="860336" y="114300"/>
                </a:lnTo>
                <a:close/>
              </a:path>
              <a:path w="1844040" h="558800">
                <a:moveTo>
                  <a:pt x="1463929" y="482600"/>
                </a:moveTo>
                <a:lnTo>
                  <a:pt x="1418882" y="177800"/>
                </a:lnTo>
                <a:lnTo>
                  <a:pt x="1176743" y="177800"/>
                </a:lnTo>
                <a:lnTo>
                  <a:pt x="1124077" y="165100"/>
                </a:lnTo>
                <a:lnTo>
                  <a:pt x="1071943" y="165100"/>
                </a:lnTo>
                <a:lnTo>
                  <a:pt x="918895" y="127000"/>
                </a:lnTo>
                <a:lnTo>
                  <a:pt x="828802" y="419100"/>
                </a:lnTo>
                <a:lnTo>
                  <a:pt x="1025931" y="469900"/>
                </a:lnTo>
                <a:lnTo>
                  <a:pt x="1076604" y="469900"/>
                </a:lnTo>
                <a:lnTo>
                  <a:pt x="1127760" y="482600"/>
                </a:lnTo>
                <a:lnTo>
                  <a:pt x="1463929" y="482600"/>
                </a:lnTo>
                <a:close/>
              </a:path>
              <a:path w="1844040" h="558800">
                <a:moveTo>
                  <a:pt x="1843608" y="152400"/>
                </a:moveTo>
                <a:lnTo>
                  <a:pt x="1819770" y="101600"/>
                </a:lnTo>
                <a:lnTo>
                  <a:pt x="1774355" y="127000"/>
                </a:lnTo>
                <a:lnTo>
                  <a:pt x="1585163" y="177800"/>
                </a:lnTo>
                <a:lnTo>
                  <a:pt x="1535988" y="190500"/>
                </a:lnTo>
                <a:lnTo>
                  <a:pt x="1567522" y="419100"/>
                </a:lnTo>
                <a:lnTo>
                  <a:pt x="1612912" y="419100"/>
                </a:lnTo>
                <a:lnTo>
                  <a:pt x="1746008" y="381000"/>
                </a:lnTo>
                <a:lnTo>
                  <a:pt x="1843608" y="342900"/>
                </a:lnTo>
                <a:lnTo>
                  <a:pt x="1843608" y="152400"/>
                </a:lnTo>
                <a:close/>
              </a:path>
            </a:pathLst>
          </a:custGeom>
          <a:solidFill>
            <a:srgbClr val="FFFFFF">
              <a:alpha val="20391"/>
            </a:srgbClr>
          </a:solidFill>
        </p:spPr>
        <p:txBody>
          <a:bodyPr wrap="square" lIns="0" tIns="0" rIns="0" bIns="0" rtlCol="0"/>
          <a:lstStyle/>
          <a:p>
            <a:endParaRPr/>
          </a:p>
        </p:txBody>
      </p:sp>
      <p:pic>
        <p:nvPicPr>
          <p:cNvPr id="26" name="bg object 26"/>
          <p:cNvPicPr/>
          <p:nvPr/>
        </p:nvPicPr>
        <p:blipFill>
          <a:blip r:embed="rId6" cstate="screen">
            <a:extLst>
              <a:ext uri="{28A0092B-C50C-407E-A947-70E740481C1C}">
                <a14:useLocalDpi xmlns:a14="http://schemas.microsoft.com/office/drawing/2010/main"/>
              </a:ext>
            </a:extLst>
          </a:blip>
          <a:stretch>
            <a:fillRect/>
          </a:stretch>
        </p:blipFill>
        <p:spPr>
          <a:xfrm>
            <a:off x="8077057" y="4600376"/>
            <a:ext cx="130629" cy="139415"/>
          </a:xfrm>
          <a:prstGeom prst="rect">
            <a:avLst/>
          </a:prstGeom>
        </p:spPr>
      </p:pic>
      <p:pic>
        <p:nvPicPr>
          <p:cNvPr id="27" name="bg object 27"/>
          <p:cNvPicPr/>
          <p:nvPr/>
        </p:nvPicPr>
        <p:blipFill>
          <a:blip r:embed="rId7" cstate="screen">
            <a:extLst>
              <a:ext uri="{28A0092B-C50C-407E-A947-70E740481C1C}">
                <a14:useLocalDpi xmlns:a14="http://schemas.microsoft.com/office/drawing/2010/main"/>
              </a:ext>
            </a:extLst>
          </a:blip>
          <a:stretch>
            <a:fillRect/>
          </a:stretch>
        </p:blipFill>
        <p:spPr>
          <a:xfrm>
            <a:off x="9613057" y="2140366"/>
            <a:ext cx="153149" cy="152907"/>
          </a:xfrm>
          <a:prstGeom prst="rect">
            <a:avLst/>
          </a:prstGeom>
        </p:spPr>
      </p:pic>
      <p:pic>
        <p:nvPicPr>
          <p:cNvPr id="28" name="bg object 28"/>
          <p:cNvPicPr/>
          <p:nvPr/>
        </p:nvPicPr>
        <p:blipFill>
          <a:blip r:embed="rId8" cstate="screen">
            <a:extLst>
              <a:ext uri="{28A0092B-C50C-407E-A947-70E740481C1C}">
                <a14:useLocalDpi xmlns:a14="http://schemas.microsoft.com/office/drawing/2010/main"/>
              </a:ext>
            </a:extLst>
          </a:blip>
          <a:stretch>
            <a:fillRect/>
          </a:stretch>
        </p:blipFill>
        <p:spPr>
          <a:xfrm>
            <a:off x="238772" y="2626826"/>
            <a:ext cx="7708195" cy="3396829"/>
          </a:xfrm>
          <a:prstGeom prst="rect">
            <a:avLst/>
          </a:prstGeom>
        </p:spPr>
      </p:pic>
      <p:sp>
        <p:nvSpPr>
          <p:cNvPr id="2" name="Holder 2"/>
          <p:cNvSpPr>
            <a:spLocks noGrp="1"/>
          </p:cNvSpPr>
          <p:nvPr>
            <p:ph type="ctrTitle"/>
          </p:nvPr>
        </p:nvSpPr>
        <p:spPr>
          <a:xfrm>
            <a:off x="6780085" y="278891"/>
            <a:ext cx="1876425" cy="2219960"/>
          </a:xfrm>
          <a:prstGeom prst="rect">
            <a:avLst/>
          </a:prstGeom>
        </p:spPr>
        <p:txBody>
          <a:bodyPr wrap="square" lIns="0" tIns="0" rIns="0" bIns="0">
            <a:spAutoFit/>
          </a:bodyPr>
          <a:lstStyle>
            <a:lvl1pPr>
              <a:defRPr sz="3700" b="1" i="0">
                <a:solidFill>
                  <a:srgbClr val="09465E"/>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600" b="0" i="0">
                <a:solidFill>
                  <a:srgbClr val="09465E"/>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1" y="-2"/>
            <a:ext cx="5214939"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5796203" y="77390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6631499" y="773910"/>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5796203" y="135177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6631499" y="1351772"/>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5796203" y="19308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6631499" y="19308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5796203" y="25131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6631499" y="25131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5796203" y="30922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6631499" y="30922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 name="Freeform 1">
            <a:extLst>
              <a:ext uri="{FF2B5EF4-FFF2-40B4-BE49-F238E27FC236}">
                <a16:creationId xmlns:a16="http://schemas.microsoft.com/office/drawing/2014/main" id="{8D6DEE65-4255-40E0-1424-3FAEA4533AF2}"/>
              </a:ext>
            </a:extLst>
          </p:cNvPr>
          <p:cNvSpPr/>
          <p:nvPr userDrawn="1"/>
        </p:nvSpPr>
        <p:spPr>
          <a:xfrm rot="9654881">
            <a:off x="-2205634" y="330123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
        <p:nvSpPr>
          <p:cNvPr id="6" name="Text Placeholder 25">
            <a:extLst>
              <a:ext uri="{FF2B5EF4-FFF2-40B4-BE49-F238E27FC236}">
                <a16:creationId xmlns:a16="http://schemas.microsoft.com/office/drawing/2014/main" id="{AD61217D-D3A7-8E93-6AF9-E48FE0C42D37}"/>
              </a:ext>
            </a:extLst>
          </p:cNvPr>
          <p:cNvSpPr>
            <a:spLocks noGrp="1"/>
          </p:cNvSpPr>
          <p:nvPr>
            <p:ph type="body" sz="quarter" idx="37" hasCustomPrompt="1"/>
          </p:nvPr>
        </p:nvSpPr>
        <p:spPr>
          <a:xfrm>
            <a:off x="5791440" y="36834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7" name="Text Placeholder 25">
            <a:extLst>
              <a:ext uri="{FF2B5EF4-FFF2-40B4-BE49-F238E27FC236}">
                <a16:creationId xmlns:a16="http://schemas.microsoft.com/office/drawing/2014/main" id="{53F0C958-3A48-AC04-7378-96CA88E4D290}"/>
              </a:ext>
            </a:extLst>
          </p:cNvPr>
          <p:cNvSpPr>
            <a:spLocks noGrp="1"/>
          </p:cNvSpPr>
          <p:nvPr>
            <p:ph type="body" sz="quarter" idx="38" hasCustomPrompt="1"/>
          </p:nvPr>
        </p:nvSpPr>
        <p:spPr>
          <a:xfrm>
            <a:off x="6626736" y="36834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8" name="Text Placeholder 25">
            <a:extLst>
              <a:ext uri="{FF2B5EF4-FFF2-40B4-BE49-F238E27FC236}">
                <a16:creationId xmlns:a16="http://schemas.microsoft.com/office/drawing/2014/main" id="{C72BD1BD-4041-36A1-3441-02AF7AA7E5D1}"/>
              </a:ext>
            </a:extLst>
          </p:cNvPr>
          <p:cNvSpPr>
            <a:spLocks noGrp="1"/>
          </p:cNvSpPr>
          <p:nvPr>
            <p:ph type="body" sz="quarter" idx="39" hasCustomPrompt="1"/>
          </p:nvPr>
        </p:nvSpPr>
        <p:spPr>
          <a:xfrm>
            <a:off x="5791440" y="42657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9" name="Text Placeholder 25">
            <a:extLst>
              <a:ext uri="{FF2B5EF4-FFF2-40B4-BE49-F238E27FC236}">
                <a16:creationId xmlns:a16="http://schemas.microsoft.com/office/drawing/2014/main" id="{7D86A38E-F98E-16CE-B993-045E36A6F65C}"/>
              </a:ext>
            </a:extLst>
          </p:cNvPr>
          <p:cNvSpPr>
            <a:spLocks noGrp="1"/>
          </p:cNvSpPr>
          <p:nvPr>
            <p:ph type="body" sz="quarter" idx="40" hasCustomPrompt="1"/>
          </p:nvPr>
        </p:nvSpPr>
        <p:spPr>
          <a:xfrm>
            <a:off x="6626736" y="42657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0" name="Text Placeholder 25">
            <a:extLst>
              <a:ext uri="{FF2B5EF4-FFF2-40B4-BE49-F238E27FC236}">
                <a16:creationId xmlns:a16="http://schemas.microsoft.com/office/drawing/2014/main" id="{9639DD67-C9E4-F4F9-0963-B3F5AE296FC4}"/>
              </a:ext>
            </a:extLst>
          </p:cNvPr>
          <p:cNvSpPr>
            <a:spLocks noGrp="1"/>
          </p:cNvSpPr>
          <p:nvPr>
            <p:ph type="body" sz="quarter" idx="41" hasCustomPrompt="1"/>
          </p:nvPr>
        </p:nvSpPr>
        <p:spPr>
          <a:xfrm>
            <a:off x="5791440" y="48448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14" name="Text Placeholder 25">
            <a:extLst>
              <a:ext uri="{FF2B5EF4-FFF2-40B4-BE49-F238E27FC236}">
                <a16:creationId xmlns:a16="http://schemas.microsoft.com/office/drawing/2014/main" id="{05F38C23-D687-5609-D846-15F4D82A98A9}"/>
              </a:ext>
            </a:extLst>
          </p:cNvPr>
          <p:cNvSpPr>
            <a:spLocks noGrp="1"/>
          </p:cNvSpPr>
          <p:nvPr>
            <p:ph type="body" sz="quarter" idx="42" hasCustomPrompt="1"/>
          </p:nvPr>
        </p:nvSpPr>
        <p:spPr>
          <a:xfrm>
            <a:off x="6626736" y="48448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17">
            <a:extLst>
              <a:ext uri="{FF2B5EF4-FFF2-40B4-BE49-F238E27FC236}">
                <a16:creationId xmlns:a16="http://schemas.microsoft.com/office/drawing/2014/main" id="{575752C6-6689-9483-15F3-9BE36042DFAB}"/>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 name="TextBox 2">
            <a:extLst>
              <a:ext uri="{FF2B5EF4-FFF2-40B4-BE49-F238E27FC236}">
                <a16:creationId xmlns:a16="http://schemas.microsoft.com/office/drawing/2014/main" id="{930B4724-D2C6-C6FC-4ABB-045976CE5004}"/>
              </a:ext>
            </a:extLst>
          </p:cNvPr>
          <p:cNvSpPr txBox="1"/>
          <p:nvPr userDrawn="1"/>
        </p:nvSpPr>
        <p:spPr>
          <a:xfrm>
            <a:off x="7141497" y="5674814"/>
            <a:ext cx="4346692" cy="364587"/>
          </a:xfrm>
          <a:prstGeom prst="rect">
            <a:avLst/>
          </a:prstGeom>
          <a:noFill/>
        </p:spPr>
        <p:txBody>
          <a:bodyPr wrap="square">
            <a:spAutoFit/>
          </a:bodyPr>
          <a:lstStyle/>
          <a:p>
            <a:pPr marL="0" marR="0" indent="0" algn="just" defTabSz="457200" rtl="0" eaLnBrk="1" fontAlgn="auto" latinLnBrk="0" hangingPunct="0">
              <a:lnSpc>
                <a:spcPts val="660"/>
              </a:lnSpc>
              <a:spcBef>
                <a:spcPts val="0"/>
              </a:spcBef>
              <a:spcAft>
                <a:spcPts val="0"/>
              </a:spcAft>
              <a:buClrTx/>
              <a:buSzTx/>
              <a:buFontTx/>
              <a:buNone/>
              <a:tabLst/>
              <a:defRPr/>
            </a:pPr>
            <a:r>
              <a:rPr lang="en-US" sz="600" kern="1200">
                <a:solidFill>
                  <a:srgbClr val="0C4659"/>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600">
              <a:solidFill>
                <a:srgbClr val="0C4659"/>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3947B1FC-03B4-3FC1-7B84-AF8ADE24AA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70902" y="5674812"/>
            <a:ext cx="1667896" cy="371393"/>
          </a:xfrm>
          <a:prstGeom prst="rect">
            <a:avLst/>
          </a:prstGeom>
        </p:spPr>
      </p:pic>
      <p:pic>
        <p:nvPicPr>
          <p:cNvPr id="11" name="Picture 10" descr="A grey and black sign with a person in a circle&#10;&#10;AI-generated content may be incorrect.">
            <a:extLst>
              <a:ext uri="{FF2B5EF4-FFF2-40B4-BE49-F238E27FC236}">
                <a16:creationId xmlns:a16="http://schemas.microsoft.com/office/drawing/2014/main" id="{2F01E11F-BBA5-1D41-84B6-A2DFB4A9CB7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12370" y="6181436"/>
            <a:ext cx="869046" cy="317063"/>
          </a:xfrm>
          <a:prstGeom prst="rect">
            <a:avLst/>
          </a:prstGeom>
        </p:spPr>
      </p:pic>
      <p:sp>
        <p:nvSpPr>
          <p:cNvPr id="12" name="TextBox 11">
            <a:extLst>
              <a:ext uri="{FF2B5EF4-FFF2-40B4-BE49-F238E27FC236}">
                <a16:creationId xmlns:a16="http://schemas.microsoft.com/office/drawing/2014/main" id="{A4BAAF58-D18C-B615-597D-17F11BF233E4}"/>
              </a:ext>
            </a:extLst>
          </p:cNvPr>
          <p:cNvSpPr txBox="1"/>
          <p:nvPr userDrawn="1"/>
        </p:nvSpPr>
        <p:spPr>
          <a:xfrm>
            <a:off x="7138798" y="6117122"/>
            <a:ext cx="43252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600">
                <a:solidFill>
                  <a:srgbClr val="0B3A5B"/>
                </a:solidFill>
              </a:rPr>
              <a:t>This license enables </a:t>
            </a:r>
            <a:r>
              <a:rPr lang="en-IE" sz="600" err="1">
                <a:solidFill>
                  <a:srgbClr val="0B3A5B"/>
                </a:solidFill>
              </a:rPr>
              <a:t>reusers</a:t>
            </a:r>
            <a:r>
              <a:rPr lang="en-IE" sz="600">
                <a:solidFill>
                  <a:srgbClr val="0B3A5B"/>
                </a:solidFill>
              </a:rPr>
              <a:t> to distribute, remix, adapt, and build upon the material in any medium or format, so long as </a:t>
            </a:r>
            <a:r>
              <a:rPr lang="en-US" sz="600">
                <a:solidFill>
                  <a:srgbClr val="0B3A5B"/>
                </a:solidFill>
              </a:rPr>
              <a:t>attribution is given to the creator. The license allows for commercial use. CC BY includes the following elements:</a:t>
            </a:r>
          </a:p>
          <a:p>
            <a:pPr algn="just"/>
            <a:r>
              <a:rPr lang="en-US" sz="600">
                <a:solidFill>
                  <a:srgbClr val="0B3A5B"/>
                </a:solidFill>
              </a:rPr>
              <a:t>BY: credit must be given to the creator.</a:t>
            </a:r>
            <a:endParaRPr lang="en-US" sz="600">
              <a:solidFill>
                <a:srgbClr val="0B3A5B"/>
              </a:solidFill>
              <a:ea typeface="Calibri"/>
              <a:cs typeface="Calibri"/>
            </a:endParaRPr>
          </a:p>
        </p:txBody>
      </p:sp>
    </p:spTree>
    <p:extLst>
      <p:ext uri="{BB962C8B-B14F-4D97-AF65-F5344CB8AC3E}">
        <p14:creationId xmlns:p14="http://schemas.microsoft.com/office/powerpoint/2010/main" val="562011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1378111"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2267191" y="254555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3102488" y="2545560"/>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2267191" y="312342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3102488" y="3123422"/>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2267191" y="370249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3102488" y="3702491"/>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2267191" y="428481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3102488" y="4284817"/>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2267191" y="486391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3102488" y="4863916"/>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6" name="Rectangle 35">
            <a:extLst>
              <a:ext uri="{FF2B5EF4-FFF2-40B4-BE49-F238E27FC236}">
                <a16:creationId xmlns:a16="http://schemas.microsoft.com/office/drawing/2014/main" id="{27BC3113-E3C6-5349-8D68-5760D4A8C23B}"/>
              </a:ext>
            </a:extLst>
          </p:cNvPr>
          <p:cNvSpPr/>
          <p:nvPr userDrawn="1"/>
        </p:nvSpPr>
        <p:spPr>
          <a:xfrm>
            <a:off x="4388307" y="5855031"/>
            <a:ext cx="7016293" cy="615553"/>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Picture Placeholder 3">
            <a:extLst>
              <a:ext uri="{FF2B5EF4-FFF2-40B4-BE49-F238E27FC236}">
                <a16:creationId xmlns:a16="http://schemas.microsoft.com/office/drawing/2014/main" id="{EF376128-3D56-39EB-B878-881E313032D4}"/>
              </a:ext>
            </a:extLst>
          </p:cNvPr>
          <p:cNvSpPr>
            <a:spLocks noGrp="1"/>
          </p:cNvSpPr>
          <p:nvPr>
            <p:ph type="pic" sz="quarter" idx="11"/>
          </p:nvPr>
        </p:nvSpPr>
        <p:spPr>
          <a:xfrm>
            <a:off x="788894" y="340862"/>
            <a:ext cx="11403106" cy="190369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3050" y="5867924"/>
            <a:ext cx="2054262" cy="457426"/>
          </a:xfrm>
          <a:prstGeom prst="rect">
            <a:avLst/>
          </a:prstGeom>
        </p:spPr>
      </p:pic>
      <p:cxnSp>
        <p:nvCxnSpPr>
          <p:cNvPr id="11" name="Straight Connector 10">
            <a:extLst>
              <a:ext uri="{FF2B5EF4-FFF2-40B4-BE49-F238E27FC236}">
                <a16:creationId xmlns:a16="http://schemas.microsoft.com/office/drawing/2014/main" id="{4344D256-A31B-BC2F-4B9A-43E1183BF608}"/>
              </a:ext>
            </a:extLst>
          </p:cNvPr>
          <p:cNvCxnSpPr>
            <a:cxnSpLocks/>
          </p:cNvCxnSpPr>
          <p:nvPr userDrawn="1"/>
        </p:nvCxnSpPr>
        <p:spPr>
          <a:xfrm flipV="1">
            <a:off x="2156224" y="3114739"/>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184EE-77EA-7EB6-556C-9284576B774E}"/>
              </a:ext>
            </a:extLst>
          </p:cNvPr>
          <p:cNvCxnSpPr>
            <a:cxnSpLocks/>
          </p:cNvCxnSpPr>
          <p:nvPr userDrawn="1"/>
        </p:nvCxnSpPr>
        <p:spPr>
          <a:xfrm flipV="1">
            <a:off x="2156224" y="3692562"/>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695D3F-90BB-714D-905E-359A8A6F977A}"/>
              </a:ext>
            </a:extLst>
          </p:cNvPr>
          <p:cNvCxnSpPr>
            <a:cxnSpLocks/>
          </p:cNvCxnSpPr>
          <p:nvPr userDrawn="1"/>
        </p:nvCxnSpPr>
        <p:spPr>
          <a:xfrm flipV="1">
            <a:off x="2156224" y="4270385"/>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0A6276-CB75-B53D-5CED-F7679BCF3899}"/>
              </a:ext>
            </a:extLst>
          </p:cNvPr>
          <p:cNvCxnSpPr>
            <a:cxnSpLocks/>
          </p:cNvCxnSpPr>
          <p:nvPr userDrawn="1"/>
        </p:nvCxnSpPr>
        <p:spPr>
          <a:xfrm flipV="1">
            <a:off x="2156224" y="4848208"/>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8D6DEE65-4255-40E0-1424-3FAEA4533AF2}"/>
              </a:ext>
            </a:extLst>
          </p:cNvPr>
          <p:cNvSpPr/>
          <p:nvPr userDrawn="1"/>
        </p:nvSpPr>
        <p:spPr>
          <a:xfrm rot="9654881">
            <a:off x="-1705571" y="2672583"/>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894081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grpSp>
        <p:nvGrpSpPr>
          <p:cNvPr id="4" name="Group 3">
            <a:extLst>
              <a:ext uri="{FF2B5EF4-FFF2-40B4-BE49-F238E27FC236}">
                <a16:creationId xmlns:a16="http://schemas.microsoft.com/office/drawing/2014/main" id="{51446C6C-3DF1-7233-DD14-F4717C528CEC}"/>
              </a:ext>
            </a:extLst>
          </p:cNvPr>
          <p:cNvGrpSpPr/>
          <p:nvPr userDrawn="1"/>
        </p:nvGrpSpPr>
        <p:grpSpPr>
          <a:xfrm>
            <a:off x="11656052" y="3880526"/>
            <a:ext cx="281949" cy="2748511"/>
            <a:chOff x="7176656" y="8423488"/>
            <a:chExt cx="190704" cy="1859031"/>
          </a:xfrm>
        </p:grpSpPr>
        <p:cxnSp>
          <p:nvCxnSpPr>
            <p:cNvPr id="5" name="Straight Connector 4">
              <a:extLst>
                <a:ext uri="{FF2B5EF4-FFF2-40B4-BE49-F238E27FC236}">
                  <a16:creationId xmlns:a16="http://schemas.microsoft.com/office/drawing/2014/main" id="{2F05E96D-09C7-6275-A582-448D736A922F}"/>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30C52D9-085E-AF3B-5EA4-90697739943A}"/>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631472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43223" y="-639575"/>
            <a:ext cx="3905551" cy="812984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787675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Tree>
    <p:extLst>
      <p:ext uri="{BB962C8B-B14F-4D97-AF65-F5344CB8AC3E}">
        <p14:creationId xmlns:p14="http://schemas.microsoft.com/office/powerpoint/2010/main" val="3893851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245316" y="0"/>
            <a:ext cx="4780547" cy="6858000"/>
          </a:xfrm>
          <a:prstGeom prst="rect">
            <a:avLst/>
          </a:prstGeom>
          <a:solidFill>
            <a:srgbClr val="0946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03</a:t>
            </a:r>
          </a:p>
        </p:txBody>
      </p:sp>
    </p:spTree>
    <p:extLst>
      <p:ext uri="{BB962C8B-B14F-4D97-AF65-F5344CB8AC3E}">
        <p14:creationId xmlns:p14="http://schemas.microsoft.com/office/powerpoint/2010/main" val="2006854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6096000" cy="6844027"/>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069389" y="34290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3580500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2" name="Group 1">
            <a:extLst>
              <a:ext uri="{FF2B5EF4-FFF2-40B4-BE49-F238E27FC236}">
                <a16:creationId xmlns:a16="http://schemas.microsoft.com/office/drawing/2014/main" id="{4012C1F7-9DB5-D4A1-4CA8-2FE36416B1FD}"/>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F6E18385-AA0E-B54F-6007-CDB2202690B7}"/>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F2F393F-BDAA-1B2F-FA95-938377142D01}"/>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3359992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HS Photo with text">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293183"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4" y="2016633"/>
            <a:ext cx="5293182"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6297989"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3790491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HS Photo with tex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CB33894-6B85-A64A-8194-AD204557A483}"/>
              </a:ext>
            </a:extLst>
          </p:cNvPr>
          <p:cNvSpPr/>
          <p:nvPr userDrawn="1"/>
        </p:nvSpPr>
        <p:spPr>
          <a:xfrm flipV="1">
            <a:off x="0"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59728"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597275"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7" name="Text Placeholder 23">
            <a:extLst>
              <a:ext uri="{FF2B5EF4-FFF2-40B4-BE49-F238E27FC236}">
                <a16:creationId xmlns:a16="http://schemas.microsoft.com/office/drawing/2014/main" id="{7A5ECDC7-56E1-0984-2C77-279F9248607D}"/>
              </a:ext>
            </a:extLst>
          </p:cNvPr>
          <p:cNvSpPr>
            <a:spLocks noGrp="1"/>
          </p:cNvSpPr>
          <p:nvPr>
            <p:ph type="body" sz="quarter" idx="21" hasCustomPrompt="1"/>
          </p:nvPr>
        </p:nvSpPr>
        <p:spPr>
          <a:xfrm>
            <a:off x="6246356" y="584332"/>
            <a:ext cx="5293183"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8" name="Text Placeholder 17">
            <a:extLst>
              <a:ext uri="{FF2B5EF4-FFF2-40B4-BE49-F238E27FC236}">
                <a16:creationId xmlns:a16="http://schemas.microsoft.com/office/drawing/2014/main" id="{08E0C614-5EC5-DFB2-74AB-FE10C08391C5}"/>
              </a:ext>
            </a:extLst>
          </p:cNvPr>
          <p:cNvSpPr>
            <a:spLocks noGrp="1"/>
          </p:cNvSpPr>
          <p:nvPr>
            <p:ph type="body" sz="quarter" idx="22" hasCustomPrompt="1"/>
          </p:nvPr>
        </p:nvSpPr>
        <p:spPr>
          <a:xfrm>
            <a:off x="6246355" y="2013390"/>
            <a:ext cx="5293182"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2228462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00" b="1" i="0">
                <a:solidFill>
                  <a:srgbClr val="09465E"/>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600" b="0" i="0">
                <a:solidFill>
                  <a:srgbClr val="09465E"/>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1324450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grpSp>
        <p:nvGrpSpPr>
          <p:cNvPr id="2" name="Group 1">
            <a:extLst>
              <a:ext uri="{FF2B5EF4-FFF2-40B4-BE49-F238E27FC236}">
                <a16:creationId xmlns:a16="http://schemas.microsoft.com/office/drawing/2014/main" id="{D9E23762-66D8-6BC5-63EA-7A1ECAE76A2F}"/>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1A070FB4-8E71-B357-273F-A554648909F8}"/>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38D991D-B7C0-7411-82B9-61467E105644}"/>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17955665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334298" y="403168"/>
            <a:ext cx="5136791" cy="6051665"/>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77598"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 name="Freeform 1">
            <a:extLst>
              <a:ext uri="{FF2B5EF4-FFF2-40B4-BE49-F238E27FC236}">
                <a16:creationId xmlns:a16="http://schemas.microsoft.com/office/drawing/2014/main" id="{4377A738-8E05-503D-0864-000E7F18977E}"/>
              </a:ext>
            </a:extLst>
          </p:cNvPr>
          <p:cNvSpPr/>
          <p:nvPr userDrawn="1"/>
        </p:nvSpPr>
        <p:spPr>
          <a:xfrm>
            <a:off x="8077058" y="214036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697665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BF8D6F4-3016-8645-8F98-165F5336AB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flipH="1">
            <a:off x="608794" y="2954956"/>
            <a:ext cx="8439100" cy="4311085"/>
          </a:xfrm>
          <a:prstGeom prst="rect">
            <a:avLst/>
          </a:prstGeom>
        </p:spPr>
      </p:pic>
      <p:sp>
        <p:nvSpPr>
          <p:cNvPr id="34" name="Picture Placeholder 17">
            <a:extLst>
              <a:ext uri="{FF2B5EF4-FFF2-40B4-BE49-F238E27FC236}">
                <a16:creationId xmlns:a16="http://schemas.microsoft.com/office/drawing/2014/main" id="{90E9DF56-261E-6140-A484-1D99EF871998}"/>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A0CA810E-D2C6-FA47-4DD1-CBA18E3BCB2C}"/>
              </a:ext>
            </a:extLst>
          </p:cNvPr>
          <p:cNvGrpSpPr/>
          <p:nvPr userDrawn="1"/>
        </p:nvGrpSpPr>
        <p:grpSpPr>
          <a:xfrm>
            <a:off x="138149" y="3764148"/>
            <a:ext cx="281949" cy="2748511"/>
            <a:chOff x="7176656" y="8423488"/>
            <a:chExt cx="190704" cy="1859031"/>
          </a:xfrm>
        </p:grpSpPr>
        <p:cxnSp>
          <p:nvCxnSpPr>
            <p:cNvPr id="5" name="Straight Connector 4">
              <a:extLst>
                <a:ext uri="{FF2B5EF4-FFF2-40B4-BE49-F238E27FC236}">
                  <a16:creationId xmlns:a16="http://schemas.microsoft.com/office/drawing/2014/main" id="{26751B12-CD17-EAC5-5083-72746B4D3099}"/>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324B1C9-1C53-303F-BD21-10CF286F55D9}"/>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1021965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iPhone6_mockup_front_white.png">
            <a:extLst>
              <a:ext uri="{FF2B5EF4-FFF2-40B4-BE49-F238E27FC236}">
                <a16:creationId xmlns:a16="http://schemas.microsoft.com/office/drawing/2014/main" id="{2E93F037-6935-B341-918A-EA89925087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20581" y="354149"/>
            <a:ext cx="4504135" cy="6404164"/>
          </a:xfrm>
          <a:prstGeom prst="rect">
            <a:avLst/>
          </a:prstGeom>
        </p:spPr>
      </p:pic>
      <p:sp>
        <p:nvSpPr>
          <p:cNvPr id="29" name="Picture Placeholder 17">
            <a:extLst>
              <a:ext uri="{FF2B5EF4-FFF2-40B4-BE49-F238E27FC236}">
                <a16:creationId xmlns:a16="http://schemas.microsoft.com/office/drawing/2014/main" id="{004A5DED-3F17-794E-9C41-7AB99A6F7EC3}"/>
              </a:ext>
            </a:extLst>
          </p:cNvPr>
          <p:cNvSpPr>
            <a:spLocks noGrp="1"/>
          </p:cNvSpPr>
          <p:nvPr>
            <p:ph type="pic" sz="quarter" idx="10"/>
          </p:nvPr>
        </p:nvSpPr>
        <p:spPr>
          <a:xfrm>
            <a:off x="7795492" y="1373925"/>
            <a:ext cx="2687782" cy="4336988"/>
          </a:xfrm>
          <a:prstGeom prst="rect">
            <a:avLst/>
          </a:prstGeom>
          <a:solidFill>
            <a:schemeClr val="bg1">
              <a:lumMod val="85000"/>
            </a:schemeClr>
          </a:solidFill>
          <a:ln>
            <a:noFill/>
          </a:ln>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0611987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1089737-A92C-2C8D-8446-C3C90AD74B99}"/>
              </a:ext>
            </a:extLst>
          </p:cNvPr>
          <p:cNvSpPr/>
          <p:nvPr userDrawn="1"/>
        </p:nvSpPr>
        <p:spPr>
          <a:xfrm>
            <a:off x="7396842" y="5431639"/>
            <a:ext cx="4795157" cy="697353"/>
          </a:xfrm>
          <a:prstGeom prst="rect">
            <a:avLst/>
          </a:prstGeom>
          <a:solidFill>
            <a:srgbClr val="60BA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Picture Placeholder 4">
            <a:extLst>
              <a:ext uri="{FF2B5EF4-FFF2-40B4-BE49-F238E27FC236}">
                <a16:creationId xmlns:a16="http://schemas.microsoft.com/office/drawing/2014/main" id="{9B088922-55C8-EFEA-F4CD-3D58220ED3F5}"/>
              </a:ext>
            </a:extLst>
          </p:cNvPr>
          <p:cNvSpPr>
            <a:spLocks noGrp="1"/>
          </p:cNvSpPr>
          <p:nvPr>
            <p:ph type="pic" sz="quarter" idx="11"/>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a:p>
        </p:txBody>
      </p:sp>
      <p:sp>
        <p:nvSpPr>
          <p:cNvPr id="145" name="Text Placeholder 32">
            <a:extLst>
              <a:ext uri="{FF2B5EF4-FFF2-40B4-BE49-F238E27FC236}">
                <a16:creationId xmlns:a16="http://schemas.microsoft.com/office/drawing/2014/main" id="{A4B843D6-D64E-B84C-9B42-CB0537BA840E}"/>
              </a:ext>
            </a:extLst>
          </p:cNvPr>
          <p:cNvSpPr>
            <a:spLocks noGrp="1"/>
          </p:cNvSpPr>
          <p:nvPr>
            <p:ph type="body" sz="quarter" idx="13" hasCustomPrompt="1"/>
          </p:nvPr>
        </p:nvSpPr>
        <p:spPr>
          <a:xfrm>
            <a:off x="7551945" y="5547251"/>
            <a:ext cx="4381736" cy="466127"/>
          </a:xfrm>
          <a:prstGeom prst="rect">
            <a:avLst/>
          </a:prstGeom>
        </p:spPr>
        <p:txBody>
          <a:bodyPr>
            <a:noAutofit/>
          </a:bodyPr>
          <a:lstStyle>
            <a:lvl1pPr marL="0" indent="0" algn="r">
              <a:lnSpc>
                <a:spcPct val="100000"/>
              </a:lnSpc>
              <a:spcBef>
                <a:spcPts val="0"/>
              </a:spcBef>
              <a:buNone/>
              <a:defRPr sz="24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err="1"/>
              <a:t>www.website.eu</a:t>
            </a:r>
            <a:endParaRPr lang="en-US"/>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3790144"/>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a:t>Follow Our Journey</a:t>
            </a:r>
          </a:p>
        </p:txBody>
      </p:sp>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420" y="5916072"/>
            <a:ext cx="2054262" cy="457426"/>
          </a:xfrm>
          <a:prstGeom prst="rect">
            <a:avLst/>
          </a:prstGeom>
        </p:spPr>
      </p:pic>
      <p:pic>
        <p:nvPicPr>
          <p:cNvPr id="9" name="Picture 8">
            <a:extLst>
              <a:ext uri="{FF2B5EF4-FFF2-40B4-BE49-F238E27FC236}">
                <a16:creationId xmlns:a16="http://schemas.microsoft.com/office/drawing/2014/main" id="{3070DF7C-4D66-007C-C0F8-59C34562A2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22992135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a:t>Heading</a:t>
            </a:r>
          </a:p>
        </p:txBody>
      </p:sp>
    </p:spTree>
    <p:extLst>
      <p:ext uri="{BB962C8B-B14F-4D97-AF65-F5344CB8AC3E}">
        <p14:creationId xmlns:p14="http://schemas.microsoft.com/office/powerpoint/2010/main" val="21721979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770B68B2-B174-95DD-0F39-0B68D890419B}"/>
              </a:ext>
            </a:extLst>
          </p:cNvPr>
          <p:cNvSpPr>
            <a:spLocks noGrp="1"/>
          </p:cNvSpPr>
          <p:nvPr>
            <p:ph type="body" sz="quarter" idx="16" hasCustomPrompt="1"/>
          </p:nvPr>
        </p:nvSpPr>
        <p:spPr>
          <a:xfrm>
            <a:off x="-2" y="375841"/>
            <a:ext cx="12191999" cy="803654"/>
          </a:xfrm>
          <a:prstGeom prst="rect">
            <a:avLst/>
          </a:prstGeom>
        </p:spPr>
        <p:txBody>
          <a:bodyPr>
            <a:noAutofit/>
          </a:bodyPr>
          <a:lstStyle>
            <a:lvl1pPr marL="0" indent="0" algn="ctr">
              <a:buNone/>
              <a:defRPr sz="3600" b="1" i="0">
                <a:solidFill>
                  <a:srgbClr val="086575"/>
                </a:solidFill>
                <a:latin typeface="+mn-lt"/>
              </a:defRPr>
            </a:lvl1pPr>
          </a:lstStyle>
          <a:p>
            <a:pPr lvl="0"/>
            <a:r>
              <a:rPr lang="en-US"/>
              <a:t>Heading</a:t>
            </a:r>
          </a:p>
        </p:txBody>
      </p:sp>
    </p:spTree>
    <p:extLst>
      <p:ext uri="{BB962C8B-B14F-4D97-AF65-F5344CB8AC3E}">
        <p14:creationId xmlns:p14="http://schemas.microsoft.com/office/powerpoint/2010/main" val="33331738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334297" y="403173"/>
            <a:ext cx="5137150" cy="6052185"/>
          </a:xfrm>
          <a:custGeom>
            <a:avLst/>
            <a:gdLst/>
            <a:ahLst/>
            <a:cxnLst/>
            <a:rect l="l" t="t" r="r" b="b"/>
            <a:pathLst>
              <a:path w="5137150" h="6052185">
                <a:moveTo>
                  <a:pt x="5136789" y="6051663"/>
                </a:moveTo>
                <a:lnTo>
                  <a:pt x="0" y="6051663"/>
                </a:lnTo>
                <a:lnTo>
                  <a:pt x="0" y="0"/>
                </a:lnTo>
                <a:lnTo>
                  <a:pt x="5136789" y="0"/>
                </a:lnTo>
                <a:lnTo>
                  <a:pt x="5136789" y="6051663"/>
                </a:lnTo>
                <a:close/>
              </a:path>
            </a:pathLst>
          </a:custGeom>
          <a:solidFill>
            <a:srgbClr val="09465E"/>
          </a:solidFill>
        </p:spPr>
        <p:txBody>
          <a:bodyPr wrap="square" lIns="0" tIns="0" rIns="0" bIns="0" rtlCol="0"/>
          <a:lstStyle/>
          <a:p>
            <a:endParaRPr/>
          </a:p>
        </p:txBody>
      </p:sp>
      <p:sp>
        <p:nvSpPr>
          <p:cNvPr id="17" name="bg object 17"/>
          <p:cNvSpPr/>
          <p:nvPr/>
        </p:nvSpPr>
        <p:spPr>
          <a:xfrm>
            <a:off x="9189644" y="2342756"/>
            <a:ext cx="2298700" cy="4331335"/>
          </a:xfrm>
          <a:custGeom>
            <a:avLst/>
            <a:gdLst/>
            <a:ahLst/>
            <a:cxnLst/>
            <a:rect l="l" t="t" r="r" b="b"/>
            <a:pathLst>
              <a:path w="2298700" h="4331334">
                <a:moveTo>
                  <a:pt x="283768" y="3849662"/>
                </a:moveTo>
                <a:lnTo>
                  <a:pt x="252730" y="3818534"/>
                </a:lnTo>
                <a:lnTo>
                  <a:pt x="221272" y="3786136"/>
                </a:lnTo>
                <a:lnTo>
                  <a:pt x="190652" y="3752900"/>
                </a:lnTo>
                <a:lnTo>
                  <a:pt x="162153" y="3719233"/>
                </a:lnTo>
                <a:lnTo>
                  <a:pt x="0" y="3849662"/>
                </a:lnTo>
                <a:lnTo>
                  <a:pt x="34620" y="3891965"/>
                </a:lnTo>
                <a:lnTo>
                  <a:pt x="70942" y="3931729"/>
                </a:lnTo>
                <a:lnTo>
                  <a:pt x="108940" y="3969816"/>
                </a:lnTo>
                <a:lnTo>
                  <a:pt x="148640" y="4007066"/>
                </a:lnTo>
                <a:lnTo>
                  <a:pt x="283768" y="3849662"/>
                </a:lnTo>
                <a:close/>
              </a:path>
              <a:path w="2298700" h="4331334">
                <a:moveTo>
                  <a:pt x="396379" y="431800"/>
                </a:moveTo>
                <a:lnTo>
                  <a:pt x="315302" y="292100"/>
                </a:lnTo>
                <a:lnTo>
                  <a:pt x="272630" y="317500"/>
                </a:lnTo>
                <a:lnTo>
                  <a:pt x="231267" y="342900"/>
                </a:lnTo>
                <a:lnTo>
                  <a:pt x="191414" y="381000"/>
                </a:lnTo>
                <a:lnTo>
                  <a:pt x="153289" y="419100"/>
                </a:lnTo>
                <a:lnTo>
                  <a:pt x="117106" y="444500"/>
                </a:lnTo>
                <a:lnTo>
                  <a:pt x="234226" y="558800"/>
                </a:lnTo>
                <a:lnTo>
                  <a:pt x="272224" y="533400"/>
                </a:lnTo>
                <a:lnTo>
                  <a:pt x="311924" y="495300"/>
                </a:lnTo>
                <a:lnTo>
                  <a:pt x="353314" y="469900"/>
                </a:lnTo>
                <a:lnTo>
                  <a:pt x="396379" y="431800"/>
                </a:lnTo>
                <a:close/>
              </a:path>
              <a:path w="2298700" h="4331334">
                <a:moveTo>
                  <a:pt x="648627" y="825500"/>
                </a:moveTo>
                <a:lnTo>
                  <a:pt x="522503" y="660400"/>
                </a:lnTo>
                <a:lnTo>
                  <a:pt x="479361" y="685800"/>
                </a:lnTo>
                <a:lnTo>
                  <a:pt x="437476" y="723900"/>
                </a:lnTo>
                <a:lnTo>
                  <a:pt x="355841" y="800100"/>
                </a:lnTo>
                <a:lnTo>
                  <a:pt x="508990" y="952500"/>
                </a:lnTo>
                <a:lnTo>
                  <a:pt x="542836" y="914400"/>
                </a:lnTo>
                <a:lnTo>
                  <a:pt x="577113" y="889000"/>
                </a:lnTo>
                <a:lnTo>
                  <a:pt x="612241" y="863600"/>
                </a:lnTo>
                <a:lnTo>
                  <a:pt x="648627" y="825500"/>
                </a:lnTo>
                <a:close/>
              </a:path>
              <a:path w="2298700" h="4331334">
                <a:moveTo>
                  <a:pt x="999972" y="4168965"/>
                </a:moveTo>
                <a:lnTo>
                  <a:pt x="950137" y="4151185"/>
                </a:lnTo>
                <a:lnTo>
                  <a:pt x="901992" y="4131297"/>
                </a:lnTo>
                <a:lnTo>
                  <a:pt x="855548" y="4108881"/>
                </a:lnTo>
                <a:lnTo>
                  <a:pt x="810780" y="4083520"/>
                </a:lnTo>
                <a:lnTo>
                  <a:pt x="720699" y="4227436"/>
                </a:lnTo>
                <a:lnTo>
                  <a:pt x="764476" y="4251147"/>
                </a:lnTo>
                <a:lnTo>
                  <a:pt x="809345" y="4273562"/>
                </a:lnTo>
                <a:lnTo>
                  <a:pt x="855281" y="4294454"/>
                </a:lnTo>
                <a:lnTo>
                  <a:pt x="902309" y="4313631"/>
                </a:lnTo>
                <a:lnTo>
                  <a:pt x="950417" y="4330865"/>
                </a:lnTo>
                <a:lnTo>
                  <a:pt x="999972" y="4168965"/>
                </a:lnTo>
                <a:close/>
              </a:path>
              <a:path w="2298700" h="4331334">
                <a:moveTo>
                  <a:pt x="1256715" y="558800"/>
                </a:moveTo>
                <a:lnTo>
                  <a:pt x="1193660" y="266700"/>
                </a:lnTo>
                <a:lnTo>
                  <a:pt x="1005801" y="317500"/>
                </a:lnTo>
                <a:lnTo>
                  <a:pt x="960107" y="342900"/>
                </a:lnTo>
                <a:lnTo>
                  <a:pt x="914971" y="355600"/>
                </a:lnTo>
                <a:lnTo>
                  <a:pt x="870394" y="381000"/>
                </a:lnTo>
                <a:lnTo>
                  <a:pt x="826401" y="393700"/>
                </a:lnTo>
                <a:lnTo>
                  <a:pt x="740270" y="444500"/>
                </a:lnTo>
                <a:lnTo>
                  <a:pt x="698182" y="457200"/>
                </a:lnTo>
                <a:lnTo>
                  <a:pt x="846823" y="723900"/>
                </a:lnTo>
                <a:lnTo>
                  <a:pt x="889342" y="698500"/>
                </a:lnTo>
                <a:lnTo>
                  <a:pt x="932802" y="673100"/>
                </a:lnTo>
                <a:lnTo>
                  <a:pt x="977112" y="660400"/>
                </a:lnTo>
                <a:lnTo>
                  <a:pt x="1022197" y="635000"/>
                </a:lnTo>
                <a:lnTo>
                  <a:pt x="1067993" y="622300"/>
                </a:lnTo>
                <a:lnTo>
                  <a:pt x="1114412" y="596900"/>
                </a:lnTo>
                <a:lnTo>
                  <a:pt x="1256715" y="558800"/>
                </a:lnTo>
                <a:close/>
              </a:path>
              <a:path w="2298700" h="4331334">
                <a:moveTo>
                  <a:pt x="1360322" y="1028700"/>
                </a:moveTo>
                <a:lnTo>
                  <a:pt x="1292758" y="723900"/>
                </a:lnTo>
                <a:lnTo>
                  <a:pt x="1193025" y="749300"/>
                </a:lnTo>
                <a:lnTo>
                  <a:pt x="1144295" y="774700"/>
                </a:lnTo>
                <a:lnTo>
                  <a:pt x="1096251" y="787400"/>
                </a:lnTo>
                <a:lnTo>
                  <a:pt x="1048842" y="812800"/>
                </a:lnTo>
                <a:lnTo>
                  <a:pt x="1002004" y="825500"/>
                </a:lnTo>
                <a:lnTo>
                  <a:pt x="909878" y="876300"/>
                </a:lnTo>
                <a:lnTo>
                  <a:pt x="1063028" y="1143000"/>
                </a:lnTo>
                <a:lnTo>
                  <a:pt x="1159129" y="1092200"/>
                </a:lnTo>
                <a:lnTo>
                  <a:pt x="1208290" y="1079500"/>
                </a:lnTo>
                <a:lnTo>
                  <a:pt x="1258214" y="1054100"/>
                </a:lnTo>
                <a:lnTo>
                  <a:pt x="1360322" y="1028700"/>
                </a:lnTo>
                <a:close/>
              </a:path>
              <a:path w="2298700" h="4331334">
                <a:moveTo>
                  <a:pt x="1576527" y="4029545"/>
                </a:moveTo>
                <a:lnTo>
                  <a:pt x="1525079" y="4023969"/>
                </a:lnTo>
                <a:lnTo>
                  <a:pt x="1474266" y="4016387"/>
                </a:lnTo>
                <a:lnTo>
                  <a:pt x="1423936" y="4007066"/>
                </a:lnTo>
                <a:lnTo>
                  <a:pt x="1374000" y="3996232"/>
                </a:lnTo>
                <a:lnTo>
                  <a:pt x="1324305" y="3984167"/>
                </a:lnTo>
                <a:lnTo>
                  <a:pt x="1274737" y="3971086"/>
                </a:lnTo>
                <a:lnTo>
                  <a:pt x="1184643" y="4254411"/>
                </a:lnTo>
                <a:lnTo>
                  <a:pt x="1235367" y="4269029"/>
                </a:lnTo>
                <a:lnTo>
                  <a:pt x="1287030" y="4282059"/>
                </a:lnTo>
                <a:lnTo>
                  <a:pt x="1339481" y="4293590"/>
                </a:lnTo>
                <a:lnTo>
                  <a:pt x="1392555" y="4303712"/>
                </a:lnTo>
                <a:lnTo>
                  <a:pt x="1446110" y="4312501"/>
                </a:lnTo>
                <a:lnTo>
                  <a:pt x="1499984" y="4320019"/>
                </a:lnTo>
                <a:lnTo>
                  <a:pt x="1554010" y="4326369"/>
                </a:lnTo>
                <a:lnTo>
                  <a:pt x="1576527" y="4029545"/>
                </a:lnTo>
                <a:close/>
              </a:path>
              <a:path w="2298700" h="4331334">
                <a:moveTo>
                  <a:pt x="1666621" y="0"/>
                </a:moveTo>
                <a:lnTo>
                  <a:pt x="1477149" y="0"/>
                </a:lnTo>
                <a:lnTo>
                  <a:pt x="1384147" y="25400"/>
                </a:lnTo>
                <a:lnTo>
                  <a:pt x="1337805" y="25400"/>
                </a:lnTo>
                <a:lnTo>
                  <a:pt x="1391843" y="266700"/>
                </a:lnTo>
                <a:lnTo>
                  <a:pt x="1445933" y="266700"/>
                </a:lnTo>
                <a:lnTo>
                  <a:pt x="1554975" y="241300"/>
                </a:lnTo>
                <a:lnTo>
                  <a:pt x="1666621" y="241300"/>
                </a:lnTo>
                <a:lnTo>
                  <a:pt x="1666621" y="0"/>
                </a:lnTo>
                <a:close/>
              </a:path>
              <a:path w="2298700" h="4331334">
                <a:moveTo>
                  <a:pt x="2008949" y="609600"/>
                </a:moveTo>
                <a:lnTo>
                  <a:pt x="1908517" y="584200"/>
                </a:lnTo>
                <a:lnTo>
                  <a:pt x="1857489" y="584200"/>
                </a:lnTo>
                <a:lnTo>
                  <a:pt x="1806092" y="571500"/>
                </a:lnTo>
                <a:lnTo>
                  <a:pt x="1607121" y="571500"/>
                </a:lnTo>
                <a:lnTo>
                  <a:pt x="1559991" y="584200"/>
                </a:lnTo>
                <a:lnTo>
                  <a:pt x="1513179" y="584200"/>
                </a:lnTo>
                <a:lnTo>
                  <a:pt x="1466596" y="596900"/>
                </a:lnTo>
                <a:lnTo>
                  <a:pt x="1420177" y="596900"/>
                </a:lnTo>
                <a:lnTo>
                  <a:pt x="1373835" y="609600"/>
                </a:lnTo>
                <a:lnTo>
                  <a:pt x="1441399" y="914400"/>
                </a:lnTo>
                <a:lnTo>
                  <a:pt x="1542440" y="889000"/>
                </a:lnTo>
                <a:lnTo>
                  <a:pt x="1944331" y="889000"/>
                </a:lnTo>
                <a:lnTo>
                  <a:pt x="2008949" y="609600"/>
                </a:lnTo>
                <a:close/>
              </a:path>
              <a:path w="2298700" h="4331334">
                <a:moveTo>
                  <a:pt x="2035975" y="266700"/>
                </a:moveTo>
                <a:lnTo>
                  <a:pt x="1984590" y="266700"/>
                </a:lnTo>
                <a:lnTo>
                  <a:pt x="1932990" y="254000"/>
                </a:lnTo>
                <a:lnTo>
                  <a:pt x="1880958" y="254000"/>
                </a:lnTo>
                <a:lnTo>
                  <a:pt x="1828266" y="241300"/>
                </a:lnTo>
                <a:lnTo>
                  <a:pt x="1774723" y="241300"/>
                </a:lnTo>
                <a:lnTo>
                  <a:pt x="1774723" y="444500"/>
                </a:lnTo>
                <a:lnTo>
                  <a:pt x="1828774" y="444500"/>
                </a:lnTo>
                <a:lnTo>
                  <a:pt x="1882825" y="457200"/>
                </a:lnTo>
                <a:lnTo>
                  <a:pt x="1936877" y="457200"/>
                </a:lnTo>
                <a:lnTo>
                  <a:pt x="1990928" y="469900"/>
                </a:lnTo>
                <a:lnTo>
                  <a:pt x="2035975" y="266700"/>
                </a:lnTo>
                <a:close/>
              </a:path>
              <a:path w="2298700" h="4331334">
                <a:moveTo>
                  <a:pt x="2298547" y="3919296"/>
                </a:moveTo>
                <a:lnTo>
                  <a:pt x="2234171" y="3942981"/>
                </a:lnTo>
                <a:lnTo>
                  <a:pt x="2186609" y="3957815"/>
                </a:lnTo>
                <a:lnTo>
                  <a:pt x="2138502" y="3971239"/>
                </a:lnTo>
                <a:lnTo>
                  <a:pt x="2089848" y="3983215"/>
                </a:lnTo>
                <a:lnTo>
                  <a:pt x="2040661" y="3993667"/>
                </a:lnTo>
                <a:lnTo>
                  <a:pt x="1990928" y="4002570"/>
                </a:lnTo>
                <a:lnTo>
                  <a:pt x="2031466" y="4299394"/>
                </a:lnTo>
                <a:lnTo>
                  <a:pt x="2105355" y="4284840"/>
                </a:lnTo>
                <a:lnTo>
                  <a:pt x="2178291" y="4268114"/>
                </a:lnTo>
                <a:lnTo>
                  <a:pt x="2298547" y="4234281"/>
                </a:lnTo>
                <a:lnTo>
                  <a:pt x="2298547" y="3919296"/>
                </a:lnTo>
                <a:close/>
              </a:path>
              <a:path w="2298700" h="4331334">
                <a:moveTo>
                  <a:pt x="2298547" y="825500"/>
                </a:moveTo>
                <a:lnTo>
                  <a:pt x="2288222" y="825500"/>
                </a:lnTo>
                <a:lnTo>
                  <a:pt x="2236774" y="800100"/>
                </a:lnTo>
                <a:lnTo>
                  <a:pt x="2076513" y="762000"/>
                </a:lnTo>
                <a:lnTo>
                  <a:pt x="2008949" y="1054100"/>
                </a:lnTo>
                <a:lnTo>
                  <a:pt x="2113750" y="1079500"/>
                </a:lnTo>
                <a:lnTo>
                  <a:pt x="2163749" y="1104900"/>
                </a:lnTo>
                <a:lnTo>
                  <a:pt x="2212213" y="1117600"/>
                </a:lnTo>
                <a:lnTo>
                  <a:pt x="2298547" y="1168400"/>
                </a:lnTo>
                <a:lnTo>
                  <a:pt x="2298547" y="825500"/>
                </a:lnTo>
                <a:close/>
              </a:path>
              <a:path w="2298700" h="4331334">
                <a:moveTo>
                  <a:pt x="2298547" y="381000"/>
                </a:moveTo>
                <a:lnTo>
                  <a:pt x="2198141" y="355600"/>
                </a:lnTo>
                <a:lnTo>
                  <a:pt x="2144077" y="596900"/>
                </a:lnTo>
                <a:lnTo>
                  <a:pt x="2167725" y="609600"/>
                </a:lnTo>
                <a:lnTo>
                  <a:pt x="2191385" y="609600"/>
                </a:lnTo>
                <a:lnTo>
                  <a:pt x="2215032" y="622300"/>
                </a:lnTo>
                <a:lnTo>
                  <a:pt x="2238679" y="622300"/>
                </a:lnTo>
                <a:lnTo>
                  <a:pt x="2298547" y="647700"/>
                </a:lnTo>
                <a:lnTo>
                  <a:pt x="2298547" y="381000"/>
                </a:lnTo>
                <a:close/>
              </a:path>
            </a:pathLst>
          </a:custGeom>
          <a:solidFill>
            <a:srgbClr val="FFFFFF">
              <a:alpha val="20391"/>
            </a:srgbClr>
          </a:solidFill>
        </p:spPr>
        <p:txBody>
          <a:bodyPr wrap="square" lIns="0" tIns="0" rIns="0" bIns="0" rtlCol="0"/>
          <a:lstStyle/>
          <a:p>
            <a:endParaRPr/>
          </a:p>
        </p:txBody>
      </p:sp>
      <p:pic>
        <p:nvPicPr>
          <p:cNvPr id="18" name="bg object 18"/>
          <p:cNvPicPr/>
          <p:nvPr/>
        </p:nvPicPr>
        <p:blipFill>
          <a:blip r:embed="rId2" cstate="screen">
            <a:extLst>
              <a:ext uri="{28A0092B-C50C-407E-A947-70E740481C1C}">
                <a14:useLocalDpi xmlns:a14="http://schemas.microsoft.com/office/drawing/2010/main"/>
              </a:ext>
            </a:extLst>
          </a:blip>
          <a:stretch>
            <a:fillRect/>
          </a:stretch>
        </p:blipFill>
        <p:spPr>
          <a:xfrm>
            <a:off x="8667134" y="3180943"/>
            <a:ext cx="148643" cy="152400"/>
          </a:xfrm>
          <a:prstGeom prst="rect">
            <a:avLst/>
          </a:prstGeom>
        </p:spPr>
      </p:pic>
      <p:sp>
        <p:nvSpPr>
          <p:cNvPr id="19" name="bg object 19"/>
          <p:cNvSpPr/>
          <p:nvPr/>
        </p:nvSpPr>
        <p:spPr>
          <a:xfrm>
            <a:off x="8892349" y="3219056"/>
            <a:ext cx="2595880" cy="1117600"/>
          </a:xfrm>
          <a:custGeom>
            <a:avLst/>
            <a:gdLst/>
            <a:ahLst/>
            <a:cxnLst/>
            <a:rect l="l" t="t" r="r" b="b"/>
            <a:pathLst>
              <a:path w="2595879" h="1117600">
                <a:moveTo>
                  <a:pt x="576554" y="190500"/>
                </a:moveTo>
                <a:lnTo>
                  <a:pt x="378371" y="0"/>
                </a:lnTo>
                <a:lnTo>
                  <a:pt x="343268" y="38100"/>
                </a:lnTo>
                <a:lnTo>
                  <a:pt x="309422" y="76200"/>
                </a:lnTo>
                <a:lnTo>
                  <a:pt x="276809" y="114300"/>
                </a:lnTo>
                <a:lnTo>
                  <a:pt x="245440" y="165100"/>
                </a:lnTo>
                <a:lnTo>
                  <a:pt x="215315" y="203200"/>
                </a:lnTo>
                <a:lnTo>
                  <a:pt x="186423" y="241300"/>
                </a:lnTo>
                <a:lnTo>
                  <a:pt x="158775" y="292100"/>
                </a:lnTo>
                <a:lnTo>
                  <a:pt x="132372" y="330200"/>
                </a:lnTo>
                <a:lnTo>
                  <a:pt x="107200" y="381000"/>
                </a:lnTo>
                <a:lnTo>
                  <a:pt x="83286" y="419100"/>
                </a:lnTo>
                <a:lnTo>
                  <a:pt x="60604" y="469900"/>
                </a:lnTo>
                <a:lnTo>
                  <a:pt x="39154" y="520700"/>
                </a:lnTo>
                <a:lnTo>
                  <a:pt x="18961" y="571500"/>
                </a:lnTo>
                <a:lnTo>
                  <a:pt x="0" y="609600"/>
                </a:lnTo>
                <a:lnTo>
                  <a:pt x="261251" y="711200"/>
                </a:lnTo>
                <a:lnTo>
                  <a:pt x="280022" y="660400"/>
                </a:lnTo>
                <a:lnTo>
                  <a:pt x="300253" y="609600"/>
                </a:lnTo>
                <a:lnTo>
                  <a:pt x="321919" y="558800"/>
                </a:lnTo>
                <a:lnTo>
                  <a:pt x="344995" y="520700"/>
                </a:lnTo>
                <a:lnTo>
                  <a:pt x="369455" y="469900"/>
                </a:lnTo>
                <a:lnTo>
                  <a:pt x="395262" y="431800"/>
                </a:lnTo>
                <a:lnTo>
                  <a:pt x="422376" y="393700"/>
                </a:lnTo>
                <a:lnTo>
                  <a:pt x="450773" y="342900"/>
                </a:lnTo>
                <a:lnTo>
                  <a:pt x="480415" y="304800"/>
                </a:lnTo>
                <a:lnTo>
                  <a:pt x="511289" y="266700"/>
                </a:lnTo>
                <a:lnTo>
                  <a:pt x="543344" y="228600"/>
                </a:lnTo>
                <a:lnTo>
                  <a:pt x="576554" y="190500"/>
                </a:lnTo>
                <a:close/>
              </a:path>
              <a:path w="2595879" h="1117600">
                <a:moveTo>
                  <a:pt x="941412" y="546100"/>
                </a:moveTo>
                <a:lnTo>
                  <a:pt x="747725" y="368300"/>
                </a:lnTo>
                <a:lnTo>
                  <a:pt x="715124" y="406400"/>
                </a:lnTo>
                <a:lnTo>
                  <a:pt x="683704" y="444500"/>
                </a:lnTo>
                <a:lnTo>
                  <a:pt x="653516" y="482600"/>
                </a:lnTo>
                <a:lnTo>
                  <a:pt x="624636" y="520700"/>
                </a:lnTo>
                <a:lnTo>
                  <a:pt x="597115" y="558800"/>
                </a:lnTo>
                <a:lnTo>
                  <a:pt x="571004" y="596900"/>
                </a:lnTo>
                <a:lnTo>
                  <a:pt x="546392" y="647700"/>
                </a:lnTo>
                <a:lnTo>
                  <a:pt x="523316" y="685800"/>
                </a:lnTo>
                <a:lnTo>
                  <a:pt x="501840" y="736600"/>
                </a:lnTo>
                <a:lnTo>
                  <a:pt x="482041" y="774700"/>
                </a:lnTo>
                <a:lnTo>
                  <a:pt x="463956" y="825500"/>
                </a:lnTo>
                <a:lnTo>
                  <a:pt x="720699" y="914400"/>
                </a:lnTo>
                <a:lnTo>
                  <a:pt x="740537" y="863600"/>
                </a:lnTo>
                <a:lnTo>
                  <a:pt x="762787" y="812800"/>
                </a:lnTo>
                <a:lnTo>
                  <a:pt x="787374" y="762000"/>
                </a:lnTo>
                <a:lnTo>
                  <a:pt x="814171" y="723900"/>
                </a:lnTo>
                <a:lnTo>
                  <a:pt x="843076" y="673100"/>
                </a:lnTo>
                <a:lnTo>
                  <a:pt x="873988" y="635000"/>
                </a:lnTo>
                <a:lnTo>
                  <a:pt x="906805" y="596900"/>
                </a:lnTo>
                <a:lnTo>
                  <a:pt x="941412" y="546100"/>
                </a:lnTo>
                <a:close/>
              </a:path>
              <a:path w="2595879" h="1117600">
                <a:moveTo>
                  <a:pt x="1243203" y="355600"/>
                </a:moveTo>
                <a:lnTo>
                  <a:pt x="1067536" y="114300"/>
                </a:lnTo>
                <a:lnTo>
                  <a:pt x="1030249" y="139700"/>
                </a:lnTo>
                <a:lnTo>
                  <a:pt x="994029" y="165100"/>
                </a:lnTo>
                <a:lnTo>
                  <a:pt x="958888" y="203200"/>
                </a:lnTo>
                <a:lnTo>
                  <a:pt x="924839" y="228600"/>
                </a:lnTo>
                <a:lnTo>
                  <a:pt x="891870" y="266700"/>
                </a:lnTo>
                <a:lnTo>
                  <a:pt x="1108075" y="469900"/>
                </a:lnTo>
                <a:lnTo>
                  <a:pt x="1139329" y="444500"/>
                </a:lnTo>
                <a:lnTo>
                  <a:pt x="1172260" y="419100"/>
                </a:lnTo>
                <a:lnTo>
                  <a:pt x="1206893" y="381000"/>
                </a:lnTo>
                <a:lnTo>
                  <a:pt x="1243203" y="355600"/>
                </a:lnTo>
                <a:close/>
              </a:path>
              <a:path w="2595879" h="1117600">
                <a:moveTo>
                  <a:pt x="1333296" y="850900"/>
                </a:moveTo>
                <a:lnTo>
                  <a:pt x="1117092" y="647700"/>
                </a:lnTo>
                <a:lnTo>
                  <a:pt x="1084884" y="673100"/>
                </a:lnTo>
                <a:lnTo>
                  <a:pt x="1054354" y="711200"/>
                </a:lnTo>
                <a:lnTo>
                  <a:pt x="1025499" y="762000"/>
                </a:lnTo>
                <a:lnTo>
                  <a:pt x="998308" y="800100"/>
                </a:lnTo>
                <a:lnTo>
                  <a:pt x="972781" y="838200"/>
                </a:lnTo>
                <a:lnTo>
                  <a:pt x="948918" y="876300"/>
                </a:lnTo>
                <a:lnTo>
                  <a:pt x="926731" y="927100"/>
                </a:lnTo>
                <a:lnTo>
                  <a:pt x="906221" y="965200"/>
                </a:lnTo>
                <a:lnTo>
                  <a:pt x="887361" y="1016000"/>
                </a:lnTo>
                <a:lnTo>
                  <a:pt x="900874" y="1016000"/>
                </a:lnTo>
                <a:lnTo>
                  <a:pt x="1171143" y="1117600"/>
                </a:lnTo>
                <a:lnTo>
                  <a:pt x="1190967" y="1066800"/>
                </a:lnTo>
                <a:lnTo>
                  <a:pt x="1214183" y="1016000"/>
                </a:lnTo>
                <a:lnTo>
                  <a:pt x="1240396" y="977900"/>
                </a:lnTo>
                <a:lnTo>
                  <a:pt x="1269238" y="927100"/>
                </a:lnTo>
                <a:lnTo>
                  <a:pt x="1300327" y="889000"/>
                </a:lnTo>
                <a:lnTo>
                  <a:pt x="1333296" y="850900"/>
                </a:lnTo>
                <a:close/>
              </a:path>
              <a:path w="2595879" h="1117600">
                <a:moveTo>
                  <a:pt x="1459420" y="685800"/>
                </a:moveTo>
                <a:lnTo>
                  <a:pt x="1310779" y="469900"/>
                </a:lnTo>
                <a:lnTo>
                  <a:pt x="1288249" y="444500"/>
                </a:lnTo>
                <a:lnTo>
                  <a:pt x="1255318" y="469900"/>
                </a:lnTo>
                <a:lnTo>
                  <a:pt x="1224064" y="495300"/>
                </a:lnTo>
                <a:lnTo>
                  <a:pt x="1194511" y="520700"/>
                </a:lnTo>
                <a:lnTo>
                  <a:pt x="1166634" y="546100"/>
                </a:lnTo>
                <a:lnTo>
                  <a:pt x="1382852" y="749300"/>
                </a:lnTo>
                <a:lnTo>
                  <a:pt x="1400517" y="736600"/>
                </a:lnTo>
                <a:lnTo>
                  <a:pt x="1419440" y="723900"/>
                </a:lnTo>
                <a:lnTo>
                  <a:pt x="1439214" y="698500"/>
                </a:lnTo>
                <a:lnTo>
                  <a:pt x="1459420" y="685800"/>
                </a:lnTo>
                <a:close/>
              </a:path>
              <a:path w="2595879" h="1117600">
                <a:moveTo>
                  <a:pt x="1765719" y="571500"/>
                </a:moveTo>
                <a:lnTo>
                  <a:pt x="1707159" y="304800"/>
                </a:lnTo>
                <a:lnTo>
                  <a:pt x="1702650" y="292100"/>
                </a:lnTo>
                <a:lnTo>
                  <a:pt x="1564144" y="330200"/>
                </a:lnTo>
                <a:lnTo>
                  <a:pt x="1519478" y="355600"/>
                </a:lnTo>
                <a:lnTo>
                  <a:pt x="1475562" y="368300"/>
                </a:lnTo>
                <a:lnTo>
                  <a:pt x="1432394" y="393700"/>
                </a:lnTo>
                <a:lnTo>
                  <a:pt x="1576539" y="647700"/>
                </a:lnTo>
                <a:lnTo>
                  <a:pt x="1621294" y="622300"/>
                </a:lnTo>
                <a:lnTo>
                  <a:pt x="1667751" y="609600"/>
                </a:lnTo>
                <a:lnTo>
                  <a:pt x="1715884" y="584200"/>
                </a:lnTo>
                <a:lnTo>
                  <a:pt x="1765719" y="571500"/>
                </a:lnTo>
                <a:close/>
              </a:path>
              <a:path w="2595879" h="1117600">
                <a:moveTo>
                  <a:pt x="2220658" y="254000"/>
                </a:moveTo>
                <a:lnTo>
                  <a:pt x="2169071" y="254000"/>
                </a:lnTo>
                <a:lnTo>
                  <a:pt x="2115375" y="241300"/>
                </a:lnTo>
                <a:lnTo>
                  <a:pt x="1953539" y="241300"/>
                </a:lnTo>
                <a:lnTo>
                  <a:pt x="1906473" y="254000"/>
                </a:lnTo>
                <a:lnTo>
                  <a:pt x="1859191" y="254000"/>
                </a:lnTo>
                <a:lnTo>
                  <a:pt x="1812124" y="266700"/>
                </a:lnTo>
                <a:lnTo>
                  <a:pt x="1765719" y="266700"/>
                </a:lnTo>
                <a:lnTo>
                  <a:pt x="1770227" y="292100"/>
                </a:lnTo>
                <a:lnTo>
                  <a:pt x="1828774" y="558800"/>
                </a:lnTo>
                <a:lnTo>
                  <a:pt x="1872691" y="546100"/>
                </a:lnTo>
                <a:lnTo>
                  <a:pt x="1916607" y="546100"/>
                </a:lnTo>
                <a:lnTo>
                  <a:pt x="1960537" y="533400"/>
                </a:lnTo>
                <a:lnTo>
                  <a:pt x="2044852" y="533400"/>
                </a:lnTo>
                <a:lnTo>
                  <a:pt x="2084400" y="546100"/>
                </a:lnTo>
                <a:lnTo>
                  <a:pt x="2157603" y="546100"/>
                </a:lnTo>
                <a:lnTo>
                  <a:pt x="2160524" y="533400"/>
                </a:lnTo>
                <a:lnTo>
                  <a:pt x="2216162" y="292100"/>
                </a:lnTo>
                <a:lnTo>
                  <a:pt x="2220658" y="254000"/>
                </a:lnTo>
                <a:close/>
              </a:path>
              <a:path w="2595879" h="1117600">
                <a:moveTo>
                  <a:pt x="2241626" y="12700"/>
                </a:moveTo>
                <a:lnTo>
                  <a:pt x="2192667" y="12700"/>
                </a:lnTo>
                <a:lnTo>
                  <a:pt x="2238679" y="25400"/>
                </a:lnTo>
                <a:lnTo>
                  <a:pt x="2241626" y="12700"/>
                </a:lnTo>
                <a:close/>
              </a:path>
              <a:path w="2595879" h="1117600">
                <a:moveTo>
                  <a:pt x="2595842" y="406400"/>
                </a:moveTo>
                <a:lnTo>
                  <a:pt x="2559342" y="381000"/>
                </a:lnTo>
                <a:lnTo>
                  <a:pt x="2517317" y="355600"/>
                </a:lnTo>
                <a:lnTo>
                  <a:pt x="2474036" y="342900"/>
                </a:lnTo>
                <a:lnTo>
                  <a:pt x="2429484" y="317500"/>
                </a:lnTo>
                <a:lnTo>
                  <a:pt x="2383663" y="304800"/>
                </a:lnTo>
                <a:lnTo>
                  <a:pt x="2288222" y="279400"/>
                </a:lnTo>
                <a:lnTo>
                  <a:pt x="2283726" y="304800"/>
                </a:lnTo>
                <a:lnTo>
                  <a:pt x="2225167" y="571500"/>
                </a:lnTo>
                <a:lnTo>
                  <a:pt x="2316759" y="596900"/>
                </a:lnTo>
                <a:lnTo>
                  <a:pt x="2360295" y="622300"/>
                </a:lnTo>
                <a:lnTo>
                  <a:pt x="2402344" y="635000"/>
                </a:lnTo>
                <a:lnTo>
                  <a:pt x="2442883" y="660400"/>
                </a:lnTo>
                <a:lnTo>
                  <a:pt x="2481923" y="685800"/>
                </a:lnTo>
                <a:lnTo>
                  <a:pt x="2595842" y="495300"/>
                </a:lnTo>
                <a:lnTo>
                  <a:pt x="2595842" y="406400"/>
                </a:lnTo>
                <a:close/>
              </a:path>
            </a:pathLst>
          </a:custGeom>
          <a:solidFill>
            <a:srgbClr val="FFFFFF">
              <a:alpha val="20391"/>
            </a:srgbClr>
          </a:solidFill>
        </p:spPr>
        <p:txBody>
          <a:bodyPr wrap="square" lIns="0" tIns="0" rIns="0" bIns="0" rtlCol="0"/>
          <a:lstStyle/>
          <a:p>
            <a:endParaRPr/>
          </a:p>
        </p:txBody>
      </p:sp>
      <p:pic>
        <p:nvPicPr>
          <p:cNvPr id="20" name="bg object 20"/>
          <p:cNvPicPr/>
          <p:nvPr/>
        </p:nvPicPr>
        <p:blipFill>
          <a:blip r:embed="rId3" cstate="screen">
            <a:extLst>
              <a:ext uri="{28A0092B-C50C-407E-A947-70E740481C1C}">
                <a14:useLocalDpi xmlns:a14="http://schemas.microsoft.com/office/drawing/2010/main"/>
              </a:ext>
            </a:extLst>
          </a:blip>
          <a:stretch>
            <a:fillRect/>
          </a:stretch>
        </p:blipFill>
        <p:spPr>
          <a:xfrm>
            <a:off x="8545514" y="3968343"/>
            <a:ext cx="252244" cy="254000"/>
          </a:xfrm>
          <a:prstGeom prst="rect">
            <a:avLst/>
          </a:prstGeom>
        </p:spPr>
      </p:pic>
      <p:sp>
        <p:nvSpPr>
          <p:cNvPr id="21" name="bg object 21"/>
          <p:cNvSpPr/>
          <p:nvPr/>
        </p:nvSpPr>
        <p:spPr>
          <a:xfrm>
            <a:off x="9171622" y="4108056"/>
            <a:ext cx="820419" cy="368300"/>
          </a:xfrm>
          <a:custGeom>
            <a:avLst/>
            <a:gdLst/>
            <a:ahLst/>
            <a:cxnLst/>
            <a:rect l="l" t="t" r="r" b="b"/>
            <a:pathLst>
              <a:path w="820420" h="368300">
                <a:moveTo>
                  <a:pt x="346837" y="101600"/>
                </a:moveTo>
                <a:lnTo>
                  <a:pt x="58547" y="0"/>
                </a:lnTo>
                <a:lnTo>
                  <a:pt x="45110" y="50800"/>
                </a:lnTo>
                <a:lnTo>
                  <a:pt x="32105" y="101600"/>
                </a:lnTo>
                <a:lnTo>
                  <a:pt x="19964" y="152400"/>
                </a:lnTo>
                <a:lnTo>
                  <a:pt x="9118" y="203200"/>
                </a:lnTo>
                <a:lnTo>
                  <a:pt x="0" y="241300"/>
                </a:lnTo>
                <a:lnTo>
                  <a:pt x="301790" y="292100"/>
                </a:lnTo>
                <a:lnTo>
                  <a:pt x="310095" y="241300"/>
                </a:lnTo>
                <a:lnTo>
                  <a:pt x="320929" y="190500"/>
                </a:lnTo>
                <a:lnTo>
                  <a:pt x="333463" y="152400"/>
                </a:lnTo>
                <a:lnTo>
                  <a:pt x="346837" y="101600"/>
                </a:lnTo>
                <a:close/>
              </a:path>
              <a:path w="820420" h="368300">
                <a:moveTo>
                  <a:pt x="819797" y="266700"/>
                </a:moveTo>
                <a:lnTo>
                  <a:pt x="549529" y="165100"/>
                </a:lnTo>
                <a:lnTo>
                  <a:pt x="540524" y="165100"/>
                </a:lnTo>
                <a:lnTo>
                  <a:pt x="529755" y="203200"/>
                </a:lnTo>
                <a:lnTo>
                  <a:pt x="518566" y="241300"/>
                </a:lnTo>
                <a:lnTo>
                  <a:pt x="508215" y="292100"/>
                </a:lnTo>
                <a:lnTo>
                  <a:pt x="499986" y="330200"/>
                </a:lnTo>
                <a:lnTo>
                  <a:pt x="792772" y="368300"/>
                </a:lnTo>
                <a:lnTo>
                  <a:pt x="797623" y="342900"/>
                </a:lnTo>
                <a:lnTo>
                  <a:pt x="804595" y="317500"/>
                </a:lnTo>
                <a:lnTo>
                  <a:pt x="812406" y="292100"/>
                </a:lnTo>
                <a:lnTo>
                  <a:pt x="819797" y="266700"/>
                </a:lnTo>
                <a:close/>
              </a:path>
            </a:pathLst>
          </a:custGeom>
          <a:solidFill>
            <a:srgbClr val="FFFFFF">
              <a:alpha val="20391"/>
            </a:srgbClr>
          </a:solidFill>
        </p:spPr>
        <p:txBody>
          <a:bodyPr wrap="square" lIns="0" tIns="0" rIns="0" bIns="0" rtlCol="0"/>
          <a:lstStyle/>
          <a:p>
            <a:endParaRPr/>
          </a:p>
        </p:txBody>
      </p:sp>
      <p:pic>
        <p:nvPicPr>
          <p:cNvPr id="22" name="bg object 22"/>
          <p:cNvPicPr/>
          <p:nvPr/>
        </p:nvPicPr>
        <p:blipFill>
          <a:blip r:embed="rId4" cstate="screen">
            <a:extLst>
              <a:ext uri="{28A0092B-C50C-407E-A947-70E740481C1C}">
                <a14:useLocalDpi xmlns:a14="http://schemas.microsoft.com/office/drawing/2010/main"/>
              </a:ext>
            </a:extLst>
          </a:blip>
          <a:stretch>
            <a:fillRect/>
          </a:stretch>
        </p:blipFill>
        <p:spPr>
          <a:xfrm>
            <a:off x="8428399" y="4362043"/>
            <a:ext cx="135131" cy="139700"/>
          </a:xfrm>
          <a:prstGeom prst="rect">
            <a:avLst/>
          </a:prstGeom>
        </p:spPr>
      </p:pic>
      <p:sp>
        <p:nvSpPr>
          <p:cNvPr id="23" name="bg object 23"/>
          <p:cNvSpPr/>
          <p:nvPr/>
        </p:nvSpPr>
        <p:spPr>
          <a:xfrm>
            <a:off x="8667128" y="4400156"/>
            <a:ext cx="2821305" cy="1600200"/>
          </a:xfrm>
          <a:custGeom>
            <a:avLst/>
            <a:gdLst/>
            <a:ahLst/>
            <a:cxnLst/>
            <a:rect l="l" t="t" r="r" b="b"/>
            <a:pathLst>
              <a:path w="2821304" h="1600200">
                <a:moveTo>
                  <a:pt x="256743" y="838200"/>
                </a:moveTo>
                <a:lnTo>
                  <a:pt x="243814" y="787400"/>
                </a:lnTo>
                <a:lnTo>
                  <a:pt x="232168" y="736600"/>
                </a:lnTo>
                <a:lnTo>
                  <a:pt x="222046" y="698500"/>
                </a:lnTo>
                <a:lnTo>
                  <a:pt x="213652" y="647700"/>
                </a:lnTo>
                <a:lnTo>
                  <a:pt x="207200" y="596900"/>
                </a:lnTo>
                <a:lnTo>
                  <a:pt x="0" y="622300"/>
                </a:lnTo>
                <a:lnTo>
                  <a:pt x="5588" y="673100"/>
                </a:lnTo>
                <a:lnTo>
                  <a:pt x="13182" y="711200"/>
                </a:lnTo>
                <a:lnTo>
                  <a:pt x="22517" y="762000"/>
                </a:lnTo>
                <a:lnTo>
                  <a:pt x="33362" y="800100"/>
                </a:lnTo>
                <a:lnTo>
                  <a:pt x="45466" y="850900"/>
                </a:lnTo>
                <a:lnTo>
                  <a:pt x="58559" y="901700"/>
                </a:lnTo>
                <a:lnTo>
                  <a:pt x="256743" y="838200"/>
                </a:lnTo>
                <a:close/>
              </a:path>
              <a:path w="2821304" h="1600200">
                <a:moveTo>
                  <a:pt x="572058" y="50800"/>
                </a:moveTo>
                <a:lnTo>
                  <a:pt x="279273" y="0"/>
                </a:lnTo>
                <a:lnTo>
                  <a:pt x="272211" y="50800"/>
                </a:lnTo>
                <a:lnTo>
                  <a:pt x="267093" y="101600"/>
                </a:lnTo>
                <a:lnTo>
                  <a:pt x="263702" y="152400"/>
                </a:lnTo>
                <a:lnTo>
                  <a:pt x="261835" y="203200"/>
                </a:lnTo>
                <a:lnTo>
                  <a:pt x="261251" y="254000"/>
                </a:lnTo>
                <a:lnTo>
                  <a:pt x="261327" y="292100"/>
                </a:lnTo>
                <a:lnTo>
                  <a:pt x="261454" y="304800"/>
                </a:lnTo>
                <a:lnTo>
                  <a:pt x="261569" y="317500"/>
                </a:lnTo>
                <a:lnTo>
                  <a:pt x="261696" y="330200"/>
                </a:lnTo>
                <a:lnTo>
                  <a:pt x="261823" y="342900"/>
                </a:lnTo>
                <a:lnTo>
                  <a:pt x="263156" y="381000"/>
                </a:lnTo>
                <a:lnTo>
                  <a:pt x="265760" y="419100"/>
                </a:lnTo>
                <a:lnTo>
                  <a:pt x="563041" y="381000"/>
                </a:lnTo>
                <a:lnTo>
                  <a:pt x="560451" y="355600"/>
                </a:lnTo>
                <a:lnTo>
                  <a:pt x="559104" y="317500"/>
                </a:lnTo>
                <a:lnTo>
                  <a:pt x="558609" y="292100"/>
                </a:lnTo>
                <a:lnTo>
                  <a:pt x="558546" y="254000"/>
                </a:lnTo>
                <a:lnTo>
                  <a:pt x="559384" y="203200"/>
                </a:lnTo>
                <a:lnTo>
                  <a:pt x="561924" y="152400"/>
                </a:lnTo>
                <a:lnTo>
                  <a:pt x="566140" y="101600"/>
                </a:lnTo>
                <a:lnTo>
                  <a:pt x="572058" y="50800"/>
                </a:lnTo>
                <a:close/>
              </a:path>
              <a:path w="2821304" h="1600200">
                <a:moveTo>
                  <a:pt x="833310" y="685800"/>
                </a:moveTo>
                <a:lnTo>
                  <a:pt x="820369" y="635000"/>
                </a:lnTo>
                <a:lnTo>
                  <a:pt x="808736" y="584200"/>
                </a:lnTo>
                <a:lnTo>
                  <a:pt x="798614" y="546100"/>
                </a:lnTo>
                <a:lnTo>
                  <a:pt x="790219" y="495300"/>
                </a:lnTo>
                <a:lnTo>
                  <a:pt x="783767" y="444500"/>
                </a:lnTo>
                <a:lnTo>
                  <a:pt x="477469" y="482600"/>
                </a:lnTo>
                <a:lnTo>
                  <a:pt x="486854" y="533400"/>
                </a:lnTo>
                <a:lnTo>
                  <a:pt x="496989" y="584200"/>
                </a:lnTo>
                <a:lnTo>
                  <a:pt x="507873" y="635000"/>
                </a:lnTo>
                <a:lnTo>
                  <a:pt x="519506" y="685800"/>
                </a:lnTo>
                <a:lnTo>
                  <a:pt x="531888" y="736600"/>
                </a:lnTo>
                <a:lnTo>
                  <a:pt x="545033" y="774700"/>
                </a:lnTo>
                <a:lnTo>
                  <a:pt x="833310" y="685800"/>
                </a:lnTo>
                <a:close/>
              </a:path>
              <a:path w="2821304" h="1600200">
                <a:moveTo>
                  <a:pt x="909891" y="1295400"/>
                </a:moveTo>
                <a:lnTo>
                  <a:pt x="878141" y="1244600"/>
                </a:lnTo>
                <a:lnTo>
                  <a:pt x="847763" y="1206500"/>
                </a:lnTo>
                <a:lnTo>
                  <a:pt x="818794" y="1168400"/>
                </a:lnTo>
                <a:lnTo>
                  <a:pt x="791260" y="1117600"/>
                </a:lnTo>
                <a:lnTo>
                  <a:pt x="765187" y="1066800"/>
                </a:lnTo>
                <a:lnTo>
                  <a:pt x="740587" y="1028700"/>
                </a:lnTo>
                <a:lnTo>
                  <a:pt x="717511" y="977900"/>
                </a:lnTo>
                <a:lnTo>
                  <a:pt x="695985" y="927100"/>
                </a:lnTo>
                <a:lnTo>
                  <a:pt x="676021" y="876300"/>
                </a:lnTo>
                <a:lnTo>
                  <a:pt x="657644" y="838200"/>
                </a:lnTo>
                <a:lnTo>
                  <a:pt x="373862" y="927100"/>
                </a:lnTo>
                <a:lnTo>
                  <a:pt x="392531" y="977900"/>
                </a:lnTo>
                <a:lnTo>
                  <a:pt x="412483" y="1028700"/>
                </a:lnTo>
                <a:lnTo>
                  <a:pt x="433692" y="1079500"/>
                </a:lnTo>
                <a:lnTo>
                  <a:pt x="456107" y="1117600"/>
                </a:lnTo>
                <a:lnTo>
                  <a:pt x="479717" y="1168400"/>
                </a:lnTo>
                <a:lnTo>
                  <a:pt x="504494" y="1219200"/>
                </a:lnTo>
                <a:lnTo>
                  <a:pt x="530390" y="1257300"/>
                </a:lnTo>
                <a:lnTo>
                  <a:pt x="557377" y="1308100"/>
                </a:lnTo>
                <a:lnTo>
                  <a:pt x="585431" y="1346200"/>
                </a:lnTo>
                <a:lnTo>
                  <a:pt x="614514" y="1397000"/>
                </a:lnTo>
                <a:lnTo>
                  <a:pt x="644601" y="1435100"/>
                </a:lnTo>
                <a:lnTo>
                  <a:pt x="675665" y="1473200"/>
                </a:lnTo>
                <a:lnTo>
                  <a:pt x="909891" y="1295400"/>
                </a:lnTo>
                <a:close/>
              </a:path>
              <a:path w="2821304" h="1600200">
                <a:moveTo>
                  <a:pt x="972947" y="101600"/>
                </a:moveTo>
                <a:lnTo>
                  <a:pt x="671156" y="63500"/>
                </a:lnTo>
                <a:lnTo>
                  <a:pt x="665238" y="114300"/>
                </a:lnTo>
                <a:lnTo>
                  <a:pt x="661022" y="152400"/>
                </a:lnTo>
                <a:lnTo>
                  <a:pt x="658482" y="203200"/>
                </a:lnTo>
                <a:lnTo>
                  <a:pt x="657644" y="254000"/>
                </a:lnTo>
                <a:lnTo>
                  <a:pt x="657707" y="292100"/>
                </a:lnTo>
                <a:lnTo>
                  <a:pt x="658202" y="317500"/>
                </a:lnTo>
                <a:lnTo>
                  <a:pt x="659536" y="342900"/>
                </a:lnTo>
                <a:lnTo>
                  <a:pt x="662139" y="381000"/>
                </a:lnTo>
                <a:lnTo>
                  <a:pt x="968438" y="355600"/>
                </a:lnTo>
                <a:lnTo>
                  <a:pt x="965835" y="330200"/>
                </a:lnTo>
                <a:lnTo>
                  <a:pt x="964501" y="304800"/>
                </a:lnTo>
                <a:lnTo>
                  <a:pt x="964006" y="279400"/>
                </a:lnTo>
                <a:lnTo>
                  <a:pt x="963942" y="254000"/>
                </a:lnTo>
                <a:lnTo>
                  <a:pt x="964717" y="215900"/>
                </a:lnTo>
                <a:lnTo>
                  <a:pt x="966749" y="177800"/>
                </a:lnTo>
                <a:lnTo>
                  <a:pt x="969645" y="139700"/>
                </a:lnTo>
                <a:lnTo>
                  <a:pt x="972947" y="101600"/>
                </a:lnTo>
                <a:close/>
              </a:path>
              <a:path w="2821304" h="1600200">
                <a:moveTo>
                  <a:pt x="1225194" y="1028700"/>
                </a:moveTo>
                <a:lnTo>
                  <a:pt x="1197114" y="1003300"/>
                </a:lnTo>
                <a:lnTo>
                  <a:pt x="1170368" y="952500"/>
                </a:lnTo>
                <a:lnTo>
                  <a:pt x="1144981" y="914400"/>
                </a:lnTo>
                <a:lnTo>
                  <a:pt x="1121029" y="876300"/>
                </a:lnTo>
                <a:lnTo>
                  <a:pt x="1098550" y="838200"/>
                </a:lnTo>
                <a:lnTo>
                  <a:pt x="1077607" y="787400"/>
                </a:lnTo>
                <a:lnTo>
                  <a:pt x="1058240" y="749300"/>
                </a:lnTo>
                <a:lnTo>
                  <a:pt x="1040511" y="698500"/>
                </a:lnTo>
                <a:lnTo>
                  <a:pt x="752233" y="800100"/>
                </a:lnTo>
                <a:lnTo>
                  <a:pt x="769251" y="850900"/>
                </a:lnTo>
                <a:lnTo>
                  <a:pt x="787831" y="889000"/>
                </a:lnTo>
                <a:lnTo>
                  <a:pt x="807935" y="939800"/>
                </a:lnTo>
                <a:lnTo>
                  <a:pt x="829487" y="977900"/>
                </a:lnTo>
                <a:lnTo>
                  <a:pt x="852449" y="1028700"/>
                </a:lnTo>
                <a:lnTo>
                  <a:pt x="876769" y="1066800"/>
                </a:lnTo>
                <a:lnTo>
                  <a:pt x="902385" y="1104900"/>
                </a:lnTo>
                <a:lnTo>
                  <a:pt x="929233" y="1143000"/>
                </a:lnTo>
                <a:lnTo>
                  <a:pt x="957275" y="1193800"/>
                </a:lnTo>
                <a:lnTo>
                  <a:pt x="986459" y="1231900"/>
                </a:lnTo>
                <a:lnTo>
                  <a:pt x="1225194" y="1028700"/>
                </a:lnTo>
                <a:close/>
              </a:path>
              <a:path w="2821304" h="1600200">
                <a:moveTo>
                  <a:pt x="1310779" y="1295400"/>
                </a:moveTo>
                <a:lnTo>
                  <a:pt x="1279740" y="1270000"/>
                </a:lnTo>
                <a:lnTo>
                  <a:pt x="1248283" y="1231900"/>
                </a:lnTo>
                <a:lnTo>
                  <a:pt x="1217663" y="1193800"/>
                </a:lnTo>
                <a:lnTo>
                  <a:pt x="1189164" y="1168400"/>
                </a:lnTo>
                <a:lnTo>
                  <a:pt x="950429" y="1358900"/>
                </a:lnTo>
                <a:lnTo>
                  <a:pt x="980694" y="1397000"/>
                </a:lnTo>
                <a:lnTo>
                  <a:pt x="1012050" y="1435100"/>
                </a:lnTo>
                <a:lnTo>
                  <a:pt x="1044473" y="1460500"/>
                </a:lnTo>
                <a:lnTo>
                  <a:pt x="1077988" y="1498600"/>
                </a:lnTo>
                <a:lnTo>
                  <a:pt x="1112583" y="1524000"/>
                </a:lnTo>
                <a:lnTo>
                  <a:pt x="1310779" y="1295400"/>
                </a:lnTo>
                <a:close/>
              </a:path>
              <a:path w="2821304" h="1600200">
                <a:moveTo>
                  <a:pt x="1319784" y="533400"/>
                </a:moveTo>
                <a:lnTo>
                  <a:pt x="1309789" y="495300"/>
                </a:lnTo>
                <a:lnTo>
                  <a:pt x="1300645" y="469900"/>
                </a:lnTo>
                <a:lnTo>
                  <a:pt x="1293177" y="431800"/>
                </a:lnTo>
                <a:lnTo>
                  <a:pt x="1288249" y="393700"/>
                </a:lnTo>
                <a:lnTo>
                  <a:pt x="1004481" y="419100"/>
                </a:lnTo>
                <a:lnTo>
                  <a:pt x="995464" y="419100"/>
                </a:lnTo>
                <a:lnTo>
                  <a:pt x="1003134" y="469900"/>
                </a:lnTo>
                <a:lnTo>
                  <a:pt x="1012926" y="520700"/>
                </a:lnTo>
                <a:lnTo>
                  <a:pt x="1025245" y="584200"/>
                </a:lnTo>
                <a:lnTo>
                  <a:pt x="1040511" y="635000"/>
                </a:lnTo>
                <a:lnTo>
                  <a:pt x="1319784" y="533400"/>
                </a:lnTo>
                <a:close/>
              </a:path>
              <a:path w="2821304" h="1600200">
                <a:moveTo>
                  <a:pt x="1364830" y="165100"/>
                </a:moveTo>
                <a:lnTo>
                  <a:pt x="1072045" y="127000"/>
                </a:lnTo>
                <a:lnTo>
                  <a:pt x="1068743" y="152400"/>
                </a:lnTo>
                <a:lnTo>
                  <a:pt x="1065847" y="190500"/>
                </a:lnTo>
                <a:lnTo>
                  <a:pt x="1063815" y="228600"/>
                </a:lnTo>
                <a:lnTo>
                  <a:pt x="1063739" y="279400"/>
                </a:lnTo>
                <a:lnTo>
                  <a:pt x="1066838" y="317500"/>
                </a:lnTo>
                <a:lnTo>
                  <a:pt x="1067536" y="342900"/>
                </a:lnTo>
                <a:lnTo>
                  <a:pt x="1076553" y="342900"/>
                </a:lnTo>
                <a:lnTo>
                  <a:pt x="1360322" y="304800"/>
                </a:lnTo>
                <a:lnTo>
                  <a:pt x="1360398" y="228600"/>
                </a:lnTo>
                <a:lnTo>
                  <a:pt x="1360893" y="215900"/>
                </a:lnTo>
                <a:lnTo>
                  <a:pt x="1362227" y="190500"/>
                </a:lnTo>
                <a:lnTo>
                  <a:pt x="1364830" y="165100"/>
                </a:lnTo>
                <a:close/>
              </a:path>
              <a:path w="2821304" h="1600200">
                <a:moveTo>
                  <a:pt x="1531493" y="787400"/>
                </a:moveTo>
                <a:lnTo>
                  <a:pt x="1503311" y="749300"/>
                </a:lnTo>
                <a:lnTo>
                  <a:pt x="1477949" y="711200"/>
                </a:lnTo>
                <a:lnTo>
                  <a:pt x="1454950" y="660400"/>
                </a:lnTo>
                <a:lnTo>
                  <a:pt x="1433906" y="622300"/>
                </a:lnTo>
                <a:lnTo>
                  <a:pt x="1414373" y="571500"/>
                </a:lnTo>
                <a:lnTo>
                  <a:pt x="1130604" y="673100"/>
                </a:lnTo>
                <a:lnTo>
                  <a:pt x="1150721" y="723900"/>
                </a:lnTo>
                <a:lnTo>
                  <a:pt x="1172413" y="762000"/>
                </a:lnTo>
                <a:lnTo>
                  <a:pt x="1195603" y="812800"/>
                </a:lnTo>
                <a:lnTo>
                  <a:pt x="1220216" y="850900"/>
                </a:lnTo>
                <a:lnTo>
                  <a:pt x="1246162" y="889000"/>
                </a:lnTo>
                <a:lnTo>
                  <a:pt x="1273378" y="939800"/>
                </a:lnTo>
                <a:lnTo>
                  <a:pt x="1301762" y="977900"/>
                </a:lnTo>
                <a:lnTo>
                  <a:pt x="1328788" y="952500"/>
                </a:lnTo>
                <a:lnTo>
                  <a:pt x="1531493" y="787400"/>
                </a:lnTo>
                <a:close/>
              </a:path>
              <a:path w="2821304" h="1600200">
                <a:moveTo>
                  <a:pt x="1545005" y="1333500"/>
                </a:moveTo>
                <a:lnTo>
                  <a:pt x="1517980" y="1320800"/>
                </a:lnTo>
                <a:lnTo>
                  <a:pt x="1490954" y="1295400"/>
                </a:lnTo>
                <a:lnTo>
                  <a:pt x="1463929" y="1282700"/>
                </a:lnTo>
                <a:lnTo>
                  <a:pt x="1436903" y="1257300"/>
                </a:lnTo>
                <a:lnTo>
                  <a:pt x="1238707" y="1485900"/>
                </a:lnTo>
                <a:lnTo>
                  <a:pt x="1272628" y="1511300"/>
                </a:lnTo>
                <a:lnTo>
                  <a:pt x="1307401" y="1549400"/>
                </a:lnTo>
                <a:lnTo>
                  <a:pt x="1343850" y="1574800"/>
                </a:lnTo>
                <a:lnTo>
                  <a:pt x="1382839" y="1600200"/>
                </a:lnTo>
                <a:lnTo>
                  <a:pt x="1545005" y="1333500"/>
                </a:lnTo>
                <a:close/>
              </a:path>
              <a:path w="2821304" h="1600200">
                <a:moveTo>
                  <a:pt x="1644103" y="914400"/>
                </a:moveTo>
                <a:lnTo>
                  <a:pt x="1624609" y="889000"/>
                </a:lnTo>
                <a:lnTo>
                  <a:pt x="1606372" y="876300"/>
                </a:lnTo>
                <a:lnTo>
                  <a:pt x="1588998" y="850900"/>
                </a:lnTo>
                <a:lnTo>
                  <a:pt x="1572031" y="838200"/>
                </a:lnTo>
                <a:lnTo>
                  <a:pt x="1369339" y="1003300"/>
                </a:lnTo>
                <a:lnTo>
                  <a:pt x="1342313" y="1016000"/>
                </a:lnTo>
                <a:lnTo>
                  <a:pt x="1369402" y="1054100"/>
                </a:lnTo>
                <a:lnTo>
                  <a:pt x="1396923" y="1079500"/>
                </a:lnTo>
                <a:lnTo>
                  <a:pt x="1425282" y="1104900"/>
                </a:lnTo>
                <a:lnTo>
                  <a:pt x="1454912" y="1143000"/>
                </a:lnTo>
                <a:lnTo>
                  <a:pt x="1477441" y="1117600"/>
                </a:lnTo>
                <a:lnTo>
                  <a:pt x="1644103" y="914400"/>
                </a:lnTo>
                <a:close/>
              </a:path>
              <a:path w="2821304" h="1600200">
                <a:moveTo>
                  <a:pt x="1950402" y="1104900"/>
                </a:moveTo>
                <a:lnTo>
                  <a:pt x="1913242" y="1079500"/>
                </a:lnTo>
                <a:lnTo>
                  <a:pt x="1838921" y="1054100"/>
                </a:lnTo>
                <a:lnTo>
                  <a:pt x="1801761" y="1028700"/>
                </a:lnTo>
                <a:lnTo>
                  <a:pt x="1644103" y="1282700"/>
                </a:lnTo>
                <a:lnTo>
                  <a:pt x="1730870" y="1333500"/>
                </a:lnTo>
                <a:lnTo>
                  <a:pt x="1774799" y="1346200"/>
                </a:lnTo>
                <a:lnTo>
                  <a:pt x="1819376" y="1371600"/>
                </a:lnTo>
                <a:lnTo>
                  <a:pt x="1864817" y="1384300"/>
                </a:lnTo>
                <a:lnTo>
                  <a:pt x="1869325" y="1371600"/>
                </a:lnTo>
                <a:lnTo>
                  <a:pt x="1950402" y="1104900"/>
                </a:lnTo>
                <a:close/>
              </a:path>
              <a:path w="2821304" h="1600200">
                <a:moveTo>
                  <a:pt x="2310752" y="1320800"/>
                </a:moveTo>
                <a:lnTo>
                  <a:pt x="2306243" y="1295400"/>
                </a:lnTo>
                <a:lnTo>
                  <a:pt x="2283726" y="1130300"/>
                </a:lnTo>
                <a:lnTo>
                  <a:pt x="2155914" y="1130300"/>
                </a:lnTo>
                <a:lnTo>
                  <a:pt x="2118258" y="1117600"/>
                </a:lnTo>
                <a:lnTo>
                  <a:pt x="2081034" y="1117600"/>
                </a:lnTo>
                <a:lnTo>
                  <a:pt x="2031479" y="1282700"/>
                </a:lnTo>
                <a:lnTo>
                  <a:pt x="2026970" y="1295400"/>
                </a:lnTo>
                <a:lnTo>
                  <a:pt x="2128888" y="1320800"/>
                </a:lnTo>
                <a:lnTo>
                  <a:pt x="2310752" y="1320800"/>
                </a:lnTo>
                <a:close/>
              </a:path>
              <a:path w="2821304" h="1600200">
                <a:moveTo>
                  <a:pt x="2779204" y="1333500"/>
                </a:moveTo>
                <a:lnTo>
                  <a:pt x="2653080" y="1066800"/>
                </a:lnTo>
                <a:lnTo>
                  <a:pt x="2606129" y="1092200"/>
                </a:lnTo>
                <a:lnTo>
                  <a:pt x="2405342" y="1143000"/>
                </a:lnTo>
                <a:lnTo>
                  <a:pt x="2441384" y="1409700"/>
                </a:lnTo>
                <a:lnTo>
                  <a:pt x="2445880" y="1435100"/>
                </a:lnTo>
                <a:lnTo>
                  <a:pt x="2495778" y="1435100"/>
                </a:lnTo>
                <a:lnTo>
                  <a:pt x="2641396" y="1397000"/>
                </a:lnTo>
                <a:lnTo>
                  <a:pt x="2688310" y="1371600"/>
                </a:lnTo>
                <a:lnTo>
                  <a:pt x="2734272" y="1358900"/>
                </a:lnTo>
                <a:lnTo>
                  <a:pt x="2779204" y="1333500"/>
                </a:lnTo>
                <a:close/>
              </a:path>
              <a:path w="2821304" h="1600200">
                <a:moveTo>
                  <a:pt x="2821063" y="952500"/>
                </a:moveTo>
                <a:lnTo>
                  <a:pt x="2803423" y="965200"/>
                </a:lnTo>
                <a:lnTo>
                  <a:pt x="2784297" y="990600"/>
                </a:lnTo>
                <a:lnTo>
                  <a:pt x="2764917" y="1003300"/>
                </a:lnTo>
                <a:lnTo>
                  <a:pt x="2745219" y="1016000"/>
                </a:lnTo>
                <a:lnTo>
                  <a:pt x="2725153" y="1028700"/>
                </a:lnTo>
                <a:lnTo>
                  <a:pt x="2819743" y="1231900"/>
                </a:lnTo>
                <a:lnTo>
                  <a:pt x="2821063" y="1231900"/>
                </a:lnTo>
                <a:lnTo>
                  <a:pt x="2821063" y="952500"/>
                </a:lnTo>
                <a:close/>
              </a:path>
            </a:pathLst>
          </a:custGeom>
          <a:solidFill>
            <a:srgbClr val="FFFFFF">
              <a:alpha val="20391"/>
            </a:srgbClr>
          </a:solidFill>
        </p:spPr>
        <p:txBody>
          <a:bodyPr wrap="square" lIns="0" tIns="0" rIns="0" bIns="0" rtlCol="0"/>
          <a:lstStyle/>
          <a:p>
            <a:endParaRPr/>
          </a:p>
        </p:txBody>
      </p:sp>
      <p:pic>
        <p:nvPicPr>
          <p:cNvPr id="24" name="bg object 24"/>
          <p:cNvPicPr/>
          <p:nvPr/>
        </p:nvPicPr>
        <p:blipFill>
          <a:blip r:embed="rId5" cstate="screen">
            <a:extLst>
              <a:ext uri="{28A0092B-C50C-407E-A947-70E740481C1C}">
                <a14:useLocalDpi xmlns:a14="http://schemas.microsoft.com/office/drawing/2010/main"/>
              </a:ext>
            </a:extLst>
          </a:blip>
          <a:stretch>
            <a:fillRect/>
          </a:stretch>
        </p:blipFill>
        <p:spPr>
          <a:xfrm>
            <a:off x="8595064" y="5682844"/>
            <a:ext cx="157650" cy="165100"/>
          </a:xfrm>
          <a:prstGeom prst="rect">
            <a:avLst/>
          </a:prstGeom>
        </p:spPr>
      </p:pic>
      <p:sp>
        <p:nvSpPr>
          <p:cNvPr id="25" name="bg object 25"/>
          <p:cNvSpPr/>
          <p:nvPr/>
        </p:nvSpPr>
        <p:spPr>
          <a:xfrm>
            <a:off x="9644583" y="5771756"/>
            <a:ext cx="1844039" cy="558800"/>
          </a:xfrm>
          <a:custGeom>
            <a:avLst/>
            <a:gdLst/>
            <a:ahLst/>
            <a:cxnLst/>
            <a:rect l="l" t="t" r="r" b="b"/>
            <a:pathLst>
              <a:path w="1844040" h="558800">
                <a:moveTo>
                  <a:pt x="351332" y="304800"/>
                </a:moveTo>
                <a:lnTo>
                  <a:pt x="270827" y="254000"/>
                </a:lnTo>
                <a:lnTo>
                  <a:pt x="231622" y="228600"/>
                </a:lnTo>
                <a:lnTo>
                  <a:pt x="193687" y="190500"/>
                </a:lnTo>
                <a:lnTo>
                  <a:pt x="0" y="419100"/>
                </a:lnTo>
                <a:lnTo>
                  <a:pt x="37871" y="444500"/>
                </a:lnTo>
                <a:lnTo>
                  <a:pt x="75958" y="482600"/>
                </a:lnTo>
                <a:lnTo>
                  <a:pt x="114477" y="508000"/>
                </a:lnTo>
                <a:lnTo>
                  <a:pt x="153644" y="533400"/>
                </a:lnTo>
                <a:lnTo>
                  <a:pt x="193687" y="558800"/>
                </a:lnTo>
                <a:lnTo>
                  <a:pt x="351332" y="304800"/>
                </a:lnTo>
                <a:close/>
              </a:path>
              <a:path w="1844040" h="558800">
                <a:moveTo>
                  <a:pt x="860336" y="114300"/>
                </a:moveTo>
                <a:lnTo>
                  <a:pt x="809523" y="88900"/>
                </a:lnTo>
                <a:lnTo>
                  <a:pt x="759790" y="63500"/>
                </a:lnTo>
                <a:lnTo>
                  <a:pt x="711149" y="50800"/>
                </a:lnTo>
                <a:lnTo>
                  <a:pt x="663587" y="25400"/>
                </a:lnTo>
                <a:lnTo>
                  <a:pt x="617093" y="0"/>
                </a:lnTo>
                <a:lnTo>
                  <a:pt x="454939" y="254000"/>
                </a:lnTo>
                <a:lnTo>
                  <a:pt x="541083" y="304800"/>
                </a:lnTo>
                <a:lnTo>
                  <a:pt x="585190" y="330200"/>
                </a:lnTo>
                <a:lnTo>
                  <a:pt x="630072" y="342900"/>
                </a:lnTo>
                <a:lnTo>
                  <a:pt x="675830" y="368300"/>
                </a:lnTo>
                <a:lnTo>
                  <a:pt x="722528" y="381000"/>
                </a:lnTo>
                <a:lnTo>
                  <a:pt x="770242" y="406400"/>
                </a:lnTo>
                <a:lnTo>
                  <a:pt x="860336" y="114300"/>
                </a:lnTo>
                <a:close/>
              </a:path>
              <a:path w="1844040" h="558800">
                <a:moveTo>
                  <a:pt x="1463929" y="482600"/>
                </a:moveTo>
                <a:lnTo>
                  <a:pt x="1418882" y="177800"/>
                </a:lnTo>
                <a:lnTo>
                  <a:pt x="1176743" y="177800"/>
                </a:lnTo>
                <a:lnTo>
                  <a:pt x="1124077" y="165100"/>
                </a:lnTo>
                <a:lnTo>
                  <a:pt x="1071943" y="165100"/>
                </a:lnTo>
                <a:lnTo>
                  <a:pt x="918895" y="127000"/>
                </a:lnTo>
                <a:lnTo>
                  <a:pt x="828802" y="419100"/>
                </a:lnTo>
                <a:lnTo>
                  <a:pt x="1025931" y="469900"/>
                </a:lnTo>
                <a:lnTo>
                  <a:pt x="1076604" y="469900"/>
                </a:lnTo>
                <a:lnTo>
                  <a:pt x="1127760" y="482600"/>
                </a:lnTo>
                <a:lnTo>
                  <a:pt x="1463929" y="482600"/>
                </a:lnTo>
                <a:close/>
              </a:path>
              <a:path w="1844040" h="558800">
                <a:moveTo>
                  <a:pt x="1843608" y="152400"/>
                </a:moveTo>
                <a:lnTo>
                  <a:pt x="1819770" y="101600"/>
                </a:lnTo>
                <a:lnTo>
                  <a:pt x="1774355" y="127000"/>
                </a:lnTo>
                <a:lnTo>
                  <a:pt x="1585163" y="177800"/>
                </a:lnTo>
                <a:lnTo>
                  <a:pt x="1535988" y="190500"/>
                </a:lnTo>
                <a:lnTo>
                  <a:pt x="1567522" y="419100"/>
                </a:lnTo>
                <a:lnTo>
                  <a:pt x="1612912" y="419100"/>
                </a:lnTo>
                <a:lnTo>
                  <a:pt x="1746008" y="381000"/>
                </a:lnTo>
                <a:lnTo>
                  <a:pt x="1843608" y="342900"/>
                </a:lnTo>
                <a:lnTo>
                  <a:pt x="1843608" y="152400"/>
                </a:lnTo>
                <a:close/>
              </a:path>
            </a:pathLst>
          </a:custGeom>
          <a:solidFill>
            <a:srgbClr val="FFFFFF">
              <a:alpha val="20391"/>
            </a:srgbClr>
          </a:solidFill>
        </p:spPr>
        <p:txBody>
          <a:bodyPr wrap="square" lIns="0" tIns="0" rIns="0" bIns="0" rtlCol="0"/>
          <a:lstStyle/>
          <a:p>
            <a:endParaRPr/>
          </a:p>
        </p:txBody>
      </p:sp>
      <p:pic>
        <p:nvPicPr>
          <p:cNvPr id="26" name="bg object 26"/>
          <p:cNvPicPr/>
          <p:nvPr/>
        </p:nvPicPr>
        <p:blipFill>
          <a:blip r:embed="rId6" cstate="screen">
            <a:extLst>
              <a:ext uri="{28A0092B-C50C-407E-A947-70E740481C1C}">
                <a14:useLocalDpi xmlns:a14="http://schemas.microsoft.com/office/drawing/2010/main"/>
              </a:ext>
            </a:extLst>
          </a:blip>
          <a:stretch>
            <a:fillRect/>
          </a:stretch>
        </p:blipFill>
        <p:spPr>
          <a:xfrm>
            <a:off x="8077057" y="4600376"/>
            <a:ext cx="130629" cy="139415"/>
          </a:xfrm>
          <a:prstGeom prst="rect">
            <a:avLst/>
          </a:prstGeom>
        </p:spPr>
      </p:pic>
      <p:pic>
        <p:nvPicPr>
          <p:cNvPr id="27" name="bg object 27"/>
          <p:cNvPicPr/>
          <p:nvPr/>
        </p:nvPicPr>
        <p:blipFill>
          <a:blip r:embed="rId7" cstate="screen">
            <a:extLst>
              <a:ext uri="{28A0092B-C50C-407E-A947-70E740481C1C}">
                <a14:useLocalDpi xmlns:a14="http://schemas.microsoft.com/office/drawing/2010/main"/>
              </a:ext>
            </a:extLst>
          </a:blip>
          <a:stretch>
            <a:fillRect/>
          </a:stretch>
        </p:blipFill>
        <p:spPr>
          <a:xfrm>
            <a:off x="9613057" y="2140366"/>
            <a:ext cx="153149" cy="152907"/>
          </a:xfrm>
          <a:prstGeom prst="rect">
            <a:avLst/>
          </a:prstGeom>
        </p:spPr>
      </p:pic>
      <p:pic>
        <p:nvPicPr>
          <p:cNvPr id="28" name="bg object 28"/>
          <p:cNvPicPr/>
          <p:nvPr/>
        </p:nvPicPr>
        <p:blipFill>
          <a:blip r:embed="rId8" cstate="screen">
            <a:extLst>
              <a:ext uri="{28A0092B-C50C-407E-A947-70E740481C1C}">
                <a14:useLocalDpi xmlns:a14="http://schemas.microsoft.com/office/drawing/2010/main"/>
              </a:ext>
            </a:extLst>
          </a:blip>
          <a:stretch>
            <a:fillRect/>
          </a:stretch>
        </p:blipFill>
        <p:spPr>
          <a:xfrm>
            <a:off x="238772" y="2626826"/>
            <a:ext cx="7708195" cy="3396829"/>
          </a:xfrm>
          <a:prstGeom prst="rect">
            <a:avLst/>
          </a:prstGeom>
        </p:spPr>
      </p:pic>
      <p:sp>
        <p:nvSpPr>
          <p:cNvPr id="2" name="Holder 2"/>
          <p:cNvSpPr>
            <a:spLocks noGrp="1"/>
          </p:cNvSpPr>
          <p:nvPr>
            <p:ph type="ctrTitle"/>
          </p:nvPr>
        </p:nvSpPr>
        <p:spPr>
          <a:xfrm>
            <a:off x="6780085" y="278891"/>
            <a:ext cx="1876425" cy="2219960"/>
          </a:xfrm>
          <a:prstGeom prst="rect">
            <a:avLst/>
          </a:prstGeom>
        </p:spPr>
        <p:txBody>
          <a:bodyPr wrap="square" lIns="0" tIns="0" rIns="0" bIns="0">
            <a:spAutoFit/>
          </a:bodyPr>
          <a:lstStyle>
            <a:lvl1pPr>
              <a:defRPr sz="3700" b="1" i="0">
                <a:solidFill>
                  <a:srgbClr val="09465E"/>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600" b="0" i="0">
                <a:solidFill>
                  <a:srgbClr val="09465E"/>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401019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334297" y="403173"/>
            <a:ext cx="5137150" cy="6052185"/>
          </a:xfrm>
          <a:custGeom>
            <a:avLst/>
            <a:gdLst/>
            <a:ahLst/>
            <a:cxnLst/>
            <a:rect l="l" t="t" r="r" b="b"/>
            <a:pathLst>
              <a:path w="5137150" h="6052185">
                <a:moveTo>
                  <a:pt x="5136789" y="6051663"/>
                </a:moveTo>
                <a:lnTo>
                  <a:pt x="0" y="6051663"/>
                </a:lnTo>
                <a:lnTo>
                  <a:pt x="0" y="0"/>
                </a:lnTo>
                <a:lnTo>
                  <a:pt x="5136789" y="0"/>
                </a:lnTo>
                <a:lnTo>
                  <a:pt x="5136789" y="6051663"/>
                </a:lnTo>
                <a:close/>
              </a:path>
            </a:pathLst>
          </a:custGeom>
          <a:solidFill>
            <a:srgbClr val="09465E"/>
          </a:solidFill>
        </p:spPr>
        <p:txBody>
          <a:bodyPr wrap="square" lIns="0" tIns="0" rIns="0" bIns="0" rtlCol="0"/>
          <a:lstStyle/>
          <a:p>
            <a:endParaRPr/>
          </a:p>
        </p:txBody>
      </p:sp>
      <p:sp>
        <p:nvSpPr>
          <p:cNvPr id="17" name="bg object 17"/>
          <p:cNvSpPr/>
          <p:nvPr/>
        </p:nvSpPr>
        <p:spPr>
          <a:xfrm>
            <a:off x="9189644" y="2342756"/>
            <a:ext cx="2298700" cy="4331335"/>
          </a:xfrm>
          <a:custGeom>
            <a:avLst/>
            <a:gdLst/>
            <a:ahLst/>
            <a:cxnLst/>
            <a:rect l="l" t="t" r="r" b="b"/>
            <a:pathLst>
              <a:path w="2298700" h="4331334">
                <a:moveTo>
                  <a:pt x="283768" y="3849662"/>
                </a:moveTo>
                <a:lnTo>
                  <a:pt x="252730" y="3818534"/>
                </a:lnTo>
                <a:lnTo>
                  <a:pt x="221272" y="3786136"/>
                </a:lnTo>
                <a:lnTo>
                  <a:pt x="190652" y="3752900"/>
                </a:lnTo>
                <a:lnTo>
                  <a:pt x="162153" y="3719233"/>
                </a:lnTo>
                <a:lnTo>
                  <a:pt x="0" y="3849662"/>
                </a:lnTo>
                <a:lnTo>
                  <a:pt x="34620" y="3891965"/>
                </a:lnTo>
                <a:lnTo>
                  <a:pt x="70942" y="3931729"/>
                </a:lnTo>
                <a:lnTo>
                  <a:pt x="108940" y="3969816"/>
                </a:lnTo>
                <a:lnTo>
                  <a:pt x="148640" y="4007066"/>
                </a:lnTo>
                <a:lnTo>
                  <a:pt x="283768" y="3849662"/>
                </a:lnTo>
                <a:close/>
              </a:path>
              <a:path w="2298700" h="4331334">
                <a:moveTo>
                  <a:pt x="396379" y="431800"/>
                </a:moveTo>
                <a:lnTo>
                  <a:pt x="315302" y="292100"/>
                </a:lnTo>
                <a:lnTo>
                  <a:pt x="272630" y="317500"/>
                </a:lnTo>
                <a:lnTo>
                  <a:pt x="231267" y="342900"/>
                </a:lnTo>
                <a:lnTo>
                  <a:pt x="191414" y="381000"/>
                </a:lnTo>
                <a:lnTo>
                  <a:pt x="153289" y="419100"/>
                </a:lnTo>
                <a:lnTo>
                  <a:pt x="117106" y="444500"/>
                </a:lnTo>
                <a:lnTo>
                  <a:pt x="234226" y="558800"/>
                </a:lnTo>
                <a:lnTo>
                  <a:pt x="272224" y="533400"/>
                </a:lnTo>
                <a:lnTo>
                  <a:pt x="311924" y="495300"/>
                </a:lnTo>
                <a:lnTo>
                  <a:pt x="353314" y="469900"/>
                </a:lnTo>
                <a:lnTo>
                  <a:pt x="396379" y="431800"/>
                </a:lnTo>
                <a:close/>
              </a:path>
              <a:path w="2298700" h="4331334">
                <a:moveTo>
                  <a:pt x="648627" y="825500"/>
                </a:moveTo>
                <a:lnTo>
                  <a:pt x="522503" y="660400"/>
                </a:lnTo>
                <a:lnTo>
                  <a:pt x="479361" y="685800"/>
                </a:lnTo>
                <a:lnTo>
                  <a:pt x="437476" y="723900"/>
                </a:lnTo>
                <a:lnTo>
                  <a:pt x="355841" y="800100"/>
                </a:lnTo>
                <a:lnTo>
                  <a:pt x="508990" y="952500"/>
                </a:lnTo>
                <a:lnTo>
                  <a:pt x="542836" y="914400"/>
                </a:lnTo>
                <a:lnTo>
                  <a:pt x="577113" y="889000"/>
                </a:lnTo>
                <a:lnTo>
                  <a:pt x="612241" y="863600"/>
                </a:lnTo>
                <a:lnTo>
                  <a:pt x="648627" y="825500"/>
                </a:lnTo>
                <a:close/>
              </a:path>
              <a:path w="2298700" h="4331334">
                <a:moveTo>
                  <a:pt x="999972" y="4168965"/>
                </a:moveTo>
                <a:lnTo>
                  <a:pt x="950137" y="4151185"/>
                </a:lnTo>
                <a:lnTo>
                  <a:pt x="901992" y="4131297"/>
                </a:lnTo>
                <a:lnTo>
                  <a:pt x="855548" y="4108881"/>
                </a:lnTo>
                <a:lnTo>
                  <a:pt x="810780" y="4083520"/>
                </a:lnTo>
                <a:lnTo>
                  <a:pt x="720699" y="4227436"/>
                </a:lnTo>
                <a:lnTo>
                  <a:pt x="764476" y="4251147"/>
                </a:lnTo>
                <a:lnTo>
                  <a:pt x="809345" y="4273562"/>
                </a:lnTo>
                <a:lnTo>
                  <a:pt x="855281" y="4294454"/>
                </a:lnTo>
                <a:lnTo>
                  <a:pt x="902309" y="4313631"/>
                </a:lnTo>
                <a:lnTo>
                  <a:pt x="950417" y="4330865"/>
                </a:lnTo>
                <a:lnTo>
                  <a:pt x="999972" y="4168965"/>
                </a:lnTo>
                <a:close/>
              </a:path>
              <a:path w="2298700" h="4331334">
                <a:moveTo>
                  <a:pt x="1256715" y="558800"/>
                </a:moveTo>
                <a:lnTo>
                  <a:pt x="1193660" y="266700"/>
                </a:lnTo>
                <a:lnTo>
                  <a:pt x="1005801" y="317500"/>
                </a:lnTo>
                <a:lnTo>
                  <a:pt x="960107" y="342900"/>
                </a:lnTo>
                <a:lnTo>
                  <a:pt x="914971" y="355600"/>
                </a:lnTo>
                <a:lnTo>
                  <a:pt x="870394" y="381000"/>
                </a:lnTo>
                <a:lnTo>
                  <a:pt x="826401" y="393700"/>
                </a:lnTo>
                <a:lnTo>
                  <a:pt x="740270" y="444500"/>
                </a:lnTo>
                <a:lnTo>
                  <a:pt x="698182" y="457200"/>
                </a:lnTo>
                <a:lnTo>
                  <a:pt x="846823" y="723900"/>
                </a:lnTo>
                <a:lnTo>
                  <a:pt x="889342" y="698500"/>
                </a:lnTo>
                <a:lnTo>
                  <a:pt x="932802" y="673100"/>
                </a:lnTo>
                <a:lnTo>
                  <a:pt x="977112" y="660400"/>
                </a:lnTo>
                <a:lnTo>
                  <a:pt x="1022197" y="635000"/>
                </a:lnTo>
                <a:lnTo>
                  <a:pt x="1067993" y="622300"/>
                </a:lnTo>
                <a:lnTo>
                  <a:pt x="1114412" y="596900"/>
                </a:lnTo>
                <a:lnTo>
                  <a:pt x="1256715" y="558800"/>
                </a:lnTo>
                <a:close/>
              </a:path>
              <a:path w="2298700" h="4331334">
                <a:moveTo>
                  <a:pt x="1360322" y="1028700"/>
                </a:moveTo>
                <a:lnTo>
                  <a:pt x="1292758" y="723900"/>
                </a:lnTo>
                <a:lnTo>
                  <a:pt x="1193025" y="749300"/>
                </a:lnTo>
                <a:lnTo>
                  <a:pt x="1144295" y="774700"/>
                </a:lnTo>
                <a:lnTo>
                  <a:pt x="1096251" y="787400"/>
                </a:lnTo>
                <a:lnTo>
                  <a:pt x="1048842" y="812800"/>
                </a:lnTo>
                <a:lnTo>
                  <a:pt x="1002004" y="825500"/>
                </a:lnTo>
                <a:lnTo>
                  <a:pt x="909878" y="876300"/>
                </a:lnTo>
                <a:lnTo>
                  <a:pt x="1063028" y="1143000"/>
                </a:lnTo>
                <a:lnTo>
                  <a:pt x="1159129" y="1092200"/>
                </a:lnTo>
                <a:lnTo>
                  <a:pt x="1208290" y="1079500"/>
                </a:lnTo>
                <a:lnTo>
                  <a:pt x="1258214" y="1054100"/>
                </a:lnTo>
                <a:lnTo>
                  <a:pt x="1360322" y="1028700"/>
                </a:lnTo>
                <a:close/>
              </a:path>
              <a:path w="2298700" h="4331334">
                <a:moveTo>
                  <a:pt x="1576527" y="4029545"/>
                </a:moveTo>
                <a:lnTo>
                  <a:pt x="1525079" y="4023969"/>
                </a:lnTo>
                <a:lnTo>
                  <a:pt x="1474266" y="4016387"/>
                </a:lnTo>
                <a:lnTo>
                  <a:pt x="1423936" y="4007066"/>
                </a:lnTo>
                <a:lnTo>
                  <a:pt x="1374000" y="3996232"/>
                </a:lnTo>
                <a:lnTo>
                  <a:pt x="1324305" y="3984167"/>
                </a:lnTo>
                <a:lnTo>
                  <a:pt x="1274737" y="3971086"/>
                </a:lnTo>
                <a:lnTo>
                  <a:pt x="1184643" y="4254411"/>
                </a:lnTo>
                <a:lnTo>
                  <a:pt x="1235367" y="4269029"/>
                </a:lnTo>
                <a:lnTo>
                  <a:pt x="1287030" y="4282059"/>
                </a:lnTo>
                <a:lnTo>
                  <a:pt x="1339481" y="4293590"/>
                </a:lnTo>
                <a:lnTo>
                  <a:pt x="1392555" y="4303712"/>
                </a:lnTo>
                <a:lnTo>
                  <a:pt x="1446110" y="4312501"/>
                </a:lnTo>
                <a:lnTo>
                  <a:pt x="1499984" y="4320019"/>
                </a:lnTo>
                <a:lnTo>
                  <a:pt x="1554010" y="4326369"/>
                </a:lnTo>
                <a:lnTo>
                  <a:pt x="1576527" y="4029545"/>
                </a:lnTo>
                <a:close/>
              </a:path>
              <a:path w="2298700" h="4331334">
                <a:moveTo>
                  <a:pt x="1666621" y="0"/>
                </a:moveTo>
                <a:lnTo>
                  <a:pt x="1477149" y="0"/>
                </a:lnTo>
                <a:lnTo>
                  <a:pt x="1384147" y="25400"/>
                </a:lnTo>
                <a:lnTo>
                  <a:pt x="1337805" y="25400"/>
                </a:lnTo>
                <a:lnTo>
                  <a:pt x="1391843" y="266700"/>
                </a:lnTo>
                <a:lnTo>
                  <a:pt x="1445933" y="266700"/>
                </a:lnTo>
                <a:lnTo>
                  <a:pt x="1554975" y="241300"/>
                </a:lnTo>
                <a:lnTo>
                  <a:pt x="1666621" y="241300"/>
                </a:lnTo>
                <a:lnTo>
                  <a:pt x="1666621" y="0"/>
                </a:lnTo>
                <a:close/>
              </a:path>
              <a:path w="2298700" h="4331334">
                <a:moveTo>
                  <a:pt x="2008949" y="609600"/>
                </a:moveTo>
                <a:lnTo>
                  <a:pt x="1908517" y="584200"/>
                </a:lnTo>
                <a:lnTo>
                  <a:pt x="1857489" y="584200"/>
                </a:lnTo>
                <a:lnTo>
                  <a:pt x="1806092" y="571500"/>
                </a:lnTo>
                <a:lnTo>
                  <a:pt x="1607121" y="571500"/>
                </a:lnTo>
                <a:lnTo>
                  <a:pt x="1559991" y="584200"/>
                </a:lnTo>
                <a:lnTo>
                  <a:pt x="1513179" y="584200"/>
                </a:lnTo>
                <a:lnTo>
                  <a:pt x="1466596" y="596900"/>
                </a:lnTo>
                <a:lnTo>
                  <a:pt x="1420177" y="596900"/>
                </a:lnTo>
                <a:lnTo>
                  <a:pt x="1373835" y="609600"/>
                </a:lnTo>
                <a:lnTo>
                  <a:pt x="1441399" y="914400"/>
                </a:lnTo>
                <a:lnTo>
                  <a:pt x="1542440" y="889000"/>
                </a:lnTo>
                <a:lnTo>
                  <a:pt x="1944331" y="889000"/>
                </a:lnTo>
                <a:lnTo>
                  <a:pt x="2008949" y="609600"/>
                </a:lnTo>
                <a:close/>
              </a:path>
              <a:path w="2298700" h="4331334">
                <a:moveTo>
                  <a:pt x="2035975" y="266700"/>
                </a:moveTo>
                <a:lnTo>
                  <a:pt x="1984590" y="266700"/>
                </a:lnTo>
                <a:lnTo>
                  <a:pt x="1932990" y="254000"/>
                </a:lnTo>
                <a:lnTo>
                  <a:pt x="1880958" y="254000"/>
                </a:lnTo>
                <a:lnTo>
                  <a:pt x="1828266" y="241300"/>
                </a:lnTo>
                <a:lnTo>
                  <a:pt x="1774723" y="241300"/>
                </a:lnTo>
                <a:lnTo>
                  <a:pt x="1774723" y="444500"/>
                </a:lnTo>
                <a:lnTo>
                  <a:pt x="1828774" y="444500"/>
                </a:lnTo>
                <a:lnTo>
                  <a:pt x="1882825" y="457200"/>
                </a:lnTo>
                <a:lnTo>
                  <a:pt x="1936877" y="457200"/>
                </a:lnTo>
                <a:lnTo>
                  <a:pt x="1990928" y="469900"/>
                </a:lnTo>
                <a:lnTo>
                  <a:pt x="2035975" y="266700"/>
                </a:lnTo>
                <a:close/>
              </a:path>
              <a:path w="2298700" h="4331334">
                <a:moveTo>
                  <a:pt x="2298547" y="3919296"/>
                </a:moveTo>
                <a:lnTo>
                  <a:pt x="2234171" y="3942981"/>
                </a:lnTo>
                <a:lnTo>
                  <a:pt x="2186609" y="3957815"/>
                </a:lnTo>
                <a:lnTo>
                  <a:pt x="2138502" y="3971239"/>
                </a:lnTo>
                <a:lnTo>
                  <a:pt x="2089848" y="3983215"/>
                </a:lnTo>
                <a:lnTo>
                  <a:pt x="2040661" y="3993667"/>
                </a:lnTo>
                <a:lnTo>
                  <a:pt x="1990928" y="4002570"/>
                </a:lnTo>
                <a:lnTo>
                  <a:pt x="2031466" y="4299394"/>
                </a:lnTo>
                <a:lnTo>
                  <a:pt x="2105355" y="4284840"/>
                </a:lnTo>
                <a:lnTo>
                  <a:pt x="2178291" y="4268114"/>
                </a:lnTo>
                <a:lnTo>
                  <a:pt x="2298547" y="4234281"/>
                </a:lnTo>
                <a:lnTo>
                  <a:pt x="2298547" y="3919296"/>
                </a:lnTo>
                <a:close/>
              </a:path>
              <a:path w="2298700" h="4331334">
                <a:moveTo>
                  <a:pt x="2298547" y="825500"/>
                </a:moveTo>
                <a:lnTo>
                  <a:pt x="2288222" y="825500"/>
                </a:lnTo>
                <a:lnTo>
                  <a:pt x="2236774" y="800100"/>
                </a:lnTo>
                <a:lnTo>
                  <a:pt x="2076513" y="762000"/>
                </a:lnTo>
                <a:lnTo>
                  <a:pt x="2008949" y="1054100"/>
                </a:lnTo>
                <a:lnTo>
                  <a:pt x="2113750" y="1079500"/>
                </a:lnTo>
                <a:lnTo>
                  <a:pt x="2163749" y="1104900"/>
                </a:lnTo>
                <a:lnTo>
                  <a:pt x="2212213" y="1117600"/>
                </a:lnTo>
                <a:lnTo>
                  <a:pt x="2298547" y="1168400"/>
                </a:lnTo>
                <a:lnTo>
                  <a:pt x="2298547" y="825500"/>
                </a:lnTo>
                <a:close/>
              </a:path>
              <a:path w="2298700" h="4331334">
                <a:moveTo>
                  <a:pt x="2298547" y="381000"/>
                </a:moveTo>
                <a:lnTo>
                  <a:pt x="2198141" y="355600"/>
                </a:lnTo>
                <a:lnTo>
                  <a:pt x="2144077" y="596900"/>
                </a:lnTo>
                <a:lnTo>
                  <a:pt x="2167725" y="609600"/>
                </a:lnTo>
                <a:lnTo>
                  <a:pt x="2191385" y="609600"/>
                </a:lnTo>
                <a:lnTo>
                  <a:pt x="2215032" y="622300"/>
                </a:lnTo>
                <a:lnTo>
                  <a:pt x="2238679" y="622300"/>
                </a:lnTo>
                <a:lnTo>
                  <a:pt x="2298547" y="647700"/>
                </a:lnTo>
                <a:lnTo>
                  <a:pt x="2298547" y="381000"/>
                </a:lnTo>
                <a:close/>
              </a:path>
            </a:pathLst>
          </a:custGeom>
          <a:solidFill>
            <a:srgbClr val="FFFFFF">
              <a:alpha val="20391"/>
            </a:srgbClr>
          </a:solidFill>
        </p:spPr>
        <p:txBody>
          <a:bodyPr wrap="square" lIns="0" tIns="0" rIns="0" bIns="0" rtlCol="0"/>
          <a:lstStyle/>
          <a:p>
            <a:endParaRPr/>
          </a:p>
        </p:txBody>
      </p:sp>
      <p:pic>
        <p:nvPicPr>
          <p:cNvPr id="18" name="bg object 18"/>
          <p:cNvPicPr/>
          <p:nvPr/>
        </p:nvPicPr>
        <p:blipFill>
          <a:blip r:embed="rId2" cstate="screen">
            <a:extLst>
              <a:ext uri="{28A0092B-C50C-407E-A947-70E740481C1C}">
                <a14:useLocalDpi xmlns:a14="http://schemas.microsoft.com/office/drawing/2010/main"/>
              </a:ext>
            </a:extLst>
          </a:blip>
          <a:stretch>
            <a:fillRect/>
          </a:stretch>
        </p:blipFill>
        <p:spPr>
          <a:xfrm>
            <a:off x="8667134" y="3180943"/>
            <a:ext cx="148643" cy="152400"/>
          </a:xfrm>
          <a:prstGeom prst="rect">
            <a:avLst/>
          </a:prstGeom>
        </p:spPr>
      </p:pic>
      <p:sp>
        <p:nvSpPr>
          <p:cNvPr id="19" name="bg object 19"/>
          <p:cNvSpPr/>
          <p:nvPr/>
        </p:nvSpPr>
        <p:spPr>
          <a:xfrm>
            <a:off x="8892349" y="3219056"/>
            <a:ext cx="2595880" cy="1117600"/>
          </a:xfrm>
          <a:custGeom>
            <a:avLst/>
            <a:gdLst/>
            <a:ahLst/>
            <a:cxnLst/>
            <a:rect l="l" t="t" r="r" b="b"/>
            <a:pathLst>
              <a:path w="2595879" h="1117600">
                <a:moveTo>
                  <a:pt x="576554" y="190500"/>
                </a:moveTo>
                <a:lnTo>
                  <a:pt x="378371" y="0"/>
                </a:lnTo>
                <a:lnTo>
                  <a:pt x="343268" y="38100"/>
                </a:lnTo>
                <a:lnTo>
                  <a:pt x="309422" y="76200"/>
                </a:lnTo>
                <a:lnTo>
                  <a:pt x="276809" y="114300"/>
                </a:lnTo>
                <a:lnTo>
                  <a:pt x="245440" y="165100"/>
                </a:lnTo>
                <a:lnTo>
                  <a:pt x="215315" y="203200"/>
                </a:lnTo>
                <a:lnTo>
                  <a:pt x="186423" y="241300"/>
                </a:lnTo>
                <a:lnTo>
                  <a:pt x="158775" y="292100"/>
                </a:lnTo>
                <a:lnTo>
                  <a:pt x="132372" y="330200"/>
                </a:lnTo>
                <a:lnTo>
                  <a:pt x="107200" y="381000"/>
                </a:lnTo>
                <a:lnTo>
                  <a:pt x="83286" y="419100"/>
                </a:lnTo>
                <a:lnTo>
                  <a:pt x="60604" y="469900"/>
                </a:lnTo>
                <a:lnTo>
                  <a:pt x="39154" y="520700"/>
                </a:lnTo>
                <a:lnTo>
                  <a:pt x="18961" y="571500"/>
                </a:lnTo>
                <a:lnTo>
                  <a:pt x="0" y="609600"/>
                </a:lnTo>
                <a:lnTo>
                  <a:pt x="261251" y="711200"/>
                </a:lnTo>
                <a:lnTo>
                  <a:pt x="280022" y="660400"/>
                </a:lnTo>
                <a:lnTo>
                  <a:pt x="300253" y="609600"/>
                </a:lnTo>
                <a:lnTo>
                  <a:pt x="321919" y="558800"/>
                </a:lnTo>
                <a:lnTo>
                  <a:pt x="344995" y="520700"/>
                </a:lnTo>
                <a:lnTo>
                  <a:pt x="369455" y="469900"/>
                </a:lnTo>
                <a:lnTo>
                  <a:pt x="395262" y="431800"/>
                </a:lnTo>
                <a:lnTo>
                  <a:pt x="422376" y="393700"/>
                </a:lnTo>
                <a:lnTo>
                  <a:pt x="450773" y="342900"/>
                </a:lnTo>
                <a:lnTo>
                  <a:pt x="480415" y="304800"/>
                </a:lnTo>
                <a:lnTo>
                  <a:pt x="511289" y="266700"/>
                </a:lnTo>
                <a:lnTo>
                  <a:pt x="543344" y="228600"/>
                </a:lnTo>
                <a:lnTo>
                  <a:pt x="576554" y="190500"/>
                </a:lnTo>
                <a:close/>
              </a:path>
              <a:path w="2595879" h="1117600">
                <a:moveTo>
                  <a:pt x="941412" y="546100"/>
                </a:moveTo>
                <a:lnTo>
                  <a:pt x="747725" y="368300"/>
                </a:lnTo>
                <a:lnTo>
                  <a:pt x="715124" y="406400"/>
                </a:lnTo>
                <a:lnTo>
                  <a:pt x="683704" y="444500"/>
                </a:lnTo>
                <a:lnTo>
                  <a:pt x="653516" y="482600"/>
                </a:lnTo>
                <a:lnTo>
                  <a:pt x="624636" y="520700"/>
                </a:lnTo>
                <a:lnTo>
                  <a:pt x="597115" y="558800"/>
                </a:lnTo>
                <a:lnTo>
                  <a:pt x="571004" y="596900"/>
                </a:lnTo>
                <a:lnTo>
                  <a:pt x="546392" y="647700"/>
                </a:lnTo>
                <a:lnTo>
                  <a:pt x="523316" y="685800"/>
                </a:lnTo>
                <a:lnTo>
                  <a:pt x="501840" y="736600"/>
                </a:lnTo>
                <a:lnTo>
                  <a:pt x="482041" y="774700"/>
                </a:lnTo>
                <a:lnTo>
                  <a:pt x="463956" y="825500"/>
                </a:lnTo>
                <a:lnTo>
                  <a:pt x="720699" y="914400"/>
                </a:lnTo>
                <a:lnTo>
                  <a:pt x="740537" y="863600"/>
                </a:lnTo>
                <a:lnTo>
                  <a:pt x="762787" y="812800"/>
                </a:lnTo>
                <a:lnTo>
                  <a:pt x="787374" y="762000"/>
                </a:lnTo>
                <a:lnTo>
                  <a:pt x="814171" y="723900"/>
                </a:lnTo>
                <a:lnTo>
                  <a:pt x="843076" y="673100"/>
                </a:lnTo>
                <a:lnTo>
                  <a:pt x="873988" y="635000"/>
                </a:lnTo>
                <a:lnTo>
                  <a:pt x="906805" y="596900"/>
                </a:lnTo>
                <a:lnTo>
                  <a:pt x="941412" y="546100"/>
                </a:lnTo>
                <a:close/>
              </a:path>
              <a:path w="2595879" h="1117600">
                <a:moveTo>
                  <a:pt x="1243203" y="355600"/>
                </a:moveTo>
                <a:lnTo>
                  <a:pt x="1067536" y="114300"/>
                </a:lnTo>
                <a:lnTo>
                  <a:pt x="1030249" y="139700"/>
                </a:lnTo>
                <a:lnTo>
                  <a:pt x="994029" y="165100"/>
                </a:lnTo>
                <a:lnTo>
                  <a:pt x="958888" y="203200"/>
                </a:lnTo>
                <a:lnTo>
                  <a:pt x="924839" y="228600"/>
                </a:lnTo>
                <a:lnTo>
                  <a:pt x="891870" y="266700"/>
                </a:lnTo>
                <a:lnTo>
                  <a:pt x="1108075" y="469900"/>
                </a:lnTo>
                <a:lnTo>
                  <a:pt x="1139329" y="444500"/>
                </a:lnTo>
                <a:lnTo>
                  <a:pt x="1172260" y="419100"/>
                </a:lnTo>
                <a:lnTo>
                  <a:pt x="1206893" y="381000"/>
                </a:lnTo>
                <a:lnTo>
                  <a:pt x="1243203" y="355600"/>
                </a:lnTo>
                <a:close/>
              </a:path>
              <a:path w="2595879" h="1117600">
                <a:moveTo>
                  <a:pt x="1333296" y="850900"/>
                </a:moveTo>
                <a:lnTo>
                  <a:pt x="1117092" y="647700"/>
                </a:lnTo>
                <a:lnTo>
                  <a:pt x="1084884" y="673100"/>
                </a:lnTo>
                <a:lnTo>
                  <a:pt x="1054354" y="711200"/>
                </a:lnTo>
                <a:lnTo>
                  <a:pt x="1025499" y="762000"/>
                </a:lnTo>
                <a:lnTo>
                  <a:pt x="998308" y="800100"/>
                </a:lnTo>
                <a:lnTo>
                  <a:pt x="972781" y="838200"/>
                </a:lnTo>
                <a:lnTo>
                  <a:pt x="948918" y="876300"/>
                </a:lnTo>
                <a:lnTo>
                  <a:pt x="926731" y="927100"/>
                </a:lnTo>
                <a:lnTo>
                  <a:pt x="906221" y="965200"/>
                </a:lnTo>
                <a:lnTo>
                  <a:pt x="887361" y="1016000"/>
                </a:lnTo>
                <a:lnTo>
                  <a:pt x="900874" y="1016000"/>
                </a:lnTo>
                <a:lnTo>
                  <a:pt x="1171143" y="1117600"/>
                </a:lnTo>
                <a:lnTo>
                  <a:pt x="1190967" y="1066800"/>
                </a:lnTo>
                <a:lnTo>
                  <a:pt x="1214183" y="1016000"/>
                </a:lnTo>
                <a:lnTo>
                  <a:pt x="1240396" y="977900"/>
                </a:lnTo>
                <a:lnTo>
                  <a:pt x="1269238" y="927100"/>
                </a:lnTo>
                <a:lnTo>
                  <a:pt x="1300327" y="889000"/>
                </a:lnTo>
                <a:lnTo>
                  <a:pt x="1333296" y="850900"/>
                </a:lnTo>
                <a:close/>
              </a:path>
              <a:path w="2595879" h="1117600">
                <a:moveTo>
                  <a:pt x="1459420" y="685800"/>
                </a:moveTo>
                <a:lnTo>
                  <a:pt x="1310779" y="469900"/>
                </a:lnTo>
                <a:lnTo>
                  <a:pt x="1288249" y="444500"/>
                </a:lnTo>
                <a:lnTo>
                  <a:pt x="1255318" y="469900"/>
                </a:lnTo>
                <a:lnTo>
                  <a:pt x="1224064" y="495300"/>
                </a:lnTo>
                <a:lnTo>
                  <a:pt x="1194511" y="520700"/>
                </a:lnTo>
                <a:lnTo>
                  <a:pt x="1166634" y="546100"/>
                </a:lnTo>
                <a:lnTo>
                  <a:pt x="1382852" y="749300"/>
                </a:lnTo>
                <a:lnTo>
                  <a:pt x="1400517" y="736600"/>
                </a:lnTo>
                <a:lnTo>
                  <a:pt x="1419440" y="723900"/>
                </a:lnTo>
                <a:lnTo>
                  <a:pt x="1439214" y="698500"/>
                </a:lnTo>
                <a:lnTo>
                  <a:pt x="1459420" y="685800"/>
                </a:lnTo>
                <a:close/>
              </a:path>
              <a:path w="2595879" h="1117600">
                <a:moveTo>
                  <a:pt x="1765719" y="571500"/>
                </a:moveTo>
                <a:lnTo>
                  <a:pt x="1707159" y="304800"/>
                </a:lnTo>
                <a:lnTo>
                  <a:pt x="1702650" y="292100"/>
                </a:lnTo>
                <a:lnTo>
                  <a:pt x="1564144" y="330200"/>
                </a:lnTo>
                <a:lnTo>
                  <a:pt x="1519478" y="355600"/>
                </a:lnTo>
                <a:lnTo>
                  <a:pt x="1475562" y="368300"/>
                </a:lnTo>
                <a:lnTo>
                  <a:pt x="1432394" y="393700"/>
                </a:lnTo>
                <a:lnTo>
                  <a:pt x="1576539" y="647700"/>
                </a:lnTo>
                <a:lnTo>
                  <a:pt x="1621294" y="622300"/>
                </a:lnTo>
                <a:lnTo>
                  <a:pt x="1667751" y="609600"/>
                </a:lnTo>
                <a:lnTo>
                  <a:pt x="1715884" y="584200"/>
                </a:lnTo>
                <a:lnTo>
                  <a:pt x="1765719" y="571500"/>
                </a:lnTo>
                <a:close/>
              </a:path>
              <a:path w="2595879" h="1117600">
                <a:moveTo>
                  <a:pt x="2220658" y="254000"/>
                </a:moveTo>
                <a:lnTo>
                  <a:pt x="2169071" y="254000"/>
                </a:lnTo>
                <a:lnTo>
                  <a:pt x="2115375" y="241300"/>
                </a:lnTo>
                <a:lnTo>
                  <a:pt x="1953539" y="241300"/>
                </a:lnTo>
                <a:lnTo>
                  <a:pt x="1906473" y="254000"/>
                </a:lnTo>
                <a:lnTo>
                  <a:pt x="1859191" y="254000"/>
                </a:lnTo>
                <a:lnTo>
                  <a:pt x="1812124" y="266700"/>
                </a:lnTo>
                <a:lnTo>
                  <a:pt x="1765719" y="266700"/>
                </a:lnTo>
                <a:lnTo>
                  <a:pt x="1770227" y="292100"/>
                </a:lnTo>
                <a:lnTo>
                  <a:pt x="1828774" y="558800"/>
                </a:lnTo>
                <a:lnTo>
                  <a:pt x="1872691" y="546100"/>
                </a:lnTo>
                <a:lnTo>
                  <a:pt x="1916607" y="546100"/>
                </a:lnTo>
                <a:lnTo>
                  <a:pt x="1960537" y="533400"/>
                </a:lnTo>
                <a:lnTo>
                  <a:pt x="2044852" y="533400"/>
                </a:lnTo>
                <a:lnTo>
                  <a:pt x="2084400" y="546100"/>
                </a:lnTo>
                <a:lnTo>
                  <a:pt x="2157603" y="546100"/>
                </a:lnTo>
                <a:lnTo>
                  <a:pt x="2160524" y="533400"/>
                </a:lnTo>
                <a:lnTo>
                  <a:pt x="2216162" y="292100"/>
                </a:lnTo>
                <a:lnTo>
                  <a:pt x="2220658" y="254000"/>
                </a:lnTo>
                <a:close/>
              </a:path>
              <a:path w="2595879" h="1117600">
                <a:moveTo>
                  <a:pt x="2241626" y="12700"/>
                </a:moveTo>
                <a:lnTo>
                  <a:pt x="2192667" y="12700"/>
                </a:lnTo>
                <a:lnTo>
                  <a:pt x="2238679" y="25400"/>
                </a:lnTo>
                <a:lnTo>
                  <a:pt x="2241626" y="12700"/>
                </a:lnTo>
                <a:close/>
              </a:path>
              <a:path w="2595879" h="1117600">
                <a:moveTo>
                  <a:pt x="2595842" y="406400"/>
                </a:moveTo>
                <a:lnTo>
                  <a:pt x="2559342" y="381000"/>
                </a:lnTo>
                <a:lnTo>
                  <a:pt x="2517317" y="355600"/>
                </a:lnTo>
                <a:lnTo>
                  <a:pt x="2474036" y="342900"/>
                </a:lnTo>
                <a:lnTo>
                  <a:pt x="2429484" y="317500"/>
                </a:lnTo>
                <a:lnTo>
                  <a:pt x="2383663" y="304800"/>
                </a:lnTo>
                <a:lnTo>
                  <a:pt x="2288222" y="279400"/>
                </a:lnTo>
                <a:lnTo>
                  <a:pt x="2283726" y="304800"/>
                </a:lnTo>
                <a:lnTo>
                  <a:pt x="2225167" y="571500"/>
                </a:lnTo>
                <a:lnTo>
                  <a:pt x="2316759" y="596900"/>
                </a:lnTo>
                <a:lnTo>
                  <a:pt x="2360295" y="622300"/>
                </a:lnTo>
                <a:lnTo>
                  <a:pt x="2402344" y="635000"/>
                </a:lnTo>
                <a:lnTo>
                  <a:pt x="2442883" y="660400"/>
                </a:lnTo>
                <a:lnTo>
                  <a:pt x="2481923" y="685800"/>
                </a:lnTo>
                <a:lnTo>
                  <a:pt x="2595842" y="495300"/>
                </a:lnTo>
                <a:lnTo>
                  <a:pt x="2595842" y="406400"/>
                </a:lnTo>
                <a:close/>
              </a:path>
            </a:pathLst>
          </a:custGeom>
          <a:solidFill>
            <a:srgbClr val="FFFFFF">
              <a:alpha val="20391"/>
            </a:srgbClr>
          </a:solidFill>
        </p:spPr>
        <p:txBody>
          <a:bodyPr wrap="square" lIns="0" tIns="0" rIns="0" bIns="0" rtlCol="0"/>
          <a:lstStyle/>
          <a:p>
            <a:endParaRPr/>
          </a:p>
        </p:txBody>
      </p:sp>
      <p:pic>
        <p:nvPicPr>
          <p:cNvPr id="20" name="bg object 20"/>
          <p:cNvPicPr/>
          <p:nvPr/>
        </p:nvPicPr>
        <p:blipFill>
          <a:blip r:embed="rId3" cstate="screen">
            <a:extLst>
              <a:ext uri="{28A0092B-C50C-407E-A947-70E740481C1C}">
                <a14:useLocalDpi xmlns:a14="http://schemas.microsoft.com/office/drawing/2010/main"/>
              </a:ext>
            </a:extLst>
          </a:blip>
          <a:stretch>
            <a:fillRect/>
          </a:stretch>
        </p:blipFill>
        <p:spPr>
          <a:xfrm>
            <a:off x="8545514" y="3968343"/>
            <a:ext cx="252244" cy="254000"/>
          </a:xfrm>
          <a:prstGeom prst="rect">
            <a:avLst/>
          </a:prstGeom>
        </p:spPr>
      </p:pic>
      <p:sp>
        <p:nvSpPr>
          <p:cNvPr id="21" name="bg object 21"/>
          <p:cNvSpPr/>
          <p:nvPr/>
        </p:nvSpPr>
        <p:spPr>
          <a:xfrm>
            <a:off x="9171622" y="4108056"/>
            <a:ext cx="820419" cy="368300"/>
          </a:xfrm>
          <a:custGeom>
            <a:avLst/>
            <a:gdLst/>
            <a:ahLst/>
            <a:cxnLst/>
            <a:rect l="l" t="t" r="r" b="b"/>
            <a:pathLst>
              <a:path w="820420" h="368300">
                <a:moveTo>
                  <a:pt x="346837" y="101600"/>
                </a:moveTo>
                <a:lnTo>
                  <a:pt x="58547" y="0"/>
                </a:lnTo>
                <a:lnTo>
                  <a:pt x="45110" y="50800"/>
                </a:lnTo>
                <a:lnTo>
                  <a:pt x="32105" y="101600"/>
                </a:lnTo>
                <a:lnTo>
                  <a:pt x="19964" y="152400"/>
                </a:lnTo>
                <a:lnTo>
                  <a:pt x="9118" y="203200"/>
                </a:lnTo>
                <a:lnTo>
                  <a:pt x="0" y="241300"/>
                </a:lnTo>
                <a:lnTo>
                  <a:pt x="301790" y="292100"/>
                </a:lnTo>
                <a:lnTo>
                  <a:pt x="310095" y="241300"/>
                </a:lnTo>
                <a:lnTo>
                  <a:pt x="320929" y="190500"/>
                </a:lnTo>
                <a:lnTo>
                  <a:pt x="333463" y="152400"/>
                </a:lnTo>
                <a:lnTo>
                  <a:pt x="346837" y="101600"/>
                </a:lnTo>
                <a:close/>
              </a:path>
              <a:path w="820420" h="368300">
                <a:moveTo>
                  <a:pt x="819797" y="266700"/>
                </a:moveTo>
                <a:lnTo>
                  <a:pt x="549529" y="165100"/>
                </a:lnTo>
                <a:lnTo>
                  <a:pt x="540524" y="165100"/>
                </a:lnTo>
                <a:lnTo>
                  <a:pt x="529755" y="203200"/>
                </a:lnTo>
                <a:lnTo>
                  <a:pt x="518566" y="241300"/>
                </a:lnTo>
                <a:lnTo>
                  <a:pt x="508215" y="292100"/>
                </a:lnTo>
                <a:lnTo>
                  <a:pt x="499986" y="330200"/>
                </a:lnTo>
                <a:lnTo>
                  <a:pt x="792772" y="368300"/>
                </a:lnTo>
                <a:lnTo>
                  <a:pt x="797623" y="342900"/>
                </a:lnTo>
                <a:lnTo>
                  <a:pt x="804595" y="317500"/>
                </a:lnTo>
                <a:lnTo>
                  <a:pt x="812406" y="292100"/>
                </a:lnTo>
                <a:lnTo>
                  <a:pt x="819797" y="266700"/>
                </a:lnTo>
                <a:close/>
              </a:path>
            </a:pathLst>
          </a:custGeom>
          <a:solidFill>
            <a:srgbClr val="FFFFFF">
              <a:alpha val="20391"/>
            </a:srgbClr>
          </a:solidFill>
        </p:spPr>
        <p:txBody>
          <a:bodyPr wrap="square" lIns="0" tIns="0" rIns="0" bIns="0" rtlCol="0"/>
          <a:lstStyle/>
          <a:p>
            <a:endParaRPr/>
          </a:p>
        </p:txBody>
      </p:sp>
      <p:pic>
        <p:nvPicPr>
          <p:cNvPr id="22" name="bg object 22"/>
          <p:cNvPicPr/>
          <p:nvPr/>
        </p:nvPicPr>
        <p:blipFill>
          <a:blip r:embed="rId4" cstate="screen">
            <a:extLst>
              <a:ext uri="{28A0092B-C50C-407E-A947-70E740481C1C}">
                <a14:useLocalDpi xmlns:a14="http://schemas.microsoft.com/office/drawing/2010/main"/>
              </a:ext>
            </a:extLst>
          </a:blip>
          <a:stretch>
            <a:fillRect/>
          </a:stretch>
        </p:blipFill>
        <p:spPr>
          <a:xfrm>
            <a:off x="8428399" y="4362043"/>
            <a:ext cx="135131" cy="139700"/>
          </a:xfrm>
          <a:prstGeom prst="rect">
            <a:avLst/>
          </a:prstGeom>
        </p:spPr>
      </p:pic>
      <p:sp>
        <p:nvSpPr>
          <p:cNvPr id="23" name="bg object 23"/>
          <p:cNvSpPr/>
          <p:nvPr/>
        </p:nvSpPr>
        <p:spPr>
          <a:xfrm>
            <a:off x="8667128" y="4400156"/>
            <a:ext cx="2821305" cy="1600200"/>
          </a:xfrm>
          <a:custGeom>
            <a:avLst/>
            <a:gdLst/>
            <a:ahLst/>
            <a:cxnLst/>
            <a:rect l="l" t="t" r="r" b="b"/>
            <a:pathLst>
              <a:path w="2821304" h="1600200">
                <a:moveTo>
                  <a:pt x="256743" y="838200"/>
                </a:moveTo>
                <a:lnTo>
                  <a:pt x="243814" y="787400"/>
                </a:lnTo>
                <a:lnTo>
                  <a:pt x="232168" y="736600"/>
                </a:lnTo>
                <a:lnTo>
                  <a:pt x="222046" y="698500"/>
                </a:lnTo>
                <a:lnTo>
                  <a:pt x="213652" y="647700"/>
                </a:lnTo>
                <a:lnTo>
                  <a:pt x="207200" y="596900"/>
                </a:lnTo>
                <a:lnTo>
                  <a:pt x="0" y="622300"/>
                </a:lnTo>
                <a:lnTo>
                  <a:pt x="5588" y="673100"/>
                </a:lnTo>
                <a:lnTo>
                  <a:pt x="13182" y="711200"/>
                </a:lnTo>
                <a:lnTo>
                  <a:pt x="22517" y="762000"/>
                </a:lnTo>
                <a:lnTo>
                  <a:pt x="33362" y="800100"/>
                </a:lnTo>
                <a:lnTo>
                  <a:pt x="45466" y="850900"/>
                </a:lnTo>
                <a:lnTo>
                  <a:pt x="58559" y="901700"/>
                </a:lnTo>
                <a:lnTo>
                  <a:pt x="256743" y="838200"/>
                </a:lnTo>
                <a:close/>
              </a:path>
              <a:path w="2821304" h="1600200">
                <a:moveTo>
                  <a:pt x="572058" y="50800"/>
                </a:moveTo>
                <a:lnTo>
                  <a:pt x="279273" y="0"/>
                </a:lnTo>
                <a:lnTo>
                  <a:pt x="272211" y="50800"/>
                </a:lnTo>
                <a:lnTo>
                  <a:pt x="267093" y="101600"/>
                </a:lnTo>
                <a:lnTo>
                  <a:pt x="263702" y="152400"/>
                </a:lnTo>
                <a:lnTo>
                  <a:pt x="261835" y="203200"/>
                </a:lnTo>
                <a:lnTo>
                  <a:pt x="261251" y="254000"/>
                </a:lnTo>
                <a:lnTo>
                  <a:pt x="261327" y="292100"/>
                </a:lnTo>
                <a:lnTo>
                  <a:pt x="261454" y="304800"/>
                </a:lnTo>
                <a:lnTo>
                  <a:pt x="261569" y="317500"/>
                </a:lnTo>
                <a:lnTo>
                  <a:pt x="261696" y="330200"/>
                </a:lnTo>
                <a:lnTo>
                  <a:pt x="261823" y="342900"/>
                </a:lnTo>
                <a:lnTo>
                  <a:pt x="263156" y="381000"/>
                </a:lnTo>
                <a:lnTo>
                  <a:pt x="265760" y="419100"/>
                </a:lnTo>
                <a:lnTo>
                  <a:pt x="563041" y="381000"/>
                </a:lnTo>
                <a:lnTo>
                  <a:pt x="560451" y="355600"/>
                </a:lnTo>
                <a:lnTo>
                  <a:pt x="559104" y="317500"/>
                </a:lnTo>
                <a:lnTo>
                  <a:pt x="558609" y="292100"/>
                </a:lnTo>
                <a:lnTo>
                  <a:pt x="558546" y="254000"/>
                </a:lnTo>
                <a:lnTo>
                  <a:pt x="559384" y="203200"/>
                </a:lnTo>
                <a:lnTo>
                  <a:pt x="561924" y="152400"/>
                </a:lnTo>
                <a:lnTo>
                  <a:pt x="566140" y="101600"/>
                </a:lnTo>
                <a:lnTo>
                  <a:pt x="572058" y="50800"/>
                </a:lnTo>
                <a:close/>
              </a:path>
              <a:path w="2821304" h="1600200">
                <a:moveTo>
                  <a:pt x="833310" y="685800"/>
                </a:moveTo>
                <a:lnTo>
                  <a:pt x="820369" y="635000"/>
                </a:lnTo>
                <a:lnTo>
                  <a:pt x="808736" y="584200"/>
                </a:lnTo>
                <a:lnTo>
                  <a:pt x="798614" y="546100"/>
                </a:lnTo>
                <a:lnTo>
                  <a:pt x="790219" y="495300"/>
                </a:lnTo>
                <a:lnTo>
                  <a:pt x="783767" y="444500"/>
                </a:lnTo>
                <a:lnTo>
                  <a:pt x="477469" y="482600"/>
                </a:lnTo>
                <a:lnTo>
                  <a:pt x="486854" y="533400"/>
                </a:lnTo>
                <a:lnTo>
                  <a:pt x="496989" y="584200"/>
                </a:lnTo>
                <a:lnTo>
                  <a:pt x="507873" y="635000"/>
                </a:lnTo>
                <a:lnTo>
                  <a:pt x="519506" y="685800"/>
                </a:lnTo>
                <a:lnTo>
                  <a:pt x="531888" y="736600"/>
                </a:lnTo>
                <a:lnTo>
                  <a:pt x="545033" y="774700"/>
                </a:lnTo>
                <a:lnTo>
                  <a:pt x="833310" y="685800"/>
                </a:lnTo>
                <a:close/>
              </a:path>
              <a:path w="2821304" h="1600200">
                <a:moveTo>
                  <a:pt x="909891" y="1295400"/>
                </a:moveTo>
                <a:lnTo>
                  <a:pt x="878141" y="1244600"/>
                </a:lnTo>
                <a:lnTo>
                  <a:pt x="847763" y="1206500"/>
                </a:lnTo>
                <a:lnTo>
                  <a:pt x="818794" y="1168400"/>
                </a:lnTo>
                <a:lnTo>
                  <a:pt x="791260" y="1117600"/>
                </a:lnTo>
                <a:lnTo>
                  <a:pt x="765187" y="1066800"/>
                </a:lnTo>
                <a:lnTo>
                  <a:pt x="740587" y="1028700"/>
                </a:lnTo>
                <a:lnTo>
                  <a:pt x="717511" y="977900"/>
                </a:lnTo>
                <a:lnTo>
                  <a:pt x="695985" y="927100"/>
                </a:lnTo>
                <a:lnTo>
                  <a:pt x="676021" y="876300"/>
                </a:lnTo>
                <a:lnTo>
                  <a:pt x="657644" y="838200"/>
                </a:lnTo>
                <a:lnTo>
                  <a:pt x="373862" y="927100"/>
                </a:lnTo>
                <a:lnTo>
                  <a:pt x="392531" y="977900"/>
                </a:lnTo>
                <a:lnTo>
                  <a:pt x="412483" y="1028700"/>
                </a:lnTo>
                <a:lnTo>
                  <a:pt x="433692" y="1079500"/>
                </a:lnTo>
                <a:lnTo>
                  <a:pt x="456107" y="1117600"/>
                </a:lnTo>
                <a:lnTo>
                  <a:pt x="479717" y="1168400"/>
                </a:lnTo>
                <a:lnTo>
                  <a:pt x="504494" y="1219200"/>
                </a:lnTo>
                <a:lnTo>
                  <a:pt x="530390" y="1257300"/>
                </a:lnTo>
                <a:lnTo>
                  <a:pt x="557377" y="1308100"/>
                </a:lnTo>
                <a:lnTo>
                  <a:pt x="585431" y="1346200"/>
                </a:lnTo>
                <a:lnTo>
                  <a:pt x="614514" y="1397000"/>
                </a:lnTo>
                <a:lnTo>
                  <a:pt x="644601" y="1435100"/>
                </a:lnTo>
                <a:lnTo>
                  <a:pt x="675665" y="1473200"/>
                </a:lnTo>
                <a:lnTo>
                  <a:pt x="909891" y="1295400"/>
                </a:lnTo>
                <a:close/>
              </a:path>
              <a:path w="2821304" h="1600200">
                <a:moveTo>
                  <a:pt x="972947" y="101600"/>
                </a:moveTo>
                <a:lnTo>
                  <a:pt x="671156" y="63500"/>
                </a:lnTo>
                <a:lnTo>
                  <a:pt x="665238" y="114300"/>
                </a:lnTo>
                <a:lnTo>
                  <a:pt x="661022" y="152400"/>
                </a:lnTo>
                <a:lnTo>
                  <a:pt x="658482" y="203200"/>
                </a:lnTo>
                <a:lnTo>
                  <a:pt x="657644" y="254000"/>
                </a:lnTo>
                <a:lnTo>
                  <a:pt x="657707" y="292100"/>
                </a:lnTo>
                <a:lnTo>
                  <a:pt x="658202" y="317500"/>
                </a:lnTo>
                <a:lnTo>
                  <a:pt x="659536" y="342900"/>
                </a:lnTo>
                <a:lnTo>
                  <a:pt x="662139" y="381000"/>
                </a:lnTo>
                <a:lnTo>
                  <a:pt x="968438" y="355600"/>
                </a:lnTo>
                <a:lnTo>
                  <a:pt x="965835" y="330200"/>
                </a:lnTo>
                <a:lnTo>
                  <a:pt x="964501" y="304800"/>
                </a:lnTo>
                <a:lnTo>
                  <a:pt x="964006" y="279400"/>
                </a:lnTo>
                <a:lnTo>
                  <a:pt x="963942" y="254000"/>
                </a:lnTo>
                <a:lnTo>
                  <a:pt x="964717" y="215900"/>
                </a:lnTo>
                <a:lnTo>
                  <a:pt x="966749" y="177800"/>
                </a:lnTo>
                <a:lnTo>
                  <a:pt x="969645" y="139700"/>
                </a:lnTo>
                <a:lnTo>
                  <a:pt x="972947" y="101600"/>
                </a:lnTo>
                <a:close/>
              </a:path>
              <a:path w="2821304" h="1600200">
                <a:moveTo>
                  <a:pt x="1225194" y="1028700"/>
                </a:moveTo>
                <a:lnTo>
                  <a:pt x="1197114" y="1003300"/>
                </a:lnTo>
                <a:lnTo>
                  <a:pt x="1170368" y="952500"/>
                </a:lnTo>
                <a:lnTo>
                  <a:pt x="1144981" y="914400"/>
                </a:lnTo>
                <a:lnTo>
                  <a:pt x="1121029" y="876300"/>
                </a:lnTo>
                <a:lnTo>
                  <a:pt x="1098550" y="838200"/>
                </a:lnTo>
                <a:lnTo>
                  <a:pt x="1077607" y="787400"/>
                </a:lnTo>
                <a:lnTo>
                  <a:pt x="1058240" y="749300"/>
                </a:lnTo>
                <a:lnTo>
                  <a:pt x="1040511" y="698500"/>
                </a:lnTo>
                <a:lnTo>
                  <a:pt x="752233" y="800100"/>
                </a:lnTo>
                <a:lnTo>
                  <a:pt x="769251" y="850900"/>
                </a:lnTo>
                <a:lnTo>
                  <a:pt x="787831" y="889000"/>
                </a:lnTo>
                <a:lnTo>
                  <a:pt x="807935" y="939800"/>
                </a:lnTo>
                <a:lnTo>
                  <a:pt x="829487" y="977900"/>
                </a:lnTo>
                <a:lnTo>
                  <a:pt x="852449" y="1028700"/>
                </a:lnTo>
                <a:lnTo>
                  <a:pt x="876769" y="1066800"/>
                </a:lnTo>
                <a:lnTo>
                  <a:pt x="902385" y="1104900"/>
                </a:lnTo>
                <a:lnTo>
                  <a:pt x="929233" y="1143000"/>
                </a:lnTo>
                <a:lnTo>
                  <a:pt x="957275" y="1193800"/>
                </a:lnTo>
                <a:lnTo>
                  <a:pt x="986459" y="1231900"/>
                </a:lnTo>
                <a:lnTo>
                  <a:pt x="1225194" y="1028700"/>
                </a:lnTo>
                <a:close/>
              </a:path>
              <a:path w="2821304" h="1600200">
                <a:moveTo>
                  <a:pt x="1310779" y="1295400"/>
                </a:moveTo>
                <a:lnTo>
                  <a:pt x="1279740" y="1270000"/>
                </a:lnTo>
                <a:lnTo>
                  <a:pt x="1248283" y="1231900"/>
                </a:lnTo>
                <a:lnTo>
                  <a:pt x="1217663" y="1193800"/>
                </a:lnTo>
                <a:lnTo>
                  <a:pt x="1189164" y="1168400"/>
                </a:lnTo>
                <a:lnTo>
                  <a:pt x="950429" y="1358900"/>
                </a:lnTo>
                <a:lnTo>
                  <a:pt x="980694" y="1397000"/>
                </a:lnTo>
                <a:lnTo>
                  <a:pt x="1012050" y="1435100"/>
                </a:lnTo>
                <a:lnTo>
                  <a:pt x="1044473" y="1460500"/>
                </a:lnTo>
                <a:lnTo>
                  <a:pt x="1077988" y="1498600"/>
                </a:lnTo>
                <a:lnTo>
                  <a:pt x="1112583" y="1524000"/>
                </a:lnTo>
                <a:lnTo>
                  <a:pt x="1310779" y="1295400"/>
                </a:lnTo>
                <a:close/>
              </a:path>
              <a:path w="2821304" h="1600200">
                <a:moveTo>
                  <a:pt x="1319784" y="533400"/>
                </a:moveTo>
                <a:lnTo>
                  <a:pt x="1309789" y="495300"/>
                </a:lnTo>
                <a:lnTo>
                  <a:pt x="1300645" y="469900"/>
                </a:lnTo>
                <a:lnTo>
                  <a:pt x="1293177" y="431800"/>
                </a:lnTo>
                <a:lnTo>
                  <a:pt x="1288249" y="393700"/>
                </a:lnTo>
                <a:lnTo>
                  <a:pt x="1004481" y="419100"/>
                </a:lnTo>
                <a:lnTo>
                  <a:pt x="995464" y="419100"/>
                </a:lnTo>
                <a:lnTo>
                  <a:pt x="1003134" y="469900"/>
                </a:lnTo>
                <a:lnTo>
                  <a:pt x="1012926" y="520700"/>
                </a:lnTo>
                <a:lnTo>
                  <a:pt x="1025245" y="584200"/>
                </a:lnTo>
                <a:lnTo>
                  <a:pt x="1040511" y="635000"/>
                </a:lnTo>
                <a:lnTo>
                  <a:pt x="1319784" y="533400"/>
                </a:lnTo>
                <a:close/>
              </a:path>
              <a:path w="2821304" h="1600200">
                <a:moveTo>
                  <a:pt x="1364830" y="165100"/>
                </a:moveTo>
                <a:lnTo>
                  <a:pt x="1072045" y="127000"/>
                </a:lnTo>
                <a:lnTo>
                  <a:pt x="1068743" y="152400"/>
                </a:lnTo>
                <a:lnTo>
                  <a:pt x="1065847" y="190500"/>
                </a:lnTo>
                <a:lnTo>
                  <a:pt x="1063815" y="228600"/>
                </a:lnTo>
                <a:lnTo>
                  <a:pt x="1063739" y="279400"/>
                </a:lnTo>
                <a:lnTo>
                  <a:pt x="1066838" y="317500"/>
                </a:lnTo>
                <a:lnTo>
                  <a:pt x="1067536" y="342900"/>
                </a:lnTo>
                <a:lnTo>
                  <a:pt x="1076553" y="342900"/>
                </a:lnTo>
                <a:lnTo>
                  <a:pt x="1360322" y="304800"/>
                </a:lnTo>
                <a:lnTo>
                  <a:pt x="1360398" y="228600"/>
                </a:lnTo>
                <a:lnTo>
                  <a:pt x="1360893" y="215900"/>
                </a:lnTo>
                <a:lnTo>
                  <a:pt x="1362227" y="190500"/>
                </a:lnTo>
                <a:lnTo>
                  <a:pt x="1364830" y="165100"/>
                </a:lnTo>
                <a:close/>
              </a:path>
              <a:path w="2821304" h="1600200">
                <a:moveTo>
                  <a:pt x="1531493" y="787400"/>
                </a:moveTo>
                <a:lnTo>
                  <a:pt x="1503311" y="749300"/>
                </a:lnTo>
                <a:lnTo>
                  <a:pt x="1477949" y="711200"/>
                </a:lnTo>
                <a:lnTo>
                  <a:pt x="1454950" y="660400"/>
                </a:lnTo>
                <a:lnTo>
                  <a:pt x="1433906" y="622300"/>
                </a:lnTo>
                <a:lnTo>
                  <a:pt x="1414373" y="571500"/>
                </a:lnTo>
                <a:lnTo>
                  <a:pt x="1130604" y="673100"/>
                </a:lnTo>
                <a:lnTo>
                  <a:pt x="1150721" y="723900"/>
                </a:lnTo>
                <a:lnTo>
                  <a:pt x="1172413" y="762000"/>
                </a:lnTo>
                <a:lnTo>
                  <a:pt x="1195603" y="812800"/>
                </a:lnTo>
                <a:lnTo>
                  <a:pt x="1220216" y="850900"/>
                </a:lnTo>
                <a:lnTo>
                  <a:pt x="1246162" y="889000"/>
                </a:lnTo>
                <a:lnTo>
                  <a:pt x="1273378" y="939800"/>
                </a:lnTo>
                <a:lnTo>
                  <a:pt x="1301762" y="977900"/>
                </a:lnTo>
                <a:lnTo>
                  <a:pt x="1328788" y="952500"/>
                </a:lnTo>
                <a:lnTo>
                  <a:pt x="1531493" y="787400"/>
                </a:lnTo>
                <a:close/>
              </a:path>
              <a:path w="2821304" h="1600200">
                <a:moveTo>
                  <a:pt x="1545005" y="1333500"/>
                </a:moveTo>
                <a:lnTo>
                  <a:pt x="1517980" y="1320800"/>
                </a:lnTo>
                <a:lnTo>
                  <a:pt x="1490954" y="1295400"/>
                </a:lnTo>
                <a:lnTo>
                  <a:pt x="1463929" y="1282700"/>
                </a:lnTo>
                <a:lnTo>
                  <a:pt x="1436903" y="1257300"/>
                </a:lnTo>
                <a:lnTo>
                  <a:pt x="1238707" y="1485900"/>
                </a:lnTo>
                <a:lnTo>
                  <a:pt x="1272628" y="1511300"/>
                </a:lnTo>
                <a:lnTo>
                  <a:pt x="1307401" y="1549400"/>
                </a:lnTo>
                <a:lnTo>
                  <a:pt x="1343850" y="1574800"/>
                </a:lnTo>
                <a:lnTo>
                  <a:pt x="1382839" y="1600200"/>
                </a:lnTo>
                <a:lnTo>
                  <a:pt x="1545005" y="1333500"/>
                </a:lnTo>
                <a:close/>
              </a:path>
              <a:path w="2821304" h="1600200">
                <a:moveTo>
                  <a:pt x="1644103" y="914400"/>
                </a:moveTo>
                <a:lnTo>
                  <a:pt x="1624609" y="889000"/>
                </a:lnTo>
                <a:lnTo>
                  <a:pt x="1606372" y="876300"/>
                </a:lnTo>
                <a:lnTo>
                  <a:pt x="1588998" y="850900"/>
                </a:lnTo>
                <a:lnTo>
                  <a:pt x="1572031" y="838200"/>
                </a:lnTo>
                <a:lnTo>
                  <a:pt x="1369339" y="1003300"/>
                </a:lnTo>
                <a:lnTo>
                  <a:pt x="1342313" y="1016000"/>
                </a:lnTo>
                <a:lnTo>
                  <a:pt x="1369402" y="1054100"/>
                </a:lnTo>
                <a:lnTo>
                  <a:pt x="1396923" y="1079500"/>
                </a:lnTo>
                <a:lnTo>
                  <a:pt x="1425282" y="1104900"/>
                </a:lnTo>
                <a:lnTo>
                  <a:pt x="1454912" y="1143000"/>
                </a:lnTo>
                <a:lnTo>
                  <a:pt x="1477441" y="1117600"/>
                </a:lnTo>
                <a:lnTo>
                  <a:pt x="1644103" y="914400"/>
                </a:lnTo>
                <a:close/>
              </a:path>
              <a:path w="2821304" h="1600200">
                <a:moveTo>
                  <a:pt x="1950402" y="1104900"/>
                </a:moveTo>
                <a:lnTo>
                  <a:pt x="1913242" y="1079500"/>
                </a:lnTo>
                <a:lnTo>
                  <a:pt x="1838921" y="1054100"/>
                </a:lnTo>
                <a:lnTo>
                  <a:pt x="1801761" y="1028700"/>
                </a:lnTo>
                <a:lnTo>
                  <a:pt x="1644103" y="1282700"/>
                </a:lnTo>
                <a:lnTo>
                  <a:pt x="1730870" y="1333500"/>
                </a:lnTo>
                <a:lnTo>
                  <a:pt x="1774799" y="1346200"/>
                </a:lnTo>
                <a:lnTo>
                  <a:pt x="1819376" y="1371600"/>
                </a:lnTo>
                <a:lnTo>
                  <a:pt x="1864817" y="1384300"/>
                </a:lnTo>
                <a:lnTo>
                  <a:pt x="1869325" y="1371600"/>
                </a:lnTo>
                <a:lnTo>
                  <a:pt x="1950402" y="1104900"/>
                </a:lnTo>
                <a:close/>
              </a:path>
              <a:path w="2821304" h="1600200">
                <a:moveTo>
                  <a:pt x="2310752" y="1320800"/>
                </a:moveTo>
                <a:lnTo>
                  <a:pt x="2306243" y="1295400"/>
                </a:lnTo>
                <a:lnTo>
                  <a:pt x="2283726" y="1130300"/>
                </a:lnTo>
                <a:lnTo>
                  <a:pt x="2155914" y="1130300"/>
                </a:lnTo>
                <a:lnTo>
                  <a:pt x="2118258" y="1117600"/>
                </a:lnTo>
                <a:lnTo>
                  <a:pt x="2081034" y="1117600"/>
                </a:lnTo>
                <a:lnTo>
                  <a:pt x="2031479" y="1282700"/>
                </a:lnTo>
                <a:lnTo>
                  <a:pt x="2026970" y="1295400"/>
                </a:lnTo>
                <a:lnTo>
                  <a:pt x="2128888" y="1320800"/>
                </a:lnTo>
                <a:lnTo>
                  <a:pt x="2310752" y="1320800"/>
                </a:lnTo>
                <a:close/>
              </a:path>
              <a:path w="2821304" h="1600200">
                <a:moveTo>
                  <a:pt x="2779204" y="1333500"/>
                </a:moveTo>
                <a:lnTo>
                  <a:pt x="2653080" y="1066800"/>
                </a:lnTo>
                <a:lnTo>
                  <a:pt x="2606129" y="1092200"/>
                </a:lnTo>
                <a:lnTo>
                  <a:pt x="2405342" y="1143000"/>
                </a:lnTo>
                <a:lnTo>
                  <a:pt x="2441384" y="1409700"/>
                </a:lnTo>
                <a:lnTo>
                  <a:pt x="2445880" y="1435100"/>
                </a:lnTo>
                <a:lnTo>
                  <a:pt x="2495778" y="1435100"/>
                </a:lnTo>
                <a:lnTo>
                  <a:pt x="2641396" y="1397000"/>
                </a:lnTo>
                <a:lnTo>
                  <a:pt x="2688310" y="1371600"/>
                </a:lnTo>
                <a:lnTo>
                  <a:pt x="2734272" y="1358900"/>
                </a:lnTo>
                <a:lnTo>
                  <a:pt x="2779204" y="1333500"/>
                </a:lnTo>
                <a:close/>
              </a:path>
              <a:path w="2821304" h="1600200">
                <a:moveTo>
                  <a:pt x="2821063" y="952500"/>
                </a:moveTo>
                <a:lnTo>
                  <a:pt x="2803423" y="965200"/>
                </a:lnTo>
                <a:lnTo>
                  <a:pt x="2784297" y="990600"/>
                </a:lnTo>
                <a:lnTo>
                  <a:pt x="2764917" y="1003300"/>
                </a:lnTo>
                <a:lnTo>
                  <a:pt x="2745219" y="1016000"/>
                </a:lnTo>
                <a:lnTo>
                  <a:pt x="2725153" y="1028700"/>
                </a:lnTo>
                <a:lnTo>
                  <a:pt x="2819743" y="1231900"/>
                </a:lnTo>
                <a:lnTo>
                  <a:pt x="2821063" y="1231900"/>
                </a:lnTo>
                <a:lnTo>
                  <a:pt x="2821063" y="952500"/>
                </a:lnTo>
                <a:close/>
              </a:path>
            </a:pathLst>
          </a:custGeom>
          <a:solidFill>
            <a:srgbClr val="FFFFFF">
              <a:alpha val="20391"/>
            </a:srgbClr>
          </a:solidFill>
        </p:spPr>
        <p:txBody>
          <a:bodyPr wrap="square" lIns="0" tIns="0" rIns="0" bIns="0" rtlCol="0"/>
          <a:lstStyle/>
          <a:p>
            <a:endParaRPr/>
          </a:p>
        </p:txBody>
      </p:sp>
      <p:pic>
        <p:nvPicPr>
          <p:cNvPr id="24" name="bg object 24"/>
          <p:cNvPicPr/>
          <p:nvPr/>
        </p:nvPicPr>
        <p:blipFill>
          <a:blip r:embed="rId5" cstate="screen">
            <a:extLst>
              <a:ext uri="{28A0092B-C50C-407E-A947-70E740481C1C}">
                <a14:useLocalDpi xmlns:a14="http://schemas.microsoft.com/office/drawing/2010/main"/>
              </a:ext>
            </a:extLst>
          </a:blip>
          <a:stretch>
            <a:fillRect/>
          </a:stretch>
        </p:blipFill>
        <p:spPr>
          <a:xfrm>
            <a:off x="8595064" y="5682844"/>
            <a:ext cx="157650" cy="165100"/>
          </a:xfrm>
          <a:prstGeom prst="rect">
            <a:avLst/>
          </a:prstGeom>
        </p:spPr>
      </p:pic>
      <p:sp>
        <p:nvSpPr>
          <p:cNvPr id="25" name="bg object 25"/>
          <p:cNvSpPr/>
          <p:nvPr/>
        </p:nvSpPr>
        <p:spPr>
          <a:xfrm>
            <a:off x="9644583" y="5771756"/>
            <a:ext cx="1844039" cy="558800"/>
          </a:xfrm>
          <a:custGeom>
            <a:avLst/>
            <a:gdLst/>
            <a:ahLst/>
            <a:cxnLst/>
            <a:rect l="l" t="t" r="r" b="b"/>
            <a:pathLst>
              <a:path w="1844040" h="558800">
                <a:moveTo>
                  <a:pt x="351332" y="304800"/>
                </a:moveTo>
                <a:lnTo>
                  <a:pt x="270827" y="254000"/>
                </a:lnTo>
                <a:lnTo>
                  <a:pt x="231622" y="228600"/>
                </a:lnTo>
                <a:lnTo>
                  <a:pt x="193687" y="190500"/>
                </a:lnTo>
                <a:lnTo>
                  <a:pt x="0" y="419100"/>
                </a:lnTo>
                <a:lnTo>
                  <a:pt x="37871" y="444500"/>
                </a:lnTo>
                <a:lnTo>
                  <a:pt x="75958" y="482600"/>
                </a:lnTo>
                <a:lnTo>
                  <a:pt x="114477" y="508000"/>
                </a:lnTo>
                <a:lnTo>
                  <a:pt x="153644" y="533400"/>
                </a:lnTo>
                <a:lnTo>
                  <a:pt x="193687" y="558800"/>
                </a:lnTo>
                <a:lnTo>
                  <a:pt x="351332" y="304800"/>
                </a:lnTo>
                <a:close/>
              </a:path>
              <a:path w="1844040" h="558800">
                <a:moveTo>
                  <a:pt x="860336" y="114300"/>
                </a:moveTo>
                <a:lnTo>
                  <a:pt x="809523" y="88900"/>
                </a:lnTo>
                <a:lnTo>
                  <a:pt x="759790" y="63500"/>
                </a:lnTo>
                <a:lnTo>
                  <a:pt x="711149" y="50800"/>
                </a:lnTo>
                <a:lnTo>
                  <a:pt x="663587" y="25400"/>
                </a:lnTo>
                <a:lnTo>
                  <a:pt x="617093" y="0"/>
                </a:lnTo>
                <a:lnTo>
                  <a:pt x="454939" y="254000"/>
                </a:lnTo>
                <a:lnTo>
                  <a:pt x="541083" y="304800"/>
                </a:lnTo>
                <a:lnTo>
                  <a:pt x="585190" y="330200"/>
                </a:lnTo>
                <a:lnTo>
                  <a:pt x="630072" y="342900"/>
                </a:lnTo>
                <a:lnTo>
                  <a:pt x="675830" y="368300"/>
                </a:lnTo>
                <a:lnTo>
                  <a:pt x="722528" y="381000"/>
                </a:lnTo>
                <a:lnTo>
                  <a:pt x="770242" y="406400"/>
                </a:lnTo>
                <a:lnTo>
                  <a:pt x="860336" y="114300"/>
                </a:lnTo>
                <a:close/>
              </a:path>
              <a:path w="1844040" h="558800">
                <a:moveTo>
                  <a:pt x="1463929" y="482600"/>
                </a:moveTo>
                <a:lnTo>
                  <a:pt x="1418882" y="177800"/>
                </a:lnTo>
                <a:lnTo>
                  <a:pt x="1176743" y="177800"/>
                </a:lnTo>
                <a:lnTo>
                  <a:pt x="1124077" y="165100"/>
                </a:lnTo>
                <a:lnTo>
                  <a:pt x="1071943" y="165100"/>
                </a:lnTo>
                <a:lnTo>
                  <a:pt x="918895" y="127000"/>
                </a:lnTo>
                <a:lnTo>
                  <a:pt x="828802" y="419100"/>
                </a:lnTo>
                <a:lnTo>
                  <a:pt x="1025931" y="469900"/>
                </a:lnTo>
                <a:lnTo>
                  <a:pt x="1076604" y="469900"/>
                </a:lnTo>
                <a:lnTo>
                  <a:pt x="1127760" y="482600"/>
                </a:lnTo>
                <a:lnTo>
                  <a:pt x="1463929" y="482600"/>
                </a:lnTo>
                <a:close/>
              </a:path>
              <a:path w="1844040" h="558800">
                <a:moveTo>
                  <a:pt x="1843608" y="152400"/>
                </a:moveTo>
                <a:lnTo>
                  <a:pt x="1819770" y="101600"/>
                </a:lnTo>
                <a:lnTo>
                  <a:pt x="1774355" y="127000"/>
                </a:lnTo>
                <a:lnTo>
                  <a:pt x="1585163" y="177800"/>
                </a:lnTo>
                <a:lnTo>
                  <a:pt x="1535988" y="190500"/>
                </a:lnTo>
                <a:lnTo>
                  <a:pt x="1567522" y="419100"/>
                </a:lnTo>
                <a:lnTo>
                  <a:pt x="1612912" y="419100"/>
                </a:lnTo>
                <a:lnTo>
                  <a:pt x="1746008" y="381000"/>
                </a:lnTo>
                <a:lnTo>
                  <a:pt x="1843608" y="342900"/>
                </a:lnTo>
                <a:lnTo>
                  <a:pt x="1843608" y="152400"/>
                </a:lnTo>
                <a:close/>
              </a:path>
            </a:pathLst>
          </a:custGeom>
          <a:solidFill>
            <a:srgbClr val="FFFFFF">
              <a:alpha val="20391"/>
            </a:srgbClr>
          </a:solidFill>
        </p:spPr>
        <p:txBody>
          <a:bodyPr wrap="square" lIns="0" tIns="0" rIns="0" bIns="0" rtlCol="0"/>
          <a:lstStyle/>
          <a:p>
            <a:endParaRPr/>
          </a:p>
        </p:txBody>
      </p:sp>
      <p:pic>
        <p:nvPicPr>
          <p:cNvPr id="26" name="bg object 26"/>
          <p:cNvPicPr/>
          <p:nvPr/>
        </p:nvPicPr>
        <p:blipFill>
          <a:blip r:embed="rId6" cstate="screen">
            <a:extLst>
              <a:ext uri="{28A0092B-C50C-407E-A947-70E740481C1C}">
                <a14:useLocalDpi xmlns:a14="http://schemas.microsoft.com/office/drawing/2010/main"/>
              </a:ext>
            </a:extLst>
          </a:blip>
          <a:stretch>
            <a:fillRect/>
          </a:stretch>
        </p:blipFill>
        <p:spPr>
          <a:xfrm>
            <a:off x="8077057" y="4600376"/>
            <a:ext cx="130629" cy="139415"/>
          </a:xfrm>
          <a:prstGeom prst="rect">
            <a:avLst/>
          </a:prstGeom>
        </p:spPr>
      </p:pic>
      <p:pic>
        <p:nvPicPr>
          <p:cNvPr id="27" name="bg object 27"/>
          <p:cNvPicPr/>
          <p:nvPr/>
        </p:nvPicPr>
        <p:blipFill>
          <a:blip r:embed="rId7" cstate="screen">
            <a:extLst>
              <a:ext uri="{28A0092B-C50C-407E-A947-70E740481C1C}">
                <a14:useLocalDpi xmlns:a14="http://schemas.microsoft.com/office/drawing/2010/main"/>
              </a:ext>
            </a:extLst>
          </a:blip>
          <a:stretch>
            <a:fillRect/>
          </a:stretch>
        </p:blipFill>
        <p:spPr>
          <a:xfrm>
            <a:off x="9613057" y="2140366"/>
            <a:ext cx="153149" cy="152907"/>
          </a:xfrm>
          <a:prstGeom prst="rect">
            <a:avLst/>
          </a:prstGeom>
        </p:spPr>
      </p:pic>
      <p:pic>
        <p:nvPicPr>
          <p:cNvPr id="28" name="bg object 28"/>
          <p:cNvPicPr/>
          <p:nvPr/>
        </p:nvPicPr>
        <p:blipFill>
          <a:blip r:embed="rId8" cstate="screen">
            <a:extLst>
              <a:ext uri="{28A0092B-C50C-407E-A947-70E740481C1C}">
                <a14:useLocalDpi xmlns:a14="http://schemas.microsoft.com/office/drawing/2010/main"/>
              </a:ext>
            </a:extLst>
          </a:blip>
          <a:stretch>
            <a:fillRect/>
          </a:stretch>
        </p:blipFill>
        <p:spPr>
          <a:xfrm>
            <a:off x="238772" y="2626826"/>
            <a:ext cx="7708195" cy="3396829"/>
          </a:xfrm>
          <a:prstGeom prst="rect">
            <a:avLst/>
          </a:prstGeom>
        </p:spPr>
      </p:pic>
      <p:sp>
        <p:nvSpPr>
          <p:cNvPr id="2" name="Holder 2"/>
          <p:cNvSpPr>
            <a:spLocks noGrp="1"/>
          </p:cNvSpPr>
          <p:nvPr>
            <p:ph type="ctrTitle"/>
          </p:nvPr>
        </p:nvSpPr>
        <p:spPr>
          <a:xfrm>
            <a:off x="6780085" y="278891"/>
            <a:ext cx="1876425" cy="2219960"/>
          </a:xfrm>
          <a:prstGeom prst="rect">
            <a:avLst/>
          </a:prstGeom>
        </p:spPr>
        <p:txBody>
          <a:bodyPr wrap="square" lIns="0" tIns="0" rIns="0" bIns="0">
            <a:spAutoFit/>
          </a:bodyPr>
          <a:lstStyle>
            <a:lvl1pPr>
              <a:defRPr sz="3700" b="1" i="0">
                <a:solidFill>
                  <a:srgbClr val="09465E"/>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600" b="0" i="0">
                <a:solidFill>
                  <a:srgbClr val="09465E"/>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73592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1998" y="6858000"/>
                </a:moveTo>
                <a:lnTo>
                  <a:pt x="0" y="6858000"/>
                </a:lnTo>
                <a:lnTo>
                  <a:pt x="0" y="0"/>
                </a:lnTo>
                <a:lnTo>
                  <a:pt x="12191998" y="0"/>
                </a:lnTo>
                <a:lnTo>
                  <a:pt x="12191998" y="6858000"/>
                </a:lnTo>
                <a:close/>
              </a:path>
            </a:pathLst>
          </a:custGeom>
          <a:solidFill>
            <a:srgbClr val="09465E"/>
          </a:solidFill>
        </p:spPr>
        <p:txBody>
          <a:bodyPr wrap="square" lIns="0" tIns="0" rIns="0" bIns="0" rtlCol="0"/>
          <a:lstStyle/>
          <a:p>
            <a:endParaRPr/>
          </a:p>
        </p:txBody>
      </p:sp>
      <p:sp>
        <p:nvSpPr>
          <p:cNvPr id="17" name="bg object 17"/>
          <p:cNvSpPr/>
          <p:nvPr/>
        </p:nvSpPr>
        <p:spPr>
          <a:xfrm>
            <a:off x="473481" y="358482"/>
            <a:ext cx="10911205"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endParaRPr/>
          </a:p>
        </p:txBody>
      </p:sp>
      <p:pic>
        <p:nvPicPr>
          <p:cNvPr id="18" name="bg object 18"/>
          <p:cNvPicPr/>
          <p:nvPr/>
        </p:nvPicPr>
        <p:blipFill>
          <a:blip r:embed="rId2" cstate="screen">
            <a:extLst>
              <a:ext uri="{28A0092B-C50C-407E-A947-70E740481C1C}">
                <a14:useLocalDpi xmlns:a14="http://schemas.microsoft.com/office/drawing/2010/main"/>
              </a:ext>
            </a:extLst>
          </a:blip>
          <a:stretch>
            <a:fillRect/>
          </a:stretch>
        </p:blipFill>
        <p:spPr>
          <a:xfrm>
            <a:off x="5140550" y="1190379"/>
            <a:ext cx="1054299" cy="1054299"/>
          </a:xfrm>
          <a:prstGeom prst="rect">
            <a:avLst/>
          </a:prstGeom>
        </p:spPr>
      </p:pic>
      <p:pic>
        <p:nvPicPr>
          <p:cNvPr id="19" name="bg object 19"/>
          <p:cNvPicPr/>
          <p:nvPr/>
        </p:nvPicPr>
        <p:blipFill>
          <a:blip r:embed="rId3" cstate="screen">
            <a:extLst>
              <a:ext uri="{28A0092B-C50C-407E-A947-70E740481C1C}">
                <a14:useLocalDpi xmlns:a14="http://schemas.microsoft.com/office/drawing/2010/main"/>
              </a:ext>
            </a:extLst>
          </a:blip>
          <a:stretch>
            <a:fillRect/>
          </a:stretch>
        </p:blipFill>
        <p:spPr>
          <a:xfrm>
            <a:off x="10262048" y="875317"/>
            <a:ext cx="986148" cy="986149"/>
          </a:xfrm>
          <a:prstGeom prst="rect">
            <a:avLst/>
          </a:prstGeom>
        </p:spPr>
      </p:pic>
      <p:pic>
        <p:nvPicPr>
          <p:cNvPr id="20" name="bg object 20"/>
          <p:cNvPicPr/>
          <p:nvPr/>
        </p:nvPicPr>
        <p:blipFill>
          <a:blip r:embed="rId4" cstate="screen">
            <a:extLst>
              <a:ext uri="{28A0092B-C50C-407E-A947-70E740481C1C}">
                <a14:useLocalDpi xmlns:a14="http://schemas.microsoft.com/office/drawing/2010/main"/>
              </a:ext>
            </a:extLst>
          </a:blip>
          <a:stretch>
            <a:fillRect/>
          </a:stretch>
        </p:blipFill>
        <p:spPr>
          <a:xfrm>
            <a:off x="10525421" y="3648042"/>
            <a:ext cx="625899" cy="669149"/>
          </a:xfrm>
          <a:prstGeom prst="rect">
            <a:avLst/>
          </a:prstGeom>
        </p:spPr>
      </p:pic>
      <p:pic>
        <p:nvPicPr>
          <p:cNvPr id="21" name="bg object 21"/>
          <p:cNvPicPr/>
          <p:nvPr/>
        </p:nvPicPr>
        <p:blipFill>
          <a:blip r:embed="rId5" cstate="screen">
            <a:extLst>
              <a:ext uri="{28A0092B-C50C-407E-A947-70E740481C1C}">
                <a14:useLocalDpi xmlns:a14="http://schemas.microsoft.com/office/drawing/2010/main"/>
              </a:ext>
            </a:extLst>
          </a:blip>
          <a:stretch>
            <a:fillRect/>
          </a:stretch>
        </p:blipFill>
        <p:spPr>
          <a:xfrm>
            <a:off x="5265850" y="3215879"/>
            <a:ext cx="803699" cy="803699"/>
          </a:xfrm>
          <a:prstGeom prst="rect">
            <a:avLst/>
          </a:prstGeom>
        </p:spPr>
      </p:pic>
      <p:pic>
        <p:nvPicPr>
          <p:cNvPr id="22" name="bg object 22"/>
          <p:cNvPicPr/>
          <p:nvPr/>
        </p:nvPicPr>
        <p:blipFill>
          <a:blip r:embed="rId6" cstate="screen">
            <a:extLst>
              <a:ext uri="{28A0092B-C50C-407E-A947-70E740481C1C}">
                <a14:useLocalDpi xmlns:a14="http://schemas.microsoft.com/office/drawing/2010/main"/>
              </a:ext>
            </a:extLst>
          </a:blip>
          <a:stretch>
            <a:fillRect/>
          </a:stretch>
        </p:blipFill>
        <p:spPr>
          <a:xfrm>
            <a:off x="5283325" y="4711267"/>
            <a:ext cx="911524" cy="911524"/>
          </a:xfrm>
          <a:prstGeom prst="rect">
            <a:avLst/>
          </a:prstGeom>
        </p:spPr>
      </p:pic>
      <p:sp>
        <p:nvSpPr>
          <p:cNvPr id="2" name="Holder 2"/>
          <p:cNvSpPr>
            <a:spLocks noGrp="1"/>
          </p:cNvSpPr>
          <p:nvPr>
            <p:ph type="title"/>
          </p:nvPr>
        </p:nvSpPr>
        <p:spPr/>
        <p:txBody>
          <a:bodyPr lIns="0" tIns="0" rIns="0" bIns="0"/>
          <a:lstStyle>
            <a:lvl1pPr>
              <a:defRPr sz="3700" b="1" i="0">
                <a:solidFill>
                  <a:srgbClr val="09465E"/>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675754" y="1610791"/>
            <a:ext cx="4410709" cy="3575685"/>
          </a:xfrm>
          <a:prstGeom prst="rect">
            <a:avLst/>
          </a:prstGeom>
        </p:spPr>
        <p:txBody>
          <a:bodyPr wrap="square" lIns="0" tIns="0" rIns="0" bIns="0">
            <a:spAutoFit/>
          </a:bodyPr>
          <a:lstStyle>
            <a:lvl1pPr>
              <a:defRPr sz="2450" b="1" i="0">
                <a:solidFill>
                  <a:srgbClr val="09465E"/>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7/7/2025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00" b="1" i="0">
                <a:solidFill>
                  <a:srgbClr val="09465E"/>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600" b="0" i="0">
                <a:solidFill>
                  <a:srgbClr val="09465E"/>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5492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1998" y="6858000"/>
                </a:moveTo>
                <a:lnTo>
                  <a:pt x="0" y="6858000"/>
                </a:lnTo>
                <a:lnTo>
                  <a:pt x="0" y="0"/>
                </a:lnTo>
                <a:lnTo>
                  <a:pt x="12191998" y="0"/>
                </a:lnTo>
                <a:lnTo>
                  <a:pt x="12191998" y="6858000"/>
                </a:lnTo>
                <a:close/>
              </a:path>
            </a:pathLst>
          </a:custGeom>
          <a:solidFill>
            <a:srgbClr val="09465E"/>
          </a:solidFill>
        </p:spPr>
        <p:txBody>
          <a:bodyPr wrap="square" lIns="0" tIns="0" rIns="0" bIns="0" rtlCol="0"/>
          <a:lstStyle/>
          <a:p>
            <a:endParaRPr/>
          </a:p>
        </p:txBody>
      </p:sp>
      <p:sp>
        <p:nvSpPr>
          <p:cNvPr id="17" name="bg object 17"/>
          <p:cNvSpPr/>
          <p:nvPr/>
        </p:nvSpPr>
        <p:spPr>
          <a:xfrm>
            <a:off x="473481" y="358482"/>
            <a:ext cx="10911205"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endParaRPr/>
          </a:p>
        </p:txBody>
      </p:sp>
      <p:pic>
        <p:nvPicPr>
          <p:cNvPr id="18" name="bg object 18"/>
          <p:cNvPicPr/>
          <p:nvPr/>
        </p:nvPicPr>
        <p:blipFill>
          <a:blip r:embed="rId2" cstate="screen">
            <a:extLst>
              <a:ext uri="{28A0092B-C50C-407E-A947-70E740481C1C}">
                <a14:useLocalDpi xmlns:a14="http://schemas.microsoft.com/office/drawing/2010/main"/>
              </a:ext>
            </a:extLst>
          </a:blip>
          <a:stretch>
            <a:fillRect/>
          </a:stretch>
        </p:blipFill>
        <p:spPr>
          <a:xfrm>
            <a:off x="5140550" y="1190379"/>
            <a:ext cx="1054299" cy="1054299"/>
          </a:xfrm>
          <a:prstGeom prst="rect">
            <a:avLst/>
          </a:prstGeom>
        </p:spPr>
      </p:pic>
      <p:pic>
        <p:nvPicPr>
          <p:cNvPr id="19" name="bg object 19"/>
          <p:cNvPicPr/>
          <p:nvPr/>
        </p:nvPicPr>
        <p:blipFill>
          <a:blip r:embed="rId3" cstate="screen">
            <a:extLst>
              <a:ext uri="{28A0092B-C50C-407E-A947-70E740481C1C}">
                <a14:useLocalDpi xmlns:a14="http://schemas.microsoft.com/office/drawing/2010/main"/>
              </a:ext>
            </a:extLst>
          </a:blip>
          <a:stretch>
            <a:fillRect/>
          </a:stretch>
        </p:blipFill>
        <p:spPr>
          <a:xfrm>
            <a:off x="10262048" y="875317"/>
            <a:ext cx="986148" cy="986149"/>
          </a:xfrm>
          <a:prstGeom prst="rect">
            <a:avLst/>
          </a:prstGeom>
        </p:spPr>
      </p:pic>
      <p:pic>
        <p:nvPicPr>
          <p:cNvPr id="20" name="bg object 20"/>
          <p:cNvPicPr/>
          <p:nvPr/>
        </p:nvPicPr>
        <p:blipFill>
          <a:blip r:embed="rId4" cstate="screen">
            <a:extLst>
              <a:ext uri="{28A0092B-C50C-407E-A947-70E740481C1C}">
                <a14:useLocalDpi xmlns:a14="http://schemas.microsoft.com/office/drawing/2010/main"/>
              </a:ext>
            </a:extLst>
          </a:blip>
          <a:stretch>
            <a:fillRect/>
          </a:stretch>
        </p:blipFill>
        <p:spPr>
          <a:xfrm>
            <a:off x="10525421" y="3648042"/>
            <a:ext cx="625899" cy="669149"/>
          </a:xfrm>
          <a:prstGeom prst="rect">
            <a:avLst/>
          </a:prstGeom>
        </p:spPr>
      </p:pic>
      <p:pic>
        <p:nvPicPr>
          <p:cNvPr id="21" name="bg object 21"/>
          <p:cNvPicPr/>
          <p:nvPr/>
        </p:nvPicPr>
        <p:blipFill>
          <a:blip r:embed="rId5" cstate="screen">
            <a:extLst>
              <a:ext uri="{28A0092B-C50C-407E-A947-70E740481C1C}">
                <a14:useLocalDpi xmlns:a14="http://schemas.microsoft.com/office/drawing/2010/main"/>
              </a:ext>
            </a:extLst>
          </a:blip>
          <a:stretch>
            <a:fillRect/>
          </a:stretch>
        </p:blipFill>
        <p:spPr>
          <a:xfrm>
            <a:off x="5265850" y="3215879"/>
            <a:ext cx="803699" cy="803699"/>
          </a:xfrm>
          <a:prstGeom prst="rect">
            <a:avLst/>
          </a:prstGeom>
        </p:spPr>
      </p:pic>
      <p:pic>
        <p:nvPicPr>
          <p:cNvPr id="22" name="bg object 22"/>
          <p:cNvPicPr/>
          <p:nvPr/>
        </p:nvPicPr>
        <p:blipFill>
          <a:blip r:embed="rId6" cstate="screen">
            <a:extLst>
              <a:ext uri="{28A0092B-C50C-407E-A947-70E740481C1C}">
                <a14:useLocalDpi xmlns:a14="http://schemas.microsoft.com/office/drawing/2010/main"/>
              </a:ext>
            </a:extLst>
          </a:blip>
          <a:stretch>
            <a:fillRect/>
          </a:stretch>
        </p:blipFill>
        <p:spPr>
          <a:xfrm>
            <a:off x="5283325" y="4711267"/>
            <a:ext cx="911524" cy="911524"/>
          </a:xfrm>
          <a:prstGeom prst="rect">
            <a:avLst/>
          </a:prstGeom>
        </p:spPr>
      </p:pic>
      <p:sp>
        <p:nvSpPr>
          <p:cNvPr id="2" name="Holder 2"/>
          <p:cNvSpPr>
            <a:spLocks noGrp="1"/>
          </p:cNvSpPr>
          <p:nvPr>
            <p:ph type="title"/>
          </p:nvPr>
        </p:nvSpPr>
        <p:spPr/>
        <p:txBody>
          <a:bodyPr lIns="0" tIns="0" rIns="0" bIns="0"/>
          <a:lstStyle>
            <a:lvl1pPr>
              <a:defRPr sz="3700" b="1" i="0">
                <a:solidFill>
                  <a:srgbClr val="09465E"/>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675754" y="1610791"/>
            <a:ext cx="4410709" cy="3575685"/>
          </a:xfrm>
          <a:prstGeom prst="rect">
            <a:avLst/>
          </a:prstGeom>
        </p:spPr>
        <p:txBody>
          <a:bodyPr wrap="square" lIns="0" tIns="0" rIns="0" bIns="0">
            <a:spAutoFit/>
          </a:bodyPr>
          <a:lstStyle>
            <a:lvl1pPr>
              <a:defRPr sz="2450" b="1" i="0">
                <a:solidFill>
                  <a:srgbClr val="09465E"/>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7/7/2025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513014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1998" y="6858000"/>
                </a:moveTo>
                <a:lnTo>
                  <a:pt x="0" y="6858000"/>
                </a:lnTo>
                <a:lnTo>
                  <a:pt x="0" y="0"/>
                </a:lnTo>
                <a:lnTo>
                  <a:pt x="12191998" y="0"/>
                </a:lnTo>
                <a:lnTo>
                  <a:pt x="12191998" y="6858000"/>
                </a:lnTo>
                <a:close/>
              </a:path>
            </a:pathLst>
          </a:custGeom>
          <a:solidFill>
            <a:srgbClr val="09465E"/>
          </a:solidFill>
        </p:spPr>
        <p:txBody>
          <a:bodyPr wrap="square" lIns="0" tIns="0" rIns="0" bIns="0" rtlCol="0"/>
          <a:lstStyle/>
          <a:p>
            <a:endParaRPr/>
          </a:p>
        </p:txBody>
      </p:sp>
      <p:sp>
        <p:nvSpPr>
          <p:cNvPr id="17" name="bg object 17"/>
          <p:cNvSpPr/>
          <p:nvPr/>
        </p:nvSpPr>
        <p:spPr>
          <a:xfrm>
            <a:off x="473481" y="358482"/>
            <a:ext cx="10911205"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1980550" y="1630585"/>
            <a:ext cx="7578749" cy="4686182"/>
          </a:xfrm>
          <a:prstGeom prst="rect">
            <a:avLst/>
          </a:prstGeom>
        </p:spPr>
      </p:pic>
      <p:pic>
        <p:nvPicPr>
          <p:cNvPr id="19" name="bg object 19"/>
          <p:cNvPicPr/>
          <p:nvPr/>
        </p:nvPicPr>
        <p:blipFill>
          <a:blip r:embed="rId3" cstate="screen">
            <a:extLst>
              <a:ext uri="{28A0092B-C50C-407E-A947-70E740481C1C}">
                <a14:useLocalDpi xmlns:a14="http://schemas.microsoft.com/office/drawing/2010/main"/>
              </a:ext>
            </a:extLst>
          </a:blip>
          <a:stretch>
            <a:fillRect/>
          </a:stretch>
        </p:blipFill>
        <p:spPr>
          <a:xfrm>
            <a:off x="11698223" y="3896016"/>
            <a:ext cx="220560" cy="2646711"/>
          </a:xfrm>
          <a:prstGeom prst="rect">
            <a:avLst/>
          </a:prstGeom>
        </p:spPr>
      </p:pic>
      <p:sp>
        <p:nvSpPr>
          <p:cNvPr id="20" name="bg object 20"/>
          <p:cNvSpPr/>
          <p:nvPr/>
        </p:nvSpPr>
        <p:spPr>
          <a:xfrm>
            <a:off x="11656046" y="6644537"/>
            <a:ext cx="282575" cy="0"/>
          </a:xfrm>
          <a:custGeom>
            <a:avLst/>
            <a:gdLst/>
            <a:ahLst/>
            <a:cxnLst/>
            <a:rect l="l" t="t" r="r" b="b"/>
            <a:pathLst>
              <a:path w="282575">
                <a:moveTo>
                  <a:pt x="0" y="0"/>
                </a:moveTo>
                <a:lnTo>
                  <a:pt x="281948" y="0"/>
                </a:lnTo>
              </a:path>
            </a:pathLst>
          </a:custGeom>
          <a:ln w="12699">
            <a:solidFill>
              <a:srgbClr val="60BA47"/>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700" b="1" i="0">
                <a:solidFill>
                  <a:srgbClr val="09465E"/>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016377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507795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Freeform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4" name="Picture 3">
            <a:extLst>
              <a:ext uri="{FF2B5EF4-FFF2-40B4-BE49-F238E27FC236}">
                <a16:creationId xmlns:a16="http://schemas.microsoft.com/office/drawing/2014/main" id="{22260C34-5794-849F-2A0C-2962D837083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54334" y="6102554"/>
            <a:ext cx="2054262" cy="457426"/>
          </a:xfrm>
          <a:prstGeom prst="rect">
            <a:avLst/>
          </a:prstGeom>
        </p:spPr>
      </p:pic>
      <p:pic>
        <p:nvPicPr>
          <p:cNvPr id="5" name="Picture 4" descr="A grey and black sign with a person in a circle&#10;&#10;AI-generated content may be incorrect.">
            <a:extLst>
              <a:ext uri="{FF2B5EF4-FFF2-40B4-BE49-F238E27FC236}">
                <a16:creationId xmlns:a16="http://schemas.microsoft.com/office/drawing/2014/main" id="{102D7500-AA40-ED21-BAC4-ADF983DC8E1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8248" y="6110791"/>
            <a:ext cx="1061410" cy="387245"/>
          </a:xfrm>
          <a:prstGeom prst="rect">
            <a:avLst/>
          </a:prstGeom>
        </p:spPr>
      </p:pic>
    </p:spTree>
    <p:extLst>
      <p:ext uri="{BB962C8B-B14F-4D97-AF65-F5344CB8AC3E}">
        <p14:creationId xmlns:p14="http://schemas.microsoft.com/office/powerpoint/2010/main" val="39626289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2" y="-2"/>
            <a:ext cx="12192000" cy="6858001"/>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a:solidFill>
                  <a:schemeClr val="bg1"/>
                </a:solidFill>
                <a:effectLst/>
                <a:latin typeface="+mn-lt"/>
                <a:ea typeface="+mn-ea"/>
                <a:cs typeface="+mn-cs"/>
                <a:sym typeface="Quattrocento Sans"/>
              </a:rPr>
              <a:t>FONT TYPEFACE &amp; SIZE</a:t>
            </a:r>
            <a:endParaRPr lang="en-IE" sz="3600" baseline="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chemeClr val="bg1"/>
                </a:solidFill>
                <a:effectLst/>
                <a:latin typeface="+mn-lt"/>
                <a:ea typeface="+mn-ea"/>
                <a:cs typeface="+mn-cs"/>
              </a:rPr>
              <a:t>PLEASE</a:t>
            </a:r>
            <a:r>
              <a:rPr lang="en-IE" sz="3000" b="0" i="0" u="none" strike="noStrike" kern="1200" baseline="0">
                <a:solidFill>
                  <a:schemeClr val="bg1"/>
                </a:solidFill>
                <a:effectLst/>
                <a:latin typeface="+mn-lt"/>
                <a:ea typeface="+mn-ea"/>
                <a:cs typeface="+mn-cs"/>
              </a:rPr>
              <a:t> ENSURE TO KEEP FONTS AS PER THE LAYOUT</a:t>
            </a:r>
            <a:endParaRPr lang="en-IE" sz="3000" b="0" i="0" u="none" strike="noStrike" kern="1200">
              <a:solidFill>
                <a:schemeClr val="bg1"/>
              </a:solidFill>
              <a:effectLst/>
              <a:latin typeface="+mn-lt"/>
              <a:ea typeface="+mn-ea"/>
              <a:cs typeface="+mn-cs"/>
            </a:endParaRPr>
          </a:p>
          <a:p>
            <a:pPr fontAlgn="base"/>
            <a:endParaRPr lang="en-IE" sz="3000" b="0" i="0" u="none" strike="noStrike" kern="120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chemeClr val="bg1"/>
                </a:solidFill>
                <a:effectLst/>
                <a:latin typeface="+mn-lt"/>
                <a:ea typeface="+mn-ea"/>
                <a:cs typeface="+mn-cs"/>
              </a:rPr>
              <a:t>48 point </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Divider</a:t>
            </a:r>
            <a:r>
              <a:rPr lang="en-IE" sz="3000" b="0" i="0" u="none" strike="noStrike" kern="1200" baseline="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36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30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	</a:t>
            </a:r>
            <a:r>
              <a:rPr lang="en-IE" sz="3000" b="0" i="0" u="none" strike="noStrike" kern="1200" baseline="0">
                <a:solidFill>
                  <a:schemeClr val="bg1"/>
                </a:solidFill>
                <a:effectLst/>
                <a:latin typeface="+mn-lt"/>
                <a:ea typeface="+mn-ea"/>
                <a:cs typeface="+mn-cs"/>
              </a:rPr>
              <a:t>       </a:t>
            </a:r>
            <a:r>
              <a:rPr lang="en-IE" sz="3000" b="0" i="0" u="none" strike="noStrike" kern="120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24 point</a:t>
            </a:r>
            <a:r>
              <a:rPr lang="en-IE" sz="3000" b="0" i="0" u="none" strike="noStrike" kern="1200" baseline="0">
                <a:solidFill>
                  <a:schemeClr val="bg1"/>
                </a:solidFill>
                <a:effectLst/>
                <a:latin typeface="+mn-lt"/>
                <a:ea typeface="+mn-ea"/>
                <a:cs typeface="+mn-cs"/>
              </a:rPr>
              <a:t>  -  </a:t>
            </a:r>
            <a:r>
              <a:rPr lang="en-IE" sz="3000" b="0" i="0" u="none" strike="noStrike" kern="1200" baseline="0">
                <a:solidFill>
                  <a:schemeClr val="bg1"/>
                </a:solidFill>
                <a:effectLst/>
                <a:latin typeface="+mn-lt"/>
                <a:ea typeface="Quattrocento Sans"/>
                <a:cs typeface="Quattrocento Sans"/>
                <a:sym typeface="Quattrocento Sans"/>
              </a:rPr>
              <a:t>Main </a:t>
            </a:r>
            <a:r>
              <a:rPr lang="en-IE" sz="3000" b="0" i="0" u="none" strike="noStrike" kern="1200">
                <a:solidFill>
                  <a:schemeClr val="bg1"/>
                </a:solidFill>
                <a:effectLst/>
                <a:latin typeface="+mn-lt"/>
                <a:ea typeface="+mn-ea"/>
                <a:cs typeface="+mn-cs"/>
              </a:rPr>
              <a:t>Text Body </a:t>
            </a:r>
            <a:endParaRPr lang="en-US" sz="3000">
              <a:solidFill>
                <a:schemeClr val="bg1"/>
              </a:solidFill>
            </a:endParaRPr>
          </a:p>
          <a:p>
            <a:pPr fontAlgn="base"/>
            <a:endParaRPr lang="en-IE" sz="3000" b="0" i="0" u="none" strike="noStrike" kern="120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chemeClr val="bg1"/>
                </a:solidFill>
                <a:effectLst/>
                <a:latin typeface="+mn-lt"/>
                <a:ea typeface="+mn-ea"/>
                <a:cs typeface="+mn-cs"/>
                <a:sym typeface="Quattrocento Sans"/>
              </a:rPr>
              <a:t>waste2worth </a:t>
            </a:r>
            <a:r>
              <a:rPr lang="en-IE" sz="2400" b="0" i="0" u="none" strike="noStrike" kern="1200" baseline="0">
                <a:solidFill>
                  <a:schemeClr val="bg1"/>
                </a:solidFill>
                <a:effectLst/>
                <a:latin typeface="+mn-lt"/>
                <a:ea typeface="+mn-ea"/>
                <a:cs typeface="+mn-cs"/>
                <a:sym typeface="Quattrocento Sans"/>
              </a:rPr>
              <a:t>PowerPoint is</a:t>
            </a:r>
            <a:r>
              <a:rPr lang="is-IS" sz="2400" b="0" i="0" u="none" strike="noStrike" kern="1200" baseline="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a:solidFill>
                <a:schemeClr val="bg1"/>
              </a:solidFill>
              <a:effectLst/>
              <a:latin typeface="+mn-lt"/>
              <a:ea typeface="+mn-ea"/>
              <a:cs typeface="+mn-cs"/>
              <a:sym typeface="Quattrocento Sans"/>
            </a:endParaRPr>
          </a:p>
          <a:p>
            <a:pPr fontAlgn="base"/>
            <a:endParaRPr lang="en-IE" sz="2400" b="0" i="0" u="none" strike="noStrike" kern="1200" baseline="0">
              <a:solidFill>
                <a:schemeClr val="bg1"/>
              </a:solidFill>
              <a:effectLst/>
              <a:latin typeface="+mn-lt"/>
              <a:ea typeface="+mn-ea"/>
              <a:cs typeface="+mn-cs"/>
              <a:sym typeface="Quattrocento Sans"/>
            </a:endParaRPr>
          </a:p>
          <a:p>
            <a:pPr fontAlgn="base"/>
            <a:r>
              <a:rPr lang="en-IE" sz="3600" b="1" i="1" baseline="0">
                <a:solidFill>
                  <a:schemeClr val="bg1"/>
                </a:solidFill>
                <a:latin typeface="+mn-lt"/>
                <a:ea typeface="Quattrocento Sans"/>
                <a:cs typeface="Quattrocento Sans"/>
                <a:sym typeface="Quattrocento Sans"/>
              </a:rPr>
              <a:t>Calibri</a:t>
            </a:r>
            <a:endParaRPr lang="en-IE" sz="3600" baseline="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29529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Freeform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4" name="Picture 3">
            <a:extLst>
              <a:ext uri="{FF2B5EF4-FFF2-40B4-BE49-F238E27FC236}">
                <a16:creationId xmlns:a16="http://schemas.microsoft.com/office/drawing/2014/main" id="{F55037E7-74E7-F044-298E-6490BF6782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54334" y="6102554"/>
            <a:ext cx="2054262" cy="457426"/>
          </a:xfrm>
          <a:prstGeom prst="rect">
            <a:avLst/>
          </a:prstGeom>
        </p:spPr>
      </p:pic>
      <p:pic>
        <p:nvPicPr>
          <p:cNvPr id="5" name="Picture 4" descr="A grey and black sign with a person in a circle&#10;&#10;AI-generated content may be incorrect.">
            <a:extLst>
              <a:ext uri="{FF2B5EF4-FFF2-40B4-BE49-F238E27FC236}">
                <a16:creationId xmlns:a16="http://schemas.microsoft.com/office/drawing/2014/main" id="{2B9BBDBC-8DCD-655F-1DC6-F7C494BF5CC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8248" y="6110791"/>
            <a:ext cx="1061410" cy="387245"/>
          </a:xfrm>
          <a:prstGeom prst="rect">
            <a:avLst/>
          </a:prstGeom>
        </p:spPr>
      </p:pic>
    </p:spTree>
    <p:extLst>
      <p:ext uri="{BB962C8B-B14F-4D97-AF65-F5344CB8AC3E}">
        <p14:creationId xmlns:p14="http://schemas.microsoft.com/office/powerpoint/2010/main" val="22535683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ver 0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0106" y="6030484"/>
            <a:ext cx="2054262" cy="457426"/>
          </a:xfrm>
          <a:prstGeom prst="rect">
            <a:avLst/>
          </a:prstGeom>
        </p:spPr>
      </p:pic>
      <p:sp>
        <p:nvSpPr>
          <p:cNvPr id="2" name="Picture Placeholder 3">
            <a:extLst>
              <a:ext uri="{FF2B5EF4-FFF2-40B4-BE49-F238E27FC236}">
                <a16:creationId xmlns:a16="http://schemas.microsoft.com/office/drawing/2014/main" id="{452F375B-3C38-D5D7-426A-5036F173DC4C}"/>
              </a:ext>
            </a:extLst>
          </p:cNvPr>
          <p:cNvSpPr>
            <a:spLocks noGrp="1"/>
          </p:cNvSpPr>
          <p:nvPr>
            <p:ph type="pic" sz="quarter" idx="11"/>
          </p:nvPr>
        </p:nvSpPr>
        <p:spPr>
          <a:xfrm>
            <a:off x="0" y="2271713"/>
            <a:ext cx="12192000" cy="354342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8EFE9B15-C1FC-51F8-04C3-66A1510F1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6652557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0"/>
            <a:ext cx="9320865" cy="5212793"/>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7" y="3429001"/>
            <a:ext cx="6331432"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31565521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1378111"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2267191" y="254555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3102488" y="2545560"/>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2267191" y="312342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3102488" y="3123422"/>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2267191" y="370249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3102488" y="3702491"/>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2267191" y="428481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3102488" y="4284817"/>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2267191" y="486391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3102488" y="4863916"/>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6" name="Rectangle 35">
            <a:extLst>
              <a:ext uri="{FF2B5EF4-FFF2-40B4-BE49-F238E27FC236}">
                <a16:creationId xmlns:a16="http://schemas.microsoft.com/office/drawing/2014/main" id="{27BC3113-E3C6-5349-8D68-5760D4A8C23B}"/>
              </a:ext>
            </a:extLst>
          </p:cNvPr>
          <p:cNvSpPr/>
          <p:nvPr userDrawn="1"/>
        </p:nvSpPr>
        <p:spPr>
          <a:xfrm>
            <a:off x="4388307" y="5855031"/>
            <a:ext cx="7016293" cy="615553"/>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Picture Placeholder 3">
            <a:extLst>
              <a:ext uri="{FF2B5EF4-FFF2-40B4-BE49-F238E27FC236}">
                <a16:creationId xmlns:a16="http://schemas.microsoft.com/office/drawing/2014/main" id="{EF376128-3D56-39EB-B878-881E313032D4}"/>
              </a:ext>
            </a:extLst>
          </p:cNvPr>
          <p:cNvSpPr>
            <a:spLocks noGrp="1"/>
          </p:cNvSpPr>
          <p:nvPr>
            <p:ph type="pic" sz="quarter" idx="11"/>
          </p:nvPr>
        </p:nvSpPr>
        <p:spPr>
          <a:xfrm>
            <a:off x="788894" y="340862"/>
            <a:ext cx="11403106" cy="190369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3050" y="5867924"/>
            <a:ext cx="2054262" cy="457426"/>
          </a:xfrm>
          <a:prstGeom prst="rect">
            <a:avLst/>
          </a:prstGeom>
        </p:spPr>
      </p:pic>
      <p:cxnSp>
        <p:nvCxnSpPr>
          <p:cNvPr id="11" name="Straight Connector 10">
            <a:extLst>
              <a:ext uri="{FF2B5EF4-FFF2-40B4-BE49-F238E27FC236}">
                <a16:creationId xmlns:a16="http://schemas.microsoft.com/office/drawing/2014/main" id="{4344D256-A31B-BC2F-4B9A-43E1183BF608}"/>
              </a:ext>
            </a:extLst>
          </p:cNvPr>
          <p:cNvCxnSpPr>
            <a:cxnSpLocks/>
          </p:cNvCxnSpPr>
          <p:nvPr userDrawn="1"/>
        </p:nvCxnSpPr>
        <p:spPr>
          <a:xfrm flipV="1">
            <a:off x="2156224" y="3114739"/>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184EE-77EA-7EB6-556C-9284576B774E}"/>
              </a:ext>
            </a:extLst>
          </p:cNvPr>
          <p:cNvCxnSpPr>
            <a:cxnSpLocks/>
          </p:cNvCxnSpPr>
          <p:nvPr userDrawn="1"/>
        </p:nvCxnSpPr>
        <p:spPr>
          <a:xfrm flipV="1">
            <a:off x="2156224" y="3692562"/>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695D3F-90BB-714D-905E-359A8A6F977A}"/>
              </a:ext>
            </a:extLst>
          </p:cNvPr>
          <p:cNvCxnSpPr>
            <a:cxnSpLocks/>
          </p:cNvCxnSpPr>
          <p:nvPr userDrawn="1"/>
        </p:nvCxnSpPr>
        <p:spPr>
          <a:xfrm flipV="1">
            <a:off x="2156224" y="4270385"/>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0A6276-CB75-B53D-5CED-F7679BCF3899}"/>
              </a:ext>
            </a:extLst>
          </p:cNvPr>
          <p:cNvCxnSpPr>
            <a:cxnSpLocks/>
          </p:cNvCxnSpPr>
          <p:nvPr userDrawn="1"/>
        </p:nvCxnSpPr>
        <p:spPr>
          <a:xfrm flipV="1">
            <a:off x="2156224" y="4848208"/>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8D6DEE65-4255-40E0-1424-3FAEA4533AF2}"/>
              </a:ext>
            </a:extLst>
          </p:cNvPr>
          <p:cNvSpPr/>
          <p:nvPr userDrawn="1"/>
        </p:nvSpPr>
        <p:spPr>
          <a:xfrm rot="9654881">
            <a:off x="-1705571" y="2672583"/>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140703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1998" y="6858000"/>
                </a:moveTo>
                <a:lnTo>
                  <a:pt x="0" y="6858000"/>
                </a:lnTo>
                <a:lnTo>
                  <a:pt x="0" y="0"/>
                </a:lnTo>
                <a:lnTo>
                  <a:pt x="12191998" y="0"/>
                </a:lnTo>
                <a:lnTo>
                  <a:pt x="12191998" y="6858000"/>
                </a:lnTo>
                <a:close/>
              </a:path>
            </a:pathLst>
          </a:custGeom>
          <a:solidFill>
            <a:srgbClr val="09465E"/>
          </a:solidFill>
        </p:spPr>
        <p:txBody>
          <a:bodyPr wrap="square" lIns="0" tIns="0" rIns="0" bIns="0" rtlCol="0"/>
          <a:lstStyle/>
          <a:p>
            <a:endParaRPr/>
          </a:p>
        </p:txBody>
      </p:sp>
      <p:sp>
        <p:nvSpPr>
          <p:cNvPr id="17" name="bg object 17"/>
          <p:cNvSpPr/>
          <p:nvPr/>
        </p:nvSpPr>
        <p:spPr>
          <a:xfrm>
            <a:off x="473481" y="358482"/>
            <a:ext cx="10911205"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1980550" y="1630585"/>
            <a:ext cx="7578749" cy="4686182"/>
          </a:xfrm>
          <a:prstGeom prst="rect">
            <a:avLst/>
          </a:prstGeom>
        </p:spPr>
      </p:pic>
      <p:pic>
        <p:nvPicPr>
          <p:cNvPr id="19" name="bg object 19"/>
          <p:cNvPicPr/>
          <p:nvPr/>
        </p:nvPicPr>
        <p:blipFill>
          <a:blip r:embed="rId3" cstate="screen">
            <a:extLst>
              <a:ext uri="{28A0092B-C50C-407E-A947-70E740481C1C}">
                <a14:useLocalDpi xmlns:a14="http://schemas.microsoft.com/office/drawing/2010/main"/>
              </a:ext>
            </a:extLst>
          </a:blip>
          <a:stretch>
            <a:fillRect/>
          </a:stretch>
        </p:blipFill>
        <p:spPr>
          <a:xfrm>
            <a:off x="11698223" y="3896016"/>
            <a:ext cx="220560" cy="2646711"/>
          </a:xfrm>
          <a:prstGeom prst="rect">
            <a:avLst/>
          </a:prstGeom>
        </p:spPr>
      </p:pic>
      <p:sp>
        <p:nvSpPr>
          <p:cNvPr id="20" name="bg object 20"/>
          <p:cNvSpPr/>
          <p:nvPr/>
        </p:nvSpPr>
        <p:spPr>
          <a:xfrm>
            <a:off x="11656046" y="6644537"/>
            <a:ext cx="282575" cy="0"/>
          </a:xfrm>
          <a:custGeom>
            <a:avLst/>
            <a:gdLst/>
            <a:ahLst/>
            <a:cxnLst/>
            <a:rect l="l" t="t" r="r" b="b"/>
            <a:pathLst>
              <a:path w="282575">
                <a:moveTo>
                  <a:pt x="0" y="0"/>
                </a:moveTo>
                <a:lnTo>
                  <a:pt x="281948" y="0"/>
                </a:lnTo>
              </a:path>
            </a:pathLst>
          </a:custGeom>
          <a:ln w="12699">
            <a:solidFill>
              <a:srgbClr val="60BA47"/>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700" b="1" i="0">
                <a:solidFill>
                  <a:srgbClr val="09465E"/>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grpSp>
        <p:nvGrpSpPr>
          <p:cNvPr id="4" name="Group 3">
            <a:extLst>
              <a:ext uri="{FF2B5EF4-FFF2-40B4-BE49-F238E27FC236}">
                <a16:creationId xmlns:a16="http://schemas.microsoft.com/office/drawing/2014/main" id="{51446C6C-3DF1-7233-DD14-F4717C528CEC}"/>
              </a:ext>
            </a:extLst>
          </p:cNvPr>
          <p:cNvGrpSpPr/>
          <p:nvPr userDrawn="1"/>
        </p:nvGrpSpPr>
        <p:grpSpPr>
          <a:xfrm>
            <a:off x="11656052" y="3880526"/>
            <a:ext cx="281949" cy="2748511"/>
            <a:chOff x="7176656" y="8423488"/>
            <a:chExt cx="190704" cy="1859031"/>
          </a:xfrm>
        </p:grpSpPr>
        <p:cxnSp>
          <p:nvCxnSpPr>
            <p:cNvPr id="5" name="Straight Connector 4">
              <a:extLst>
                <a:ext uri="{FF2B5EF4-FFF2-40B4-BE49-F238E27FC236}">
                  <a16:creationId xmlns:a16="http://schemas.microsoft.com/office/drawing/2014/main" id="{2F05E96D-09C7-6275-A582-448D736A922F}"/>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30C52D9-085E-AF3B-5EA4-90697739943A}"/>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16158221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36899352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Tree>
    <p:extLst>
      <p:ext uri="{BB962C8B-B14F-4D97-AF65-F5344CB8AC3E}">
        <p14:creationId xmlns:p14="http://schemas.microsoft.com/office/powerpoint/2010/main" val="41483494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0" y="16329"/>
            <a:ext cx="4780547" cy="6858000"/>
          </a:xfrm>
          <a:prstGeom prst="rect">
            <a:avLst/>
          </a:prstGeom>
          <a:solidFill>
            <a:srgbClr val="0946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03</a:t>
            </a:r>
          </a:p>
        </p:txBody>
      </p:sp>
    </p:spTree>
    <p:extLst>
      <p:ext uri="{BB962C8B-B14F-4D97-AF65-F5344CB8AC3E}">
        <p14:creationId xmlns:p14="http://schemas.microsoft.com/office/powerpoint/2010/main" val="36538083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6096000" cy="6844027"/>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083676"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17745100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7135906" cy="6844027"/>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7135906" y="0"/>
            <a:ext cx="430883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14984765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2" name="Group 1">
            <a:extLst>
              <a:ext uri="{FF2B5EF4-FFF2-40B4-BE49-F238E27FC236}">
                <a16:creationId xmlns:a16="http://schemas.microsoft.com/office/drawing/2014/main" id="{4012C1F7-9DB5-D4A1-4CA8-2FE36416B1FD}"/>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F6E18385-AA0E-B54F-6007-CDB2202690B7}"/>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F2F393F-BDAA-1B2F-FA95-938377142D01}"/>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0551468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19226833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grpSp>
        <p:nvGrpSpPr>
          <p:cNvPr id="2" name="Group 1">
            <a:extLst>
              <a:ext uri="{FF2B5EF4-FFF2-40B4-BE49-F238E27FC236}">
                <a16:creationId xmlns:a16="http://schemas.microsoft.com/office/drawing/2014/main" id="{D9E23762-66D8-6BC5-63EA-7A1ECAE76A2F}"/>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1A070FB4-8E71-B357-273F-A554648909F8}"/>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38D991D-B7C0-7411-82B9-61467E105644}"/>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16334060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334298" y="403168"/>
            <a:ext cx="5136791" cy="6051665"/>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77598"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 name="Freeform 1">
            <a:extLst>
              <a:ext uri="{FF2B5EF4-FFF2-40B4-BE49-F238E27FC236}">
                <a16:creationId xmlns:a16="http://schemas.microsoft.com/office/drawing/2014/main" id="{4377A738-8E05-503D-0864-000E7F18977E}"/>
              </a:ext>
            </a:extLst>
          </p:cNvPr>
          <p:cNvSpPr/>
          <p:nvPr userDrawn="1"/>
        </p:nvSpPr>
        <p:spPr>
          <a:xfrm>
            <a:off x="8077058" y="214036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21322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BF8D6F4-3016-8645-8F98-165F5336AB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p:spPr>
      </p:pic>
      <p:sp>
        <p:nvSpPr>
          <p:cNvPr id="34" name="Picture Placeholder 17">
            <a:extLst>
              <a:ext uri="{FF2B5EF4-FFF2-40B4-BE49-F238E27FC236}">
                <a16:creationId xmlns:a16="http://schemas.microsoft.com/office/drawing/2014/main" id="{90E9DF56-261E-6140-A484-1D99EF871998}"/>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A0CA810E-D2C6-FA47-4DD1-CBA18E3BCB2C}"/>
              </a:ext>
            </a:extLst>
          </p:cNvPr>
          <p:cNvGrpSpPr/>
          <p:nvPr userDrawn="1"/>
        </p:nvGrpSpPr>
        <p:grpSpPr>
          <a:xfrm>
            <a:off x="138149" y="3764148"/>
            <a:ext cx="281949" cy="2748511"/>
            <a:chOff x="7176656" y="8423488"/>
            <a:chExt cx="190704" cy="1859031"/>
          </a:xfrm>
        </p:grpSpPr>
        <p:cxnSp>
          <p:nvCxnSpPr>
            <p:cNvPr id="5" name="Straight Connector 4">
              <a:extLst>
                <a:ext uri="{FF2B5EF4-FFF2-40B4-BE49-F238E27FC236}">
                  <a16:creationId xmlns:a16="http://schemas.microsoft.com/office/drawing/2014/main" id="{26751B12-CD17-EAC5-5083-72746B4D3099}"/>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324B1C9-1C53-303F-BD21-10CF286F55D9}"/>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13379811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iPhone6_mockup_front_white.png">
            <a:extLst>
              <a:ext uri="{FF2B5EF4-FFF2-40B4-BE49-F238E27FC236}">
                <a16:creationId xmlns:a16="http://schemas.microsoft.com/office/drawing/2014/main" id="{2E93F037-6935-B341-918A-EA89925087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20581" y="354148"/>
            <a:ext cx="4094254" cy="6404164"/>
          </a:xfrm>
          <a:prstGeom prst="rect">
            <a:avLst/>
          </a:prstGeom>
        </p:spPr>
      </p:pic>
      <p:sp>
        <p:nvSpPr>
          <p:cNvPr id="29" name="Picture Placeholder 17">
            <a:extLst>
              <a:ext uri="{FF2B5EF4-FFF2-40B4-BE49-F238E27FC236}">
                <a16:creationId xmlns:a16="http://schemas.microsoft.com/office/drawing/2014/main" id="{004A5DED-3F17-794E-9C41-7AB99A6F7EC3}"/>
              </a:ext>
            </a:extLst>
          </p:cNvPr>
          <p:cNvSpPr>
            <a:spLocks noGrp="1"/>
          </p:cNvSpPr>
          <p:nvPr>
            <p:ph type="pic" sz="quarter" idx="10"/>
          </p:nvPr>
        </p:nvSpPr>
        <p:spPr>
          <a:xfrm>
            <a:off x="7735037" y="1373925"/>
            <a:ext cx="2444127" cy="4336988"/>
          </a:xfrm>
          <a:prstGeom prst="rect">
            <a:avLst/>
          </a:prstGeom>
          <a:solidFill>
            <a:schemeClr val="bg1">
              <a:lumMod val="85000"/>
            </a:schemeClr>
          </a:solidFill>
          <a:ln>
            <a:noFill/>
          </a:ln>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34427242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icture Placeholder 17">
            <a:extLst>
              <a:ext uri="{FF2B5EF4-FFF2-40B4-BE49-F238E27FC236}">
                <a16:creationId xmlns:a16="http://schemas.microsoft.com/office/drawing/2014/main" id="{004A5DED-3F17-794E-9C41-7AB99A6F7EC3}"/>
              </a:ext>
            </a:extLst>
          </p:cNvPr>
          <p:cNvSpPr>
            <a:spLocks noGrp="1"/>
          </p:cNvSpPr>
          <p:nvPr>
            <p:ph type="pic" sz="quarter" idx="10"/>
          </p:nvPr>
        </p:nvSpPr>
        <p:spPr>
          <a:xfrm>
            <a:off x="7735037" y="1373925"/>
            <a:ext cx="2444127" cy="4336988"/>
          </a:xfrm>
          <a:prstGeom prst="rect">
            <a:avLst/>
          </a:prstGeom>
          <a:solidFill>
            <a:schemeClr val="bg1">
              <a:lumMod val="85000"/>
            </a:schemeClr>
          </a:solidFill>
          <a:ln>
            <a:noFill/>
          </a:ln>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5502106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1089737-A92C-2C8D-8446-C3C90AD74B99}"/>
              </a:ext>
            </a:extLst>
          </p:cNvPr>
          <p:cNvSpPr/>
          <p:nvPr userDrawn="1"/>
        </p:nvSpPr>
        <p:spPr>
          <a:xfrm>
            <a:off x="7396842" y="5431639"/>
            <a:ext cx="4795157" cy="697353"/>
          </a:xfrm>
          <a:prstGeom prst="rect">
            <a:avLst/>
          </a:prstGeom>
          <a:solidFill>
            <a:srgbClr val="60BA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Freeform 4">
            <a:extLst>
              <a:ext uri="{FF2B5EF4-FFF2-40B4-BE49-F238E27FC236}">
                <a16:creationId xmlns:a16="http://schemas.microsoft.com/office/drawing/2014/main" id="{9B088922-55C8-EFEA-F4CD-3D58220ED3F5}"/>
              </a:ext>
            </a:extLst>
          </p:cNvPr>
          <p:cNvSpPr>
            <a:spLocks noGrp="1"/>
          </p:cNvSpPr>
          <p:nvPr>
            <p:ph type="pic" sz="quarter" idx="11"/>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a:p>
        </p:txBody>
      </p:sp>
      <p:sp>
        <p:nvSpPr>
          <p:cNvPr id="145" name="Text Placeholder 32">
            <a:extLst>
              <a:ext uri="{FF2B5EF4-FFF2-40B4-BE49-F238E27FC236}">
                <a16:creationId xmlns:a16="http://schemas.microsoft.com/office/drawing/2014/main" id="{A4B843D6-D64E-B84C-9B42-CB0537BA840E}"/>
              </a:ext>
            </a:extLst>
          </p:cNvPr>
          <p:cNvSpPr>
            <a:spLocks noGrp="1"/>
          </p:cNvSpPr>
          <p:nvPr>
            <p:ph type="body" sz="quarter" idx="13" hasCustomPrompt="1"/>
          </p:nvPr>
        </p:nvSpPr>
        <p:spPr>
          <a:xfrm>
            <a:off x="7551945" y="5547251"/>
            <a:ext cx="4381736" cy="466127"/>
          </a:xfrm>
          <a:prstGeom prst="rect">
            <a:avLst/>
          </a:prstGeom>
        </p:spPr>
        <p:txBody>
          <a:bodyPr>
            <a:noAutofit/>
          </a:bodyPr>
          <a:lstStyle>
            <a:lvl1pPr marL="0" indent="0" algn="r">
              <a:lnSpc>
                <a:spcPct val="100000"/>
              </a:lnSpc>
              <a:spcBef>
                <a:spcPts val="0"/>
              </a:spcBef>
              <a:buNone/>
              <a:defRPr sz="24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err="1"/>
              <a:t>www.website.eu</a:t>
            </a:r>
            <a:endParaRPr lang="en-US"/>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3790144"/>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a:t>Follow Our Journey</a:t>
            </a:r>
          </a:p>
        </p:txBody>
      </p:sp>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420" y="5916072"/>
            <a:ext cx="2054262" cy="457426"/>
          </a:xfrm>
          <a:prstGeom prst="rect">
            <a:avLst/>
          </a:prstGeom>
        </p:spPr>
      </p:pic>
      <p:pic>
        <p:nvPicPr>
          <p:cNvPr id="9" name="Picture 8">
            <a:extLst>
              <a:ext uri="{FF2B5EF4-FFF2-40B4-BE49-F238E27FC236}">
                <a16:creationId xmlns:a16="http://schemas.microsoft.com/office/drawing/2014/main" id="{3070DF7C-4D66-007C-C0F8-59C34562A2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13200065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1" y="-2"/>
            <a:ext cx="5214939"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5796203" y="77390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6631499" y="773910"/>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5796203" y="135177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6631499" y="1351772"/>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5796203" y="19308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6631499" y="19308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5796203" y="25131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6631499" y="25131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5796203" y="30922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6631499" y="30922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46750" y="5825062"/>
            <a:ext cx="2054262" cy="457426"/>
          </a:xfrm>
          <a:prstGeom prst="rect">
            <a:avLst/>
          </a:prstGeom>
        </p:spPr>
      </p:pic>
      <p:sp>
        <p:nvSpPr>
          <p:cNvPr id="2" name="Freeform 1">
            <a:extLst>
              <a:ext uri="{FF2B5EF4-FFF2-40B4-BE49-F238E27FC236}">
                <a16:creationId xmlns:a16="http://schemas.microsoft.com/office/drawing/2014/main" id="{8D6DEE65-4255-40E0-1424-3FAEA4533AF2}"/>
              </a:ext>
            </a:extLst>
          </p:cNvPr>
          <p:cNvSpPr/>
          <p:nvPr userDrawn="1"/>
        </p:nvSpPr>
        <p:spPr>
          <a:xfrm rot="9654881">
            <a:off x="-2205634" y="330123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
        <p:nvSpPr>
          <p:cNvPr id="6" name="Text Placeholder 25">
            <a:extLst>
              <a:ext uri="{FF2B5EF4-FFF2-40B4-BE49-F238E27FC236}">
                <a16:creationId xmlns:a16="http://schemas.microsoft.com/office/drawing/2014/main" id="{AD61217D-D3A7-8E93-6AF9-E48FE0C42D37}"/>
              </a:ext>
            </a:extLst>
          </p:cNvPr>
          <p:cNvSpPr>
            <a:spLocks noGrp="1"/>
          </p:cNvSpPr>
          <p:nvPr>
            <p:ph type="body" sz="quarter" idx="37" hasCustomPrompt="1"/>
          </p:nvPr>
        </p:nvSpPr>
        <p:spPr>
          <a:xfrm>
            <a:off x="5791440" y="36834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7" name="Text Placeholder 25">
            <a:extLst>
              <a:ext uri="{FF2B5EF4-FFF2-40B4-BE49-F238E27FC236}">
                <a16:creationId xmlns:a16="http://schemas.microsoft.com/office/drawing/2014/main" id="{53F0C958-3A48-AC04-7378-96CA88E4D290}"/>
              </a:ext>
            </a:extLst>
          </p:cNvPr>
          <p:cNvSpPr>
            <a:spLocks noGrp="1"/>
          </p:cNvSpPr>
          <p:nvPr>
            <p:ph type="body" sz="quarter" idx="38" hasCustomPrompt="1"/>
          </p:nvPr>
        </p:nvSpPr>
        <p:spPr>
          <a:xfrm>
            <a:off x="6626736" y="36834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8" name="Text Placeholder 25">
            <a:extLst>
              <a:ext uri="{FF2B5EF4-FFF2-40B4-BE49-F238E27FC236}">
                <a16:creationId xmlns:a16="http://schemas.microsoft.com/office/drawing/2014/main" id="{C72BD1BD-4041-36A1-3441-02AF7AA7E5D1}"/>
              </a:ext>
            </a:extLst>
          </p:cNvPr>
          <p:cNvSpPr>
            <a:spLocks noGrp="1"/>
          </p:cNvSpPr>
          <p:nvPr>
            <p:ph type="body" sz="quarter" idx="39" hasCustomPrompt="1"/>
          </p:nvPr>
        </p:nvSpPr>
        <p:spPr>
          <a:xfrm>
            <a:off x="5791440" y="42657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9" name="Text Placeholder 25">
            <a:extLst>
              <a:ext uri="{FF2B5EF4-FFF2-40B4-BE49-F238E27FC236}">
                <a16:creationId xmlns:a16="http://schemas.microsoft.com/office/drawing/2014/main" id="{7D86A38E-F98E-16CE-B993-045E36A6F65C}"/>
              </a:ext>
            </a:extLst>
          </p:cNvPr>
          <p:cNvSpPr>
            <a:spLocks noGrp="1"/>
          </p:cNvSpPr>
          <p:nvPr>
            <p:ph type="body" sz="quarter" idx="40" hasCustomPrompt="1"/>
          </p:nvPr>
        </p:nvSpPr>
        <p:spPr>
          <a:xfrm>
            <a:off x="6626736" y="42657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0" name="Text Placeholder 25">
            <a:extLst>
              <a:ext uri="{FF2B5EF4-FFF2-40B4-BE49-F238E27FC236}">
                <a16:creationId xmlns:a16="http://schemas.microsoft.com/office/drawing/2014/main" id="{9639DD67-C9E4-F4F9-0963-B3F5AE296FC4}"/>
              </a:ext>
            </a:extLst>
          </p:cNvPr>
          <p:cNvSpPr>
            <a:spLocks noGrp="1"/>
          </p:cNvSpPr>
          <p:nvPr>
            <p:ph type="body" sz="quarter" idx="41" hasCustomPrompt="1"/>
          </p:nvPr>
        </p:nvSpPr>
        <p:spPr>
          <a:xfrm>
            <a:off x="5791440" y="48448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14" name="Text Placeholder 25">
            <a:extLst>
              <a:ext uri="{FF2B5EF4-FFF2-40B4-BE49-F238E27FC236}">
                <a16:creationId xmlns:a16="http://schemas.microsoft.com/office/drawing/2014/main" id="{05F38C23-D687-5609-D846-15F4D82A98A9}"/>
              </a:ext>
            </a:extLst>
          </p:cNvPr>
          <p:cNvSpPr>
            <a:spLocks noGrp="1"/>
          </p:cNvSpPr>
          <p:nvPr>
            <p:ph type="body" sz="quarter" idx="42" hasCustomPrompt="1"/>
          </p:nvPr>
        </p:nvSpPr>
        <p:spPr>
          <a:xfrm>
            <a:off x="6626736" y="48448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17">
            <a:extLst>
              <a:ext uri="{FF2B5EF4-FFF2-40B4-BE49-F238E27FC236}">
                <a16:creationId xmlns:a16="http://schemas.microsoft.com/office/drawing/2014/main" id="{575752C6-6689-9483-15F3-9BE36042DFAB}"/>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9999529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RHS Photo with text">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293183"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4" y="2016633"/>
            <a:ext cx="5293182"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6297989"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20640830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2" y="-2"/>
            <a:ext cx="12192000" cy="6858001"/>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a:solidFill>
                  <a:schemeClr val="bg1"/>
                </a:solidFill>
                <a:effectLst/>
                <a:latin typeface="+mn-lt"/>
                <a:ea typeface="+mn-ea"/>
                <a:cs typeface="+mn-cs"/>
                <a:sym typeface="Quattrocento Sans"/>
              </a:rPr>
              <a:t>FONT TYPEFACE &amp; SIZE</a:t>
            </a:r>
            <a:endParaRPr lang="en-IE" sz="3600" baseline="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chemeClr val="bg1"/>
                </a:solidFill>
                <a:effectLst/>
                <a:latin typeface="+mn-lt"/>
                <a:ea typeface="+mn-ea"/>
                <a:cs typeface="+mn-cs"/>
              </a:rPr>
              <a:t>PLEASE</a:t>
            </a:r>
            <a:r>
              <a:rPr lang="en-IE" sz="3000" b="0" i="0" u="none" strike="noStrike" kern="1200" baseline="0">
                <a:solidFill>
                  <a:schemeClr val="bg1"/>
                </a:solidFill>
                <a:effectLst/>
                <a:latin typeface="+mn-lt"/>
                <a:ea typeface="+mn-ea"/>
                <a:cs typeface="+mn-cs"/>
              </a:rPr>
              <a:t> ENSURE TO KEEP FONTS AS PER THE LAYOUT</a:t>
            </a:r>
            <a:endParaRPr lang="en-IE" sz="3000" b="0" i="0" u="none" strike="noStrike" kern="1200">
              <a:solidFill>
                <a:schemeClr val="bg1"/>
              </a:solidFill>
              <a:effectLst/>
              <a:latin typeface="+mn-lt"/>
              <a:ea typeface="+mn-ea"/>
              <a:cs typeface="+mn-cs"/>
            </a:endParaRPr>
          </a:p>
          <a:p>
            <a:pPr fontAlgn="base"/>
            <a:endParaRPr lang="en-IE" sz="3000" b="0" i="0" u="none" strike="noStrike" kern="120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chemeClr val="bg1"/>
                </a:solidFill>
                <a:effectLst/>
                <a:latin typeface="+mn-lt"/>
                <a:ea typeface="+mn-ea"/>
                <a:cs typeface="+mn-cs"/>
              </a:rPr>
              <a:t>48 point </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Divider</a:t>
            </a:r>
            <a:r>
              <a:rPr lang="en-IE" sz="3000" b="0" i="0" u="none" strike="noStrike" kern="1200" baseline="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36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30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	</a:t>
            </a:r>
            <a:r>
              <a:rPr lang="en-IE" sz="3000" b="0" i="0" u="none" strike="noStrike" kern="1200" baseline="0">
                <a:solidFill>
                  <a:schemeClr val="bg1"/>
                </a:solidFill>
                <a:effectLst/>
                <a:latin typeface="+mn-lt"/>
                <a:ea typeface="+mn-ea"/>
                <a:cs typeface="+mn-cs"/>
              </a:rPr>
              <a:t>       </a:t>
            </a:r>
            <a:r>
              <a:rPr lang="en-IE" sz="3000" b="0" i="0" u="none" strike="noStrike" kern="120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24 point</a:t>
            </a:r>
            <a:r>
              <a:rPr lang="en-IE" sz="3000" b="0" i="0" u="none" strike="noStrike" kern="1200" baseline="0">
                <a:solidFill>
                  <a:schemeClr val="bg1"/>
                </a:solidFill>
                <a:effectLst/>
                <a:latin typeface="+mn-lt"/>
                <a:ea typeface="+mn-ea"/>
                <a:cs typeface="+mn-cs"/>
              </a:rPr>
              <a:t>  -  </a:t>
            </a:r>
            <a:r>
              <a:rPr lang="en-IE" sz="3000" b="0" i="0" u="none" strike="noStrike" kern="1200" baseline="0">
                <a:solidFill>
                  <a:schemeClr val="bg1"/>
                </a:solidFill>
                <a:effectLst/>
                <a:latin typeface="+mn-lt"/>
                <a:ea typeface="Quattrocento Sans"/>
                <a:cs typeface="Quattrocento Sans"/>
                <a:sym typeface="Quattrocento Sans"/>
              </a:rPr>
              <a:t>Main </a:t>
            </a:r>
            <a:r>
              <a:rPr lang="en-IE" sz="3000" b="0" i="0" u="none" strike="noStrike" kern="1200">
                <a:solidFill>
                  <a:schemeClr val="bg1"/>
                </a:solidFill>
                <a:effectLst/>
                <a:latin typeface="+mn-lt"/>
                <a:ea typeface="+mn-ea"/>
                <a:cs typeface="+mn-cs"/>
              </a:rPr>
              <a:t>Text Body </a:t>
            </a:r>
            <a:endParaRPr lang="en-US" sz="3000">
              <a:solidFill>
                <a:schemeClr val="bg1"/>
              </a:solidFill>
            </a:endParaRPr>
          </a:p>
          <a:p>
            <a:pPr fontAlgn="base"/>
            <a:endParaRPr lang="en-IE" sz="3000" b="0" i="0" u="none" strike="noStrike" kern="120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chemeClr val="bg1"/>
                </a:solidFill>
                <a:effectLst/>
                <a:latin typeface="+mn-lt"/>
                <a:ea typeface="+mn-ea"/>
                <a:cs typeface="+mn-cs"/>
                <a:sym typeface="Quattrocento Sans"/>
              </a:rPr>
              <a:t>waste2worth </a:t>
            </a:r>
            <a:r>
              <a:rPr lang="en-IE" sz="2400" b="0" i="0" u="none" strike="noStrike" kern="1200" baseline="0">
                <a:solidFill>
                  <a:schemeClr val="bg1"/>
                </a:solidFill>
                <a:effectLst/>
                <a:latin typeface="+mn-lt"/>
                <a:ea typeface="+mn-ea"/>
                <a:cs typeface="+mn-cs"/>
                <a:sym typeface="Quattrocento Sans"/>
              </a:rPr>
              <a:t>PowerPoint is</a:t>
            </a:r>
            <a:r>
              <a:rPr lang="is-IS" sz="2400" b="0" i="0" u="none" strike="noStrike" kern="1200" baseline="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a:solidFill>
                <a:schemeClr val="bg1"/>
              </a:solidFill>
              <a:effectLst/>
              <a:latin typeface="+mn-lt"/>
              <a:ea typeface="+mn-ea"/>
              <a:cs typeface="+mn-cs"/>
              <a:sym typeface="Quattrocento Sans"/>
            </a:endParaRPr>
          </a:p>
          <a:p>
            <a:pPr fontAlgn="base"/>
            <a:endParaRPr lang="en-IE" sz="2400" b="0" i="0" u="none" strike="noStrike" kern="1200" baseline="0">
              <a:solidFill>
                <a:schemeClr val="bg1"/>
              </a:solidFill>
              <a:effectLst/>
              <a:latin typeface="+mn-lt"/>
              <a:ea typeface="+mn-ea"/>
              <a:cs typeface="+mn-cs"/>
              <a:sym typeface="Quattrocento Sans"/>
            </a:endParaRPr>
          </a:p>
          <a:p>
            <a:pPr fontAlgn="base"/>
            <a:r>
              <a:rPr lang="en-IE" sz="3600" b="1" i="1" baseline="0">
                <a:solidFill>
                  <a:schemeClr val="bg1"/>
                </a:solidFill>
                <a:latin typeface="+mn-lt"/>
                <a:ea typeface="Quattrocento Sans"/>
                <a:cs typeface="Quattrocento Sans"/>
                <a:sym typeface="Quattrocento Sans"/>
              </a:rPr>
              <a:t>Calibri</a:t>
            </a:r>
            <a:endParaRPr lang="en-IE" sz="3600" baseline="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95301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Freeform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4" name="Picture 3">
            <a:extLst>
              <a:ext uri="{FF2B5EF4-FFF2-40B4-BE49-F238E27FC236}">
                <a16:creationId xmlns:a16="http://schemas.microsoft.com/office/drawing/2014/main" id="{9D30D7D1-A205-2529-241A-AF0F7785980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54334" y="6102554"/>
            <a:ext cx="2054262" cy="457426"/>
          </a:xfrm>
          <a:prstGeom prst="rect">
            <a:avLst/>
          </a:prstGeom>
        </p:spPr>
      </p:pic>
      <p:pic>
        <p:nvPicPr>
          <p:cNvPr id="5" name="Picture 4" descr="A grey and black sign with a person in a circle&#10;&#10;AI-generated content may be incorrect.">
            <a:extLst>
              <a:ext uri="{FF2B5EF4-FFF2-40B4-BE49-F238E27FC236}">
                <a16:creationId xmlns:a16="http://schemas.microsoft.com/office/drawing/2014/main" id="{957EC4B0-708C-B271-7A86-06A99271CD1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8248" y="6110791"/>
            <a:ext cx="1061410" cy="387245"/>
          </a:xfrm>
          <a:prstGeom prst="rect">
            <a:avLst/>
          </a:prstGeom>
        </p:spPr>
      </p:pic>
      <p:sp>
        <p:nvSpPr>
          <p:cNvPr id="6" name="TextBox 5">
            <a:extLst>
              <a:ext uri="{FF2B5EF4-FFF2-40B4-BE49-F238E27FC236}">
                <a16:creationId xmlns:a16="http://schemas.microsoft.com/office/drawing/2014/main" id="{FF543D52-2135-3A66-A772-5F145D66A4D1}"/>
              </a:ext>
            </a:extLst>
          </p:cNvPr>
          <p:cNvSpPr txBox="1"/>
          <p:nvPr userDrawn="1"/>
        </p:nvSpPr>
        <p:spPr>
          <a:xfrm>
            <a:off x="11536218" y="5861706"/>
            <a:ext cx="535709" cy="862367"/>
          </a:xfrm>
          <a:prstGeom prst="rect">
            <a:avLst/>
          </a:prstGeom>
          <a:solidFill>
            <a:schemeClr val="bg1"/>
          </a:solidFill>
        </p:spPr>
        <p:txBody>
          <a:bodyPr wrap="square" rtlCol="0">
            <a:spAutoFit/>
          </a:bodyPr>
          <a:lstStyle/>
          <a:p>
            <a:endParaRPr lang="en-IE"/>
          </a:p>
        </p:txBody>
      </p:sp>
    </p:spTree>
    <p:extLst>
      <p:ext uri="{BB962C8B-B14F-4D97-AF65-F5344CB8AC3E}">
        <p14:creationId xmlns:p14="http://schemas.microsoft.com/office/powerpoint/2010/main" val="27390152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ver 0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0106" y="6030484"/>
            <a:ext cx="2054262" cy="457426"/>
          </a:xfrm>
          <a:prstGeom prst="rect">
            <a:avLst/>
          </a:prstGeom>
        </p:spPr>
      </p:pic>
      <p:sp>
        <p:nvSpPr>
          <p:cNvPr id="2" name="Picture Placeholder 3">
            <a:extLst>
              <a:ext uri="{FF2B5EF4-FFF2-40B4-BE49-F238E27FC236}">
                <a16:creationId xmlns:a16="http://schemas.microsoft.com/office/drawing/2014/main" id="{452F375B-3C38-D5D7-426A-5036F173DC4C}"/>
              </a:ext>
            </a:extLst>
          </p:cNvPr>
          <p:cNvSpPr>
            <a:spLocks noGrp="1"/>
          </p:cNvSpPr>
          <p:nvPr>
            <p:ph type="pic" sz="quarter" idx="11"/>
          </p:nvPr>
        </p:nvSpPr>
        <p:spPr>
          <a:xfrm>
            <a:off x="0" y="2271713"/>
            <a:ext cx="12192000" cy="354342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8EFE9B15-C1FC-51F8-04C3-66A1510F1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40738617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0"/>
            <a:ext cx="9320865" cy="5212793"/>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7" y="3429001"/>
            <a:ext cx="6331432"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1798796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2" y="-2"/>
            <a:ext cx="12192000" cy="6858001"/>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a:solidFill>
                  <a:schemeClr val="bg1"/>
                </a:solidFill>
                <a:effectLst/>
                <a:latin typeface="+mn-lt"/>
                <a:ea typeface="+mn-ea"/>
                <a:cs typeface="+mn-cs"/>
                <a:sym typeface="Quattrocento Sans"/>
              </a:rPr>
              <a:t>FONT TYPEFACE &amp; SIZE</a:t>
            </a:r>
            <a:endParaRPr lang="en-IE" sz="3600" baseline="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chemeClr val="bg1"/>
                </a:solidFill>
                <a:effectLst/>
                <a:latin typeface="+mn-lt"/>
                <a:ea typeface="+mn-ea"/>
                <a:cs typeface="+mn-cs"/>
              </a:rPr>
              <a:t>PLEASE</a:t>
            </a:r>
            <a:r>
              <a:rPr lang="en-IE" sz="3000" b="0" i="0" u="none" strike="noStrike" kern="1200" baseline="0">
                <a:solidFill>
                  <a:schemeClr val="bg1"/>
                </a:solidFill>
                <a:effectLst/>
                <a:latin typeface="+mn-lt"/>
                <a:ea typeface="+mn-ea"/>
                <a:cs typeface="+mn-cs"/>
              </a:rPr>
              <a:t> ENSURE TO KEEP FONTS AS PER THE LAYOUT</a:t>
            </a:r>
            <a:endParaRPr lang="en-IE" sz="3000" b="0" i="0" u="none" strike="noStrike" kern="1200">
              <a:solidFill>
                <a:schemeClr val="bg1"/>
              </a:solidFill>
              <a:effectLst/>
              <a:latin typeface="+mn-lt"/>
              <a:ea typeface="+mn-ea"/>
              <a:cs typeface="+mn-cs"/>
            </a:endParaRPr>
          </a:p>
          <a:p>
            <a:pPr fontAlgn="base"/>
            <a:endParaRPr lang="en-IE" sz="3000" b="0" i="0" u="none" strike="noStrike" kern="120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chemeClr val="bg1"/>
                </a:solidFill>
                <a:effectLst/>
                <a:latin typeface="+mn-lt"/>
                <a:ea typeface="+mn-ea"/>
                <a:cs typeface="+mn-cs"/>
              </a:rPr>
              <a:t>48 point </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Divider</a:t>
            </a:r>
            <a:r>
              <a:rPr lang="en-IE" sz="3000" b="0" i="0" u="none" strike="noStrike" kern="1200" baseline="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36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30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	</a:t>
            </a:r>
            <a:r>
              <a:rPr lang="en-IE" sz="3000" b="0" i="0" u="none" strike="noStrike" kern="1200" baseline="0">
                <a:solidFill>
                  <a:schemeClr val="bg1"/>
                </a:solidFill>
                <a:effectLst/>
                <a:latin typeface="+mn-lt"/>
                <a:ea typeface="+mn-ea"/>
                <a:cs typeface="+mn-cs"/>
              </a:rPr>
              <a:t>       </a:t>
            </a:r>
            <a:r>
              <a:rPr lang="en-IE" sz="3000" b="0" i="0" u="none" strike="noStrike" kern="120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24 point</a:t>
            </a:r>
            <a:r>
              <a:rPr lang="en-IE" sz="3000" b="0" i="0" u="none" strike="noStrike" kern="1200" baseline="0">
                <a:solidFill>
                  <a:schemeClr val="bg1"/>
                </a:solidFill>
                <a:effectLst/>
                <a:latin typeface="+mn-lt"/>
                <a:ea typeface="+mn-ea"/>
                <a:cs typeface="+mn-cs"/>
              </a:rPr>
              <a:t>  -  </a:t>
            </a:r>
            <a:r>
              <a:rPr lang="en-IE" sz="3000" b="0" i="0" u="none" strike="noStrike" kern="1200" baseline="0">
                <a:solidFill>
                  <a:schemeClr val="bg1"/>
                </a:solidFill>
                <a:effectLst/>
                <a:latin typeface="+mn-lt"/>
                <a:ea typeface="Quattrocento Sans"/>
                <a:cs typeface="Quattrocento Sans"/>
                <a:sym typeface="Quattrocento Sans"/>
              </a:rPr>
              <a:t>Main </a:t>
            </a:r>
            <a:r>
              <a:rPr lang="en-IE" sz="3000" b="0" i="0" u="none" strike="noStrike" kern="1200">
                <a:solidFill>
                  <a:schemeClr val="bg1"/>
                </a:solidFill>
                <a:effectLst/>
                <a:latin typeface="+mn-lt"/>
                <a:ea typeface="+mn-ea"/>
                <a:cs typeface="+mn-cs"/>
              </a:rPr>
              <a:t>Text Body </a:t>
            </a:r>
            <a:endParaRPr lang="en-US" sz="3000">
              <a:solidFill>
                <a:schemeClr val="bg1"/>
              </a:solidFill>
            </a:endParaRPr>
          </a:p>
          <a:p>
            <a:pPr fontAlgn="base"/>
            <a:endParaRPr lang="en-IE" sz="3000" b="0" i="0" u="none" strike="noStrike" kern="120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chemeClr val="bg1"/>
                </a:solidFill>
                <a:effectLst/>
                <a:latin typeface="+mn-lt"/>
                <a:ea typeface="+mn-ea"/>
                <a:cs typeface="+mn-cs"/>
                <a:sym typeface="Quattrocento Sans"/>
              </a:rPr>
              <a:t>waste2worth </a:t>
            </a:r>
            <a:r>
              <a:rPr lang="en-IE" sz="2400" b="0" i="0" u="none" strike="noStrike" kern="1200" baseline="0">
                <a:solidFill>
                  <a:schemeClr val="bg1"/>
                </a:solidFill>
                <a:effectLst/>
                <a:latin typeface="+mn-lt"/>
                <a:ea typeface="+mn-ea"/>
                <a:cs typeface="+mn-cs"/>
                <a:sym typeface="Quattrocento Sans"/>
              </a:rPr>
              <a:t>PowerPoint is</a:t>
            </a:r>
            <a:r>
              <a:rPr lang="is-IS" sz="2400" b="0" i="0" u="none" strike="noStrike" kern="1200" baseline="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a:solidFill>
                <a:schemeClr val="bg1"/>
              </a:solidFill>
              <a:effectLst/>
              <a:latin typeface="+mn-lt"/>
              <a:ea typeface="+mn-ea"/>
              <a:cs typeface="+mn-cs"/>
              <a:sym typeface="Quattrocento Sans"/>
            </a:endParaRPr>
          </a:p>
          <a:p>
            <a:pPr fontAlgn="base"/>
            <a:endParaRPr lang="en-IE" sz="2400" b="0" i="0" u="none" strike="noStrike" kern="1200" baseline="0">
              <a:solidFill>
                <a:schemeClr val="bg1"/>
              </a:solidFill>
              <a:effectLst/>
              <a:latin typeface="+mn-lt"/>
              <a:ea typeface="+mn-ea"/>
              <a:cs typeface="+mn-cs"/>
              <a:sym typeface="Quattrocento Sans"/>
            </a:endParaRPr>
          </a:p>
          <a:p>
            <a:pPr fontAlgn="base"/>
            <a:r>
              <a:rPr lang="en-IE" sz="3600" b="1" i="1" baseline="0">
                <a:solidFill>
                  <a:schemeClr val="bg1"/>
                </a:solidFill>
                <a:latin typeface="+mn-lt"/>
                <a:ea typeface="Quattrocento Sans"/>
                <a:cs typeface="Quattrocento Sans"/>
                <a:sym typeface="Quattrocento Sans"/>
              </a:rPr>
              <a:t>Calibri</a:t>
            </a:r>
            <a:endParaRPr lang="en-IE" sz="3600" baseline="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80783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1378111"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2267191" y="254555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3102488" y="2545560"/>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2267191" y="312342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3102488" y="3123422"/>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2267191" y="370249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3102488" y="3702491"/>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2267191" y="428481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3102488" y="4284817"/>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2267191" y="486391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3102488" y="4863916"/>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6" name="Rectangle 35">
            <a:extLst>
              <a:ext uri="{FF2B5EF4-FFF2-40B4-BE49-F238E27FC236}">
                <a16:creationId xmlns:a16="http://schemas.microsoft.com/office/drawing/2014/main" id="{27BC3113-E3C6-5349-8D68-5760D4A8C23B}"/>
              </a:ext>
            </a:extLst>
          </p:cNvPr>
          <p:cNvSpPr/>
          <p:nvPr userDrawn="1"/>
        </p:nvSpPr>
        <p:spPr>
          <a:xfrm>
            <a:off x="4388307" y="5855031"/>
            <a:ext cx="7016293" cy="615553"/>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Picture Placeholder 3">
            <a:extLst>
              <a:ext uri="{FF2B5EF4-FFF2-40B4-BE49-F238E27FC236}">
                <a16:creationId xmlns:a16="http://schemas.microsoft.com/office/drawing/2014/main" id="{EF376128-3D56-39EB-B878-881E313032D4}"/>
              </a:ext>
            </a:extLst>
          </p:cNvPr>
          <p:cNvSpPr>
            <a:spLocks noGrp="1"/>
          </p:cNvSpPr>
          <p:nvPr>
            <p:ph type="pic" sz="quarter" idx="11"/>
          </p:nvPr>
        </p:nvSpPr>
        <p:spPr>
          <a:xfrm>
            <a:off x="788894" y="340862"/>
            <a:ext cx="11403106" cy="190369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3050" y="5867924"/>
            <a:ext cx="2054262" cy="457426"/>
          </a:xfrm>
          <a:prstGeom prst="rect">
            <a:avLst/>
          </a:prstGeom>
        </p:spPr>
      </p:pic>
      <p:cxnSp>
        <p:nvCxnSpPr>
          <p:cNvPr id="11" name="Straight Connector 10">
            <a:extLst>
              <a:ext uri="{FF2B5EF4-FFF2-40B4-BE49-F238E27FC236}">
                <a16:creationId xmlns:a16="http://schemas.microsoft.com/office/drawing/2014/main" id="{4344D256-A31B-BC2F-4B9A-43E1183BF608}"/>
              </a:ext>
            </a:extLst>
          </p:cNvPr>
          <p:cNvCxnSpPr>
            <a:cxnSpLocks/>
          </p:cNvCxnSpPr>
          <p:nvPr userDrawn="1"/>
        </p:nvCxnSpPr>
        <p:spPr>
          <a:xfrm flipV="1">
            <a:off x="2156224" y="3114739"/>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184EE-77EA-7EB6-556C-9284576B774E}"/>
              </a:ext>
            </a:extLst>
          </p:cNvPr>
          <p:cNvCxnSpPr>
            <a:cxnSpLocks/>
          </p:cNvCxnSpPr>
          <p:nvPr userDrawn="1"/>
        </p:nvCxnSpPr>
        <p:spPr>
          <a:xfrm flipV="1">
            <a:off x="2156224" y="3692562"/>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695D3F-90BB-714D-905E-359A8A6F977A}"/>
              </a:ext>
            </a:extLst>
          </p:cNvPr>
          <p:cNvCxnSpPr>
            <a:cxnSpLocks/>
          </p:cNvCxnSpPr>
          <p:nvPr userDrawn="1"/>
        </p:nvCxnSpPr>
        <p:spPr>
          <a:xfrm flipV="1">
            <a:off x="2156224" y="4270385"/>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0A6276-CB75-B53D-5CED-F7679BCF3899}"/>
              </a:ext>
            </a:extLst>
          </p:cNvPr>
          <p:cNvCxnSpPr>
            <a:cxnSpLocks/>
          </p:cNvCxnSpPr>
          <p:nvPr userDrawn="1"/>
        </p:nvCxnSpPr>
        <p:spPr>
          <a:xfrm flipV="1">
            <a:off x="2156224" y="4848208"/>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8D6DEE65-4255-40E0-1424-3FAEA4533AF2}"/>
              </a:ext>
            </a:extLst>
          </p:cNvPr>
          <p:cNvSpPr/>
          <p:nvPr userDrawn="1"/>
        </p:nvSpPr>
        <p:spPr>
          <a:xfrm rot="9654881">
            <a:off x="-1705571" y="2672583"/>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8607790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grpSp>
        <p:nvGrpSpPr>
          <p:cNvPr id="4" name="Group 3">
            <a:extLst>
              <a:ext uri="{FF2B5EF4-FFF2-40B4-BE49-F238E27FC236}">
                <a16:creationId xmlns:a16="http://schemas.microsoft.com/office/drawing/2014/main" id="{51446C6C-3DF1-7233-DD14-F4717C528CEC}"/>
              </a:ext>
            </a:extLst>
          </p:cNvPr>
          <p:cNvGrpSpPr/>
          <p:nvPr userDrawn="1"/>
        </p:nvGrpSpPr>
        <p:grpSpPr>
          <a:xfrm>
            <a:off x="11656052" y="3880526"/>
            <a:ext cx="281949" cy="2748511"/>
            <a:chOff x="7176656" y="8423488"/>
            <a:chExt cx="190704" cy="1859031"/>
          </a:xfrm>
        </p:grpSpPr>
        <p:cxnSp>
          <p:nvCxnSpPr>
            <p:cNvPr id="5" name="Straight Connector 4">
              <a:extLst>
                <a:ext uri="{FF2B5EF4-FFF2-40B4-BE49-F238E27FC236}">
                  <a16:creationId xmlns:a16="http://schemas.microsoft.com/office/drawing/2014/main" id="{2F05E96D-09C7-6275-A582-448D736A922F}"/>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30C52D9-085E-AF3B-5EA4-90697739943A}"/>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8519257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29784016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Tree>
    <p:extLst>
      <p:ext uri="{BB962C8B-B14F-4D97-AF65-F5344CB8AC3E}">
        <p14:creationId xmlns:p14="http://schemas.microsoft.com/office/powerpoint/2010/main" val="1992187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0" y="16329"/>
            <a:ext cx="4780547" cy="6858000"/>
          </a:xfrm>
          <a:prstGeom prst="rect">
            <a:avLst/>
          </a:prstGeom>
          <a:solidFill>
            <a:srgbClr val="0946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03</a:t>
            </a:r>
          </a:p>
        </p:txBody>
      </p:sp>
    </p:spTree>
    <p:extLst>
      <p:ext uri="{BB962C8B-B14F-4D97-AF65-F5344CB8AC3E}">
        <p14:creationId xmlns:p14="http://schemas.microsoft.com/office/powerpoint/2010/main" val="24411418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6660776" cy="6844027"/>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083676"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13775924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2" name="Group 1">
            <a:extLst>
              <a:ext uri="{FF2B5EF4-FFF2-40B4-BE49-F238E27FC236}">
                <a16:creationId xmlns:a16="http://schemas.microsoft.com/office/drawing/2014/main" id="{4012C1F7-9DB5-D4A1-4CA8-2FE36416B1FD}"/>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F6E18385-AA0E-B54F-6007-CDB2202690B7}"/>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F2F393F-BDAA-1B2F-FA95-938377142D01}"/>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1759455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37686121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grpSp>
        <p:nvGrpSpPr>
          <p:cNvPr id="2" name="Group 1">
            <a:extLst>
              <a:ext uri="{FF2B5EF4-FFF2-40B4-BE49-F238E27FC236}">
                <a16:creationId xmlns:a16="http://schemas.microsoft.com/office/drawing/2014/main" id="{D9E23762-66D8-6BC5-63EA-7A1ECAE76A2F}"/>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1A070FB4-8E71-B357-273F-A554648909F8}"/>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38D991D-B7C0-7411-82B9-61467E105644}"/>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5819293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334298" y="403168"/>
            <a:ext cx="5136791" cy="6051665"/>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77598"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 name="Freeform 1">
            <a:extLst>
              <a:ext uri="{FF2B5EF4-FFF2-40B4-BE49-F238E27FC236}">
                <a16:creationId xmlns:a16="http://schemas.microsoft.com/office/drawing/2014/main" id="{4377A738-8E05-503D-0864-000E7F18977E}"/>
              </a:ext>
            </a:extLst>
          </p:cNvPr>
          <p:cNvSpPr/>
          <p:nvPr userDrawn="1"/>
        </p:nvSpPr>
        <p:spPr>
          <a:xfrm>
            <a:off x="8077058" y="214036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767522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Picture Placeholder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4" name="Picture 3">
            <a:extLst>
              <a:ext uri="{FF2B5EF4-FFF2-40B4-BE49-F238E27FC236}">
                <a16:creationId xmlns:a16="http://schemas.microsoft.com/office/drawing/2014/main" id="{7C540CEE-2648-CFDB-A18F-FD48BB85CD5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54334" y="6102554"/>
            <a:ext cx="2054262" cy="457426"/>
          </a:xfrm>
          <a:prstGeom prst="rect">
            <a:avLst/>
          </a:prstGeom>
        </p:spPr>
      </p:pic>
      <p:pic>
        <p:nvPicPr>
          <p:cNvPr id="5" name="Picture 4" descr="A grey and black sign with a person in a circle&#10;&#10;AI-generated content may be incorrect.">
            <a:extLst>
              <a:ext uri="{FF2B5EF4-FFF2-40B4-BE49-F238E27FC236}">
                <a16:creationId xmlns:a16="http://schemas.microsoft.com/office/drawing/2014/main" id="{C779DFA0-A278-CE70-AA09-F04F346373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8248" y="6110791"/>
            <a:ext cx="1061410" cy="387245"/>
          </a:xfrm>
          <a:prstGeom prst="rect">
            <a:avLst/>
          </a:prstGeom>
        </p:spPr>
      </p:pic>
    </p:spTree>
    <p:extLst>
      <p:ext uri="{BB962C8B-B14F-4D97-AF65-F5344CB8AC3E}">
        <p14:creationId xmlns:p14="http://schemas.microsoft.com/office/powerpoint/2010/main" val="28628173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BF8D6F4-3016-8645-8F98-165F5336AB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p:spPr>
      </p:pic>
      <p:sp>
        <p:nvSpPr>
          <p:cNvPr id="34" name="Picture Placeholder 17">
            <a:extLst>
              <a:ext uri="{FF2B5EF4-FFF2-40B4-BE49-F238E27FC236}">
                <a16:creationId xmlns:a16="http://schemas.microsoft.com/office/drawing/2014/main" id="{90E9DF56-261E-6140-A484-1D99EF871998}"/>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A0CA810E-D2C6-FA47-4DD1-CBA18E3BCB2C}"/>
              </a:ext>
            </a:extLst>
          </p:cNvPr>
          <p:cNvGrpSpPr/>
          <p:nvPr userDrawn="1"/>
        </p:nvGrpSpPr>
        <p:grpSpPr>
          <a:xfrm>
            <a:off x="138149" y="3764148"/>
            <a:ext cx="281949" cy="2748511"/>
            <a:chOff x="7176656" y="8423488"/>
            <a:chExt cx="190704" cy="1859031"/>
          </a:xfrm>
        </p:grpSpPr>
        <p:cxnSp>
          <p:nvCxnSpPr>
            <p:cNvPr id="5" name="Straight Connector 4">
              <a:extLst>
                <a:ext uri="{FF2B5EF4-FFF2-40B4-BE49-F238E27FC236}">
                  <a16:creationId xmlns:a16="http://schemas.microsoft.com/office/drawing/2014/main" id="{26751B12-CD17-EAC5-5083-72746B4D3099}"/>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324B1C9-1C53-303F-BD21-10CF286F55D9}"/>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37235343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iPhone6_mockup_front_white.png">
            <a:extLst>
              <a:ext uri="{FF2B5EF4-FFF2-40B4-BE49-F238E27FC236}">
                <a16:creationId xmlns:a16="http://schemas.microsoft.com/office/drawing/2014/main" id="{2E93F037-6935-B341-918A-EA89925087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20581" y="354148"/>
            <a:ext cx="4094254" cy="6404164"/>
          </a:xfrm>
          <a:prstGeom prst="rect">
            <a:avLst/>
          </a:prstGeom>
        </p:spPr>
      </p:pic>
      <p:sp>
        <p:nvSpPr>
          <p:cNvPr id="29" name="Picture Placeholder 17">
            <a:extLst>
              <a:ext uri="{FF2B5EF4-FFF2-40B4-BE49-F238E27FC236}">
                <a16:creationId xmlns:a16="http://schemas.microsoft.com/office/drawing/2014/main" id="{004A5DED-3F17-794E-9C41-7AB99A6F7EC3}"/>
              </a:ext>
            </a:extLst>
          </p:cNvPr>
          <p:cNvSpPr>
            <a:spLocks noGrp="1"/>
          </p:cNvSpPr>
          <p:nvPr>
            <p:ph type="pic" sz="quarter" idx="10"/>
          </p:nvPr>
        </p:nvSpPr>
        <p:spPr>
          <a:xfrm>
            <a:off x="7735037" y="1373925"/>
            <a:ext cx="2444127" cy="4336988"/>
          </a:xfrm>
          <a:prstGeom prst="rect">
            <a:avLst/>
          </a:prstGeom>
          <a:solidFill>
            <a:schemeClr val="bg1">
              <a:lumMod val="85000"/>
            </a:schemeClr>
          </a:solidFill>
          <a:ln>
            <a:noFill/>
          </a:ln>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3047283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1089737-A92C-2C8D-8446-C3C90AD74B99}"/>
              </a:ext>
            </a:extLst>
          </p:cNvPr>
          <p:cNvSpPr/>
          <p:nvPr userDrawn="1"/>
        </p:nvSpPr>
        <p:spPr>
          <a:xfrm>
            <a:off x="7396842" y="5431639"/>
            <a:ext cx="4795157" cy="697353"/>
          </a:xfrm>
          <a:prstGeom prst="rect">
            <a:avLst/>
          </a:prstGeom>
          <a:solidFill>
            <a:srgbClr val="60BA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Freeform 4">
            <a:extLst>
              <a:ext uri="{FF2B5EF4-FFF2-40B4-BE49-F238E27FC236}">
                <a16:creationId xmlns:a16="http://schemas.microsoft.com/office/drawing/2014/main" id="{9B088922-55C8-EFEA-F4CD-3D58220ED3F5}"/>
              </a:ext>
            </a:extLst>
          </p:cNvPr>
          <p:cNvSpPr>
            <a:spLocks noGrp="1"/>
          </p:cNvSpPr>
          <p:nvPr>
            <p:ph type="pic" sz="quarter" idx="11"/>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a:p>
        </p:txBody>
      </p:sp>
      <p:sp>
        <p:nvSpPr>
          <p:cNvPr id="145" name="Text Placeholder 32">
            <a:extLst>
              <a:ext uri="{FF2B5EF4-FFF2-40B4-BE49-F238E27FC236}">
                <a16:creationId xmlns:a16="http://schemas.microsoft.com/office/drawing/2014/main" id="{A4B843D6-D64E-B84C-9B42-CB0537BA840E}"/>
              </a:ext>
            </a:extLst>
          </p:cNvPr>
          <p:cNvSpPr>
            <a:spLocks noGrp="1"/>
          </p:cNvSpPr>
          <p:nvPr>
            <p:ph type="body" sz="quarter" idx="13" hasCustomPrompt="1"/>
          </p:nvPr>
        </p:nvSpPr>
        <p:spPr>
          <a:xfrm>
            <a:off x="7551945" y="5547251"/>
            <a:ext cx="4381736" cy="466127"/>
          </a:xfrm>
          <a:prstGeom prst="rect">
            <a:avLst/>
          </a:prstGeom>
        </p:spPr>
        <p:txBody>
          <a:bodyPr>
            <a:noAutofit/>
          </a:bodyPr>
          <a:lstStyle>
            <a:lvl1pPr marL="0" indent="0" algn="r">
              <a:lnSpc>
                <a:spcPct val="100000"/>
              </a:lnSpc>
              <a:spcBef>
                <a:spcPts val="0"/>
              </a:spcBef>
              <a:buNone/>
              <a:defRPr sz="24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err="1"/>
              <a:t>www.website.eu</a:t>
            </a:r>
            <a:endParaRPr lang="en-US"/>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3790144"/>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a:t>Follow Our Journey</a:t>
            </a:r>
          </a:p>
        </p:txBody>
      </p:sp>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420" y="5916072"/>
            <a:ext cx="2054262" cy="457426"/>
          </a:xfrm>
          <a:prstGeom prst="rect">
            <a:avLst/>
          </a:prstGeom>
        </p:spPr>
      </p:pic>
      <p:pic>
        <p:nvPicPr>
          <p:cNvPr id="9" name="Picture 8">
            <a:extLst>
              <a:ext uri="{FF2B5EF4-FFF2-40B4-BE49-F238E27FC236}">
                <a16:creationId xmlns:a16="http://schemas.microsoft.com/office/drawing/2014/main" id="{3070DF7C-4D66-007C-C0F8-59C34562A2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9600592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1" y="-2"/>
            <a:ext cx="5214939"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5796203" y="77390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6631499" y="773910"/>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5796203" y="135177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6631499" y="1351772"/>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5796203" y="19308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6631499" y="19308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5796203" y="25131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6631499" y="25131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5796203" y="30922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6631499" y="30922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46750" y="5825062"/>
            <a:ext cx="2054262" cy="457426"/>
          </a:xfrm>
          <a:prstGeom prst="rect">
            <a:avLst/>
          </a:prstGeom>
        </p:spPr>
      </p:pic>
      <p:sp>
        <p:nvSpPr>
          <p:cNvPr id="2" name="Freeform 1">
            <a:extLst>
              <a:ext uri="{FF2B5EF4-FFF2-40B4-BE49-F238E27FC236}">
                <a16:creationId xmlns:a16="http://schemas.microsoft.com/office/drawing/2014/main" id="{8D6DEE65-4255-40E0-1424-3FAEA4533AF2}"/>
              </a:ext>
            </a:extLst>
          </p:cNvPr>
          <p:cNvSpPr/>
          <p:nvPr userDrawn="1"/>
        </p:nvSpPr>
        <p:spPr>
          <a:xfrm rot="9654881">
            <a:off x="-2205634" y="330123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
        <p:nvSpPr>
          <p:cNvPr id="6" name="Text Placeholder 25">
            <a:extLst>
              <a:ext uri="{FF2B5EF4-FFF2-40B4-BE49-F238E27FC236}">
                <a16:creationId xmlns:a16="http://schemas.microsoft.com/office/drawing/2014/main" id="{AD61217D-D3A7-8E93-6AF9-E48FE0C42D37}"/>
              </a:ext>
            </a:extLst>
          </p:cNvPr>
          <p:cNvSpPr>
            <a:spLocks noGrp="1"/>
          </p:cNvSpPr>
          <p:nvPr>
            <p:ph type="body" sz="quarter" idx="37" hasCustomPrompt="1"/>
          </p:nvPr>
        </p:nvSpPr>
        <p:spPr>
          <a:xfrm>
            <a:off x="5791440" y="36834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7" name="Text Placeholder 25">
            <a:extLst>
              <a:ext uri="{FF2B5EF4-FFF2-40B4-BE49-F238E27FC236}">
                <a16:creationId xmlns:a16="http://schemas.microsoft.com/office/drawing/2014/main" id="{53F0C958-3A48-AC04-7378-96CA88E4D290}"/>
              </a:ext>
            </a:extLst>
          </p:cNvPr>
          <p:cNvSpPr>
            <a:spLocks noGrp="1"/>
          </p:cNvSpPr>
          <p:nvPr>
            <p:ph type="body" sz="quarter" idx="38" hasCustomPrompt="1"/>
          </p:nvPr>
        </p:nvSpPr>
        <p:spPr>
          <a:xfrm>
            <a:off x="6626736" y="36834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8" name="Text Placeholder 25">
            <a:extLst>
              <a:ext uri="{FF2B5EF4-FFF2-40B4-BE49-F238E27FC236}">
                <a16:creationId xmlns:a16="http://schemas.microsoft.com/office/drawing/2014/main" id="{C72BD1BD-4041-36A1-3441-02AF7AA7E5D1}"/>
              </a:ext>
            </a:extLst>
          </p:cNvPr>
          <p:cNvSpPr>
            <a:spLocks noGrp="1"/>
          </p:cNvSpPr>
          <p:nvPr>
            <p:ph type="body" sz="quarter" idx="39" hasCustomPrompt="1"/>
          </p:nvPr>
        </p:nvSpPr>
        <p:spPr>
          <a:xfrm>
            <a:off x="5791440" y="42657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9" name="Text Placeholder 25">
            <a:extLst>
              <a:ext uri="{FF2B5EF4-FFF2-40B4-BE49-F238E27FC236}">
                <a16:creationId xmlns:a16="http://schemas.microsoft.com/office/drawing/2014/main" id="{7D86A38E-F98E-16CE-B993-045E36A6F65C}"/>
              </a:ext>
            </a:extLst>
          </p:cNvPr>
          <p:cNvSpPr>
            <a:spLocks noGrp="1"/>
          </p:cNvSpPr>
          <p:nvPr>
            <p:ph type="body" sz="quarter" idx="40" hasCustomPrompt="1"/>
          </p:nvPr>
        </p:nvSpPr>
        <p:spPr>
          <a:xfrm>
            <a:off x="6626736" y="42657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0" name="Text Placeholder 25">
            <a:extLst>
              <a:ext uri="{FF2B5EF4-FFF2-40B4-BE49-F238E27FC236}">
                <a16:creationId xmlns:a16="http://schemas.microsoft.com/office/drawing/2014/main" id="{9639DD67-C9E4-F4F9-0963-B3F5AE296FC4}"/>
              </a:ext>
            </a:extLst>
          </p:cNvPr>
          <p:cNvSpPr>
            <a:spLocks noGrp="1"/>
          </p:cNvSpPr>
          <p:nvPr>
            <p:ph type="body" sz="quarter" idx="41" hasCustomPrompt="1"/>
          </p:nvPr>
        </p:nvSpPr>
        <p:spPr>
          <a:xfrm>
            <a:off x="5791440" y="48448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14" name="Text Placeholder 25">
            <a:extLst>
              <a:ext uri="{FF2B5EF4-FFF2-40B4-BE49-F238E27FC236}">
                <a16:creationId xmlns:a16="http://schemas.microsoft.com/office/drawing/2014/main" id="{05F38C23-D687-5609-D846-15F4D82A98A9}"/>
              </a:ext>
            </a:extLst>
          </p:cNvPr>
          <p:cNvSpPr>
            <a:spLocks noGrp="1"/>
          </p:cNvSpPr>
          <p:nvPr>
            <p:ph type="body" sz="quarter" idx="42" hasCustomPrompt="1"/>
          </p:nvPr>
        </p:nvSpPr>
        <p:spPr>
          <a:xfrm>
            <a:off x="6626736" y="48448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17">
            <a:extLst>
              <a:ext uri="{FF2B5EF4-FFF2-40B4-BE49-F238E27FC236}">
                <a16:creationId xmlns:a16="http://schemas.microsoft.com/office/drawing/2014/main" id="{575752C6-6689-9483-15F3-9BE36042DFAB}"/>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30579132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RHS Photo with text">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293183"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4" y="2016633"/>
            <a:ext cx="5293182"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6297989"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3643599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 0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0106" y="6030484"/>
            <a:ext cx="2054262" cy="457426"/>
          </a:xfrm>
          <a:prstGeom prst="rect">
            <a:avLst/>
          </a:prstGeom>
        </p:spPr>
      </p:pic>
      <p:sp>
        <p:nvSpPr>
          <p:cNvPr id="2" name="Picture Placeholder 3">
            <a:extLst>
              <a:ext uri="{FF2B5EF4-FFF2-40B4-BE49-F238E27FC236}">
                <a16:creationId xmlns:a16="http://schemas.microsoft.com/office/drawing/2014/main" id="{452F375B-3C38-D5D7-426A-5036F173DC4C}"/>
              </a:ext>
            </a:extLst>
          </p:cNvPr>
          <p:cNvSpPr>
            <a:spLocks noGrp="1"/>
          </p:cNvSpPr>
          <p:nvPr>
            <p:ph type="pic" sz="quarter" idx="11"/>
          </p:nvPr>
        </p:nvSpPr>
        <p:spPr>
          <a:xfrm>
            <a:off x="0" y="2271713"/>
            <a:ext cx="12192000" cy="354342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8EFE9B15-C1FC-51F8-04C3-66A1510F1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3790536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0"/>
            <a:ext cx="9320865" cy="5212793"/>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7" y="3429001"/>
            <a:ext cx="6331432"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6606032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image" Target="../media/image15.png"/><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theme" Target="../theme/theme2.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image" Target="../media/image15.png"/><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21" Type="http://schemas.openxmlformats.org/officeDocument/2006/relationships/image" Target="../media/image15.png"/><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theme" Target="../theme/theme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1998" y="6858000"/>
                </a:moveTo>
                <a:lnTo>
                  <a:pt x="0" y="6858000"/>
                </a:lnTo>
                <a:lnTo>
                  <a:pt x="0" y="0"/>
                </a:lnTo>
                <a:lnTo>
                  <a:pt x="12191998" y="0"/>
                </a:lnTo>
                <a:lnTo>
                  <a:pt x="12191998" y="6858000"/>
                </a:lnTo>
                <a:close/>
              </a:path>
            </a:pathLst>
          </a:custGeom>
          <a:solidFill>
            <a:srgbClr val="09465E"/>
          </a:solidFill>
        </p:spPr>
        <p:txBody>
          <a:bodyPr wrap="square" lIns="0" tIns="0" rIns="0" bIns="0" rtlCol="0"/>
          <a:lstStyle/>
          <a:p>
            <a:endParaRPr/>
          </a:p>
        </p:txBody>
      </p:sp>
      <p:sp>
        <p:nvSpPr>
          <p:cNvPr id="2" name="Holder 2"/>
          <p:cNvSpPr>
            <a:spLocks noGrp="1"/>
          </p:cNvSpPr>
          <p:nvPr>
            <p:ph type="title"/>
          </p:nvPr>
        </p:nvSpPr>
        <p:spPr>
          <a:xfrm>
            <a:off x="0" y="351028"/>
            <a:ext cx="9738359" cy="1530756"/>
          </a:xfrm>
          <a:prstGeom prst="rect">
            <a:avLst/>
          </a:prstGeom>
        </p:spPr>
        <p:txBody>
          <a:bodyPr wrap="square" lIns="0" tIns="0" rIns="0" bIns="0">
            <a:spAutoFit/>
          </a:bodyPr>
          <a:lstStyle>
            <a:lvl1pPr>
              <a:defRPr sz="3700" b="1" i="0">
                <a:solidFill>
                  <a:srgbClr val="09465E"/>
                </a:solidFill>
                <a:latin typeface="Calibri"/>
                <a:cs typeface="Calibri"/>
              </a:defRPr>
            </a:lvl1pPr>
          </a:lstStyle>
          <a:p>
            <a:endParaRPr/>
          </a:p>
        </p:txBody>
      </p:sp>
      <p:sp>
        <p:nvSpPr>
          <p:cNvPr id="3" name="Holder 3"/>
          <p:cNvSpPr>
            <a:spLocks noGrp="1"/>
          </p:cNvSpPr>
          <p:nvPr>
            <p:ph type="body" idx="1"/>
          </p:nvPr>
        </p:nvSpPr>
        <p:spPr>
          <a:xfrm>
            <a:off x="4599940" y="1746593"/>
            <a:ext cx="6536690" cy="4545330"/>
          </a:xfrm>
          <a:prstGeom prst="rect">
            <a:avLst/>
          </a:prstGeom>
        </p:spPr>
        <p:txBody>
          <a:bodyPr wrap="square" lIns="0" tIns="0" rIns="0" bIns="0">
            <a:spAutoFit/>
          </a:bodyPr>
          <a:lstStyle>
            <a:lvl1pPr>
              <a:defRPr sz="1600" b="0" i="0">
                <a:solidFill>
                  <a:srgbClr val="09465E"/>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7/7/2025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56D6CF-386B-B54A-4AAD-4FF4FFCC1229}"/>
              </a:ext>
            </a:extLst>
          </p:cNvPr>
          <p:cNvGrpSpPr/>
          <p:nvPr userDrawn="1"/>
        </p:nvGrpSpPr>
        <p:grpSpPr>
          <a:xfrm>
            <a:off x="11656052" y="3880526"/>
            <a:ext cx="281949" cy="2748511"/>
            <a:chOff x="7176656" y="8423488"/>
            <a:chExt cx="190704" cy="1859031"/>
          </a:xfrm>
        </p:grpSpPr>
        <p:cxnSp>
          <p:nvCxnSpPr>
            <p:cNvPr id="4" name="Straight Connector 3">
              <a:extLst>
                <a:ext uri="{FF2B5EF4-FFF2-40B4-BE49-F238E27FC236}">
                  <a16:creationId xmlns:a16="http://schemas.microsoft.com/office/drawing/2014/main" id="{A3E32C6B-46A7-8A55-1D08-634583AE0C02}"/>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B3DF025-C9E1-DAD9-2F51-F83B7D60A85C}"/>
                </a:ext>
              </a:extLst>
            </p:cNvPr>
            <p:cNvPicPr>
              <a:picLocks noChangeAspect="1"/>
            </p:cNvPicPr>
            <p:nvPr userDrawn="1"/>
          </p:nvPicPr>
          <p:blipFill rotWithShape="1">
            <a:blip r:embed="rId25" cstate="screen">
              <a:extLs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82430015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2" r:id="rId21"/>
    <p:sldLayoutId id="2147483693" r:id="rId22"/>
    <p:sldLayoutId id="2147483694"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1998" y="6858000"/>
                </a:moveTo>
                <a:lnTo>
                  <a:pt x="0" y="6858000"/>
                </a:lnTo>
                <a:lnTo>
                  <a:pt x="0" y="0"/>
                </a:lnTo>
                <a:lnTo>
                  <a:pt x="12191998" y="0"/>
                </a:lnTo>
                <a:lnTo>
                  <a:pt x="12191998" y="6858000"/>
                </a:lnTo>
                <a:close/>
              </a:path>
            </a:pathLst>
          </a:custGeom>
          <a:solidFill>
            <a:srgbClr val="09465E"/>
          </a:solidFill>
        </p:spPr>
        <p:txBody>
          <a:bodyPr wrap="square" lIns="0" tIns="0" rIns="0" bIns="0" rtlCol="0"/>
          <a:lstStyle/>
          <a:p>
            <a:endParaRPr/>
          </a:p>
        </p:txBody>
      </p:sp>
      <p:sp>
        <p:nvSpPr>
          <p:cNvPr id="2" name="Holder 2"/>
          <p:cNvSpPr>
            <a:spLocks noGrp="1"/>
          </p:cNvSpPr>
          <p:nvPr>
            <p:ph type="title"/>
          </p:nvPr>
        </p:nvSpPr>
        <p:spPr>
          <a:xfrm>
            <a:off x="0" y="351028"/>
            <a:ext cx="9738359" cy="1530756"/>
          </a:xfrm>
          <a:prstGeom prst="rect">
            <a:avLst/>
          </a:prstGeom>
        </p:spPr>
        <p:txBody>
          <a:bodyPr wrap="square" lIns="0" tIns="0" rIns="0" bIns="0">
            <a:spAutoFit/>
          </a:bodyPr>
          <a:lstStyle>
            <a:lvl1pPr>
              <a:defRPr sz="3700" b="1" i="0">
                <a:solidFill>
                  <a:srgbClr val="09465E"/>
                </a:solidFill>
                <a:latin typeface="Calibri"/>
                <a:cs typeface="Calibri"/>
              </a:defRPr>
            </a:lvl1pPr>
          </a:lstStyle>
          <a:p>
            <a:endParaRPr/>
          </a:p>
        </p:txBody>
      </p:sp>
      <p:sp>
        <p:nvSpPr>
          <p:cNvPr id="3" name="Holder 3"/>
          <p:cNvSpPr>
            <a:spLocks noGrp="1"/>
          </p:cNvSpPr>
          <p:nvPr>
            <p:ph type="body" idx="1"/>
          </p:nvPr>
        </p:nvSpPr>
        <p:spPr>
          <a:xfrm>
            <a:off x="4599940" y="1746593"/>
            <a:ext cx="6536690" cy="4545330"/>
          </a:xfrm>
          <a:prstGeom prst="rect">
            <a:avLst/>
          </a:prstGeom>
        </p:spPr>
        <p:txBody>
          <a:bodyPr wrap="square" lIns="0" tIns="0" rIns="0" bIns="0">
            <a:spAutoFit/>
          </a:bodyPr>
          <a:lstStyle>
            <a:lvl1pPr>
              <a:defRPr sz="1600" b="0" i="0">
                <a:solidFill>
                  <a:srgbClr val="09465E"/>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7/7/2025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5536281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56D6CF-386B-B54A-4AAD-4FF4FFCC1229}"/>
              </a:ext>
            </a:extLst>
          </p:cNvPr>
          <p:cNvGrpSpPr/>
          <p:nvPr userDrawn="1"/>
        </p:nvGrpSpPr>
        <p:grpSpPr>
          <a:xfrm>
            <a:off x="11656052" y="3880526"/>
            <a:ext cx="281949" cy="2748511"/>
            <a:chOff x="7176656" y="8423488"/>
            <a:chExt cx="190704" cy="1859031"/>
          </a:xfrm>
        </p:grpSpPr>
        <p:cxnSp>
          <p:nvCxnSpPr>
            <p:cNvPr id="4" name="Straight Connector 3">
              <a:extLst>
                <a:ext uri="{FF2B5EF4-FFF2-40B4-BE49-F238E27FC236}">
                  <a16:creationId xmlns:a16="http://schemas.microsoft.com/office/drawing/2014/main" id="{A3E32C6B-46A7-8A55-1D08-634583AE0C02}"/>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B3DF025-C9E1-DAD9-2F51-F83B7D60A85C}"/>
                </a:ext>
              </a:extLst>
            </p:cNvPr>
            <p:cNvPicPr>
              <a:picLocks noChangeAspect="1"/>
            </p:cNvPicPr>
            <p:nvPr userDrawn="1"/>
          </p:nvPicPr>
          <p:blipFill rotWithShape="1">
            <a:blip r:embed="rId23" cstate="screen">
              <a:extLs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156365434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 id="2147483745"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56D6CF-386B-B54A-4AAD-4FF4FFCC1229}"/>
              </a:ext>
            </a:extLst>
          </p:cNvPr>
          <p:cNvGrpSpPr/>
          <p:nvPr userDrawn="1"/>
        </p:nvGrpSpPr>
        <p:grpSpPr>
          <a:xfrm>
            <a:off x="11656052" y="3880526"/>
            <a:ext cx="281949" cy="2748511"/>
            <a:chOff x="7176656" y="8423488"/>
            <a:chExt cx="190704" cy="1859031"/>
          </a:xfrm>
        </p:grpSpPr>
        <p:cxnSp>
          <p:nvCxnSpPr>
            <p:cNvPr id="4" name="Straight Connector 3">
              <a:extLst>
                <a:ext uri="{FF2B5EF4-FFF2-40B4-BE49-F238E27FC236}">
                  <a16:creationId xmlns:a16="http://schemas.microsoft.com/office/drawing/2014/main" id="{A3E32C6B-46A7-8A55-1D08-634583AE0C02}"/>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B3DF025-C9E1-DAD9-2F51-F83B7D60A85C}"/>
                </a:ext>
              </a:extLst>
            </p:cNvPr>
            <p:cNvPicPr>
              <a:picLocks noChangeAspect="1"/>
            </p:cNvPicPr>
            <p:nvPr userDrawn="1"/>
          </p:nvPicPr>
          <p:blipFill rotWithShape="1">
            <a:blip r:embed="rId21" cstate="screen">
              <a:extLs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0985093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png"/><Relationship Id="rId3" Type="http://schemas.openxmlformats.org/officeDocument/2006/relationships/hyperlink" Target="https://rexcatering.com/Web/Rexcatering/Rexcatering.aspx" TargetMode="External"/><Relationship Id="rId7" Type="http://schemas.openxmlformats.org/officeDocument/2006/relationships/hyperlink" Target="https://info.mercadona.es/en/lets-protect-the-planet/our-actions/plastic/new-tag#:~:text=By%202025%2C%20Mercadona%20will%20have,in%20this%20plan%20by%202025." TargetMode="External"/><Relationship Id="rId12" Type="http://schemas.openxmlformats.org/officeDocument/2006/relationships/image" Target="../media/image44.jpeg"/><Relationship Id="rId2" Type="http://schemas.openxmlformats.org/officeDocument/2006/relationships/hyperlink" Target="https://www.fesbal.org.es/quienes-somos?utm_source=chatgpt.com" TargetMode="External"/><Relationship Id="rId1" Type="http://schemas.openxmlformats.org/officeDocument/2006/relationships/slideLayout" Target="../slideLayouts/slideLayout27.xml"/><Relationship Id="rId6" Type="http://schemas.openxmlformats.org/officeDocument/2006/relationships/hyperlink" Target="https://financialfood.es/eroski-refuerza-su-lucha-contra-el-desperdicio-alimentario" TargetMode="External"/><Relationship Id="rId11" Type="http://schemas.openxmlformats.org/officeDocument/2006/relationships/image" Target="../media/image43.png"/><Relationship Id="rId5" Type="http://schemas.openxmlformats.org/officeDocument/2006/relationships/hyperlink" Target="https://yonodesperdicio.org/guia-para-reducir-las-perdidas-desperdicio-alimentos" TargetMode="External"/><Relationship Id="rId10" Type="http://schemas.openxmlformats.org/officeDocument/2006/relationships/image" Target="../media/image42.jpeg"/><Relationship Id="rId4" Type="http://schemas.openxmlformats.org/officeDocument/2006/relationships/hyperlink" Target="https://www.linkedin.com/company/olio-share-more-waste-less/" TargetMode="External"/><Relationship Id="rId9" Type="http://schemas.openxmlformats.org/officeDocument/2006/relationships/image" Target="../media/image41.jpeg"/></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hyperlink" Target="https://www.boe.es/diario_boe/txt.php?id=BOE-A-2025-6597" TargetMode="External"/><Relationship Id="rId7" Type="http://schemas.openxmlformats.org/officeDocument/2006/relationships/image" Target="../media/image47.png"/><Relationship Id="rId2" Type="http://schemas.openxmlformats.org/officeDocument/2006/relationships/hyperlink" Target="https://www.aecoc.es/" TargetMode="External"/><Relationship Id="rId1" Type="http://schemas.openxmlformats.org/officeDocument/2006/relationships/slideLayout" Target="../slideLayouts/slideLayout27.xml"/><Relationship Id="rId6" Type="http://schemas.openxmlformats.org/officeDocument/2006/relationships/image" Target="../media/image46.png"/><Relationship Id="rId5" Type="http://schemas.openxmlformats.org/officeDocument/2006/relationships/hyperlink" Target="https://food.cloud/" TargetMode="External"/><Relationship Id="rId4" Type="http://schemas.openxmlformats.org/officeDocument/2006/relationships/hyperlink" Target="https://www.wasteless.com/"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food.ec.europa.eu/safety/food-waste/date-marking_en" TargetMode="External"/><Relationship Id="rId3" Type="http://schemas.openxmlformats.org/officeDocument/2006/relationships/hyperlink" Target="https://espigoladors.cat/en/" TargetMode="External"/><Relationship Id="rId7" Type="http://schemas.openxmlformats.org/officeDocument/2006/relationships/image" Target="../media/image49.png"/><Relationship Id="rId2" Type="http://schemas.openxmlformats.org/officeDocument/2006/relationships/hyperlink" Target="https://waste2worth.eu/good-practice-compendium/" TargetMode="External"/><Relationship Id="rId1" Type="http://schemas.openxmlformats.org/officeDocument/2006/relationships/slideLayout" Target="../slideLayouts/slideLayout27.xml"/><Relationship Id="rId6" Type="http://schemas.openxmlformats.org/officeDocument/2006/relationships/image" Target="../media/image31.png"/><Relationship Id="rId5" Type="http://schemas.openxmlformats.org/officeDocument/2006/relationships/hyperlink" Target="https://www.epa.gov/sustainable-management-food/food-too-good-waste" TargetMode="External"/><Relationship Id="rId10" Type="http://schemas.openxmlformats.org/officeDocument/2006/relationships/hyperlink" Target="https://food.ec.europa.eu/safety/food-waste_en" TargetMode="External"/><Relationship Id="rId4" Type="http://schemas.openxmlformats.org/officeDocument/2006/relationships/hyperlink" Target="https://www.fao.org/sustainable-development-goals/food-waste/toolkit" TargetMode="External"/><Relationship Id="rId9" Type="http://schemas.openxmlformats.org/officeDocument/2006/relationships/hyperlink" Target="https://feedbackglobal.org/the-label-to-end-food-wast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zerodespilfarro.elika.eus/es/" TargetMode="External"/><Relationship Id="rId2" Type="http://schemas.openxmlformats.org/officeDocument/2006/relationships/notesSlide" Target="../notesSlides/notesSlide6.xml"/><Relationship Id="rId1" Type="http://schemas.openxmlformats.org/officeDocument/2006/relationships/slideLayout" Target="../slideLayouts/slideLayout24.xml"/><Relationship Id="rId5" Type="http://schemas.openxmlformats.org/officeDocument/2006/relationships/image" Target="../media/image50.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hyperlink" Target="https://recircular.net/sobre-nosotros" TargetMode="External"/><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31.png"/><Relationship Id="rId5" Type="http://schemas.openxmlformats.org/officeDocument/2006/relationships/image" Target="../media/image51.jpg"/><Relationship Id="rId4" Type="http://schemas.openxmlformats.org/officeDocument/2006/relationships/hyperlink" Target="https://recircular.net/recursos/agroalimentacion-y-bebidas"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youtube.com/watch?v=JPr7jO2L7LE&amp;t=29s" TargetMode="External"/><Relationship Id="rId3" Type="http://schemas.openxmlformats.org/officeDocument/2006/relationships/notesSlide" Target="../notesSlides/notesSlide8.xml"/><Relationship Id="rId7" Type="http://schemas.openxmlformats.org/officeDocument/2006/relationships/image" Target="../media/image53.jpeg"/><Relationship Id="rId2" Type="http://schemas.openxmlformats.org/officeDocument/2006/relationships/slideLayout" Target="../slideLayouts/slideLayout24.xml"/><Relationship Id="rId1" Type="http://schemas.openxmlformats.org/officeDocument/2006/relationships/video" Target="https://www.youtube.com/embed/JPr7jO2L7LE?start=29&amp;feature=oembed" TargetMode="External"/><Relationship Id="rId6" Type="http://schemas.openxmlformats.org/officeDocument/2006/relationships/image" Target="../media/image52.png"/><Relationship Id="rId5" Type="http://schemas.openxmlformats.org/officeDocument/2006/relationships/image" Target="../media/image31.png"/><Relationship Id="rId4" Type="http://schemas.openxmlformats.org/officeDocument/2006/relationships/hyperlink" Target="https://planb.org.e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6.png"/><Relationship Id="rId2" Type="http://schemas.openxmlformats.org/officeDocument/2006/relationships/hyperlink" Target="https://waste2worth.eu/" TargetMode="External"/><Relationship Id="rId1" Type="http://schemas.openxmlformats.org/officeDocument/2006/relationships/slideLayout" Target="../slideLayouts/slideLayout17.xml"/><Relationship Id="rId6" Type="http://schemas.openxmlformats.org/officeDocument/2006/relationships/hyperlink" Target="https://waste2worth.eu/sme-food-waste-community-exploration-guide/" TargetMode="External"/><Relationship Id="rId5" Type="http://schemas.openxmlformats.org/officeDocument/2006/relationships/image" Target="../media/image55.png"/><Relationship Id="rId4" Type="http://schemas.openxmlformats.org/officeDocument/2006/relationships/hyperlink" Target="https://waste2worth.eu/regional-community-maps-of-waste-stream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hyperlink" Target="https://www.glasgowdeclaration.org/about" TargetMode="Externa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hyperlink" Target="https://waste2worth.eu/good-practice-compendium/" TargetMode="External"/><Relationship Id="rId7"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hyperlink" Target="https://paturpat.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hyperlink" Target="https://europadecentraal.nl/voorrangsbeginsel-europees-recht-staat-boven-het-nationale-recht/"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6.png"/><Relationship Id="rId9" Type="http://schemas.openxmlformats.org/officeDocument/2006/relationships/image" Target="../media/image2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8.jpeg"/><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4.xml"/><Relationship Id="rId1" Type="http://schemas.openxmlformats.org/officeDocument/2006/relationships/slideLayout" Target="../slideLayouts/slideLayout53.xml"/><Relationship Id="rId6" Type="http://schemas.openxmlformats.org/officeDocument/2006/relationships/hyperlink" Target="https://www.instagram.com/cie.gateway?igsh=dzNxYnl3OGpnbmpn" TargetMode="External"/><Relationship Id="rId5" Type="http://schemas.openxmlformats.org/officeDocument/2006/relationships/hyperlink" Target="https://www.linkedin.com/company/cooperation-in-education-gateway" TargetMode="External"/><Relationship Id="rId4" Type="http://schemas.openxmlformats.org/officeDocument/2006/relationships/hyperlink" Target="https://www.youtube.com/@CiEGateway"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hyperlink" Target="https://ec.europa.eu/eurostat/statistics-explained/index.php?title=Glossary:Waste" TargetMode="External"/><Relationship Id="rId7" Type="http://schemas.openxmlformats.org/officeDocument/2006/relationships/image" Target="../media/image31.png"/><Relationship Id="rId2" Type="http://schemas.openxmlformats.org/officeDocument/2006/relationships/hyperlink" Target="https://ec.europa.eu/eurostat/statistics-explained/index.php?title=Glossary:European_Union_(EU)" TargetMode="External"/><Relationship Id="rId1" Type="http://schemas.openxmlformats.org/officeDocument/2006/relationships/slideLayout" Target="../slideLayouts/slideLayout2.xml"/><Relationship Id="rId6" Type="http://schemas.openxmlformats.org/officeDocument/2006/relationships/hyperlink" Target="https://ec.europa.eu/eurostat/web/products-eurostat-news/w/ddn-20240927-2" TargetMode="External"/><Relationship Id="rId5" Type="http://schemas.openxmlformats.org/officeDocument/2006/relationships/image" Target="../media/image30.png"/><Relationship Id="rId4" Type="http://schemas.openxmlformats.org/officeDocument/2006/relationships/hyperlink" Target="https://ec.europa.eu/eurostat/statistics-explained/index.php?title=Glossary:Foo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7" descr="Close-up of rows of produce in boxes: Roma tomatoes, string beans, jalapeños, plums">
            <a:extLst>
              <a:ext uri="{FF2B5EF4-FFF2-40B4-BE49-F238E27FC236}">
                <a16:creationId xmlns:a16="http://schemas.microsoft.com/office/drawing/2014/main" id="{204198C6-A157-36B1-AFE0-5FA057999C1F}"/>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a:xfrm>
            <a:off x="0" y="2332632"/>
            <a:ext cx="12192000" cy="3589993"/>
          </a:xfrm>
        </p:spPr>
      </p:pic>
      <p:sp>
        <p:nvSpPr>
          <p:cNvPr id="2" name="Rectangle 1">
            <a:extLst>
              <a:ext uri="{FF2B5EF4-FFF2-40B4-BE49-F238E27FC236}">
                <a16:creationId xmlns:a16="http://schemas.microsoft.com/office/drawing/2014/main" id="{3F99594E-0C28-9ABF-0737-6A0E82C3CDE7}"/>
              </a:ext>
            </a:extLst>
          </p:cNvPr>
          <p:cNvSpPr/>
          <p:nvPr/>
        </p:nvSpPr>
        <p:spPr>
          <a:xfrm>
            <a:off x="1840910" y="4421725"/>
            <a:ext cx="8538459" cy="600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29" b="0" i="0" u="none" strike="noStrike" kern="0" cap="none" spc="0" normalizeH="0" baseline="0" noProof="0">
                <a:ln>
                  <a:noFill/>
                </a:ln>
                <a:solidFill>
                  <a:prstClr val="white"/>
                </a:solidFill>
                <a:effectLst/>
                <a:uLnTx/>
                <a:uFillTx/>
                <a:latin typeface="Montserrat" panose="00000500000000000000" pitchFamily="50" charset="0"/>
                <a:ea typeface="+mn-ea"/>
                <a:cs typeface="+mn-cs"/>
              </a:rPr>
              <a:t>PP</a:t>
            </a:r>
          </a:p>
        </p:txBody>
      </p:sp>
      <p:sp>
        <p:nvSpPr>
          <p:cNvPr id="14" name="TextBox 13">
            <a:extLst>
              <a:ext uri="{FF2B5EF4-FFF2-40B4-BE49-F238E27FC236}">
                <a16:creationId xmlns:a16="http://schemas.microsoft.com/office/drawing/2014/main" id="{A10B8A40-3CA0-B8CA-33CE-C991B6732794}"/>
              </a:ext>
            </a:extLst>
          </p:cNvPr>
          <p:cNvSpPr txBox="1"/>
          <p:nvPr/>
        </p:nvSpPr>
        <p:spPr>
          <a:xfrm>
            <a:off x="1902692" y="3811922"/>
            <a:ext cx="8559111" cy="121062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a:ln>
                <a:noFill/>
              </a:ln>
              <a:solidFill>
                <a:srgbClr val="60BA47"/>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srgbClr val="60BA47"/>
                </a:solidFill>
                <a:effectLst/>
                <a:uLnTx/>
                <a:uFillTx/>
                <a:latin typeface="Calibri" panose="020F0502020204030204" pitchFamily="34" charset="0"/>
                <a:cs typeface="Calibri" panose="020F0502020204030204" pitchFamily="34" charset="0"/>
              </a:rPr>
              <a:t>REINDIRIZZARE LE ECCEDENZE ALIMENTARI</a:t>
            </a:r>
          </a:p>
        </p:txBody>
      </p:sp>
      <p:sp>
        <p:nvSpPr>
          <p:cNvPr id="27" name="Rectangle 26">
            <a:extLst>
              <a:ext uri="{FF2B5EF4-FFF2-40B4-BE49-F238E27FC236}">
                <a16:creationId xmlns:a16="http://schemas.microsoft.com/office/drawing/2014/main" id="{99497C1B-B593-0A46-5D9E-2FB78AA921C2}"/>
              </a:ext>
            </a:extLst>
          </p:cNvPr>
          <p:cNvSpPr/>
          <p:nvPr/>
        </p:nvSpPr>
        <p:spPr>
          <a:xfrm>
            <a:off x="1840910" y="3429000"/>
            <a:ext cx="311997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29" b="0" i="0" u="none" strike="noStrike" kern="0" cap="none" spc="0" normalizeH="0" baseline="0" noProof="0">
              <a:ln>
                <a:noFill/>
              </a:ln>
              <a:solidFill>
                <a:prstClr val="white"/>
              </a:solidFill>
              <a:effectLst/>
              <a:uLnTx/>
              <a:uFillTx/>
              <a:latin typeface="Montserrat" panose="00000500000000000000" pitchFamily="50" charset="0"/>
              <a:ea typeface="+mn-ea"/>
              <a:cs typeface="+mn-cs"/>
            </a:endParaRPr>
          </a:p>
        </p:txBody>
      </p:sp>
      <p:sp>
        <p:nvSpPr>
          <p:cNvPr id="28" name="TextBox 27">
            <a:extLst>
              <a:ext uri="{FF2B5EF4-FFF2-40B4-BE49-F238E27FC236}">
                <a16:creationId xmlns:a16="http://schemas.microsoft.com/office/drawing/2014/main" id="{373DC257-EF49-02BB-E048-4BF67B408B01}"/>
              </a:ext>
            </a:extLst>
          </p:cNvPr>
          <p:cNvSpPr txBox="1"/>
          <p:nvPr/>
        </p:nvSpPr>
        <p:spPr>
          <a:xfrm>
            <a:off x="2023351" y="3460906"/>
            <a:ext cx="2730684"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324" normalizeH="0" baseline="0" noProof="0" dirty="0">
                <a:ln>
                  <a:noFill/>
                </a:ln>
                <a:solidFill>
                  <a:srgbClr val="60BA47"/>
                </a:solidFill>
                <a:effectLst/>
                <a:uLnTx/>
                <a:uFillTx/>
                <a:latin typeface="Calibri" panose="020F0502020204030204" pitchFamily="34" charset="0"/>
                <a:cs typeface="Calibri" panose="020F0502020204030204" pitchFamily="34" charset="0"/>
              </a:rPr>
              <a:t>MODULO 6 </a:t>
            </a:r>
          </a:p>
        </p:txBody>
      </p:sp>
      <p:sp>
        <p:nvSpPr>
          <p:cNvPr id="7" name="Freeform 6">
            <a:extLst>
              <a:ext uri="{FF2B5EF4-FFF2-40B4-BE49-F238E27FC236}">
                <a16:creationId xmlns:a16="http://schemas.microsoft.com/office/drawing/2014/main" id="{C40B9A60-FED6-6A69-5E46-BF9D97A5548F}"/>
              </a:ext>
            </a:extLst>
          </p:cNvPr>
          <p:cNvSpPr/>
          <p:nvPr/>
        </p:nvSpPr>
        <p:spPr>
          <a:xfrm>
            <a:off x="-7084955" y="286644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96125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C9AC3-3558-AA3B-9D6F-474B9D1C806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6950B92-2243-6601-F6A8-C1525ADB5436}"/>
              </a:ext>
            </a:extLst>
          </p:cNvPr>
          <p:cNvSpPr/>
          <p:nvPr/>
        </p:nvSpPr>
        <p:spPr>
          <a:xfrm>
            <a:off x="485775" y="358457"/>
            <a:ext cx="11055667"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Text" lastClr="000000"/>
              </a:solidFill>
              <a:effectLst/>
              <a:uLnTx/>
              <a:uFillTx/>
            </a:endParaRPr>
          </a:p>
        </p:txBody>
      </p:sp>
      <p:sp>
        <p:nvSpPr>
          <p:cNvPr id="3" name="object 3">
            <a:extLst>
              <a:ext uri="{FF2B5EF4-FFF2-40B4-BE49-F238E27FC236}">
                <a16:creationId xmlns:a16="http://schemas.microsoft.com/office/drawing/2014/main" id="{5D6F98DD-036C-DD1D-F592-4FC5FF642237}"/>
              </a:ext>
            </a:extLst>
          </p:cNvPr>
          <p:cNvSpPr/>
          <p:nvPr/>
        </p:nvSpPr>
        <p:spPr>
          <a:xfrm>
            <a:off x="11656046" y="6696239"/>
            <a:ext cx="282575" cy="0"/>
          </a:xfrm>
          <a:custGeom>
            <a:avLst/>
            <a:gdLst/>
            <a:ahLst/>
            <a:cxnLst/>
            <a:rect l="l" t="t" r="r" b="b"/>
            <a:pathLst>
              <a:path w="282575">
                <a:moveTo>
                  <a:pt x="0" y="0"/>
                </a:moveTo>
                <a:lnTo>
                  <a:pt x="281948" y="0"/>
                </a:lnTo>
              </a:path>
            </a:pathLst>
          </a:custGeom>
          <a:ln w="12699">
            <a:solidFill>
              <a:srgbClr val="60BA47"/>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a:extLst>
              <a:ext uri="{FF2B5EF4-FFF2-40B4-BE49-F238E27FC236}">
                <a16:creationId xmlns:a16="http://schemas.microsoft.com/office/drawing/2014/main" id="{2EC9268E-1794-860C-8B1A-697A38589B1A}"/>
              </a:ext>
            </a:extLst>
          </p:cNvPr>
          <p:cNvSpPr txBox="1">
            <a:spLocks noGrp="1"/>
          </p:cNvSpPr>
          <p:nvPr>
            <p:ph type="title"/>
          </p:nvPr>
        </p:nvSpPr>
        <p:spPr>
          <a:xfrm>
            <a:off x="885824" y="614679"/>
            <a:ext cx="5204144" cy="582211"/>
          </a:xfrm>
          <a:prstGeom prst="rect">
            <a:avLst/>
          </a:prstGeom>
        </p:spPr>
        <p:txBody>
          <a:bodyPr vert="horz" wrap="square" lIns="0" tIns="12700" rIns="0" bIns="0" rtlCol="0">
            <a:spAutoFit/>
          </a:bodyPr>
          <a:lstStyle/>
          <a:p>
            <a:pPr marL="12700">
              <a:lnSpc>
                <a:spcPct val="100000"/>
              </a:lnSpc>
              <a:spcBef>
                <a:spcPts val="100"/>
              </a:spcBef>
            </a:pPr>
            <a:r>
              <a:rPr lang="es-ES" spc="-10" err="1"/>
              <a:t>Tipi di </a:t>
            </a:r>
            <a:r>
              <a:rPr lang="es-ES" spc="-10"/>
              <a:t>eccedenze</a:t>
            </a:r>
            <a:endParaRPr i="1" spc="-10"/>
          </a:p>
        </p:txBody>
      </p:sp>
      <p:sp>
        <p:nvSpPr>
          <p:cNvPr id="5" name="object 5">
            <a:extLst>
              <a:ext uri="{FF2B5EF4-FFF2-40B4-BE49-F238E27FC236}">
                <a16:creationId xmlns:a16="http://schemas.microsoft.com/office/drawing/2014/main" id="{8100EE14-5D5A-13B3-95AF-9B83B15AF97A}"/>
              </a:ext>
            </a:extLst>
          </p:cNvPr>
          <p:cNvSpPr txBox="1"/>
          <p:nvPr/>
        </p:nvSpPr>
        <p:spPr>
          <a:xfrm>
            <a:off x="885825" y="1601177"/>
            <a:ext cx="9858375" cy="374205"/>
          </a:xfrm>
          <a:prstGeom prst="rect">
            <a:avLst/>
          </a:prstGeom>
        </p:spPr>
        <p:txBody>
          <a:bodyPr vert="horz" wrap="square" lIns="0" tIns="0" rIns="0" bIns="0" rtlCol="0">
            <a:spAutoFit/>
          </a:bodyPr>
          <a:lstStyle/>
          <a:p>
            <a:pPr marL="12700" marR="645160" lvl="0" indent="0" algn="just" defTabSz="914400" eaLnBrk="1" fontAlgn="auto" latinLnBrk="0" hangingPunct="1">
              <a:lnSpc>
                <a:spcPct val="103400"/>
              </a:lnSpc>
              <a:spcBef>
                <a:spcPts val="0"/>
              </a:spcBef>
              <a:spcAft>
                <a:spcPts val="0"/>
              </a:spcAft>
              <a:buClrTx/>
              <a:buSzTx/>
              <a:buFontTx/>
              <a:buNone/>
              <a:tabLst/>
              <a:defRPr/>
            </a:pPr>
            <a:endParaRPr kumimoji="0" sz="2450" b="0" i="0" u="none" strike="noStrike" kern="0" cap="none" spc="0" normalizeH="0" baseline="0" noProof="0">
              <a:ln>
                <a:noFill/>
              </a:ln>
              <a:solidFill>
                <a:sysClr val="windowText" lastClr="000000"/>
              </a:solidFill>
              <a:effectLst/>
              <a:uLnTx/>
              <a:uFillTx/>
              <a:latin typeface="Calibri"/>
              <a:cs typeface="Calibri"/>
            </a:endParaRPr>
          </a:p>
        </p:txBody>
      </p:sp>
      <p:pic>
        <p:nvPicPr>
          <p:cNvPr id="6" name="object 6">
            <a:extLst>
              <a:ext uri="{FF2B5EF4-FFF2-40B4-BE49-F238E27FC236}">
                <a16:creationId xmlns:a16="http://schemas.microsoft.com/office/drawing/2014/main" id="{65F48ECC-3E1D-932E-7DD5-846A176A6249}"/>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698223" y="3907282"/>
            <a:ext cx="222536" cy="2670434"/>
          </a:xfrm>
          <a:prstGeom prst="rect">
            <a:avLst/>
          </a:prstGeom>
        </p:spPr>
      </p:pic>
      <p:sp>
        <p:nvSpPr>
          <p:cNvPr id="10" name="CuadroTexto 9">
            <a:extLst>
              <a:ext uri="{FF2B5EF4-FFF2-40B4-BE49-F238E27FC236}">
                <a16:creationId xmlns:a16="http://schemas.microsoft.com/office/drawing/2014/main" id="{F3DDA634-DD2C-A055-D61C-B4972770B19F}"/>
              </a:ext>
            </a:extLst>
          </p:cNvPr>
          <p:cNvSpPr txBox="1"/>
          <p:nvPr/>
        </p:nvSpPr>
        <p:spPr>
          <a:xfrm>
            <a:off x="724308" y="1982311"/>
            <a:ext cx="5365659" cy="2677656"/>
          </a:xfrm>
          <a:prstGeom prst="rect">
            <a:avLst/>
          </a:prstGeom>
          <a:noFill/>
        </p:spPr>
        <p:txBody>
          <a:bodyPr wrap="square" rtlCol="0">
            <a:spAutoFit/>
          </a:bodyPr>
          <a:lstStyle/>
          <a:p>
            <a:pPr marL="108000" marR="0" lvl="1" indent="0" defTabSz="914400" eaLnBrk="1" fontAlgn="auto" latinLnBrk="0" hangingPunct="1">
              <a:spcBef>
                <a:spcPts val="0"/>
              </a:spcBef>
              <a:buClrTx/>
              <a:buSzPts val="1000"/>
              <a:buFontTx/>
              <a:buNone/>
              <a:tabLst>
                <a:tab pos="914400" algn="l"/>
              </a:tabLst>
              <a:defRPr/>
            </a:pPr>
            <a:r>
              <a:rPr lang="en-US" sz="2400" dirty="0">
                <a:solidFill>
                  <a:srgbClr val="09465E"/>
                </a:solidFill>
                <a:latin typeface="+mn-lt"/>
                <a:cs typeface="Calibri"/>
              </a:rPr>
              <a:t>Cibo </a:t>
            </a:r>
            <a:r>
              <a:rPr lang="en-US" sz="2400" dirty="0" err="1">
                <a:solidFill>
                  <a:srgbClr val="09465E"/>
                </a:solidFill>
                <a:latin typeface="+mn-lt"/>
                <a:cs typeface="Calibri"/>
              </a:rPr>
              <a:t>acquistato</a:t>
            </a:r>
            <a:r>
              <a:rPr lang="en-US" sz="2400" dirty="0">
                <a:solidFill>
                  <a:srgbClr val="09465E"/>
                </a:solidFill>
                <a:latin typeface="+mn-lt"/>
                <a:cs typeface="Calibri"/>
              </a:rPr>
              <a:t> ma non </a:t>
            </a:r>
            <a:r>
              <a:rPr lang="en-US" sz="2400" dirty="0" err="1">
                <a:solidFill>
                  <a:srgbClr val="09465E"/>
                </a:solidFill>
                <a:latin typeface="+mn-lt"/>
                <a:cs typeface="Calibri"/>
              </a:rPr>
              <a:t>consumato</a:t>
            </a:r>
            <a:r>
              <a:rPr lang="en-US" sz="2400" dirty="0">
                <a:solidFill>
                  <a:srgbClr val="09465E"/>
                </a:solidFill>
                <a:latin typeface="+mn-lt"/>
                <a:cs typeface="Calibri"/>
              </a:rPr>
              <a:t> da </a:t>
            </a:r>
            <a:r>
              <a:rPr lang="en-US" sz="2400" dirty="0" err="1">
                <a:solidFill>
                  <a:srgbClr val="09465E"/>
                </a:solidFill>
                <a:latin typeface="+mn-lt"/>
                <a:cs typeface="Calibri"/>
              </a:rPr>
              <a:t>individui</a:t>
            </a:r>
            <a:r>
              <a:rPr lang="en-US" sz="2400" dirty="0">
                <a:solidFill>
                  <a:srgbClr val="09465E"/>
                </a:solidFill>
                <a:latin typeface="+mn-lt"/>
                <a:cs typeface="Calibri"/>
              </a:rPr>
              <a:t> o </a:t>
            </a:r>
            <a:r>
              <a:rPr lang="en-US" sz="2400" dirty="0" err="1">
                <a:solidFill>
                  <a:srgbClr val="09465E"/>
                </a:solidFill>
                <a:latin typeface="+mn-lt"/>
                <a:cs typeface="Calibri"/>
              </a:rPr>
              <a:t>famiglie</a:t>
            </a:r>
            <a:r>
              <a:rPr lang="en-US" sz="2400" dirty="0">
                <a:solidFill>
                  <a:srgbClr val="09465E"/>
                </a:solidFill>
                <a:latin typeface="+mn-lt"/>
                <a:cs typeface="Calibri"/>
              </a:rPr>
              <a:t>.</a:t>
            </a:r>
          </a:p>
          <a:p>
            <a:pPr marL="108000" marR="0" lvl="1" indent="0" defTabSz="914400" eaLnBrk="1" fontAlgn="auto" latinLnBrk="0" hangingPunct="1">
              <a:spcBef>
                <a:spcPts val="0"/>
              </a:spcBef>
              <a:buClrTx/>
              <a:buSzPts val="1000"/>
              <a:buFontTx/>
              <a:buNone/>
              <a:tabLst>
                <a:tab pos="914400" algn="l"/>
              </a:tabLst>
              <a:defRPr/>
            </a:pPr>
            <a:endParaRPr lang="es-ES" sz="1200" dirty="0">
              <a:solidFill>
                <a:srgbClr val="09465E"/>
              </a:solidFill>
              <a:latin typeface="+mn-lt"/>
              <a:cs typeface="Calibri"/>
            </a:endParaRPr>
          </a:p>
          <a:p>
            <a:pPr marL="108000" marR="0" lvl="1" indent="0" defTabSz="914400" eaLnBrk="1" fontAlgn="auto" latinLnBrk="0" hangingPunct="1">
              <a:spcBef>
                <a:spcPts val="0"/>
              </a:spcBef>
              <a:buClrTx/>
              <a:buSzPts val="1000"/>
              <a:buFontTx/>
              <a:buNone/>
              <a:tabLst>
                <a:tab pos="914400" algn="l"/>
              </a:tabLst>
              <a:defRPr/>
            </a:pPr>
            <a:r>
              <a:rPr lang="en-US" sz="2400" dirty="0">
                <a:solidFill>
                  <a:srgbClr val="09465E"/>
                </a:solidFill>
                <a:latin typeface="+mn-lt"/>
                <a:cs typeface="Calibri"/>
              </a:rPr>
              <a:t>Include: </a:t>
            </a:r>
            <a:r>
              <a:rPr lang="en-US" sz="2400" dirty="0" err="1">
                <a:solidFill>
                  <a:srgbClr val="09465E"/>
                </a:solidFill>
                <a:latin typeface="+mn-lt"/>
                <a:cs typeface="Calibri"/>
              </a:rPr>
              <a:t>Prodotti</a:t>
            </a:r>
            <a:r>
              <a:rPr lang="en-US" sz="2400" dirty="0">
                <a:solidFill>
                  <a:srgbClr val="09465E"/>
                </a:solidFill>
                <a:latin typeface="+mn-lt"/>
                <a:cs typeface="Calibri"/>
              </a:rPr>
              <a:t> </a:t>
            </a:r>
            <a:r>
              <a:rPr lang="en-US" sz="2400" dirty="0" err="1">
                <a:solidFill>
                  <a:srgbClr val="09465E"/>
                </a:solidFill>
                <a:latin typeface="+mn-lt"/>
                <a:cs typeface="Calibri"/>
              </a:rPr>
              <a:t>scaduti</a:t>
            </a:r>
            <a:r>
              <a:rPr lang="en-US" sz="2400" dirty="0">
                <a:solidFill>
                  <a:srgbClr val="09465E"/>
                </a:solidFill>
                <a:latin typeface="+mn-lt"/>
                <a:cs typeface="Calibri"/>
              </a:rPr>
              <a:t>, </a:t>
            </a:r>
            <a:r>
              <a:rPr lang="en-US" sz="2400" dirty="0" err="1">
                <a:solidFill>
                  <a:srgbClr val="09465E"/>
                </a:solidFill>
                <a:latin typeface="+mn-lt"/>
                <a:cs typeface="Calibri"/>
              </a:rPr>
              <a:t>avanzi</a:t>
            </a:r>
            <a:r>
              <a:rPr lang="en-US" sz="2400" dirty="0">
                <a:solidFill>
                  <a:srgbClr val="09465E"/>
                </a:solidFill>
                <a:latin typeface="+mn-lt"/>
                <a:cs typeface="Calibri"/>
              </a:rPr>
              <a:t> o </a:t>
            </a:r>
            <a:r>
              <a:rPr lang="en-US" sz="2400" dirty="0" err="1">
                <a:solidFill>
                  <a:srgbClr val="09465E"/>
                </a:solidFill>
                <a:latin typeface="+mn-lt"/>
                <a:cs typeface="Calibri"/>
              </a:rPr>
              <a:t>ingredienti</a:t>
            </a:r>
            <a:r>
              <a:rPr lang="en-US" sz="2400" dirty="0">
                <a:solidFill>
                  <a:srgbClr val="09465E"/>
                </a:solidFill>
                <a:latin typeface="+mn-lt"/>
                <a:cs typeface="Calibri"/>
              </a:rPr>
              <a:t> </a:t>
            </a:r>
            <a:r>
              <a:rPr lang="en-US" sz="2400" dirty="0" err="1">
                <a:solidFill>
                  <a:srgbClr val="09465E"/>
                </a:solidFill>
                <a:latin typeface="+mn-lt"/>
                <a:cs typeface="Calibri"/>
              </a:rPr>
              <a:t>acquistati</a:t>
            </a:r>
            <a:r>
              <a:rPr lang="en-US" sz="2400" dirty="0">
                <a:solidFill>
                  <a:srgbClr val="09465E"/>
                </a:solidFill>
                <a:latin typeface="+mn-lt"/>
                <a:cs typeface="Calibri"/>
              </a:rPr>
              <a:t> </a:t>
            </a:r>
            <a:r>
              <a:rPr lang="en-US" sz="2400" dirty="0" err="1">
                <a:solidFill>
                  <a:srgbClr val="09465E"/>
                </a:solidFill>
                <a:latin typeface="+mn-lt"/>
                <a:cs typeface="Calibri"/>
              </a:rPr>
              <a:t>all'ingrosso</a:t>
            </a:r>
            <a:r>
              <a:rPr lang="en-US" sz="2400" dirty="0">
                <a:solidFill>
                  <a:srgbClr val="09465E"/>
                </a:solidFill>
                <a:latin typeface="+mn-lt"/>
                <a:cs typeface="Calibri"/>
              </a:rPr>
              <a:t>.</a:t>
            </a:r>
          </a:p>
          <a:p>
            <a:pPr marL="108000" marR="0" lvl="1" indent="0" defTabSz="914400" eaLnBrk="1" fontAlgn="auto" latinLnBrk="0" hangingPunct="1">
              <a:spcBef>
                <a:spcPts val="0"/>
              </a:spcBef>
              <a:buClrTx/>
              <a:buSzPts val="1000"/>
              <a:buFontTx/>
              <a:buNone/>
              <a:tabLst>
                <a:tab pos="914400" algn="l"/>
              </a:tabLst>
              <a:defRPr/>
            </a:pPr>
            <a:endParaRPr kumimoji="0" lang="es-ES" sz="1200" b="0" i="0" u="none" strike="noStrike" kern="100" cap="none" spc="0" normalizeH="0" baseline="0" noProof="0" dirty="0">
              <a:ln>
                <a:noFill/>
              </a:ln>
              <a:solidFill>
                <a:srgbClr val="002060"/>
              </a:solidFill>
              <a:effectLst/>
              <a:uLnTx/>
              <a:uFillTx/>
              <a:latin typeface="+mn-lt"/>
              <a:ea typeface="Times New Roman" panose="02020603050405020304" pitchFamily="18" charset="0"/>
              <a:cs typeface="Times New Roman" panose="02020603050405020304" pitchFamily="18" charset="0"/>
            </a:endParaRPr>
          </a:p>
          <a:p>
            <a:pPr marL="108000" marR="0" lvl="1" indent="0" defTabSz="914400" eaLnBrk="1" fontAlgn="auto" latinLnBrk="0" hangingPunct="1">
              <a:spcBef>
                <a:spcPts val="0"/>
              </a:spcBef>
              <a:buClrTx/>
              <a:buSzPts val="1000"/>
              <a:buFontTx/>
              <a:buNone/>
              <a:tabLst>
                <a:tab pos="457200" algn="l"/>
              </a:tabLst>
              <a:defRPr/>
            </a:pPr>
            <a:r>
              <a:rPr lang="es-ES" sz="2400" dirty="0">
                <a:solidFill>
                  <a:srgbClr val="09465E"/>
                </a:solidFill>
                <a:latin typeface="+mn-lt"/>
                <a:cs typeface="Calibri"/>
              </a:rPr>
              <a:t>A causa di: </a:t>
            </a:r>
          </a:p>
          <a:p>
            <a:pPr marL="108000" marR="0" lvl="1" indent="0" defTabSz="914400" eaLnBrk="1" fontAlgn="auto" latinLnBrk="0" hangingPunct="1">
              <a:spcBef>
                <a:spcPts val="0"/>
              </a:spcBef>
              <a:buClrTx/>
              <a:buSzPts val="1000"/>
              <a:buFontTx/>
              <a:buNone/>
              <a:tabLst>
                <a:tab pos="457200" algn="l"/>
              </a:tabLst>
              <a:defRPr/>
            </a:pPr>
            <a:endParaRPr lang="es-ES" sz="2400" dirty="0">
              <a:solidFill>
                <a:srgbClr val="09465E"/>
              </a:solidFill>
              <a:latin typeface="+mn-lt"/>
              <a:cs typeface="Calibri"/>
            </a:endParaRPr>
          </a:p>
        </p:txBody>
      </p:sp>
      <p:pic>
        <p:nvPicPr>
          <p:cNvPr id="4098" name="Picture 2" descr="Surplus food: The key to boosting household food security">
            <a:extLst>
              <a:ext uri="{FF2B5EF4-FFF2-40B4-BE49-F238E27FC236}">
                <a16:creationId xmlns:a16="http://schemas.microsoft.com/office/drawing/2014/main" id="{40246830-22D6-D9AA-E672-93929C7682D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55641" y="1707428"/>
            <a:ext cx="4950534" cy="3721907"/>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0E5E53C1-2411-672E-E6B1-921179161F44}"/>
              </a:ext>
            </a:extLst>
          </p:cNvPr>
          <p:cNvSpPr txBox="1"/>
          <p:nvPr/>
        </p:nvSpPr>
        <p:spPr>
          <a:xfrm>
            <a:off x="885824" y="4240116"/>
            <a:ext cx="4619626" cy="2375009"/>
          </a:xfrm>
          <a:prstGeom prst="rect">
            <a:avLst/>
          </a:prstGeom>
          <a:noFill/>
        </p:spPr>
        <p:txBody>
          <a:bodyPr wrap="square" rtlCol="0">
            <a:spAutoFit/>
          </a:bodyPr>
          <a:lstStyle/>
          <a:p>
            <a:pPr marL="342900" indent="-342900">
              <a:lnSpc>
                <a:spcPct val="115000"/>
              </a:lnSpc>
              <a:spcAft>
                <a:spcPts val="800"/>
              </a:spcAft>
              <a:buFont typeface="Arial" panose="020B0604020202020204" pitchFamily="34" charset="0"/>
              <a:buChar char="•"/>
              <a:tabLst>
                <a:tab pos="457200" algn="l"/>
              </a:tabLst>
              <a:defRPr/>
            </a:pPr>
            <a:r>
              <a:rPr lang="es-ES" sz="2000" b="1" dirty="0" err="1">
                <a:solidFill>
                  <a:srgbClr val="09465E"/>
                </a:solidFill>
                <a:latin typeface="Calibri"/>
                <a:cs typeface="Calibri"/>
              </a:rPr>
              <a:t>Scarsa</a:t>
            </a:r>
            <a:r>
              <a:rPr lang="es-ES" sz="2000" b="1" dirty="0">
                <a:solidFill>
                  <a:srgbClr val="09465E"/>
                </a:solidFill>
                <a:latin typeface="Calibri"/>
                <a:cs typeface="Calibri"/>
              </a:rPr>
              <a:t> </a:t>
            </a:r>
            <a:r>
              <a:rPr lang="es-ES" sz="2000" b="1" dirty="0" err="1">
                <a:solidFill>
                  <a:srgbClr val="09465E"/>
                </a:solidFill>
                <a:latin typeface="Calibri"/>
                <a:cs typeface="Calibri"/>
              </a:rPr>
              <a:t>pianificazione</a:t>
            </a:r>
            <a:r>
              <a:rPr lang="es-ES" sz="2000" b="1" dirty="0">
                <a:solidFill>
                  <a:srgbClr val="09465E"/>
                </a:solidFill>
                <a:latin typeface="Calibri"/>
                <a:cs typeface="Calibri"/>
              </a:rPr>
              <a:t> </a:t>
            </a:r>
            <a:r>
              <a:rPr lang="es-ES" sz="2000" b="1" dirty="0" err="1">
                <a:solidFill>
                  <a:srgbClr val="09465E"/>
                </a:solidFill>
                <a:latin typeface="Calibri"/>
                <a:cs typeface="Calibri"/>
              </a:rPr>
              <a:t>dei</a:t>
            </a:r>
            <a:r>
              <a:rPr lang="es-ES" sz="2000" b="1" dirty="0">
                <a:solidFill>
                  <a:srgbClr val="09465E"/>
                </a:solidFill>
                <a:latin typeface="Calibri"/>
                <a:cs typeface="Calibri"/>
              </a:rPr>
              <a:t> </a:t>
            </a:r>
            <a:r>
              <a:rPr lang="es-ES" sz="2000" b="1" dirty="0" err="1">
                <a:solidFill>
                  <a:srgbClr val="09465E"/>
                </a:solidFill>
                <a:latin typeface="Calibri"/>
                <a:cs typeface="Calibri"/>
              </a:rPr>
              <a:t>pasti</a:t>
            </a:r>
            <a:r>
              <a:rPr lang="es-ES" sz="2000" b="1" dirty="0">
                <a:solidFill>
                  <a:srgbClr val="09465E"/>
                </a:solidFill>
                <a:latin typeface="Calibri"/>
                <a:cs typeface="Calibri"/>
              </a:rPr>
              <a:t> </a:t>
            </a:r>
          </a:p>
          <a:p>
            <a:pPr marL="342900" indent="-342900">
              <a:lnSpc>
                <a:spcPct val="115000"/>
              </a:lnSpc>
              <a:spcAft>
                <a:spcPts val="800"/>
              </a:spcAft>
              <a:buFont typeface="Arial" panose="020B0604020202020204" pitchFamily="34" charset="0"/>
              <a:buChar char="•"/>
              <a:tabLst>
                <a:tab pos="457200" algn="l"/>
              </a:tabLst>
              <a:defRPr/>
            </a:pPr>
            <a:r>
              <a:rPr lang="en-US" sz="2000" b="1" dirty="0" err="1">
                <a:solidFill>
                  <a:srgbClr val="09465E"/>
                </a:solidFill>
                <a:latin typeface="Calibri"/>
                <a:cs typeface="Calibri"/>
              </a:rPr>
              <a:t>Incomprensione</a:t>
            </a:r>
            <a:r>
              <a:rPr lang="en-US" sz="2000" b="1" dirty="0">
                <a:solidFill>
                  <a:srgbClr val="09465E"/>
                </a:solidFill>
                <a:latin typeface="Calibri"/>
                <a:cs typeface="Calibri"/>
              </a:rPr>
              <a:t> </a:t>
            </a:r>
            <a:r>
              <a:rPr lang="en-US" sz="2000" b="1" dirty="0" err="1">
                <a:solidFill>
                  <a:srgbClr val="09465E"/>
                </a:solidFill>
                <a:latin typeface="Calibri"/>
                <a:cs typeface="Calibri"/>
              </a:rPr>
              <a:t>delle</a:t>
            </a:r>
            <a:r>
              <a:rPr lang="en-US" sz="2000" b="1" dirty="0">
                <a:solidFill>
                  <a:srgbClr val="09465E"/>
                </a:solidFill>
                <a:latin typeface="Calibri"/>
                <a:cs typeface="Calibri"/>
              </a:rPr>
              <a:t> </a:t>
            </a:r>
            <a:r>
              <a:rPr lang="en-US" sz="2000" b="1" dirty="0" err="1">
                <a:solidFill>
                  <a:srgbClr val="09465E"/>
                </a:solidFill>
                <a:latin typeface="Calibri"/>
                <a:cs typeface="Calibri"/>
              </a:rPr>
              <a:t>etichette</a:t>
            </a:r>
            <a:r>
              <a:rPr lang="en-US" sz="2000" b="1" dirty="0">
                <a:solidFill>
                  <a:srgbClr val="09465E"/>
                </a:solidFill>
                <a:latin typeface="Calibri"/>
                <a:cs typeface="Calibri"/>
              </a:rPr>
              <a:t> di </a:t>
            </a:r>
            <a:r>
              <a:rPr lang="en-US" sz="2000" b="1" dirty="0" err="1">
                <a:solidFill>
                  <a:srgbClr val="09465E"/>
                </a:solidFill>
                <a:latin typeface="Calibri"/>
                <a:cs typeface="Calibri"/>
              </a:rPr>
              <a:t>scadenza</a:t>
            </a:r>
            <a:r>
              <a:rPr lang="en-US" sz="2000" b="1" dirty="0">
                <a:solidFill>
                  <a:srgbClr val="09465E"/>
                </a:solidFill>
                <a:latin typeface="Calibri"/>
                <a:cs typeface="Calibri"/>
              </a:rPr>
              <a:t> (ad </a:t>
            </a:r>
            <a:r>
              <a:rPr lang="en-US" sz="2000" b="1" dirty="0" err="1">
                <a:solidFill>
                  <a:srgbClr val="09465E"/>
                </a:solidFill>
                <a:latin typeface="Calibri"/>
                <a:cs typeface="Calibri"/>
              </a:rPr>
              <a:t>esempio</a:t>
            </a:r>
            <a:r>
              <a:rPr lang="en-US" sz="2000" b="1" dirty="0">
                <a:solidFill>
                  <a:srgbClr val="09465E"/>
                </a:solidFill>
                <a:latin typeface="Calibri"/>
                <a:cs typeface="Calibri"/>
              </a:rPr>
              <a:t>, "da </a:t>
            </a:r>
            <a:r>
              <a:rPr lang="en-US" sz="2000" b="1" dirty="0" err="1">
                <a:solidFill>
                  <a:srgbClr val="09465E"/>
                </a:solidFill>
                <a:latin typeface="Calibri"/>
                <a:cs typeface="Calibri"/>
              </a:rPr>
              <a:t>consumarsi</a:t>
            </a:r>
            <a:r>
              <a:rPr lang="en-US" sz="2000" b="1" dirty="0">
                <a:solidFill>
                  <a:srgbClr val="09465E"/>
                </a:solidFill>
                <a:latin typeface="Calibri"/>
                <a:cs typeface="Calibri"/>
              </a:rPr>
              <a:t> </a:t>
            </a:r>
            <a:r>
              <a:rPr lang="en-US" sz="2000" b="1" dirty="0" err="1">
                <a:solidFill>
                  <a:srgbClr val="09465E"/>
                </a:solidFill>
                <a:latin typeface="Calibri"/>
                <a:cs typeface="Calibri"/>
              </a:rPr>
              <a:t>preferibilmente</a:t>
            </a:r>
            <a:r>
              <a:rPr lang="en-US" sz="2000" b="1" dirty="0">
                <a:solidFill>
                  <a:srgbClr val="09465E"/>
                </a:solidFill>
                <a:latin typeface="Calibri"/>
                <a:cs typeface="Calibri"/>
              </a:rPr>
              <a:t> </a:t>
            </a:r>
            <a:r>
              <a:rPr lang="en-US" sz="2000" b="1" dirty="0" err="1">
                <a:solidFill>
                  <a:srgbClr val="09465E"/>
                </a:solidFill>
                <a:latin typeface="Calibri"/>
                <a:cs typeface="Calibri"/>
              </a:rPr>
              <a:t>entro</a:t>
            </a:r>
            <a:r>
              <a:rPr lang="en-US" sz="2000" b="1" dirty="0">
                <a:solidFill>
                  <a:srgbClr val="09465E"/>
                </a:solidFill>
                <a:latin typeface="Calibri"/>
                <a:cs typeface="Calibri"/>
              </a:rPr>
              <a:t>" o </a:t>
            </a:r>
            <a:r>
              <a:rPr lang="es-ES" sz="2000" b="1" dirty="0">
                <a:solidFill>
                  <a:srgbClr val="09465E"/>
                </a:solidFill>
                <a:latin typeface="Calibri"/>
                <a:cs typeface="Calibri"/>
              </a:rPr>
              <a:t>"da usare entro").</a:t>
            </a:r>
          </a:p>
          <a:p>
            <a:endParaRPr lang="es-ES" sz="2000" b="1" dirty="0"/>
          </a:p>
        </p:txBody>
      </p:sp>
      <p:sp>
        <p:nvSpPr>
          <p:cNvPr id="9" name="CuadroTexto 8">
            <a:extLst>
              <a:ext uri="{FF2B5EF4-FFF2-40B4-BE49-F238E27FC236}">
                <a16:creationId xmlns:a16="http://schemas.microsoft.com/office/drawing/2014/main" id="{1FBE7E65-7B01-7C71-66F2-F413899580C4}"/>
              </a:ext>
            </a:extLst>
          </p:cNvPr>
          <p:cNvSpPr txBox="1"/>
          <p:nvPr/>
        </p:nvSpPr>
        <p:spPr>
          <a:xfrm>
            <a:off x="885824" y="1428057"/>
            <a:ext cx="3695186" cy="558743"/>
          </a:xfrm>
          <a:prstGeom prst="rect">
            <a:avLst/>
          </a:prstGeom>
          <a:solidFill>
            <a:srgbClr val="60BA47"/>
          </a:solidFill>
        </p:spPr>
        <p:txBody>
          <a:bodyPr wrap="square">
            <a:spAutoFit/>
          </a:bodyPr>
          <a:lstStyle/>
          <a:p>
            <a:pPr marL="342900" marR="0" lvl="0" indent="-342900" defTabSz="914400" eaLnBrk="1" fontAlgn="auto" latinLnBrk="0" hangingPunct="1">
              <a:lnSpc>
                <a:spcPct val="115000"/>
              </a:lnSpc>
              <a:spcBef>
                <a:spcPts val="0"/>
              </a:spcBef>
              <a:spcAft>
                <a:spcPts val="800"/>
              </a:spcAft>
              <a:buClrTx/>
              <a:buSzTx/>
              <a:buFontTx/>
              <a:buNone/>
              <a:tabLst>
                <a:tab pos="457200" algn="l"/>
              </a:tabLst>
              <a:defRPr/>
            </a:pPr>
            <a:r>
              <a:rPr lang="es-ES" sz="2800" b="1">
                <a:solidFill>
                  <a:schemeClr val="bg1"/>
                </a:solidFill>
                <a:latin typeface="Calibri"/>
                <a:cs typeface="Calibri"/>
              </a:rPr>
              <a:t>Eccedenze </a:t>
            </a:r>
            <a:r>
              <a:rPr lang="es-ES" sz="2800" b="1" err="1">
                <a:solidFill>
                  <a:schemeClr val="bg1"/>
                </a:solidFill>
                <a:latin typeface="Calibri"/>
                <a:cs typeface="Calibri"/>
              </a:rPr>
              <a:t>domestiche</a:t>
            </a:r>
          </a:p>
        </p:txBody>
      </p:sp>
    </p:spTree>
    <p:extLst>
      <p:ext uri="{BB962C8B-B14F-4D97-AF65-F5344CB8AC3E}">
        <p14:creationId xmlns:p14="http://schemas.microsoft.com/office/powerpoint/2010/main" val="3777720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860B5-50A0-D421-C816-DCC1CA34A2C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D78441E-4364-D99C-A83B-2D04005C9031}"/>
              </a:ext>
            </a:extLst>
          </p:cNvPr>
          <p:cNvSpPr/>
          <p:nvPr/>
        </p:nvSpPr>
        <p:spPr>
          <a:xfrm>
            <a:off x="0" y="0"/>
            <a:ext cx="12192000" cy="6858000"/>
          </a:xfrm>
          <a:custGeom>
            <a:avLst/>
            <a:gdLst/>
            <a:ahLst/>
            <a:cxnLst/>
            <a:rect l="l" t="t" r="r" b="b"/>
            <a:pathLst>
              <a:path w="12192000" h="6858000">
                <a:moveTo>
                  <a:pt x="12191998" y="6858000"/>
                </a:moveTo>
                <a:lnTo>
                  <a:pt x="0" y="6858000"/>
                </a:lnTo>
                <a:lnTo>
                  <a:pt x="0" y="0"/>
                </a:lnTo>
                <a:lnTo>
                  <a:pt x="12191998" y="0"/>
                </a:lnTo>
                <a:lnTo>
                  <a:pt x="12191998" y="6858000"/>
                </a:lnTo>
                <a:close/>
              </a:path>
            </a:pathLst>
          </a:custGeom>
          <a:solidFill>
            <a:srgbClr val="09465E"/>
          </a:solidFill>
        </p:spPr>
        <p:txBody>
          <a:bodyPr wrap="square" lIns="0" tIns="0" rIns="0" bIns="0" rtlCol="0"/>
          <a:lstStyle/>
          <a:p>
            <a:endParaRPr/>
          </a:p>
        </p:txBody>
      </p:sp>
      <p:grpSp>
        <p:nvGrpSpPr>
          <p:cNvPr id="3" name="object 3">
            <a:extLst>
              <a:ext uri="{FF2B5EF4-FFF2-40B4-BE49-F238E27FC236}">
                <a16:creationId xmlns:a16="http://schemas.microsoft.com/office/drawing/2014/main" id="{573A5C04-DFFF-16DE-A046-306CA130CE21}"/>
              </a:ext>
            </a:extLst>
          </p:cNvPr>
          <p:cNvGrpSpPr/>
          <p:nvPr/>
        </p:nvGrpSpPr>
        <p:grpSpPr>
          <a:xfrm>
            <a:off x="473481" y="358482"/>
            <a:ext cx="10911205" cy="6141085"/>
            <a:chOff x="473481" y="358482"/>
            <a:chExt cx="10911205" cy="6141085"/>
          </a:xfrm>
        </p:grpSpPr>
        <p:sp>
          <p:nvSpPr>
            <p:cNvPr id="4" name="object 4">
              <a:extLst>
                <a:ext uri="{FF2B5EF4-FFF2-40B4-BE49-F238E27FC236}">
                  <a16:creationId xmlns:a16="http://schemas.microsoft.com/office/drawing/2014/main" id="{CAA3EEDC-2F90-ADF4-0638-E88A82F7F891}"/>
                </a:ext>
              </a:extLst>
            </p:cNvPr>
            <p:cNvSpPr/>
            <p:nvPr/>
          </p:nvSpPr>
          <p:spPr>
            <a:xfrm>
              <a:off x="473481" y="358482"/>
              <a:ext cx="10911205"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endParaRPr/>
            </a:p>
          </p:txBody>
        </p:sp>
        <p:pic>
          <p:nvPicPr>
            <p:cNvPr id="5" name="object 5">
              <a:extLst>
                <a:ext uri="{FF2B5EF4-FFF2-40B4-BE49-F238E27FC236}">
                  <a16:creationId xmlns:a16="http://schemas.microsoft.com/office/drawing/2014/main" id="{71F0A6AD-86C4-26DF-EBF6-845DDA420182}"/>
                </a:ext>
              </a:extLst>
            </p:cNvPr>
            <p:cNvPicPr/>
            <p:nvPr/>
          </p:nvPicPr>
          <p:blipFill>
            <a:blip r:embed="rId3" cstate="screen">
              <a:extLst>
                <a:ext uri="{28A0092B-C50C-407E-A947-70E740481C1C}">
                  <a14:useLocalDpi xmlns:a14="http://schemas.microsoft.com/office/drawing/2010/main"/>
                </a:ext>
              </a:extLst>
            </a:blip>
            <a:stretch>
              <a:fillRect/>
            </a:stretch>
          </p:blipFill>
          <p:spPr>
            <a:xfrm>
              <a:off x="9017002" y="533400"/>
              <a:ext cx="2245702" cy="2245701"/>
            </a:xfrm>
            <a:prstGeom prst="rect">
              <a:avLst/>
            </a:prstGeom>
          </p:spPr>
        </p:pic>
      </p:grpSp>
      <p:pic>
        <p:nvPicPr>
          <p:cNvPr id="6" name="object 6">
            <a:extLst>
              <a:ext uri="{FF2B5EF4-FFF2-40B4-BE49-F238E27FC236}">
                <a16:creationId xmlns:a16="http://schemas.microsoft.com/office/drawing/2014/main" id="{75E70BD7-03A6-3FCD-DAF5-DB6AC1BC581D}"/>
              </a:ext>
            </a:extLst>
          </p:cNvPr>
          <p:cNvPicPr/>
          <p:nvPr/>
        </p:nvPicPr>
        <p:blipFill>
          <a:blip r:embed="rId4" cstate="screen">
            <a:extLst>
              <a:ext uri="{28A0092B-C50C-407E-A947-70E740481C1C}">
                <a14:useLocalDpi xmlns:a14="http://schemas.microsoft.com/office/drawing/2010/main"/>
              </a:ext>
            </a:extLst>
          </a:blip>
          <a:stretch>
            <a:fillRect/>
          </a:stretch>
        </p:blipFill>
        <p:spPr>
          <a:xfrm>
            <a:off x="11698223" y="3908971"/>
            <a:ext cx="220560" cy="2646711"/>
          </a:xfrm>
          <a:prstGeom prst="rect">
            <a:avLst/>
          </a:prstGeom>
        </p:spPr>
      </p:pic>
      <p:sp>
        <p:nvSpPr>
          <p:cNvPr id="7" name="object 7">
            <a:extLst>
              <a:ext uri="{FF2B5EF4-FFF2-40B4-BE49-F238E27FC236}">
                <a16:creationId xmlns:a16="http://schemas.microsoft.com/office/drawing/2014/main" id="{0DC65370-1651-A429-31F9-584889F8F9FF}"/>
              </a:ext>
            </a:extLst>
          </p:cNvPr>
          <p:cNvSpPr/>
          <p:nvPr/>
        </p:nvSpPr>
        <p:spPr>
          <a:xfrm>
            <a:off x="11656046" y="6657478"/>
            <a:ext cx="282575" cy="0"/>
          </a:xfrm>
          <a:custGeom>
            <a:avLst/>
            <a:gdLst/>
            <a:ahLst/>
            <a:cxnLst/>
            <a:rect l="l" t="t" r="r" b="b"/>
            <a:pathLst>
              <a:path w="282575">
                <a:moveTo>
                  <a:pt x="0" y="0"/>
                </a:moveTo>
                <a:lnTo>
                  <a:pt x="281948" y="0"/>
                </a:lnTo>
              </a:path>
            </a:pathLst>
          </a:custGeom>
          <a:ln w="12699">
            <a:solidFill>
              <a:srgbClr val="60BA47"/>
            </a:solidFill>
          </a:ln>
        </p:spPr>
        <p:txBody>
          <a:bodyPr wrap="square" lIns="0" tIns="0" rIns="0" bIns="0" rtlCol="0"/>
          <a:lstStyle/>
          <a:p>
            <a:endParaRPr/>
          </a:p>
        </p:txBody>
      </p:sp>
      <p:sp>
        <p:nvSpPr>
          <p:cNvPr id="8" name="object 8">
            <a:extLst>
              <a:ext uri="{FF2B5EF4-FFF2-40B4-BE49-F238E27FC236}">
                <a16:creationId xmlns:a16="http://schemas.microsoft.com/office/drawing/2014/main" id="{809FAA80-F107-F072-F73E-4FA23646BB3A}"/>
              </a:ext>
            </a:extLst>
          </p:cNvPr>
          <p:cNvSpPr txBox="1"/>
          <p:nvPr/>
        </p:nvSpPr>
        <p:spPr>
          <a:xfrm>
            <a:off x="656079" y="728055"/>
            <a:ext cx="4583428" cy="589280"/>
          </a:xfrm>
          <a:prstGeom prst="rect">
            <a:avLst/>
          </a:prstGeom>
          <a:solidFill>
            <a:srgbClr val="F47833"/>
          </a:solidFill>
        </p:spPr>
        <p:txBody>
          <a:bodyPr vert="horz" wrap="square" lIns="0" tIns="12700" rIns="0" bIns="0" rtlCol="0">
            <a:spAutoFit/>
          </a:bodyPr>
          <a:lstStyle/>
          <a:p>
            <a:pPr marL="12700">
              <a:lnSpc>
                <a:spcPct val="100000"/>
              </a:lnSpc>
              <a:spcBef>
                <a:spcPts val="100"/>
              </a:spcBef>
            </a:pPr>
            <a:r>
              <a:rPr sz="3700" b="1" spc="-10">
                <a:solidFill>
                  <a:srgbClr val="09465E"/>
                </a:solidFill>
                <a:latin typeface="Calibri"/>
                <a:cs typeface="Calibri"/>
              </a:rPr>
              <a:t>Esercizio di riflessione:</a:t>
            </a:r>
            <a:endParaRPr sz="3700">
              <a:latin typeface="Calibri"/>
              <a:cs typeface="Calibri"/>
            </a:endParaRPr>
          </a:p>
        </p:txBody>
      </p:sp>
      <p:sp>
        <p:nvSpPr>
          <p:cNvPr id="9" name="object 9">
            <a:extLst>
              <a:ext uri="{FF2B5EF4-FFF2-40B4-BE49-F238E27FC236}">
                <a16:creationId xmlns:a16="http://schemas.microsoft.com/office/drawing/2014/main" id="{2FE1C13B-7634-95AB-E0EB-E308E38B4322}"/>
              </a:ext>
            </a:extLst>
          </p:cNvPr>
          <p:cNvSpPr txBox="1"/>
          <p:nvPr/>
        </p:nvSpPr>
        <p:spPr>
          <a:xfrm>
            <a:off x="738457" y="1491258"/>
            <a:ext cx="9310004" cy="5551520"/>
          </a:xfrm>
          <a:prstGeom prst="rect">
            <a:avLst/>
          </a:prstGeom>
        </p:spPr>
        <p:txBody>
          <a:bodyPr vert="horz" wrap="square" lIns="0" tIns="11430" rIns="0" bIns="0" rtlCol="0">
            <a:spAutoFit/>
          </a:bodyPr>
          <a:lstStyle/>
          <a:p>
            <a:pPr>
              <a:buNone/>
            </a:pPr>
            <a:r>
              <a:rPr lang="en-US" sz="2400" b="1" dirty="0">
                <a:solidFill>
                  <a:srgbClr val="09465E"/>
                </a:solidFill>
                <a:latin typeface="Calibri"/>
                <a:cs typeface="Calibri"/>
              </a:rPr>
              <a:t>Q1. Quale </a:t>
            </a:r>
            <a:r>
              <a:rPr lang="en-US" sz="2400" b="1" dirty="0" err="1">
                <a:solidFill>
                  <a:srgbClr val="09465E"/>
                </a:solidFill>
                <a:latin typeface="Calibri"/>
                <a:cs typeface="Calibri"/>
              </a:rPr>
              <a:t>dei</a:t>
            </a:r>
            <a:r>
              <a:rPr lang="en-US" sz="2400" b="1" dirty="0">
                <a:solidFill>
                  <a:srgbClr val="09465E"/>
                </a:solidFill>
                <a:latin typeface="Calibri"/>
                <a:cs typeface="Calibri"/>
              </a:rPr>
              <a:t> </a:t>
            </a:r>
            <a:r>
              <a:rPr lang="en-US" sz="2400" b="1" dirty="0" err="1">
                <a:solidFill>
                  <a:srgbClr val="09465E"/>
                </a:solidFill>
                <a:latin typeface="Calibri"/>
                <a:cs typeface="Calibri"/>
              </a:rPr>
              <a:t>seguenti</a:t>
            </a:r>
            <a:r>
              <a:rPr lang="en-US" sz="2400" b="1" dirty="0">
                <a:solidFill>
                  <a:srgbClr val="09465E"/>
                </a:solidFill>
                <a:latin typeface="Calibri"/>
                <a:cs typeface="Calibri"/>
              </a:rPr>
              <a:t> non è un </a:t>
            </a:r>
            <a:r>
              <a:rPr lang="en-US" sz="2400" b="1" dirty="0" err="1">
                <a:solidFill>
                  <a:srgbClr val="09465E"/>
                </a:solidFill>
                <a:latin typeface="Calibri"/>
                <a:cs typeface="Calibri"/>
              </a:rPr>
              <a:t>tipo</a:t>
            </a:r>
            <a:r>
              <a:rPr lang="en-US" sz="2400" b="1" dirty="0">
                <a:solidFill>
                  <a:srgbClr val="09465E"/>
                </a:solidFill>
                <a:latin typeface="Calibri"/>
                <a:cs typeface="Calibri"/>
              </a:rPr>
              <a:t> di </a:t>
            </a:r>
            <a:r>
              <a:rPr lang="en-US" sz="2400" b="1" dirty="0" err="1">
                <a:solidFill>
                  <a:srgbClr val="09465E"/>
                </a:solidFill>
                <a:latin typeface="Calibri"/>
                <a:cs typeface="Calibri"/>
              </a:rPr>
              <a:t>eccedenza</a:t>
            </a:r>
            <a:r>
              <a:rPr lang="en-US" sz="2400" b="1" dirty="0">
                <a:solidFill>
                  <a:srgbClr val="09465E"/>
                </a:solidFill>
                <a:latin typeface="Calibri"/>
                <a:cs typeface="Calibri"/>
              </a:rPr>
              <a:t> </a:t>
            </a:r>
            <a:r>
              <a:rPr lang="en-US" sz="2400" b="1" dirty="0" err="1">
                <a:solidFill>
                  <a:srgbClr val="09465E"/>
                </a:solidFill>
                <a:latin typeface="Calibri"/>
                <a:cs typeface="Calibri"/>
              </a:rPr>
              <a:t>alimentare</a:t>
            </a:r>
            <a:r>
              <a:rPr lang="en-US" sz="2400" b="1" dirty="0">
                <a:solidFill>
                  <a:srgbClr val="09465E"/>
                </a:solidFill>
                <a:latin typeface="Calibri"/>
                <a:cs typeface="Calibri"/>
              </a:rPr>
              <a:t>?</a:t>
            </a:r>
            <a:br>
              <a:rPr lang="en-US" sz="2400" dirty="0">
                <a:solidFill>
                  <a:srgbClr val="09465E"/>
                </a:solidFill>
                <a:latin typeface="Calibri"/>
                <a:cs typeface="Calibri"/>
              </a:rPr>
            </a:br>
            <a:r>
              <a:rPr lang="en-US" sz="2400" dirty="0">
                <a:solidFill>
                  <a:srgbClr val="09465E"/>
                </a:solidFill>
                <a:latin typeface="Calibri"/>
                <a:cs typeface="Calibri"/>
              </a:rPr>
              <a:t>A. </a:t>
            </a:r>
            <a:r>
              <a:rPr lang="en-US" sz="2400" dirty="0" err="1">
                <a:solidFill>
                  <a:srgbClr val="09465E"/>
                </a:solidFill>
                <a:latin typeface="Calibri"/>
                <a:cs typeface="Calibri"/>
              </a:rPr>
              <a:t>Eccedenza</a:t>
            </a:r>
            <a:r>
              <a:rPr lang="en-US" sz="2400" dirty="0">
                <a:solidFill>
                  <a:srgbClr val="09465E"/>
                </a:solidFill>
                <a:latin typeface="Calibri"/>
                <a:cs typeface="Calibri"/>
              </a:rPr>
              <a:t> </a:t>
            </a:r>
            <a:r>
              <a:rPr lang="en-US" sz="2400" dirty="0" err="1">
                <a:solidFill>
                  <a:srgbClr val="09465E"/>
                </a:solidFill>
                <a:latin typeface="Calibri"/>
                <a:cs typeface="Calibri"/>
              </a:rPr>
              <a:t>agricola</a:t>
            </a:r>
            <a:br>
              <a:rPr lang="en-US" sz="2400" dirty="0">
                <a:solidFill>
                  <a:srgbClr val="09465E"/>
                </a:solidFill>
                <a:latin typeface="Calibri"/>
                <a:cs typeface="Calibri"/>
              </a:rPr>
            </a:br>
            <a:r>
              <a:rPr lang="en-US" sz="2400" dirty="0">
                <a:solidFill>
                  <a:srgbClr val="09465E"/>
                </a:solidFill>
                <a:latin typeface="Calibri"/>
                <a:cs typeface="Calibri"/>
              </a:rPr>
              <a:t>B. </a:t>
            </a:r>
            <a:r>
              <a:rPr lang="en-US" sz="2400" dirty="0" err="1">
                <a:solidFill>
                  <a:srgbClr val="09465E"/>
                </a:solidFill>
                <a:latin typeface="Calibri"/>
                <a:cs typeface="Calibri"/>
              </a:rPr>
              <a:t>Eccedenza</a:t>
            </a:r>
            <a:r>
              <a:rPr lang="en-US" sz="2400" dirty="0">
                <a:solidFill>
                  <a:srgbClr val="09465E"/>
                </a:solidFill>
                <a:latin typeface="Calibri"/>
                <a:cs typeface="Calibri"/>
              </a:rPr>
              <a:t> di </a:t>
            </a:r>
            <a:r>
              <a:rPr lang="en-US" sz="2400" dirty="0" err="1">
                <a:solidFill>
                  <a:srgbClr val="09465E"/>
                </a:solidFill>
                <a:latin typeface="Calibri"/>
                <a:cs typeface="Calibri"/>
              </a:rPr>
              <a:t>lavorazione</a:t>
            </a:r>
            <a:br>
              <a:rPr lang="en-US" sz="2400" dirty="0">
                <a:solidFill>
                  <a:srgbClr val="09465E"/>
                </a:solidFill>
                <a:latin typeface="Calibri"/>
                <a:cs typeface="Calibri"/>
              </a:rPr>
            </a:br>
            <a:r>
              <a:rPr lang="en-US" sz="2400" dirty="0">
                <a:solidFill>
                  <a:srgbClr val="09465E"/>
                </a:solidFill>
                <a:latin typeface="Calibri"/>
                <a:cs typeface="Calibri"/>
              </a:rPr>
              <a:t>C. </a:t>
            </a:r>
            <a:r>
              <a:rPr lang="en-US" sz="2400" dirty="0" err="1">
                <a:solidFill>
                  <a:srgbClr val="09465E"/>
                </a:solidFill>
                <a:latin typeface="Calibri"/>
                <a:cs typeface="Calibri"/>
              </a:rPr>
              <a:t>Eccedenze</a:t>
            </a:r>
            <a:r>
              <a:rPr lang="en-US" sz="2400" dirty="0">
                <a:solidFill>
                  <a:srgbClr val="09465E"/>
                </a:solidFill>
                <a:latin typeface="Calibri"/>
                <a:cs typeface="Calibri"/>
              </a:rPr>
              <a:t> </a:t>
            </a:r>
            <a:r>
              <a:rPr lang="en-US" sz="2400" dirty="0" err="1">
                <a:solidFill>
                  <a:srgbClr val="09465E"/>
                </a:solidFill>
                <a:latin typeface="Calibri"/>
                <a:cs typeface="Calibri"/>
              </a:rPr>
              <a:t>didattiche</a:t>
            </a:r>
            <a:br>
              <a:rPr lang="en-US" sz="2400" dirty="0">
                <a:solidFill>
                  <a:srgbClr val="09465E"/>
                </a:solidFill>
                <a:latin typeface="Calibri"/>
                <a:cs typeface="Calibri"/>
              </a:rPr>
            </a:br>
            <a:r>
              <a:rPr lang="en-US" sz="2400" dirty="0">
                <a:solidFill>
                  <a:srgbClr val="09465E"/>
                </a:solidFill>
                <a:latin typeface="Calibri"/>
                <a:cs typeface="Calibri"/>
              </a:rPr>
              <a:t>D. </a:t>
            </a:r>
            <a:r>
              <a:rPr lang="en-US" sz="2400" dirty="0" err="1">
                <a:solidFill>
                  <a:srgbClr val="09465E"/>
                </a:solidFill>
                <a:latin typeface="Calibri"/>
                <a:cs typeface="Calibri"/>
              </a:rPr>
              <a:t>Eccedenza</a:t>
            </a:r>
            <a:r>
              <a:rPr lang="en-US" sz="2400" dirty="0">
                <a:solidFill>
                  <a:srgbClr val="09465E"/>
                </a:solidFill>
                <a:latin typeface="Calibri"/>
                <a:cs typeface="Calibri"/>
              </a:rPr>
              <a:t> di </a:t>
            </a:r>
            <a:r>
              <a:rPr lang="en-US" sz="2400" dirty="0" err="1">
                <a:solidFill>
                  <a:srgbClr val="09465E"/>
                </a:solidFill>
                <a:latin typeface="Calibri"/>
                <a:cs typeface="Calibri"/>
              </a:rPr>
              <a:t>servizi</a:t>
            </a:r>
            <a:r>
              <a:rPr lang="en-US" sz="2400" dirty="0">
                <a:solidFill>
                  <a:srgbClr val="09465E"/>
                </a:solidFill>
                <a:latin typeface="Calibri"/>
                <a:cs typeface="Calibri"/>
              </a:rPr>
              <a:t> di </a:t>
            </a:r>
            <a:r>
              <a:rPr lang="en-US" sz="2400" dirty="0" err="1">
                <a:solidFill>
                  <a:srgbClr val="09465E"/>
                </a:solidFill>
                <a:latin typeface="Calibri"/>
                <a:cs typeface="Calibri"/>
              </a:rPr>
              <a:t>ospitalità</a:t>
            </a:r>
            <a:r>
              <a:rPr lang="en-US" sz="2400" dirty="0">
                <a:solidFill>
                  <a:srgbClr val="09465E"/>
                </a:solidFill>
                <a:latin typeface="Calibri"/>
                <a:cs typeface="Calibri"/>
              </a:rPr>
              <a:t> e </a:t>
            </a:r>
            <a:r>
              <a:rPr lang="en-US" sz="2400" dirty="0" err="1">
                <a:solidFill>
                  <a:srgbClr val="09465E"/>
                </a:solidFill>
                <a:latin typeface="Calibri"/>
                <a:cs typeface="Calibri"/>
              </a:rPr>
              <a:t>ristorazione</a:t>
            </a:r>
            <a:br>
              <a:rPr lang="en-US" sz="2400" dirty="0">
                <a:solidFill>
                  <a:srgbClr val="09465E"/>
                </a:solidFill>
                <a:latin typeface="Calibri"/>
                <a:cs typeface="Calibri"/>
              </a:rPr>
            </a:br>
            <a:endParaRPr lang="en-US" sz="2400" dirty="0">
              <a:solidFill>
                <a:srgbClr val="09465E"/>
              </a:solidFill>
              <a:latin typeface="Calibri"/>
              <a:cs typeface="Calibri"/>
            </a:endParaRPr>
          </a:p>
          <a:p>
            <a:pPr>
              <a:buNone/>
            </a:pPr>
            <a:r>
              <a:rPr lang="en-US" sz="2400" b="1" dirty="0">
                <a:solidFill>
                  <a:srgbClr val="09465E"/>
                </a:solidFill>
                <a:latin typeface="Calibri"/>
                <a:cs typeface="Calibri"/>
              </a:rPr>
              <a:t>Q2. Quale </a:t>
            </a:r>
            <a:r>
              <a:rPr lang="en-US" sz="2400" b="1" dirty="0" err="1">
                <a:solidFill>
                  <a:srgbClr val="09465E"/>
                </a:solidFill>
                <a:latin typeface="Calibri"/>
                <a:cs typeface="Calibri"/>
              </a:rPr>
              <a:t>percentuale</a:t>
            </a:r>
            <a:r>
              <a:rPr lang="en-US" sz="2400" b="1" dirty="0">
                <a:solidFill>
                  <a:srgbClr val="09465E"/>
                </a:solidFill>
                <a:latin typeface="Calibri"/>
                <a:cs typeface="Calibri"/>
              </a:rPr>
              <a:t> di </a:t>
            </a:r>
            <a:r>
              <a:rPr lang="en-US" sz="2400" b="1" dirty="0" err="1">
                <a:solidFill>
                  <a:srgbClr val="09465E"/>
                </a:solidFill>
                <a:latin typeface="Calibri"/>
                <a:cs typeface="Calibri"/>
              </a:rPr>
              <a:t>rifiuti</a:t>
            </a:r>
            <a:r>
              <a:rPr lang="en-US" sz="2400" b="1" dirty="0">
                <a:solidFill>
                  <a:srgbClr val="09465E"/>
                </a:solidFill>
                <a:latin typeface="Calibri"/>
                <a:cs typeface="Calibri"/>
              </a:rPr>
              <a:t> </a:t>
            </a:r>
            <a:r>
              <a:rPr lang="en-US" sz="2400" b="1" dirty="0" err="1">
                <a:solidFill>
                  <a:srgbClr val="09465E"/>
                </a:solidFill>
                <a:latin typeface="Calibri"/>
                <a:cs typeface="Calibri"/>
              </a:rPr>
              <a:t>alimentari</a:t>
            </a:r>
            <a:r>
              <a:rPr lang="en-US" sz="2400" b="1" dirty="0">
                <a:solidFill>
                  <a:srgbClr val="09465E"/>
                </a:solidFill>
                <a:latin typeface="Calibri"/>
                <a:cs typeface="Calibri"/>
              </a:rPr>
              <a:t> </a:t>
            </a:r>
            <a:r>
              <a:rPr lang="en-US" sz="2400" b="1" dirty="0" err="1">
                <a:solidFill>
                  <a:srgbClr val="09465E"/>
                </a:solidFill>
                <a:latin typeface="Calibri"/>
                <a:cs typeface="Calibri"/>
              </a:rPr>
              <a:t>nell'UE</a:t>
            </a:r>
            <a:r>
              <a:rPr lang="en-US" sz="2400" b="1" dirty="0">
                <a:solidFill>
                  <a:srgbClr val="09465E"/>
                </a:solidFill>
                <a:latin typeface="Calibri"/>
                <a:cs typeface="Calibri"/>
              </a:rPr>
              <a:t> è </a:t>
            </a:r>
            <a:r>
              <a:rPr lang="en-US" sz="2400" b="1" dirty="0" err="1">
                <a:solidFill>
                  <a:srgbClr val="09465E"/>
                </a:solidFill>
                <a:latin typeface="Calibri"/>
                <a:cs typeface="Calibri"/>
              </a:rPr>
              <a:t>stata</a:t>
            </a:r>
            <a:r>
              <a:rPr lang="en-US" sz="2400" b="1" dirty="0">
                <a:solidFill>
                  <a:srgbClr val="09465E"/>
                </a:solidFill>
                <a:latin typeface="Calibri"/>
                <a:cs typeface="Calibri"/>
              </a:rPr>
              <a:t> </a:t>
            </a:r>
            <a:r>
              <a:rPr lang="en-US" sz="2400" b="1" dirty="0" err="1">
                <a:solidFill>
                  <a:srgbClr val="09465E"/>
                </a:solidFill>
                <a:latin typeface="Calibri"/>
                <a:cs typeface="Calibri"/>
              </a:rPr>
              <a:t>attribuita</a:t>
            </a:r>
            <a:r>
              <a:rPr lang="en-US" sz="2400" b="1" dirty="0">
                <a:solidFill>
                  <a:srgbClr val="09465E"/>
                </a:solidFill>
                <a:latin typeface="Calibri"/>
                <a:cs typeface="Calibri"/>
              </a:rPr>
              <a:t> alle </a:t>
            </a:r>
            <a:r>
              <a:rPr lang="en-US" sz="2400" b="1" dirty="0" err="1">
                <a:solidFill>
                  <a:srgbClr val="09465E"/>
                </a:solidFill>
                <a:latin typeface="Calibri"/>
                <a:cs typeface="Calibri"/>
              </a:rPr>
              <a:t>famiglie</a:t>
            </a:r>
            <a:r>
              <a:rPr lang="en-US" sz="2400" b="1" dirty="0">
                <a:solidFill>
                  <a:srgbClr val="09465E"/>
                </a:solidFill>
                <a:latin typeface="Calibri"/>
                <a:cs typeface="Calibri"/>
              </a:rPr>
              <a:t> </a:t>
            </a:r>
            <a:r>
              <a:rPr lang="en-US" sz="2400" b="1" dirty="0" err="1">
                <a:solidFill>
                  <a:srgbClr val="09465E"/>
                </a:solidFill>
                <a:latin typeface="Calibri"/>
                <a:cs typeface="Calibri"/>
              </a:rPr>
              <a:t>nel</a:t>
            </a:r>
            <a:r>
              <a:rPr lang="en-US" sz="2400" b="1" dirty="0">
                <a:solidFill>
                  <a:srgbClr val="09465E"/>
                </a:solidFill>
                <a:latin typeface="Calibri"/>
                <a:cs typeface="Calibri"/>
              </a:rPr>
              <a:t> 2022?</a:t>
            </a:r>
            <a:br>
              <a:rPr lang="en-US" sz="2400" dirty="0">
                <a:solidFill>
                  <a:srgbClr val="09465E"/>
                </a:solidFill>
                <a:latin typeface="Calibri"/>
                <a:cs typeface="Calibri"/>
              </a:rPr>
            </a:br>
            <a:r>
              <a:rPr lang="en-US" sz="2400" dirty="0">
                <a:solidFill>
                  <a:srgbClr val="09465E"/>
                </a:solidFill>
                <a:latin typeface="Calibri"/>
                <a:cs typeface="Calibri"/>
              </a:rPr>
              <a:t>A. 25%</a:t>
            </a:r>
            <a:br>
              <a:rPr lang="en-US" sz="2400" dirty="0">
                <a:solidFill>
                  <a:srgbClr val="09465E"/>
                </a:solidFill>
                <a:latin typeface="Calibri"/>
                <a:cs typeface="Calibri"/>
              </a:rPr>
            </a:br>
            <a:r>
              <a:rPr lang="en-US" sz="2400" dirty="0">
                <a:solidFill>
                  <a:srgbClr val="09465E"/>
                </a:solidFill>
                <a:latin typeface="Calibri"/>
                <a:cs typeface="Calibri"/>
              </a:rPr>
              <a:t>B. 54%</a:t>
            </a:r>
            <a:br>
              <a:rPr lang="en-US" sz="2400" dirty="0">
                <a:solidFill>
                  <a:srgbClr val="09465E"/>
                </a:solidFill>
                <a:latin typeface="Calibri"/>
                <a:cs typeface="Calibri"/>
              </a:rPr>
            </a:br>
            <a:r>
              <a:rPr lang="en-US" sz="2400" dirty="0">
                <a:solidFill>
                  <a:srgbClr val="09465E"/>
                </a:solidFill>
                <a:latin typeface="Calibri"/>
                <a:cs typeface="Calibri"/>
              </a:rPr>
              <a:t>C. 11%</a:t>
            </a:r>
            <a:br>
              <a:rPr lang="en-US" sz="2400" dirty="0">
                <a:solidFill>
                  <a:srgbClr val="09465E"/>
                </a:solidFill>
                <a:latin typeface="Calibri"/>
                <a:cs typeface="Calibri"/>
              </a:rPr>
            </a:br>
            <a:r>
              <a:rPr lang="en-US" sz="2400" dirty="0">
                <a:solidFill>
                  <a:srgbClr val="09465E"/>
                </a:solidFill>
                <a:latin typeface="Calibri"/>
                <a:cs typeface="Calibri"/>
              </a:rPr>
              <a:t>D. 8%</a:t>
            </a:r>
            <a:br>
              <a:rPr lang="en-US" sz="2400" dirty="0">
                <a:solidFill>
                  <a:srgbClr val="09465E"/>
                </a:solidFill>
                <a:latin typeface="Calibri"/>
                <a:cs typeface="Calibri"/>
              </a:rPr>
            </a:br>
            <a:endParaRPr lang="en-US" sz="2400" dirty="0">
              <a:solidFill>
                <a:srgbClr val="09465E"/>
              </a:solidFill>
              <a:latin typeface="Calibri"/>
              <a:cs typeface="Calibri"/>
            </a:endParaRPr>
          </a:p>
          <a:p>
            <a:pPr>
              <a:buNone/>
            </a:pPr>
            <a:br>
              <a:rPr lang="en-US" sz="2400" dirty="0">
                <a:latin typeface="+mn-lt"/>
              </a:rPr>
            </a:br>
            <a:endParaRPr lang="en-US" sz="2400" dirty="0">
              <a:latin typeface="+mn-lt"/>
            </a:endParaRPr>
          </a:p>
        </p:txBody>
      </p:sp>
    </p:spTree>
    <p:extLst>
      <p:ext uri="{BB962C8B-B14F-4D97-AF65-F5344CB8AC3E}">
        <p14:creationId xmlns:p14="http://schemas.microsoft.com/office/powerpoint/2010/main" val="1032349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3B90E-5FC4-307F-C4D2-C65A456CE07F}"/>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DC0295AE-D9C5-051C-6530-4D2FAFACBA43}"/>
              </a:ext>
            </a:extLst>
          </p:cNvPr>
          <p:cNvSpPr/>
          <p:nvPr/>
        </p:nvSpPr>
        <p:spPr>
          <a:xfrm>
            <a:off x="0" y="0"/>
            <a:ext cx="12192000" cy="6858000"/>
          </a:xfrm>
          <a:custGeom>
            <a:avLst/>
            <a:gdLst/>
            <a:ahLst/>
            <a:cxnLst/>
            <a:rect l="l" t="t" r="r" b="b"/>
            <a:pathLst>
              <a:path w="12192000" h="6858000">
                <a:moveTo>
                  <a:pt x="12191998" y="6858000"/>
                </a:moveTo>
                <a:lnTo>
                  <a:pt x="0" y="6858000"/>
                </a:lnTo>
                <a:lnTo>
                  <a:pt x="0" y="0"/>
                </a:lnTo>
                <a:lnTo>
                  <a:pt x="12191998" y="0"/>
                </a:lnTo>
                <a:lnTo>
                  <a:pt x="12191998" y="6858000"/>
                </a:lnTo>
                <a:close/>
              </a:path>
            </a:pathLst>
          </a:custGeom>
          <a:solidFill>
            <a:srgbClr val="09465E"/>
          </a:solidFill>
        </p:spPr>
        <p:txBody>
          <a:bodyPr wrap="square" lIns="0" tIns="0" rIns="0" bIns="0" rtlCol="0"/>
          <a:lstStyle/>
          <a:p>
            <a:endParaRPr/>
          </a:p>
        </p:txBody>
      </p:sp>
      <p:grpSp>
        <p:nvGrpSpPr>
          <p:cNvPr id="3" name="object 3">
            <a:extLst>
              <a:ext uri="{FF2B5EF4-FFF2-40B4-BE49-F238E27FC236}">
                <a16:creationId xmlns:a16="http://schemas.microsoft.com/office/drawing/2014/main" id="{18D4BC62-A0CF-BFBD-A3F2-941F240EC49B}"/>
              </a:ext>
            </a:extLst>
          </p:cNvPr>
          <p:cNvGrpSpPr/>
          <p:nvPr/>
        </p:nvGrpSpPr>
        <p:grpSpPr>
          <a:xfrm>
            <a:off x="473481" y="358482"/>
            <a:ext cx="10911205" cy="6141085"/>
            <a:chOff x="473481" y="358482"/>
            <a:chExt cx="10911205" cy="6141085"/>
          </a:xfrm>
        </p:grpSpPr>
        <p:sp>
          <p:nvSpPr>
            <p:cNvPr id="4" name="object 4">
              <a:extLst>
                <a:ext uri="{FF2B5EF4-FFF2-40B4-BE49-F238E27FC236}">
                  <a16:creationId xmlns:a16="http://schemas.microsoft.com/office/drawing/2014/main" id="{A5BADDBB-F847-3525-3A3A-705EC9D8849D}"/>
                </a:ext>
              </a:extLst>
            </p:cNvPr>
            <p:cNvSpPr/>
            <p:nvPr/>
          </p:nvSpPr>
          <p:spPr>
            <a:xfrm>
              <a:off x="473481" y="358482"/>
              <a:ext cx="10911205"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endParaRPr/>
            </a:p>
          </p:txBody>
        </p:sp>
        <p:pic>
          <p:nvPicPr>
            <p:cNvPr id="5" name="object 5">
              <a:extLst>
                <a:ext uri="{FF2B5EF4-FFF2-40B4-BE49-F238E27FC236}">
                  <a16:creationId xmlns:a16="http://schemas.microsoft.com/office/drawing/2014/main" id="{C6CCDDE8-56F5-6539-C7AF-DE0DDD904987}"/>
                </a:ext>
              </a:extLst>
            </p:cNvPr>
            <p:cNvPicPr/>
            <p:nvPr/>
          </p:nvPicPr>
          <p:blipFill>
            <a:blip r:embed="rId3" cstate="screen">
              <a:extLst>
                <a:ext uri="{28A0092B-C50C-407E-A947-70E740481C1C}">
                  <a14:useLocalDpi xmlns:a14="http://schemas.microsoft.com/office/drawing/2010/main"/>
                </a:ext>
              </a:extLst>
            </a:blip>
            <a:stretch>
              <a:fillRect/>
            </a:stretch>
          </p:blipFill>
          <p:spPr>
            <a:xfrm>
              <a:off x="9017002" y="533400"/>
              <a:ext cx="2245702" cy="2245701"/>
            </a:xfrm>
            <a:prstGeom prst="rect">
              <a:avLst/>
            </a:prstGeom>
          </p:spPr>
        </p:pic>
      </p:grpSp>
      <p:pic>
        <p:nvPicPr>
          <p:cNvPr id="6" name="object 6">
            <a:extLst>
              <a:ext uri="{FF2B5EF4-FFF2-40B4-BE49-F238E27FC236}">
                <a16:creationId xmlns:a16="http://schemas.microsoft.com/office/drawing/2014/main" id="{467D7E6B-83B7-9559-90E7-26A895B44929}"/>
              </a:ext>
            </a:extLst>
          </p:cNvPr>
          <p:cNvPicPr/>
          <p:nvPr/>
        </p:nvPicPr>
        <p:blipFill>
          <a:blip r:embed="rId4" cstate="screen">
            <a:extLst>
              <a:ext uri="{28A0092B-C50C-407E-A947-70E740481C1C}">
                <a14:useLocalDpi xmlns:a14="http://schemas.microsoft.com/office/drawing/2010/main"/>
              </a:ext>
            </a:extLst>
          </a:blip>
          <a:stretch>
            <a:fillRect/>
          </a:stretch>
        </p:blipFill>
        <p:spPr>
          <a:xfrm>
            <a:off x="11698223" y="3908971"/>
            <a:ext cx="220560" cy="2646711"/>
          </a:xfrm>
          <a:prstGeom prst="rect">
            <a:avLst/>
          </a:prstGeom>
        </p:spPr>
      </p:pic>
      <p:sp>
        <p:nvSpPr>
          <p:cNvPr id="7" name="object 7">
            <a:extLst>
              <a:ext uri="{FF2B5EF4-FFF2-40B4-BE49-F238E27FC236}">
                <a16:creationId xmlns:a16="http://schemas.microsoft.com/office/drawing/2014/main" id="{1A32EB78-ACA0-9597-EF25-EEA87F1EA990}"/>
              </a:ext>
            </a:extLst>
          </p:cNvPr>
          <p:cNvSpPr/>
          <p:nvPr/>
        </p:nvSpPr>
        <p:spPr>
          <a:xfrm>
            <a:off x="11656046" y="6657478"/>
            <a:ext cx="282575" cy="0"/>
          </a:xfrm>
          <a:custGeom>
            <a:avLst/>
            <a:gdLst/>
            <a:ahLst/>
            <a:cxnLst/>
            <a:rect l="l" t="t" r="r" b="b"/>
            <a:pathLst>
              <a:path w="282575">
                <a:moveTo>
                  <a:pt x="0" y="0"/>
                </a:moveTo>
                <a:lnTo>
                  <a:pt x="281948" y="0"/>
                </a:lnTo>
              </a:path>
            </a:pathLst>
          </a:custGeom>
          <a:ln w="12699">
            <a:solidFill>
              <a:srgbClr val="60BA47"/>
            </a:solidFill>
          </a:ln>
        </p:spPr>
        <p:txBody>
          <a:bodyPr wrap="square" lIns="0" tIns="0" rIns="0" bIns="0" rtlCol="0"/>
          <a:lstStyle/>
          <a:p>
            <a:endParaRPr/>
          </a:p>
        </p:txBody>
      </p:sp>
      <p:sp>
        <p:nvSpPr>
          <p:cNvPr id="8" name="object 8">
            <a:extLst>
              <a:ext uri="{FF2B5EF4-FFF2-40B4-BE49-F238E27FC236}">
                <a16:creationId xmlns:a16="http://schemas.microsoft.com/office/drawing/2014/main" id="{DE10DEE0-86F7-113A-7C69-E36C8D695CA8}"/>
              </a:ext>
            </a:extLst>
          </p:cNvPr>
          <p:cNvSpPr txBox="1"/>
          <p:nvPr/>
        </p:nvSpPr>
        <p:spPr>
          <a:xfrm>
            <a:off x="977264" y="789038"/>
            <a:ext cx="4459861" cy="589280"/>
          </a:xfrm>
          <a:prstGeom prst="rect">
            <a:avLst/>
          </a:prstGeom>
          <a:solidFill>
            <a:srgbClr val="F47833"/>
          </a:solidFill>
        </p:spPr>
        <p:txBody>
          <a:bodyPr vert="horz" wrap="square" lIns="0" tIns="12700" rIns="0" bIns="0" rtlCol="0">
            <a:spAutoFit/>
          </a:bodyPr>
          <a:lstStyle/>
          <a:p>
            <a:pPr marL="12700">
              <a:lnSpc>
                <a:spcPct val="100000"/>
              </a:lnSpc>
              <a:spcBef>
                <a:spcPts val="100"/>
              </a:spcBef>
            </a:pPr>
            <a:r>
              <a:rPr sz="3700" b="1" spc="-10">
                <a:solidFill>
                  <a:srgbClr val="09465E"/>
                </a:solidFill>
                <a:latin typeface="Calibri"/>
                <a:cs typeface="Calibri"/>
              </a:rPr>
              <a:t>Esercizio di riflessione:</a:t>
            </a:r>
            <a:endParaRPr sz="3700">
              <a:latin typeface="Calibri"/>
              <a:cs typeface="Calibri"/>
            </a:endParaRPr>
          </a:p>
        </p:txBody>
      </p:sp>
      <p:graphicFrame>
        <p:nvGraphicFramePr>
          <p:cNvPr id="10" name="Tabla 9">
            <a:extLst>
              <a:ext uri="{FF2B5EF4-FFF2-40B4-BE49-F238E27FC236}">
                <a16:creationId xmlns:a16="http://schemas.microsoft.com/office/drawing/2014/main" id="{416587B3-693B-5BCB-F664-B3A1196E72E7}"/>
              </a:ext>
            </a:extLst>
          </p:cNvPr>
          <p:cNvGraphicFramePr>
            <a:graphicFrameLocks noGrp="1"/>
          </p:cNvGraphicFramePr>
          <p:nvPr>
            <p:extLst>
              <p:ext uri="{D42A27DB-BD31-4B8C-83A1-F6EECF244321}">
                <p14:modId xmlns:p14="http://schemas.microsoft.com/office/powerpoint/2010/main" val="3591051286"/>
              </p:ext>
            </p:extLst>
          </p:nvPr>
        </p:nvGraphicFramePr>
        <p:xfrm>
          <a:off x="1119677" y="3145165"/>
          <a:ext cx="9020176" cy="2468880"/>
        </p:xfrm>
        <a:graphic>
          <a:graphicData uri="http://schemas.openxmlformats.org/drawingml/2006/table">
            <a:tbl>
              <a:tblPr>
                <a:tableStyleId>{08FB837D-C827-4EFA-A057-4D05807E0F7C}</a:tableStyleId>
              </a:tblPr>
              <a:tblGrid>
                <a:gridCol w="4510088">
                  <a:extLst>
                    <a:ext uri="{9D8B030D-6E8A-4147-A177-3AD203B41FA5}">
                      <a16:colId xmlns:a16="http://schemas.microsoft.com/office/drawing/2014/main" val="141950746"/>
                    </a:ext>
                  </a:extLst>
                </a:gridCol>
                <a:gridCol w="4510088">
                  <a:extLst>
                    <a:ext uri="{9D8B030D-6E8A-4147-A177-3AD203B41FA5}">
                      <a16:colId xmlns:a16="http://schemas.microsoft.com/office/drawing/2014/main" val="3786068049"/>
                    </a:ext>
                  </a:extLst>
                </a:gridCol>
              </a:tblGrid>
              <a:tr h="0">
                <a:tc>
                  <a:txBody>
                    <a:bodyPr/>
                    <a:lstStyle/>
                    <a:p>
                      <a:pPr>
                        <a:buNone/>
                      </a:pPr>
                      <a:r>
                        <a:rPr lang="es-ES" b="1">
                          <a:solidFill>
                            <a:srgbClr val="09465E"/>
                          </a:solidFill>
                        </a:rPr>
                        <a:t>Tipo di eccedenza</a:t>
                      </a:r>
                      <a:endParaRPr lang="es-ES" b="1">
                        <a:solidFill>
                          <a:srgbClr val="09465E"/>
                        </a:solidFill>
                        <a:latin typeface="Calibri"/>
                        <a:cs typeface="Calibri"/>
                      </a:endParaRPr>
                    </a:p>
                  </a:txBody>
                  <a:tcPr anchor="ctr"/>
                </a:tc>
                <a:tc>
                  <a:txBody>
                    <a:bodyPr/>
                    <a:lstStyle/>
                    <a:p>
                      <a:pPr>
                        <a:buNone/>
                      </a:pPr>
                      <a:r>
                        <a:rPr lang="es-ES" b="1">
                          <a:solidFill>
                            <a:srgbClr val="09465E"/>
                          </a:solidFill>
                        </a:rPr>
                        <a:t>Cause</a:t>
                      </a:r>
                      <a:endParaRPr lang="es-ES" b="1">
                        <a:solidFill>
                          <a:srgbClr val="09465E"/>
                        </a:solidFill>
                        <a:latin typeface="Calibri"/>
                        <a:cs typeface="Calibri"/>
                      </a:endParaRPr>
                    </a:p>
                  </a:txBody>
                  <a:tcPr anchor="ctr"/>
                </a:tc>
                <a:extLst>
                  <a:ext uri="{0D108BD9-81ED-4DB2-BD59-A6C34878D82A}">
                    <a16:rowId xmlns:a16="http://schemas.microsoft.com/office/drawing/2014/main" val="2594257299"/>
                  </a:ext>
                </a:extLst>
              </a:tr>
              <a:tr h="0">
                <a:tc>
                  <a:txBody>
                    <a:bodyPr/>
                    <a:lstStyle/>
                    <a:p>
                      <a:pPr>
                        <a:buNone/>
                      </a:pPr>
                      <a:r>
                        <a:rPr lang="es-ES">
                          <a:solidFill>
                            <a:srgbClr val="09465E"/>
                          </a:solidFill>
                        </a:rPr>
                        <a:t>A. Eccedenze agricole</a:t>
                      </a:r>
                      <a:endParaRPr lang="es-ES">
                        <a:solidFill>
                          <a:srgbClr val="09465E"/>
                        </a:solidFill>
                        <a:latin typeface="Calibri"/>
                        <a:cs typeface="Calibri"/>
                      </a:endParaRPr>
                    </a:p>
                  </a:txBody>
                  <a:tcPr anchor="ctr"/>
                </a:tc>
                <a:tc>
                  <a:txBody>
                    <a:bodyPr/>
                    <a:lstStyle/>
                    <a:p>
                      <a:pPr>
                        <a:buNone/>
                      </a:pPr>
                      <a:r>
                        <a:rPr lang="en-US">
                          <a:solidFill>
                            <a:srgbClr val="09465E"/>
                          </a:solidFill>
                        </a:rPr>
                        <a:t>1. Acquisti eccessivi, scarsa comprensione delle etichette</a:t>
                      </a:r>
                      <a:endParaRPr lang="en-US">
                        <a:solidFill>
                          <a:srgbClr val="09465E"/>
                        </a:solidFill>
                        <a:latin typeface="Calibri"/>
                        <a:cs typeface="Calibri"/>
                      </a:endParaRPr>
                    </a:p>
                  </a:txBody>
                  <a:tcPr anchor="ctr"/>
                </a:tc>
                <a:extLst>
                  <a:ext uri="{0D108BD9-81ED-4DB2-BD59-A6C34878D82A}">
                    <a16:rowId xmlns:a16="http://schemas.microsoft.com/office/drawing/2014/main" val="3678644702"/>
                  </a:ext>
                </a:extLst>
              </a:tr>
              <a:tr h="0">
                <a:tc>
                  <a:txBody>
                    <a:bodyPr/>
                    <a:lstStyle/>
                    <a:p>
                      <a:pPr>
                        <a:buNone/>
                      </a:pPr>
                      <a:r>
                        <a:rPr lang="es-ES">
                          <a:solidFill>
                            <a:srgbClr val="09465E"/>
                          </a:solidFill>
                        </a:rPr>
                        <a:t>B. Eccedenza di lavorazione</a:t>
                      </a:r>
                      <a:endParaRPr lang="es-ES">
                        <a:solidFill>
                          <a:srgbClr val="09465E"/>
                        </a:solidFill>
                        <a:latin typeface="Calibri"/>
                        <a:cs typeface="Calibri"/>
                      </a:endParaRPr>
                    </a:p>
                  </a:txBody>
                  <a:tcPr anchor="ctr"/>
                </a:tc>
                <a:tc>
                  <a:txBody>
                    <a:bodyPr/>
                    <a:lstStyle/>
                    <a:p>
                      <a:pPr>
                        <a:buNone/>
                      </a:pPr>
                      <a:r>
                        <a:rPr lang="es-ES">
                          <a:solidFill>
                            <a:srgbClr val="09465E"/>
                          </a:solidFill>
                        </a:rPr>
                        <a:t>2. </a:t>
                      </a:r>
                      <a:r>
                        <a:rPr lang="es-ES" err="1">
                          <a:solidFill>
                            <a:srgbClr val="09465E"/>
                          </a:solidFill>
                        </a:rPr>
                        <a:t>Standard cosmetici</a:t>
                      </a:r>
                      <a:r>
                        <a:rPr lang="es-ES">
                          <a:solidFill>
                            <a:srgbClr val="09465E"/>
                          </a:solidFill>
                        </a:rPr>
                        <a:t>, </a:t>
                      </a:r>
                      <a:r>
                        <a:rPr lang="es-ES" err="1">
                          <a:solidFill>
                            <a:srgbClr val="09465E"/>
                          </a:solidFill>
                        </a:rPr>
                        <a:t>eccesso di scorte</a:t>
                      </a:r>
                      <a:endParaRPr lang="es-ES">
                        <a:solidFill>
                          <a:srgbClr val="09465E"/>
                        </a:solidFill>
                        <a:latin typeface="Calibri"/>
                        <a:cs typeface="Calibri"/>
                      </a:endParaRPr>
                    </a:p>
                  </a:txBody>
                  <a:tcPr anchor="ctr"/>
                </a:tc>
                <a:extLst>
                  <a:ext uri="{0D108BD9-81ED-4DB2-BD59-A6C34878D82A}">
                    <a16:rowId xmlns:a16="http://schemas.microsoft.com/office/drawing/2014/main" val="74893300"/>
                  </a:ext>
                </a:extLst>
              </a:tr>
              <a:tr h="0">
                <a:tc>
                  <a:txBody>
                    <a:bodyPr/>
                    <a:lstStyle/>
                    <a:p>
                      <a:pPr>
                        <a:buNone/>
                      </a:pPr>
                      <a:r>
                        <a:rPr lang="es-ES">
                          <a:solidFill>
                            <a:srgbClr val="09465E"/>
                          </a:solidFill>
                        </a:rPr>
                        <a:t>C. Eccedenza </a:t>
                      </a:r>
                      <a:r>
                        <a:rPr lang="es-ES" err="1">
                          <a:solidFill>
                            <a:srgbClr val="09465E"/>
                          </a:solidFill>
                        </a:rPr>
                        <a:t>dell'ospitalità</a:t>
                      </a:r>
                      <a:endParaRPr lang="es-ES">
                        <a:solidFill>
                          <a:srgbClr val="09465E"/>
                        </a:solidFill>
                        <a:latin typeface="Calibri"/>
                        <a:cs typeface="Calibri"/>
                      </a:endParaRPr>
                    </a:p>
                  </a:txBody>
                  <a:tcPr anchor="ctr"/>
                </a:tc>
                <a:tc>
                  <a:txBody>
                    <a:bodyPr/>
                    <a:lstStyle/>
                    <a:p>
                      <a:pPr>
                        <a:buNone/>
                      </a:pPr>
                      <a:r>
                        <a:rPr lang="en-US">
                          <a:solidFill>
                            <a:srgbClr val="09465E"/>
                          </a:solidFill>
                        </a:rPr>
                        <a:t>3. Produzione inefficiente, errori di previsione</a:t>
                      </a:r>
                      <a:endParaRPr lang="en-US">
                        <a:solidFill>
                          <a:srgbClr val="09465E"/>
                        </a:solidFill>
                        <a:latin typeface="Calibri"/>
                        <a:cs typeface="Calibri"/>
                      </a:endParaRPr>
                    </a:p>
                  </a:txBody>
                  <a:tcPr anchor="ctr"/>
                </a:tc>
                <a:extLst>
                  <a:ext uri="{0D108BD9-81ED-4DB2-BD59-A6C34878D82A}">
                    <a16:rowId xmlns:a16="http://schemas.microsoft.com/office/drawing/2014/main" val="728273020"/>
                  </a:ext>
                </a:extLst>
              </a:tr>
              <a:tr h="0">
                <a:tc>
                  <a:txBody>
                    <a:bodyPr/>
                    <a:lstStyle/>
                    <a:p>
                      <a:pPr>
                        <a:buNone/>
                      </a:pPr>
                      <a:r>
                        <a:rPr lang="es-ES">
                          <a:solidFill>
                            <a:srgbClr val="09465E"/>
                          </a:solidFill>
                        </a:rPr>
                        <a:t>D. Eccedenza di vendita al dettaglio</a:t>
                      </a:r>
                      <a:endParaRPr lang="es-ES">
                        <a:solidFill>
                          <a:srgbClr val="09465E"/>
                        </a:solidFill>
                        <a:latin typeface="Calibri"/>
                        <a:cs typeface="Calibri"/>
                      </a:endParaRPr>
                    </a:p>
                  </a:txBody>
                  <a:tcPr anchor="ctr"/>
                </a:tc>
                <a:tc>
                  <a:txBody>
                    <a:bodyPr/>
                    <a:lstStyle/>
                    <a:p>
                      <a:pPr>
                        <a:buNone/>
                      </a:pPr>
                      <a:r>
                        <a:rPr lang="en-US">
                          <a:solidFill>
                            <a:srgbClr val="09465E"/>
                          </a:solidFill>
                        </a:rPr>
                        <a:t>4. Avanzi di ristoranti e buffet</a:t>
                      </a:r>
                      <a:endParaRPr lang="en-US">
                        <a:solidFill>
                          <a:srgbClr val="09465E"/>
                        </a:solidFill>
                        <a:latin typeface="Calibri"/>
                        <a:cs typeface="Calibri"/>
                      </a:endParaRPr>
                    </a:p>
                  </a:txBody>
                  <a:tcPr anchor="ctr"/>
                </a:tc>
                <a:extLst>
                  <a:ext uri="{0D108BD9-81ED-4DB2-BD59-A6C34878D82A}">
                    <a16:rowId xmlns:a16="http://schemas.microsoft.com/office/drawing/2014/main" val="1966276758"/>
                  </a:ext>
                </a:extLst>
              </a:tr>
              <a:tr h="0">
                <a:tc>
                  <a:txBody>
                    <a:bodyPr/>
                    <a:lstStyle/>
                    <a:p>
                      <a:pPr>
                        <a:buNone/>
                      </a:pPr>
                      <a:r>
                        <a:rPr lang="es-ES">
                          <a:solidFill>
                            <a:srgbClr val="09465E"/>
                          </a:solidFill>
                        </a:rPr>
                        <a:t>E. Eccedenze domestiche</a:t>
                      </a:r>
                      <a:endParaRPr lang="es-ES">
                        <a:solidFill>
                          <a:srgbClr val="09465E"/>
                        </a:solidFill>
                        <a:latin typeface="Calibri"/>
                        <a:cs typeface="Calibri"/>
                      </a:endParaRPr>
                    </a:p>
                  </a:txBody>
                  <a:tcPr anchor="ctr"/>
                </a:tc>
                <a:tc>
                  <a:txBody>
                    <a:bodyPr/>
                    <a:lstStyle/>
                    <a:p>
                      <a:pPr>
                        <a:buNone/>
                      </a:pPr>
                      <a:r>
                        <a:rPr lang="es-ES">
                          <a:solidFill>
                            <a:srgbClr val="09465E"/>
                          </a:solidFill>
                        </a:rPr>
                        <a:t>5. </a:t>
                      </a:r>
                      <a:r>
                        <a:rPr lang="es-ES" err="1">
                          <a:solidFill>
                            <a:srgbClr val="09465E"/>
                          </a:solidFill>
                        </a:rPr>
                        <a:t>Sovrapproduzione</a:t>
                      </a:r>
                      <a:r>
                        <a:rPr lang="es-ES">
                          <a:solidFill>
                            <a:srgbClr val="09465E"/>
                          </a:solidFill>
                        </a:rPr>
                        <a:t>, </a:t>
                      </a:r>
                      <a:r>
                        <a:rPr lang="es-ES" err="1">
                          <a:solidFill>
                            <a:srgbClr val="09465E"/>
                          </a:solidFill>
                        </a:rPr>
                        <a:t>calo dei prezzi</a:t>
                      </a:r>
                      <a:endParaRPr lang="es-ES">
                        <a:solidFill>
                          <a:srgbClr val="09465E"/>
                        </a:solidFill>
                        <a:latin typeface="Calibri"/>
                        <a:cs typeface="Calibri"/>
                      </a:endParaRPr>
                    </a:p>
                  </a:txBody>
                  <a:tcPr anchor="ctr"/>
                </a:tc>
                <a:extLst>
                  <a:ext uri="{0D108BD9-81ED-4DB2-BD59-A6C34878D82A}">
                    <a16:rowId xmlns:a16="http://schemas.microsoft.com/office/drawing/2014/main" val="248786715"/>
                  </a:ext>
                </a:extLst>
              </a:tr>
            </a:tbl>
          </a:graphicData>
        </a:graphic>
      </p:graphicFrame>
      <p:sp>
        <p:nvSpPr>
          <p:cNvPr id="11" name="Rectangle 1">
            <a:extLst>
              <a:ext uri="{FF2B5EF4-FFF2-40B4-BE49-F238E27FC236}">
                <a16:creationId xmlns:a16="http://schemas.microsoft.com/office/drawing/2014/main" id="{74E2A399-43AA-3444-BE39-7F59624AE8CA}"/>
              </a:ext>
            </a:extLst>
          </p:cNvPr>
          <p:cNvSpPr>
            <a:spLocks noChangeArrowheads="1"/>
          </p:cNvSpPr>
          <p:nvPr/>
        </p:nvSpPr>
        <p:spPr bwMode="auto">
          <a:xfrm>
            <a:off x="1095375" y="1842570"/>
            <a:ext cx="662392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ES" altLang="es-ES" sz="2400">
                <a:solidFill>
                  <a:srgbClr val="09465E"/>
                </a:solidFill>
                <a:latin typeface="Calibri"/>
                <a:cs typeface="Calibri"/>
              </a:rPr>
              <a:t>Abbinare </a:t>
            </a:r>
            <a:r>
              <a:rPr lang="es-ES" altLang="es-ES" sz="2400" err="1">
                <a:solidFill>
                  <a:srgbClr val="09465E"/>
                </a:solidFill>
                <a:latin typeface="Calibri"/>
                <a:cs typeface="Calibri"/>
              </a:rPr>
              <a:t>il tipo di </a:t>
            </a:r>
            <a:r>
              <a:rPr lang="es-ES" altLang="es-ES" sz="2400">
                <a:solidFill>
                  <a:srgbClr val="09465E"/>
                </a:solidFill>
                <a:latin typeface="Calibri"/>
                <a:cs typeface="Calibri"/>
              </a:rPr>
              <a:t>eccedenza </a:t>
            </a:r>
            <a:r>
              <a:rPr lang="es-ES" altLang="es-ES" sz="2400" err="1">
                <a:solidFill>
                  <a:srgbClr val="09465E"/>
                </a:solidFill>
                <a:latin typeface="Calibri"/>
                <a:cs typeface="Calibri"/>
              </a:rPr>
              <a:t>alimentare alla sua </a:t>
            </a:r>
            <a:r>
              <a:rPr lang="es-ES" altLang="es-ES" sz="2400">
                <a:solidFill>
                  <a:srgbClr val="09465E"/>
                </a:solidFill>
                <a:latin typeface="Calibri"/>
                <a:cs typeface="Calibri"/>
              </a:rPr>
              <a:t>causa </a:t>
            </a:r>
            <a:r>
              <a:rPr lang="es-ES" altLang="es-ES" sz="2400" err="1">
                <a:solidFill>
                  <a:srgbClr val="09465E"/>
                </a:solidFill>
                <a:latin typeface="Calibri"/>
                <a:cs typeface="Calibri"/>
              </a:rPr>
              <a:t>principale</a:t>
            </a:r>
            <a:r>
              <a:rPr lang="es-ES" altLang="es-ES" sz="2400">
                <a:solidFill>
                  <a:srgbClr val="09465E"/>
                </a:solidFill>
                <a:latin typeface="Calibri"/>
                <a:cs typeface="Calibri"/>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24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29696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ymbol zastępczy obrazu 7" descr="Obraz zawierający ubrania, ściana, osoba, w pomieszczeniu&#10;&#10;Zawartość wygenerowana przez sztuczną inteligencję może być niepoprawna.">
            <a:extLst>
              <a:ext uri="{FF2B5EF4-FFF2-40B4-BE49-F238E27FC236}">
                <a16:creationId xmlns:a16="http://schemas.microsoft.com/office/drawing/2014/main" id="{9ABEFADD-0B06-853D-EB85-4B480288E02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38772" y="2626822"/>
            <a:ext cx="7708195" cy="3396829"/>
          </a:xfrm>
        </p:spPr>
      </p:pic>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a:xfrm>
            <a:off x="6731421" y="439689"/>
            <a:ext cx="2066906" cy="582221"/>
          </a:xfrm>
        </p:spPr>
        <p:txBody>
          <a:bodyPr/>
          <a:lstStyle/>
          <a:p>
            <a:r>
              <a:rPr lang="en-US"/>
              <a:t>02</a:t>
            </a:r>
          </a:p>
        </p:txBody>
      </p:sp>
      <p:sp>
        <p:nvSpPr>
          <p:cNvPr id="14" name="Rectangle 13">
            <a:extLst>
              <a:ext uri="{FF2B5EF4-FFF2-40B4-BE49-F238E27FC236}">
                <a16:creationId xmlns:a16="http://schemas.microsoft.com/office/drawing/2014/main" id="{BE59536B-CB14-6A49-9925-C70C0915408D}"/>
              </a:ext>
            </a:extLst>
          </p:cNvPr>
          <p:cNvSpPr/>
          <p:nvPr/>
        </p:nvSpPr>
        <p:spPr>
          <a:xfrm>
            <a:off x="5765242" y="2828835"/>
            <a:ext cx="5524500" cy="1200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normalizeH="0" baseline="0" noProof="0" dirty="0" err="1">
                <a:ln>
                  <a:noFill/>
                </a:ln>
                <a:solidFill>
                  <a:srgbClr val="60BA47"/>
                </a:solidFill>
                <a:effectLst/>
                <a:uLnTx/>
                <a:uFillTx/>
                <a:latin typeface="Calibri" panose="020F0502020204030204" pitchFamily="34" charset="0"/>
                <a:ea typeface="+mn-ea"/>
                <a:cs typeface="Calibri" panose="020F0502020204030204" pitchFamily="34" charset="0"/>
              </a:rPr>
              <a:t>Iniziative</a:t>
            </a:r>
            <a:r>
              <a:rPr kumimoji="0" lang="en-US" sz="3600" b="1" i="0" u="none" strike="noStrike" kern="1200" cap="none" normalizeH="0" baseline="0" noProof="0" dirty="0">
                <a:ln>
                  <a:noFill/>
                </a:ln>
                <a:solidFill>
                  <a:srgbClr val="60BA47"/>
                </a:solidFill>
                <a:effectLst/>
                <a:uLnTx/>
                <a:uFillTx/>
                <a:latin typeface="Calibri" panose="020F0502020204030204" pitchFamily="34" charset="0"/>
                <a:ea typeface="+mn-ea"/>
                <a:cs typeface="Calibri" panose="020F0502020204030204" pitchFamily="34" charset="0"/>
              </a:rPr>
              <a:t> per la </a:t>
            </a:r>
            <a:r>
              <a:rPr kumimoji="0" lang="en-US" sz="3600" b="1" i="0" u="none" strike="noStrike" kern="1200" cap="none" normalizeH="0" baseline="0" noProof="0" dirty="0" err="1">
                <a:ln>
                  <a:noFill/>
                </a:ln>
                <a:solidFill>
                  <a:srgbClr val="60BA47"/>
                </a:solidFill>
                <a:effectLst/>
                <a:uLnTx/>
                <a:uFillTx/>
                <a:latin typeface="Calibri" panose="020F0502020204030204" pitchFamily="34" charset="0"/>
                <a:ea typeface="+mn-ea"/>
                <a:cs typeface="Calibri" panose="020F0502020204030204" pitchFamily="34" charset="0"/>
              </a:rPr>
              <a:t>riduzione</a:t>
            </a:r>
            <a:r>
              <a:rPr kumimoji="0" lang="en-US" sz="3600" b="1" i="0" u="none" strike="noStrike" kern="1200" cap="none" normalizeH="0" baseline="0" noProof="0" dirty="0">
                <a:ln>
                  <a:noFill/>
                </a:ln>
                <a:solidFill>
                  <a:srgbClr val="60BA47"/>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normalizeH="0" baseline="0" noProof="0" dirty="0" err="1">
                <a:ln>
                  <a:noFill/>
                </a:ln>
                <a:solidFill>
                  <a:srgbClr val="60BA47"/>
                </a:solidFill>
                <a:effectLst/>
                <a:uLnTx/>
                <a:uFillTx/>
                <a:latin typeface="Calibri" panose="020F0502020204030204" pitchFamily="34" charset="0"/>
                <a:ea typeface="+mn-ea"/>
                <a:cs typeface="Calibri" panose="020F0502020204030204" pitchFamily="34" charset="0"/>
              </a:rPr>
              <a:t>delle</a:t>
            </a:r>
            <a:r>
              <a:rPr kumimoji="0" lang="en-US" sz="3600" b="1" i="0" u="none" strike="noStrike" kern="1200" cap="none" normalizeH="0" baseline="0" noProof="0" dirty="0">
                <a:ln>
                  <a:noFill/>
                </a:ln>
                <a:solidFill>
                  <a:srgbClr val="60BA47"/>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normalizeH="0" baseline="0" noProof="0" dirty="0" err="1">
                <a:ln>
                  <a:noFill/>
                </a:ln>
                <a:solidFill>
                  <a:srgbClr val="60BA47"/>
                </a:solidFill>
                <a:effectLst/>
                <a:uLnTx/>
                <a:uFillTx/>
                <a:latin typeface="Calibri" panose="020F0502020204030204" pitchFamily="34" charset="0"/>
                <a:ea typeface="+mn-ea"/>
                <a:cs typeface="Calibri" panose="020F0502020204030204" pitchFamily="34" charset="0"/>
              </a:rPr>
              <a:t>eccedenze</a:t>
            </a:r>
            <a:r>
              <a:rPr kumimoji="0" lang="en-US" sz="3600" b="1" i="0" u="none" strike="noStrike" kern="1200" cap="none" normalizeH="0" baseline="0" noProof="0" dirty="0">
                <a:ln>
                  <a:noFill/>
                </a:ln>
                <a:solidFill>
                  <a:srgbClr val="60BA47"/>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normalizeH="0" baseline="0" noProof="0" dirty="0" err="1">
                <a:ln>
                  <a:noFill/>
                </a:ln>
                <a:solidFill>
                  <a:srgbClr val="60BA47"/>
                </a:solidFill>
                <a:effectLst/>
                <a:uLnTx/>
                <a:uFillTx/>
                <a:latin typeface="Calibri" panose="020F0502020204030204" pitchFamily="34" charset="0"/>
                <a:ea typeface="+mn-ea"/>
                <a:cs typeface="Calibri" panose="020F0502020204030204" pitchFamily="34" charset="0"/>
              </a:rPr>
              <a:t>alimentari</a:t>
            </a:r>
            <a:endParaRPr kumimoji="0" lang="en-US" sz="3600" b="1" i="0" u="none" strike="noStrike" kern="1200" cap="none" normalizeH="0" baseline="0" noProof="0" dirty="0">
              <a:ln>
                <a:noFill/>
              </a:ln>
              <a:solidFill>
                <a:srgbClr val="60BA47"/>
              </a:solidFill>
              <a:effectLst/>
              <a:uLnTx/>
              <a:uFillTx/>
              <a:latin typeface="Calibri" panose="020F0502020204030204" pitchFamily="34" charset="0"/>
              <a:ea typeface="+mn-ea"/>
              <a:cs typeface="Calibri" panose="020F0502020204030204" pitchFamily="34" charset="0"/>
            </a:endParaRPr>
          </a:p>
        </p:txBody>
      </p:sp>
      <p:sp>
        <p:nvSpPr>
          <p:cNvPr id="15" name="TextBox 14">
            <a:extLst>
              <a:ext uri="{FF2B5EF4-FFF2-40B4-BE49-F238E27FC236}">
                <a16:creationId xmlns:a16="http://schemas.microsoft.com/office/drawing/2014/main" id="{04695EEA-D075-3642-8CB0-45ED61E791B1}"/>
              </a:ext>
            </a:extLst>
          </p:cNvPr>
          <p:cNvSpPr txBox="1"/>
          <p:nvPr/>
        </p:nvSpPr>
        <p:spPr>
          <a:xfrm>
            <a:off x="5906320" y="3481298"/>
            <a:ext cx="18473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324" normalizeH="0" baseline="0" noProof="0">
              <a:ln>
                <a:noFill/>
              </a:ln>
              <a:solidFill>
                <a:srgbClr val="60BA4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559636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D472A-4C9E-EB40-7C4D-9E44D65B45B3}"/>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5AE264E6-98AC-1A09-E9BE-FBD8D2933E7A}"/>
              </a:ext>
            </a:extLst>
          </p:cNvPr>
          <p:cNvSpPr txBox="1">
            <a:spLocks/>
          </p:cNvSpPr>
          <p:nvPr/>
        </p:nvSpPr>
        <p:spPr>
          <a:xfrm>
            <a:off x="390988" y="288015"/>
            <a:ext cx="11802048" cy="2215991"/>
          </a:xfrm>
          <a:prstGeom prst="rect">
            <a:avLst/>
          </a:prstGeom>
        </p:spPr>
        <p:txBody>
          <a:bodyPr wrap="square" lIns="0" tIns="0" rIns="0" bIns="0">
            <a:spAutoFit/>
          </a:bodyPr>
          <a:lstStyle>
            <a:lvl1pPr>
              <a:defRPr sz="3150" b="1" i="0">
                <a:solidFill>
                  <a:srgbClr val="09465E"/>
                </a:solidFill>
                <a:latin typeface="Calibri"/>
                <a:ea typeface="+mj-ea"/>
                <a:cs typeface="Calibri"/>
              </a:defRPr>
            </a:lvl1pPr>
          </a:lstStyle>
          <a:p>
            <a:pPr>
              <a:lnSpc>
                <a:spcPct val="100000"/>
              </a:lnSpc>
              <a:spcBef>
                <a:spcPts val="0"/>
              </a:spcBef>
              <a:defRPr/>
            </a:pPr>
            <a:r>
              <a:rPr lang="en-US" sz="3600"/>
              <a:t>Diverse iniziative per la riduzione delle </a:t>
            </a:r>
            <a:r>
              <a:rPr lang="en-US" sz="3600" spc="-10"/>
              <a:t>eccedenze </a:t>
            </a:r>
            <a:r>
              <a:rPr lang="en-US" sz="3600" spc="-20"/>
              <a:t>alimentari</a:t>
            </a:r>
            <a:endParaRPr lang="es-ES" sz="2000"/>
          </a:p>
          <a:p>
            <a:pPr marL="0" marR="0" lvl="0" indent="0" defTabSz="914400" eaLnBrk="1" fontAlgn="auto" latinLnBrk="0" hangingPunct="1">
              <a:lnSpc>
                <a:spcPct val="100000"/>
              </a:lnSpc>
              <a:spcBef>
                <a:spcPts val="0"/>
              </a:spcBef>
              <a:spcAft>
                <a:spcPts val="0"/>
              </a:spcAft>
              <a:buClrTx/>
              <a:buSzTx/>
              <a:buFontTx/>
              <a:buNone/>
              <a:tabLst/>
              <a:defRPr/>
            </a:pPr>
            <a:br>
              <a:rPr kumimoji="0" lang="en-IE" sz="3600" b="1" i="0" u="none" strike="noStrike" kern="0" cap="none" spc="0" normalizeH="0" baseline="0" noProof="0">
                <a:ln>
                  <a:noFill/>
                </a:ln>
                <a:solidFill>
                  <a:srgbClr val="09465E"/>
                </a:solidFill>
                <a:effectLst/>
                <a:uLnTx/>
                <a:uFillTx/>
                <a:latin typeface="Calibri"/>
                <a:ea typeface="+mj-ea"/>
                <a:cs typeface="Calibri"/>
              </a:rPr>
            </a:br>
            <a:br>
              <a:rPr kumimoji="0" lang="es-ES" sz="3600" b="1" i="0" u="none" strike="noStrike" kern="100" cap="none" spc="0" normalizeH="0" baseline="0" noProof="0">
                <a:ln>
                  <a:noFill/>
                </a:ln>
                <a:solidFill>
                  <a:srgbClr val="002060"/>
                </a:solidFill>
                <a:effectLst/>
                <a:uLnTx/>
                <a:uFillTx/>
                <a:latin typeface="Aptos" panose="020B0004020202020204" pitchFamily="34" charset="0"/>
                <a:ea typeface="Aptos" panose="020B0004020202020204" pitchFamily="34" charset="0"/>
                <a:cs typeface="Times New Roman" panose="02020603050405020304" pitchFamily="18" charset="0"/>
              </a:rPr>
            </a:br>
            <a:endParaRPr kumimoji="0" lang="en-IE" sz="3600" b="1" i="0" u="none" strike="noStrike" kern="0" cap="none" spc="0" normalizeH="0" baseline="0" noProof="0">
              <a:ln>
                <a:noFill/>
              </a:ln>
              <a:solidFill>
                <a:srgbClr val="09465E"/>
              </a:solidFill>
              <a:effectLst/>
              <a:uLnTx/>
              <a:uFillTx/>
              <a:latin typeface="Calibri"/>
              <a:ea typeface="+mj-ea"/>
              <a:cs typeface="Calibri"/>
            </a:endParaRPr>
          </a:p>
        </p:txBody>
      </p:sp>
      <p:sp>
        <p:nvSpPr>
          <p:cNvPr id="7" name="TextBox 6">
            <a:extLst>
              <a:ext uri="{FF2B5EF4-FFF2-40B4-BE49-F238E27FC236}">
                <a16:creationId xmlns:a16="http://schemas.microsoft.com/office/drawing/2014/main" id="{0232A653-E853-BB03-CD3E-25C3F3F061B3}"/>
              </a:ext>
            </a:extLst>
          </p:cNvPr>
          <p:cNvSpPr txBox="1"/>
          <p:nvPr/>
        </p:nvSpPr>
        <p:spPr>
          <a:xfrm>
            <a:off x="1375410" y="1086220"/>
            <a:ext cx="10147118" cy="6165021"/>
          </a:xfrm>
          <a:prstGeom prst="rect">
            <a:avLst/>
          </a:prstGeom>
          <a:noFill/>
        </p:spPr>
        <p:txBody>
          <a:bodyPr wrap="square">
            <a:spAutoFit/>
          </a:bodyPr>
          <a:lstStyle/>
          <a:p>
            <a:pPr>
              <a:buSzPts val="1000"/>
              <a:tabLst>
                <a:tab pos="457200" algn="l"/>
              </a:tabLst>
            </a:pPr>
            <a:r>
              <a:rPr lang="es-ES" sz="2200" b="1" dirty="0" err="1">
                <a:solidFill>
                  <a:srgbClr val="2094D2"/>
                </a:solidFill>
                <a:latin typeface="Calibri" panose="020F0502020204030204" pitchFamily="34" charset="0"/>
                <a:cs typeface="Times New Roman" panose="02020603050405020304" pitchFamily="18" charset="0"/>
              </a:rPr>
              <a:t>Ridistribuzione</a:t>
            </a:r>
            <a:r>
              <a:rPr lang="es-ES" sz="2200" b="1" dirty="0">
                <a:solidFill>
                  <a:srgbClr val="2094D2"/>
                </a:solidFill>
                <a:latin typeface="Calibri" panose="020F0502020204030204" pitchFamily="34" charset="0"/>
                <a:cs typeface="Times New Roman" panose="02020603050405020304" pitchFamily="18" charset="0"/>
              </a:rPr>
              <a:t> </a:t>
            </a:r>
            <a:r>
              <a:rPr lang="es-ES" sz="2200" b="1" dirty="0" err="1">
                <a:solidFill>
                  <a:srgbClr val="2094D2"/>
                </a:solidFill>
                <a:latin typeface="Calibri" panose="020F0502020204030204" pitchFamily="34" charset="0"/>
                <a:cs typeface="Times New Roman" panose="02020603050405020304" pitchFamily="18" charset="0"/>
              </a:rPr>
              <a:t>delle</a:t>
            </a:r>
            <a:r>
              <a:rPr lang="es-ES" sz="2200" b="1" dirty="0">
                <a:solidFill>
                  <a:srgbClr val="2094D2"/>
                </a:solidFill>
                <a:latin typeface="Calibri" panose="020F0502020204030204" pitchFamily="34" charset="0"/>
                <a:cs typeface="Times New Roman" panose="02020603050405020304" pitchFamily="18" charset="0"/>
              </a:rPr>
              <a:t> </a:t>
            </a:r>
            <a:r>
              <a:rPr lang="es-ES" sz="2200" b="1" dirty="0" err="1">
                <a:solidFill>
                  <a:srgbClr val="2094D2"/>
                </a:solidFill>
                <a:latin typeface="Calibri" panose="020F0502020204030204" pitchFamily="34" charset="0"/>
                <a:cs typeface="Times New Roman" panose="02020603050405020304" pitchFamily="18" charset="0"/>
              </a:rPr>
              <a:t>eccedenze</a:t>
            </a:r>
            <a:r>
              <a:rPr lang="es-ES" sz="2200" b="1" dirty="0">
                <a:solidFill>
                  <a:srgbClr val="2094D2"/>
                </a:solidFill>
                <a:latin typeface="Calibri" panose="020F0502020204030204" pitchFamily="34" charset="0"/>
                <a:cs typeface="Times New Roman" panose="02020603050405020304" pitchFamily="18" charset="0"/>
              </a:rPr>
              <a:t> </a:t>
            </a:r>
            <a:r>
              <a:rPr lang="es-ES" sz="2200" b="1" dirty="0" err="1">
                <a:solidFill>
                  <a:srgbClr val="2094D2"/>
                </a:solidFill>
                <a:latin typeface="Calibri" panose="020F0502020204030204" pitchFamily="34" charset="0"/>
                <a:cs typeface="Times New Roman" panose="02020603050405020304" pitchFamily="18" charset="0"/>
              </a:rPr>
              <a:t>alimentari</a:t>
            </a:r>
            <a:endParaRPr lang="es-ES" sz="2200" b="1" dirty="0">
              <a:solidFill>
                <a:srgbClr val="2094D2"/>
              </a:solidFill>
              <a:latin typeface="Calibri" panose="020F0502020204030204" pitchFamily="34" charset="0"/>
              <a:cs typeface="Times New Roman" panose="02020603050405020304" pitchFamily="18" charset="0"/>
            </a:endParaRPr>
          </a:p>
          <a:p>
            <a:pPr>
              <a:spcAft>
                <a:spcPts val="600"/>
              </a:spcAft>
              <a:buSzPts val="1000"/>
              <a:tabLst>
                <a:tab pos="457200" algn="l"/>
              </a:tabLst>
            </a:pPr>
            <a:r>
              <a:rPr lang="en-US" sz="2000" kern="0" spc="-10" dirty="0" err="1">
                <a:solidFill>
                  <a:srgbClr val="09465E"/>
                </a:solidFill>
                <a:latin typeface="+mn-lt"/>
                <a:cs typeface="Calibri"/>
              </a:rPr>
              <a:t>Federación</a:t>
            </a:r>
            <a:r>
              <a:rPr lang="en-US" sz="2000" kern="0" spc="-10" dirty="0">
                <a:solidFill>
                  <a:srgbClr val="09465E"/>
                </a:solidFill>
                <a:latin typeface="+mn-lt"/>
                <a:cs typeface="Calibri"/>
              </a:rPr>
              <a:t> Española de </a:t>
            </a:r>
            <a:r>
              <a:rPr lang="en-US" sz="2000" kern="0" spc="-10" dirty="0" err="1">
                <a:solidFill>
                  <a:srgbClr val="09465E"/>
                </a:solidFill>
                <a:latin typeface="+mn-lt"/>
                <a:cs typeface="Calibri"/>
              </a:rPr>
              <a:t>Bancos</a:t>
            </a:r>
            <a:r>
              <a:rPr lang="en-US" sz="2000" kern="0" spc="-10" dirty="0">
                <a:solidFill>
                  <a:srgbClr val="09465E"/>
                </a:solidFill>
                <a:latin typeface="+mn-lt"/>
                <a:cs typeface="Calibri"/>
              </a:rPr>
              <a:t> de Alimentos </a:t>
            </a:r>
            <a:r>
              <a:rPr lang="en-US" sz="2000" kern="0" spc="-10" dirty="0">
                <a:solidFill>
                  <a:srgbClr val="09465E"/>
                </a:solidFill>
                <a:latin typeface="+mn-lt"/>
                <a:cs typeface="Calibri"/>
                <a:hlinkClick r:id="rId2"/>
              </a:rPr>
              <a:t>(FESBAL): </a:t>
            </a:r>
            <a:r>
              <a:rPr lang="en-US" sz="2000" kern="0" spc="-10" dirty="0" err="1">
                <a:solidFill>
                  <a:srgbClr val="09465E"/>
                </a:solidFill>
                <a:latin typeface="+mn-lt"/>
                <a:cs typeface="Calibri"/>
              </a:rPr>
              <a:t>una</a:t>
            </a:r>
            <a:r>
              <a:rPr lang="en-US" sz="2000" kern="0" spc="-10" dirty="0">
                <a:solidFill>
                  <a:srgbClr val="09465E"/>
                </a:solidFill>
                <a:latin typeface="+mn-lt"/>
                <a:cs typeface="Calibri"/>
              </a:rPr>
              <a:t> rete </a:t>
            </a:r>
            <a:r>
              <a:rPr lang="en-US" sz="2000" kern="0" spc="-10" dirty="0" err="1">
                <a:solidFill>
                  <a:srgbClr val="09465E"/>
                </a:solidFill>
                <a:latin typeface="+mn-lt"/>
                <a:cs typeface="Calibri"/>
              </a:rPr>
              <a:t>nazionale</a:t>
            </a:r>
            <a:r>
              <a:rPr lang="en-US" sz="2000" kern="0" spc="-10" dirty="0">
                <a:solidFill>
                  <a:srgbClr val="09465E"/>
                </a:solidFill>
                <a:latin typeface="+mn-lt"/>
                <a:cs typeface="Calibri"/>
              </a:rPr>
              <a:t> di </a:t>
            </a:r>
            <a:r>
              <a:rPr lang="en-US" sz="2000" kern="0" spc="-10" dirty="0" err="1">
                <a:solidFill>
                  <a:srgbClr val="09465E"/>
                </a:solidFill>
                <a:latin typeface="+mn-lt"/>
                <a:cs typeface="Calibri"/>
              </a:rPr>
              <a:t>banche</a:t>
            </a:r>
            <a:r>
              <a:rPr lang="en-US" sz="2000" kern="0" spc="-10" dirty="0">
                <a:solidFill>
                  <a:srgbClr val="09465E"/>
                </a:solidFill>
                <a:latin typeface="+mn-lt"/>
                <a:cs typeface="Calibri"/>
              </a:rPr>
              <a:t> </a:t>
            </a:r>
            <a:r>
              <a:rPr lang="en-US" sz="2000" kern="0" spc="-10" dirty="0" err="1">
                <a:solidFill>
                  <a:srgbClr val="09465E"/>
                </a:solidFill>
                <a:latin typeface="+mn-lt"/>
                <a:cs typeface="Calibri"/>
              </a:rPr>
              <a:t>alimentari</a:t>
            </a:r>
            <a:r>
              <a:rPr lang="en-US" sz="2000" kern="0" spc="-10" dirty="0">
                <a:solidFill>
                  <a:srgbClr val="09465E"/>
                </a:solidFill>
                <a:latin typeface="+mn-lt"/>
                <a:cs typeface="Calibri"/>
              </a:rPr>
              <a:t> in Spagna </a:t>
            </a:r>
            <a:r>
              <a:rPr lang="en-US" sz="2000" kern="0" spc="-10" dirty="0" err="1">
                <a:solidFill>
                  <a:srgbClr val="09465E"/>
                </a:solidFill>
                <a:latin typeface="+mn-lt"/>
                <a:cs typeface="Calibri"/>
              </a:rPr>
              <a:t>che</a:t>
            </a:r>
            <a:r>
              <a:rPr lang="en-US" sz="2000" kern="0" spc="-10" dirty="0">
                <a:solidFill>
                  <a:srgbClr val="09465E"/>
                </a:solidFill>
                <a:latin typeface="+mn-lt"/>
                <a:cs typeface="Calibri"/>
              </a:rPr>
              <a:t> </a:t>
            </a:r>
            <a:r>
              <a:rPr lang="en-US" sz="2000" kern="0" spc="-10" dirty="0" err="1">
                <a:solidFill>
                  <a:srgbClr val="09465E"/>
                </a:solidFill>
                <a:latin typeface="+mn-lt"/>
                <a:cs typeface="Calibri"/>
              </a:rPr>
              <a:t>ridistribuisce</a:t>
            </a:r>
            <a:r>
              <a:rPr lang="en-US" sz="2000" kern="0" spc="-10" dirty="0">
                <a:solidFill>
                  <a:srgbClr val="09465E"/>
                </a:solidFill>
                <a:latin typeface="+mn-lt"/>
                <a:cs typeface="Calibri"/>
              </a:rPr>
              <a:t> le </a:t>
            </a:r>
            <a:r>
              <a:rPr lang="en-US" sz="2000" kern="0" spc="-10" dirty="0" err="1">
                <a:solidFill>
                  <a:srgbClr val="09465E"/>
                </a:solidFill>
                <a:latin typeface="+mn-lt"/>
                <a:cs typeface="Calibri"/>
              </a:rPr>
              <a:t>eccedenze</a:t>
            </a:r>
            <a:r>
              <a:rPr lang="en-US" sz="2000" kern="0" spc="-10" dirty="0">
                <a:solidFill>
                  <a:srgbClr val="09465E"/>
                </a:solidFill>
                <a:latin typeface="+mn-lt"/>
                <a:cs typeface="Calibri"/>
              </a:rPr>
              <a:t> </a:t>
            </a:r>
            <a:r>
              <a:rPr lang="en-US" sz="2000" kern="0" spc="-10" dirty="0" err="1">
                <a:solidFill>
                  <a:srgbClr val="09465E"/>
                </a:solidFill>
                <a:latin typeface="+mn-lt"/>
                <a:cs typeface="Calibri"/>
              </a:rPr>
              <a:t>alimentari</a:t>
            </a:r>
            <a:r>
              <a:rPr lang="en-US" sz="2000" kern="0" spc="-10" dirty="0">
                <a:solidFill>
                  <a:srgbClr val="09465E"/>
                </a:solidFill>
                <a:latin typeface="+mn-lt"/>
                <a:cs typeface="Calibri"/>
              </a:rPr>
              <a:t> di </a:t>
            </a:r>
            <a:r>
              <a:rPr lang="en-US" sz="2000" kern="0" spc="-10" dirty="0" err="1">
                <a:solidFill>
                  <a:srgbClr val="09465E"/>
                </a:solidFill>
                <a:latin typeface="+mn-lt"/>
                <a:cs typeface="Calibri"/>
              </a:rPr>
              <a:t>supermercati</a:t>
            </a:r>
            <a:r>
              <a:rPr lang="en-US" sz="2000" kern="0" spc="-10" dirty="0">
                <a:solidFill>
                  <a:srgbClr val="09465E"/>
                </a:solidFill>
                <a:latin typeface="+mn-lt"/>
                <a:cs typeface="Calibri"/>
              </a:rPr>
              <a:t>, </a:t>
            </a:r>
            <a:r>
              <a:rPr lang="en-US" sz="2000" kern="0" spc="-10" dirty="0" err="1">
                <a:solidFill>
                  <a:srgbClr val="09465E"/>
                </a:solidFill>
                <a:latin typeface="+mn-lt"/>
                <a:cs typeface="Calibri"/>
              </a:rPr>
              <a:t>ristoranti</a:t>
            </a:r>
            <a:r>
              <a:rPr lang="en-US" sz="2000" kern="0" spc="-10" dirty="0">
                <a:solidFill>
                  <a:srgbClr val="09465E"/>
                </a:solidFill>
                <a:latin typeface="+mn-lt"/>
                <a:cs typeface="Calibri"/>
              </a:rPr>
              <a:t> e </a:t>
            </a:r>
            <a:r>
              <a:rPr lang="en-US" sz="2000" kern="0" spc="-10" dirty="0" err="1">
                <a:solidFill>
                  <a:srgbClr val="09465E"/>
                </a:solidFill>
                <a:latin typeface="+mn-lt"/>
                <a:cs typeface="Calibri"/>
              </a:rPr>
              <a:t>produttori</a:t>
            </a:r>
            <a:r>
              <a:rPr lang="en-US" sz="2000" kern="0" spc="-10" dirty="0">
                <a:solidFill>
                  <a:srgbClr val="09465E"/>
                </a:solidFill>
                <a:latin typeface="+mn-lt"/>
                <a:cs typeface="Calibri"/>
              </a:rPr>
              <a:t> a chi ne ha </a:t>
            </a:r>
            <a:r>
              <a:rPr lang="en-US" sz="2000" kern="0" spc="-10" dirty="0" err="1">
                <a:solidFill>
                  <a:srgbClr val="09465E"/>
                </a:solidFill>
                <a:latin typeface="+mn-lt"/>
                <a:cs typeface="Calibri"/>
              </a:rPr>
              <a:t>bisogno</a:t>
            </a:r>
            <a:r>
              <a:rPr lang="en-US" sz="2000" kern="0" spc="-10" dirty="0">
                <a:solidFill>
                  <a:srgbClr val="09465E"/>
                </a:solidFill>
                <a:latin typeface="+mn-lt"/>
                <a:cs typeface="Calibri"/>
              </a:rPr>
              <a:t>.</a:t>
            </a:r>
          </a:p>
          <a:p>
            <a:pPr>
              <a:spcAft>
                <a:spcPts val="600"/>
              </a:spcAft>
              <a:buSzPts val="1000"/>
              <a:tabLst>
                <a:tab pos="457200" algn="l"/>
              </a:tabLst>
            </a:pPr>
            <a:r>
              <a:rPr lang="en-US" sz="2000" dirty="0" err="1">
                <a:solidFill>
                  <a:srgbClr val="09465E"/>
                </a:solidFill>
                <a:latin typeface="Calibri"/>
                <a:cs typeface="Calibri"/>
                <a:hlinkClick r:id="rId3"/>
              </a:rPr>
              <a:t>Rexcatering</a:t>
            </a:r>
            <a:r>
              <a:rPr lang="en-US" sz="2000" dirty="0">
                <a:solidFill>
                  <a:srgbClr val="09465E"/>
                </a:solidFill>
                <a:latin typeface="Calibri"/>
                <a:cs typeface="Calibri"/>
                <a:hlinkClick r:id="rId3"/>
              </a:rPr>
              <a:t> </a:t>
            </a:r>
            <a:r>
              <a:rPr lang="en-US" sz="2000" dirty="0">
                <a:solidFill>
                  <a:srgbClr val="09465E"/>
                </a:solidFill>
                <a:latin typeface="Calibri"/>
                <a:cs typeface="Calibri"/>
              </a:rPr>
              <a:t>è un </a:t>
            </a:r>
            <a:r>
              <a:rPr lang="en-US" sz="2000" dirty="0" err="1">
                <a:solidFill>
                  <a:srgbClr val="09465E"/>
                </a:solidFill>
                <a:latin typeface="Calibri"/>
                <a:cs typeface="Calibri"/>
              </a:rPr>
              <a:t>progetto</a:t>
            </a:r>
            <a:r>
              <a:rPr lang="en-US" sz="2000" dirty="0">
                <a:solidFill>
                  <a:srgbClr val="09465E"/>
                </a:solidFill>
                <a:latin typeface="Calibri"/>
                <a:cs typeface="Calibri"/>
              </a:rPr>
              <a:t> </a:t>
            </a:r>
            <a:r>
              <a:rPr lang="en-US" sz="2000" spc="-10" dirty="0" err="1">
                <a:solidFill>
                  <a:srgbClr val="09465E"/>
                </a:solidFill>
                <a:latin typeface="Calibri"/>
                <a:cs typeface="Calibri"/>
              </a:rPr>
              <a:t>completo</a:t>
            </a:r>
            <a:r>
              <a:rPr lang="en-US" sz="2000" spc="-10" dirty="0">
                <a:solidFill>
                  <a:srgbClr val="09465E"/>
                </a:solidFill>
                <a:latin typeface="Calibri"/>
                <a:cs typeface="Calibri"/>
              </a:rPr>
              <a:t> </a:t>
            </a:r>
            <a:r>
              <a:rPr lang="en-US" sz="2000" dirty="0" err="1">
                <a:solidFill>
                  <a:srgbClr val="09465E"/>
                </a:solidFill>
                <a:latin typeface="Calibri"/>
                <a:cs typeface="Calibri"/>
              </a:rPr>
              <a:t>incentrato</a:t>
            </a:r>
            <a:r>
              <a:rPr lang="en-US" sz="2000" dirty="0">
                <a:solidFill>
                  <a:srgbClr val="09465E"/>
                </a:solidFill>
                <a:latin typeface="Calibri"/>
                <a:cs typeface="Calibri"/>
              </a:rPr>
              <a:t> </a:t>
            </a:r>
            <a:r>
              <a:rPr lang="en-US" sz="2000" dirty="0" err="1">
                <a:solidFill>
                  <a:srgbClr val="09465E"/>
                </a:solidFill>
                <a:latin typeface="Calibri"/>
                <a:cs typeface="Calibri"/>
              </a:rPr>
              <a:t>sul</a:t>
            </a:r>
            <a:r>
              <a:rPr lang="en-US" sz="2000" dirty="0">
                <a:solidFill>
                  <a:srgbClr val="09465E"/>
                </a:solidFill>
                <a:latin typeface="Calibri"/>
                <a:cs typeface="Calibri"/>
              </a:rPr>
              <a:t> </a:t>
            </a:r>
            <a:r>
              <a:rPr lang="en-US" sz="2000" dirty="0" err="1">
                <a:solidFill>
                  <a:srgbClr val="09465E"/>
                </a:solidFill>
                <a:latin typeface="Calibri"/>
                <a:cs typeface="Calibri"/>
              </a:rPr>
              <a:t>recupero</a:t>
            </a:r>
            <a:r>
              <a:rPr lang="en-US" sz="2000" dirty="0">
                <a:solidFill>
                  <a:srgbClr val="09465E"/>
                </a:solidFill>
                <a:latin typeface="Calibri"/>
                <a:cs typeface="Calibri"/>
              </a:rPr>
              <a:t> </a:t>
            </a:r>
            <a:r>
              <a:rPr lang="en-US" sz="2000" dirty="0" err="1">
                <a:solidFill>
                  <a:srgbClr val="09465E"/>
                </a:solidFill>
                <a:latin typeface="Calibri"/>
                <a:cs typeface="Calibri"/>
              </a:rPr>
              <a:t>delle</a:t>
            </a:r>
            <a:r>
              <a:rPr lang="en-US" sz="2000" dirty="0">
                <a:solidFill>
                  <a:srgbClr val="09465E"/>
                </a:solidFill>
                <a:latin typeface="Calibri"/>
                <a:cs typeface="Calibri"/>
              </a:rPr>
              <a:t> </a:t>
            </a:r>
            <a:r>
              <a:rPr lang="en-US" sz="2000" dirty="0" err="1">
                <a:solidFill>
                  <a:srgbClr val="09465E"/>
                </a:solidFill>
                <a:latin typeface="Calibri"/>
                <a:cs typeface="Calibri"/>
              </a:rPr>
              <a:t>eccedenze</a:t>
            </a:r>
            <a:r>
              <a:rPr lang="en-US" sz="2000" dirty="0">
                <a:solidFill>
                  <a:srgbClr val="09465E"/>
                </a:solidFill>
                <a:latin typeface="Calibri"/>
                <a:cs typeface="Calibri"/>
              </a:rPr>
              <a:t> </a:t>
            </a:r>
            <a:r>
              <a:rPr lang="en-US" sz="2000" dirty="0" err="1">
                <a:solidFill>
                  <a:srgbClr val="09465E"/>
                </a:solidFill>
                <a:latin typeface="Calibri"/>
                <a:cs typeface="Calibri"/>
              </a:rPr>
              <a:t>alimentari</a:t>
            </a:r>
            <a:r>
              <a:rPr lang="en-US" sz="2000" dirty="0">
                <a:solidFill>
                  <a:srgbClr val="09465E"/>
                </a:solidFill>
                <a:latin typeface="Calibri"/>
                <a:cs typeface="Calibri"/>
              </a:rPr>
              <a:t> </a:t>
            </a:r>
            <a:r>
              <a:rPr lang="en-US" sz="2000" dirty="0" err="1">
                <a:solidFill>
                  <a:srgbClr val="09465E"/>
                </a:solidFill>
                <a:latin typeface="Calibri"/>
                <a:cs typeface="Calibri"/>
              </a:rPr>
              <a:t>dalle</a:t>
            </a:r>
            <a:r>
              <a:rPr lang="en-US" sz="2000" dirty="0">
                <a:solidFill>
                  <a:srgbClr val="09465E"/>
                </a:solidFill>
                <a:latin typeface="Calibri"/>
                <a:cs typeface="Calibri"/>
              </a:rPr>
              <a:t> </a:t>
            </a:r>
            <a:r>
              <a:rPr lang="en-US" sz="2000" spc="-10" dirty="0" err="1">
                <a:solidFill>
                  <a:srgbClr val="09465E"/>
                </a:solidFill>
                <a:latin typeface="Calibri"/>
                <a:cs typeface="Calibri"/>
              </a:rPr>
              <a:t>cucine</a:t>
            </a:r>
            <a:r>
              <a:rPr lang="en-US" sz="2000" spc="-10" dirty="0">
                <a:solidFill>
                  <a:srgbClr val="09465E"/>
                </a:solidFill>
                <a:latin typeface="Calibri"/>
                <a:cs typeface="Calibri"/>
              </a:rPr>
              <a:t> </a:t>
            </a:r>
            <a:r>
              <a:rPr lang="en-US" sz="2000" dirty="0" err="1">
                <a:solidFill>
                  <a:srgbClr val="09465E"/>
                </a:solidFill>
                <a:latin typeface="Calibri"/>
                <a:cs typeface="Calibri"/>
              </a:rPr>
              <a:t>centrali</a:t>
            </a:r>
            <a:r>
              <a:rPr lang="en-US" sz="2000" dirty="0">
                <a:solidFill>
                  <a:srgbClr val="09465E"/>
                </a:solidFill>
                <a:latin typeface="Calibri"/>
                <a:cs typeface="Calibri"/>
              </a:rPr>
              <a:t> e </a:t>
            </a:r>
            <a:r>
              <a:rPr lang="en-US" sz="2000" dirty="0" err="1">
                <a:solidFill>
                  <a:srgbClr val="09465E"/>
                </a:solidFill>
                <a:latin typeface="Calibri"/>
                <a:cs typeface="Calibri"/>
              </a:rPr>
              <a:t>dalle</a:t>
            </a:r>
            <a:r>
              <a:rPr lang="en-US" sz="2000" dirty="0">
                <a:solidFill>
                  <a:srgbClr val="09465E"/>
                </a:solidFill>
                <a:latin typeface="Calibri"/>
                <a:cs typeface="Calibri"/>
              </a:rPr>
              <a:t> </a:t>
            </a:r>
            <a:r>
              <a:rPr lang="en-US" sz="2000" spc="-10" dirty="0" err="1">
                <a:solidFill>
                  <a:srgbClr val="09465E"/>
                </a:solidFill>
                <a:latin typeface="Calibri"/>
                <a:cs typeface="Calibri"/>
              </a:rPr>
              <a:t>mense</a:t>
            </a:r>
            <a:r>
              <a:rPr lang="en-US" sz="2000" spc="-10" dirty="0">
                <a:solidFill>
                  <a:srgbClr val="09465E"/>
                </a:solidFill>
                <a:latin typeface="Calibri"/>
                <a:cs typeface="Calibri"/>
              </a:rPr>
              <a:t> </a:t>
            </a:r>
            <a:r>
              <a:rPr lang="en-US" sz="2000" dirty="0" err="1">
                <a:solidFill>
                  <a:srgbClr val="09465E"/>
                </a:solidFill>
                <a:latin typeface="Calibri"/>
                <a:cs typeface="Calibri"/>
              </a:rPr>
              <a:t>collettive</a:t>
            </a:r>
            <a:r>
              <a:rPr lang="en-US" sz="2000" spc="-10" dirty="0">
                <a:solidFill>
                  <a:srgbClr val="09465E"/>
                </a:solidFill>
                <a:latin typeface="Calibri"/>
                <a:cs typeface="Calibri"/>
              </a:rPr>
              <a:t>.</a:t>
            </a:r>
            <a:endParaRPr lang="en-US" sz="2000" spc="-10" dirty="0">
              <a:solidFill>
                <a:srgbClr val="09465E"/>
              </a:solidFill>
              <a:latin typeface="+mn-lt"/>
              <a:cs typeface="Calibri"/>
            </a:endParaRPr>
          </a:p>
          <a:p>
            <a:pPr>
              <a:spcAft>
                <a:spcPts val="600"/>
              </a:spcAft>
              <a:buSzPts val="1000"/>
              <a:tabLst>
                <a:tab pos="457200" algn="l"/>
              </a:tabLst>
            </a:pPr>
            <a:r>
              <a:rPr lang="es-ES" sz="2200" b="1" dirty="0" err="1">
                <a:solidFill>
                  <a:srgbClr val="2094D2"/>
                </a:solidFill>
                <a:latin typeface="Calibri" panose="020F0502020204030204" pitchFamily="34" charset="0"/>
                <a:cs typeface="Times New Roman" panose="02020603050405020304" pitchFamily="18" charset="0"/>
              </a:rPr>
              <a:t>Piattaforme</a:t>
            </a:r>
            <a:r>
              <a:rPr lang="es-ES" sz="2200" b="1" dirty="0">
                <a:solidFill>
                  <a:srgbClr val="2094D2"/>
                </a:solidFill>
                <a:latin typeface="Calibri" panose="020F0502020204030204" pitchFamily="34" charset="0"/>
                <a:cs typeface="Times New Roman" panose="02020603050405020304" pitchFamily="18" charset="0"/>
              </a:rPr>
              <a:t> di </a:t>
            </a:r>
            <a:r>
              <a:rPr lang="es-ES" sz="2200" b="1" dirty="0" err="1">
                <a:solidFill>
                  <a:srgbClr val="2094D2"/>
                </a:solidFill>
                <a:latin typeface="Calibri" panose="020F0502020204030204" pitchFamily="34" charset="0"/>
                <a:cs typeface="Times New Roman" panose="02020603050405020304" pitchFamily="18" charset="0"/>
              </a:rPr>
              <a:t>condivisione</a:t>
            </a:r>
            <a:r>
              <a:rPr lang="es-ES" sz="2200" b="1" dirty="0">
                <a:solidFill>
                  <a:srgbClr val="2094D2"/>
                </a:solidFill>
                <a:latin typeface="Calibri" panose="020F0502020204030204" pitchFamily="34" charset="0"/>
                <a:cs typeface="Times New Roman" panose="02020603050405020304" pitchFamily="18" charset="0"/>
              </a:rPr>
              <a:t> del cibo</a:t>
            </a:r>
          </a:p>
          <a:p>
            <a:pPr lvl="0">
              <a:spcAft>
                <a:spcPts val="600"/>
              </a:spcAft>
              <a:buSzPts val="1000"/>
              <a:tabLst>
                <a:tab pos="457200" algn="l"/>
              </a:tabLst>
            </a:pPr>
            <a:r>
              <a:rPr lang="es-ES" sz="2000" b="1" dirty="0">
                <a:latin typeface="+mn-lt"/>
                <a:ea typeface="Times New Roman" panose="02020603050405020304" pitchFamily="18" charset="0"/>
                <a:cs typeface="Times New Roman" panose="02020603050405020304" pitchFamily="18" charset="0"/>
                <a:hlinkClick r:id="rId4"/>
              </a:rPr>
              <a:t>OLIO </a:t>
            </a:r>
            <a:r>
              <a:rPr lang="en-US" sz="2000" spc="-10" dirty="0" err="1">
                <a:solidFill>
                  <a:srgbClr val="09465E"/>
                </a:solidFill>
                <a:latin typeface="+mn-lt"/>
                <a:cs typeface="Calibri"/>
              </a:rPr>
              <a:t>Un'applicazione</a:t>
            </a:r>
            <a:r>
              <a:rPr lang="en-US" sz="2000" spc="-10" dirty="0">
                <a:solidFill>
                  <a:srgbClr val="09465E"/>
                </a:solidFill>
                <a:latin typeface="+mn-lt"/>
                <a:cs typeface="Calibri"/>
              </a:rPr>
              <a:t> </a:t>
            </a:r>
            <a:r>
              <a:rPr lang="en-US" sz="2000" spc="-10" dirty="0" err="1">
                <a:solidFill>
                  <a:srgbClr val="09465E"/>
                </a:solidFill>
                <a:latin typeface="+mn-lt"/>
                <a:cs typeface="Calibri"/>
              </a:rPr>
              <a:t>globale</a:t>
            </a:r>
            <a:r>
              <a:rPr lang="en-US" sz="2000" spc="-10" dirty="0">
                <a:solidFill>
                  <a:srgbClr val="09465E"/>
                </a:solidFill>
                <a:latin typeface="+mn-lt"/>
                <a:cs typeface="Calibri"/>
              </a:rPr>
              <a:t> </a:t>
            </a:r>
            <a:r>
              <a:rPr lang="en-US" sz="2000" spc="-10" dirty="0" err="1">
                <a:solidFill>
                  <a:srgbClr val="09465E"/>
                </a:solidFill>
                <a:latin typeface="+mn-lt"/>
                <a:cs typeface="Calibri"/>
              </a:rPr>
              <a:t>che</a:t>
            </a:r>
            <a:r>
              <a:rPr lang="en-US" sz="2000" spc="-10" dirty="0">
                <a:solidFill>
                  <a:srgbClr val="09465E"/>
                </a:solidFill>
                <a:latin typeface="+mn-lt"/>
                <a:cs typeface="Calibri"/>
              </a:rPr>
              <a:t> </a:t>
            </a:r>
            <a:r>
              <a:rPr lang="en-US" sz="2000" spc="-10" dirty="0" err="1">
                <a:solidFill>
                  <a:srgbClr val="09465E"/>
                </a:solidFill>
                <a:latin typeface="+mn-lt"/>
                <a:cs typeface="Calibri"/>
              </a:rPr>
              <a:t>consente</a:t>
            </a:r>
            <a:r>
              <a:rPr lang="en-US" sz="2000" spc="-10" dirty="0">
                <a:solidFill>
                  <a:srgbClr val="09465E"/>
                </a:solidFill>
                <a:latin typeface="+mn-lt"/>
                <a:cs typeface="Calibri"/>
              </a:rPr>
              <a:t> a </a:t>
            </a:r>
            <a:r>
              <a:rPr lang="en-US" sz="2000" spc="-10" dirty="0" err="1">
                <a:solidFill>
                  <a:srgbClr val="09465E"/>
                </a:solidFill>
                <a:latin typeface="+mn-lt"/>
                <a:cs typeface="Calibri"/>
              </a:rPr>
              <a:t>privati</a:t>
            </a:r>
            <a:r>
              <a:rPr lang="en-US" sz="2000" spc="-10" dirty="0">
                <a:solidFill>
                  <a:srgbClr val="09465E"/>
                </a:solidFill>
                <a:latin typeface="+mn-lt"/>
                <a:cs typeface="Calibri"/>
              </a:rPr>
              <a:t> e </a:t>
            </a:r>
            <a:r>
              <a:rPr lang="en-US" sz="2000" spc="-10" dirty="0" err="1">
                <a:solidFill>
                  <a:srgbClr val="09465E"/>
                </a:solidFill>
                <a:latin typeface="+mn-lt"/>
                <a:cs typeface="Calibri"/>
              </a:rPr>
              <a:t>aziende</a:t>
            </a:r>
            <a:r>
              <a:rPr lang="en-US" sz="2000" spc="-10" dirty="0">
                <a:solidFill>
                  <a:srgbClr val="09465E"/>
                </a:solidFill>
                <a:latin typeface="+mn-lt"/>
                <a:cs typeface="Calibri"/>
              </a:rPr>
              <a:t> di </a:t>
            </a:r>
            <a:r>
              <a:rPr lang="en-US" sz="2000" spc="-10" dirty="0" err="1">
                <a:solidFill>
                  <a:srgbClr val="09465E"/>
                </a:solidFill>
                <a:latin typeface="+mn-lt"/>
                <a:cs typeface="Calibri"/>
              </a:rPr>
              <a:t>condividere</a:t>
            </a:r>
            <a:r>
              <a:rPr lang="en-US" sz="2000" spc="-10" dirty="0">
                <a:solidFill>
                  <a:srgbClr val="09465E"/>
                </a:solidFill>
                <a:latin typeface="+mn-lt"/>
                <a:cs typeface="Calibri"/>
              </a:rPr>
              <a:t> </a:t>
            </a:r>
            <a:r>
              <a:rPr lang="en-US" sz="2000" spc="-10" dirty="0" err="1">
                <a:solidFill>
                  <a:srgbClr val="09465E"/>
                </a:solidFill>
                <a:latin typeface="+mn-lt"/>
                <a:cs typeface="Calibri"/>
              </a:rPr>
              <a:t>gratuitamente</a:t>
            </a:r>
            <a:r>
              <a:rPr lang="en-US" sz="2000" spc="-10" dirty="0">
                <a:solidFill>
                  <a:srgbClr val="09465E"/>
                </a:solidFill>
                <a:latin typeface="+mn-lt"/>
                <a:cs typeface="Calibri"/>
              </a:rPr>
              <a:t> le </a:t>
            </a:r>
            <a:r>
              <a:rPr lang="en-US" sz="2000" spc="-10" dirty="0" err="1">
                <a:solidFill>
                  <a:srgbClr val="09465E"/>
                </a:solidFill>
                <a:latin typeface="+mn-lt"/>
                <a:cs typeface="Calibri"/>
              </a:rPr>
              <a:t>eccedenze</a:t>
            </a:r>
            <a:r>
              <a:rPr lang="en-US" sz="2000" spc="-10" dirty="0">
                <a:solidFill>
                  <a:srgbClr val="09465E"/>
                </a:solidFill>
                <a:latin typeface="+mn-lt"/>
                <a:cs typeface="Calibri"/>
              </a:rPr>
              <a:t> </a:t>
            </a:r>
            <a:r>
              <a:rPr lang="en-US" sz="2000" spc="-10" dirty="0" err="1">
                <a:solidFill>
                  <a:srgbClr val="09465E"/>
                </a:solidFill>
                <a:latin typeface="+mn-lt"/>
                <a:cs typeface="Calibri"/>
              </a:rPr>
              <a:t>alimentari</a:t>
            </a:r>
            <a:r>
              <a:rPr lang="en-US" sz="2000" spc="-10" dirty="0">
                <a:solidFill>
                  <a:srgbClr val="09465E"/>
                </a:solidFill>
                <a:latin typeface="+mn-lt"/>
                <a:cs typeface="Calibri"/>
              </a:rPr>
              <a:t>. </a:t>
            </a:r>
          </a:p>
          <a:p>
            <a:pPr>
              <a:spcAft>
                <a:spcPts val="600"/>
              </a:spcAft>
              <a:buSzPts val="1000"/>
              <a:tabLst>
                <a:tab pos="457200" algn="l"/>
              </a:tabLst>
            </a:pPr>
            <a:r>
              <a:rPr lang="es-ES" b="1" kern="0" dirty="0">
                <a:effectLst/>
                <a:latin typeface="+mn-lt"/>
                <a:ea typeface="Times New Roman" panose="02020603050405020304" pitchFamily="18" charset="0"/>
                <a:cs typeface="Times New Roman" panose="02020603050405020304" pitchFamily="18" charset="0"/>
                <a:hlinkClick r:id="rId5"/>
              </a:rPr>
              <a:t>Yo No Desperdicio (</a:t>
            </a:r>
            <a:r>
              <a:rPr lang="es-ES" sz="2000" spc="-10" dirty="0" err="1">
                <a:solidFill>
                  <a:srgbClr val="09465E"/>
                </a:solidFill>
                <a:latin typeface="+mn-lt"/>
                <a:cs typeface="Calibri"/>
              </a:rPr>
              <a:t>Io</a:t>
            </a:r>
            <a:r>
              <a:rPr lang="es-ES" b="1" kern="0" dirty="0">
                <a:effectLst/>
                <a:latin typeface="+mn-lt"/>
                <a:ea typeface="Times New Roman" panose="02020603050405020304" pitchFamily="18" charset="0"/>
                <a:cs typeface="Times New Roman" panose="02020603050405020304" pitchFamily="18" charset="0"/>
                <a:hlinkClick r:id="rId5"/>
              </a:rPr>
              <a:t> </a:t>
            </a:r>
            <a:r>
              <a:rPr lang="es-ES" sz="2000" spc="-10" dirty="0">
                <a:solidFill>
                  <a:srgbClr val="09465E"/>
                </a:solidFill>
                <a:latin typeface="+mn-lt"/>
                <a:cs typeface="Calibri"/>
              </a:rPr>
              <a:t>non </a:t>
            </a:r>
            <a:r>
              <a:rPr lang="es-ES" sz="2000" spc="-10" dirty="0" err="1">
                <a:solidFill>
                  <a:srgbClr val="09465E"/>
                </a:solidFill>
                <a:latin typeface="+mn-lt"/>
                <a:cs typeface="Calibri"/>
              </a:rPr>
              <a:t>spreco</a:t>
            </a:r>
            <a:r>
              <a:rPr lang="es-ES" sz="2000" spc="-10" dirty="0">
                <a:solidFill>
                  <a:srgbClr val="09465E"/>
                </a:solidFill>
                <a:latin typeface="+mn-lt"/>
                <a:cs typeface="Calibri"/>
              </a:rPr>
              <a:t>): </a:t>
            </a:r>
            <a:r>
              <a:rPr lang="en-US" sz="2000" spc="-10" dirty="0" err="1">
                <a:solidFill>
                  <a:srgbClr val="09465E"/>
                </a:solidFill>
                <a:latin typeface="+mn-lt"/>
                <a:cs typeface="Calibri"/>
              </a:rPr>
              <a:t>Un'iniziativa</a:t>
            </a:r>
            <a:r>
              <a:rPr lang="en-US" sz="2000" spc="-10" dirty="0">
                <a:solidFill>
                  <a:srgbClr val="09465E"/>
                </a:solidFill>
                <a:latin typeface="+mn-lt"/>
                <a:cs typeface="Calibri"/>
              </a:rPr>
              <a:t> </a:t>
            </a:r>
            <a:r>
              <a:rPr lang="en-US" sz="2000" spc="-10" dirty="0" err="1">
                <a:solidFill>
                  <a:srgbClr val="09465E"/>
                </a:solidFill>
                <a:latin typeface="+mn-lt"/>
                <a:cs typeface="Calibri"/>
              </a:rPr>
              <a:t>spagnola</a:t>
            </a:r>
            <a:r>
              <a:rPr lang="en-US" sz="2000" spc="-10" dirty="0">
                <a:solidFill>
                  <a:srgbClr val="09465E"/>
                </a:solidFill>
                <a:latin typeface="+mn-lt"/>
                <a:cs typeface="Calibri"/>
              </a:rPr>
              <a:t> </a:t>
            </a:r>
            <a:r>
              <a:rPr lang="en-US" sz="2000" spc="-10" dirty="0" err="1">
                <a:solidFill>
                  <a:srgbClr val="09465E"/>
                </a:solidFill>
                <a:latin typeface="+mn-lt"/>
                <a:cs typeface="Calibri"/>
              </a:rPr>
              <a:t>che</a:t>
            </a:r>
            <a:r>
              <a:rPr lang="en-US" sz="2000" spc="-10" dirty="0">
                <a:solidFill>
                  <a:srgbClr val="09465E"/>
                </a:solidFill>
                <a:latin typeface="+mn-lt"/>
                <a:cs typeface="Calibri"/>
              </a:rPr>
              <a:t> </a:t>
            </a:r>
            <a:r>
              <a:rPr lang="en-US" sz="2000" spc="-10" dirty="0" err="1">
                <a:solidFill>
                  <a:srgbClr val="09465E"/>
                </a:solidFill>
                <a:latin typeface="+mn-lt"/>
                <a:cs typeface="Calibri"/>
              </a:rPr>
              <a:t>incoraggia</a:t>
            </a:r>
            <a:r>
              <a:rPr lang="en-US" sz="2000" spc="-10" dirty="0">
                <a:solidFill>
                  <a:srgbClr val="09465E"/>
                </a:solidFill>
                <a:latin typeface="+mn-lt"/>
                <a:cs typeface="Calibri"/>
              </a:rPr>
              <a:t> le </a:t>
            </a:r>
            <a:r>
              <a:rPr lang="en-US" sz="2000" spc="-10" dirty="0" err="1">
                <a:solidFill>
                  <a:srgbClr val="09465E"/>
                </a:solidFill>
                <a:latin typeface="+mn-lt"/>
                <a:cs typeface="Calibri"/>
              </a:rPr>
              <a:t>persone</a:t>
            </a:r>
            <a:r>
              <a:rPr lang="en-US" sz="2000" spc="-10" dirty="0">
                <a:solidFill>
                  <a:srgbClr val="09465E"/>
                </a:solidFill>
                <a:latin typeface="+mn-lt"/>
                <a:cs typeface="Calibri"/>
              </a:rPr>
              <a:t> a </a:t>
            </a:r>
            <a:r>
              <a:rPr lang="en-US" sz="2000" spc="-10" dirty="0" err="1">
                <a:solidFill>
                  <a:srgbClr val="09465E"/>
                </a:solidFill>
                <a:latin typeface="+mn-lt"/>
                <a:cs typeface="Calibri"/>
              </a:rPr>
              <a:t>condividere</a:t>
            </a:r>
            <a:r>
              <a:rPr lang="en-US" sz="2000" spc="-10" dirty="0">
                <a:solidFill>
                  <a:srgbClr val="09465E"/>
                </a:solidFill>
                <a:latin typeface="+mn-lt"/>
                <a:cs typeface="Calibri"/>
              </a:rPr>
              <a:t> il </a:t>
            </a:r>
            <a:r>
              <a:rPr lang="en-US" sz="2000" spc="-10" dirty="0" err="1">
                <a:solidFill>
                  <a:srgbClr val="09465E"/>
                </a:solidFill>
                <a:latin typeface="+mn-lt"/>
                <a:cs typeface="Calibri"/>
              </a:rPr>
              <a:t>cibo</a:t>
            </a:r>
            <a:r>
              <a:rPr lang="en-US" sz="2000" spc="-10" dirty="0">
                <a:solidFill>
                  <a:srgbClr val="09465E"/>
                </a:solidFill>
                <a:latin typeface="+mn-lt"/>
                <a:cs typeface="Calibri"/>
              </a:rPr>
              <a:t> in </a:t>
            </a:r>
            <a:r>
              <a:rPr lang="en-US" sz="2000" spc="-10" dirty="0" err="1">
                <a:solidFill>
                  <a:srgbClr val="09465E"/>
                </a:solidFill>
                <a:latin typeface="+mn-lt"/>
                <a:cs typeface="Calibri"/>
              </a:rPr>
              <a:t>eccesso</a:t>
            </a:r>
            <a:r>
              <a:rPr lang="en-US" sz="2000" spc="-10" dirty="0">
                <a:solidFill>
                  <a:srgbClr val="09465E"/>
                </a:solidFill>
                <a:latin typeface="+mn-lt"/>
                <a:cs typeface="Calibri"/>
              </a:rPr>
              <a:t> a </a:t>
            </a:r>
            <a:r>
              <a:rPr lang="en-US" sz="2000" spc="-10" dirty="0" err="1">
                <a:solidFill>
                  <a:srgbClr val="09465E"/>
                </a:solidFill>
                <a:latin typeface="+mn-lt"/>
                <a:cs typeface="Calibri"/>
              </a:rPr>
              <a:t>livello</a:t>
            </a:r>
            <a:r>
              <a:rPr lang="en-US" sz="2000" spc="-10" dirty="0">
                <a:solidFill>
                  <a:srgbClr val="09465E"/>
                </a:solidFill>
                <a:latin typeface="+mn-lt"/>
                <a:cs typeface="Calibri"/>
              </a:rPr>
              <a:t> locale. </a:t>
            </a:r>
          </a:p>
          <a:p>
            <a:pPr>
              <a:lnSpc>
                <a:spcPct val="115000"/>
              </a:lnSpc>
              <a:buSzPts val="1000"/>
              <a:tabLst>
                <a:tab pos="457200" algn="l"/>
              </a:tabLst>
            </a:pPr>
            <a:r>
              <a:rPr lang="es-ES" sz="2200" b="1" dirty="0" err="1">
                <a:solidFill>
                  <a:srgbClr val="2094D2"/>
                </a:solidFill>
                <a:latin typeface="Calibri" panose="020F0502020204030204" pitchFamily="34" charset="0"/>
                <a:cs typeface="Times New Roman" panose="02020603050405020304" pitchFamily="18" charset="0"/>
              </a:rPr>
              <a:t>Partnership</a:t>
            </a:r>
            <a:r>
              <a:rPr lang="es-ES" sz="2200" b="1" dirty="0">
                <a:solidFill>
                  <a:srgbClr val="2094D2"/>
                </a:solidFill>
                <a:latin typeface="Calibri" panose="020F0502020204030204" pitchFamily="34" charset="0"/>
                <a:cs typeface="Times New Roman" panose="02020603050405020304" pitchFamily="18" charset="0"/>
              </a:rPr>
              <a:t> con </a:t>
            </a:r>
            <a:r>
              <a:rPr lang="es-ES" sz="2200" b="1" dirty="0" err="1">
                <a:solidFill>
                  <a:srgbClr val="2094D2"/>
                </a:solidFill>
                <a:latin typeface="Calibri" panose="020F0502020204030204" pitchFamily="34" charset="0"/>
                <a:cs typeface="Times New Roman" panose="02020603050405020304" pitchFamily="18" charset="0"/>
              </a:rPr>
              <a:t>supermercati</a:t>
            </a:r>
            <a:r>
              <a:rPr lang="es-ES" sz="2200" b="1" dirty="0">
                <a:solidFill>
                  <a:srgbClr val="2094D2"/>
                </a:solidFill>
                <a:latin typeface="Calibri" panose="020F0502020204030204" pitchFamily="34" charset="0"/>
                <a:cs typeface="Times New Roman" panose="02020603050405020304" pitchFamily="18" charset="0"/>
              </a:rPr>
              <a:t> e </a:t>
            </a:r>
            <a:r>
              <a:rPr lang="es-ES" sz="2200" b="1" dirty="0" err="1">
                <a:solidFill>
                  <a:srgbClr val="2094D2"/>
                </a:solidFill>
                <a:latin typeface="Calibri" panose="020F0502020204030204" pitchFamily="34" charset="0"/>
                <a:cs typeface="Times New Roman" panose="02020603050405020304" pitchFamily="18" charset="0"/>
              </a:rPr>
              <a:t>ristoranti</a:t>
            </a:r>
            <a:endParaRPr lang="es-ES" sz="2200" b="1" dirty="0">
              <a:solidFill>
                <a:srgbClr val="2094D2"/>
              </a:solidFill>
              <a:latin typeface="Calibri" panose="020F0502020204030204" pitchFamily="34" charset="0"/>
              <a:cs typeface="Times New Roman" panose="02020603050405020304" pitchFamily="18" charset="0"/>
            </a:endParaRPr>
          </a:p>
          <a:p>
            <a:pPr marL="0" marR="0" lvl="0" indent="0" defTabSz="914400" eaLnBrk="1" fontAlgn="auto" latinLnBrk="0" hangingPunct="1">
              <a:lnSpc>
                <a:spcPct val="115000"/>
              </a:lnSpc>
              <a:spcBef>
                <a:spcPts val="0"/>
              </a:spcBef>
              <a:buClrTx/>
              <a:buSzPts val="1000"/>
              <a:buFontTx/>
              <a:buNone/>
              <a:tabLst>
                <a:tab pos="457200" algn="l"/>
              </a:tabLst>
              <a:defRPr/>
            </a:pPr>
            <a:r>
              <a:rPr lang="es-ES" sz="2000" b="1" kern="0" dirty="0">
                <a:effectLst/>
                <a:latin typeface="Calibri" panose="020F0502020204030204" pitchFamily="34" charset="0"/>
                <a:ea typeface="Times New Roman" panose="02020603050405020304" pitchFamily="18" charset="0"/>
                <a:cs typeface="Times New Roman" panose="02020603050405020304" pitchFamily="18" charset="0"/>
                <a:hlinkClick r:id="rId6"/>
              </a:rPr>
              <a:t>Eroski </a:t>
            </a:r>
            <a:r>
              <a:rPr lang="es-ES" sz="2000" spc="-10" dirty="0">
                <a:solidFill>
                  <a:srgbClr val="09465E"/>
                </a:solidFill>
                <a:latin typeface="+mn-lt"/>
                <a:cs typeface="Calibri"/>
              </a:rPr>
              <a:t>(</a:t>
            </a:r>
            <a:r>
              <a:rPr lang="es-ES" sz="2000" spc="-10" dirty="0" err="1">
                <a:solidFill>
                  <a:srgbClr val="09465E"/>
                </a:solidFill>
                <a:latin typeface="+mn-lt"/>
                <a:cs typeface="Calibri"/>
              </a:rPr>
              <a:t>Paesi</a:t>
            </a:r>
            <a:r>
              <a:rPr lang="es-ES" sz="2000" spc="-10" dirty="0">
                <a:solidFill>
                  <a:srgbClr val="09465E"/>
                </a:solidFill>
                <a:latin typeface="+mn-lt"/>
                <a:cs typeface="Calibri"/>
              </a:rPr>
              <a:t> </a:t>
            </a:r>
            <a:r>
              <a:rPr lang="es-ES" sz="2000" spc="-10" dirty="0" err="1">
                <a:solidFill>
                  <a:srgbClr val="09465E"/>
                </a:solidFill>
                <a:latin typeface="+mn-lt"/>
                <a:cs typeface="Calibri"/>
              </a:rPr>
              <a:t>Baschi</a:t>
            </a:r>
            <a:r>
              <a:rPr lang="es-ES" sz="2000" spc="-10" dirty="0">
                <a:solidFill>
                  <a:srgbClr val="09465E"/>
                </a:solidFill>
                <a:latin typeface="+mn-lt"/>
                <a:cs typeface="Calibri"/>
              </a:rPr>
              <a:t>) </a:t>
            </a:r>
            <a:r>
              <a:rPr lang="en-US" sz="2000" spc="-10" dirty="0">
                <a:solidFill>
                  <a:srgbClr val="09465E"/>
                </a:solidFill>
                <a:latin typeface="+mn-lt"/>
                <a:cs typeface="Calibri"/>
              </a:rPr>
              <a:t>Una catena di </a:t>
            </a:r>
            <a:r>
              <a:rPr lang="en-US" sz="2000" spc="-10" dirty="0" err="1">
                <a:solidFill>
                  <a:srgbClr val="09465E"/>
                </a:solidFill>
                <a:latin typeface="+mn-lt"/>
                <a:cs typeface="Calibri"/>
              </a:rPr>
              <a:t>supermercati</a:t>
            </a:r>
            <a:r>
              <a:rPr lang="en-US" sz="2000" spc="-10" dirty="0">
                <a:solidFill>
                  <a:srgbClr val="09465E"/>
                </a:solidFill>
                <a:latin typeface="+mn-lt"/>
                <a:cs typeface="Calibri"/>
              </a:rPr>
              <a:t> </a:t>
            </a:r>
            <a:r>
              <a:rPr lang="en-US" sz="2000" spc="-10" dirty="0" err="1">
                <a:solidFill>
                  <a:srgbClr val="09465E"/>
                </a:solidFill>
                <a:latin typeface="+mn-lt"/>
                <a:cs typeface="Calibri"/>
              </a:rPr>
              <a:t>dei</a:t>
            </a:r>
            <a:r>
              <a:rPr lang="en-US" sz="2000" spc="-10" dirty="0">
                <a:solidFill>
                  <a:srgbClr val="09465E"/>
                </a:solidFill>
                <a:latin typeface="+mn-lt"/>
                <a:cs typeface="Calibri"/>
              </a:rPr>
              <a:t> </a:t>
            </a:r>
            <a:r>
              <a:rPr lang="en-US" sz="2000" spc="-10" dirty="0" err="1">
                <a:solidFill>
                  <a:srgbClr val="09465E"/>
                </a:solidFill>
                <a:latin typeface="+mn-lt"/>
                <a:cs typeface="Calibri"/>
              </a:rPr>
              <a:t>Paesi</a:t>
            </a:r>
            <a:r>
              <a:rPr lang="en-US" sz="2000" spc="-10" dirty="0">
                <a:solidFill>
                  <a:srgbClr val="09465E"/>
                </a:solidFill>
                <a:latin typeface="+mn-lt"/>
                <a:cs typeface="Calibri"/>
              </a:rPr>
              <a:t> </a:t>
            </a:r>
            <a:r>
              <a:rPr lang="en-US" sz="2000" spc="-10" dirty="0" err="1">
                <a:solidFill>
                  <a:srgbClr val="09465E"/>
                </a:solidFill>
                <a:latin typeface="+mn-lt"/>
                <a:cs typeface="Calibri"/>
              </a:rPr>
              <a:t>Baschi</a:t>
            </a:r>
            <a:r>
              <a:rPr lang="en-US" sz="2000" spc="-10" dirty="0">
                <a:solidFill>
                  <a:srgbClr val="09465E"/>
                </a:solidFill>
                <a:latin typeface="+mn-lt"/>
                <a:cs typeface="Calibri"/>
              </a:rPr>
              <a:t> </a:t>
            </a:r>
            <a:r>
              <a:rPr lang="en-US" sz="2000" spc="-10" dirty="0" err="1">
                <a:solidFill>
                  <a:srgbClr val="09465E"/>
                </a:solidFill>
                <a:latin typeface="+mn-lt"/>
                <a:cs typeface="Calibri"/>
              </a:rPr>
              <a:t>che</a:t>
            </a:r>
            <a:r>
              <a:rPr lang="en-US" sz="2000" spc="-10" dirty="0">
                <a:solidFill>
                  <a:srgbClr val="09465E"/>
                </a:solidFill>
                <a:latin typeface="+mn-lt"/>
                <a:cs typeface="Calibri"/>
              </a:rPr>
              <a:t> </a:t>
            </a:r>
            <a:r>
              <a:rPr lang="en-US" sz="2000" spc="-10" dirty="0" err="1">
                <a:solidFill>
                  <a:srgbClr val="09465E"/>
                </a:solidFill>
                <a:latin typeface="+mn-lt"/>
                <a:cs typeface="Calibri"/>
              </a:rPr>
              <a:t>attua</a:t>
            </a:r>
            <a:r>
              <a:rPr lang="en-US" sz="2000" spc="-10" dirty="0">
                <a:solidFill>
                  <a:srgbClr val="09465E"/>
                </a:solidFill>
                <a:latin typeface="+mn-lt"/>
                <a:cs typeface="Calibri"/>
              </a:rPr>
              <a:t> </a:t>
            </a:r>
            <a:r>
              <a:rPr lang="en-US" sz="2000" spc="-10" dirty="0" err="1">
                <a:solidFill>
                  <a:srgbClr val="09465E"/>
                </a:solidFill>
                <a:latin typeface="+mn-lt"/>
                <a:cs typeface="Calibri"/>
              </a:rPr>
              <a:t>strategie</a:t>
            </a:r>
            <a:r>
              <a:rPr lang="en-US" sz="2000" spc="-10" dirty="0">
                <a:solidFill>
                  <a:srgbClr val="09465E"/>
                </a:solidFill>
                <a:latin typeface="+mn-lt"/>
                <a:cs typeface="Calibri"/>
              </a:rPr>
              <a:t> di </a:t>
            </a:r>
            <a:r>
              <a:rPr lang="en-US" sz="2000" dirty="0" err="1">
                <a:solidFill>
                  <a:srgbClr val="09465E"/>
                </a:solidFill>
                <a:latin typeface="Calibri"/>
                <a:cs typeface="Calibri"/>
              </a:rPr>
              <a:t>riduzione</a:t>
            </a:r>
            <a:r>
              <a:rPr lang="en-US" sz="2000" dirty="0">
                <a:solidFill>
                  <a:srgbClr val="09465E"/>
                </a:solidFill>
                <a:latin typeface="Calibri"/>
                <a:cs typeface="Calibri"/>
              </a:rPr>
              <a:t> </a:t>
            </a:r>
            <a:r>
              <a:rPr lang="en-US" sz="2000" spc="-10" dirty="0" err="1">
                <a:solidFill>
                  <a:srgbClr val="09465E"/>
                </a:solidFill>
                <a:latin typeface="+mn-lt"/>
                <a:cs typeface="Calibri"/>
              </a:rPr>
              <a:t>dei</a:t>
            </a:r>
            <a:r>
              <a:rPr lang="en-US" sz="2000" spc="-10" dirty="0">
                <a:solidFill>
                  <a:srgbClr val="09465E"/>
                </a:solidFill>
                <a:latin typeface="+mn-lt"/>
                <a:cs typeface="Calibri"/>
              </a:rPr>
              <a:t> </a:t>
            </a:r>
            <a:r>
              <a:rPr lang="en-US" sz="2000" spc="-10" dirty="0" err="1">
                <a:solidFill>
                  <a:srgbClr val="09465E"/>
                </a:solidFill>
                <a:latin typeface="+mn-lt"/>
                <a:cs typeface="Calibri"/>
              </a:rPr>
              <a:t>rifiuti</a:t>
            </a:r>
            <a:r>
              <a:rPr lang="en-US" sz="2000" spc="-10" dirty="0">
                <a:solidFill>
                  <a:srgbClr val="09465E"/>
                </a:solidFill>
                <a:latin typeface="+mn-lt"/>
                <a:cs typeface="Calibri"/>
              </a:rPr>
              <a:t> </a:t>
            </a:r>
            <a:r>
              <a:rPr lang="en-US" sz="2000" spc="-10" dirty="0" err="1">
                <a:solidFill>
                  <a:srgbClr val="09465E"/>
                </a:solidFill>
                <a:latin typeface="+mn-lt"/>
                <a:cs typeface="Calibri"/>
              </a:rPr>
              <a:t>alimentari</a:t>
            </a:r>
            <a:r>
              <a:rPr lang="en-US" sz="2000" spc="-10" dirty="0">
                <a:solidFill>
                  <a:srgbClr val="09465E"/>
                </a:solidFill>
                <a:latin typeface="+mn-lt"/>
                <a:cs typeface="Calibri"/>
              </a:rPr>
              <a:t>.</a:t>
            </a:r>
          </a:p>
          <a:p>
            <a:pPr marL="0" marR="0" lvl="0" indent="0" defTabSz="914400" eaLnBrk="1" fontAlgn="auto" latinLnBrk="0" hangingPunct="1">
              <a:lnSpc>
                <a:spcPct val="115000"/>
              </a:lnSpc>
              <a:spcBef>
                <a:spcPts val="0"/>
              </a:spcBef>
              <a:spcAft>
                <a:spcPts val="800"/>
              </a:spcAft>
              <a:buClrTx/>
              <a:buSzPts val="1000"/>
              <a:buFontTx/>
              <a:buNone/>
              <a:tabLst>
                <a:tab pos="457200" algn="l"/>
              </a:tabLst>
              <a:defRPr/>
            </a:pPr>
            <a:r>
              <a:rPr lang="en-US" sz="2000" kern="0" dirty="0" err="1">
                <a:effectLst/>
                <a:latin typeface="Calibri" panose="020F0502020204030204" pitchFamily="34" charset="0"/>
                <a:ea typeface="Times New Roman" panose="02020603050405020304" pitchFamily="18" charset="0"/>
                <a:cs typeface="Times New Roman" panose="02020603050405020304" pitchFamily="18" charset="0"/>
                <a:hlinkClick r:id="rId7"/>
              </a:rPr>
              <a:t>Mercadona</a:t>
            </a: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hlinkClick r:id="rId7"/>
              </a:rPr>
              <a:t> </a:t>
            </a:r>
            <a:r>
              <a:rPr lang="en-US" sz="2000" dirty="0" err="1">
                <a:solidFill>
                  <a:srgbClr val="09465E"/>
                </a:solidFill>
                <a:latin typeface="Calibri"/>
                <a:cs typeface="Calibri"/>
              </a:rPr>
              <a:t>collabora</a:t>
            </a:r>
            <a:r>
              <a:rPr lang="en-US" sz="2000" dirty="0">
                <a:solidFill>
                  <a:srgbClr val="09465E"/>
                </a:solidFill>
                <a:latin typeface="Calibri"/>
                <a:cs typeface="Calibri"/>
              </a:rPr>
              <a:t> con </a:t>
            </a:r>
            <a:r>
              <a:rPr lang="en-US" sz="2000" dirty="0" err="1">
                <a:solidFill>
                  <a:srgbClr val="09465E"/>
                </a:solidFill>
                <a:latin typeface="Calibri"/>
                <a:cs typeface="Calibri"/>
              </a:rPr>
              <a:t>banche</a:t>
            </a:r>
            <a:r>
              <a:rPr lang="en-US" sz="2000" dirty="0">
                <a:solidFill>
                  <a:srgbClr val="09465E"/>
                </a:solidFill>
                <a:latin typeface="Calibri"/>
                <a:cs typeface="Calibri"/>
              </a:rPr>
              <a:t> </a:t>
            </a:r>
            <a:r>
              <a:rPr lang="en-US" sz="2000" dirty="0" err="1">
                <a:solidFill>
                  <a:srgbClr val="09465E"/>
                </a:solidFill>
                <a:latin typeface="Calibri"/>
                <a:cs typeface="Calibri"/>
              </a:rPr>
              <a:t>alimentari</a:t>
            </a:r>
            <a:r>
              <a:rPr lang="en-US" sz="2000" dirty="0">
                <a:solidFill>
                  <a:srgbClr val="09465E"/>
                </a:solidFill>
                <a:latin typeface="Calibri"/>
                <a:cs typeface="Calibri"/>
              </a:rPr>
              <a:t> e ONG per </a:t>
            </a:r>
            <a:r>
              <a:rPr lang="en-US" sz="2000" dirty="0" err="1">
                <a:solidFill>
                  <a:srgbClr val="09465E"/>
                </a:solidFill>
                <a:latin typeface="Calibri"/>
                <a:cs typeface="Calibri"/>
              </a:rPr>
              <a:t>garantire</a:t>
            </a:r>
            <a:r>
              <a:rPr lang="en-US" sz="2000" dirty="0">
                <a:solidFill>
                  <a:srgbClr val="09465E"/>
                </a:solidFill>
                <a:latin typeface="Calibri"/>
                <a:cs typeface="Calibri"/>
              </a:rPr>
              <a:t> </a:t>
            </a:r>
            <a:r>
              <a:rPr lang="en-US" sz="2000" dirty="0" err="1">
                <a:solidFill>
                  <a:srgbClr val="09465E"/>
                </a:solidFill>
                <a:latin typeface="Calibri"/>
                <a:cs typeface="Calibri"/>
              </a:rPr>
              <a:t>che</a:t>
            </a:r>
            <a:r>
              <a:rPr lang="en-US" sz="2000" dirty="0">
                <a:solidFill>
                  <a:srgbClr val="09465E"/>
                </a:solidFill>
                <a:latin typeface="Calibri"/>
                <a:cs typeface="Calibri"/>
              </a:rPr>
              <a:t> le </a:t>
            </a:r>
            <a:r>
              <a:rPr lang="en-US" sz="2000" dirty="0" err="1">
                <a:solidFill>
                  <a:srgbClr val="09465E"/>
                </a:solidFill>
                <a:latin typeface="Calibri"/>
                <a:cs typeface="Calibri"/>
              </a:rPr>
              <a:t>eccedenze</a:t>
            </a:r>
            <a:r>
              <a:rPr lang="en-US" sz="2000" dirty="0">
                <a:solidFill>
                  <a:srgbClr val="09465E"/>
                </a:solidFill>
                <a:latin typeface="Calibri"/>
                <a:cs typeface="Calibri"/>
              </a:rPr>
              <a:t> </a:t>
            </a:r>
            <a:r>
              <a:rPr lang="en-US" sz="2000" dirty="0" err="1">
                <a:solidFill>
                  <a:srgbClr val="09465E"/>
                </a:solidFill>
                <a:latin typeface="Calibri"/>
                <a:cs typeface="Calibri"/>
              </a:rPr>
              <a:t>alimentari</a:t>
            </a:r>
            <a:r>
              <a:rPr lang="en-US" sz="2000" dirty="0">
                <a:solidFill>
                  <a:srgbClr val="09465E"/>
                </a:solidFill>
                <a:latin typeface="Calibri"/>
                <a:cs typeface="Calibri"/>
              </a:rPr>
              <a:t> </a:t>
            </a:r>
            <a:r>
              <a:rPr lang="en-US" sz="2000" dirty="0" err="1">
                <a:solidFill>
                  <a:srgbClr val="09465E"/>
                </a:solidFill>
                <a:latin typeface="Calibri"/>
                <a:cs typeface="Calibri"/>
              </a:rPr>
              <a:t>vengano</a:t>
            </a:r>
            <a:r>
              <a:rPr lang="en-US" sz="2000" dirty="0">
                <a:solidFill>
                  <a:srgbClr val="09465E"/>
                </a:solidFill>
                <a:latin typeface="Calibri"/>
                <a:cs typeface="Calibri"/>
              </a:rPr>
              <a:t> donate </a:t>
            </a:r>
            <a:r>
              <a:rPr lang="en-US" sz="2000" dirty="0" err="1">
                <a:solidFill>
                  <a:srgbClr val="09465E"/>
                </a:solidFill>
                <a:latin typeface="Calibri"/>
                <a:cs typeface="Calibri"/>
              </a:rPr>
              <a:t>anziché</a:t>
            </a:r>
            <a:r>
              <a:rPr lang="en-US" sz="2000" dirty="0">
                <a:solidFill>
                  <a:srgbClr val="09465E"/>
                </a:solidFill>
                <a:latin typeface="Calibri"/>
                <a:cs typeface="Calibri"/>
              </a:rPr>
              <a:t> </a:t>
            </a:r>
            <a:r>
              <a:rPr lang="en-US" sz="2000" dirty="0" err="1">
                <a:solidFill>
                  <a:srgbClr val="09465E"/>
                </a:solidFill>
                <a:latin typeface="Calibri"/>
                <a:cs typeface="Calibri"/>
              </a:rPr>
              <a:t>scartate</a:t>
            </a:r>
            <a:r>
              <a:rPr lang="en-US" sz="2000" dirty="0">
                <a:solidFill>
                  <a:srgbClr val="09465E"/>
                </a:solidFill>
                <a:latin typeface="Calibri"/>
                <a:cs typeface="Calibri"/>
              </a:rPr>
              <a:t>.</a:t>
            </a:r>
            <a:endParaRPr lang="es-ES" sz="2000" dirty="0">
              <a:solidFill>
                <a:srgbClr val="09465E"/>
              </a:solidFill>
              <a:latin typeface="Calibri"/>
              <a:cs typeface="Calibri"/>
            </a:endParaRPr>
          </a:p>
          <a:p>
            <a:pPr marL="0" marR="0" lvl="0" indent="0" defTabSz="914400" eaLnBrk="1" fontAlgn="auto" latinLnBrk="0" hangingPunct="1">
              <a:lnSpc>
                <a:spcPct val="115000"/>
              </a:lnSpc>
              <a:spcBef>
                <a:spcPts val="0"/>
              </a:spcBef>
              <a:spcAft>
                <a:spcPts val="800"/>
              </a:spcAft>
              <a:buClrTx/>
              <a:buSzPts val="1000"/>
              <a:buFontTx/>
              <a:buNone/>
              <a:tabLst>
                <a:tab pos="457200" algn="l"/>
              </a:tabLst>
              <a:defRPr/>
            </a:pPr>
            <a:endParaRPr kumimoji="0" lang="es-ES" sz="2000" b="0" i="0" u="none" strike="noStrike" kern="100" cap="none" spc="0" normalizeH="0" baseline="0" noProof="0" dirty="0">
              <a:ln>
                <a:noFill/>
              </a:ln>
              <a:solidFill>
                <a:sysClr val="windowText" lastClr="000000"/>
              </a:solidFill>
              <a:effectLst/>
              <a:uLnTx/>
              <a:uFillTx/>
              <a:latin typeface="Calibri" panose="020F0502020204030204"/>
              <a:ea typeface="Aptos" panose="020B0004020202020204" pitchFamily="34" charset="0"/>
              <a:cs typeface="Times New Roman" panose="02020603050405020304" pitchFamily="18" charset="0"/>
            </a:endParaRPr>
          </a:p>
        </p:txBody>
      </p:sp>
      <p:pic>
        <p:nvPicPr>
          <p:cNvPr id="41" name="object 5">
            <a:extLst>
              <a:ext uri="{FF2B5EF4-FFF2-40B4-BE49-F238E27FC236}">
                <a16:creationId xmlns:a16="http://schemas.microsoft.com/office/drawing/2014/main" id="{C514AEA7-30DE-5CE6-78CD-EAA8091A04C5}"/>
              </a:ext>
            </a:extLst>
          </p:cNvPr>
          <p:cNvPicPr/>
          <p:nvPr/>
        </p:nvPicPr>
        <p:blipFill>
          <a:blip r:embed="rId8" cstate="screen">
            <a:extLst>
              <a:ext uri="{28A0092B-C50C-407E-A947-70E740481C1C}">
                <a14:useLocalDpi xmlns:a14="http://schemas.microsoft.com/office/drawing/2010/main"/>
              </a:ext>
            </a:extLst>
          </a:blip>
          <a:stretch>
            <a:fillRect/>
          </a:stretch>
        </p:blipFill>
        <p:spPr>
          <a:xfrm>
            <a:off x="363842" y="1086220"/>
            <a:ext cx="960172" cy="1008914"/>
          </a:xfrm>
          <a:prstGeom prst="rect">
            <a:avLst/>
          </a:prstGeom>
        </p:spPr>
      </p:pic>
      <p:pic>
        <p:nvPicPr>
          <p:cNvPr id="46" name="object 5"/>
          <p:cNvPicPr/>
          <p:nvPr/>
        </p:nvPicPr>
        <p:blipFill>
          <a:blip r:embed="rId9" cstate="screen">
            <a:extLst>
              <a:ext uri="{28A0092B-C50C-407E-A947-70E740481C1C}">
                <a14:useLocalDpi xmlns:a14="http://schemas.microsoft.com/office/drawing/2010/main"/>
              </a:ext>
            </a:extLst>
          </a:blip>
          <a:stretch>
            <a:fillRect/>
          </a:stretch>
        </p:blipFill>
        <p:spPr>
          <a:xfrm>
            <a:off x="247705" y="2306284"/>
            <a:ext cx="1170366" cy="607637"/>
          </a:xfrm>
          <a:prstGeom prst="rect">
            <a:avLst/>
          </a:prstGeom>
        </p:spPr>
      </p:pic>
      <p:pic>
        <p:nvPicPr>
          <p:cNvPr id="2" name="Imagen 1">
            <a:extLst>
              <a:ext uri="{FF2B5EF4-FFF2-40B4-BE49-F238E27FC236}">
                <a16:creationId xmlns:a16="http://schemas.microsoft.com/office/drawing/2014/main" id="{83A00EC4-FA34-4CEF-48D8-0076171EE13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57703" y="3505726"/>
            <a:ext cx="550370" cy="539471"/>
          </a:xfrm>
          <a:prstGeom prst="rect">
            <a:avLst/>
          </a:prstGeom>
        </p:spPr>
      </p:pic>
      <p:pic>
        <p:nvPicPr>
          <p:cNvPr id="4" name="Imagen 3">
            <a:extLst>
              <a:ext uri="{FF2B5EF4-FFF2-40B4-BE49-F238E27FC236}">
                <a16:creationId xmlns:a16="http://schemas.microsoft.com/office/drawing/2014/main" id="{678CE034-C979-D973-9EE9-013C446AD7F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78490" y="4209647"/>
            <a:ext cx="530877" cy="567239"/>
          </a:xfrm>
          <a:prstGeom prst="rect">
            <a:avLst/>
          </a:prstGeom>
        </p:spPr>
      </p:pic>
      <p:pic>
        <p:nvPicPr>
          <p:cNvPr id="5" name="Imagen 4">
            <a:extLst>
              <a:ext uri="{FF2B5EF4-FFF2-40B4-BE49-F238E27FC236}">
                <a16:creationId xmlns:a16="http://schemas.microsoft.com/office/drawing/2014/main" id="{9627926C-C503-412E-10BE-559B99C82150}"/>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33735" y="5316654"/>
            <a:ext cx="674338" cy="539471"/>
          </a:xfrm>
          <a:prstGeom prst="rect">
            <a:avLst/>
          </a:prstGeom>
        </p:spPr>
      </p:pic>
      <p:pic>
        <p:nvPicPr>
          <p:cNvPr id="8" name="Imagen 7">
            <a:extLst>
              <a:ext uri="{FF2B5EF4-FFF2-40B4-BE49-F238E27FC236}">
                <a16:creationId xmlns:a16="http://schemas.microsoft.com/office/drawing/2014/main" id="{129A0CDB-82A4-30AD-D6C2-384F53BE6A16}"/>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77898" y="5996305"/>
            <a:ext cx="1170366" cy="306442"/>
          </a:xfrm>
          <a:prstGeom prst="rect">
            <a:avLst/>
          </a:prstGeom>
        </p:spPr>
      </p:pic>
    </p:spTree>
    <p:extLst>
      <p:ext uri="{BB962C8B-B14F-4D97-AF65-F5344CB8AC3E}">
        <p14:creationId xmlns:p14="http://schemas.microsoft.com/office/powerpoint/2010/main" val="4060346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90D7A-31A8-C5E3-A450-78D5BD547B28}"/>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358F35E3-8ADC-2FCF-1E31-316DE868C688}"/>
              </a:ext>
            </a:extLst>
          </p:cNvPr>
          <p:cNvSpPr txBox="1">
            <a:spLocks/>
          </p:cNvSpPr>
          <p:nvPr/>
        </p:nvSpPr>
        <p:spPr>
          <a:xfrm>
            <a:off x="278054" y="310995"/>
            <a:ext cx="12471372" cy="2215991"/>
          </a:xfrm>
          <a:prstGeom prst="rect">
            <a:avLst/>
          </a:prstGeom>
        </p:spPr>
        <p:txBody>
          <a:bodyPr wrap="square" lIns="0" tIns="0" rIns="0" bIns="0">
            <a:spAutoFit/>
          </a:bodyPr>
          <a:lstStyle>
            <a:lvl1pPr>
              <a:defRPr sz="3150" b="1" i="0">
                <a:solidFill>
                  <a:srgbClr val="09465E"/>
                </a:solidFill>
                <a:latin typeface="Calibri"/>
                <a:ea typeface="+mj-ea"/>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srgbClr val="09465E"/>
                </a:solidFill>
                <a:effectLst/>
                <a:uLnTx/>
                <a:uFillTx/>
                <a:latin typeface="Calibri"/>
                <a:ea typeface="+mj-ea"/>
                <a:cs typeface="Calibri"/>
              </a:rPr>
              <a:t>Diverse iniziative per la riduzione delle </a:t>
            </a:r>
            <a:r>
              <a:rPr kumimoji="0" lang="en-US" sz="3600" b="1" i="0" u="none" strike="noStrike" kern="0" cap="none" spc="-10" normalizeH="0" baseline="0" noProof="0">
                <a:ln>
                  <a:noFill/>
                </a:ln>
                <a:solidFill>
                  <a:srgbClr val="09465E"/>
                </a:solidFill>
                <a:effectLst/>
                <a:uLnTx/>
                <a:uFillTx/>
                <a:latin typeface="Calibri"/>
                <a:ea typeface="+mj-ea"/>
                <a:cs typeface="Calibri"/>
              </a:rPr>
              <a:t>eccedenze </a:t>
            </a:r>
            <a:r>
              <a:rPr kumimoji="0" lang="en-US" sz="3600" b="1" i="0" u="none" strike="noStrike" kern="0" cap="none" spc="-20" normalizeH="0" baseline="0" noProof="0">
                <a:ln>
                  <a:noFill/>
                </a:ln>
                <a:solidFill>
                  <a:srgbClr val="09465E"/>
                </a:solidFill>
                <a:effectLst/>
                <a:uLnTx/>
                <a:uFillTx/>
                <a:latin typeface="Calibri"/>
                <a:ea typeface="+mj-ea"/>
                <a:cs typeface="Calibri"/>
              </a:rPr>
              <a:t>alimentari</a:t>
            </a:r>
            <a:endParaRPr kumimoji="0" lang="es-ES" sz="2000" b="1" i="0" u="none" strike="noStrike" kern="0" cap="none" spc="0" normalizeH="0" baseline="0" noProof="0">
              <a:ln>
                <a:noFill/>
              </a:ln>
              <a:solidFill>
                <a:srgbClr val="09465E"/>
              </a:solidFill>
              <a:effectLst/>
              <a:uLnTx/>
              <a:uFillTx/>
              <a:latin typeface="Calibri"/>
              <a:ea typeface="+mj-ea"/>
              <a:cs typeface="Calibri"/>
            </a:endParaRPr>
          </a:p>
          <a:p>
            <a:pPr marL="0" marR="0" lvl="0" indent="0" defTabSz="914400" eaLnBrk="1" fontAlgn="auto" latinLnBrk="0" hangingPunct="1">
              <a:lnSpc>
                <a:spcPct val="100000"/>
              </a:lnSpc>
              <a:spcBef>
                <a:spcPts val="0"/>
              </a:spcBef>
              <a:spcAft>
                <a:spcPts val="0"/>
              </a:spcAft>
              <a:buClrTx/>
              <a:buSzTx/>
              <a:buFontTx/>
              <a:buNone/>
              <a:tabLst/>
              <a:defRPr/>
            </a:pPr>
            <a:br>
              <a:rPr kumimoji="0" lang="en-IE" sz="3600" b="1" i="0" u="none" strike="noStrike" kern="0" cap="none" spc="0" normalizeH="0" baseline="0" noProof="0">
                <a:ln>
                  <a:noFill/>
                </a:ln>
                <a:solidFill>
                  <a:srgbClr val="09465E"/>
                </a:solidFill>
                <a:effectLst/>
                <a:uLnTx/>
                <a:uFillTx/>
                <a:latin typeface="Calibri"/>
                <a:ea typeface="+mj-ea"/>
                <a:cs typeface="Calibri"/>
              </a:rPr>
            </a:br>
            <a:br>
              <a:rPr kumimoji="0" lang="es-ES" sz="3600" b="1" i="0" u="none" strike="noStrike" kern="100" cap="none" spc="0" normalizeH="0" baseline="0" noProof="0">
                <a:ln>
                  <a:noFill/>
                </a:ln>
                <a:solidFill>
                  <a:srgbClr val="002060"/>
                </a:solidFill>
                <a:effectLst/>
                <a:uLnTx/>
                <a:uFillTx/>
                <a:latin typeface="Aptos" panose="020B0004020202020204" pitchFamily="34" charset="0"/>
                <a:ea typeface="Aptos" panose="020B0004020202020204" pitchFamily="34" charset="0"/>
                <a:cs typeface="Times New Roman" panose="02020603050405020304" pitchFamily="18" charset="0"/>
              </a:rPr>
            </a:br>
            <a:endParaRPr kumimoji="0" lang="en-IE" sz="3600" b="1" i="0" u="none" strike="noStrike" kern="0" cap="none" spc="0" normalizeH="0" baseline="0" noProof="0">
              <a:ln>
                <a:noFill/>
              </a:ln>
              <a:solidFill>
                <a:srgbClr val="09465E"/>
              </a:solidFill>
              <a:effectLst/>
              <a:uLnTx/>
              <a:uFillTx/>
              <a:latin typeface="Calibri"/>
              <a:ea typeface="+mj-ea"/>
              <a:cs typeface="Calibri"/>
            </a:endParaRPr>
          </a:p>
        </p:txBody>
      </p:sp>
      <p:sp>
        <p:nvSpPr>
          <p:cNvPr id="7" name="TextBox 6">
            <a:extLst>
              <a:ext uri="{FF2B5EF4-FFF2-40B4-BE49-F238E27FC236}">
                <a16:creationId xmlns:a16="http://schemas.microsoft.com/office/drawing/2014/main" id="{90372994-E90A-5230-7F63-78EA36D7300F}"/>
              </a:ext>
            </a:extLst>
          </p:cNvPr>
          <p:cNvSpPr txBox="1"/>
          <p:nvPr/>
        </p:nvSpPr>
        <p:spPr>
          <a:xfrm>
            <a:off x="1278925" y="906179"/>
            <a:ext cx="10462053" cy="7642861"/>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200" b="1" i="0" u="none" strike="noStrike" kern="0" cap="none" spc="0" normalizeH="0" baseline="0" noProof="0" err="1">
                <a:ln>
                  <a:noFill/>
                </a:ln>
                <a:solidFill>
                  <a:srgbClr val="2094D2"/>
                </a:solidFill>
                <a:effectLst/>
                <a:uLnTx/>
                <a:uFillTx/>
                <a:latin typeface="Calibri" panose="020F0502020204030204" pitchFamily="34" charset="0"/>
                <a:cs typeface="Times New Roman" panose="02020603050405020304" pitchFamily="18" charset="0"/>
              </a:rPr>
              <a:t>Campagne educative </a:t>
            </a:r>
            <a:r>
              <a:rPr kumimoji="0" lang="es-ES" sz="2200" b="1" i="0" u="none" strike="noStrike" kern="0" cap="none" spc="0" normalizeH="0" baseline="0" noProof="0">
                <a:ln>
                  <a:noFill/>
                </a:ln>
                <a:solidFill>
                  <a:srgbClr val="2094D2"/>
                </a:solidFill>
                <a:effectLst/>
                <a:uLnTx/>
                <a:uFillTx/>
                <a:latin typeface="Calibri" panose="020F0502020204030204" pitchFamily="34" charset="0"/>
                <a:cs typeface="Times New Roman" panose="02020603050405020304" pitchFamily="18" charset="0"/>
              </a:rPr>
              <a:t>e di </a:t>
            </a:r>
            <a:r>
              <a:rPr kumimoji="0" lang="es-ES" sz="2200" b="1" i="0" u="none" strike="noStrike" kern="0" cap="none" spc="0" normalizeH="0" baseline="0" noProof="0" err="1">
                <a:ln>
                  <a:noFill/>
                </a:ln>
                <a:solidFill>
                  <a:srgbClr val="2094D2"/>
                </a:solidFill>
                <a:effectLst/>
                <a:uLnTx/>
                <a:uFillTx/>
                <a:latin typeface="Calibri" panose="020F0502020204030204" pitchFamily="34" charset="0"/>
                <a:cs typeface="Times New Roman" panose="02020603050405020304" pitchFamily="18" charset="0"/>
              </a:rPr>
              <a:t>sensibilizzazione</a:t>
            </a:r>
            <a:endParaRPr kumimoji="0" lang="es-ES" sz="2200" b="1" i="0" u="none" strike="noStrike" kern="0" cap="none" spc="0" normalizeH="0" baseline="0" noProof="0">
              <a:ln>
                <a:noFill/>
              </a:ln>
              <a:solidFill>
                <a:srgbClr val="2094D2"/>
              </a:solidFill>
              <a:effectLst/>
              <a:uLnTx/>
              <a:uFillTx/>
              <a:latin typeface="Calibri" panose="020F0502020204030204" pitchFamily="34" charset="0"/>
              <a:cs typeface="Times New Roman" panose="02020603050405020304" pitchFamily="18" charset="0"/>
            </a:endParaRPr>
          </a:p>
          <a:p>
            <a:pPr marL="0" marR="0" lvl="0" indent="0" defTabSz="914400" eaLnBrk="1" fontAlgn="auto" latinLnBrk="0" hangingPunct="1">
              <a:lnSpc>
                <a:spcPct val="115000"/>
              </a:lnSpc>
              <a:spcBef>
                <a:spcPts val="0"/>
              </a:spcBef>
              <a:spcAft>
                <a:spcPts val="800"/>
              </a:spcAft>
              <a:buClrTx/>
              <a:buSzPts val="1000"/>
              <a:buFontTx/>
              <a:buNone/>
              <a:tabLst>
                <a:tab pos="457200" algn="l"/>
              </a:tabLst>
              <a:defRPr/>
            </a:pPr>
            <a:r>
              <a:rPr kumimoji="0" lang="es-ES" sz="2000" b="0" i="0" u="none" strike="noStrike" kern="0" cap="none" spc="-10" normalizeH="0" baseline="0" noProof="0">
                <a:ln>
                  <a:noFill/>
                </a:ln>
                <a:solidFill>
                  <a:srgbClr val="09465E"/>
                </a:solidFill>
                <a:effectLst/>
                <a:uLnTx/>
                <a:uFillTx/>
                <a:latin typeface="Calibri" panose="020F0502020204030204"/>
                <a:cs typeface="Calibri"/>
              </a:rPr>
              <a:t>"La Alimentación No Tiene Desperdicio" (</a:t>
            </a:r>
            <a:r>
              <a:rPr kumimoji="0" lang="es-ES" sz="2000" b="0" i="0" u="none" strike="noStrike" kern="0" cap="none" spc="-10" normalizeH="0" baseline="0" noProof="0" err="1">
                <a:ln>
                  <a:noFill/>
                </a:ln>
                <a:solidFill>
                  <a:srgbClr val="09465E"/>
                </a:solidFill>
                <a:effectLst/>
                <a:uLnTx/>
                <a:uFillTx/>
                <a:latin typeface="Calibri" panose="020F0502020204030204"/>
                <a:cs typeface="Calibri"/>
              </a:rPr>
              <a:t>Il</a:t>
            </a:r>
            <a:r>
              <a:rPr kumimoji="0" lang="es-ES" sz="2000" b="0" i="0" u="none" strike="noStrike" kern="0" cap="none" spc="-10" normalizeH="0" baseline="0" noProof="0">
                <a:ln>
                  <a:noFill/>
                </a:ln>
                <a:solidFill>
                  <a:srgbClr val="09465E"/>
                </a:solidFill>
                <a:effectLst/>
                <a:uLnTx/>
                <a:uFillTx/>
                <a:latin typeface="Calibri" panose="020F0502020204030204"/>
                <a:cs typeface="Calibri"/>
              </a:rPr>
              <a:t> cibo </a:t>
            </a:r>
            <a:r>
              <a:rPr kumimoji="0" lang="es-ES" sz="2000" b="0" i="0" u="none" strike="noStrike" kern="0" cap="none" spc="-10" normalizeH="0" baseline="0" noProof="0" err="1">
                <a:ln>
                  <a:noFill/>
                </a:ln>
                <a:solidFill>
                  <a:srgbClr val="09465E"/>
                </a:solidFill>
                <a:effectLst/>
                <a:uLnTx/>
                <a:uFillTx/>
                <a:latin typeface="Calibri" panose="020F0502020204030204"/>
                <a:cs typeface="Calibri"/>
              </a:rPr>
              <a:t>non</a:t>
            </a:r>
            <a:r>
              <a:rPr kumimoji="0" lang="es-ES" sz="2000" b="0" i="0" u="none" strike="noStrike" kern="0" cap="none" spc="-10" normalizeH="0" baseline="0" noProof="0">
                <a:ln>
                  <a:noFill/>
                </a:ln>
                <a:solidFill>
                  <a:srgbClr val="09465E"/>
                </a:solidFill>
                <a:effectLst/>
                <a:uLnTx/>
                <a:uFillTx/>
                <a:latin typeface="Calibri" panose="020F0502020204030204"/>
                <a:cs typeface="Calibri"/>
              </a:rPr>
              <a:t> va </a:t>
            </a:r>
            <a:r>
              <a:rPr kumimoji="0" lang="es-ES" sz="2000" b="0" i="0" u="none" strike="noStrike" kern="0" cap="none" spc="-10" normalizeH="0" baseline="0" noProof="0" err="1">
                <a:ln>
                  <a:noFill/>
                </a:ln>
                <a:solidFill>
                  <a:srgbClr val="09465E"/>
                </a:solidFill>
                <a:effectLst/>
                <a:uLnTx/>
                <a:uFillTx/>
                <a:latin typeface="Calibri" panose="020F0502020204030204"/>
                <a:cs typeface="Calibri"/>
              </a:rPr>
              <a:t>sprecato</a:t>
            </a:r>
            <a:r>
              <a:rPr kumimoji="0" lang="es-ES" sz="2000" b="0" i="0" u="none" strike="noStrike" kern="0" cap="none" spc="-10" normalizeH="0" baseline="0" noProof="0">
                <a:ln>
                  <a:noFill/>
                </a:ln>
                <a:solidFill>
                  <a:srgbClr val="09465E"/>
                </a:solidFill>
                <a:effectLst/>
                <a:uLnTx/>
                <a:uFillTx/>
                <a:latin typeface="Calibri" panose="020F0502020204030204"/>
                <a:cs typeface="Calibri"/>
              </a:rPr>
              <a:t>): </a:t>
            </a:r>
            <a:r>
              <a:rPr kumimoji="0" lang="en-US" sz="2000" b="0" i="0" u="none" strike="noStrike" kern="0" cap="none" spc="-10" normalizeH="0" baseline="0" noProof="0">
                <a:ln>
                  <a:noFill/>
                </a:ln>
                <a:solidFill>
                  <a:srgbClr val="09465E"/>
                </a:solidFill>
                <a:effectLst/>
                <a:uLnTx/>
                <a:uFillTx/>
                <a:latin typeface="Calibri" panose="020F0502020204030204"/>
                <a:cs typeface="Calibri"/>
              </a:rPr>
              <a:t>Una campagna di </a:t>
            </a:r>
            <a:r>
              <a:rPr kumimoji="0" lang="en-US" sz="2000" b="0" i="0" u="none" strike="noStrike" kern="0" cap="none" spc="-10" normalizeH="0" baseline="0" noProof="0">
                <a:ln>
                  <a:noFill/>
                </a:ln>
                <a:solidFill>
                  <a:srgbClr val="09465E"/>
                </a:solidFill>
                <a:effectLst/>
                <a:uLnTx/>
                <a:uFillTx/>
                <a:latin typeface="Calibri" panose="020F0502020204030204"/>
                <a:cs typeface="Calibri"/>
                <a:hlinkClick r:id="rId2">
                  <a:extLst>
                    <a:ext uri="{A12FA001-AC4F-418D-AE19-62706E023703}">
                      <ahyp:hlinkClr xmlns:ahyp="http://schemas.microsoft.com/office/drawing/2018/hyperlinkcolor" val="tx"/>
                    </a:ext>
                  </a:extLst>
                </a:hlinkClick>
              </a:rPr>
              <a:t>AECOC </a:t>
            </a:r>
            <a:r>
              <a:rPr kumimoji="0" lang="en-US" sz="2000" b="0" i="0" u="none" strike="noStrike" kern="0" cap="none" spc="-10" normalizeH="0" baseline="0" noProof="0">
                <a:ln>
                  <a:noFill/>
                </a:ln>
                <a:solidFill>
                  <a:srgbClr val="09465E"/>
                </a:solidFill>
                <a:effectLst/>
                <a:uLnTx/>
                <a:uFillTx/>
                <a:latin typeface="Calibri" panose="020F0502020204030204"/>
                <a:cs typeface="Calibri"/>
              </a:rPr>
              <a:t>(Associazione spagnola dei produttori e distributori) che promuove un consumo alimentare responsabile tra le famiglie e le imprese.</a:t>
            </a:r>
          </a:p>
          <a:p>
            <a:pPr marL="0" marR="0" lvl="0" indent="0" defTabSz="914400" eaLnBrk="1" fontAlgn="auto" latinLnBrk="0" hangingPunct="1">
              <a:lnSpc>
                <a:spcPct val="100000"/>
              </a:lnSpc>
              <a:spcBef>
                <a:spcPts val="0"/>
              </a:spcBef>
              <a:spcAft>
                <a:spcPts val="0"/>
              </a:spcAft>
              <a:buClrTx/>
              <a:buSzTx/>
              <a:buFontTx/>
              <a:buNone/>
              <a:tabLst/>
              <a:defRPr/>
            </a:pPr>
            <a:r>
              <a:rPr kumimoji="0" lang="es-ES" sz="2200" b="1" i="0" u="none" strike="noStrike" kern="0" cap="none" spc="0" normalizeH="0" baseline="0" noProof="0" err="1">
                <a:ln>
                  <a:noFill/>
                </a:ln>
                <a:solidFill>
                  <a:srgbClr val="2094D2"/>
                </a:solidFill>
                <a:effectLst/>
                <a:uLnTx/>
                <a:uFillTx/>
                <a:latin typeface="Calibri" panose="020F0502020204030204" pitchFamily="34" charset="0"/>
                <a:cs typeface="Times New Roman" panose="02020603050405020304" pitchFamily="18" charset="0"/>
              </a:rPr>
              <a:t>Politica </a:t>
            </a:r>
            <a:r>
              <a:rPr kumimoji="0" lang="es-ES" sz="2200" b="1" i="0" u="none" strike="noStrike" kern="0" cap="none" spc="0" normalizeH="0" baseline="0" noProof="0">
                <a:ln>
                  <a:noFill/>
                </a:ln>
                <a:solidFill>
                  <a:srgbClr val="2094D2"/>
                </a:solidFill>
                <a:effectLst/>
                <a:uLnTx/>
                <a:uFillTx/>
                <a:latin typeface="Calibri" panose="020F0502020204030204" pitchFamily="34" charset="0"/>
                <a:cs typeface="Times New Roman" panose="02020603050405020304" pitchFamily="18" charset="0"/>
              </a:rPr>
              <a:t>e </a:t>
            </a:r>
            <a:r>
              <a:rPr kumimoji="0" lang="es-ES" sz="2200" b="1" i="0" u="none" strike="noStrike" kern="0" cap="none" spc="0" normalizeH="0" baseline="0" noProof="0" err="1">
                <a:ln>
                  <a:noFill/>
                </a:ln>
                <a:solidFill>
                  <a:srgbClr val="2094D2"/>
                </a:solidFill>
                <a:effectLst/>
                <a:uLnTx/>
                <a:uFillTx/>
                <a:latin typeface="Calibri" panose="020F0502020204030204" pitchFamily="34" charset="0"/>
                <a:cs typeface="Times New Roman" panose="02020603050405020304" pitchFamily="18" charset="0"/>
              </a:rPr>
              <a:t>legislazione</a:t>
            </a:r>
            <a:endParaRPr kumimoji="0" lang="es-ES" sz="2200" b="1" i="0" u="none" strike="noStrike" kern="0" cap="none" spc="0" normalizeH="0" baseline="0" noProof="0">
              <a:ln>
                <a:noFill/>
              </a:ln>
              <a:solidFill>
                <a:srgbClr val="2094D2"/>
              </a:solidFill>
              <a:effectLst/>
              <a:uLnTx/>
              <a:uFillTx/>
              <a:latin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600"/>
              </a:spcAft>
              <a:buClrTx/>
              <a:buSzPts val="1000"/>
              <a:buFontTx/>
              <a:buNone/>
              <a:tabLst>
                <a:tab pos="457200" algn="l"/>
              </a:tabLst>
              <a:defRPr/>
            </a:pPr>
            <a:r>
              <a:rPr kumimoji="0" lang="es-ES" sz="1800" b="0" i="0" u="none" strike="noStrike" kern="0" cap="none" spc="0" normalizeH="0" baseline="0" noProof="0">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hlinkClick r:id="rId3"/>
              </a:rPr>
              <a:t>Ley de Prevención de Pérdidas y Desperdicio Alimentario (Legge </a:t>
            </a:r>
            <a:r>
              <a:rPr kumimoji="0" lang="es-ES" sz="1800" b="0" i="0" u="none" strike="noStrike" kern="0" cap="none" spc="0" normalizeH="0" baseline="0" noProof="0" err="1">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hlinkClick r:id="rId3"/>
              </a:rPr>
              <a:t>per</a:t>
            </a:r>
            <a:r>
              <a:rPr kumimoji="0" lang="es-ES" sz="1800" b="0" i="0" u="none" strike="noStrike" kern="0" cap="none" spc="0" normalizeH="0" baseline="0" noProof="0">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hlinkClick r:id="rId3"/>
              </a:rPr>
              <a:t> </a:t>
            </a:r>
            <a:r>
              <a:rPr kumimoji="0" lang="es-ES" sz="1800" b="0" i="0" u="none" strike="noStrike" kern="0" cap="none" spc="0" normalizeH="0" baseline="0" noProof="0" err="1">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hlinkClick r:id="rId3"/>
              </a:rPr>
              <a:t>la</a:t>
            </a:r>
            <a:r>
              <a:rPr kumimoji="0" lang="es-ES" sz="1800" b="0" i="0" u="none" strike="noStrike" kern="0" cap="none" spc="0" normalizeH="0" baseline="0" noProof="0">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hlinkClick r:id="rId3"/>
              </a:rPr>
              <a:t> prevenzione </a:t>
            </a:r>
            <a:r>
              <a:rPr kumimoji="0" lang="es-ES" sz="1800" b="0" i="0" u="none" strike="noStrike" kern="0" cap="none" spc="0" normalizeH="0" baseline="0" noProof="0" err="1">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hlinkClick r:id="rId3"/>
              </a:rPr>
              <a:t>delle perdite </a:t>
            </a:r>
            <a:r>
              <a:rPr kumimoji="0" lang="es-ES" sz="1800" b="0" i="0" u="none" strike="noStrike" kern="0" cap="none" spc="0" normalizeH="0" baseline="0" noProof="0">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hlinkClick r:id="rId3"/>
              </a:rPr>
              <a:t>e degli </a:t>
            </a:r>
            <a:r>
              <a:rPr kumimoji="0" lang="es-ES" sz="1800" b="0" i="0" u="none" strike="noStrike" kern="0" cap="none" spc="0" normalizeH="0" baseline="0" noProof="0" err="1">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hlinkClick r:id="rId3"/>
              </a:rPr>
              <a:t>sprechi </a:t>
            </a:r>
            <a:r>
              <a:rPr kumimoji="0" lang="es-ES" sz="1800" b="0" i="0" u="none" strike="noStrike" kern="0" cap="none" spc="0" normalizeH="0" baseline="0" noProof="0">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hlinkClick r:id="rId3"/>
              </a:rPr>
              <a:t>alimentari): </a:t>
            </a:r>
            <a:r>
              <a:rPr kumimoji="0" lang="en-US" sz="2000" b="0" i="0" u="none" strike="noStrike" kern="0" cap="none" spc="-10" normalizeH="0" baseline="0" noProof="0">
                <a:ln>
                  <a:noFill/>
                </a:ln>
                <a:solidFill>
                  <a:srgbClr val="09465E"/>
                </a:solidFill>
                <a:effectLst/>
                <a:uLnTx/>
                <a:uFillTx/>
                <a:latin typeface="Calibri" panose="020F0502020204030204"/>
                <a:cs typeface="Calibri"/>
              </a:rPr>
              <a:t>Emanata in Spagna, questa legge obbliga le aziende a donare le eccedenze alimentari e ad attuare misure per ridurre al minimo gli sprechi.</a:t>
            </a:r>
          </a:p>
          <a:p>
            <a:pPr marL="0" marR="0" lvl="0" indent="0" defTabSz="914400" eaLnBrk="1" fontAlgn="auto" latinLnBrk="0" hangingPunct="1">
              <a:lnSpc>
                <a:spcPct val="100000"/>
              </a:lnSpc>
              <a:spcBef>
                <a:spcPts val="0"/>
              </a:spcBef>
              <a:spcAft>
                <a:spcPts val="600"/>
              </a:spcAft>
              <a:buClrTx/>
              <a:buSzPts val="1000"/>
              <a:buFontTx/>
              <a:buNone/>
              <a:tabLst>
                <a:tab pos="457200" algn="l"/>
              </a:tabLst>
              <a:defRPr/>
            </a:pPr>
            <a:r>
              <a:rPr kumimoji="0" lang="es-ES" sz="2200" b="1" i="0" u="none" strike="noStrike" kern="0" cap="none" spc="0" normalizeH="0" baseline="0" noProof="0" err="1">
                <a:ln>
                  <a:noFill/>
                </a:ln>
                <a:solidFill>
                  <a:srgbClr val="2094D2"/>
                </a:solidFill>
                <a:effectLst/>
                <a:uLnTx/>
                <a:uFillTx/>
                <a:latin typeface="Calibri" panose="020F0502020204030204" pitchFamily="34" charset="0"/>
                <a:cs typeface="Times New Roman" panose="02020603050405020304" pitchFamily="18" charset="0"/>
              </a:rPr>
              <a:t>Ricerca </a:t>
            </a:r>
            <a:r>
              <a:rPr kumimoji="0" lang="es-ES" sz="2200" b="1" i="0" u="none" strike="noStrike" kern="0" cap="none" spc="0" normalizeH="0" baseline="0" noProof="0">
                <a:ln>
                  <a:noFill/>
                </a:ln>
                <a:solidFill>
                  <a:srgbClr val="2094D2"/>
                </a:solidFill>
                <a:effectLst/>
                <a:uLnTx/>
                <a:uFillTx/>
                <a:latin typeface="Calibri" panose="020F0502020204030204" pitchFamily="34" charset="0"/>
                <a:cs typeface="Times New Roman" panose="02020603050405020304" pitchFamily="18" charset="0"/>
              </a:rPr>
              <a:t>e </a:t>
            </a:r>
            <a:r>
              <a:rPr kumimoji="0" lang="es-ES" sz="2200" b="1" i="0" u="none" strike="noStrike" kern="0" cap="none" spc="0" normalizeH="0" baseline="0" noProof="0" err="1">
                <a:ln>
                  <a:noFill/>
                </a:ln>
                <a:solidFill>
                  <a:srgbClr val="2094D2"/>
                </a:solidFill>
                <a:effectLst/>
                <a:uLnTx/>
                <a:uFillTx/>
                <a:latin typeface="Calibri" panose="020F0502020204030204" pitchFamily="34" charset="0"/>
                <a:cs typeface="Times New Roman" panose="02020603050405020304" pitchFamily="18" charset="0"/>
              </a:rPr>
              <a:t>innovazione</a:t>
            </a:r>
            <a:endParaRPr kumimoji="0" lang="es-ES" sz="2200" b="1" i="0" u="none" strike="noStrike" kern="0" cap="none" spc="0" normalizeH="0" baseline="0" noProof="0">
              <a:ln>
                <a:noFill/>
              </a:ln>
              <a:solidFill>
                <a:srgbClr val="2094D2"/>
              </a:solidFill>
              <a:effectLst/>
              <a:uLnTx/>
              <a:uFillTx/>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10" normalizeH="0" baseline="0" noProof="0">
                <a:ln>
                  <a:noFill/>
                </a:ln>
                <a:solidFill>
                  <a:srgbClr val="09465E"/>
                </a:solidFill>
                <a:effectLst/>
                <a:uLnTx/>
                <a:uFillTx/>
                <a:latin typeface="Calibri" panose="020F0502020204030204"/>
                <a:cs typeface="Calibri"/>
              </a:rPr>
              <a:t>I sistemi e le app di inventario basati sull'intelligenza artificiale aiutano le aziende a prevedere la domanda con maggiore precisione, riducendo la sovrapproduzione e gli sprechi: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10" normalizeH="0" baseline="0" noProof="0">
                <a:ln>
                  <a:noFill/>
                </a:ln>
                <a:solidFill>
                  <a:srgbClr val="09465E"/>
                </a:solidFill>
                <a:effectLst/>
                <a:uLnTx/>
                <a:uFillTx/>
                <a:latin typeface="Calibri" panose="020F0502020204030204"/>
                <a:cs typeface="Calibri"/>
              </a:rPr>
              <a:t>Piattaforma di prezzi AI </a:t>
            </a:r>
            <a:r>
              <a:rPr kumimoji="0" lang="en-US" sz="2000" b="0" i="0" u="none" strike="noStrike" kern="0" cap="none" spc="0" normalizeH="0" baseline="0" noProof="0">
                <a:ln>
                  <a:noFill/>
                </a:ln>
                <a:solidFill>
                  <a:srgbClr val="002060"/>
                </a:solidFill>
                <a:effectLst/>
                <a:uLnTx/>
                <a:uFillTx/>
                <a:latin typeface="Calibri" panose="020F0502020204030204"/>
                <a:hlinkClick r:id="rId4">
                  <a:extLst>
                    <a:ext uri="{A12FA001-AC4F-418D-AE19-62706E023703}">
                      <ahyp:hlinkClr xmlns:ahyp="http://schemas.microsoft.com/office/drawing/2018/hyperlinkcolor" val="tx"/>
                    </a:ext>
                  </a:extLst>
                </a:hlinkClick>
              </a:rPr>
              <a:t>senza sprechi </a:t>
            </a:r>
            <a:r>
              <a:rPr kumimoji="0" lang="en-US" sz="2000" b="0" i="0" u="none" strike="noStrike" kern="0" cap="none" spc="-10" normalizeH="0" baseline="0" noProof="0">
                <a:ln>
                  <a:noFill/>
                </a:ln>
                <a:solidFill>
                  <a:srgbClr val="09465E"/>
                </a:solidFill>
                <a:effectLst/>
                <a:uLnTx/>
                <a:uFillTx/>
                <a:latin typeface="Calibri" panose="020F0502020204030204"/>
                <a:cs typeface="Calibri"/>
              </a:rPr>
              <a:t>per i supermercati; regola dinamicamente i prezzi in base alle date di scadenza.</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10" normalizeH="0" baseline="0" noProof="0">
              <a:ln>
                <a:noFill/>
              </a:ln>
              <a:solidFill>
                <a:srgbClr val="09465E"/>
              </a:solidFill>
              <a:effectLst/>
              <a:uLnTx/>
              <a:uFillTx/>
              <a:latin typeface="Calibri" panose="020F0502020204030204"/>
              <a:cs typeface="Calibri"/>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2000" b="0" i="0" u="none" strike="noStrike" kern="0" cap="none" spc="0" normalizeH="0" baseline="0" noProof="0" err="1">
                <a:ln>
                  <a:noFill/>
                </a:ln>
                <a:solidFill>
                  <a:srgbClr val="002060"/>
                </a:solidFill>
                <a:effectLst/>
                <a:uLnTx/>
                <a:uFillTx/>
                <a:latin typeface="Calibri" panose="020F0502020204030204"/>
                <a:hlinkClick r:id="rId5"/>
              </a:rPr>
              <a:t>FoodCloud </a:t>
            </a:r>
            <a:r>
              <a:rPr kumimoji="0" lang="es-ES" sz="2000" b="0" i="0" u="none" strike="noStrike" kern="0" cap="none" spc="0" normalizeH="0" baseline="0" noProof="0">
                <a:ln>
                  <a:noFill/>
                </a:ln>
                <a:solidFill>
                  <a:srgbClr val="002060"/>
                </a:solidFill>
                <a:effectLst/>
                <a:uLnTx/>
                <a:uFillTx/>
                <a:latin typeface="Calibri" panose="020F0502020204030204"/>
                <a:hlinkClick r:id="rId5"/>
              </a:rPr>
              <a:t>&amp; KPMG AI </a:t>
            </a:r>
            <a:r>
              <a:rPr kumimoji="0" lang="es-ES" sz="2000" b="0" i="0" u="none" strike="noStrike" kern="0" cap="none" spc="0" normalizeH="0" baseline="0" noProof="0" err="1">
                <a:ln>
                  <a:noFill/>
                </a:ln>
                <a:solidFill>
                  <a:srgbClr val="002060"/>
                </a:solidFill>
                <a:effectLst/>
                <a:uLnTx/>
                <a:uFillTx/>
                <a:latin typeface="Calibri" panose="020F0502020204030204"/>
                <a:hlinkClick r:id="rId5"/>
              </a:rPr>
              <a:t>Labs </a:t>
            </a:r>
            <a:r>
              <a:rPr kumimoji="0" lang="es-ES" altLang="es-ES" sz="2000" b="0" i="0" u="none" strike="noStrike" kern="0" cap="none" spc="-10" normalizeH="0" baseline="0" noProof="0" err="1">
                <a:ln>
                  <a:noFill/>
                </a:ln>
                <a:solidFill>
                  <a:srgbClr val="09465E"/>
                </a:solidFill>
                <a:effectLst/>
                <a:uLnTx/>
                <a:uFillTx/>
                <a:latin typeface="Calibri" panose="020F0502020204030204"/>
                <a:cs typeface="Calibri"/>
              </a:rPr>
              <a:t>L'organizzazione non profit irlandese utilizza l</a:t>
            </a:r>
            <a:r>
              <a:rPr kumimoji="0" lang="es-ES" altLang="es-ES" sz="2000" b="0" i="0" u="none" strike="noStrike" kern="0" cap="none" spc="-10" normalizeH="0" baseline="0" noProof="0">
                <a:ln>
                  <a:noFill/>
                </a:ln>
                <a:solidFill>
                  <a:srgbClr val="09465E"/>
                </a:solidFill>
                <a:effectLst/>
                <a:uLnTx/>
                <a:uFillTx/>
                <a:latin typeface="Calibri" panose="020F0502020204030204"/>
                <a:cs typeface="Calibri"/>
              </a:rPr>
              <a:t>'intelligenza artificiale </a:t>
            </a:r>
            <a:r>
              <a:rPr kumimoji="0" lang="es-ES" altLang="es-ES" sz="2000" b="0" i="0" u="none" strike="noStrike" kern="0" cap="none" spc="-10" normalizeH="0" baseline="0" noProof="0" err="1">
                <a:ln>
                  <a:noFill/>
                </a:ln>
                <a:solidFill>
                  <a:srgbClr val="09465E"/>
                </a:solidFill>
                <a:effectLst/>
                <a:uLnTx/>
                <a:uFillTx/>
                <a:latin typeface="Calibri" panose="020F0502020204030204"/>
                <a:cs typeface="Calibri"/>
              </a:rPr>
              <a:t>per </a:t>
            </a:r>
            <a:r>
              <a:rPr kumimoji="0" lang="es-ES" altLang="es-ES" sz="2000" b="0" i="0" u="none" strike="noStrike" kern="0" cap="none" spc="-10" normalizeH="0" baseline="0" noProof="0">
                <a:ln>
                  <a:noFill/>
                </a:ln>
                <a:solidFill>
                  <a:srgbClr val="09465E"/>
                </a:solidFill>
                <a:effectLst/>
                <a:uLnTx/>
                <a:uFillTx/>
                <a:latin typeface="Calibri" panose="020F0502020204030204"/>
                <a:cs typeface="Calibri"/>
              </a:rPr>
              <a:t>abbinare le eccedenze </a:t>
            </a:r>
            <a:r>
              <a:rPr kumimoji="0" lang="es-ES" altLang="es-ES" sz="2000" b="0" i="0" u="none" strike="noStrike" kern="0" cap="none" spc="-10" normalizeH="0" baseline="0" noProof="0" err="1">
                <a:ln>
                  <a:noFill/>
                </a:ln>
                <a:solidFill>
                  <a:srgbClr val="09465E"/>
                </a:solidFill>
                <a:effectLst/>
                <a:uLnTx/>
                <a:uFillTx/>
                <a:latin typeface="Calibri" panose="020F0502020204030204"/>
                <a:cs typeface="Calibri"/>
              </a:rPr>
              <a:t>alimentari agli enti di beneficenza</a:t>
            </a:r>
            <a:r>
              <a:rPr kumimoji="0" lang="es-ES" altLang="es-ES" sz="2000" b="0" i="0" u="none" strike="noStrike" kern="0" cap="none" spc="-10" normalizeH="0" baseline="0" noProof="0">
                <a:ln>
                  <a:noFill/>
                </a:ln>
                <a:solidFill>
                  <a:srgbClr val="09465E"/>
                </a:solidFill>
                <a:effectLst/>
                <a:uLnTx/>
                <a:uFillTx/>
                <a:latin typeface="Calibri" panose="020F0502020204030204"/>
                <a:cs typeface="Calibri"/>
              </a:rPr>
              <a:t>; il </a:t>
            </a:r>
            <a:r>
              <a:rPr kumimoji="0" lang="es-ES" altLang="es-ES" sz="2000" b="0" i="0" u="none" strike="noStrike" kern="0" cap="none" spc="-10" normalizeH="0" baseline="0" noProof="0" err="1">
                <a:ln>
                  <a:noFill/>
                </a:ln>
                <a:solidFill>
                  <a:srgbClr val="09465E"/>
                </a:solidFill>
                <a:effectLst/>
                <a:uLnTx/>
                <a:uFillTx/>
                <a:latin typeface="Calibri" panose="020F0502020204030204"/>
                <a:cs typeface="Calibri"/>
              </a:rPr>
              <a:t>motore </a:t>
            </a:r>
            <a:r>
              <a:rPr kumimoji="0" lang="es-ES" altLang="es-ES" sz="2000" b="0" i="0" u="none" strike="noStrike" kern="0" cap="none" spc="-10" normalizeH="0" baseline="0" noProof="0">
                <a:ln>
                  <a:noFill/>
                </a:ln>
                <a:solidFill>
                  <a:srgbClr val="09465E"/>
                </a:solidFill>
                <a:effectLst/>
                <a:uLnTx/>
                <a:uFillTx/>
                <a:latin typeface="Calibri" panose="020F0502020204030204"/>
                <a:cs typeface="Calibri"/>
              </a:rPr>
              <a:t>dell'intelligenza artificiale </a:t>
            </a:r>
            <a:r>
              <a:rPr kumimoji="0" lang="es-ES" altLang="es-ES" sz="2000" b="0" i="0" u="none" strike="noStrike" kern="0" cap="none" spc="-10" normalizeH="0" baseline="0" noProof="0" err="1">
                <a:ln>
                  <a:noFill/>
                </a:ln>
                <a:solidFill>
                  <a:srgbClr val="09465E"/>
                </a:solidFill>
                <a:effectLst/>
                <a:uLnTx/>
                <a:uFillTx/>
                <a:latin typeface="Calibri" panose="020F0502020204030204"/>
                <a:cs typeface="Calibri"/>
              </a:rPr>
              <a:t>consiglia i percorsi </a:t>
            </a:r>
            <a:r>
              <a:rPr kumimoji="0" lang="es-ES" altLang="es-ES" sz="2000" b="0" i="0" u="none" strike="noStrike" kern="0" cap="none" spc="-10" normalizeH="0" baseline="0" noProof="0">
                <a:ln>
                  <a:noFill/>
                </a:ln>
                <a:solidFill>
                  <a:srgbClr val="09465E"/>
                </a:solidFill>
                <a:effectLst/>
                <a:uLnTx/>
                <a:uFillTx/>
                <a:latin typeface="Calibri" panose="020F0502020204030204"/>
                <a:cs typeface="Calibri"/>
              </a:rPr>
              <a:t>e le tempistiche </a:t>
            </a:r>
            <a:r>
              <a:rPr kumimoji="0" lang="es-ES" altLang="es-ES" sz="2000" b="0" i="0" u="none" strike="noStrike" kern="0" cap="none" spc="-10" normalizeH="0" baseline="0" noProof="0" err="1">
                <a:ln>
                  <a:noFill/>
                </a:ln>
                <a:solidFill>
                  <a:srgbClr val="09465E"/>
                </a:solidFill>
                <a:effectLst/>
                <a:uLnTx/>
                <a:uFillTx/>
                <a:latin typeface="Calibri" panose="020F0502020204030204"/>
                <a:cs typeface="Calibri"/>
              </a:rPr>
              <a:t>migliori</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10" normalizeH="0" baseline="0" noProof="0">
              <a:ln>
                <a:noFill/>
              </a:ln>
              <a:solidFill>
                <a:srgbClr val="09465E"/>
              </a:solidFill>
              <a:effectLst/>
              <a:uLnTx/>
              <a:uFillTx/>
              <a:latin typeface="Calibri" panose="020F0502020204030204"/>
              <a:cs typeface="Calibri"/>
            </a:endParaRPr>
          </a:p>
          <a:p>
            <a:pPr marL="0" marR="0" lvl="0" indent="0" defTabSz="914400" eaLnBrk="1" fontAlgn="auto" latinLnBrk="0" hangingPunct="1">
              <a:lnSpc>
                <a:spcPct val="100000"/>
              </a:lnSpc>
              <a:spcBef>
                <a:spcPts val="0"/>
              </a:spcBef>
              <a:spcAft>
                <a:spcPts val="0"/>
              </a:spcAft>
              <a:buClrTx/>
              <a:buSzPts val="1000"/>
              <a:buFontTx/>
              <a:buNone/>
              <a:tabLst>
                <a:tab pos="457200" algn="l"/>
              </a:tabLst>
              <a:defRPr/>
            </a:pPr>
            <a:endParaRPr kumimoji="0" lang="es-ES" sz="2000" b="0" i="0" u="none" strike="noStrike" kern="0" cap="none" spc="-10" normalizeH="0" baseline="0" noProof="0">
              <a:ln>
                <a:noFill/>
              </a:ln>
              <a:solidFill>
                <a:srgbClr val="09465E"/>
              </a:solidFill>
              <a:effectLst/>
              <a:uLnTx/>
              <a:uFillTx/>
              <a:latin typeface="Calibri" panose="020F0502020204030204"/>
              <a:cs typeface="Calibri"/>
            </a:endParaRPr>
          </a:p>
          <a:p>
            <a:pPr marL="0" marR="0" lvl="0" indent="0" defTabSz="914400" eaLnBrk="1" fontAlgn="auto" latinLnBrk="0" hangingPunct="1">
              <a:lnSpc>
                <a:spcPct val="115000"/>
              </a:lnSpc>
              <a:spcBef>
                <a:spcPts val="0"/>
              </a:spcBef>
              <a:spcAft>
                <a:spcPts val="800"/>
              </a:spcAft>
              <a:buClrTx/>
              <a:buSzPts val="1000"/>
              <a:buFontTx/>
              <a:buNone/>
              <a:tabLst>
                <a:tab pos="457200" algn="l"/>
              </a:tabLst>
              <a:defRPr/>
            </a:pPr>
            <a:endParaRPr kumimoji="0" lang="en-US" sz="2000" b="0" i="0" u="none" strike="noStrike" kern="0" cap="none" spc="-10" normalizeH="0" baseline="0" noProof="0">
              <a:ln>
                <a:noFill/>
              </a:ln>
              <a:solidFill>
                <a:srgbClr val="09465E"/>
              </a:solidFill>
              <a:effectLst/>
              <a:uLnTx/>
              <a:uFillTx/>
              <a:latin typeface="Calibri" panose="020F0502020204030204"/>
              <a:cs typeface="Calibri"/>
            </a:endParaRPr>
          </a:p>
          <a:p>
            <a:pPr marL="0" marR="0" lvl="0" indent="0" defTabSz="914400" eaLnBrk="1" fontAlgn="auto" latinLnBrk="0" hangingPunct="1">
              <a:lnSpc>
                <a:spcPct val="115000"/>
              </a:lnSpc>
              <a:spcBef>
                <a:spcPts val="0"/>
              </a:spcBef>
              <a:spcAft>
                <a:spcPts val="800"/>
              </a:spcAft>
              <a:buClrTx/>
              <a:buSzPts val="1000"/>
              <a:buFontTx/>
              <a:buNone/>
              <a:tabLst>
                <a:tab pos="457200" algn="l"/>
              </a:tabLst>
              <a:defRPr/>
            </a:pPr>
            <a:endParaRPr kumimoji="0" lang="es-ES" sz="2000" b="0" i="0" u="none" strike="noStrike" kern="0" cap="none" spc="-10" normalizeH="0" baseline="0" noProof="0">
              <a:ln>
                <a:noFill/>
              </a:ln>
              <a:solidFill>
                <a:srgbClr val="09465E"/>
              </a:solidFill>
              <a:effectLst/>
              <a:uLnTx/>
              <a:uFillTx/>
              <a:latin typeface="Calibri" panose="020F0502020204030204"/>
              <a:cs typeface="Calibri"/>
            </a:endParaRPr>
          </a:p>
          <a:p>
            <a:pPr marL="0" marR="0" lvl="0" indent="0" defTabSz="914400" eaLnBrk="1" fontAlgn="auto" latinLnBrk="0" hangingPunct="1">
              <a:lnSpc>
                <a:spcPct val="115000"/>
              </a:lnSpc>
              <a:spcBef>
                <a:spcPts val="0"/>
              </a:spcBef>
              <a:spcAft>
                <a:spcPts val="800"/>
              </a:spcAft>
              <a:buClrTx/>
              <a:buSzPts val="1000"/>
              <a:buFontTx/>
              <a:buNone/>
              <a:tabLst>
                <a:tab pos="457200" algn="l"/>
              </a:tabLst>
              <a:defRPr/>
            </a:pPr>
            <a:endParaRPr kumimoji="0" lang="es-ES" sz="2000" b="0" i="0" u="none" strike="noStrike" kern="100" cap="none" spc="0" normalizeH="0" baseline="0" noProof="0">
              <a:ln>
                <a:noFill/>
              </a:ln>
              <a:solidFill>
                <a:sysClr val="windowText" lastClr="000000"/>
              </a:solidFill>
              <a:effectLst/>
              <a:uLnTx/>
              <a:uFillTx/>
              <a:latin typeface="Calibri" panose="020F0502020204030204"/>
              <a:ea typeface="Aptos" panose="020B000402020202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603D428E-ABD2-7497-D286-70604DB1138E}"/>
              </a:ext>
            </a:extLst>
          </p:cNvPr>
          <p:cNvPicPr>
            <a:picLocks noChangeAspect="1"/>
          </p:cNvPicPr>
          <p:nvPr/>
        </p:nvPicPr>
        <p:blipFill>
          <a:blip r:embed="rId6"/>
          <a:stretch>
            <a:fillRect/>
          </a:stretch>
        </p:blipFill>
        <p:spPr>
          <a:xfrm>
            <a:off x="135911" y="4506333"/>
            <a:ext cx="1129172" cy="433441"/>
          </a:xfrm>
          <a:prstGeom prst="rect">
            <a:avLst/>
          </a:prstGeom>
        </p:spPr>
      </p:pic>
      <p:pic>
        <p:nvPicPr>
          <p:cNvPr id="10" name="Imagen 9">
            <a:extLst>
              <a:ext uri="{FF2B5EF4-FFF2-40B4-BE49-F238E27FC236}">
                <a16:creationId xmlns:a16="http://schemas.microsoft.com/office/drawing/2014/main" id="{AD3D2D4B-F1DB-CC3F-09DE-743F1BD0487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5657" y="5876499"/>
            <a:ext cx="1129172" cy="433440"/>
          </a:xfrm>
          <a:prstGeom prst="rect">
            <a:avLst/>
          </a:prstGeom>
        </p:spPr>
      </p:pic>
      <p:pic>
        <p:nvPicPr>
          <p:cNvPr id="3" name="Imagen 2">
            <a:extLst>
              <a:ext uri="{FF2B5EF4-FFF2-40B4-BE49-F238E27FC236}">
                <a16:creationId xmlns:a16="http://schemas.microsoft.com/office/drawing/2014/main" id="{E78B99AC-B610-B3B6-1B9E-574CD7C4E216}"/>
              </a:ext>
            </a:extLst>
          </p:cNvPr>
          <p:cNvPicPr>
            <a:picLocks noChangeAspect="1"/>
          </p:cNvPicPr>
          <p:nvPr/>
        </p:nvPicPr>
        <p:blipFill>
          <a:blip r:embed="rId8"/>
          <a:stretch>
            <a:fillRect/>
          </a:stretch>
        </p:blipFill>
        <p:spPr>
          <a:xfrm rot="20334553">
            <a:off x="-480185" y="2293883"/>
            <a:ext cx="1908213" cy="1908213"/>
          </a:xfrm>
          <a:prstGeom prst="rect">
            <a:avLst/>
          </a:prstGeom>
        </p:spPr>
      </p:pic>
    </p:spTree>
    <p:extLst>
      <p:ext uri="{BB962C8B-B14F-4D97-AF65-F5344CB8AC3E}">
        <p14:creationId xmlns:p14="http://schemas.microsoft.com/office/powerpoint/2010/main" val="1538106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8ADA9-7C28-F949-6666-3A24A34F6764}"/>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D737938E-9571-DB44-A432-81216E746B62}"/>
              </a:ext>
            </a:extLst>
          </p:cNvPr>
          <p:cNvSpPr txBox="1">
            <a:spLocks/>
          </p:cNvSpPr>
          <p:nvPr/>
        </p:nvSpPr>
        <p:spPr>
          <a:xfrm>
            <a:off x="226567" y="269806"/>
            <a:ext cx="12584643" cy="2215991"/>
          </a:xfrm>
          <a:prstGeom prst="rect">
            <a:avLst/>
          </a:prstGeom>
        </p:spPr>
        <p:txBody>
          <a:bodyPr wrap="square" lIns="0" tIns="0" rIns="0" bIns="0">
            <a:spAutoFit/>
          </a:bodyPr>
          <a:lstStyle>
            <a:lvl1pPr>
              <a:defRPr sz="3150" b="1" i="0">
                <a:solidFill>
                  <a:srgbClr val="09465E"/>
                </a:solidFill>
                <a:latin typeface="Calibri"/>
                <a:ea typeface="+mj-ea"/>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srgbClr val="09465E"/>
                </a:solidFill>
                <a:effectLst/>
                <a:uLnTx/>
                <a:uFillTx/>
                <a:latin typeface="Calibri"/>
                <a:ea typeface="+mj-ea"/>
                <a:cs typeface="Calibri"/>
              </a:rPr>
              <a:t>Diverse iniziative per la riduzione delle </a:t>
            </a:r>
            <a:r>
              <a:rPr kumimoji="0" lang="en-US" sz="3600" b="1" i="0" u="none" strike="noStrike" kern="0" cap="none" spc="-10" normalizeH="0" baseline="0" noProof="0">
                <a:ln>
                  <a:noFill/>
                </a:ln>
                <a:solidFill>
                  <a:srgbClr val="09465E"/>
                </a:solidFill>
                <a:effectLst/>
                <a:uLnTx/>
                <a:uFillTx/>
                <a:latin typeface="Calibri"/>
                <a:ea typeface="+mj-ea"/>
                <a:cs typeface="Calibri"/>
              </a:rPr>
              <a:t>eccedenze </a:t>
            </a:r>
            <a:r>
              <a:rPr kumimoji="0" lang="en-US" sz="3600" b="1" i="0" u="none" strike="noStrike" kern="0" cap="none" spc="-20" normalizeH="0" baseline="0" noProof="0">
                <a:ln>
                  <a:noFill/>
                </a:ln>
                <a:solidFill>
                  <a:srgbClr val="09465E"/>
                </a:solidFill>
                <a:effectLst/>
                <a:uLnTx/>
                <a:uFillTx/>
                <a:latin typeface="Calibri"/>
                <a:ea typeface="+mj-ea"/>
                <a:cs typeface="Calibri"/>
              </a:rPr>
              <a:t>alimentari</a:t>
            </a:r>
            <a:endParaRPr kumimoji="0" lang="es-ES" sz="2000" b="1" i="0" u="none" strike="noStrike" kern="0" cap="none" spc="0" normalizeH="0" baseline="0" noProof="0">
              <a:ln>
                <a:noFill/>
              </a:ln>
              <a:solidFill>
                <a:srgbClr val="09465E"/>
              </a:solidFill>
              <a:effectLst/>
              <a:uLnTx/>
              <a:uFillTx/>
              <a:latin typeface="Calibri"/>
              <a:ea typeface="+mj-ea"/>
              <a:cs typeface="Calibri"/>
            </a:endParaRPr>
          </a:p>
          <a:p>
            <a:pPr marL="0" marR="0" lvl="0" indent="0" defTabSz="914400" eaLnBrk="1" fontAlgn="auto" latinLnBrk="0" hangingPunct="1">
              <a:lnSpc>
                <a:spcPct val="100000"/>
              </a:lnSpc>
              <a:spcBef>
                <a:spcPts val="0"/>
              </a:spcBef>
              <a:spcAft>
                <a:spcPts val="0"/>
              </a:spcAft>
              <a:buClrTx/>
              <a:buSzTx/>
              <a:buFontTx/>
              <a:buNone/>
              <a:tabLst/>
              <a:defRPr/>
            </a:pPr>
            <a:br>
              <a:rPr kumimoji="0" lang="en-IE" sz="3600" b="1" i="0" u="none" strike="noStrike" kern="0" cap="none" spc="0" normalizeH="0" baseline="0" noProof="0">
                <a:ln>
                  <a:noFill/>
                </a:ln>
                <a:solidFill>
                  <a:srgbClr val="09465E"/>
                </a:solidFill>
                <a:effectLst/>
                <a:uLnTx/>
                <a:uFillTx/>
                <a:latin typeface="Calibri"/>
                <a:ea typeface="+mj-ea"/>
                <a:cs typeface="Calibri"/>
              </a:rPr>
            </a:br>
            <a:br>
              <a:rPr kumimoji="0" lang="es-ES" sz="3600" b="1" i="0" u="none" strike="noStrike" kern="100" cap="none" spc="0" normalizeH="0" baseline="0" noProof="0">
                <a:ln>
                  <a:noFill/>
                </a:ln>
                <a:solidFill>
                  <a:srgbClr val="002060"/>
                </a:solidFill>
                <a:effectLst/>
                <a:uLnTx/>
                <a:uFillTx/>
                <a:latin typeface="Aptos" panose="020B0004020202020204" pitchFamily="34" charset="0"/>
                <a:ea typeface="Aptos" panose="020B0004020202020204" pitchFamily="34" charset="0"/>
                <a:cs typeface="Times New Roman" panose="02020603050405020304" pitchFamily="18" charset="0"/>
              </a:rPr>
            </a:br>
            <a:endParaRPr kumimoji="0" lang="en-IE" sz="3600" b="1" i="0" u="none" strike="noStrike" kern="0" cap="none" spc="0" normalizeH="0" baseline="0" noProof="0">
              <a:ln>
                <a:noFill/>
              </a:ln>
              <a:solidFill>
                <a:srgbClr val="09465E"/>
              </a:solidFill>
              <a:effectLst/>
              <a:uLnTx/>
              <a:uFillTx/>
              <a:latin typeface="Calibri"/>
              <a:ea typeface="+mj-ea"/>
              <a:cs typeface="Calibri"/>
            </a:endParaRPr>
          </a:p>
        </p:txBody>
      </p:sp>
      <p:sp>
        <p:nvSpPr>
          <p:cNvPr id="7" name="TextBox 6">
            <a:extLst>
              <a:ext uri="{FF2B5EF4-FFF2-40B4-BE49-F238E27FC236}">
                <a16:creationId xmlns:a16="http://schemas.microsoft.com/office/drawing/2014/main" id="{1939D214-4A21-E212-21B5-0C98206DE6C5}"/>
              </a:ext>
            </a:extLst>
          </p:cNvPr>
          <p:cNvSpPr txBox="1"/>
          <p:nvPr/>
        </p:nvSpPr>
        <p:spPr>
          <a:xfrm>
            <a:off x="1318342" y="737636"/>
            <a:ext cx="10286999" cy="4645887"/>
          </a:xfrm>
          <a:prstGeom prst="rect">
            <a:avLst/>
          </a:prstGeom>
          <a:noFill/>
        </p:spPr>
        <p:txBody>
          <a:bodyPr wrap="square" lIns="91440" tIns="45720" rIns="91440" bIns="45720" anchor="t">
            <a:spAutoFit/>
          </a:bodyPr>
          <a:lstStyle/>
          <a:p>
            <a:r>
              <a:rPr lang="es-ES" sz="1925" b="1" dirty="0">
                <a:solidFill>
                  <a:srgbClr val="2094D2"/>
                </a:solidFill>
                <a:latin typeface="Calibri"/>
                <a:ea typeface="Calibri"/>
                <a:cs typeface="Times New Roman"/>
              </a:rPr>
              <a:t>Approcci all'economia circolare</a:t>
            </a:r>
          </a:p>
          <a:p>
            <a:pPr>
              <a:lnSpc>
                <a:spcPct val="115000"/>
              </a:lnSpc>
              <a:spcAft>
                <a:spcPts val="800"/>
              </a:spcAft>
              <a:buSzPts val="1000"/>
              <a:tabLst>
                <a:tab pos="457200" algn="l"/>
              </a:tabLst>
            </a:pPr>
            <a:r>
              <a:rPr lang="es-ES" sz="1925" spc="-10" dirty="0">
                <a:solidFill>
                  <a:srgbClr val="09465E"/>
                </a:solidFill>
                <a:latin typeface="Calibri" panose="020F0502020204030204"/>
                <a:cs typeface="Calibri"/>
              </a:rPr>
              <a:t>Compostaggio e riciclaggio: </a:t>
            </a:r>
            <a:r>
              <a:rPr lang="en-US" sz="1925" spc="-10" dirty="0">
                <a:solidFill>
                  <a:srgbClr val="09465E"/>
                </a:solidFill>
                <a:latin typeface="Calibri" panose="020F0502020204030204"/>
                <a:cs typeface="Calibri"/>
              </a:rPr>
              <a:t>Gli </a:t>
            </a:r>
            <a:r>
              <a:rPr lang="en-US" sz="1925" spc="-10" dirty="0" err="1">
                <a:solidFill>
                  <a:srgbClr val="09465E"/>
                </a:solidFill>
                <a:latin typeface="Calibri" panose="020F0502020204030204"/>
                <a:cs typeface="Calibri"/>
              </a:rPr>
              <a:t>scarti</a:t>
            </a:r>
            <a:r>
              <a:rPr lang="en-US" sz="1925" spc="-10" dirty="0">
                <a:solidFill>
                  <a:srgbClr val="09465E"/>
                </a:solidFill>
                <a:latin typeface="Calibri" panose="020F0502020204030204"/>
                <a:cs typeface="Calibri"/>
              </a:rPr>
              <a:t> </a:t>
            </a:r>
            <a:r>
              <a:rPr lang="en-US" sz="1925" spc="-10" dirty="0" err="1">
                <a:solidFill>
                  <a:srgbClr val="09465E"/>
                </a:solidFill>
                <a:latin typeface="Calibri" panose="020F0502020204030204"/>
                <a:cs typeface="Calibri"/>
              </a:rPr>
              <a:t>alimentari</a:t>
            </a:r>
            <a:r>
              <a:rPr lang="en-US" sz="1925" spc="-10" dirty="0">
                <a:solidFill>
                  <a:srgbClr val="09465E"/>
                </a:solidFill>
                <a:latin typeface="Calibri" panose="020F0502020204030204"/>
                <a:cs typeface="Calibri"/>
              </a:rPr>
              <a:t> non </a:t>
            </a:r>
            <a:r>
              <a:rPr lang="en-US" sz="1925" spc="-10" dirty="0" err="1">
                <a:solidFill>
                  <a:srgbClr val="09465E"/>
                </a:solidFill>
                <a:latin typeface="Calibri" panose="020F0502020204030204"/>
                <a:cs typeface="Calibri"/>
              </a:rPr>
              <a:t>adatti</a:t>
            </a:r>
            <a:r>
              <a:rPr lang="en-US" sz="1925" spc="-10" dirty="0">
                <a:solidFill>
                  <a:srgbClr val="09465E"/>
                </a:solidFill>
                <a:latin typeface="Calibri" panose="020F0502020204030204"/>
                <a:cs typeface="Calibri"/>
              </a:rPr>
              <a:t> al </a:t>
            </a:r>
            <a:r>
              <a:rPr lang="en-US" sz="1925" spc="-10" dirty="0" err="1">
                <a:solidFill>
                  <a:srgbClr val="09465E"/>
                </a:solidFill>
                <a:latin typeface="Calibri" panose="020F0502020204030204"/>
                <a:cs typeface="Calibri"/>
              </a:rPr>
              <a:t>consumo</a:t>
            </a:r>
            <a:r>
              <a:rPr lang="en-US" sz="1925" spc="-10" dirty="0">
                <a:solidFill>
                  <a:srgbClr val="09465E"/>
                </a:solidFill>
                <a:latin typeface="Calibri" panose="020F0502020204030204"/>
                <a:cs typeface="Calibri"/>
              </a:rPr>
              <a:t> </a:t>
            </a:r>
            <a:r>
              <a:rPr lang="en-US" sz="1925" spc="-10" dirty="0" err="1">
                <a:solidFill>
                  <a:srgbClr val="09465E"/>
                </a:solidFill>
                <a:latin typeface="Calibri" panose="020F0502020204030204"/>
                <a:cs typeface="Calibri"/>
              </a:rPr>
              <a:t>vengono</a:t>
            </a:r>
            <a:r>
              <a:rPr lang="en-US" sz="1925" spc="-10" dirty="0">
                <a:solidFill>
                  <a:srgbClr val="09465E"/>
                </a:solidFill>
                <a:latin typeface="Calibri" panose="020F0502020204030204"/>
                <a:cs typeface="Calibri"/>
              </a:rPr>
              <a:t> </a:t>
            </a:r>
            <a:r>
              <a:rPr lang="en-US" sz="1925" spc="-10" dirty="0" err="1">
                <a:solidFill>
                  <a:srgbClr val="09465E"/>
                </a:solidFill>
                <a:latin typeface="Calibri" panose="020F0502020204030204"/>
                <a:cs typeface="Calibri"/>
              </a:rPr>
              <a:t>spesso</a:t>
            </a:r>
            <a:r>
              <a:rPr lang="en-US" sz="1925" spc="-10" dirty="0">
                <a:solidFill>
                  <a:srgbClr val="09465E"/>
                </a:solidFill>
                <a:latin typeface="Calibri" panose="020F0502020204030204"/>
                <a:cs typeface="Calibri"/>
              </a:rPr>
              <a:t> </a:t>
            </a:r>
            <a:r>
              <a:rPr lang="en-US" sz="1925" spc="-10" dirty="0" err="1">
                <a:solidFill>
                  <a:srgbClr val="09465E"/>
                </a:solidFill>
                <a:latin typeface="Calibri" panose="020F0502020204030204"/>
                <a:cs typeface="Calibri"/>
              </a:rPr>
              <a:t>reindirizzati</a:t>
            </a:r>
            <a:r>
              <a:rPr lang="en-US" sz="1925" spc="-10" dirty="0">
                <a:solidFill>
                  <a:srgbClr val="09465E"/>
                </a:solidFill>
                <a:latin typeface="Calibri" panose="020F0502020204030204"/>
                <a:cs typeface="Calibri"/>
              </a:rPr>
              <a:t> per </a:t>
            </a:r>
            <a:r>
              <a:rPr lang="en-US" sz="1925" spc="-10" dirty="0" err="1">
                <a:solidFill>
                  <a:srgbClr val="09465E"/>
                </a:solidFill>
                <a:latin typeface="Calibri" panose="020F0502020204030204"/>
                <a:cs typeface="Calibri"/>
              </a:rPr>
              <a:t>l'alimentazione</a:t>
            </a:r>
            <a:r>
              <a:rPr lang="en-US" sz="1925" spc="-10" dirty="0">
                <a:solidFill>
                  <a:srgbClr val="09465E"/>
                </a:solidFill>
                <a:latin typeface="Calibri" panose="020F0502020204030204"/>
                <a:cs typeface="Calibri"/>
              </a:rPr>
              <a:t> </a:t>
            </a:r>
            <a:r>
              <a:rPr lang="en-US" sz="1925" spc="-10" dirty="0" err="1">
                <a:solidFill>
                  <a:srgbClr val="09465E"/>
                </a:solidFill>
                <a:latin typeface="Calibri" panose="020F0502020204030204"/>
                <a:cs typeface="Calibri"/>
              </a:rPr>
              <a:t>animale</a:t>
            </a:r>
            <a:r>
              <a:rPr lang="en-US" sz="1925" spc="-10" dirty="0">
                <a:solidFill>
                  <a:srgbClr val="09465E"/>
                </a:solidFill>
                <a:latin typeface="Calibri" panose="020F0502020204030204"/>
                <a:cs typeface="Calibri"/>
              </a:rPr>
              <a:t>, </a:t>
            </a:r>
            <a:r>
              <a:rPr lang="en-US" sz="1925" spc="-10" dirty="0" err="1">
                <a:solidFill>
                  <a:srgbClr val="09465E"/>
                </a:solidFill>
                <a:latin typeface="Calibri" panose="020F0502020204030204"/>
                <a:cs typeface="Calibri"/>
              </a:rPr>
              <a:t>reimpiegati</a:t>
            </a:r>
            <a:r>
              <a:rPr lang="en-US" sz="1925" spc="-10" dirty="0">
                <a:solidFill>
                  <a:srgbClr val="09465E"/>
                </a:solidFill>
                <a:latin typeface="Calibri" panose="020F0502020204030204"/>
                <a:cs typeface="Calibri"/>
              </a:rPr>
              <a:t> in </a:t>
            </a:r>
            <a:r>
              <a:rPr lang="en-US" sz="1925" spc="-10" dirty="0" err="1">
                <a:solidFill>
                  <a:srgbClr val="09465E"/>
                </a:solidFill>
                <a:latin typeface="Calibri" panose="020F0502020204030204"/>
                <a:cs typeface="Calibri"/>
              </a:rPr>
              <a:t>prodotti</a:t>
            </a:r>
            <a:r>
              <a:rPr lang="en-US" sz="1925" spc="-10" dirty="0">
                <a:solidFill>
                  <a:srgbClr val="09465E"/>
                </a:solidFill>
                <a:latin typeface="Calibri" panose="020F0502020204030204"/>
                <a:cs typeface="Calibri"/>
              </a:rPr>
              <a:t> non </a:t>
            </a:r>
            <a:r>
              <a:rPr lang="en-US" sz="1925" spc="-10" dirty="0" err="1">
                <a:solidFill>
                  <a:srgbClr val="09465E"/>
                </a:solidFill>
                <a:latin typeface="Calibri" panose="020F0502020204030204"/>
                <a:cs typeface="Calibri"/>
              </a:rPr>
              <a:t>commestibili</a:t>
            </a:r>
            <a:r>
              <a:rPr lang="en-US" sz="1925" spc="-10" dirty="0">
                <a:solidFill>
                  <a:srgbClr val="09465E"/>
                </a:solidFill>
                <a:latin typeface="Calibri" panose="020F0502020204030204"/>
                <a:cs typeface="Calibri"/>
              </a:rPr>
              <a:t>, </a:t>
            </a:r>
            <a:r>
              <a:rPr lang="en-US" sz="1925" spc="-10" dirty="0" err="1">
                <a:solidFill>
                  <a:srgbClr val="09465E"/>
                </a:solidFill>
                <a:latin typeface="Calibri" panose="020F0502020204030204"/>
                <a:cs typeface="Calibri"/>
              </a:rPr>
              <a:t>nel</a:t>
            </a:r>
            <a:r>
              <a:rPr lang="en-US" sz="1925" spc="-10" dirty="0">
                <a:solidFill>
                  <a:srgbClr val="09465E"/>
                </a:solidFill>
                <a:latin typeface="Calibri" panose="020F0502020204030204"/>
                <a:cs typeface="Calibri"/>
              </a:rPr>
              <a:t> </a:t>
            </a:r>
            <a:r>
              <a:rPr lang="en-US" sz="1925" spc="-10" dirty="0" err="1">
                <a:solidFill>
                  <a:srgbClr val="09465E"/>
                </a:solidFill>
                <a:latin typeface="Calibri" panose="020F0502020204030204"/>
                <a:cs typeface="Calibri"/>
              </a:rPr>
              <a:t>compostaggio</a:t>
            </a:r>
            <a:r>
              <a:rPr lang="en-US" sz="1925" spc="-10" dirty="0">
                <a:solidFill>
                  <a:srgbClr val="09465E"/>
                </a:solidFill>
                <a:latin typeface="Calibri" panose="020F0502020204030204"/>
                <a:cs typeface="Calibri"/>
              </a:rPr>
              <a:t> o </a:t>
            </a:r>
            <a:r>
              <a:rPr lang="en-US" sz="1925" spc="-10" dirty="0" err="1">
                <a:solidFill>
                  <a:srgbClr val="09465E"/>
                </a:solidFill>
                <a:latin typeface="Calibri" panose="020F0502020204030204"/>
                <a:cs typeface="Calibri"/>
              </a:rPr>
              <a:t>nella</a:t>
            </a:r>
            <a:r>
              <a:rPr lang="en-US" sz="1925" spc="-10" dirty="0">
                <a:solidFill>
                  <a:srgbClr val="09465E"/>
                </a:solidFill>
                <a:latin typeface="Calibri" panose="020F0502020204030204"/>
                <a:cs typeface="Calibri"/>
              </a:rPr>
              <a:t> </a:t>
            </a:r>
            <a:r>
              <a:rPr lang="en-US" sz="1925" spc="-10" dirty="0" err="1">
                <a:solidFill>
                  <a:srgbClr val="09465E"/>
                </a:solidFill>
                <a:latin typeface="Calibri" panose="020F0502020204030204"/>
                <a:cs typeface="Calibri"/>
              </a:rPr>
              <a:t>produzione</a:t>
            </a:r>
            <a:r>
              <a:rPr lang="en-US" sz="1925" spc="-10" dirty="0">
                <a:solidFill>
                  <a:srgbClr val="09465E"/>
                </a:solidFill>
                <a:latin typeface="Calibri" panose="020F0502020204030204"/>
                <a:cs typeface="Calibri"/>
              </a:rPr>
              <a:t> di biogas, </a:t>
            </a:r>
            <a:r>
              <a:rPr lang="en-US" sz="1925" spc="-10" dirty="0" err="1">
                <a:solidFill>
                  <a:srgbClr val="09465E"/>
                </a:solidFill>
                <a:latin typeface="Calibri" panose="020F0502020204030204"/>
                <a:cs typeface="Calibri"/>
              </a:rPr>
              <a:t>promuovendo</a:t>
            </a:r>
            <a:r>
              <a:rPr lang="en-US" sz="1925" spc="-10" dirty="0">
                <a:solidFill>
                  <a:srgbClr val="09465E"/>
                </a:solidFill>
                <a:latin typeface="Calibri" panose="020F0502020204030204"/>
                <a:cs typeface="Calibri"/>
              </a:rPr>
              <a:t> </a:t>
            </a:r>
            <a:r>
              <a:rPr lang="en-US" sz="1925" spc="-10" dirty="0" err="1">
                <a:solidFill>
                  <a:srgbClr val="09465E"/>
                </a:solidFill>
                <a:latin typeface="Calibri" panose="020F0502020204030204"/>
                <a:cs typeface="Calibri"/>
              </a:rPr>
              <a:t>pratiche</a:t>
            </a:r>
            <a:r>
              <a:rPr lang="en-US" sz="1925" spc="-10" dirty="0">
                <a:solidFill>
                  <a:srgbClr val="09465E"/>
                </a:solidFill>
                <a:latin typeface="Calibri" panose="020F0502020204030204"/>
                <a:cs typeface="Calibri"/>
              </a:rPr>
              <a:t> di </a:t>
            </a:r>
            <a:r>
              <a:rPr lang="en-US" sz="1925" spc="-10" dirty="0" err="1">
                <a:solidFill>
                  <a:srgbClr val="09465E"/>
                </a:solidFill>
                <a:latin typeface="Calibri" panose="020F0502020204030204"/>
                <a:cs typeface="Calibri"/>
              </a:rPr>
              <a:t>economia</a:t>
            </a:r>
            <a:r>
              <a:rPr lang="en-US" sz="1925" spc="-10" dirty="0">
                <a:solidFill>
                  <a:srgbClr val="09465E"/>
                </a:solidFill>
                <a:latin typeface="Calibri" panose="020F0502020204030204"/>
                <a:cs typeface="Calibri"/>
              </a:rPr>
              <a:t> </a:t>
            </a:r>
            <a:r>
              <a:rPr lang="en-US" sz="1925" spc="-10" dirty="0" err="1">
                <a:solidFill>
                  <a:srgbClr val="09465E"/>
                </a:solidFill>
                <a:latin typeface="Calibri" panose="020F0502020204030204"/>
                <a:cs typeface="Calibri"/>
              </a:rPr>
              <a:t>circolare</a:t>
            </a:r>
            <a:r>
              <a:rPr lang="en-US" sz="1925" spc="-10" dirty="0">
                <a:solidFill>
                  <a:srgbClr val="09465E"/>
                </a:solidFill>
                <a:latin typeface="Calibri" panose="020F0502020204030204"/>
                <a:cs typeface="Calibri"/>
              </a:rPr>
              <a:t> come quelle </a:t>
            </a:r>
            <a:r>
              <a:rPr lang="en-US" sz="1925" spc="-10" dirty="0" err="1">
                <a:solidFill>
                  <a:srgbClr val="09465E"/>
                </a:solidFill>
                <a:latin typeface="Calibri" panose="020F0502020204030204"/>
                <a:cs typeface="Calibri"/>
              </a:rPr>
              <a:t>descritte</a:t>
            </a:r>
            <a:r>
              <a:rPr lang="en-US" sz="1925" spc="-10" dirty="0">
                <a:solidFill>
                  <a:srgbClr val="09465E"/>
                </a:solidFill>
                <a:latin typeface="Calibri" panose="020F0502020204030204"/>
                <a:cs typeface="Calibri"/>
              </a:rPr>
              <a:t> </a:t>
            </a:r>
            <a:r>
              <a:rPr lang="en-US" sz="1925" spc="-10" dirty="0" err="1">
                <a:solidFill>
                  <a:srgbClr val="09465E"/>
                </a:solidFill>
                <a:latin typeface="Calibri" panose="020F0502020204030204"/>
                <a:cs typeface="Calibri"/>
              </a:rPr>
              <a:t>nel</a:t>
            </a:r>
            <a:r>
              <a:rPr lang="en-US" sz="1925" spc="-10" dirty="0">
                <a:solidFill>
                  <a:srgbClr val="09465E"/>
                </a:solidFill>
                <a:latin typeface="Calibri" panose="020F0502020204030204"/>
                <a:cs typeface="Calibri"/>
              </a:rPr>
              <a:t> nostro </a:t>
            </a:r>
            <a:r>
              <a:rPr lang="en-US" sz="1925" spc="-10" dirty="0" err="1">
                <a:solidFill>
                  <a:srgbClr val="09465E"/>
                </a:solidFill>
                <a:latin typeface="Calibri" panose="020F0502020204030204"/>
                <a:cs typeface="Calibri"/>
                <a:hlinkClick r:id="rId2">
                  <a:extLst>
                    <a:ext uri="{A12FA001-AC4F-418D-AE19-62706E023703}">
                      <ahyp:hlinkClr xmlns:ahyp="http://schemas.microsoft.com/office/drawing/2018/hyperlinkcolor" val="tx"/>
                    </a:ext>
                  </a:extLst>
                </a:hlinkClick>
              </a:rPr>
              <a:t>Compendio</a:t>
            </a:r>
            <a:r>
              <a:rPr lang="en-US" sz="1925" spc="-10" dirty="0">
                <a:solidFill>
                  <a:srgbClr val="09465E"/>
                </a:solidFill>
                <a:latin typeface="Calibri" panose="020F0502020204030204"/>
                <a:cs typeface="Calibri"/>
                <a:hlinkClick r:id="rId2">
                  <a:extLst>
                    <a:ext uri="{A12FA001-AC4F-418D-AE19-62706E023703}">
                      <ahyp:hlinkClr xmlns:ahyp="http://schemas.microsoft.com/office/drawing/2018/hyperlinkcolor" val="tx"/>
                    </a:ext>
                  </a:extLst>
                </a:hlinkClick>
              </a:rPr>
              <a:t> di </a:t>
            </a:r>
            <a:r>
              <a:rPr lang="en-US" sz="1925" spc="-10" dirty="0" err="1">
                <a:solidFill>
                  <a:srgbClr val="09465E"/>
                </a:solidFill>
                <a:latin typeface="Calibri" panose="020F0502020204030204"/>
                <a:cs typeface="Calibri"/>
                <a:hlinkClick r:id="rId2">
                  <a:extLst>
                    <a:ext uri="{A12FA001-AC4F-418D-AE19-62706E023703}">
                      <ahyp:hlinkClr xmlns:ahyp="http://schemas.microsoft.com/office/drawing/2018/hyperlinkcolor" val="tx"/>
                    </a:ext>
                  </a:extLst>
                </a:hlinkClick>
              </a:rPr>
              <a:t>buone</a:t>
            </a:r>
            <a:r>
              <a:rPr lang="en-US" sz="1925" spc="-10" dirty="0">
                <a:solidFill>
                  <a:srgbClr val="09465E"/>
                </a:solidFill>
                <a:latin typeface="Calibri" panose="020F0502020204030204"/>
                <a:cs typeface="Calibri"/>
                <a:hlinkClick r:id="rId2">
                  <a:extLst>
                    <a:ext uri="{A12FA001-AC4F-418D-AE19-62706E023703}">
                      <ahyp:hlinkClr xmlns:ahyp="http://schemas.microsoft.com/office/drawing/2018/hyperlinkcolor" val="tx"/>
                    </a:ext>
                  </a:extLst>
                </a:hlinkClick>
              </a:rPr>
              <a:t> </a:t>
            </a:r>
            <a:r>
              <a:rPr lang="en-US" sz="1925" spc="-10" dirty="0" err="1">
                <a:solidFill>
                  <a:srgbClr val="09465E"/>
                </a:solidFill>
                <a:latin typeface="Calibri" panose="020F0502020204030204"/>
                <a:cs typeface="Calibri"/>
                <a:hlinkClick r:id="rId2">
                  <a:extLst>
                    <a:ext uri="{A12FA001-AC4F-418D-AE19-62706E023703}">
                      <ahyp:hlinkClr xmlns:ahyp="http://schemas.microsoft.com/office/drawing/2018/hyperlinkcolor" val="tx"/>
                    </a:ext>
                  </a:extLst>
                </a:hlinkClick>
              </a:rPr>
              <a:t>pratiche</a:t>
            </a:r>
            <a:r>
              <a:rPr lang="en-US" sz="1925" spc="-10" dirty="0">
                <a:solidFill>
                  <a:srgbClr val="09465E"/>
                </a:solidFill>
                <a:latin typeface="Calibri" panose="020F0502020204030204"/>
                <a:cs typeface="Calibri"/>
              </a:rPr>
              <a:t>.</a:t>
            </a:r>
            <a:endParaRPr lang="en-US" sz="1925" spc="-10" dirty="0">
              <a:solidFill>
                <a:srgbClr val="09465E"/>
              </a:solidFill>
              <a:latin typeface="Calibri" panose="020F0502020204030204"/>
              <a:ea typeface="Calibri"/>
              <a:cs typeface="Calibri"/>
            </a:endParaRPr>
          </a:p>
          <a:p>
            <a:pPr lvl="0">
              <a:buSzPts val="1000"/>
              <a:tabLst>
                <a:tab pos="457200" algn="l"/>
              </a:tabLst>
            </a:pPr>
            <a:r>
              <a:rPr lang="es-ES" sz="1925" spc="-10" dirty="0">
                <a:solidFill>
                  <a:srgbClr val="09465E"/>
                </a:solidFill>
                <a:latin typeface="Calibri" panose="020F0502020204030204"/>
                <a:cs typeface="Calibri"/>
              </a:rPr>
              <a:t>Imprese sociali: </a:t>
            </a:r>
            <a:r>
              <a:rPr lang="en-US" sz="1925" spc="-10" dirty="0" err="1">
                <a:solidFill>
                  <a:srgbClr val="09465E"/>
                </a:solidFill>
                <a:latin typeface="Calibri" panose="020F0502020204030204"/>
                <a:cs typeface="Calibri"/>
              </a:rPr>
              <a:t>Organizzazioni</a:t>
            </a:r>
            <a:r>
              <a:rPr lang="en-US" sz="1925" spc="-10" dirty="0">
                <a:solidFill>
                  <a:srgbClr val="09465E"/>
                </a:solidFill>
                <a:latin typeface="Calibri" panose="020F0502020204030204"/>
                <a:cs typeface="Calibri"/>
              </a:rPr>
              <a:t> come </a:t>
            </a:r>
            <a:r>
              <a:rPr lang="en-US" sz="1925" spc="-10" dirty="0" err="1">
                <a:solidFill>
                  <a:srgbClr val="09465E"/>
                </a:solidFill>
                <a:latin typeface="Calibri" panose="020F0502020204030204"/>
                <a:cs typeface="Calibri"/>
                <a:hlinkClick r:id="rId3">
                  <a:extLst>
                    <a:ext uri="{A12FA001-AC4F-418D-AE19-62706E023703}">
                      <ahyp:hlinkClr xmlns:ahyp="http://schemas.microsoft.com/office/drawing/2018/hyperlinkcolor" val="tx"/>
                    </a:ext>
                  </a:extLst>
                </a:hlinkClick>
              </a:rPr>
              <a:t>Espigoladors</a:t>
            </a:r>
            <a:r>
              <a:rPr lang="en-US" sz="1925" spc="-10" dirty="0">
                <a:solidFill>
                  <a:srgbClr val="09465E"/>
                </a:solidFill>
                <a:latin typeface="Calibri" panose="020F0502020204030204"/>
                <a:cs typeface="Calibri"/>
                <a:hlinkClick r:id="rId3">
                  <a:extLst>
                    <a:ext uri="{A12FA001-AC4F-418D-AE19-62706E023703}">
                      <ahyp:hlinkClr xmlns:ahyp="http://schemas.microsoft.com/office/drawing/2018/hyperlinkcolor" val="tx"/>
                    </a:ext>
                  </a:extLst>
                </a:hlinkClick>
              </a:rPr>
              <a:t> </a:t>
            </a:r>
            <a:r>
              <a:rPr lang="en-US" sz="1925" spc="-10" dirty="0">
                <a:solidFill>
                  <a:srgbClr val="09465E"/>
                </a:solidFill>
                <a:latin typeface="Calibri" panose="020F0502020204030204"/>
                <a:cs typeface="Calibri"/>
              </a:rPr>
              <a:t>in Catalogna </a:t>
            </a:r>
            <a:r>
              <a:rPr lang="en-US" sz="1925" spc="-10" dirty="0" err="1">
                <a:solidFill>
                  <a:srgbClr val="09465E"/>
                </a:solidFill>
                <a:latin typeface="Calibri" panose="020F0502020204030204"/>
                <a:cs typeface="Calibri"/>
              </a:rPr>
              <a:t>raccolgono</a:t>
            </a:r>
            <a:r>
              <a:rPr lang="en-US" sz="1925" spc="-10" dirty="0">
                <a:solidFill>
                  <a:srgbClr val="09465E"/>
                </a:solidFill>
                <a:latin typeface="Calibri" panose="020F0502020204030204"/>
                <a:cs typeface="Calibri"/>
              </a:rPr>
              <a:t> le </a:t>
            </a:r>
            <a:r>
              <a:rPr lang="en-US" sz="1925" spc="-10" dirty="0" err="1">
                <a:solidFill>
                  <a:srgbClr val="09465E"/>
                </a:solidFill>
                <a:latin typeface="Calibri" panose="020F0502020204030204"/>
                <a:cs typeface="Calibri"/>
              </a:rPr>
              <a:t>eccedenze</a:t>
            </a:r>
            <a:r>
              <a:rPr lang="en-US" sz="1925" spc="-10" dirty="0">
                <a:solidFill>
                  <a:srgbClr val="09465E"/>
                </a:solidFill>
                <a:latin typeface="Calibri" panose="020F0502020204030204"/>
                <a:cs typeface="Calibri"/>
              </a:rPr>
              <a:t> </a:t>
            </a:r>
            <a:r>
              <a:rPr lang="en-US" sz="1925" spc="-10" dirty="0" err="1">
                <a:solidFill>
                  <a:srgbClr val="09465E"/>
                </a:solidFill>
                <a:latin typeface="Calibri" panose="020F0502020204030204"/>
                <a:cs typeface="Calibri"/>
              </a:rPr>
              <a:t>alimentari</a:t>
            </a:r>
            <a:r>
              <a:rPr lang="en-US" sz="1925" spc="-10" dirty="0">
                <a:solidFill>
                  <a:srgbClr val="09465E"/>
                </a:solidFill>
                <a:latin typeface="Calibri" panose="020F0502020204030204"/>
                <a:cs typeface="Calibri"/>
              </a:rPr>
              <a:t> </a:t>
            </a:r>
            <a:r>
              <a:rPr lang="en-US" sz="1925" spc="-10" dirty="0" err="1">
                <a:solidFill>
                  <a:srgbClr val="09465E"/>
                </a:solidFill>
                <a:latin typeface="Calibri" panose="020F0502020204030204"/>
                <a:cs typeface="Calibri"/>
              </a:rPr>
              <a:t>direttamente</a:t>
            </a:r>
            <a:r>
              <a:rPr lang="en-US" sz="1925" spc="-10" dirty="0">
                <a:solidFill>
                  <a:srgbClr val="09465E"/>
                </a:solidFill>
                <a:latin typeface="Calibri" panose="020F0502020204030204"/>
                <a:cs typeface="Calibri"/>
              </a:rPr>
              <a:t> </a:t>
            </a:r>
            <a:r>
              <a:rPr lang="en-US" sz="1925" spc="-10" dirty="0" err="1">
                <a:solidFill>
                  <a:srgbClr val="09465E"/>
                </a:solidFill>
                <a:latin typeface="Calibri" panose="020F0502020204030204"/>
                <a:cs typeface="Calibri"/>
              </a:rPr>
              <a:t>dalle</a:t>
            </a:r>
            <a:r>
              <a:rPr lang="en-US" sz="1925" spc="-10" dirty="0">
                <a:solidFill>
                  <a:srgbClr val="09465E"/>
                </a:solidFill>
                <a:latin typeface="Calibri" panose="020F0502020204030204"/>
                <a:cs typeface="Calibri"/>
              </a:rPr>
              <a:t> </a:t>
            </a:r>
            <a:r>
              <a:rPr lang="en-US" sz="1925" spc="-10" dirty="0" err="1">
                <a:solidFill>
                  <a:srgbClr val="09465E"/>
                </a:solidFill>
                <a:latin typeface="Calibri" panose="020F0502020204030204"/>
                <a:cs typeface="Calibri"/>
              </a:rPr>
              <a:t>aziende</a:t>
            </a:r>
            <a:r>
              <a:rPr lang="en-US" sz="1925" spc="-10" dirty="0">
                <a:solidFill>
                  <a:srgbClr val="09465E"/>
                </a:solidFill>
                <a:latin typeface="Calibri" panose="020F0502020204030204"/>
                <a:cs typeface="Calibri"/>
              </a:rPr>
              <a:t> </a:t>
            </a:r>
            <a:r>
              <a:rPr lang="en-US" sz="1925" spc="-10" dirty="0" err="1">
                <a:solidFill>
                  <a:srgbClr val="09465E"/>
                </a:solidFill>
                <a:latin typeface="Calibri" panose="020F0502020204030204"/>
                <a:cs typeface="Calibri"/>
              </a:rPr>
              <a:t>agricole</a:t>
            </a:r>
            <a:r>
              <a:rPr lang="en-US" sz="1925" spc="-10" dirty="0">
                <a:solidFill>
                  <a:srgbClr val="09465E"/>
                </a:solidFill>
                <a:latin typeface="Calibri" panose="020F0502020204030204"/>
                <a:cs typeface="Calibri"/>
              </a:rPr>
              <a:t> e le </a:t>
            </a:r>
            <a:r>
              <a:rPr lang="en-US" sz="1925" spc="-10" dirty="0" err="1">
                <a:solidFill>
                  <a:srgbClr val="09465E"/>
                </a:solidFill>
                <a:latin typeface="Calibri" panose="020F0502020204030204"/>
                <a:cs typeface="Calibri"/>
              </a:rPr>
              <a:t>ridistribuiscono</a:t>
            </a:r>
            <a:r>
              <a:rPr lang="en-US" sz="1925" spc="-10" dirty="0">
                <a:solidFill>
                  <a:srgbClr val="09465E"/>
                </a:solidFill>
                <a:latin typeface="Calibri" panose="020F0502020204030204"/>
                <a:cs typeface="Calibri"/>
              </a:rPr>
              <a:t> alle </a:t>
            </a:r>
            <a:r>
              <a:rPr lang="en-US" sz="1925" spc="-10" dirty="0" err="1">
                <a:solidFill>
                  <a:srgbClr val="09465E"/>
                </a:solidFill>
                <a:latin typeface="Calibri" panose="020F0502020204030204"/>
                <a:cs typeface="Calibri"/>
              </a:rPr>
              <a:t>comunità</a:t>
            </a:r>
            <a:r>
              <a:rPr lang="en-US" sz="1925" spc="-10" dirty="0">
                <a:solidFill>
                  <a:srgbClr val="09465E"/>
                </a:solidFill>
                <a:latin typeface="Calibri" panose="020F0502020204030204"/>
                <a:cs typeface="Calibri"/>
              </a:rPr>
              <a:t> o le </a:t>
            </a:r>
            <a:r>
              <a:rPr lang="en-US" sz="1925" spc="-10" dirty="0" err="1">
                <a:solidFill>
                  <a:srgbClr val="09465E"/>
                </a:solidFill>
                <a:latin typeface="Calibri" panose="020F0502020204030204"/>
                <a:cs typeface="Calibri"/>
              </a:rPr>
              <a:t>trasformano</a:t>
            </a:r>
            <a:r>
              <a:rPr lang="en-US" sz="1925" spc="-10" dirty="0">
                <a:solidFill>
                  <a:srgbClr val="09465E"/>
                </a:solidFill>
                <a:latin typeface="Calibri" panose="020F0502020204030204"/>
                <a:cs typeface="Calibri"/>
              </a:rPr>
              <a:t> in </a:t>
            </a:r>
            <a:r>
              <a:rPr lang="en-US" sz="1925" spc="-10" dirty="0" err="1">
                <a:solidFill>
                  <a:srgbClr val="09465E"/>
                </a:solidFill>
                <a:latin typeface="Calibri" panose="020F0502020204030204"/>
                <a:cs typeface="Calibri"/>
              </a:rPr>
              <a:t>nuovi</a:t>
            </a:r>
            <a:r>
              <a:rPr lang="en-US" sz="1925" spc="-10" dirty="0">
                <a:solidFill>
                  <a:srgbClr val="09465E"/>
                </a:solidFill>
                <a:latin typeface="Calibri" panose="020F0502020204030204"/>
                <a:cs typeface="Calibri"/>
              </a:rPr>
              <a:t> </a:t>
            </a:r>
            <a:r>
              <a:rPr lang="en-US" sz="1925" spc="-10" dirty="0" err="1">
                <a:solidFill>
                  <a:srgbClr val="09465E"/>
                </a:solidFill>
                <a:latin typeface="Calibri" panose="020F0502020204030204"/>
                <a:cs typeface="Calibri"/>
              </a:rPr>
              <a:t>prodotti</a:t>
            </a:r>
            <a:r>
              <a:rPr lang="en-US" sz="1925" spc="-10" dirty="0">
                <a:solidFill>
                  <a:srgbClr val="09465E"/>
                </a:solidFill>
                <a:latin typeface="Calibri" panose="020F0502020204030204"/>
                <a:cs typeface="Calibri"/>
              </a:rPr>
              <a:t>.</a:t>
            </a:r>
            <a:endParaRPr lang="es-ES" sz="1925" spc="-10" dirty="0">
              <a:solidFill>
                <a:srgbClr val="09465E"/>
              </a:solidFill>
              <a:latin typeface="Calibri" panose="020F0502020204030204"/>
              <a:ea typeface="Calibri"/>
              <a:cs typeface="Calibri"/>
            </a:endParaRPr>
          </a:p>
          <a:p>
            <a:pPr lvl="0">
              <a:buSzPts val="1000"/>
              <a:tabLst>
                <a:tab pos="457200" algn="l"/>
              </a:tabLst>
            </a:pPr>
            <a:r>
              <a:rPr lang="es-ES" sz="1925" b="1" dirty="0">
                <a:solidFill>
                  <a:srgbClr val="2094D2"/>
                </a:solidFill>
                <a:latin typeface="Calibri"/>
                <a:ea typeface="Calibri"/>
                <a:cs typeface="Times New Roman"/>
              </a:rPr>
              <a:t>Consapevolezza dei consumatori</a:t>
            </a:r>
          </a:p>
          <a:p>
            <a:pPr lvl="0">
              <a:buSzPts val="1000"/>
              <a:tabLst>
                <a:tab pos="457200" algn="l"/>
              </a:tabLst>
            </a:pPr>
            <a:r>
              <a:rPr lang="es-ES" sz="1925" spc="-10" dirty="0">
                <a:solidFill>
                  <a:srgbClr val="09465E"/>
                </a:solidFill>
                <a:latin typeface="Calibri" panose="020F0502020204030204"/>
                <a:cs typeface="Calibri"/>
              </a:rPr>
              <a:t>Educazione all'etichettatura della data: </a:t>
            </a:r>
            <a:r>
              <a:rPr lang="en-US" sz="1925" spc="-10" dirty="0" err="1">
                <a:solidFill>
                  <a:srgbClr val="09465E"/>
                </a:solidFill>
                <a:latin typeface="Calibri" panose="020F0502020204030204"/>
                <a:cs typeface="Calibri"/>
              </a:rPr>
              <a:t>Iniziative</a:t>
            </a:r>
            <a:r>
              <a:rPr lang="en-US" sz="1925" spc="-10" dirty="0">
                <a:solidFill>
                  <a:srgbClr val="09465E"/>
                </a:solidFill>
                <a:latin typeface="Calibri" panose="020F0502020204030204"/>
                <a:cs typeface="Calibri"/>
              </a:rPr>
              <a:t> volte a </a:t>
            </a:r>
            <a:r>
              <a:rPr lang="en-US" sz="1925" spc="-10" dirty="0" err="1">
                <a:solidFill>
                  <a:srgbClr val="09465E"/>
                </a:solidFill>
                <a:latin typeface="Calibri" panose="020F0502020204030204"/>
                <a:cs typeface="Calibri"/>
              </a:rPr>
              <a:t>educare</a:t>
            </a:r>
            <a:r>
              <a:rPr lang="en-US" sz="1925" spc="-10" dirty="0">
                <a:solidFill>
                  <a:srgbClr val="09465E"/>
                </a:solidFill>
                <a:latin typeface="Calibri" panose="020F0502020204030204"/>
                <a:cs typeface="Calibri"/>
              </a:rPr>
              <a:t> </a:t>
            </a:r>
            <a:r>
              <a:rPr lang="en-US" sz="1925" spc="-10" dirty="0" err="1">
                <a:solidFill>
                  <a:srgbClr val="09465E"/>
                </a:solidFill>
                <a:latin typeface="Calibri" panose="020F0502020204030204"/>
                <a:cs typeface="Calibri"/>
              </a:rPr>
              <a:t>i</a:t>
            </a:r>
            <a:r>
              <a:rPr lang="en-US" sz="1925" spc="-10" dirty="0">
                <a:solidFill>
                  <a:srgbClr val="09465E"/>
                </a:solidFill>
                <a:latin typeface="Calibri" panose="020F0502020204030204"/>
                <a:cs typeface="Calibri"/>
              </a:rPr>
              <a:t> </a:t>
            </a:r>
            <a:r>
              <a:rPr lang="en-US" sz="1925" spc="-10" dirty="0" err="1">
                <a:solidFill>
                  <a:srgbClr val="09465E"/>
                </a:solidFill>
                <a:latin typeface="Calibri" panose="020F0502020204030204"/>
                <a:cs typeface="Calibri"/>
              </a:rPr>
              <a:t>consumatori</a:t>
            </a:r>
            <a:r>
              <a:rPr lang="en-US" sz="1925" spc="-10" dirty="0">
                <a:solidFill>
                  <a:srgbClr val="09465E"/>
                </a:solidFill>
                <a:latin typeface="Calibri" panose="020F0502020204030204"/>
                <a:cs typeface="Calibri"/>
              </a:rPr>
              <a:t> </a:t>
            </a:r>
            <a:r>
              <a:rPr lang="en-US" sz="1925" spc="-10" dirty="0" err="1">
                <a:solidFill>
                  <a:srgbClr val="09465E"/>
                </a:solidFill>
                <a:latin typeface="Calibri" panose="020F0502020204030204"/>
                <a:cs typeface="Calibri"/>
              </a:rPr>
              <a:t>sulla</a:t>
            </a:r>
            <a:r>
              <a:rPr lang="en-US" sz="1925" spc="-10" dirty="0">
                <a:solidFill>
                  <a:srgbClr val="09465E"/>
                </a:solidFill>
                <a:latin typeface="Calibri" panose="020F0502020204030204"/>
                <a:cs typeface="Calibri"/>
              </a:rPr>
              <a:t> </a:t>
            </a:r>
            <a:r>
              <a:rPr lang="en-US" sz="1925" spc="-10" dirty="0" err="1">
                <a:solidFill>
                  <a:srgbClr val="09465E"/>
                </a:solidFill>
                <a:latin typeface="Calibri" panose="020F0502020204030204"/>
                <a:cs typeface="Calibri"/>
              </a:rPr>
              <a:t>differenza</a:t>
            </a:r>
            <a:r>
              <a:rPr lang="en-US" sz="1925" spc="-10" dirty="0">
                <a:solidFill>
                  <a:srgbClr val="09465E"/>
                </a:solidFill>
                <a:latin typeface="Calibri" panose="020F0502020204030204"/>
                <a:cs typeface="Calibri"/>
              </a:rPr>
              <a:t> </a:t>
            </a:r>
            <a:r>
              <a:rPr lang="en-US" sz="1925" spc="-10" dirty="0" err="1">
                <a:solidFill>
                  <a:srgbClr val="09465E"/>
                </a:solidFill>
                <a:latin typeface="Calibri" panose="020F0502020204030204"/>
                <a:cs typeface="Calibri"/>
              </a:rPr>
              <a:t>tra</a:t>
            </a:r>
            <a:r>
              <a:rPr lang="en-US" sz="1925" spc="-10" dirty="0">
                <a:solidFill>
                  <a:srgbClr val="09465E"/>
                </a:solidFill>
                <a:latin typeface="Calibri" panose="020F0502020204030204"/>
                <a:cs typeface="Calibri"/>
              </a:rPr>
              <a:t> la data di </a:t>
            </a:r>
            <a:r>
              <a:rPr lang="en-US" sz="1925" spc="-10" dirty="0" err="1">
                <a:solidFill>
                  <a:srgbClr val="09465E"/>
                </a:solidFill>
                <a:latin typeface="Calibri" panose="020F0502020204030204"/>
                <a:cs typeface="Calibri"/>
              </a:rPr>
              <a:t>scadenza</a:t>
            </a:r>
            <a:r>
              <a:rPr lang="en-US" sz="1925" spc="-10" dirty="0">
                <a:solidFill>
                  <a:srgbClr val="09465E"/>
                </a:solidFill>
                <a:latin typeface="Calibri" panose="020F0502020204030204"/>
                <a:cs typeface="Calibri"/>
              </a:rPr>
              <a:t> e </a:t>
            </a:r>
            <a:r>
              <a:rPr lang="en-US" sz="1925" spc="-10" dirty="0" err="1">
                <a:solidFill>
                  <a:srgbClr val="09465E"/>
                </a:solidFill>
                <a:latin typeface="Calibri" panose="020F0502020204030204"/>
                <a:cs typeface="Calibri"/>
              </a:rPr>
              <a:t>quella</a:t>
            </a:r>
            <a:r>
              <a:rPr lang="en-US" sz="1925" spc="-10" dirty="0">
                <a:solidFill>
                  <a:srgbClr val="09465E"/>
                </a:solidFill>
                <a:latin typeface="Calibri" panose="020F0502020204030204"/>
                <a:cs typeface="Calibri"/>
              </a:rPr>
              <a:t> di </a:t>
            </a:r>
            <a:r>
              <a:rPr lang="en-US" sz="1925" spc="-10" dirty="0" err="1">
                <a:solidFill>
                  <a:srgbClr val="09465E"/>
                </a:solidFill>
                <a:latin typeface="Calibri" panose="020F0502020204030204"/>
                <a:cs typeface="Calibri"/>
              </a:rPr>
              <a:t>consumo</a:t>
            </a:r>
            <a:r>
              <a:rPr lang="en-US" sz="1925" spc="-10" dirty="0">
                <a:solidFill>
                  <a:srgbClr val="09465E"/>
                </a:solidFill>
                <a:latin typeface="Calibri" panose="020F0502020204030204"/>
                <a:cs typeface="Calibri"/>
              </a:rPr>
              <a:t>, per </a:t>
            </a:r>
            <a:r>
              <a:rPr lang="en-US" sz="1925" spc="-10" dirty="0" err="1">
                <a:solidFill>
                  <a:srgbClr val="09465E"/>
                </a:solidFill>
                <a:latin typeface="Calibri" panose="020F0502020204030204"/>
                <a:cs typeface="Calibri"/>
              </a:rPr>
              <a:t>ridurre</a:t>
            </a:r>
            <a:r>
              <a:rPr lang="en-US" sz="1925" spc="-10" dirty="0">
                <a:solidFill>
                  <a:srgbClr val="09465E"/>
                </a:solidFill>
                <a:latin typeface="Calibri" panose="020F0502020204030204"/>
                <a:cs typeface="Calibri"/>
              </a:rPr>
              <a:t> </a:t>
            </a:r>
            <a:r>
              <a:rPr lang="en-US" sz="1925" spc="-10" dirty="0" err="1">
                <a:solidFill>
                  <a:srgbClr val="09465E"/>
                </a:solidFill>
                <a:latin typeface="Calibri" panose="020F0502020204030204"/>
                <a:cs typeface="Calibri"/>
              </a:rPr>
              <a:t>gli</a:t>
            </a:r>
            <a:r>
              <a:rPr lang="en-US" sz="1925" spc="-10" dirty="0">
                <a:solidFill>
                  <a:srgbClr val="09465E"/>
                </a:solidFill>
                <a:latin typeface="Calibri" panose="020F0502020204030204"/>
                <a:cs typeface="Calibri"/>
              </a:rPr>
              <a:t> </a:t>
            </a:r>
            <a:r>
              <a:rPr lang="en-US" sz="1925" spc="-10" dirty="0" err="1">
                <a:solidFill>
                  <a:srgbClr val="09465E"/>
                </a:solidFill>
                <a:latin typeface="Calibri" panose="020F0502020204030204"/>
                <a:cs typeface="Calibri"/>
              </a:rPr>
              <a:t>sprechi</a:t>
            </a:r>
            <a:r>
              <a:rPr lang="en-US" sz="1925" spc="-10" dirty="0">
                <a:solidFill>
                  <a:srgbClr val="09465E"/>
                </a:solidFill>
                <a:latin typeface="Calibri" panose="020F0502020204030204"/>
                <a:cs typeface="Calibri"/>
              </a:rPr>
              <a:t> </a:t>
            </a:r>
            <a:r>
              <a:rPr lang="en-US" sz="1925" spc="-10" dirty="0" err="1">
                <a:solidFill>
                  <a:srgbClr val="09465E"/>
                </a:solidFill>
                <a:latin typeface="Calibri" panose="020F0502020204030204"/>
                <a:cs typeface="Calibri"/>
              </a:rPr>
              <a:t>inutili</a:t>
            </a:r>
            <a:r>
              <a:rPr lang="en-US" sz="1925" spc="-10" dirty="0">
                <a:solidFill>
                  <a:srgbClr val="09465E"/>
                </a:solidFill>
                <a:latin typeface="Calibri" panose="020F0502020204030204"/>
                <a:cs typeface="Calibri"/>
              </a:rPr>
              <a:t>.</a:t>
            </a:r>
            <a:endParaRPr lang="en-US" sz="1925" spc="-10" dirty="0">
              <a:solidFill>
                <a:srgbClr val="09465E"/>
              </a:solidFill>
              <a:latin typeface="Calibri" panose="020F0502020204030204"/>
              <a:ea typeface="Calibri"/>
              <a:cs typeface="Calibri"/>
            </a:endParaRPr>
          </a:p>
          <a:p>
            <a:pPr lvl="0">
              <a:buSzPts val="1000"/>
              <a:tabLst>
                <a:tab pos="457200" algn="l"/>
              </a:tabLst>
            </a:pPr>
            <a:r>
              <a:rPr lang="es-ES" sz="1925" b="1" dirty="0">
                <a:solidFill>
                  <a:srgbClr val="2094D2"/>
                </a:solidFill>
                <a:latin typeface="Calibri"/>
                <a:ea typeface="Calibri"/>
                <a:cs typeface="Times New Roman"/>
              </a:rPr>
              <a:t>Workshop ed eventi</a:t>
            </a:r>
          </a:p>
          <a:p>
            <a:pPr>
              <a:lnSpc>
                <a:spcPct val="115000"/>
              </a:lnSpc>
              <a:spcAft>
                <a:spcPts val="800"/>
              </a:spcAft>
              <a:buSzPts val="1000"/>
              <a:tabLst>
                <a:tab pos="457200" algn="l"/>
              </a:tabLst>
            </a:pPr>
            <a:r>
              <a:rPr lang="en-US" sz="1925" spc="-10" dirty="0">
                <a:solidFill>
                  <a:srgbClr val="09465E"/>
                </a:solidFill>
                <a:latin typeface="Calibri" panose="020F0502020204030204"/>
                <a:cs typeface="Calibri"/>
              </a:rPr>
              <a:t>I </a:t>
            </a:r>
            <a:r>
              <a:rPr lang="en-US" sz="1925" spc="-10" dirty="0" err="1">
                <a:solidFill>
                  <a:srgbClr val="09465E"/>
                </a:solidFill>
                <a:latin typeface="Calibri" panose="020F0502020204030204"/>
                <a:cs typeface="Calibri"/>
              </a:rPr>
              <a:t>centri</a:t>
            </a:r>
            <a:r>
              <a:rPr lang="en-US" sz="1925" spc="-10" dirty="0">
                <a:solidFill>
                  <a:srgbClr val="09465E"/>
                </a:solidFill>
                <a:latin typeface="Calibri" panose="020F0502020204030204"/>
                <a:cs typeface="Calibri"/>
              </a:rPr>
              <a:t> di </a:t>
            </a:r>
            <a:r>
              <a:rPr lang="en-US" sz="1925" spc="-10" dirty="0" err="1">
                <a:solidFill>
                  <a:srgbClr val="09465E"/>
                </a:solidFill>
                <a:latin typeface="Calibri" panose="020F0502020204030204"/>
                <a:cs typeface="Calibri"/>
              </a:rPr>
              <a:t>formazione</a:t>
            </a:r>
            <a:r>
              <a:rPr lang="en-US" sz="1925" spc="-10" dirty="0">
                <a:solidFill>
                  <a:srgbClr val="09465E"/>
                </a:solidFill>
                <a:latin typeface="Calibri" panose="020F0502020204030204"/>
                <a:cs typeface="Calibri"/>
              </a:rPr>
              <a:t> </a:t>
            </a:r>
            <a:r>
              <a:rPr lang="en-US" sz="1925" spc="-10" dirty="0" err="1">
                <a:solidFill>
                  <a:srgbClr val="09465E"/>
                </a:solidFill>
                <a:latin typeface="Calibri" panose="020F0502020204030204"/>
                <a:cs typeface="Calibri"/>
              </a:rPr>
              <a:t>professionale</a:t>
            </a:r>
            <a:r>
              <a:rPr lang="en-US" sz="1925" spc="-10" dirty="0">
                <a:solidFill>
                  <a:srgbClr val="09465E"/>
                </a:solidFill>
                <a:latin typeface="Calibri" panose="020F0502020204030204"/>
                <a:cs typeface="Calibri"/>
              </a:rPr>
              <a:t> e le ONG </a:t>
            </a:r>
            <a:r>
              <a:rPr lang="en-US" sz="1925" spc="-10" dirty="0" err="1">
                <a:solidFill>
                  <a:srgbClr val="09465E"/>
                </a:solidFill>
                <a:latin typeface="Calibri" panose="020F0502020204030204"/>
                <a:cs typeface="Calibri"/>
              </a:rPr>
              <a:t>organizzano</a:t>
            </a:r>
            <a:r>
              <a:rPr lang="en-US" sz="1925" spc="-10" dirty="0">
                <a:solidFill>
                  <a:srgbClr val="09465E"/>
                </a:solidFill>
                <a:latin typeface="Calibri" panose="020F0502020204030204"/>
                <a:cs typeface="Calibri"/>
              </a:rPr>
              <a:t> </a:t>
            </a:r>
            <a:r>
              <a:rPr lang="en-US" sz="1925" spc="-10" dirty="0" err="1">
                <a:solidFill>
                  <a:srgbClr val="09465E"/>
                </a:solidFill>
                <a:latin typeface="Calibri" panose="020F0502020204030204"/>
                <a:cs typeface="Calibri"/>
              </a:rPr>
              <a:t>regolarmente</a:t>
            </a:r>
            <a:r>
              <a:rPr lang="en-US" sz="1925" spc="-10" dirty="0">
                <a:solidFill>
                  <a:srgbClr val="09465E"/>
                </a:solidFill>
                <a:latin typeface="Calibri" panose="020F0502020204030204"/>
                <a:cs typeface="Calibri"/>
              </a:rPr>
              <a:t> workshop per </a:t>
            </a:r>
            <a:r>
              <a:rPr lang="en-US" sz="1925" spc="-10" dirty="0" err="1">
                <a:solidFill>
                  <a:srgbClr val="09465E"/>
                </a:solidFill>
                <a:latin typeface="Calibri" panose="020F0502020204030204"/>
                <a:cs typeface="Calibri"/>
              </a:rPr>
              <a:t>sensibilizzare</a:t>
            </a:r>
            <a:r>
              <a:rPr lang="en-US" sz="1925" spc="-10" dirty="0">
                <a:solidFill>
                  <a:srgbClr val="09465E"/>
                </a:solidFill>
                <a:latin typeface="Calibri" panose="020F0502020204030204"/>
                <a:cs typeface="Calibri"/>
              </a:rPr>
              <a:t> </a:t>
            </a:r>
            <a:r>
              <a:rPr lang="en-US" sz="1925" spc="-10" dirty="0" err="1">
                <a:solidFill>
                  <a:srgbClr val="09465E"/>
                </a:solidFill>
                <a:latin typeface="Calibri" panose="020F0502020204030204"/>
                <a:cs typeface="Calibri"/>
              </a:rPr>
              <a:t>l'opinione</a:t>
            </a:r>
            <a:r>
              <a:rPr lang="en-US" sz="1925" spc="-10" dirty="0">
                <a:solidFill>
                  <a:srgbClr val="09465E"/>
                </a:solidFill>
                <a:latin typeface="Calibri" panose="020F0502020204030204"/>
                <a:cs typeface="Calibri"/>
              </a:rPr>
              <a:t> </a:t>
            </a:r>
            <a:r>
              <a:rPr lang="en-US" sz="1925" spc="-10" dirty="0" err="1">
                <a:solidFill>
                  <a:srgbClr val="09465E"/>
                </a:solidFill>
                <a:latin typeface="Calibri" panose="020F0502020204030204"/>
                <a:cs typeface="Calibri"/>
              </a:rPr>
              <a:t>pubblica</a:t>
            </a:r>
            <a:r>
              <a:rPr lang="en-US" sz="1925" spc="-10" dirty="0">
                <a:solidFill>
                  <a:srgbClr val="09465E"/>
                </a:solidFill>
                <a:latin typeface="Calibri" panose="020F0502020204030204"/>
                <a:cs typeface="Calibri"/>
              </a:rPr>
              <a:t> </a:t>
            </a:r>
            <a:r>
              <a:rPr lang="en-US" sz="1925" spc="-10" dirty="0" err="1">
                <a:solidFill>
                  <a:srgbClr val="09465E"/>
                </a:solidFill>
                <a:latin typeface="Calibri" panose="020F0502020204030204"/>
                <a:cs typeface="Calibri"/>
              </a:rPr>
              <a:t>sulle</a:t>
            </a:r>
            <a:r>
              <a:rPr lang="en-US" sz="1925" spc="-10" dirty="0">
                <a:solidFill>
                  <a:srgbClr val="09465E"/>
                </a:solidFill>
                <a:latin typeface="Calibri" panose="020F0502020204030204"/>
                <a:cs typeface="Calibri"/>
              </a:rPr>
              <a:t> </a:t>
            </a:r>
            <a:r>
              <a:rPr lang="en-US" sz="1925" spc="-10" dirty="0" err="1">
                <a:solidFill>
                  <a:srgbClr val="09465E"/>
                </a:solidFill>
                <a:latin typeface="Calibri" panose="020F0502020204030204"/>
                <a:cs typeface="Calibri"/>
              </a:rPr>
              <a:t>eccedenze</a:t>
            </a:r>
            <a:r>
              <a:rPr lang="en-US" sz="1925" spc="-10" dirty="0">
                <a:solidFill>
                  <a:srgbClr val="09465E"/>
                </a:solidFill>
                <a:latin typeface="Calibri" panose="020F0502020204030204"/>
                <a:cs typeface="Calibri"/>
              </a:rPr>
              <a:t> </a:t>
            </a:r>
            <a:r>
              <a:rPr lang="en-US" sz="1925" spc="-10" dirty="0" err="1">
                <a:solidFill>
                  <a:srgbClr val="09465E"/>
                </a:solidFill>
                <a:latin typeface="Calibri" panose="020F0502020204030204"/>
                <a:cs typeface="Calibri"/>
              </a:rPr>
              <a:t>alimentari</a:t>
            </a:r>
            <a:r>
              <a:rPr lang="en-US" sz="1925" spc="-10" dirty="0">
                <a:solidFill>
                  <a:srgbClr val="09465E"/>
                </a:solidFill>
                <a:latin typeface="Calibri" panose="020F0502020204030204"/>
                <a:cs typeface="Calibri"/>
              </a:rPr>
              <a:t> e </a:t>
            </a:r>
            <a:r>
              <a:rPr lang="en-US" sz="1925" spc="-10" dirty="0" err="1">
                <a:solidFill>
                  <a:srgbClr val="09465E"/>
                </a:solidFill>
                <a:latin typeface="Calibri" panose="020F0502020204030204"/>
                <a:cs typeface="Calibri"/>
              </a:rPr>
              <a:t>fornire</a:t>
            </a:r>
            <a:r>
              <a:rPr lang="en-US" sz="1925" spc="-10" dirty="0">
                <a:solidFill>
                  <a:srgbClr val="09465E"/>
                </a:solidFill>
                <a:latin typeface="Calibri" panose="020F0502020204030204"/>
                <a:cs typeface="Calibri"/>
              </a:rPr>
              <a:t> </a:t>
            </a:r>
            <a:r>
              <a:rPr lang="en-US" sz="1925" spc="-10" dirty="0" err="1">
                <a:solidFill>
                  <a:srgbClr val="09465E"/>
                </a:solidFill>
                <a:latin typeface="Calibri" panose="020F0502020204030204"/>
                <a:cs typeface="Calibri"/>
              </a:rPr>
              <a:t>consigli</a:t>
            </a:r>
            <a:r>
              <a:rPr lang="en-US" sz="1925" spc="-10" dirty="0">
                <a:solidFill>
                  <a:srgbClr val="09465E"/>
                </a:solidFill>
                <a:latin typeface="Calibri" panose="020F0502020204030204"/>
                <a:cs typeface="Calibri"/>
              </a:rPr>
              <a:t> </a:t>
            </a:r>
            <a:r>
              <a:rPr lang="en-US" sz="1925" spc="-10" dirty="0" err="1">
                <a:solidFill>
                  <a:srgbClr val="09465E"/>
                </a:solidFill>
                <a:latin typeface="Calibri" panose="020F0502020204030204"/>
                <a:cs typeface="Calibri"/>
              </a:rPr>
              <a:t>pratici</a:t>
            </a:r>
            <a:r>
              <a:rPr lang="en-US" sz="1925" spc="-10" dirty="0">
                <a:solidFill>
                  <a:srgbClr val="09465E"/>
                </a:solidFill>
                <a:latin typeface="Calibri" panose="020F0502020204030204"/>
                <a:cs typeface="Calibri"/>
              </a:rPr>
              <a:t> per un </a:t>
            </a:r>
            <a:r>
              <a:rPr lang="en-US" sz="1925" spc="-10" dirty="0" err="1">
                <a:solidFill>
                  <a:srgbClr val="09465E"/>
                </a:solidFill>
                <a:latin typeface="Calibri" panose="020F0502020204030204"/>
                <a:cs typeface="Calibri"/>
              </a:rPr>
              <a:t>consumo</a:t>
            </a:r>
            <a:r>
              <a:rPr lang="en-US" sz="1925" spc="-10" dirty="0">
                <a:solidFill>
                  <a:srgbClr val="09465E"/>
                </a:solidFill>
                <a:latin typeface="Calibri" panose="020F0502020204030204"/>
                <a:cs typeface="Calibri"/>
              </a:rPr>
              <a:t> </a:t>
            </a:r>
            <a:r>
              <a:rPr lang="en-US" sz="1925" spc="-10" dirty="0" err="1">
                <a:solidFill>
                  <a:srgbClr val="09465E"/>
                </a:solidFill>
                <a:latin typeface="Calibri" panose="020F0502020204030204"/>
                <a:cs typeface="Calibri"/>
              </a:rPr>
              <a:t>sostenibile</a:t>
            </a:r>
            <a:r>
              <a:rPr lang="en-US" sz="1925" spc="-10" dirty="0">
                <a:solidFill>
                  <a:srgbClr val="09465E"/>
                </a:solidFill>
                <a:latin typeface="Calibri" panose="020F0502020204030204"/>
                <a:cs typeface="Calibri"/>
              </a:rPr>
              <a:t>.</a:t>
            </a:r>
            <a:endParaRPr lang="en-US" sz="1925" b="1" dirty="0">
              <a:solidFill>
                <a:srgbClr val="2094D2"/>
              </a:solidFill>
              <a:latin typeface="Calibri" panose="020F0502020204030204" pitchFamily="34" charset="0"/>
              <a:ea typeface="Calibri"/>
              <a:cs typeface="Times New Roman" panose="02020603050405020304" pitchFamily="18" charset="0"/>
            </a:endParaRPr>
          </a:p>
        </p:txBody>
      </p:sp>
      <p:sp>
        <p:nvSpPr>
          <p:cNvPr id="2" name="CuadroTexto 1">
            <a:extLst>
              <a:ext uri="{FF2B5EF4-FFF2-40B4-BE49-F238E27FC236}">
                <a16:creationId xmlns:a16="http://schemas.microsoft.com/office/drawing/2014/main" id="{CB8E2213-C2A1-F3F6-F52E-2F8ADDBBBE23}"/>
              </a:ext>
            </a:extLst>
          </p:cNvPr>
          <p:cNvSpPr txBox="1"/>
          <p:nvPr/>
        </p:nvSpPr>
        <p:spPr>
          <a:xfrm>
            <a:off x="6627629" y="5378595"/>
            <a:ext cx="5441089" cy="1477328"/>
          </a:xfrm>
          <a:prstGeom prst="rect">
            <a:avLst/>
          </a:prstGeom>
          <a:no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altLang="es-ES" sz="1800" b="1" i="0" u="none" strike="noStrike" kern="0" cap="none" spc="0" normalizeH="0" baseline="0" noProof="0" dirty="0">
                <a:ln>
                  <a:noFill/>
                </a:ln>
                <a:solidFill>
                  <a:srgbClr val="086D6E"/>
                </a:solidFill>
                <a:effectLst/>
                <a:uLnTx/>
                <a:uFillTx/>
                <a:latin typeface="Calibri" panose="020F0502020204030204"/>
                <a:hlinkClick r:id="rId4"/>
              </a:rPr>
              <a:t>L'iniziativa della FAO "Fai del bene: Salva il cibo! Toolkit: Personalizzato per le scuole e i gruppi di giovani.</a:t>
            </a:r>
            <a:endParaRPr kumimoji="0" lang="es-ES" altLang="es-ES" sz="1800" b="1" i="0" u="none" strike="noStrike" kern="0" cap="none" spc="0" normalizeH="0" baseline="0" noProof="0" dirty="0">
              <a:ln>
                <a:noFill/>
              </a:ln>
              <a:solidFill>
                <a:srgbClr val="086D6E"/>
              </a:solidFill>
              <a:effectLst/>
              <a:uLnTx/>
              <a:uFillTx/>
              <a:latin typeface="Calibri" panose="020F0502020204030204"/>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altLang="es-ES" sz="1800" b="1" i="0" u="none" strike="noStrike" kern="0" cap="none" spc="0" normalizeH="0" baseline="0" noProof="0" dirty="0">
                <a:ln>
                  <a:noFill/>
                </a:ln>
                <a:solidFill>
                  <a:srgbClr val="086D6E"/>
                </a:solidFill>
                <a:effectLst/>
                <a:uLnTx/>
                <a:uFillTx/>
                <a:latin typeface="Calibri" panose="020F0502020204030204"/>
                <a:hlinkClick r:id="rId5"/>
              </a:rPr>
              <a:t>Il cibo dell'EPA è troppo buono per essere sprecato: Programmi di studio e modelli comunitari gratuiti.</a:t>
            </a:r>
            <a:endParaRPr kumimoji="0" lang="es-ES" altLang="es-ES" sz="1800" b="1" i="0" u="none" strike="noStrike" kern="0" cap="none" spc="0" normalizeH="0" baseline="0" noProof="0" dirty="0">
              <a:ln>
                <a:noFill/>
              </a:ln>
              <a:solidFill>
                <a:srgbClr val="086D6E"/>
              </a:solidFill>
              <a:effectLst/>
              <a:uLnTx/>
              <a:uFillTx/>
              <a:latin typeface="Calibri" panose="020F0502020204030204"/>
            </a:endParaRPr>
          </a:p>
        </p:txBody>
      </p:sp>
      <p:pic>
        <p:nvPicPr>
          <p:cNvPr id="3" name="Imagen 2">
            <a:extLst>
              <a:ext uri="{FF2B5EF4-FFF2-40B4-BE49-F238E27FC236}">
                <a16:creationId xmlns:a16="http://schemas.microsoft.com/office/drawing/2014/main" id="{C210DF85-0243-39E3-029B-6572C236DCA5}"/>
              </a:ext>
            </a:extLst>
          </p:cNvPr>
          <p:cNvPicPr>
            <a:picLocks noChangeAspect="1"/>
          </p:cNvPicPr>
          <p:nvPr/>
        </p:nvPicPr>
        <p:blipFill>
          <a:blip r:embed="rId6"/>
          <a:stretch>
            <a:fillRect/>
          </a:stretch>
        </p:blipFill>
        <p:spPr>
          <a:xfrm rot="6425397">
            <a:off x="-3674" y="5351288"/>
            <a:ext cx="1347333" cy="1341236"/>
          </a:xfrm>
          <a:prstGeom prst="rect">
            <a:avLst/>
          </a:prstGeom>
        </p:spPr>
      </p:pic>
      <p:pic>
        <p:nvPicPr>
          <p:cNvPr id="10" name="Imagen 9">
            <a:extLst>
              <a:ext uri="{FF2B5EF4-FFF2-40B4-BE49-F238E27FC236}">
                <a16:creationId xmlns:a16="http://schemas.microsoft.com/office/drawing/2014/main" id="{329D330A-C5E2-4BE6-C94D-AF0AA16778C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646" y="2305979"/>
            <a:ext cx="1308205" cy="838757"/>
          </a:xfrm>
          <a:prstGeom prst="rect">
            <a:avLst/>
          </a:prstGeom>
        </p:spPr>
      </p:pic>
      <p:cxnSp>
        <p:nvCxnSpPr>
          <p:cNvPr id="12" name="Straight Connector 11">
            <a:extLst>
              <a:ext uri="{FF2B5EF4-FFF2-40B4-BE49-F238E27FC236}">
                <a16:creationId xmlns:a16="http://schemas.microsoft.com/office/drawing/2014/main" id="{28F71C99-5601-8606-0492-52893A7C43D4}"/>
              </a:ext>
            </a:extLst>
          </p:cNvPr>
          <p:cNvCxnSpPr>
            <a:cxnSpLocks/>
          </p:cNvCxnSpPr>
          <p:nvPr/>
        </p:nvCxnSpPr>
        <p:spPr>
          <a:xfrm flipH="1">
            <a:off x="6678085" y="5494638"/>
            <a:ext cx="11297" cy="1257116"/>
          </a:xfrm>
          <a:prstGeom prst="line">
            <a:avLst/>
          </a:prstGeom>
          <a:ln w="28575">
            <a:solidFill>
              <a:srgbClr val="F1983D"/>
            </a:solidFill>
          </a:ln>
        </p:spPr>
        <p:style>
          <a:lnRef idx="1">
            <a:schemeClr val="accent1"/>
          </a:lnRef>
          <a:fillRef idx="0">
            <a:schemeClr val="accent1"/>
          </a:fillRef>
          <a:effectRef idx="0">
            <a:schemeClr val="accent1"/>
          </a:effectRef>
          <a:fontRef idx="minor">
            <a:schemeClr val="tx1"/>
          </a:fontRef>
        </p:style>
      </p:cxnSp>
      <p:sp>
        <p:nvSpPr>
          <p:cNvPr id="4" name="CasellaDiTesto 3">
            <a:extLst>
              <a:ext uri="{FF2B5EF4-FFF2-40B4-BE49-F238E27FC236}">
                <a16:creationId xmlns:a16="http://schemas.microsoft.com/office/drawing/2014/main" id="{07F95835-1488-A88D-34CD-E765224890E9}"/>
              </a:ext>
            </a:extLst>
          </p:cNvPr>
          <p:cNvSpPr txBox="1"/>
          <p:nvPr/>
        </p:nvSpPr>
        <p:spPr>
          <a:xfrm>
            <a:off x="1329850" y="5378595"/>
            <a:ext cx="4234521" cy="1477328"/>
          </a:xfrm>
          <a:prstGeom prst="rect">
            <a:avLst/>
          </a:prstGeom>
          <a:noFill/>
        </p:spPr>
        <p:txBody>
          <a:bodyPr wrap="square" rtlCol="0">
            <a:spAutoFit/>
          </a:bodyPr>
          <a:lstStyle/>
          <a:p>
            <a:pPr>
              <a:buNone/>
            </a:pPr>
            <a:r>
              <a:rPr lang="en-US" b="1" dirty="0" err="1">
                <a:latin typeface="+mn-lt"/>
                <a:hlinkClick r:id="rId8"/>
              </a:rPr>
              <a:t>Commissione</a:t>
            </a:r>
            <a:r>
              <a:rPr lang="en-US" b="1" dirty="0">
                <a:latin typeface="+mn-lt"/>
                <a:hlinkClick r:id="rId8"/>
              </a:rPr>
              <a:t> </a:t>
            </a:r>
            <a:r>
              <a:rPr lang="en-US" b="1" dirty="0" err="1">
                <a:latin typeface="+mn-lt"/>
                <a:hlinkClick r:id="rId8"/>
              </a:rPr>
              <a:t>europea</a:t>
            </a:r>
            <a:r>
              <a:rPr lang="en-US" b="1" dirty="0">
                <a:latin typeface="+mn-lt"/>
                <a:hlinkClick r:id="rId8"/>
              </a:rPr>
              <a:t> - </a:t>
            </a:r>
            <a:r>
              <a:rPr lang="en-US" b="1" dirty="0" err="1">
                <a:latin typeface="+mn-lt"/>
                <a:hlinkClick r:id="rId8"/>
              </a:rPr>
              <a:t>Spiegazione</a:t>
            </a:r>
            <a:r>
              <a:rPr lang="en-US" b="1" dirty="0">
                <a:latin typeface="+mn-lt"/>
                <a:hlinkClick r:id="rId8"/>
              </a:rPr>
              <a:t> </a:t>
            </a:r>
            <a:r>
              <a:rPr lang="en-US" b="1" dirty="0" err="1">
                <a:latin typeface="+mn-lt"/>
                <a:hlinkClick r:id="rId8"/>
              </a:rPr>
              <a:t>sulla</a:t>
            </a:r>
            <a:r>
              <a:rPr lang="en-US" b="1" dirty="0">
                <a:latin typeface="+mn-lt"/>
                <a:hlinkClick r:id="rId8"/>
              </a:rPr>
              <a:t> </a:t>
            </a:r>
            <a:r>
              <a:rPr lang="en-US" b="1" dirty="0" err="1">
                <a:latin typeface="+mn-lt"/>
                <a:hlinkClick r:id="rId8"/>
              </a:rPr>
              <a:t>marcatura</a:t>
            </a:r>
            <a:r>
              <a:rPr lang="en-US" b="1" dirty="0">
                <a:latin typeface="+mn-lt"/>
                <a:hlinkClick r:id="rId8"/>
              </a:rPr>
              <a:t> </a:t>
            </a:r>
            <a:r>
              <a:rPr lang="en-US" b="1" dirty="0" err="1">
                <a:latin typeface="+mn-lt"/>
                <a:hlinkClick r:id="rId8"/>
              </a:rPr>
              <a:t>della</a:t>
            </a:r>
            <a:r>
              <a:rPr lang="en-US" b="1" dirty="0">
                <a:latin typeface="+mn-lt"/>
                <a:hlinkClick r:id="rId8"/>
              </a:rPr>
              <a:t> data</a:t>
            </a:r>
            <a:endParaRPr lang="en-US" b="1" dirty="0">
              <a:latin typeface="+mn-lt"/>
            </a:endParaRPr>
          </a:p>
          <a:p>
            <a:r>
              <a:rPr lang="es-ES" b="1" dirty="0">
                <a:latin typeface="+mn-lt"/>
                <a:hlinkClick r:id="rId9"/>
              </a:rPr>
              <a:t>Global Feedback - Campagne di sensibilizzazione </a:t>
            </a:r>
            <a:endParaRPr lang="es-ES" b="1" dirty="0">
              <a:latin typeface="+mn-lt"/>
            </a:endParaRPr>
          </a:p>
          <a:p>
            <a:pPr>
              <a:buNone/>
            </a:pPr>
            <a:r>
              <a:rPr lang="en-US" b="1" dirty="0" err="1">
                <a:latin typeface="+mn-lt"/>
                <a:hlinkClick r:id="rId10"/>
              </a:rPr>
              <a:t>Spreco</a:t>
            </a:r>
            <a:r>
              <a:rPr lang="en-US" b="1" dirty="0">
                <a:latin typeface="+mn-lt"/>
                <a:hlinkClick r:id="rId10"/>
              </a:rPr>
              <a:t> </a:t>
            </a:r>
            <a:r>
              <a:rPr lang="en-US" b="1" dirty="0" err="1">
                <a:latin typeface="+mn-lt"/>
                <a:hlinkClick r:id="rId10"/>
              </a:rPr>
              <a:t>alimentare</a:t>
            </a:r>
            <a:r>
              <a:rPr lang="en-US" b="1" dirty="0">
                <a:latin typeface="+mn-lt"/>
                <a:hlinkClick r:id="rId10"/>
              </a:rPr>
              <a:t> ed </a:t>
            </a:r>
            <a:r>
              <a:rPr lang="en-US" b="1" dirty="0" err="1">
                <a:latin typeface="+mn-lt"/>
                <a:hlinkClick r:id="rId10"/>
              </a:rPr>
              <a:t>educazione</a:t>
            </a:r>
            <a:endParaRPr lang="en-US" b="1" dirty="0">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0715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11A5A-FB04-7265-B849-3F31A8382AE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24F659D5-6397-8D11-F2C4-20E7A8B00D7A}"/>
              </a:ext>
            </a:extLst>
          </p:cNvPr>
          <p:cNvSpPr>
            <a:spLocks noGrp="1"/>
          </p:cNvSpPr>
          <p:nvPr>
            <p:ph type="body" sz="quarter" idx="16"/>
          </p:nvPr>
        </p:nvSpPr>
        <p:spPr>
          <a:xfrm>
            <a:off x="607555" y="587575"/>
            <a:ext cx="4068926" cy="557831"/>
          </a:xfrm>
          <a:prstGeom prst="rect">
            <a:avLst/>
          </a:prstGeom>
          <a:solidFill>
            <a:srgbClr val="60BA47"/>
          </a:solidFill>
        </p:spPr>
        <p:txBody>
          <a:bodyPr/>
          <a:lstStyle/>
          <a:p>
            <a:r>
              <a:rPr lang="en-GB" noProof="0"/>
              <a:t>Lasciatevi ispirare...</a:t>
            </a:r>
          </a:p>
        </p:txBody>
      </p:sp>
      <p:grpSp>
        <p:nvGrpSpPr>
          <p:cNvPr id="3" name="Graphic 4">
            <a:extLst>
              <a:ext uri="{FF2B5EF4-FFF2-40B4-BE49-F238E27FC236}">
                <a16:creationId xmlns:a16="http://schemas.microsoft.com/office/drawing/2014/main" id="{399F5925-344B-7E58-0EBC-27D8489BBE17}"/>
              </a:ext>
            </a:extLst>
          </p:cNvPr>
          <p:cNvGrpSpPr/>
          <p:nvPr/>
        </p:nvGrpSpPr>
        <p:grpSpPr>
          <a:xfrm rot="19582332">
            <a:off x="9173924" y="5757386"/>
            <a:ext cx="403667" cy="780438"/>
            <a:chOff x="9129274" y="2719113"/>
            <a:chExt cx="717139" cy="1386497"/>
          </a:xfrm>
          <a:solidFill>
            <a:srgbClr val="09465E"/>
          </a:solidFill>
        </p:grpSpPr>
        <p:grpSp>
          <p:nvGrpSpPr>
            <p:cNvPr id="4" name="Graphic 4">
              <a:extLst>
                <a:ext uri="{FF2B5EF4-FFF2-40B4-BE49-F238E27FC236}">
                  <a16:creationId xmlns:a16="http://schemas.microsoft.com/office/drawing/2014/main" id="{150BD117-D21B-998E-2B12-640F5E2A4D6B}"/>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3631FCCF-BA19-B637-5F80-8759354DAEA9}"/>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Freeform 58">
                <a:extLst>
                  <a:ext uri="{FF2B5EF4-FFF2-40B4-BE49-F238E27FC236}">
                    <a16:creationId xmlns:a16="http://schemas.microsoft.com/office/drawing/2014/main" id="{1BE77BD6-0C67-2824-417A-6EB47A74962F}"/>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6" name="Graphic 4">
              <a:extLst>
                <a:ext uri="{FF2B5EF4-FFF2-40B4-BE49-F238E27FC236}">
                  <a16:creationId xmlns:a16="http://schemas.microsoft.com/office/drawing/2014/main" id="{AB012E3F-619A-64EE-CE8A-50F9727C2A00}"/>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C4D3B71B-49D2-CCD7-A863-AA951EF6703D}"/>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Freeform 51">
                <a:extLst>
                  <a:ext uri="{FF2B5EF4-FFF2-40B4-BE49-F238E27FC236}">
                    <a16:creationId xmlns:a16="http://schemas.microsoft.com/office/drawing/2014/main" id="{3DA18361-17F5-567E-4F16-1F458ECC4C66}"/>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Freeform 52">
                <a:extLst>
                  <a:ext uri="{FF2B5EF4-FFF2-40B4-BE49-F238E27FC236}">
                    <a16:creationId xmlns:a16="http://schemas.microsoft.com/office/drawing/2014/main" id="{8F06618D-1AA2-1167-5798-C4C8E8585E39}"/>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Freeform 53">
                <a:extLst>
                  <a:ext uri="{FF2B5EF4-FFF2-40B4-BE49-F238E27FC236}">
                    <a16:creationId xmlns:a16="http://schemas.microsoft.com/office/drawing/2014/main" id="{7A00A825-0EB9-3471-4272-CD929D460797}"/>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Freeform 54">
                <a:extLst>
                  <a:ext uri="{FF2B5EF4-FFF2-40B4-BE49-F238E27FC236}">
                    <a16:creationId xmlns:a16="http://schemas.microsoft.com/office/drawing/2014/main" id="{05382ACA-3943-E19E-20E4-66E9916AEDB1}"/>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Freeform 55">
                <a:extLst>
                  <a:ext uri="{FF2B5EF4-FFF2-40B4-BE49-F238E27FC236}">
                    <a16:creationId xmlns:a16="http://schemas.microsoft.com/office/drawing/2014/main" id="{EA2AC394-0803-BC26-1519-B56D3D4CF4B7}"/>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Freeform 56">
                <a:extLst>
                  <a:ext uri="{FF2B5EF4-FFF2-40B4-BE49-F238E27FC236}">
                    <a16:creationId xmlns:a16="http://schemas.microsoft.com/office/drawing/2014/main" id="{9BC65001-98F4-8959-A2F9-87234861EC02}"/>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sp>
        <p:nvSpPr>
          <p:cNvPr id="7" name="object 7">
            <a:extLst>
              <a:ext uri="{FF2B5EF4-FFF2-40B4-BE49-F238E27FC236}">
                <a16:creationId xmlns:a16="http://schemas.microsoft.com/office/drawing/2014/main" id="{2FD64ADA-4C0E-0589-4473-5713BBDD2DDF}"/>
              </a:ext>
            </a:extLst>
          </p:cNvPr>
          <p:cNvSpPr txBox="1"/>
          <p:nvPr/>
        </p:nvSpPr>
        <p:spPr>
          <a:xfrm>
            <a:off x="760831" y="1272820"/>
            <a:ext cx="5778012" cy="4778872"/>
          </a:xfrm>
          <a:prstGeom prst="rect">
            <a:avLst/>
          </a:prstGeom>
        </p:spPr>
        <p:txBody>
          <a:bodyPr vert="horz" wrap="square" lIns="0" tIns="635" rIns="0" bIns="0" rtlCol="0">
            <a:spAutoFit/>
          </a:bodyPr>
          <a:lstStyle/>
          <a:p>
            <a:pPr algn="l">
              <a:spcAft>
                <a:spcPts val="600"/>
              </a:spcAft>
              <a:buNone/>
            </a:pPr>
            <a:r>
              <a:rPr lang="en-US" sz="2350" dirty="0">
                <a:solidFill>
                  <a:srgbClr val="09465E"/>
                </a:solidFill>
                <a:latin typeface="Calibri"/>
                <a:cs typeface="Calibri"/>
                <a:hlinkClick r:id="rId3"/>
              </a:rPr>
              <a:t>Il </a:t>
            </a:r>
            <a:r>
              <a:rPr lang="en-US" sz="2350" dirty="0" err="1">
                <a:solidFill>
                  <a:srgbClr val="09465E"/>
                </a:solidFill>
                <a:latin typeface="Calibri"/>
                <a:cs typeface="Calibri"/>
                <a:hlinkClick r:id="rId3"/>
              </a:rPr>
              <a:t>programma</a:t>
            </a:r>
            <a:r>
              <a:rPr lang="en-US" sz="2350" dirty="0">
                <a:solidFill>
                  <a:srgbClr val="09465E"/>
                </a:solidFill>
                <a:latin typeface="Calibri"/>
                <a:cs typeface="Calibri"/>
                <a:hlinkClick r:id="rId3"/>
              </a:rPr>
              <a:t> ELIKA No </a:t>
            </a:r>
            <a:r>
              <a:rPr lang="en-US" sz="2350" dirty="0" err="1">
                <a:solidFill>
                  <a:srgbClr val="09465E"/>
                </a:solidFill>
                <a:latin typeface="Calibri"/>
                <a:cs typeface="Calibri"/>
                <a:hlinkClick r:id="rId3"/>
              </a:rPr>
              <a:t>Desperdicio</a:t>
            </a:r>
            <a:r>
              <a:rPr lang="en-US" sz="2350" dirty="0">
                <a:solidFill>
                  <a:srgbClr val="09465E"/>
                </a:solidFill>
                <a:latin typeface="Calibri"/>
                <a:cs typeface="Calibri"/>
              </a:rPr>
              <a:t>, </a:t>
            </a:r>
            <a:r>
              <a:rPr lang="en-US" sz="2350" dirty="0" err="1">
                <a:solidFill>
                  <a:srgbClr val="09465E"/>
                </a:solidFill>
                <a:latin typeface="Calibri"/>
                <a:cs typeface="Calibri"/>
              </a:rPr>
              <a:t>noto</a:t>
            </a:r>
            <a:r>
              <a:rPr lang="en-US" sz="2350" dirty="0">
                <a:solidFill>
                  <a:srgbClr val="09465E"/>
                </a:solidFill>
                <a:latin typeface="Calibri"/>
                <a:cs typeface="Calibri"/>
              </a:rPr>
              <a:t> </a:t>
            </a:r>
            <a:r>
              <a:rPr lang="en-US" sz="2350" dirty="0" err="1">
                <a:solidFill>
                  <a:srgbClr val="09465E"/>
                </a:solidFill>
                <a:latin typeface="Calibri"/>
                <a:cs typeface="Calibri"/>
              </a:rPr>
              <a:t>anche</a:t>
            </a:r>
            <a:r>
              <a:rPr lang="en-US" sz="2350" dirty="0">
                <a:solidFill>
                  <a:srgbClr val="09465E"/>
                </a:solidFill>
                <a:latin typeface="Calibri"/>
                <a:cs typeface="Calibri"/>
              </a:rPr>
              <a:t> come </a:t>
            </a:r>
            <a:r>
              <a:rPr lang="en-US" sz="2350" dirty="0" err="1">
                <a:solidFill>
                  <a:srgbClr val="09465E"/>
                </a:solidFill>
                <a:latin typeface="Calibri"/>
                <a:cs typeface="Calibri"/>
              </a:rPr>
              <a:t>Zerodespilfarro</a:t>
            </a:r>
            <a:r>
              <a:rPr lang="en-US" sz="2350" dirty="0">
                <a:solidFill>
                  <a:srgbClr val="09465E"/>
                </a:solidFill>
                <a:latin typeface="Calibri"/>
                <a:cs typeface="Calibri"/>
              </a:rPr>
              <a:t>, è </a:t>
            </a:r>
            <a:r>
              <a:rPr lang="en-US" sz="2350" dirty="0" err="1">
                <a:solidFill>
                  <a:srgbClr val="09465E"/>
                </a:solidFill>
                <a:latin typeface="Calibri"/>
                <a:cs typeface="Calibri"/>
              </a:rPr>
              <a:t>un'iniziativa</a:t>
            </a:r>
            <a:r>
              <a:rPr lang="en-US" sz="2350" dirty="0">
                <a:solidFill>
                  <a:srgbClr val="09465E"/>
                </a:solidFill>
                <a:latin typeface="Calibri"/>
                <a:cs typeface="Calibri"/>
              </a:rPr>
              <a:t> </a:t>
            </a:r>
            <a:r>
              <a:rPr lang="en-US" sz="2350" dirty="0" err="1">
                <a:solidFill>
                  <a:srgbClr val="09465E"/>
                </a:solidFill>
                <a:latin typeface="Calibri"/>
                <a:cs typeface="Calibri"/>
              </a:rPr>
              <a:t>promossa</a:t>
            </a:r>
            <a:r>
              <a:rPr lang="en-US" sz="2350" dirty="0">
                <a:solidFill>
                  <a:srgbClr val="09465E"/>
                </a:solidFill>
                <a:latin typeface="Calibri"/>
                <a:cs typeface="Calibri"/>
              </a:rPr>
              <a:t> da ELIKA </a:t>
            </a:r>
            <a:r>
              <a:rPr lang="en-US" sz="2350" dirty="0" err="1">
                <a:solidFill>
                  <a:srgbClr val="09465E"/>
                </a:solidFill>
                <a:latin typeface="Calibri"/>
                <a:cs typeface="Calibri"/>
              </a:rPr>
              <a:t>Fundazioa</a:t>
            </a:r>
            <a:r>
              <a:rPr lang="en-US" sz="2350" dirty="0">
                <a:solidFill>
                  <a:srgbClr val="09465E"/>
                </a:solidFill>
                <a:latin typeface="Calibri"/>
                <a:cs typeface="Calibri"/>
              </a:rPr>
              <a:t> in </a:t>
            </a:r>
            <a:r>
              <a:rPr lang="en-US" sz="2350" dirty="0" err="1">
                <a:solidFill>
                  <a:srgbClr val="09465E"/>
                </a:solidFill>
                <a:latin typeface="Calibri"/>
                <a:cs typeface="Calibri"/>
              </a:rPr>
              <a:t>collaborazione</a:t>
            </a:r>
            <a:r>
              <a:rPr lang="en-US" sz="2350" dirty="0">
                <a:solidFill>
                  <a:srgbClr val="09465E"/>
                </a:solidFill>
                <a:latin typeface="Calibri"/>
                <a:cs typeface="Calibri"/>
              </a:rPr>
              <a:t> con il Governo </a:t>
            </a:r>
            <a:r>
              <a:rPr lang="en-US" sz="2350" dirty="0" err="1">
                <a:solidFill>
                  <a:srgbClr val="09465E"/>
                </a:solidFill>
                <a:latin typeface="Calibri"/>
                <a:cs typeface="Calibri"/>
              </a:rPr>
              <a:t>basco</a:t>
            </a:r>
            <a:r>
              <a:rPr lang="en-US" sz="2350" dirty="0">
                <a:solidFill>
                  <a:srgbClr val="09465E"/>
                </a:solidFill>
                <a:latin typeface="Calibri"/>
                <a:cs typeface="Calibri"/>
              </a:rPr>
              <a:t>. Il </a:t>
            </a:r>
            <a:r>
              <a:rPr lang="en-US" sz="2350" dirty="0" err="1">
                <a:solidFill>
                  <a:srgbClr val="09465E"/>
                </a:solidFill>
                <a:latin typeface="Calibri"/>
                <a:cs typeface="Calibri"/>
              </a:rPr>
              <a:t>suo</a:t>
            </a:r>
            <a:r>
              <a:rPr lang="en-US" sz="2350" dirty="0">
                <a:solidFill>
                  <a:srgbClr val="09465E"/>
                </a:solidFill>
                <a:latin typeface="Calibri"/>
                <a:cs typeface="Calibri"/>
              </a:rPr>
              <a:t> </a:t>
            </a:r>
            <a:r>
              <a:rPr lang="en-US" sz="2350" dirty="0" err="1">
                <a:solidFill>
                  <a:srgbClr val="09465E"/>
                </a:solidFill>
                <a:latin typeface="Calibri"/>
                <a:cs typeface="Calibri"/>
              </a:rPr>
              <a:t>obiettivo</a:t>
            </a:r>
            <a:r>
              <a:rPr lang="en-US" sz="2350" dirty="0">
                <a:solidFill>
                  <a:srgbClr val="09465E"/>
                </a:solidFill>
                <a:latin typeface="Calibri"/>
                <a:cs typeface="Calibri"/>
              </a:rPr>
              <a:t> </a:t>
            </a:r>
            <a:r>
              <a:rPr lang="en-US" sz="2350" dirty="0" err="1">
                <a:solidFill>
                  <a:srgbClr val="09465E"/>
                </a:solidFill>
                <a:latin typeface="Calibri"/>
                <a:cs typeface="Calibri"/>
              </a:rPr>
              <a:t>principale</a:t>
            </a:r>
            <a:r>
              <a:rPr lang="en-US" sz="2350" dirty="0">
                <a:solidFill>
                  <a:srgbClr val="09465E"/>
                </a:solidFill>
                <a:latin typeface="Calibri"/>
                <a:cs typeface="Calibri"/>
              </a:rPr>
              <a:t> è </a:t>
            </a:r>
            <a:r>
              <a:rPr lang="en-US" sz="2350" dirty="0" err="1">
                <a:solidFill>
                  <a:srgbClr val="09465E"/>
                </a:solidFill>
                <a:latin typeface="Calibri"/>
                <a:cs typeface="Calibri"/>
              </a:rPr>
              <a:t>combattere</a:t>
            </a:r>
            <a:r>
              <a:rPr lang="en-US" sz="2350" dirty="0">
                <a:solidFill>
                  <a:srgbClr val="09465E"/>
                </a:solidFill>
                <a:latin typeface="Calibri"/>
                <a:cs typeface="Calibri"/>
              </a:rPr>
              <a:t> lo </a:t>
            </a:r>
            <a:r>
              <a:rPr lang="en-US" sz="2350" dirty="0" err="1">
                <a:solidFill>
                  <a:srgbClr val="09465E"/>
                </a:solidFill>
                <a:latin typeface="Calibri"/>
                <a:cs typeface="Calibri"/>
              </a:rPr>
              <a:t>spreco</a:t>
            </a:r>
            <a:r>
              <a:rPr lang="en-US" sz="2350" dirty="0">
                <a:solidFill>
                  <a:srgbClr val="09465E"/>
                </a:solidFill>
                <a:latin typeface="Calibri"/>
                <a:cs typeface="Calibri"/>
              </a:rPr>
              <a:t> </a:t>
            </a:r>
            <a:r>
              <a:rPr lang="en-US" sz="2350" dirty="0" err="1">
                <a:solidFill>
                  <a:srgbClr val="09465E"/>
                </a:solidFill>
                <a:latin typeface="Calibri"/>
                <a:cs typeface="Calibri"/>
              </a:rPr>
              <a:t>alimentare</a:t>
            </a:r>
            <a:r>
              <a:rPr lang="en-US" sz="2350" dirty="0">
                <a:solidFill>
                  <a:srgbClr val="09465E"/>
                </a:solidFill>
                <a:latin typeface="Calibri"/>
                <a:cs typeface="Calibri"/>
              </a:rPr>
              <a:t> </a:t>
            </a:r>
            <a:r>
              <a:rPr lang="en-US" sz="2350" dirty="0" err="1">
                <a:solidFill>
                  <a:srgbClr val="09465E"/>
                </a:solidFill>
                <a:latin typeface="Calibri"/>
                <a:cs typeface="Calibri"/>
              </a:rPr>
              <a:t>nei</a:t>
            </a:r>
            <a:r>
              <a:rPr lang="en-US" sz="2350" dirty="0">
                <a:solidFill>
                  <a:srgbClr val="09465E"/>
                </a:solidFill>
                <a:latin typeface="Calibri"/>
                <a:cs typeface="Calibri"/>
              </a:rPr>
              <a:t> </a:t>
            </a:r>
            <a:r>
              <a:rPr lang="en-US" sz="2350" dirty="0" err="1">
                <a:solidFill>
                  <a:srgbClr val="09465E"/>
                </a:solidFill>
                <a:latin typeface="Calibri"/>
                <a:cs typeface="Calibri"/>
              </a:rPr>
              <a:t>Paesi</a:t>
            </a:r>
            <a:r>
              <a:rPr lang="en-US" sz="2350" dirty="0">
                <a:solidFill>
                  <a:srgbClr val="09465E"/>
                </a:solidFill>
                <a:latin typeface="Calibri"/>
                <a:cs typeface="Calibri"/>
              </a:rPr>
              <a:t> </a:t>
            </a:r>
            <a:r>
              <a:rPr lang="en-US" sz="2350" dirty="0" err="1">
                <a:solidFill>
                  <a:srgbClr val="09465E"/>
                </a:solidFill>
                <a:latin typeface="Calibri"/>
                <a:cs typeface="Calibri"/>
              </a:rPr>
              <a:t>Baschi</a:t>
            </a:r>
            <a:r>
              <a:rPr lang="en-US" sz="2350" dirty="0">
                <a:solidFill>
                  <a:srgbClr val="09465E"/>
                </a:solidFill>
                <a:latin typeface="Calibri"/>
                <a:cs typeface="Calibri"/>
              </a:rPr>
              <a:t> </a:t>
            </a:r>
            <a:r>
              <a:rPr lang="en-US" sz="2350" dirty="0" err="1">
                <a:solidFill>
                  <a:srgbClr val="09465E"/>
                </a:solidFill>
                <a:latin typeface="Calibri"/>
                <a:cs typeface="Calibri"/>
              </a:rPr>
              <a:t>promuovendo</a:t>
            </a:r>
            <a:r>
              <a:rPr lang="en-US" sz="2350" dirty="0">
                <a:solidFill>
                  <a:srgbClr val="09465E"/>
                </a:solidFill>
                <a:latin typeface="Calibri"/>
                <a:cs typeface="Calibri"/>
              </a:rPr>
              <a:t> un </a:t>
            </a:r>
            <a:r>
              <a:rPr lang="en-US" sz="2350" dirty="0" err="1">
                <a:solidFill>
                  <a:srgbClr val="09465E"/>
                </a:solidFill>
                <a:latin typeface="Calibri"/>
                <a:cs typeface="Calibri"/>
              </a:rPr>
              <a:t>sistema</a:t>
            </a:r>
            <a:r>
              <a:rPr lang="en-US" sz="2350" dirty="0">
                <a:solidFill>
                  <a:srgbClr val="09465E"/>
                </a:solidFill>
                <a:latin typeface="Calibri"/>
                <a:cs typeface="Calibri"/>
              </a:rPr>
              <a:t> </a:t>
            </a:r>
            <a:r>
              <a:rPr lang="en-US" sz="2350" dirty="0" err="1">
                <a:solidFill>
                  <a:srgbClr val="09465E"/>
                </a:solidFill>
                <a:latin typeface="Calibri"/>
                <a:cs typeface="Calibri"/>
              </a:rPr>
              <a:t>alimentare</a:t>
            </a:r>
            <a:r>
              <a:rPr lang="en-US" sz="2350" dirty="0">
                <a:solidFill>
                  <a:srgbClr val="09465E"/>
                </a:solidFill>
                <a:latin typeface="Calibri"/>
                <a:cs typeface="Calibri"/>
              </a:rPr>
              <a:t> </a:t>
            </a:r>
            <a:r>
              <a:rPr lang="en-US" sz="2350" dirty="0" err="1">
                <a:solidFill>
                  <a:srgbClr val="09465E"/>
                </a:solidFill>
                <a:latin typeface="Calibri"/>
                <a:cs typeface="Calibri"/>
              </a:rPr>
              <a:t>più</a:t>
            </a:r>
            <a:r>
              <a:rPr lang="en-US" sz="2350" dirty="0">
                <a:solidFill>
                  <a:srgbClr val="09465E"/>
                </a:solidFill>
                <a:latin typeface="Calibri"/>
                <a:cs typeface="Calibri"/>
              </a:rPr>
              <a:t> </a:t>
            </a:r>
            <a:r>
              <a:rPr lang="en-US" sz="2350" dirty="0" err="1">
                <a:solidFill>
                  <a:srgbClr val="09465E"/>
                </a:solidFill>
                <a:latin typeface="Calibri"/>
                <a:cs typeface="Calibri"/>
              </a:rPr>
              <a:t>sostenibile</a:t>
            </a:r>
            <a:r>
              <a:rPr lang="en-US" sz="2350" dirty="0">
                <a:solidFill>
                  <a:srgbClr val="09465E"/>
                </a:solidFill>
                <a:latin typeface="Calibri"/>
                <a:cs typeface="Calibri"/>
              </a:rPr>
              <a:t> ed </a:t>
            </a:r>
            <a:r>
              <a:rPr lang="en-US" sz="2350" dirty="0" err="1">
                <a:solidFill>
                  <a:srgbClr val="09465E"/>
                </a:solidFill>
                <a:latin typeface="Calibri"/>
                <a:cs typeface="Calibri"/>
              </a:rPr>
              <a:t>efficiente</a:t>
            </a:r>
            <a:r>
              <a:rPr lang="en-US" sz="2350" dirty="0">
                <a:solidFill>
                  <a:srgbClr val="09465E"/>
                </a:solidFill>
                <a:latin typeface="Calibri"/>
                <a:cs typeface="Calibri"/>
              </a:rPr>
              <a:t>.</a:t>
            </a:r>
          </a:p>
          <a:p>
            <a:pPr algn="l">
              <a:spcAft>
                <a:spcPts val="600"/>
              </a:spcAft>
              <a:buNone/>
            </a:pPr>
            <a:r>
              <a:rPr lang="en-US" sz="2350" dirty="0">
                <a:solidFill>
                  <a:srgbClr val="09465E"/>
                </a:solidFill>
                <a:latin typeface="Calibri"/>
                <a:cs typeface="Calibri"/>
              </a:rPr>
              <a:t>La </a:t>
            </a:r>
            <a:r>
              <a:rPr lang="en-US" sz="2350" dirty="0" err="1">
                <a:solidFill>
                  <a:srgbClr val="09465E"/>
                </a:solidFill>
                <a:latin typeface="Calibri"/>
                <a:cs typeface="Calibri"/>
              </a:rPr>
              <a:t>strategia</a:t>
            </a:r>
            <a:r>
              <a:rPr lang="en-US" sz="2350" dirty="0">
                <a:solidFill>
                  <a:srgbClr val="09465E"/>
                </a:solidFill>
                <a:latin typeface="Calibri"/>
                <a:cs typeface="Calibri"/>
              </a:rPr>
              <a:t> </a:t>
            </a:r>
            <a:r>
              <a:rPr lang="en-US" sz="2350" dirty="0" err="1">
                <a:solidFill>
                  <a:srgbClr val="09465E"/>
                </a:solidFill>
                <a:latin typeface="Calibri"/>
                <a:cs typeface="Calibri"/>
              </a:rPr>
              <a:t>si</a:t>
            </a:r>
            <a:r>
              <a:rPr lang="en-US" sz="2350" dirty="0">
                <a:solidFill>
                  <a:srgbClr val="09465E"/>
                </a:solidFill>
                <a:latin typeface="Calibri"/>
                <a:cs typeface="Calibri"/>
              </a:rPr>
              <a:t> </a:t>
            </a:r>
            <a:r>
              <a:rPr lang="en-US" sz="2350" dirty="0" err="1">
                <a:solidFill>
                  <a:srgbClr val="09465E"/>
                </a:solidFill>
                <a:latin typeface="Calibri"/>
                <a:cs typeface="Calibri"/>
              </a:rPr>
              <a:t>basa</a:t>
            </a:r>
            <a:r>
              <a:rPr lang="en-US" sz="2350" dirty="0">
                <a:solidFill>
                  <a:srgbClr val="09465E"/>
                </a:solidFill>
                <a:latin typeface="Calibri"/>
                <a:cs typeface="Calibri"/>
              </a:rPr>
              <a:t> </a:t>
            </a:r>
            <a:r>
              <a:rPr lang="en-US" sz="2350" dirty="0" err="1">
                <a:solidFill>
                  <a:srgbClr val="09465E"/>
                </a:solidFill>
                <a:latin typeface="Calibri"/>
                <a:cs typeface="Calibri"/>
              </a:rPr>
              <a:t>sul</a:t>
            </a:r>
            <a:r>
              <a:rPr lang="en-US" sz="2350" dirty="0">
                <a:solidFill>
                  <a:srgbClr val="09465E"/>
                </a:solidFill>
                <a:latin typeface="Calibri"/>
                <a:cs typeface="Calibri"/>
              </a:rPr>
              <a:t> principio </a:t>
            </a:r>
            <a:r>
              <a:rPr lang="en-US" sz="2350" dirty="0" err="1">
                <a:solidFill>
                  <a:srgbClr val="09465E"/>
                </a:solidFill>
                <a:latin typeface="Calibri"/>
                <a:cs typeface="Calibri"/>
              </a:rPr>
              <a:t>delle</a:t>
            </a:r>
            <a:r>
              <a:rPr lang="en-US" sz="2350" dirty="0">
                <a:solidFill>
                  <a:srgbClr val="09465E"/>
                </a:solidFill>
                <a:latin typeface="Calibri"/>
                <a:cs typeface="Calibri"/>
              </a:rPr>
              <a:t> 4R: </a:t>
            </a:r>
            <a:r>
              <a:rPr lang="en-US" sz="2350" b="1" dirty="0" err="1">
                <a:solidFill>
                  <a:srgbClr val="09465E"/>
                </a:solidFill>
                <a:latin typeface="Calibri"/>
                <a:cs typeface="Calibri"/>
              </a:rPr>
              <a:t>Ridurre</a:t>
            </a:r>
            <a:r>
              <a:rPr lang="en-US" sz="2350" b="1" dirty="0">
                <a:solidFill>
                  <a:srgbClr val="09465E"/>
                </a:solidFill>
                <a:latin typeface="Calibri"/>
                <a:cs typeface="Calibri"/>
              </a:rPr>
              <a:t>, </a:t>
            </a:r>
            <a:r>
              <a:rPr lang="en-US" sz="2350" b="1" dirty="0" err="1">
                <a:solidFill>
                  <a:srgbClr val="09465E"/>
                </a:solidFill>
                <a:latin typeface="Calibri"/>
                <a:cs typeface="Calibri"/>
              </a:rPr>
              <a:t>Riutilizzare</a:t>
            </a:r>
            <a:r>
              <a:rPr lang="en-US" sz="2350" b="1" dirty="0">
                <a:solidFill>
                  <a:srgbClr val="09465E"/>
                </a:solidFill>
                <a:latin typeface="Calibri"/>
                <a:cs typeface="Calibri"/>
              </a:rPr>
              <a:t>, </a:t>
            </a:r>
            <a:r>
              <a:rPr lang="en-US" sz="2350" b="1" dirty="0" err="1">
                <a:solidFill>
                  <a:srgbClr val="09465E"/>
                </a:solidFill>
                <a:latin typeface="Calibri"/>
                <a:cs typeface="Calibri"/>
              </a:rPr>
              <a:t>Ridistribuire</a:t>
            </a:r>
            <a:r>
              <a:rPr lang="en-US" sz="2350" b="1" dirty="0">
                <a:solidFill>
                  <a:srgbClr val="09465E"/>
                </a:solidFill>
                <a:latin typeface="Calibri"/>
                <a:cs typeface="Calibri"/>
              </a:rPr>
              <a:t> e </a:t>
            </a:r>
            <a:r>
              <a:rPr lang="en-US" sz="2350" b="1" dirty="0" err="1">
                <a:solidFill>
                  <a:srgbClr val="09465E"/>
                </a:solidFill>
                <a:latin typeface="Calibri"/>
                <a:cs typeface="Calibri"/>
              </a:rPr>
              <a:t>Rivalutare</a:t>
            </a:r>
            <a:r>
              <a:rPr lang="en-US" sz="2350" b="1" dirty="0">
                <a:solidFill>
                  <a:srgbClr val="09465E"/>
                </a:solidFill>
                <a:latin typeface="Calibri"/>
                <a:cs typeface="Calibri"/>
              </a:rPr>
              <a:t> </a:t>
            </a:r>
            <a:r>
              <a:rPr lang="en-US" sz="2350" dirty="0">
                <a:solidFill>
                  <a:srgbClr val="09465E"/>
                </a:solidFill>
                <a:latin typeface="Calibri"/>
                <a:cs typeface="Calibri"/>
              </a:rPr>
              <a:t>le </a:t>
            </a:r>
            <a:r>
              <a:rPr lang="en-US" sz="2350" dirty="0" err="1">
                <a:solidFill>
                  <a:srgbClr val="09465E"/>
                </a:solidFill>
                <a:latin typeface="Calibri"/>
                <a:cs typeface="Calibri"/>
              </a:rPr>
              <a:t>eccedenze</a:t>
            </a:r>
            <a:r>
              <a:rPr lang="en-US" sz="2350" dirty="0">
                <a:solidFill>
                  <a:srgbClr val="09465E"/>
                </a:solidFill>
                <a:latin typeface="Calibri"/>
                <a:cs typeface="Calibri"/>
              </a:rPr>
              <a:t> </a:t>
            </a:r>
            <a:r>
              <a:rPr lang="en-US" sz="2350" dirty="0" err="1">
                <a:solidFill>
                  <a:srgbClr val="09465E"/>
                </a:solidFill>
                <a:latin typeface="Calibri"/>
                <a:cs typeface="Calibri"/>
              </a:rPr>
              <a:t>alimentari</a:t>
            </a:r>
            <a:r>
              <a:rPr lang="en-US" sz="2350" dirty="0">
                <a:solidFill>
                  <a:srgbClr val="09465E"/>
                </a:solidFill>
                <a:latin typeface="Calibri"/>
                <a:cs typeface="Calibri"/>
              </a:rPr>
              <a:t>. Si </a:t>
            </a:r>
            <a:r>
              <a:rPr lang="en-US" sz="2350" dirty="0" err="1">
                <a:solidFill>
                  <a:srgbClr val="09465E"/>
                </a:solidFill>
                <a:latin typeface="Calibri"/>
                <a:cs typeface="Calibri"/>
              </a:rPr>
              <a:t>tratta</a:t>
            </a:r>
            <a:r>
              <a:rPr lang="en-US" sz="2350" dirty="0">
                <a:solidFill>
                  <a:srgbClr val="09465E"/>
                </a:solidFill>
                <a:latin typeface="Calibri"/>
                <a:cs typeface="Calibri"/>
              </a:rPr>
              <a:t> di </a:t>
            </a:r>
            <a:r>
              <a:rPr lang="en-US" sz="2350" dirty="0" err="1">
                <a:solidFill>
                  <a:srgbClr val="09465E"/>
                </a:solidFill>
                <a:latin typeface="Calibri"/>
                <a:cs typeface="Calibri"/>
              </a:rPr>
              <a:t>agire</a:t>
            </a:r>
            <a:r>
              <a:rPr lang="en-US" sz="2350" dirty="0">
                <a:solidFill>
                  <a:srgbClr val="09465E"/>
                </a:solidFill>
                <a:latin typeface="Calibri"/>
                <a:cs typeface="Calibri"/>
              </a:rPr>
              <a:t> in tutte le </a:t>
            </a:r>
            <a:r>
              <a:rPr lang="en-US" sz="2350" dirty="0" err="1">
                <a:solidFill>
                  <a:srgbClr val="09465E"/>
                </a:solidFill>
                <a:latin typeface="Calibri"/>
                <a:cs typeface="Calibri"/>
              </a:rPr>
              <a:t>fasi</a:t>
            </a:r>
            <a:r>
              <a:rPr lang="en-US" sz="2350" dirty="0">
                <a:solidFill>
                  <a:srgbClr val="09465E"/>
                </a:solidFill>
                <a:latin typeface="Calibri"/>
                <a:cs typeface="Calibri"/>
              </a:rPr>
              <a:t> </a:t>
            </a:r>
            <a:r>
              <a:rPr lang="en-US" sz="2350" dirty="0" err="1">
                <a:solidFill>
                  <a:srgbClr val="09465E"/>
                </a:solidFill>
                <a:latin typeface="Calibri"/>
                <a:cs typeface="Calibri"/>
              </a:rPr>
              <a:t>della</a:t>
            </a:r>
            <a:r>
              <a:rPr lang="en-US" sz="2350" dirty="0">
                <a:solidFill>
                  <a:srgbClr val="09465E"/>
                </a:solidFill>
                <a:latin typeface="Calibri"/>
                <a:cs typeface="Calibri"/>
              </a:rPr>
              <a:t> catena </a:t>
            </a:r>
            <a:r>
              <a:rPr lang="en-US" sz="2350" dirty="0" err="1">
                <a:solidFill>
                  <a:srgbClr val="09465E"/>
                </a:solidFill>
                <a:latin typeface="Calibri"/>
                <a:cs typeface="Calibri"/>
              </a:rPr>
              <a:t>agroalimentare</a:t>
            </a:r>
            <a:r>
              <a:rPr lang="en-US" sz="2350" dirty="0">
                <a:solidFill>
                  <a:srgbClr val="09465E"/>
                </a:solidFill>
                <a:latin typeface="Calibri"/>
                <a:cs typeface="Calibri"/>
              </a:rPr>
              <a:t>, </a:t>
            </a:r>
            <a:r>
              <a:rPr lang="en-US" sz="2350" dirty="0" err="1">
                <a:solidFill>
                  <a:srgbClr val="09465E"/>
                </a:solidFill>
                <a:latin typeface="Calibri"/>
                <a:cs typeface="Calibri"/>
              </a:rPr>
              <a:t>dalla</a:t>
            </a:r>
            <a:r>
              <a:rPr lang="en-US" sz="2350" dirty="0">
                <a:solidFill>
                  <a:srgbClr val="09465E"/>
                </a:solidFill>
                <a:latin typeface="Calibri"/>
                <a:cs typeface="Calibri"/>
              </a:rPr>
              <a:t> </a:t>
            </a:r>
            <a:r>
              <a:rPr lang="en-US" sz="2350" dirty="0" err="1">
                <a:solidFill>
                  <a:srgbClr val="09465E"/>
                </a:solidFill>
                <a:latin typeface="Calibri"/>
                <a:cs typeface="Calibri"/>
              </a:rPr>
              <a:t>produzione</a:t>
            </a:r>
            <a:r>
              <a:rPr lang="en-US" sz="2350" dirty="0">
                <a:solidFill>
                  <a:srgbClr val="09465E"/>
                </a:solidFill>
                <a:latin typeface="Calibri"/>
                <a:cs typeface="Calibri"/>
              </a:rPr>
              <a:t> al </a:t>
            </a:r>
            <a:r>
              <a:rPr lang="en-US" sz="2350" dirty="0" err="1">
                <a:solidFill>
                  <a:srgbClr val="09465E"/>
                </a:solidFill>
                <a:latin typeface="Calibri"/>
                <a:cs typeface="Calibri"/>
              </a:rPr>
              <a:t>consumo</a:t>
            </a:r>
            <a:r>
              <a:rPr lang="en-US" sz="2350" dirty="0">
                <a:solidFill>
                  <a:srgbClr val="09465E"/>
                </a:solidFill>
                <a:latin typeface="Calibri"/>
                <a:cs typeface="Calibri"/>
              </a:rPr>
              <a:t> finale, </a:t>
            </a:r>
            <a:r>
              <a:rPr lang="en-US" sz="2350" dirty="0" err="1">
                <a:solidFill>
                  <a:srgbClr val="09465E"/>
                </a:solidFill>
                <a:latin typeface="Calibri"/>
                <a:cs typeface="Calibri"/>
              </a:rPr>
              <a:t>coinvolgendo</a:t>
            </a:r>
            <a:r>
              <a:rPr lang="en-US" sz="2350" dirty="0">
                <a:solidFill>
                  <a:srgbClr val="09465E"/>
                </a:solidFill>
                <a:latin typeface="Calibri"/>
                <a:cs typeface="Calibri"/>
              </a:rPr>
              <a:t> tutti </a:t>
            </a:r>
            <a:r>
              <a:rPr lang="en-US" sz="2350" dirty="0" err="1">
                <a:solidFill>
                  <a:srgbClr val="09465E"/>
                </a:solidFill>
                <a:latin typeface="Calibri"/>
                <a:cs typeface="Calibri"/>
              </a:rPr>
              <a:t>gli</a:t>
            </a:r>
            <a:r>
              <a:rPr lang="en-US" sz="2350" dirty="0">
                <a:solidFill>
                  <a:srgbClr val="09465E"/>
                </a:solidFill>
                <a:latin typeface="Calibri"/>
                <a:cs typeface="Calibri"/>
              </a:rPr>
              <a:t> </a:t>
            </a:r>
            <a:r>
              <a:rPr lang="en-US" sz="2350" dirty="0" err="1">
                <a:solidFill>
                  <a:srgbClr val="09465E"/>
                </a:solidFill>
                <a:latin typeface="Calibri"/>
                <a:cs typeface="Calibri"/>
              </a:rPr>
              <a:t>attori</a:t>
            </a:r>
            <a:r>
              <a:rPr lang="en-US" sz="2350" dirty="0">
                <a:solidFill>
                  <a:srgbClr val="09465E"/>
                </a:solidFill>
                <a:latin typeface="Calibri"/>
                <a:cs typeface="Calibri"/>
              </a:rPr>
              <a:t> del </a:t>
            </a:r>
            <a:r>
              <a:rPr lang="en-US" sz="2350" dirty="0" err="1">
                <a:solidFill>
                  <a:srgbClr val="09465E"/>
                </a:solidFill>
                <a:latin typeface="Calibri"/>
                <a:cs typeface="Calibri"/>
              </a:rPr>
              <a:t>sistema</a:t>
            </a:r>
            <a:r>
              <a:rPr lang="en-US" sz="2350" dirty="0">
                <a:solidFill>
                  <a:srgbClr val="09465E"/>
                </a:solidFill>
                <a:latin typeface="Calibri"/>
                <a:cs typeface="Calibri"/>
              </a:rPr>
              <a:t> </a:t>
            </a:r>
            <a:r>
              <a:rPr lang="en-US" sz="2350" dirty="0" err="1">
                <a:solidFill>
                  <a:srgbClr val="09465E"/>
                </a:solidFill>
                <a:latin typeface="Calibri"/>
                <a:cs typeface="Calibri"/>
              </a:rPr>
              <a:t>alimentare</a:t>
            </a:r>
            <a:r>
              <a:rPr lang="en-US" sz="2350" dirty="0">
                <a:solidFill>
                  <a:srgbClr val="09465E"/>
                </a:solidFill>
                <a:latin typeface="Calibri"/>
                <a:cs typeface="Calibri"/>
              </a:rPr>
              <a:t> </a:t>
            </a:r>
            <a:r>
              <a:rPr lang="en-US" sz="2350" dirty="0" err="1">
                <a:solidFill>
                  <a:srgbClr val="09465E"/>
                </a:solidFill>
                <a:latin typeface="Calibri"/>
                <a:cs typeface="Calibri"/>
              </a:rPr>
              <a:t>basco</a:t>
            </a:r>
            <a:r>
              <a:rPr lang="en-US" sz="2350" dirty="0">
                <a:solidFill>
                  <a:srgbClr val="09465E"/>
                </a:solidFill>
                <a:latin typeface="Calibri"/>
                <a:cs typeface="Calibri"/>
              </a:rPr>
              <a:t>. </a:t>
            </a:r>
            <a:endParaRPr lang="es-ES" sz="2350" dirty="0">
              <a:solidFill>
                <a:srgbClr val="09465E"/>
              </a:solidFill>
              <a:latin typeface="Calibri"/>
              <a:cs typeface="Calibri"/>
            </a:endParaRPr>
          </a:p>
        </p:txBody>
      </p:sp>
      <p:sp>
        <p:nvSpPr>
          <p:cNvPr id="22" name="CuadroTexto 21">
            <a:extLst>
              <a:ext uri="{FF2B5EF4-FFF2-40B4-BE49-F238E27FC236}">
                <a16:creationId xmlns:a16="http://schemas.microsoft.com/office/drawing/2014/main" id="{A1EA8103-7617-55F6-0B0B-8498A3C3A226}"/>
              </a:ext>
            </a:extLst>
          </p:cNvPr>
          <p:cNvSpPr txBox="1"/>
          <p:nvPr/>
        </p:nvSpPr>
        <p:spPr>
          <a:xfrm>
            <a:off x="7391400" y="587575"/>
            <a:ext cx="3733800" cy="6118025"/>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Text" lastClr="000000"/>
              </a:solidFill>
              <a:effectLst/>
              <a:uLnTx/>
              <a:uFillTx/>
            </a:endParaRPr>
          </a:p>
        </p:txBody>
      </p:sp>
      <p:pic>
        <p:nvPicPr>
          <p:cNvPr id="24" name="Imagen 23">
            <a:extLst>
              <a:ext uri="{FF2B5EF4-FFF2-40B4-BE49-F238E27FC236}">
                <a16:creationId xmlns:a16="http://schemas.microsoft.com/office/drawing/2014/main" id="{5CE5D4D3-BC44-8D29-01A1-F82A14A5D4DD}"/>
              </a:ext>
            </a:extLst>
          </p:cNvPr>
          <p:cNvPicPr>
            <a:picLocks noChangeAspect="1"/>
          </p:cNvPicPr>
          <p:nvPr/>
        </p:nvPicPr>
        <p:blipFill>
          <a:blip r:embed="rId4"/>
          <a:stretch>
            <a:fillRect/>
          </a:stretch>
        </p:blipFill>
        <p:spPr>
          <a:xfrm rot="5400000">
            <a:off x="6813270" y="4224693"/>
            <a:ext cx="1347333" cy="1341236"/>
          </a:xfrm>
          <a:prstGeom prst="rect">
            <a:avLst/>
          </a:prstGeom>
        </p:spPr>
      </p:pic>
      <p:pic>
        <p:nvPicPr>
          <p:cNvPr id="13" name="Imagen 12">
            <a:hlinkClick r:id="rId3"/>
            <a:extLst>
              <a:ext uri="{FF2B5EF4-FFF2-40B4-BE49-F238E27FC236}">
                <a16:creationId xmlns:a16="http://schemas.microsoft.com/office/drawing/2014/main" id="{A920EA17-B74D-EE36-E7A3-0AE39BA2116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16316" y="1886774"/>
            <a:ext cx="4509739" cy="2383004"/>
          </a:xfrm>
          <a:prstGeom prst="rect">
            <a:avLst/>
          </a:prstGeom>
        </p:spPr>
      </p:pic>
    </p:spTree>
    <p:extLst>
      <p:ext uri="{BB962C8B-B14F-4D97-AF65-F5344CB8AC3E}">
        <p14:creationId xmlns:p14="http://schemas.microsoft.com/office/powerpoint/2010/main" val="3092229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1FAF3-59BE-3E83-A751-2234CBBCB1C5}"/>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ED2AD118-7A4E-036E-74D0-D7C5072C9C40}"/>
              </a:ext>
            </a:extLst>
          </p:cNvPr>
          <p:cNvSpPr>
            <a:spLocks noGrp="1"/>
          </p:cNvSpPr>
          <p:nvPr>
            <p:ph type="body" sz="quarter" idx="16"/>
          </p:nvPr>
        </p:nvSpPr>
        <p:spPr>
          <a:xfrm>
            <a:off x="607555" y="587575"/>
            <a:ext cx="4583791" cy="557831"/>
          </a:xfrm>
          <a:prstGeom prst="rect">
            <a:avLst/>
          </a:prstGeom>
          <a:solidFill>
            <a:srgbClr val="60BA47"/>
          </a:solidFill>
        </p:spPr>
        <p:txBody>
          <a:bodyPr/>
          <a:lstStyle/>
          <a:p>
            <a:r>
              <a:rPr lang="en-GB" noProof="0"/>
              <a:t>Lasciatevi ispirare...</a:t>
            </a:r>
          </a:p>
        </p:txBody>
      </p:sp>
      <p:grpSp>
        <p:nvGrpSpPr>
          <p:cNvPr id="3" name="Graphic 4">
            <a:extLst>
              <a:ext uri="{FF2B5EF4-FFF2-40B4-BE49-F238E27FC236}">
                <a16:creationId xmlns:a16="http://schemas.microsoft.com/office/drawing/2014/main" id="{6BD27DE1-26C2-B0AF-8229-ED963869ECA6}"/>
              </a:ext>
            </a:extLst>
          </p:cNvPr>
          <p:cNvGrpSpPr/>
          <p:nvPr/>
        </p:nvGrpSpPr>
        <p:grpSpPr>
          <a:xfrm rot="19582332">
            <a:off x="9173924" y="5757386"/>
            <a:ext cx="403667" cy="780438"/>
            <a:chOff x="9129274" y="2719113"/>
            <a:chExt cx="717139" cy="1386497"/>
          </a:xfrm>
          <a:solidFill>
            <a:srgbClr val="09465E"/>
          </a:solidFill>
        </p:grpSpPr>
        <p:grpSp>
          <p:nvGrpSpPr>
            <p:cNvPr id="4" name="Graphic 4">
              <a:extLst>
                <a:ext uri="{FF2B5EF4-FFF2-40B4-BE49-F238E27FC236}">
                  <a16:creationId xmlns:a16="http://schemas.microsoft.com/office/drawing/2014/main" id="{FFA2D9A4-A7C8-2683-D51D-6668C6B76E4F}"/>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DD4B4B94-659D-FF43-D08C-3BAC39982879}"/>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Freeform 58">
                <a:extLst>
                  <a:ext uri="{FF2B5EF4-FFF2-40B4-BE49-F238E27FC236}">
                    <a16:creationId xmlns:a16="http://schemas.microsoft.com/office/drawing/2014/main" id="{06A6768D-02D4-1F10-1808-233FA72E8269}"/>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6" name="Graphic 4">
              <a:extLst>
                <a:ext uri="{FF2B5EF4-FFF2-40B4-BE49-F238E27FC236}">
                  <a16:creationId xmlns:a16="http://schemas.microsoft.com/office/drawing/2014/main" id="{029AA458-B07F-07F7-BE62-D82BFCA6B628}"/>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E3D008A5-9F3F-7EC3-E9D8-5E61C8CEE157}"/>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Freeform 51">
                <a:extLst>
                  <a:ext uri="{FF2B5EF4-FFF2-40B4-BE49-F238E27FC236}">
                    <a16:creationId xmlns:a16="http://schemas.microsoft.com/office/drawing/2014/main" id="{5D7BD70E-F8CF-0541-6730-0B95D52AC8E4}"/>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Freeform 52">
                <a:extLst>
                  <a:ext uri="{FF2B5EF4-FFF2-40B4-BE49-F238E27FC236}">
                    <a16:creationId xmlns:a16="http://schemas.microsoft.com/office/drawing/2014/main" id="{21EF30A4-4782-295F-4C80-43B0E5DC0558}"/>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Freeform 53">
                <a:extLst>
                  <a:ext uri="{FF2B5EF4-FFF2-40B4-BE49-F238E27FC236}">
                    <a16:creationId xmlns:a16="http://schemas.microsoft.com/office/drawing/2014/main" id="{F6293972-E1D9-9F32-8104-16C82E6C1299}"/>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Freeform 54">
                <a:extLst>
                  <a:ext uri="{FF2B5EF4-FFF2-40B4-BE49-F238E27FC236}">
                    <a16:creationId xmlns:a16="http://schemas.microsoft.com/office/drawing/2014/main" id="{FEA7D47F-213C-F751-CBCC-0D8EC5936A34}"/>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Freeform 55">
                <a:extLst>
                  <a:ext uri="{FF2B5EF4-FFF2-40B4-BE49-F238E27FC236}">
                    <a16:creationId xmlns:a16="http://schemas.microsoft.com/office/drawing/2014/main" id="{09B11A4C-11B6-2090-B3D8-800476FF99BB}"/>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Freeform 56">
                <a:extLst>
                  <a:ext uri="{FF2B5EF4-FFF2-40B4-BE49-F238E27FC236}">
                    <a16:creationId xmlns:a16="http://schemas.microsoft.com/office/drawing/2014/main" id="{9F81E143-B7B7-1883-9341-3346CD061C93}"/>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sp>
        <p:nvSpPr>
          <p:cNvPr id="7" name="object 7">
            <a:extLst>
              <a:ext uri="{FF2B5EF4-FFF2-40B4-BE49-F238E27FC236}">
                <a16:creationId xmlns:a16="http://schemas.microsoft.com/office/drawing/2014/main" id="{C3988A4A-B835-48C7-739D-39AE91AC44EB}"/>
              </a:ext>
            </a:extLst>
          </p:cNvPr>
          <p:cNvSpPr txBox="1"/>
          <p:nvPr/>
        </p:nvSpPr>
        <p:spPr>
          <a:xfrm>
            <a:off x="607555" y="1676400"/>
            <a:ext cx="5872059" cy="4932312"/>
          </a:xfrm>
          <a:prstGeom prst="rect">
            <a:avLst/>
          </a:prstGeom>
        </p:spPr>
        <p:txBody>
          <a:bodyPr vert="horz" wrap="square" lIns="0" tIns="635" rIns="0" bIns="0" rtlCol="0">
            <a:spAutoFit/>
          </a:bodyPr>
          <a:lstStyle/>
          <a:p>
            <a:pPr marL="12700" marR="5080" algn="l">
              <a:lnSpc>
                <a:spcPct val="103400"/>
              </a:lnSpc>
              <a:spcBef>
                <a:spcPts val="5"/>
              </a:spcBef>
            </a:pPr>
            <a:r>
              <a:rPr lang="es-ES" sz="2400" dirty="0">
                <a:solidFill>
                  <a:srgbClr val="09465E"/>
                </a:solidFill>
                <a:latin typeface="Calibri"/>
                <a:cs typeface="Calibri"/>
              </a:rPr>
              <a:t>La</a:t>
            </a:r>
            <a:r>
              <a:rPr lang="es-ES" sz="2400" b="1" dirty="0">
                <a:solidFill>
                  <a:srgbClr val="09465E"/>
                </a:solidFill>
                <a:latin typeface="Calibri"/>
                <a:cs typeface="Calibri"/>
              </a:rPr>
              <a:t> </a:t>
            </a:r>
            <a:r>
              <a:rPr sz="2400" dirty="0" err="1">
                <a:solidFill>
                  <a:srgbClr val="09465E"/>
                </a:solidFill>
                <a:latin typeface="Calibri"/>
                <a:cs typeface="Calibri"/>
              </a:rPr>
              <a:t>piattaforma</a:t>
            </a:r>
            <a:r>
              <a:rPr sz="2400" dirty="0">
                <a:solidFill>
                  <a:srgbClr val="09465E"/>
                </a:solidFill>
                <a:latin typeface="Calibri"/>
                <a:cs typeface="Calibri"/>
              </a:rPr>
              <a:t> </a:t>
            </a:r>
            <a:r>
              <a:rPr lang="es-ES" sz="2400" b="1" dirty="0">
                <a:solidFill>
                  <a:srgbClr val="09465E"/>
                </a:solidFill>
                <a:latin typeface="Calibri"/>
                <a:cs typeface="Calibri"/>
                <a:hlinkClick r:id="rId3"/>
              </a:rPr>
              <a:t>Recircular </a:t>
            </a:r>
            <a:r>
              <a:rPr sz="2400" dirty="0" err="1">
                <a:solidFill>
                  <a:srgbClr val="09465E"/>
                </a:solidFill>
                <a:latin typeface="Calibri"/>
                <a:cs typeface="Calibri"/>
              </a:rPr>
              <a:t>offre</a:t>
            </a:r>
            <a:r>
              <a:rPr sz="2400" dirty="0">
                <a:solidFill>
                  <a:srgbClr val="09465E"/>
                </a:solidFill>
                <a:latin typeface="Calibri"/>
                <a:cs typeface="Calibri"/>
              </a:rPr>
              <a:t> uno </a:t>
            </a:r>
            <a:r>
              <a:rPr sz="2400" dirty="0" err="1">
                <a:solidFill>
                  <a:srgbClr val="09465E"/>
                </a:solidFill>
                <a:latin typeface="Calibri"/>
                <a:cs typeface="Calibri"/>
              </a:rPr>
              <a:t>spazio</a:t>
            </a:r>
            <a:r>
              <a:rPr sz="2400" dirty="0">
                <a:solidFill>
                  <a:srgbClr val="09465E"/>
                </a:solidFill>
                <a:latin typeface="Calibri"/>
                <a:cs typeface="Calibri"/>
              </a:rPr>
              <a:t> in cui diverse </a:t>
            </a:r>
            <a:r>
              <a:rPr sz="2400" spc="-10" dirty="0" err="1">
                <a:solidFill>
                  <a:srgbClr val="09465E"/>
                </a:solidFill>
                <a:latin typeface="Calibri"/>
                <a:cs typeface="Calibri"/>
              </a:rPr>
              <a:t>aziende</a:t>
            </a:r>
            <a:r>
              <a:rPr sz="2400" spc="-10" dirty="0">
                <a:solidFill>
                  <a:srgbClr val="09465E"/>
                </a:solidFill>
                <a:latin typeface="Calibri"/>
                <a:cs typeface="Calibri"/>
              </a:rPr>
              <a:t> </a:t>
            </a:r>
            <a:r>
              <a:rPr sz="2400" dirty="0" err="1">
                <a:solidFill>
                  <a:srgbClr val="09465E"/>
                </a:solidFill>
                <a:latin typeface="Calibri"/>
                <a:cs typeface="Calibri"/>
              </a:rPr>
              <a:t>possono</a:t>
            </a:r>
            <a:r>
              <a:rPr sz="2400" dirty="0">
                <a:solidFill>
                  <a:srgbClr val="09465E"/>
                </a:solidFill>
                <a:latin typeface="Calibri"/>
                <a:cs typeface="Calibri"/>
              </a:rPr>
              <a:t> </a:t>
            </a:r>
            <a:r>
              <a:rPr sz="2400" dirty="0" err="1">
                <a:solidFill>
                  <a:srgbClr val="09465E"/>
                </a:solidFill>
                <a:latin typeface="Calibri"/>
                <a:cs typeface="Calibri"/>
              </a:rPr>
              <a:t>registrarsi</a:t>
            </a:r>
            <a:r>
              <a:rPr sz="2400" dirty="0">
                <a:solidFill>
                  <a:srgbClr val="09465E"/>
                </a:solidFill>
                <a:latin typeface="Calibri"/>
                <a:cs typeface="Calibri"/>
              </a:rPr>
              <a:t> e </a:t>
            </a:r>
            <a:r>
              <a:rPr sz="2400" dirty="0" err="1">
                <a:solidFill>
                  <a:srgbClr val="09465E"/>
                </a:solidFill>
                <a:latin typeface="Calibri"/>
                <a:cs typeface="Calibri"/>
              </a:rPr>
              <a:t>caricare</a:t>
            </a:r>
            <a:r>
              <a:rPr sz="2400" dirty="0">
                <a:solidFill>
                  <a:srgbClr val="09465E"/>
                </a:solidFill>
                <a:latin typeface="Calibri"/>
                <a:cs typeface="Calibri"/>
              </a:rPr>
              <a:t> </a:t>
            </a:r>
            <a:r>
              <a:rPr sz="2400" dirty="0" err="1">
                <a:solidFill>
                  <a:srgbClr val="09465E"/>
                </a:solidFill>
                <a:latin typeface="Calibri"/>
                <a:cs typeface="Calibri"/>
              </a:rPr>
              <a:t>gratuitamente</a:t>
            </a:r>
            <a:r>
              <a:rPr sz="2400" dirty="0">
                <a:solidFill>
                  <a:srgbClr val="09465E"/>
                </a:solidFill>
                <a:latin typeface="Calibri"/>
                <a:cs typeface="Calibri"/>
              </a:rPr>
              <a:t> le </a:t>
            </a:r>
            <a:r>
              <a:rPr sz="2400" dirty="0" err="1">
                <a:solidFill>
                  <a:srgbClr val="09465E"/>
                </a:solidFill>
                <a:latin typeface="Calibri"/>
                <a:cs typeface="Calibri"/>
              </a:rPr>
              <a:t>proprie</a:t>
            </a:r>
            <a:r>
              <a:rPr sz="2400" dirty="0">
                <a:solidFill>
                  <a:srgbClr val="09465E"/>
                </a:solidFill>
                <a:latin typeface="Calibri"/>
                <a:cs typeface="Calibri"/>
              </a:rPr>
              <a:t> </a:t>
            </a:r>
            <a:r>
              <a:rPr sz="2400" dirty="0" err="1">
                <a:solidFill>
                  <a:srgbClr val="09465E"/>
                </a:solidFill>
                <a:latin typeface="Calibri"/>
                <a:cs typeface="Calibri"/>
              </a:rPr>
              <a:t>eccedenze</a:t>
            </a:r>
            <a:r>
              <a:rPr sz="2400" dirty="0">
                <a:solidFill>
                  <a:srgbClr val="09465E"/>
                </a:solidFill>
                <a:latin typeface="Calibri"/>
                <a:cs typeface="Calibri"/>
              </a:rPr>
              <a:t>. </a:t>
            </a:r>
            <a:r>
              <a:rPr sz="2400" spc="-10" dirty="0" err="1">
                <a:solidFill>
                  <a:srgbClr val="09465E"/>
                </a:solidFill>
                <a:latin typeface="Calibri"/>
                <a:cs typeface="Calibri"/>
              </a:rPr>
              <a:t>Utilizzando</a:t>
            </a:r>
            <a:r>
              <a:rPr sz="2400" spc="-10" dirty="0">
                <a:solidFill>
                  <a:srgbClr val="09465E"/>
                </a:solidFill>
                <a:latin typeface="Calibri"/>
                <a:cs typeface="Calibri"/>
              </a:rPr>
              <a:t> </a:t>
            </a:r>
            <a:r>
              <a:rPr sz="2400" spc="-10" dirty="0" err="1">
                <a:solidFill>
                  <a:srgbClr val="09465E"/>
                </a:solidFill>
                <a:latin typeface="Calibri"/>
                <a:cs typeface="Calibri"/>
              </a:rPr>
              <a:t>l'</a:t>
            </a:r>
            <a:r>
              <a:rPr sz="2400" dirty="0" err="1">
                <a:solidFill>
                  <a:srgbClr val="09465E"/>
                </a:solidFill>
                <a:latin typeface="Calibri"/>
                <a:cs typeface="Calibri"/>
              </a:rPr>
              <a:t>intelligenza</a:t>
            </a:r>
            <a:r>
              <a:rPr sz="2400" dirty="0">
                <a:solidFill>
                  <a:srgbClr val="09465E"/>
                </a:solidFill>
                <a:latin typeface="Calibri"/>
                <a:cs typeface="Calibri"/>
              </a:rPr>
              <a:t> </a:t>
            </a:r>
            <a:r>
              <a:rPr sz="2400" dirty="0" err="1">
                <a:solidFill>
                  <a:srgbClr val="09465E"/>
                </a:solidFill>
                <a:latin typeface="Calibri"/>
                <a:cs typeface="Calibri"/>
              </a:rPr>
              <a:t>artificiale</a:t>
            </a:r>
            <a:r>
              <a:rPr sz="2400" dirty="0">
                <a:solidFill>
                  <a:srgbClr val="09465E"/>
                </a:solidFill>
                <a:latin typeface="Calibri"/>
                <a:cs typeface="Calibri"/>
              </a:rPr>
              <a:t>, </a:t>
            </a:r>
            <a:r>
              <a:rPr sz="2400" dirty="0" err="1">
                <a:solidFill>
                  <a:srgbClr val="09465E"/>
                </a:solidFill>
                <a:latin typeface="Calibri"/>
                <a:cs typeface="Calibri"/>
              </a:rPr>
              <a:t>analizza</a:t>
            </a:r>
            <a:r>
              <a:rPr sz="2400" dirty="0">
                <a:solidFill>
                  <a:srgbClr val="09465E"/>
                </a:solidFill>
                <a:latin typeface="Calibri"/>
                <a:cs typeface="Calibri"/>
              </a:rPr>
              <a:t> le </a:t>
            </a:r>
            <a:r>
              <a:rPr sz="2400" dirty="0" err="1">
                <a:solidFill>
                  <a:srgbClr val="09465E"/>
                </a:solidFill>
                <a:latin typeface="Calibri"/>
                <a:cs typeface="Calibri"/>
              </a:rPr>
              <a:t>risorse</a:t>
            </a:r>
            <a:r>
              <a:rPr sz="2400" dirty="0">
                <a:solidFill>
                  <a:srgbClr val="09465E"/>
                </a:solidFill>
                <a:latin typeface="Calibri"/>
                <a:cs typeface="Calibri"/>
              </a:rPr>
              <a:t> </a:t>
            </a:r>
            <a:r>
              <a:rPr sz="2400" dirty="0" err="1">
                <a:solidFill>
                  <a:srgbClr val="09465E"/>
                </a:solidFill>
                <a:latin typeface="Calibri"/>
                <a:cs typeface="Calibri"/>
              </a:rPr>
              <a:t>disponibili</a:t>
            </a:r>
            <a:r>
              <a:rPr sz="2400" dirty="0">
                <a:solidFill>
                  <a:srgbClr val="09465E"/>
                </a:solidFill>
                <a:latin typeface="Calibri"/>
                <a:cs typeface="Calibri"/>
              </a:rPr>
              <a:t> </a:t>
            </a:r>
            <a:r>
              <a:rPr sz="2400" spc="-25" dirty="0">
                <a:solidFill>
                  <a:srgbClr val="09465E"/>
                </a:solidFill>
                <a:latin typeface="Calibri"/>
                <a:cs typeface="Calibri"/>
              </a:rPr>
              <a:t>e </a:t>
            </a:r>
            <a:r>
              <a:rPr sz="2400" dirty="0" err="1">
                <a:solidFill>
                  <a:srgbClr val="09465E"/>
                </a:solidFill>
                <a:latin typeface="Calibri"/>
                <a:cs typeface="Calibri"/>
              </a:rPr>
              <a:t>identifica</a:t>
            </a:r>
            <a:r>
              <a:rPr sz="2400" dirty="0">
                <a:solidFill>
                  <a:srgbClr val="09465E"/>
                </a:solidFill>
                <a:latin typeface="Calibri"/>
                <a:cs typeface="Calibri"/>
              </a:rPr>
              <a:t> </a:t>
            </a:r>
            <a:r>
              <a:rPr sz="2400" dirty="0" err="1">
                <a:solidFill>
                  <a:srgbClr val="09465E"/>
                </a:solidFill>
                <a:latin typeface="Calibri"/>
                <a:cs typeface="Calibri"/>
              </a:rPr>
              <a:t>automaticamente</a:t>
            </a:r>
            <a:r>
              <a:rPr sz="2400" dirty="0">
                <a:solidFill>
                  <a:srgbClr val="09465E"/>
                </a:solidFill>
                <a:latin typeface="Calibri"/>
                <a:cs typeface="Calibri"/>
              </a:rPr>
              <a:t> </a:t>
            </a:r>
            <a:r>
              <a:rPr sz="2400" spc="-10" dirty="0">
                <a:solidFill>
                  <a:srgbClr val="09465E"/>
                </a:solidFill>
                <a:latin typeface="Calibri"/>
                <a:cs typeface="Calibri"/>
              </a:rPr>
              <a:t>le </a:t>
            </a:r>
            <a:r>
              <a:rPr sz="2400" spc="-10" dirty="0" err="1">
                <a:solidFill>
                  <a:srgbClr val="09465E"/>
                </a:solidFill>
                <a:latin typeface="Calibri"/>
                <a:cs typeface="Calibri"/>
              </a:rPr>
              <a:t>opportunità</a:t>
            </a:r>
            <a:r>
              <a:rPr sz="2400" spc="-10" dirty="0">
                <a:solidFill>
                  <a:srgbClr val="09465E"/>
                </a:solidFill>
                <a:latin typeface="Calibri"/>
                <a:cs typeface="Calibri"/>
              </a:rPr>
              <a:t> </a:t>
            </a:r>
            <a:r>
              <a:rPr sz="2400" dirty="0">
                <a:solidFill>
                  <a:srgbClr val="09465E"/>
                </a:solidFill>
                <a:latin typeface="Calibri"/>
                <a:cs typeface="Calibri"/>
              </a:rPr>
              <a:t>di </a:t>
            </a:r>
            <a:r>
              <a:rPr sz="2400" dirty="0" err="1">
                <a:solidFill>
                  <a:srgbClr val="09465E"/>
                </a:solidFill>
                <a:latin typeface="Calibri"/>
                <a:cs typeface="Calibri"/>
              </a:rPr>
              <a:t>riutilizzo</a:t>
            </a:r>
            <a:r>
              <a:rPr sz="2400" dirty="0">
                <a:solidFill>
                  <a:srgbClr val="09465E"/>
                </a:solidFill>
                <a:latin typeface="Calibri"/>
                <a:cs typeface="Calibri"/>
              </a:rPr>
              <a:t> </a:t>
            </a:r>
            <a:r>
              <a:rPr sz="2400" spc="-25" dirty="0">
                <a:solidFill>
                  <a:srgbClr val="09465E"/>
                </a:solidFill>
                <a:latin typeface="Calibri"/>
                <a:cs typeface="Calibri"/>
              </a:rPr>
              <a:t>e </a:t>
            </a:r>
            <a:r>
              <a:rPr sz="2400" dirty="0" err="1">
                <a:solidFill>
                  <a:srgbClr val="09465E"/>
                </a:solidFill>
                <a:latin typeface="Calibri"/>
                <a:cs typeface="Calibri"/>
              </a:rPr>
              <a:t>riciclo</a:t>
            </a:r>
            <a:r>
              <a:rPr sz="2400" dirty="0">
                <a:solidFill>
                  <a:srgbClr val="09465E"/>
                </a:solidFill>
                <a:latin typeface="Calibri"/>
                <a:cs typeface="Calibri"/>
              </a:rPr>
              <a:t>, </a:t>
            </a:r>
            <a:r>
              <a:rPr sz="2400" dirty="0" err="1">
                <a:solidFill>
                  <a:srgbClr val="09465E"/>
                </a:solidFill>
                <a:latin typeface="Calibri"/>
                <a:cs typeface="Calibri"/>
              </a:rPr>
              <a:t>avvisando</a:t>
            </a:r>
            <a:r>
              <a:rPr sz="2400" dirty="0">
                <a:solidFill>
                  <a:srgbClr val="09465E"/>
                </a:solidFill>
                <a:latin typeface="Calibri"/>
                <a:cs typeface="Calibri"/>
              </a:rPr>
              <a:t> le </a:t>
            </a:r>
            <a:r>
              <a:rPr sz="2400" dirty="0" err="1">
                <a:solidFill>
                  <a:srgbClr val="09465E"/>
                </a:solidFill>
                <a:latin typeface="Calibri"/>
                <a:cs typeface="Calibri"/>
              </a:rPr>
              <a:t>aziende</a:t>
            </a:r>
            <a:r>
              <a:rPr sz="2400" dirty="0">
                <a:solidFill>
                  <a:srgbClr val="09465E"/>
                </a:solidFill>
                <a:latin typeface="Calibri"/>
                <a:cs typeface="Calibri"/>
              </a:rPr>
              <a:t> </a:t>
            </a:r>
            <a:r>
              <a:rPr sz="2400" dirty="0" err="1">
                <a:solidFill>
                  <a:srgbClr val="09465E"/>
                </a:solidFill>
                <a:latin typeface="Calibri"/>
                <a:cs typeface="Calibri"/>
              </a:rPr>
              <a:t>che</a:t>
            </a:r>
            <a:r>
              <a:rPr sz="2400" dirty="0">
                <a:solidFill>
                  <a:srgbClr val="09465E"/>
                </a:solidFill>
                <a:latin typeface="Calibri"/>
                <a:cs typeface="Calibri"/>
              </a:rPr>
              <a:t> </a:t>
            </a:r>
            <a:r>
              <a:rPr sz="2400" dirty="0" err="1">
                <a:solidFill>
                  <a:srgbClr val="09465E"/>
                </a:solidFill>
                <a:latin typeface="Calibri"/>
                <a:cs typeface="Calibri"/>
              </a:rPr>
              <a:t>potrebbero</a:t>
            </a:r>
            <a:r>
              <a:rPr sz="2400" dirty="0">
                <a:solidFill>
                  <a:srgbClr val="09465E"/>
                </a:solidFill>
                <a:latin typeface="Calibri"/>
                <a:cs typeface="Calibri"/>
              </a:rPr>
              <a:t> </a:t>
            </a:r>
            <a:r>
              <a:rPr sz="2400" spc="-20" dirty="0" err="1">
                <a:solidFill>
                  <a:srgbClr val="09465E"/>
                </a:solidFill>
                <a:latin typeface="Calibri"/>
                <a:cs typeface="Calibri"/>
              </a:rPr>
              <a:t>beneficiarne</a:t>
            </a:r>
            <a:r>
              <a:rPr sz="2400" spc="-80" dirty="0">
                <a:solidFill>
                  <a:srgbClr val="09465E"/>
                </a:solidFill>
                <a:latin typeface="Calibri"/>
                <a:cs typeface="Calibri"/>
              </a:rPr>
              <a:t>. </a:t>
            </a:r>
            <a:endParaRPr lang="es-ES" sz="2400" spc="-80" dirty="0">
              <a:solidFill>
                <a:srgbClr val="09465E"/>
              </a:solidFill>
              <a:latin typeface="Calibri"/>
              <a:cs typeface="Calibri"/>
            </a:endParaRPr>
          </a:p>
          <a:p>
            <a:pPr marL="12700" marR="5080" algn="l">
              <a:lnSpc>
                <a:spcPct val="103400"/>
              </a:lnSpc>
              <a:spcBef>
                <a:spcPts val="5"/>
              </a:spcBef>
            </a:pPr>
            <a:r>
              <a:rPr lang="en-US" sz="2400" dirty="0" err="1">
                <a:solidFill>
                  <a:srgbClr val="09465E"/>
                </a:solidFill>
                <a:latin typeface="Calibri"/>
                <a:cs typeface="Calibri"/>
              </a:rPr>
              <a:t>Inoltre</a:t>
            </a:r>
            <a:r>
              <a:rPr lang="en-US" sz="2400" dirty="0">
                <a:solidFill>
                  <a:srgbClr val="09465E"/>
                </a:solidFill>
                <a:latin typeface="Calibri"/>
                <a:cs typeface="Calibri"/>
              </a:rPr>
              <a:t>, le </a:t>
            </a:r>
            <a:r>
              <a:rPr lang="en-US" sz="2400" dirty="0" err="1">
                <a:solidFill>
                  <a:srgbClr val="09465E"/>
                </a:solidFill>
                <a:latin typeface="Calibri"/>
                <a:cs typeface="Calibri"/>
              </a:rPr>
              <a:t>aziende</a:t>
            </a:r>
            <a:r>
              <a:rPr lang="en-US" sz="2400" dirty="0">
                <a:solidFill>
                  <a:srgbClr val="09465E"/>
                </a:solidFill>
                <a:latin typeface="Calibri"/>
                <a:cs typeface="Calibri"/>
              </a:rPr>
              <a:t> </a:t>
            </a:r>
            <a:r>
              <a:rPr lang="en-US" sz="2400" dirty="0" err="1">
                <a:solidFill>
                  <a:srgbClr val="09465E"/>
                </a:solidFill>
                <a:latin typeface="Calibri"/>
                <a:cs typeface="Calibri"/>
              </a:rPr>
              <a:t>generano</a:t>
            </a:r>
            <a:r>
              <a:rPr lang="en-US" sz="2400" dirty="0">
                <a:solidFill>
                  <a:srgbClr val="09465E"/>
                </a:solidFill>
                <a:latin typeface="Calibri"/>
                <a:cs typeface="Calibri"/>
              </a:rPr>
              <a:t> </a:t>
            </a:r>
            <a:r>
              <a:rPr lang="en-US" sz="2400" dirty="0" err="1">
                <a:solidFill>
                  <a:srgbClr val="09465E"/>
                </a:solidFill>
                <a:latin typeface="Calibri"/>
                <a:cs typeface="Calibri"/>
              </a:rPr>
              <a:t>risparmi</a:t>
            </a:r>
            <a:r>
              <a:rPr lang="en-US" sz="2400" dirty="0">
                <a:solidFill>
                  <a:srgbClr val="09465E"/>
                </a:solidFill>
                <a:latin typeface="Calibri"/>
                <a:cs typeface="Calibri"/>
              </a:rPr>
              <a:t> economici e </a:t>
            </a:r>
            <a:r>
              <a:rPr lang="en-US" sz="2400" dirty="0" err="1">
                <a:solidFill>
                  <a:srgbClr val="09465E"/>
                </a:solidFill>
                <a:latin typeface="Calibri"/>
                <a:cs typeface="Calibri"/>
              </a:rPr>
              <a:t>benefici</a:t>
            </a:r>
            <a:r>
              <a:rPr lang="en-US" sz="2400" dirty="0">
                <a:solidFill>
                  <a:srgbClr val="09465E"/>
                </a:solidFill>
                <a:latin typeface="Calibri"/>
                <a:cs typeface="Calibri"/>
              </a:rPr>
              <a:t> </a:t>
            </a:r>
            <a:r>
              <a:rPr lang="en-US" sz="2400" dirty="0" err="1">
                <a:solidFill>
                  <a:srgbClr val="09465E"/>
                </a:solidFill>
                <a:latin typeface="Calibri"/>
                <a:cs typeface="Calibri"/>
              </a:rPr>
              <a:t>ambientali</a:t>
            </a:r>
            <a:r>
              <a:rPr lang="en-US" sz="2400" dirty="0">
                <a:solidFill>
                  <a:srgbClr val="09465E"/>
                </a:solidFill>
                <a:latin typeface="Calibri"/>
                <a:cs typeface="Calibri"/>
              </a:rPr>
              <a:t> e </a:t>
            </a:r>
            <a:r>
              <a:rPr lang="en-US" sz="2400" dirty="0" err="1">
                <a:solidFill>
                  <a:srgbClr val="09465E"/>
                </a:solidFill>
                <a:latin typeface="Calibri"/>
                <a:cs typeface="Calibri"/>
              </a:rPr>
              <a:t>sociali</a:t>
            </a:r>
            <a:r>
              <a:rPr lang="en-US" sz="2400" dirty="0">
                <a:solidFill>
                  <a:srgbClr val="09465E"/>
                </a:solidFill>
                <a:latin typeface="Calibri"/>
                <a:cs typeface="Calibri"/>
              </a:rPr>
              <a:t>.</a:t>
            </a:r>
            <a:endParaRPr lang="en-US" sz="2400" dirty="0">
              <a:solidFill>
                <a:srgbClr val="09465E"/>
              </a:solidFill>
              <a:latin typeface="Calibri"/>
              <a:cs typeface="Calibri"/>
              <a:hlinkClick r:id="rId4">
                <a:extLst>
                  <a:ext uri="{A12FA001-AC4F-418D-AE19-62706E023703}">
                    <ahyp:hlinkClr xmlns:ahyp="http://schemas.microsoft.com/office/drawing/2018/hyperlinkcolor" val="tx"/>
                  </a:ext>
                </a:extLst>
              </a:hlinkClick>
            </a:endParaRPr>
          </a:p>
          <a:p>
            <a:pPr marL="12700" marR="5080" algn="l">
              <a:lnSpc>
                <a:spcPct val="103400"/>
              </a:lnSpc>
              <a:spcBef>
                <a:spcPts val="5"/>
              </a:spcBef>
            </a:pPr>
            <a:endParaRPr lang="es-ES" sz="2400" spc="-80" dirty="0">
              <a:solidFill>
                <a:srgbClr val="09465E"/>
              </a:solidFill>
              <a:latin typeface="Calibri"/>
              <a:cs typeface="Calibri"/>
            </a:endParaRPr>
          </a:p>
          <a:p>
            <a:pPr marL="12700" marR="5080" algn="l">
              <a:lnSpc>
                <a:spcPct val="103400"/>
              </a:lnSpc>
              <a:spcBef>
                <a:spcPts val="5"/>
              </a:spcBef>
            </a:pPr>
            <a:endParaRPr lang="es-ES" sz="2400" spc="-80" dirty="0">
              <a:solidFill>
                <a:srgbClr val="09465E"/>
              </a:solidFill>
              <a:latin typeface="Calibri"/>
              <a:cs typeface="Calibri"/>
            </a:endParaRPr>
          </a:p>
          <a:p>
            <a:pPr marL="12700" marR="5080" algn="l">
              <a:lnSpc>
                <a:spcPct val="103400"/>
              </a:lnSpc>
              <a:spcBef>
                <a:spcPts val="5"/>
              </a:spcBef>
            </a:pPr>
            <a:endParaRPr lang="es-ES" sz="2400" spc="-80" dirty="0">
              <a:solidFill>
                <a:srgbClr val="09465E"/>
              </a:solidFill>
              <a:latin typeface="Calibri"/>
              <a:cs typeface="Calibri"/>
            </a:endParaRPr>
          </a:p>
        </p:txBody>
      </p:sp>
      <p:sp>
        <p:nvSpPr>
          <p:cNvPr id="22" name="CuadroTexto 21">
            <a:extLst>
              <a:ext uri="{FF2B5EF4-FFF2-40B4-BE49-F238E27FC236}">
                <a16:creationId xmlns:a16="http://schemas.microsoft.com/office/drawing/2014/main" id="{ADD30409-F8D7-36EF-0F62-FF1B9C68BEE2}"/>
              </a:ext>
            </a:extLst>
          </p:cNvPr>
          <p:cNvSpPr txBox="1"/>
          <p:nvPr/>
        </p:nvSpPr>
        <p:spPr>
          <a:xfrm>
            <a:off x="7391400" y="587575"/>
            <a:ext cx="3733800" cy="6118025"/>
          </a:xfrm>
          <a:prstGeom prst="rect">
            <a:avLst/>
          </a:prstGeom>
          <a:solidFill>
            <a:schemeClr val="bg1"/>
          </a:solidFill>
        </p:spPr>
        <p:txBody>
          <a:bodyPr wrap="square" rtlCol="0">
            <a:spAutoFit/>
          </a:bodyPr>
          <a:lstStyle/>
          <a:p>
            <a:endParaRPr lang="es-ES"/>
          </a:p>
        </p:txBody>
      </p:sp>
      <p:pic>
        <p:nvPicPr>
          <p:cNvPr id="23" name="object 5">
            <a:hlinkClick r:id="rId3"/>
            <a:extLst>
              <a:ext uri="{FF2B5EF4-FFF2-40B4-BE49-F238E27FC236}">
                <a16:creationId xmlns:a16="http://schemas.microsoft.com/office/drawing/2014/main" id="{F3EC179A-6D6F-5D79-7DF8-448FA742D2A1}"/>
              </a:ext>
            </a:extLst>
          </p:cNvPr>
          <p:cNvPicPr/>
          <p:nvPr/>
        </p:nvPicPr>
        <p:blipFill>
          <a:blip r:embed="rId5" cstate="print"/>
          <a:stretch>
            <a:fillRect/>
          </a:stretch>
        </p:blipFill>
        <p:spPr>
          <a:xfrm>
            <a:off x="6705600" y="1801248"/>
            <a:ext cx="4495799" cy="2701856"/>
          </a:xfrm>
          <a:prstGeom prst="rect">
            <a:avLst/>
          </a:prstGeom>
        </p:spPr>
      </p:pic>
      <p:pic>
        <p:nvPicPr>
          <p:cNvPr id="24" name="Imagen 23">
            <a:extLst>
              <a:ext uri="{FF2B5EF4-FFF2-40B4-BE49-F238E27FC236}">
                <a16:creationId xmlns:a16="http://schemas.microsoft.com/office/drawing/2014/main" id="{63908615-34EF-1AA6-B13C-6730D465E1DE}"/>
              </a:ext>
            </a:extLst>
          </p:cNvPr>
          <p:cNvPicPr>
            <a:picLocks noChangeAspect="1"/>
          </p:cNvPicPr>
          <p:nvPr/>
        </p:nvPicPr>
        <p:blipFill>
          <a:blip r:embed="rId6"/>
          <a:stretch>
            <a:fillRect/>
          </a:stretch>
        </p:blipFill>
        <p:spPr>
          <a:xfrm rot="5400000">
            <a:off x="6854300" y="4441638"/>
            <a:ext cx="1347333" cy="1341236"/>
          </a:xfrm>
          <a:prstGeom prst="rect">
            <a:avLst/>
          </a:prstGeom>
        </p:spPr>
      </p:pic>
    </p:spTree>
    <p:extLst>
      <p:ext uri="{BB962C8B-B14F-4D97-AF65-F5344CB8AC3E}">
        <p14:creationId xmlns:p14="http://schemas.microsoft.com/office/powerpoint/2010/main" val="1731542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59108-D627-8CC2-F3D8-407F3ADB600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6D887B6C-6E33-1FE6-4FA0-38784226A347}"/>
              </a:ext>
            </a:extLst>
          </p:cNvPr>
          <p:cNvSpPr>
            <a:spLocks noGrp="1"/>
          </p:cNvSpPr>
          <p:nvPr>
            <p:ph type="body" sz="quarter" idx="16"/>
          </p:nvPr>
        </p:nvSpPr>
        <p:spPr>
          <a:xfrm>
            <a:off x="586961" y="587575"/>
            <a:ext cx="4295466" cy="557831"/>
          </a:xfrm>
          <a:prstGeom prst="rect">
            <a:avLst/>
          </a:prstGeom>
          <a:solidFill>
            <a:srgbClr val="60BA47"/>
          </a:solidFill>
        </p:spPr>
        <p:txBody>
          <a:bodyPr/>
          <a:lstStyle/>
          <a:p>
            <a:r>
              <a:rPr lang="en-GB" noProof="0"/>
              <a:t>Lasciatevi ispirare...</a:t>
            </a:r>
          </a:p>
        </p:txBody>
      </p:sp>
      <p:grpSp>
        <p:nvGrpSpPr>
          <p:cNvPr id="3" name="Graphic 4">
            <a:extLst>
              <a:ext uri="{FF2B5EF4-FFF2-40B4-BE49-F238E27FC236}">
                <a16:creationId xmlns:a16="http://schemas.microsoft.com/office/drawing/2014/main" id="{100A4D52-F7F5-E78D-7A41-E38598470474}"/>
              </a:ext>
            </a:extLst>
          </p:cNvPr>
          <p:cNvGrpSpPr/>
          <p:nvPr/>
        </p:nvGrpSpPr>
        <p:grpSpPr>
          <a:xfrm rot="19582332">
            <a:off x="9173924" y="5757386"/>
            <a:ext cx="403667" cy="780438"/>
            <a:chOff x="9129274" y="2719113"/>
            <a:chExt cx="717139" cy="1386497"/>
          </a:xfrm>
          <a:solidFill>
            <a:srgbClr val="09465E"/>
          </a:solidFill>
        </p:grpSpPr>
        <p:grpSp>
          <p:nvGrpSpPr>
            <p:cNvPr id="4" name="Graphic 4">
              <a:extLst>
                <a:ext uri="{FF2B5EF4-FFF2-40B4-BE49-F238E27FC236}">
                  <a16:creationId xmlns:a16="http://schemas.microsoft.com/office/drawing/2014/main" id="{B1A47EEF-145B-7A11-A2C4-61F43F767D67}"/>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FBD41799-EAA9-0D70-502F-BDDFB3758D7C}"/>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Freeform 58">
                <a:extLst>
                  <a:ext uri="{FF2B5EF4-FFF2-40B4-BE49-F238E27FC236}">
                    <a16:creationId xmlns:a16="http://schemas.microsoft.com/office/drawing/2014/main" id="{122B85A3-87B6-7FA4-46EF-6D20106AD032}"/>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6" name="Graphic 4">
              <a:extLst>
                <a:ext uri="{FF2B5EF4-FFF2-40B4-BE49-F238E27FC236}">
                  <a16:creationId xmlns:a16="http://schemas.microsoft.com/office/drawing/2014/main" id="{DA019D4E-9D81-C539-4073-2520168B4205}"/>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69943F7A-9CE2-08FD-F3FC-CD5F3348915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Freeform 51">
                <a:extLst>
                  <a:ext uri="{FF2B5EF4-FFF2-40B4-BE49-F238E27FC236}">
                    <a16:creationId xmlns:a16="http://schemas.microsoft.com/office/drawing/2014/main" id="{8CDC45AB-2239-801E-D73B-C4ADA0F11ACD}"/>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Freeform 52">
                <a:extLst>
                  <a:ext uri="{FF2B5EF4-FFF2-40B4-BE49-F238E27FC236}">
                    <a16:creationId xmlns:a16="http://schemas.microsoft.com/office/drawing/2014/main" id="{3F90838F-6F14-EB33-9BA1-4CCA9395471A}"/>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Freeform 53">
                <a:extLst>
                  <a:ext uri="{FF2B5EF4-FFF2-40B4-BE49-F238E27FC236}">
                    <a16:creationId xmlns:a16="http://schemas.microsoft.com/office/drawing/2014/main" id="{5667D3B5-052F-35A2-263E-D0BD548396EB}"/>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Freeform 54">
                <a:extLst>
                  <a:ext uri="{FF2B5EF4-FFF2-40B4-BE49-F238E27FC236}">
                    <a16:creationId xmlns:a16="http://schemas.microsoft.com/office/drawing/2014/main" id="{B058A06D-0882-F3B3-2AAD-9F34EE0842AE}"/>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Freeform 55">
                <a:extLst>
                  <a:ext uri="{FF2B5EF4-FFF2-40B4-BE49-F238E27FC236}">
                    <a16:creationId xmlns:a16="http://schemas.microsoft.com/office/drawing/2014/main" id="{5CF7257D-2A2A-EA2B-F8F0-2D2AD242F24C}"/>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Freeform 56">
                <a:extLst>
                  <a:ext uri="{FF2B5EF4-FFF2-40B4-BE49-F238E27FC236}">
                    <a16:creationId xmlns:a16="http://schemas.microsoft.com/office/drawing/2014/main" id="{D4082F64-B1DD-7AB1-4CC6-F533B2239DBC}"/>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sp>
        <p:nvSpPr>
          <p:cNvPr id="22" name="CuadroTexto 21">
            <a:extLst>
              <a:ext uri="{FF2B5EF4-FFF2-40B4-BE49-F238E27FC236}">
                <a16:creationId xmlns:a16="http://schemas.microsoft.com/office/drawing/2014/main" id="{3DCC2A64-81E5-F5C6-8309-2DA11B3B947A}"/>
              </a:ext>
            </a:extLst>
          </p:cNvPr>
          <p:cNvSpPr txBox="1"/>
          <p:nvPr/>
        </p:nvSpPr>
        <p:spPr>
          <a:xfrm>
            <a:off x="7420800" y="587575"/>
            <a:ext cx="3733800" cy="6118025"/>
          </a:xfrm>
          <a:prstGeom prst="rect">
            <a:avLst/>
          </a:prstGeom>
          <a:solidFill>
            <a:schemeClr val="bg1"/>
          </a:solidFill>
        </p:spPr>
        <p:txBody>
          <a:bodyPr wrap="square" rtlCol="0">
            <a:spAutoFit/>
          </a:bodyPr>
          <a:lstStyle/>
          <a:p>
            <a:endParaRPr lang="es-ES"/>
          </a:p>
        </p:txBody>
      </p:sp>
      <p:sp>
        <p:nvSpPr>
          <p:cNvPr id="2" name="object 7">
            <a:extLst>
              <a:ext uri="{FF2B5EF4-FFF2-40B4-BE49-F238E27FC236}">
                <a16:creationId xmlns:a16="http://schemas.microsoft.com/office/drawing/2014/main" id="{2A2ADB2A-1A9A-449F-7083-53C8917A8865}"/>
              </a:ext>
            </a:extLst>
          </p:cNvPr>
          <p:cNvSpPr txBox="1"/>
          <p:nvPr/>
        </p:nvSpPr>
        <p:spPr>
          <a:xfrm>
            <a:off x="586954" y="1682636"/>
            <a:ext cx="5180573" cy="4170822"/>
          </a:xfrm>
          <a:prstGeom prst="rect">
            <a:avLst/>
          </a:prstGeom>
        </p:spPr>
        <p:txBody>
          <a:bodyPr vert="horz" wrap="square" lIns="0" tIns="0" rIns="0" bIns="0" rtlCol="0">
            <a:spAutoFit/>
          </a:bodyPr>
          <a:lstStyle/>
          <a:p>
            <a:pPr marL="12700" marR="75565" algn="l">
              <a:lnSpc>
                <a:spcPct val="103400"/>
              </a:lnSpc>
            </a:pPr>
            <a:r>
              <a:rPr sz="2400" b="1">
                <a:solidFill>
                  <a:srgbClr val="09465E"/>
                </a:solidFill>
                <a:latin typeface="Calibri"/>
                <a:cs typeface="Calibri"/>
                <a:hlinkClick r:id="rId4"/>
              </a:rPr>
              <a:t>Plan B </a:t>
            </a:r>
            <a:r>
              <a:rPr lang="en-US" sz="2400">
                <a:solidFill>
                  <a:srgbClr val="09465E"/>
                </a:solidFill>
                <a:latin typeface="Calibri"/>
                <a:cs typeface="Calibri"/>
              </a:rPr>
              <a:t>è un'iniziativa innovativa lanciata </a:t>
            </a:r>
            <a:r>
              <a:rPr lang="en-US" sz="2400" err="1">
                <a:solidFill>
                  <a:srgbClr val="09465E"/>
                </a:solidFill>
                <a:latin typeface="Calibri"/>
                <a:cs typeface="Calibri"/>
              </a:rPr>
              <a:t>dalla Federación </a:t>
            </a:r>
            <a:r>
              <a:rPr lang="en-US" sz="2400">
                <a:solidFill>
                  <a:srgbClr val="09465E"/>
                </a:solidFill>
                <a:latin typeface="Calibri"/>
                <a:cs typeface="Calibri"/>
              </a:rPr>
              <a:t>Española de </a:t>
            </a:r>
            <a:r>
              <a:rPr lang="en-US" sz="2400" err="1">
                <a:solidFill>
                  <a:srgbClr val="09465E"/>
                </a:solidFill>
                <a:latin typeface="Calibri"/>
                <a:cs typeface="Calibri"/>
              </a:rPr>
              <a:t>Bancos </a:t>
            </a:r>
            <a:r>
              <a:rPr lang="en-US" sz="2400">
                <a:solidFill>
                  <a:srgbClr val="09465E"/>
                </a:solidFill>
                <a:latin typeface="Calibri"/>
                <a:cs typeface="Calibri"/>
              </a:rPr>
              <a:t>de Alimentos (FESBAL) per migliorare l'efficienza delle banche alimentari in Spagna. Il progetto mira a </a:t>
            </a:r>
            <a:r>
              <a:rPr lang="en-US" sz="2400" err="1">
                <a:solidFill>
                  <a:srgbClr val="09465E"/>
                </a:solidFill>
                <a:latin typeface="Calibri"/>
                <a:cs typeface="Calibri"/>
              </a:rPr>
              <a:t>modernizzare </a:t>
            </a:r>
            <a:r>
              <a:rPr lang="en-US" sz="2400">
                <a:solidFill>
                  <a:srgbClr val="09465E"/>
                </a:solidFill>
                <a:latin typeface="Calibri"/>
                <a:cs typeface="Calibri"/>
              </a:rPr>
              <a:t>i processi di donazione degli alimenti, a migliorare la gestione delle eccedenze alimentari e a garantire che gli aiuti arrivino a chi ne ha bisogno in modo più efficace.</a:t>
            </a:r>
          </a:p>
          <a:p>
            <a:pPr marL="12700" marR="75565" algn="l">
              <a:lnSpc>
                <a:spcPct val="103400"/>
              </a:lnSpc>
            </a:pPr>
            <a:endParaRPr lang="en-US" sz="2400">
              <a:solidFill>
                <a:srgbClr val="09465E"/>
              </a:solidFill>
              <a:latin typeface="Calibri"/>
              <a:cs typeface="Calibri"/>
            </a:endParaRPr>
          </a:p>
          <a:p>
            <a:pPr marL="12700" marR="75565" algn="l">
              <a:lnSpc>
                <a:spcPct val="103400"/>
              </a:lnSpc>
            </a:pPr>
            <a:r>
              <a:rPr lang="es-ES" sz="2400">
                <a:solidFill>
                  <a:srgbClr val="09465E"/>
                </a:solidFill>
                <a:latin typeface="Calibri"/>
                <a:cs typeface="Calibri"/>
              </a:rPr>
              <a:t> </a:t>
            </a:r>
            <a:endParaRPr sz="2400">
              <a:solidFill>
                <a:srgbClr val="92D050"/>
              </a:solidFill>
              <a:latin typeface="Calibri"/>
              <a:cs typeface="Calibri"/>
            </a:endParaRPr>
          </a:p>
        </p:txBody>
      </p:sp>
      <p:pic>
        <p:nvPicPr>
          <p:cNvPr id="19" name="Imagen 18">
            <a:extLst>
              <a:ext uri="{FF2B5EF4-FFF2-40B4-BE49-F238E27FC236}">
                <a16:creationId xmlns:a16="http://schemas.microsoft.com/office/drawing/2014/main" id="{C40008B4-5B40-06EB-D8A9-7C532AF58058}"/>
              </a:ext>
            </a:extLst>
          </p:cNvPr>
          <p:cNvPicPr>
            <a:picLocks noChangeAspect="1"/>
          </p:cNvPicPr>
          <p:nvPr/>
        </p:nvPicPr>
        <p:blipFill>
          <a:blip r:embed="rId5"/>
          <a:stretch>
            <a:fillRect/>
          </a:stretch>
        </p:blipFill>
        <p:spPr>
          <a:xfrm rot="5400000">
            <a:off x="5394828" y="5138217"/>
            <a:ext cx="1347333" cy="1341236"/>
          </a:xfrm>
          <a:prstGeom prst="rect">
            <a:avLst/>
          </a:prstGeom>
        </p:spPr>
      </p:pic>
      <p:pic>
        <p:nvPicPr>
          <p:cNvPr id="7" name="Picture 6">
            <a:extLst>
              <a:ext uri="{FF2B5EF4-FFF2-40B4-BE49-F238E27FC236}">
                <a16:creationId xmlns:a16="http://schemas.microsoft.com/office/drawing/2014/main" id="{A6890707-18D9-3201-E89B-764FD6C766C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291"/>
          <a:stretch/>
        </p:blipFill>
        <p:spPr>
          <a:xfrm>
            <a:off x="4994276" y="1244581"/>
            <a:ext cx="7402286" cy="4396017"/>
          </a:xfrm>
          <a:prstGeom prst="rect">
            <a:avLst/>
          </a:prstGeom>
        </p:spPr>
      </p:pic>
      <p:pic>
        <p:nvPicPr>
          <p:cNvPr id="13" name="Online Media 12" title="Lanzamiento PLANB">
            <a:hlinkClick r:id="" action="ppaction://media"/>
            <a:extLst>
              <a:ext uri="{FF2B5EF4-FFF2-40B4-BE49-F238E27FC236}">
                <a16:creationId xmlns:a16="http://schemas.microsoft.com/office/drawing/2014/main" id="{705D697A-4C7B-4196-78FB-5C564D1C318C}"/>
              </a:ext>
            </a:extLst>
          </p:cNvPr>
          <p:cNvPicPr>
            <a:picLocks noRot="1" noChangeAspect="1"/>
          </p:cNvPicPr>
          <p:nvPr>
            <a:videoFile r:link="rId1"/>
          </p:nvPr>
        </p:nvPicPr>
        <p:blipFill>
          <a:blip r:embed="rId7"/>
          <a:stretch>
            <a:fillRect/>
          </a:stretch>
        </p:blipFill>
        <p:spPr>
          <a:xfrm>
            <a:off x="6334125" y="1740979"/>
            <a:ext cx="5080000" cy="3202496"/>
          </a:xfrm>
          <a:prstGeom prst="rect">
            <a:avLst/>
          </a:prstGeom>
        </p:spPr>
      </p:pic>
      <p:sp>
        <p:nvSpPr>
          <p:cNvPr id="21" name="TextBox 20">
            <a:extLst>
              <a:ext uri="{FF2B5EF4-FFF2-40B4-BE49-F238E27FC236}">
                <a16:creationId xmlns:a16="http://schemas.microsoft.com/office/drawing/2014/main" id="{AAA19A1C-AEF0-C3A6-8BA4-6A82CD38C013}"/>
              </a:ext>
            </a:extLst>
          </p:cNvPr>
          <p:cNvSpPr txBox="1"/>
          <p:nvPr/>
        </p:nvSpPr>
        <p:spPr>
          <a:xfrm>
            <a:off x="6645242" y="5568102"/>
            <a:ext cx="3584608" cy="369332"/>
          </a:xfrm>
          <a:prstGeom prst="rect">
            <a:avLst/>
          </a:prstGeom>
          <a:noFill/>
        </p:spPr>
        <p:txBody>
          <a:bodyPr wrap="square">
            <a:spAutoFit/>
          </a:bodyPr>
          <a:lstStyle/>
          <a:p>
            <a:r>
              <a:rPr lang="en-IE" err="1">
                <a:hlinkClick r:id="rId8"/>
              </a:rPr>
              <a:t>Lanzamiento </a:t>
            </a:r>
            <a:r>
              <a:rPr lang="en-IE">
                <a:hlinkClick r:id="rId8"/>
              </a:rPr>
              <a:t>PLANB - YouTube</a:t>
            </a:r>
            <a:endParaRPr lang="en-IE"/>
          </a:p>
        </p:txBody>
      </p:sp>
    </p:spTree>
    <p:extLst>
      <p:ext uri="{BB962C8B-B14F-4D97-AF65-F5344CB8AC3E}">
        <p14:creationId xmlns:p14="http://schemas.microsoft.com/office/powerpoint/2010/main" val="371949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105E8B-E98D-B2D2-5D08-F29F12CFC557}"/>
              </a:ext>
            </a:extLst>
          </p:cNvPr>
          <p:cNvSpPr txBox="1"/>
          <p:nvPr/>
        </p:nvSpPr>
        <p:spPr>
          <a:xfrm>
            <a:off x="11706018" y="3800475"/>
            <a:ext cx="476488" cy="2733675"/>
          </a:xfrm>
          <a:prstGeom prst="rect">
            <a:avLst/>
          </a:prstGeom>
          <a:solidFill>
            <a:schemeClr val="bg1"/>
          </a:solidFill>
        </p:spPr>
        <p:txBody>
          <a:bodyPr wrap="square" rtlCol="0">
            <a:spAutoFit/>
          </a:bodyPr>
          <a:lstStyle/>
          <a:p>
            <a:endParaRPr lang="en-IE"/>
          </a:p>
        </p:txBody>
      </p:sp>
      <p:sp>
        <p:nvSpPr>
          <p:cNvPr id="26" name="Text Placeholder 25">
            <a:extLst>
              <a:ext uri="{FF2B5EF4-FFF2-40B4-BE49-F238E27FC236}">
                <a16:creationId xmlns:a16="http://schemas.microsoft.com/office/drawing/2014/main" id="{137A20F1-B484-01B2-C346-5B746EF4DD20}"/>
              </a:ext>
            </a:extLst>
          </p:cNvPr>
          <p:cNvSpPr>
            <a:spLocks noGrp="1"/>
          </p:cNvSpPr>
          <p:nvPr>
            <p:ph type="body" sz="quarter" idx="18"/>
          </p:nvPr>
        </p:nvSpPr>
        <p:spPr>
          <a:xfrm>
            <a:off x="165031" y="1442119"/>
            <a:ext cx="5123403" cy="5078431"/>
          </a:xfrm>
        </p:spPr>
        <p:txBody>
          <a:bodyPr/>
          <a:lstStyle/>
          <a:p>
            <a:pPr marL="0" indent="0"/>
            <a:r>
              <a:rPr lang="en-US">
                <a:ea typeface="Calibri"/>
                <a:cs typeface="Calibri"/>
              </a:rPr>
              <a:t>Questo modulo si propone di aiutare gli studenti a comprendere il concetto di eccedenza alimentare, i suoi tipi, le sue cause e il suo ruolo significativo nel contribuire allo spreco alimentare. Esplora strategie pratiche e iniziative innovative per reindirizzare le eccedenze alimentari all'interno del sistema alimentare, in linea con i principi dell'economia circolare. Gli studenti potranno comprendere i benefici ambientali e sociali della ridistribuzione delle eccedenze, esaminando al contempo le sfide poste dalle normative alimentari.</a:t>
            </a:r>
            <a:endParaRPr lang="en-US"/>
          </a:p>
        </p:txBody>
      </p:sp>
      <p:sp>
        <p:nvSpPr>
          <p:cNvPr id="12" name="Rectangle 11">
            <a:extLst>
              <a:ext uri="{FF2B5EF4-FFF2-40B4-BE49-F238E27FC236}">
                <a16:creationId xmlns:a16="http://schemas.microsoft.com/office/drawing/2014/main" id="{FD1AE6A7-36AA-0C4F-0261-5C67EE120960}"/>
              </a:ext>
            </a:extLst>
          </p:cNvPr>
          <p:cNvSpPr/>
          <p:nvPr/>
        </p:nvSpPr>
        <p:spPr>
          <a:xfrm>
            <a:off x="316143" y="586689"/>
            <a:ext cx="297438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29" b="0" i="0" u="none" strike="noStrike" kern="1200" cap="none" spc="0" normalizeH="0" baseline="0" noProof="0">
              <a:ln>
                <a:noFill/>
              </a:ln>
              <a:solidFill>
                <a:srgbClr val="FFFFFF"/>
              </a:solidFill>
              <a:effectLst/>
              <a:uLnTx/>
              <a:uFillTx/>
              <a:latin typeface="Montserrat" panose="00000500000000000000" pitchFamily="50" charset="0"/>
              <a:ea typeface="+mn-ea"/>
              <a:cs typeface="+mn-cs"/>
            </a:endParaRPr>
          </a:p>
        </p:txBody>
      </p:sp>
      <p:sp>
        <p:nvSpPr>
          <p:cNvPr id="13" name="TextBox 12">
            <a:extLst>
              <a:ext uri="{FF2B5EF4-FFF2-40B4-BE49-F238E27FC236}">
                <a16:creationId xmlns:a16="http://schemas.microsoft.com/office/drawing/2014/main" id="{2F2EA0EE-50C1-B895-20F5-E74005289B90}"/>
              </a:ext>
            </a:extLst>
          </p:cNvPr>
          <p:cNvSpPr txBox="1"/>
          <p:nvPr/>
        </p:nvSpPr>
        <p:spPr>
          <a:xfrm>
            <a:off x="426092" y="612727"/>
            <a:ext cx="257769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324" normalizeH="0" baseline="0" noProof="0" dirty="0">
                <a:ln>
                  <a:noFill/>
                </a:ln>
                <a:solidFill>
                  <a:srgbClr val="60BA47"/>
                </a:solidFill>
                <a:effectLst/>
                <a:uLnTx/>
                <a:uFillTx/>
                <a:latin typeface="Calibri" panose="020F0502020204030204" pitchFamily="34" charset="0"/>
                <a:ea typeface="+mn-ea"/>
                <a:cs typeface="Calibri" panose="020F0502020204030204" pitchFamily="34" charset="0"/>
              </a:rPr>
              <a:t>CONTENUTI</a:t>
            </a:r>
          </a:p>
        </p:txBody>
      </p:sp>
      <p:sp>
        <p:nvSpPr>
          <p:cNvPr id="40" name="Text Placeholder 16">
            <a:extLst>
              <a:ext uri="{FF2B5EF4-FFF2-40B4-BE49-F238E27FC236}">
                <a16:creationId xmlns:a16="http://schemas.microsoft.com/office/drawing/2014/main" id="{720A7EE6-FB5A-085E-C7CC-B722E87E1DB9}"/>
              </a:ext>
            </a:extLst>
          </p:cNvPr>
          <p:cNvSpPr>
            <a:spLocks noGrp="1"/>
          </p:cNvSpPr>
          <p:nvPr>
            <p:ph type="body" sz="quarter" idx="15"/>
          </p:nvPr>
        </p:nvSpPr>
        <p:spPr>
          <a:xfrm>
            <a:off x="5294736" y="1158252"/>
            <a:ext cx="700387" cy="566443"/>
          </a:xfrm>
        </p:spPr>
        <p:txBody>
          <a:bodyPr/>
          <a:lstStyle/>
          <a:p>
            <a:r>
              <a:rPr lang="en-GB" noProof="0"/>
              <a:t>01</a:t>
            </a:r>
          </a:p>
        </p:txBody>
      </p:sp>
      <p:sp>
        <p:nvSpPr>
          <p:cNvPr id="41" name="Text Placeholder 14">
            <a:extLst>
              <a:ext uri="{FF2B5EF4-FFF2-40B4-BE49-F238E27FC236}">
                <a16:creationId xmlns:a16="http://schemas.microsoft.com/office/drawing/2014/main" id="{509C6D2A-CAC7-AA5D-606B-9C39EC675ADC}"/>
              </a:ext>
            </a:extLst>
          </p:cNvPr>
          <p:cNvSpPr>
            <a:spLocks noGrp="1"/>
          </p:cNvSpPr>
          <p:nvPr>
            <p:ph type="body" sz="quarter" idx="14"/>
          </p:nvPr>
        </p:nvSpPr>
        <p:spPr>
          <a:xfrm>
            <a:off x="5909397" y="1176289"/>
            <a:ext cx="6273109" cy="566444"/>
          </a:xfrm>
          <a:prstGeom prst="rect">
            <a:avLst/>
          </a:prstGeom>
        </p:spPr>
        <p:txBody>
          <a:bodyPr/>
          <a:lstStyle/>
          <a:p>
            <a:r>
              <a:rPr lang="en-IE" b="1">
                <a:ea typeface="+mn-lt"/>
                <a:cs typeface="+mn-lt"/>
              </a:rPr>
              <a:t>Che cos'è il cibo in eccedenza?</a:t>
            </a:r>
          </a:p>
        </p:txBody>
      </p:sp>
      <p:sp>
        <p:nvSpPr>
          <p:cNvPr id="42" name="Text Placeholder 26">
            <a:extLst>
              <a:ext uri="{FF2B5EF4-FFF2-40B4-BE49-F238E27FC236}">
                <a16:creationId xmlns:a16="http://schemas.microsoft.com/office/drawing/2014/main" id="{C5EAA95F-A3C3-838D-FD45-C0EF2E42598D}"/>
              </a:ext>
            </a:extLst>
          </p:cNvPr>
          <p:cNvSpPr>
            <a:spLocks noGrp="1"/>
          </p:cNvSpPr>
          <p:nvPr>
            <p:ph type="body" sz="quarter" idx="29"/>
          </p:nvPr>
        </p:nvSpPr>
        <p:spPr>
          <a:xfrm>
            <a:off x="5294736" y="1977724"/>
            <a:ext cx="700387" cy="566443"/>
          </a:xfrm>
        </p:spPr>
        <p:txBody>
          <a:bodyPr/>
          <a:lstStyle/>
          <a:p>
            <a:r>
              <a:rPr lang="en-GB" noProof="0"/>
              <a:t>02</a:t>
            </a:r>
          </a:p>
        </p:txBody>
      </p:sp>
      <p:sp>
        <p:nvSpPr>
          <p:cNvPr id="43" name="Text Placeholder 20">
            <a:extLst>
              <a:ext uri="{FF2B5EF4-FFF2-40B4-BE49-F238E27FC236}">
                <a16:creationId xmlns:a16="http://schemas.microsoft.com/office/drawing/2014/main" id="{2DF269F5-7BE8-569B-931D-9E069DCAA8A9}"/>
              </a:ext>
            </a:extLst>
          </p:cNvPr>
          <p:cNvSpPr>
            <a:spLocks noGrp="1"/>
          </p:cNvSpPr>
          <p:nvPr>
            <p:ph type="body" sz="quarter" idx="30"/>
          </p:nvPr>
        </p:nvSpPr>
        <p:spPr>
          <a:xfrm>
            <a:off x="5909396" y="1995762"/>
            <a:ext cx="6144703" cy="566444"/>
          </a:xfrm>
          <a:prstGeom prst="rect">
            <a:avLst/>
          </a:prstGeom>
        </p:spPr>
        <p:txBody>
          <a:bodyPr/>
          <a:lstStyle/>
          <a:p>
            <a:r>
              <a:rPr lang="en-US" b="1">
                <a:ea typeface="+mn-lt"/>
                <a:cs typeface="+mn-lt"/>
              </a:rPr>
              <a:t>Iniziative per la riduzione delle eccedenze alimentari</a:t>
            </a:r>
            <a:endParaRPr lang="en-US" b="1"/>
          </a:p>
        </p:txBody>
      </p:sp>
      <p:sp>
        <p:nvSpPr>
          <p:cNvPr id="44" name="Text Placeholder 27">
            <a:extLst>
              <a:ext uri="{FF2B5EF4-FFF2-40B4-BE49-F238E27FC236}">
                <a16:creationId xmlns:a16="http://schemas.microsoft.com/office/drawing/2014/main" id="{792C00D7-CABA-4565-39B2-E274CD72F3E0}"/>
              </a:ext>
            </a:extLst>
          </p:cNvPr>
          <p:cNvSpPr>
            <a:spLocks noGrp="1"/>
          </p:cNvSpPr>
          <p:nvPr>
            <p:ph type="body" sz="quarter" idx="31"/>
          </p:nvPr>
        </p:nvSpPr>
        <p:spPr>
          <a:xfrm>
            <a:off x="5294736" y="2796692"/>
            <a:ext cx="700387" cy="566443"/>
          </a:xfrm>
        </p:spPr>
        <p:txBody>
          <a:bodyPr/>
          <a:lstStyle/>
          <a:p>
            <a:r>
              <a:rPr lang="en-GB" noProof="0"/>
              <a:t>03</a:t>
            </a:r>
          </a:p>
        </p:txBody>
      </p:sp>
      <p:sp>
        <p:nvSpPr>
          <p:cNvPr id="45" name="Text Placeholder 22">
            <a:extLst>
              <a:ext uri="{FF2B5EF4-FFF2-40B4-BE49-F238E27FC236}">
                <a16:creationId xmlns:a16="http://schemas.microsoft.com/office/drawing/2014/main" id="{F4B7CA59-5787-5107-4D05-BC0358963AE8}"/>
              </a:ext>
            </a:extLst>
          </p:cNvPr>
          <p:cNvSpPr>
            <a:spLocks noGrp="1"/>
          </p:cNvSpPr>
          <p:nvPr>
            <p:ph type="body" sz="quarter" idx="32"/>
          </p:nvPr>
        </p:nvSpPr>
        <p:spPr>
          <a:xfrm>
            <a:off x="5909397" y="2814729"/>
            <a:ext cx="6075705" cy="566444"/>
          </a:xfrm>
          <a:prstGeom prst="rect">
            <a:avLst/>
          </a:prstGeom>
        </p:spPr>
        <p:txBody>
          <a:bodyPr/>
          <a:lstStyle/>
          <a:p>
            <a:r>
              <a:rPr lang="en-IE" b="1">
                <a:cs typeface="Calibri"/>
              </a:rPr>
              <a:t>Cambiamenti climatici e sfide</a:t>
            </a:r>
          </a:p>
        </p:txBody>
      </p:sp>
      <p:sp>
        <p:nvSpPr>
          <p:cNvPr id="46" name="Text Placeholder 28">
            <a:extLst>
              <a:ext uri="{FF2B5EF4-FFF2-40B4-BE49-F238E27FC236}">
                <a16:creationId xmlns:a16="http://schemas.microsoft.com/office/drawing/2014/main" id="{3D4BF14F-679D-D941-1001-4BA609DF3EA0}"/>
              </a:ext>
            </a:extLst>
          </p:cNvPr>
          <p:cNvSpPr>
            <a:spLocks noGrp="1"/>
          </p:cNvSpPr>
          <p:nvPr>
            <p:ph type="body" sz="quarter" idx="33"/>
          </p:nvPr>
        </p:nvSpPr>
        <p:spPr>
          <a:xfrm>
            <a:off x="5294736" y="3614649"/>
            <a:ext cx="700387" cy="566443"/>
          </a:xfrm>
        </p:spPr>
        <p:txBody>
          <a:bodyPr/>
          <a:lstStyle/>
          <a:p>
            <a:r>
              <a:rPr lang="en-GB" noProof="0"/>
              <a:t>04</a:t>
            </a:r>
          </a:p>
        </p:txBody>
      </p:sp>
      <p:sp>
        <p:nvSpPr>
          <p:cNvPr id="47" name="Text Placeholder 24">
            <a:extLst>
              <a:ext uri="{FF2B5EF4-FFF2-40B4-BE49-F238E27FC236}">
                <a16:creationId xmlns:a16="http://schemas.microsoft.com/office/drawing/2014/main" id="{05675818-DBFD-535E-FFEF-48419AB69197}"/>
              </a:ext>
            </a:extLst>
          </p:cNvPr>
          <p:cNvSpPr>
            <a:spLocks noGrp="1"/>
          </p:cNvSpPr>
          <p:nvPr>
            <p:ph type="body" sz="quarter" idx="34"/>
          </p:nvPr>
        </p:nvSpPr>
        <p:spPr>
          <a:xfrm>
            <a:off x="5909398" y="3632686"/>
            <a:ext cx="5996852" cy="566444"/>
          </a:xfrm>
          <a:prstGeom prst="rect">
            <a:avLst/>
          </a:prstGeom>
        </p:spPr>
        <p:txBody>
          <a:bodyPr/>
          <a:lstStyle/>
          <a:p>
            <a:r>
              <a:rPr lang="en-US" b="1">
                <a:cs typeface="Calibri"/>
              </a:rPr>
              <a:t>Svantaggi di una regolamentazione rigorosa degli standard alimentari</a:t>
            </a:r>
          </a:p>
        </p:txBody>
      </p:sp>
      <p:grpSp>
        <p:nvGrpSpPr>
          <p:cNvPr id="50" name="Group 49">
            <a:extLst>
              <a:ext uri="{FF2B5EF4-FFF2-40B4-BE49-F238E27FC236}">
                <a16:creationId xmlns:a16="http://schemas.microsoft.com/office/drawing/2014/main" id="{86BC6311-8C4F-EE92-119D-383DB0576826}"/>
              </a:ext>
            </a:extLst>
          </p:cNvPr>
          <p:cNvGrpSpPr/>
          <p:nvPr/>
        </p:nvGrpSpPr>
        <p:grpSpPr>
          <a:xfrm>
            <a:off x="5294735" y="1836413"/>
            <a:ext cx="6411283" cy="2469219"/>
            <a:chOff x="2156220" y="3404184"/>
            <a:chExt cx="8902925" cy="2469219"/>
          </a:xfrm>
        </p:grpSpPr>
        <p:cxnSp>
          <p:nvCxnSpPr>
            <p:cNvPr id="51" name="Straight Connector 50">
              <a:extLst>
                <a:ext uri="{FF2B5EF4-FFF2-40B4-BE49-F238E27FC236}">
                  <a16:creationId xmlns:a16="http://schemas.microsoft.com/office/drawing/2014/main" id="{E6E5A664-5E93-0DEF-FA10-275FCEDE0AC8}"/>
                </a:ext>
              </a:extLst>
            </p:cNvPr>
            <p:cNvCxnSpPr>
              <a:cxnSpLocks/>
            </p:cNvCxnSpPr>
            <p:nvPr userDrawn="1"/>
          </p:nvCxnSpPr>
          <p:spPr>
            <a:xfrm flipV="1">
              <a:off x="2191919" y="3404184"/>
              <a:ext cx="8867226"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FDA9AF7-0563-4024-B8AF-5017FD694ADB}"/>
                </a:ext>
              </a:extLst>
            </p:cNvPr>
            <p:cNvCxnSpPr>
              <a:cxnSpLocks/>
            </p:cNvCxnSpPr>
            <p:nvPr userDrawn="1"/>
          </p:nvCxnSpPr>
          <p:spPr>
            <a:xfrm flipV="1">
              <a:off x="2156220" y="4223152"/>
              <a:ext cx="8867226"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63E2BE1-1301-8350-AAE1-E8FCD6F17112}"/>
                </a:ext>
              </a:extLst>
            </p:cNvPr>
            <p:cNvCxnSpPr>
              <a:cxnSpLocks/>
            </p:cNvCxnSpPr>
            <p:nvPr userDrawn="1"/>
          </p:nvCxnSpPr>
          <p:spPr>
            <a:xfrm flipV="1">
              <a:off x="2156220" y="5041110"/>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1EFB4CB-2443-8CC8-D5ED-D5177F24CF06}"/>
                </a:ext>
              </a:extLst>
            </p:cNvPr>
            <p:cNvCxnSpPr>
              <a:cxnSpLocks/>
            </p:cNvCxnSpPr>
            <p:nvPr userDrawn="1"/>
          </p:nvCxnSpPr>
          <p:spPr>
            <a:xfrm flipV="1">
              <a:off x="2156222" y="5858860"/>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96587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3E9CB9-001A-41B9-7E44-C11AF1339D04}"/>
              </a:ext>
            </a:extLst>
          </p:cNvPr>
          <p:cNvSpPr>
            <a:spLocks noGrp="1"/>
          </p:cNvSpPr>
          <p:nvPr>
            <p:ph type="body" sz="quarter" idx="16"/>
          </p:nvPr>
        </p:nvSpPr>
        <p:spPr>
          <a:xfrm>
            <a:off x="915152" y="657355"/>
            <a:ext cx="4236247" cy="648821"/>
          </a:xfrm>
          <a:solidFill>
            <a:srgbClr val="60BA47"/>
          </a:solidFill>
        </p:spPr>
        <p:txBody>
          <a:bodyPr/>
          <a:lstStyle/>
          <a:p>
            <a:r>
              <a:rPr lang="en-IE"/>
              <a:t>Lasciatevi ispirare...</a:t>
            </a:r>
          </a:p>
        </p:txBody>
      </p:sp>
      <p:sp>
        <p:nvSpPr>
          <p:cNvPr id="3" name="Text Placeholder 2">
            <a:extLst>
              <a:ext uri="{FF2B5EF4-FFF2-40B4-BE49-F238E27FC236}">
                <a16:creationId xmlns:a16="http://schemas.microsoft.com/office/drawing/2014/main" id="{0B12EB5A-158D-47F1-E611-301D54434DEA}"/>
              </a:ext>
            </a:extLst>
          </p:cNvPr>
          <p:cNvSpPr>
            <a:spLocks noGrp="1"/>
          </p:cNvSpPr>
          <p:nvPr>
            <p:ph type="body" sz="quarter" idx="19"/>
          </p:nvPr>
        </p:nvSpPr>
        <p:spPr>
          <a:xfrm>
            <a:off x="917101" y="1430510"/>
            <a:ext cx="10425813" cy="416704"/>
          </a:xfrm>
        </p:spPr>
        <p:txBody>
          <a:bodyPr/>
          <a:lstStyle/>
          <a:p>
            <a:r>
              <a:rPr lang="en-IE"/>
              <a:t>Consultate il sito web di </a:t>
            </a:r>
            <a:r>
              <a:rPr lang="en-IE" b="1">
                <a:hlinkClick r:id="rId2"/>
              </a:rPr>
              <a:t>Waste2Worth </a:t>
            </a:r>
            <a:r>
              <a:rPr lang="en-IE"/>
              <a:t>per scoprire la Guida all'esplorazione dello spreco alimentare delle PMI e le mappe delle comunità regionali... progettate per creare consapevolezza e motivazione nei confronti dei benefici delle comunità circolari.</a:t>
            </a:r>
          </a:p>
        </p:txBody>
      </p:sp>
      <p:pic>
        <p:nvPicPr>
          <p:cNvPr id="6" name="Picture 5">
            <a:extLst>
              <a:ext uri="{FF2B5EF4-FFF2-40B4-BE49-F238E27FC236}">
                <a16:creationId xmlns:a16="http://schemas.microsoft.com/office/drawing/2014/main" id="{E45EDA11-FBBE-0389-B120-0C12621A6F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91"/>
          <a:stretch/>
        </p:blipFill>
        <p:spPr>
          <a:xfrm>
            <a:off x="4865914" y="2190118"/>
            <a:ext cx="7050316" cy="4186992"/>
          </a:xfrm>
          <a:prstGeom prst="rect">
            <a:avLst/>
          </a:prstGeom>
        </p:spPr>
      </p:pic>
      <p:pic>
        <p:nvPicPr>
          <p:cNvPr id="5" name="Picture 4">
            <a:hlinkClick r:id="rId4"/>
            <a:extLst>
              <a:ext uri="{FF2B5EF4-FFF2-40B4-BE49-F238E27FC236}">
                <a16:creationId xmlns:a16="http://schemas.microsoft.com/office/drawing/2014/main" id="{D37B6833-7320-329C-2609-9ED8C186BC66}"/>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095999" y="2841846"/>
            <a:ext cx="4985657" cy="2854061"/>
          </a:xfrm>
          <a:prstGeom prst="rect">
            <a:avLst/>
          </a:prstGeom>
        </p:spPr>
      </p:pic>
      <p:pic>
        <p:nvPicPr>
          <p:cNvPr id="8" name="Picture 7" descr="A brochure with a person working on plants&#10;&#10;AI-generated content may be incorrect.">
            <a:hlinkClick r:id="rId6"/>
            <a:extLst>
              <a:ext uri="{FF2B5EF4-FFF2-40B4-BE49-F238E27FC236}">
                <a16:creationId xmlns:a16="http://schemas.microsoft.com/office/drawing/2014/main" id="{D6EBCFA2-6425-3BF2-877C-E7906C4DE430}"/>
              </a:ext>
            </a:extLst>
          </p:cNvPr>
          <p:cNvPicPr>
            <a:picLocks noChangeAspect="1"/>
          </p:cNvPicPr>
          <p:nvPr/>
        </p:nvPicPr>
        <p:blipFill>
          <a:blip r:embed="rId7"/>
          <a:stretch>
            <a:fillRect/>
          </a:stretch>
        </p:blipFill>
        <p:spPr>
          <a:xfrm>
            <a:off x="1421614" y="2839156"/>
            <a:ext cx="3249601" cy="3249601"/>
          </a:xfrm>
          <a:prstGeom prst="rect">
            <a:avLst/>
          </a:prstGeom>
        </p:spPr>
      </p:pic>
      <p:grpSp>
        <p:nvGrpSpPr>
          <p:cNvPr id="9" name="Graphic 4">
            <a:extLst>
              <a:ext uri="{FF2B5EF4-FFF2-40B4-BE49-F238E27FC236}">
                <a16:creationId xmlns:a16="http://schemas.microsoft.com/office/drawing/2014/main" id="{323DBF7B-EB92-CC3A-AC3A-71BE156675C5}"/>
              </a:ext>
            </a:extLst>
          </p:cNvPr>
          <p:cNvGrpSpPr/>
          <p:nvPr/>
        </p:nvGrpSpPr>
        <p:grpSpPr>
          <a:xfrm rot="21360002">
            <a:off x="5428908" y="4902340"/>
            <a:ext cx="403667" cy="780438"/>
            <a:chOff x="9129274" y="2719113"/>
            <a:chExt cx="717139" cy="1386497"/>
          </a:xfrm>
          <a:solidFill>
            <a:srgbClr val="09465E"/>
          </a:solidFill>
        </p:grpSpPr>
        <p:grpSp>
          <p:nvGrpSpPr>
            <p:cNvPr id="10" name="Graphic 4">
              <a:extLst>
                <a:ext uri="{FF2B5EF4-FFF2-40B4-BE49-F238E27FC236}">
                  <a16:creationId xmlns:a16="http://schemas.microsoft.com/office/drawing/2014/main" id="{7DB91342-A74A-3376-A296-7D164E61B844}"/>
                </a:ext>
              </a:extLst>
            </p:cNvPr>
            <p:cNvGrpSpPr/>
            <p:nvPr/>
          </p:nvGrpSpPr>
          <p:grpSpPr>
            <a:xfrm>
              <a:off x="9159507" y="2719113"/>
              <a:ext cx="446280" cy="440141"/>
              <a:chOff x="9159507" y="2719113"/>
              <a:chExt cx="446280" cy="440141"/>
            </a:xfrm>
            <a:grpFill/>
          </p:grpSpPr>
          <p:sp>
            <p:nvSpPr>
              <p:cNvPr id="19" name="Freeform 57">
                <a:extLst>
                  <a:ext uri="{FF2B5EF4-FFF2-40B4-BE49-F238E27FC236}">
                    <a16:creationId xmlns:a16="http://schemas.microsoft.com/office/drawing/2014/main" id="{C9140C16-B45B-0782-DE3C-E05E8D69563B}"/>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20" name="Freeform 58">
                <a:extLst>
                  <a:ext uri="{FF2B5EF4-FFF2-40B4-BE49-F238E27FC236}">
                    <a16:creationId xmlns:a16="http://schemas.microsoft.com/office/drawing/2014/main" id="{094C619D-B0CD-3EF5-F61D-FF9679A1FC60}"/>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11" name="Graphic 4">
              <a:extLst>
                <a:ext uri="{FF2B5EF4-FFF2-40B4-BE49-F238E27FC236}">
                  <a16:creationId xmlns:a16="http://schemas.microsoft.com/office/drawing/2014/main" id="{01A7E7B8-6DEB-2E9B-6F41-2569297B6714}"/>
                </a:ext>
              </a:extLst>
            </p:cNvPr>
            <p:cNvGrpSpPr/>
            <p:nvPr/>
          </p:nvGrpSpPr>
          <p:grpSpPr>
            <a:xfrm>
              <a:off x="9129274" y="2893887"/>
              <a:ext cx="717139" cy="1211724"/>
              <a:chOff x="9129274" y="2893887"/>
              <a:chExt cx="717139" cy="1211724"/>
            </a:xfrm>
            <a:grpFill/>
          </p:grpSpPr>
          <p:sp>
            <p:nvSpPr>
              <p:cNvPr id="12" name="Freeform 50">
                <a:extLst>
                  <a:ext uri="{FF2B5EF4-FFF2-40B4-BE49-F238E27FC236}">
                    <a16:creationId xmlns:a16="http://schemas.microsoft.com/office/drawing/2014/main" id="{9EE5CD68-13F9-FA79-9E09-EC08F34540DA}"/>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3" name="Freeform 51">
                <a:extLst>
                  <a:ext uri="{FF2B5EF4-FFF2-40B4-BE49-F238E27FC236}">
                    <a16:creationId xmlns:a16="http://schemas.microsoft.com/office/drawing/2014/main" id="{E68F233D-EAA9-2775-4553-F1234B98AF9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4" name="Freeform 52">
                <a:extLst>
                  <a:ext uri="{FF2B5EF4-FFF2-40B4-BE49-F238E27FC236}">
                    <a16:creationId xmlns:a16="http://schemas.microsoft.com/office/drawing/2014/main" id="{056FEE8F-6981-2490-5C37-771F25CD5161}"/>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5" name="Freeform 53">
                <a:extLst>
                  <a:ext uri="{FF2B5EF4-FFF2-40B4-BE49-F238E27FC236}">
                    <a16:creationId xmlns:a16="http://schemas.microsoft.com/office/drawing/2014/main" id="{D93F8B52-5238-C04F-3AA6-1F2CB20A6458}"/>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6" name="Freeform 54">
                <a:extLst>
                  <a:ext uri="{FF2B5EF4-FFF2-40B4-BE49-F238E27FC236}">
                    <a16:creationId xmlns:a16="http://schemas.microsoft.com/office/drawing/2014/main" id="{67CEE4BB-917A-2369-D1F7-E7CA2BAD8787}"/>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7" name="Freeform 55">
                <a:extLst>
                  <a:ext uri="{FF2B5EF4-FFF2-40B4-BE49-F238E27FC236}">
                    <a16:creationId xmlns:a16="http://schemas.microsoft.com/office/drawing/2014/main" id="{214BF0FD-F957-2589-EAA7-FAACC736EAFF}"/>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8" name="Freeform 56">
                <a:extLst>
                  <a:ext uri="{FF2B5EF4-FFF2-40B4-BE49-F238E27FC236}">
                    <a16:creationId xmlns:a16="http://schemas.microsoft.com/office/drawing/2014/main" id="{C41CCC7F-9D78-A75D-8261-221FEE9B054F}"/>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854067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1998" y="6858000"/>
                </a:moveTo>
                <a:lnTo>
                  <a:pt x="0" y="6858000"/>
                </a:lnTo>
                <a:lnTo>
                  <a:pt x="0" y="0"/>
                </a:lnTo>
                <a:lnTo>
                  <a:pt x="12191998" y="0"/>
                </a:lnTo>
                <a:lnTo>
                  <a:pt x="12191998" y="6858000"/>
                </a:lnTo>
                <a:close/>
              </a:path>
            </a:pathLst>
          </a:custGeom>
          <a:solidFill>
            <a:srgbClr val="09465E"/>
          </a:solidFill>
        </p:spPr>
        <p:txBody>
          <a:bodyPr wrap="square" lIns="0" tIns="0" rIns="0" bIns="0" rtlCol="0"/>
          <a:lstStyle/>
          <a:p>
            <a:endParaRPr/>
          </a:p>
        </p:txBody>
      </p:sp>
      <p:grpSp>
        <p:nvGrpSpPr>
          <p:cNvPr id="3" name="object 3"/>
          <p:cNvGrpSpPr/>
          <p:nvPr/>
        </p:nvGrpSpPr>
        <p:grpSpPr>
          <a:xfrm>
            <a:off x="504373" y="358482"/>
            <a:ext cx="10911205" cy="6141085"/>
            <a:chOff x="473481" y="358482"/>
            <a:chExt cx="10911205" cy="6141085"/>
          </a:xfrm>
        </p:grpSpPr>
        <p:sp>
          <p:nvSpPr>
            <p:cNvPr id="4" name="object 4"/>
            <p:cNvSpPr/>
            <p:nvPr/>
          </p:nvSpPr>
          <p:spPr>
            <a:xfrm>
              <a:off x="473481" y="358482"/>
              <a:ext cx="10911205"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endParaRPr/>
            </a:p>
          </p:txBody>
        </p:sp>
        <p:pic>
          <p:nvPicPr>
            <p:cNvPr id="5" name="object 5"/>
            <p:cNvPicPr/>
            <p:nvPr/>
          </p:nvPicPr>
          <p:blipFill>
            <a:blip r:embed="rId2" cstate="screen">
              <a:extLst>
                <a:ext uri="{28A0092B-C50C-407E-A947-70E740481C1C}">
                  <a14:useLocalDpi xmlns:a14="http://schemas.microsoft.com/office/drawing/2010/main"/>
                </a:ext>
              </a:extLst>
            </a:blip>
            <a:stretch>
              <a:fillRect/>
            </a:stretch>
          </p:blipFill>
          <p:spPr>
            <a:xfrm>
              <a:off x="4642600" y="3824615"/>
              <a:ext cx="2245702" cy="2245701"/>
            </a:xfrm>
            <a:prstGeom prst="rect">
              <a:avLst/>
            </a:prstGeom>
          </p:spPr>
        </p:pic>
      </p:grpSp>
      <p:pic>
        <p:nvPicPr>
          <p:cNvPr id="6" name="object 6"/>
          <p:cNvPicPr/>
          <p:nvPr/>
        </p:nvPicPr>
        <p:blipFill>
          <a:blip r:embed="rId3" cstate="screen">
            <a:extLst>
              <a:ext uri="{28A0092B-C50C-407E-A947-70E740481C1C}">
                <a14:useLocalDpi xmlns:a14="http://schemas.microsoft.com/office/drawing/2010/main"/>
              </a:ext>
            </a:extLst>
          </a:blip>
          <a:stretch>
            <a:fillRect/>
          </a:stretch>
        </p:blipFill>
        <p:spPr>
          <a:xfrm>
            <a:off x="11698223" y="3908971"/>
            <a:ext cx="220560" cy="2646711"/>
          </a:xfrm>
          <a:prstGeom prst="rect">
            <a:avLst/>
          </a:prstGeom>
        </p:spPr>
      </p:pic>
      <p:sp>
        <p:nvSpPr>
          <p:cNvPr id="7" name="object 7"/>
          <p:cNvSpPr/>
          <p:nvPr/>
        </p:nvSpPr>
        <p:spPr>
          <a:xfrm>
            <a:off x="11656046" y="6657478"/>
            <a:ext cx="282575" cy="0"/>
          </a:xfrm>
          <a:custGeom>
            <a:avLst/>
            <a:gdLst/>
            <a:ahLst/>
            <a:cxnLst/>
            <a:rect l="l" t="t" r="r" b="b"/>
            <a:pathLst>
              <a:path w="282575">
                <a:moveTo>
                  <a:pt x="0" y="0"/>
                </a:moveTo>
                <a:lnTo>
                  <a:pt x="281948" y="0"/>
                </a:lnTo>
              </a:path>
            </a:pathLst>
          </a:custGeom>
          <a:ln w="12699">
            <a:solidFill>
              <a:srgbClr val="60BA47"/>
            </a:solidFill>
          </a:ln>
        </p:spPr>
        <p:txBody>
          <a:bodyPr wrap="square" lIns="0" tIns="0" rIns="0" bIns="0" rtlCol="0"/>
          <a:lstStyle/>
          <a:p>
            <a:endParaRPr/>
          </a:p>
        </p:txBody>
      </p:sp>
      <p:sp>
        <p:nvSpPr>
          <p:cNvPr id="8" name="object 8"/>
          <p:cNvSpPr txBox="1"/>
          <p:nvPr/>
        </p:nvSpPr>
        <p:spPr>
          <a:xfrm>
            <a:off x="966967" y="778741"/>
            <a:ext cx="4995320" cy="589280"/>
          </a:xfrm>
          <a:prstGeom prst="rect">
            <a:avLst/>
          </a:prstGeom>
          <a:solidFill>
            <a:srgbClr val="F47833"/>
          </a:solidFill>
        </p:spPr>
        <p:txBody>
          <a:bodyPr vert="horz" wrap="square" lIns="0" tIns="12700" rIns="0" bIns="0" rtlCol="0">
            <a:spAutoFit/>
          </a:bodyPr>
          <a:lstStyle/>
          <a:p>
            <a:pPr marL="12700">
              <a:lnSpc>
                <a:spcPct val="100000"/>
              </a:lnSpc>
              <a:spcBef>
                <a:spcPts val="100"/>
              </a:spcBef>
            </a:pPr>
            <a:r>
              <a:rPr sz="3700" b="1" spc="-10">
                <a:solidFill>
                  <a:srgbClr val="09465E"/>
                </a:solidFill>
                <a:latin typeface="Calibri"/>
                <a:cs typeface="Calibri"/>
              </a:rPr>
              <a:t>Esercizio di riflessione:</a:t>
            </a:r>
            <a:endParaRPr sz="3700">
              <a:solidFill>
                <a:srgbClr val="09465E"/>
              </a:solidFill>
              <a:latin typeface="Calibri"/>
              <a:cs typeface="Calibri"/>
            </a:endParaRPr>
          </a:p>
        </p:txBody>
      </p:sp>
      <p:sp>
        <p:nvSpPr>
          <p:cNvPr id="9" name="object 9"/>
          <p:cNvSpPr txBox="1"/>
          <p:nvPr/>
        </p:nvSpPr>
        <p:spPr>
          <a:xfrm>
            <a:off x="2029829" y="2328067"/>
            <a:ext cx="8665210" cy="878205"/>
          </a:xfrm>
          <a:prstGeom prst="rect">
            <a:avLst/>
          </a:prstGeom>
        </p:spPr>
        <p:txBody>
          <a:bodyPr vert="horz" wrap="square" lIns="0" tIns="11430" rIns="0" bIns="0" rtlCol="0">
            <a:spAutoFit/>
          </a:bodyPr>
          <a:lstStyle/>
          <a:p>
            <a:pPr marL="12700" marR="5080" algn="ctr">
              <a:lnSpc>
                <a:spcPts val="3410"/>
              </a:lnSpc>
              <a:spcBef>
                <a:spcPts val="90"/>
              </a:spcBef>
            </a:pPr>
            <a:r>
              <a:rPr sz="2750" dirty="0">
                <a:solidFill>
                  <a:srgbClr val="09465E"/>
                </a:solidFill>
                <a:latin typeface="Calibri"/>
                <a:cs typeface="Calibri"/>
              </a:rPr>
              <a:t>Che </a:t>
            </a:r>
            <a:r>
              <a:rPr sz="2750" dirty="0" err="1">
                <a:solidFill>
                  <a:srgbClr val="09465E"/>
                </a:solidFill>
                <a:latin typeface="Calibri"/>
                <a:cs typeface="Calibri"/>
              </a:rPr>
              <a:t>tipo</a:t>
            </a:r>
            <a:r>
              <a:rPr sz="2750" dirty="0">
                <a:solidFill>
                  <a:srgbClr val="09465E"/>
                </a:solidFill>
                <a:latin typeface="Calibri"/>
                <a:cs typeface="Calibri"/>
              </a:rPr>
              <a:t> di </a:t>
            </a:r>
            <a:r>
              <a:rPr sz="2750" dirty="0" err="1">
                <a:solidFill>
                  <a:srgbClr val="09465E"/>
                </a:solidFill>
                <a:latin typeface="Calibri"/>
                <a:cs typeface="Calibri"/>
              </a:rPr>
              <a:t>iniziativa</a:t>
            </a:r>
            <a:r>
              <a:rPr sz="2750" dirty="0">
                <a:solidFill>
                  <a:srgbClr val="09465E"/>
                </a:solidFill>
                <a:latin typeface="Calibri"/>
                <a:cs typeface="Calibri"/>
              </a:rPr>
              <a:t> </a:t>
            </a:r>
            <a:r>
              <a:rPr sz="2750" dirty="0" err="1">
                <a:solidFill>
                  <a:srgbClr val="09465E"/>
                </a:solidFill>
                <a:latin typeface="Calibri"/>
                <a:cs typeface="Calibri"/>
              </a:rPr>
              <a:t>proporrebbe</a:t>
            </a:r>
            <a:r>
              <a:rPr sz="2750" dirty="0">
                <a:solidFill>
                  <a:srgbClr val="09465E"/>
                </a:solidFill>
                <a:latin typeface="Calibri"/>
                <a:cs typeface="Calibri"/>
              </a:rPr>
              <a:t> per </a:t>
            </a:r>
            <a:r>
              <a:rPr sz="2750" dirty="0" err="1">
                <a:solidFill>
                  <a:srgbClr val="09465E"/>
                </a:solidFill>
                <a:latin typeface="Calibri"/>
                <a:cs typeface="Calibri"/>
              </a:rPr>
              <a:t>evitare</a:t>
            </a:r>
            <a:r>
              <a:rPr sz="2750" dirty="0">
                <a:solidFill>
                  <a:srgbClr val="09465E"/>
                </a:solidFill>
                <a:latin typeface="Calibri"/>
                <a:cs typeface="Calibri"/>
              </a:rPr>
              <a:t> o </a:t>
            </a:r>
            <a:r>
              <a:rPr sz="2750" spc="-10" dirty="0" err="1">
                <a:solidFill>
                  <a:srgbClr val="09465E"/>
                </a:solidFill>
                <a:latin typeface="Calibri"/>
                <a:cs typeface="Calibri"/>
              </a:rPr>
              <a:t>ridurre</a:t>
            </a:r>
            <a:r>
              <a:rPr sz="2750" spc="-10" dirty="0">
                <a:solidFill>
                  <a:srgbClr val="09465E"/>
                </a:solidFill>
                <a:latin typeface="Calibri"/>
                <a:cs typeface="Calibri"/>
              </a:rPr>
              <a:t> </a:t>
            </a:r>
            <a:r>
              <a:rPr sz="2750" dirty="0">
                <a:solidFill>
                  <a:srgbClr val="09465E"/>
                </a:solidFill>
                <a:latin typeface="Calibri"/>
                <a:cs typeface="Calibri"/>
              </a:rPr>
              <a:t>le </a:t>
            </a:r>
            <a:r>
              <a:rPr sz="2750" dirty="0" err="1">
                <a:solidFill>
                  <a:srgbClr val="09465E"/>
                </a:solidFill>
                <a:latin typeface="Calibri"/>
                <a:cs typeface="Calibri"/>
              </a:rPr>
              <a:t>eccedenze</a:t>
            </a:r>
            <a:r>
              <a:rPr sz="2750" dirty="0">
                <a:solidFill>
                  <a:srgbClr val="09465E"/>
                </a:solidFill>
                <a:latin typeface="Calibri"/>
                <a:cs typeface="Calibri"/>
              </a:rPr>
              <a:t> </a:t>
            </a:r>
            <a:r>
              <a:rPr sz="2750" dirty="0" err="1">
                <a:solidFill>
                  <a:srgbClr val="09465E"/>
                </a:solidFill>
                <a:latin typeface="Calibri"/>
                <a:cs typeface="Calibri"/>
              </a:rPr>
              <a:t>alimentari</a:t>
            </a:r>
            <a:r>
              <a:rPr sz="2750" dirty="0">
                <a:solidFill>
                  <a:srgbClr val="09465E"/>
                </a:solidFill>
                <a:latin typeface="Calibri"/>
                <a:cs typeface="Calibri"/>
              </a:rPr>
              <a:t> </a:t>
            </a:r>
            <a:r>
              <a:rPr sz="2750" spc="-10" dirty="0" err="1">
                <a:solidFill>
                  <a:srgbClr val="09465E"/>
                </a:solidFill>
                <a:latin typeface="Calibri"/>
                <a:cs typeface="Calibri"/>
              </a:rPr>
              <a:t>lungo</a:t>
            </a:r>
            <a:r>
              <a:rPr sz="2750" spc="-10" dirty="0">
                <a:solidFill>
                  <a:srgbClr val="09465E"/>
                </a:solidFill>
                <a:latin typeface="Calibri"/>
                <a:cs typeface="Calibri"/>
              </a:rPr>
              <a:t> la catena </a:t>
            </a:r>
            <a:r>
              <a:rPr sz="2750" dirty="0" err="1">
                <a:solidFill>
                  <a:srgbClr val="09465E"/>
                </a:solidFill>
                <a:latin typeface="Calibri"/>
                <a:cs typeface="Calibri"/>
              </a:rPr>
              <a:t>alimentare</a:t>
            </a:r>
            <a:r>
              <a:rPr sz="2750" spc="-10" dirty="0">
                <a:solidFill>
                  <a:srgbClr val="09465E"/>
                </a:solidFill>
                <a:latin typeface="Calibri"/>
                <a:cs typeface="Calibri"/>
              </a:rPr>
              <a:t>?</a:t>
            </a:r>
            <a:endParaRPr sz="2750" dirty="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85400-57C0-1F76-57EA-5787037695FC}"/>
            </a:ext>
          </a:extLst>
        </p:cNvPr>
        <p:cNvGrpSpPr/>
        <p:nvPr/>
      </p:nvGrpSpPr>
      <p:grpSpPr>
        <a:xfrm>
          <a:off x="0" y="0"/>
          <a:ext cx="0" cy="0"/>
          <a:chOff x="0" y="0"/>
          <a:chExt cx="0" cy="0"/>
        </a:xfrm>
      </p:grpSpPr>
      <p:pic>
        <p:nvPicPr>
          <p:cNvPr id="8" name="Symbol zastępczy obrazu 7" descr="Person holding grassy sphere">
            <a:extLst>
              <a:ext uri="{FF2B5EF4-FFF2-40B4-BE49-F238E27FC236}">
                <a16:creationId xmlns:a16="http://schemas.microsoft.com/office/drawing/2014/main" id="{3056C428-4AC1-1EC6-C8F5-79135CD3103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238772" y="2626822"/>
            <a:ext cx="7708195" cy="3396829"/>
          </a:xfrm>
        </p:spPr>
      </p:pic>
      <p:sp>
        <p:nvSpPr>
          <p:cNvPr id="5" name="Text Placeholder 4">
            <a:extLst>
              <a:ext uri="{FF2B5EF4-FFF2-40B4-BE49-F238E27FC236}">
                <a16:creationId xmlns:a16="http://schemas.microsoft.com/office/drawing/2014/main" id="{D21B993D-4904-6603-C710-8E23BA426049}"/>
              </a:ext>
            </a:extLst>
          </p:cNvPr>
          <p:cNvSpPr>
            <a:spLocks noGrp="1"/>
          </p:cNvSpPr>
          <p:nvPr>
            <p:ph type="body" sz="quarter" idx="17"/>
          </p:nvPr>
        </p:nvSpPr>
        <p:spPr>
          <a:xfrm>
            <a:off x="6731421" y="439689"/>
            <a:ext cx="2066906" cy="582221"/>
          </a:xfrm>
        </p:spPr>
        <p:txBody>
          <a:bodyPr/>
          <a:lstStyle/>
          <a:p>
            <a:r>
              <a:rPr lang="en-US"/>
              <a:t>02</a:t>
            </a:r>
          </a:p>
        </p:txBody>
      </p:sp>
      <p:sp>
        <p:nvSpPr>
          <p:cNvPr id="14" name="Rectangle 13">
            <a:extLst>
              <a:ext uri="{FF2B5EF4-FFF2-40B4-BE49-F238E27FC236}">
                <a16:creationId xmlns:a16="http://schemas.microsoft.com/office/drawing/2014/main" id="{B26C9886-5E3D-2389-D740-A3F8DB70F98F}"/>
              </a:ext>
            </a:extLst>
          </p:cNvPr>
          <p:cNvSpPr/>
          <p:nvPr/>
        </p:nvSpPr>
        <p:spPr>
          <a:xfrm>
            <a:off x="5543550" y="2828835"/>
            <a:ext cx="4615334" cy="1200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60BA47"/>
                </a:solidFill>
                <a:effectLst/>
                <a:uLnTx/>
                <a:uFillTx/>
                <a:latin typeface="Calibri" panose="020F0502020204030204" pitchFamily="34" charset="0"/>
                <a:ea typeface="+mn-ea"/>
                <a:cs typeface="Calibri" panose="020F0502020204030204" pitchFamily="34" charset="0"/>
              </a:rPr>
              <a:t>Cambiamenti</a:t>
            </a:r>
            <a:r>
              <a:rPr kumimoji="0" lang="en-US" sz="3600" b="1" i="0" u="none" strike="noStrike" kern="1200" cap="none" spc="0" normalizeH="0" baseline="0" noProof="0" dirty="0">
                <a:ln>
                  <a:noFill/>
                </a:ln>
                <a:solidFill>
                  <a:srgbClr val="60BA47"/>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60BA47"/>
                </a:solidFill>
                <a:effectLst/>
                <a:uLnTx/>
                <a:uFillTx/>
                <a:latin typeface="Calibri" panose="020F0502020204030204" pitchFamily="34" charset="0"/>
                <a:ea typeface="+mn-ea"/>
                <a:cs typeface="Calibri" panose="020F0502020204030204" pitchFamily="34" charset="0"/>
              </a:rPr>
              <a:t>climatici</a:t>
            </a:r>
            <a:r>
              <a:rPr kumimoji="0" lang="en-US" sz="3600" b="1" i="0" u="none" strike="noStrike" kern="1200" cap="none" spc="0" normalizeH="0" baseline="0" noProof="0" dirty="0">
                <a:ln>
                  <a:noFill/>
                </a:ln>
                <a:solidFill>
                  <a:srgbClr val="60BA47"/>
                </a:solidFill>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60BA47"/>
                </a:solidFill>
                <a:effectLst/>
                <a:uLnTx/>
                <a:uFillTx/>
                <a:latin typeface="Calibri" panose="020F0502020204030204" pitchFamily="34" charset="0"/>
                <a:ea typeface="+mn-ea"/>
                <a:cs typeface="Calibri" panose="020F0502020204030204" pitchFamily="34" charset="0"/>
              </a:rPr>
              <a:t>e </a:t>
            </a:r>
            <a:r>
              <a:rPr kumimoji="0" lang="en-US" sz="3600" b="1" i="0" u="none" strike="noStrike" kern="1200" cap="none" spc="0" normalizeH="0" baseline="0" noProof="0" dirty="0" err="1">
                <a:ln>
                  <a:noFill/>
                </a:ln>
                <a:solidFill>
                  <a:srgbClr val="60BA47"/>
                </a:solidFill>
                <a:effectLst/>
                <a:uLnTx/>
                <a:uFillTx/>
                <a:latin typeface="Calibri" panose="020F0502020204030204" pitchFamily="34" charset="0"/>
                <a:ea typeface="+mn-ea"/>
                <a:cs typeface="Calibri" panose="020F0502020204030204" pitchFamily="34" charset="0"/>
              </a:rPr>
              <a:t>sfide</a:t>
            </a:r>
            <a:endParaRPr kumimoji="0" lang="en-US" sz="3600" b="1" i="0" u="none" strike="noStrike" kern="1200" cap="none" spc="0" normalizeH="0" baseline="0" noProof="0" dirty="0">
              <a:ln>
                <a:noFill/>
              </a:ln>
              <a:solidFill>
                <a:srgbClr val="60BA47"/>
              </a:solidFill>
              <a:effectLst/>
              <a:uLnTx/>
              <a:uFillTx/>
              <a:latin typeface="Calibri" panose="020F0502020204030204" pitchFamily="34" charset="0"/>
              <a:ea typeface="+mn-ea"/>
              <a:cs typeface="Calibri" panose="020F0502020204030204" pitchFamily="34" charset="0"/>
            </a:endParaRPr>
          </a:p>
        </p:txBody>
      </p:sp>
      <p:sp>
        <p:nvSpPr>
          <p:cNvPr id="15" name="TextBox 14">
            <a:extLst>
              <a:ext uri="{FF2B5EF4-FFF2-40B4-BE49-F238E27FC236}">
                <a16:creationId xmlns:a16="http://schemas.microsoft.com/office/drawing/2014/main" id="{78FA74E8-3103-1808-9BEE-821C9FD31B1F}"/>
              </a:ext>
            </a:extLst>
          </p:cNvPr>
          <p:cNvSpPr txBox="1"/>
          <p:nvPr/>
        </p:nvSpPr>
        <p:spPr>
          <a:xfrm>
            <a:off x="5906320" y="3481298"/>
            <a:ext cx="18473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324" normalizeH="0" baseline="0" noProof="0">
              <a:ln>
                <a:noFill/>
              </a:ln>
              <a:solidFill>
                <a:srgbClr val="60BA4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136022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90BBB-69A0-8718-31A2-5B74D6BBC5B5}"/>
            </a:ext>
          </a:extLst>
        </p:cNvPr>
        <p:cNvGrpSpPr/>
        <p:nvPr/>
      </p:nvGrpSpPr>
      <p:grpSpPr>
        <a:xfrm>
          <a:off x="0" y="0"/>
          <a:ext cx="0" cy="0"/>
          <a:chOff x="0" y="0"/>
          <a:chExt cx="0" cy="0"/>
        </a:xfrm>
      </p:grpSpPr>
      <p:sp>
        <p:nvSpPr>
          <p:cNvPr id="64" name="Freeform 1">
            <a:extLst>
              <a:ext uri="{FF2B5EF4-FFF2-40B4-BE49-F238E27FC236}">
                <a16:creationId xmlns:a16="http://schemas.microsoft.com/office/drawing/2014/main" id="{0F6243D4-774E-F896-C4B7-94EE9D44DEEC}"/>
              </a:ext>
            </a:extLst>
          </p:cNvPr>
          <p:cNvSpPr>
            <a:spLocks noChangeArrowheads="1"/>
          </p:cNvSpPr>
          <p:nvPr/>
        </p:nvSpPr>
        <p:spPr bwMode="auto">
          <a:xfrm>
            <a:off x="467698" y="1677710"/>
            <a:ext cx="3562090" cy="5059505"/>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F47833"/>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359" name="Freeform 246">
            <a:extLst>
              <a:ext uri="{FF2B5EF4-FFF2-40B4-BE49-F238E27FC236}">
                <a16:creationId xmlns:a16="http://schemas.microsoft.com/office/drawing/2014/main" id="{9B51F252-06F2-3804-5ACE-455605A965B4}"/>
              </a:ext>
            </a:extLst>
          </p:cNvPr>
          <p:cNvSpPr>
            <a:spLocks noChangeArrowheads="1"/>
          </p:cNvSpPr>
          <p:nvPr/>
        </p:nvSpPr>
        <p:spPr bwMode="auto">
          <a:xfrm>
            <a:off x="377686" y="1400098"/>
            <a:ext cx="3652102" cy="680423"/>
          </a:xfrm>
          <a:custGeom>
            <a:avLst/>
            <a:gdLst>
              <a:gd name="T0" fmla="*/ 4199 w 4200"/>
              <a:gd name="T1" fmla="*/ 251 h 252"/>
              <a:gd name="T2" fmla="*/ 126 w 4200"/>
              <a:gd name="T3" fmla="*/ 251 h 252"/>
              <a:gd name="T4" fmla="*/ 126 w 4200"/>
              <a:gd name="T5" fmla="*/ 251 h 252"/>
              <a:gd name="T6" fmla="*/ 0 w 4200"/>
              <a:gd name="T7" fmla="*/ 125 h 252"/>
              <a:gd name="T8" fmla="*/ 0 w 4200"/>
              <a:gd name="T9" fmla="*/ 125 h 252"/>
              <a:gd name="T10" fmla="*/ 126 w 4200"/>
              <a:gd name="T11" fmla="*/ 0 h 252"/>
              <a:gd name="T12" fmla="*/ 4199 w 4200"/>
              <a:gd name="T13" fmla="*/ 0 h 252"/>
              <a:gd name="T14" fmla="*/ 4199 w 4200"/>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2">
                <a:moveTo>
                  <a:pt x="4199" y="251"/>
                </a:moveTo>
                <a:lnTo>
                  <a:pt x="126" y="251"/>
                </a:lnTo>
                <a:lnTo>
                  <a:pt x="126" y="251"/>
                </a:lnTo>
                <a:cubicBezTo>
                  <a:pt x="56" y="251"/>
                  <a:pt x="0" y="195"/>
                  <a:pt x="0" y="125"/>
                </a:cubicBezTo>
                <a:lnTo>
                  <a:pt x="0" y="125"/>
                </a:lnTo>
                <a:cubicBezTo>
                  <a:pt x="0" y="56"/>
                  <a:pt x="56" y="0"/>
                  <a:pt x="126" y="0"/>
                </a:cubicBezTo>
                <a:lnTo>
                  <a:pt x="4199" y="0"/>
                </a:lnTo>
                <a:lnTo>
                  <a:pt x="4199" y="251"/>
                </a:lnTo>
              </a:path>
            </a:pathLst>
          </a:custGeom>
          <a:solidFill>
            <a:srgbClr val="09465E"/>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363" name="Freeform 250">
            <a:extLst>
              <a:ext uri="{FF2B5EF4-FFF2-40B4-BE49-F238E27FC236}">
                <a16:creationId xmlns:a16="http://schemas.microsoft.com/office/drawing/2014/main" id="{A26AC501-3835-D181-B884-8C281989EA65}"/>
              </a:ext>
            </a:extLst>
          </p:cNvPr>
          <p:cNvSpPr>
            <a:spLocks noChangeArrowheads="1"/>
          </p:cNvSpPr>
          <p:nvPr/>
        </p:nvSpPr>
        <p:spPr bwMode="auto">
          <a:xfrm>
            <a:off x="8090433" y="1677710"/>
            <a:ext cx="2907898" cy="5052083"/>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2094D2"/>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chemeClr val="bg1"/>
              </a:solidFill>
              <a:effectLst/>
              <a:uLnTx/>
              <a:uFillTx/>
            </a:endParaRPr>
          </a:p>
        </p:txBody>
      </p:sp>
      <p:sp>
        <p:nvSpPr>
          <p:cNvPr id="365" name="Freeform 252">
            <a:extLst>
              <a:ext uri="{FF2B5EF4-FFF2-40B4-BE49-F238E27FC236}">
                <a16:creationId xmlns:a16="http://schemas.microsoft.com/office/drawing/2014/main" id="{14AA2DFE-EAE3-4C31-2B05-F846D7A2DF92}"/>
              </a:ext>
            </a:extLst>
          </p:cNvPr>
          <p:cNvSpPr>
            <a:spLocks noChangeArrowheads="1"/>
          </p:cNvSpPr>
          <p:nvPr/>
        </p:nvSpPr>
        <p:spPr bwMode="auto">
          <a:xfrm>
            <a:off x="8047183" y="1392627"/>
            <a:ext cx="2951148" cy="684896"/>
          </a:xfrm>
          <a:custGeom>
            <a:avLst/>
            <a:gdLst>
              <a:gd name="T0" fmla="*/ 4198 w 4199"/>
              <a:gd name="T1" fmla="*/ 251 h 252"/>
              <a:gd name="T2" fmla="*/ 126 w 4199"/>
              <a:gd name="T3" fmla="*/ 251 h 252"/>
              <a:gd name="T4" fmla="*/ 126 w 4199"/>
              <a:gd name="T5" fmla="*/ 251 h 252"/>
              <a:gd name="T6" fmla="*/ 0 w 4199"/>
              <a:gd name="T7" fmla="*/ 125 h 252"/>
              <a:gd name="T8" fmla="*/ 0 w 4199"/>
              <a:gd name="T9" fmla="*/ 125 h 252"/>
              <a:gd name="T10" fmla="*/ 126 w 4199"/>
              <a:gd name="T11" fmla="*/ 0 h 252"/>
              <a:gd name="T12" fmla="*/ 4198 w 4199"/>
              <a:gd name="T13" fmla="*/ 0 h 252"/>
              <a:gd name="T14" fmla="*/ 4198 w 4199"/>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9" h="252">
                <a:moveTo>
                  <a:pt x="4198" y="251"/>
                </a:moveTo>
                <a:lnTo>
                  <a:pt x="126" y="251"/>
                </a:lnTo>
                <a:lnTo>
                  <a:pt x="126" y="251"/>
                </a:lnTo>
                <a:cubicBezTo>
                  <a:pt x="57" y="251"/>
                  <a:pt x="0" y="195"/>
                  <a:pt x="0" y="125"/>
                </a:cubicBezTo>
                <a:lnTo>
                  <a:pt x="0" y="125"/>
                </a:lnTo>
                <a:cubicBezTo>
                  <a:pt x="0" y="56"/>
                  <a:pt x="57" y="0"/>
                  <a:pt x="126" y="0"/>
                </a:cubicBezTo>
                <a:lnTo>
                  <a:pt x="4198" y="0"/>
                </a:lnTo>
                <a:lnTo>
                  <a:pt x="4198" y="251"/>
                </a:lnTo>
              </a:path>
            </a:pathLst>
          </a:custGeom>
          <a:solidFill>
            <a:srgbClr val="09465E"/>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05" name="CuadroTexto 553">
            <a:extLst>
              <a:ext uri="{FF2B5EF4-FFF2-40B4-BE49-F238E27FC236}">
                <a16:creationId xmlns:a16="http://schemas.microsoft.com/office/drawing/2014/main" id="{A12707EC-AE3F-1EEE-0043-9F2D60E1633E}"/>
              </a:ext>
            </a:extLst>
          </p:cNvPr>
          <p:cNvSpPr txBox="1"/>
          <p:nvPr/>
        </p:nvSpPr>
        <p:spPr>
          <a:xfrm>
            <a:off x="884646" y="1415481"/>
            <a:ext cx="2763461" cy="707886"/>
          </a:xfrm>
          <a:prstGeom prst="rect">
            <a:avLst/>
          </a:prstGeom>
          <a:noFill/>
        </p:spPr>
        <p:txBody>
          <a:bodyPr wrap="square" rtlCol="0">
            <a:spAutoFit/>
          </a:bodyPr>
          <a:lstStyle/>
          <a:p>
            <a:pPr algn="ctr">
              <a:buNone/>
            </a:pPr>
            <a:r>
              <a:rPr lang="es-ES" sz="20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Ridotta produttività agricola</a:t>
            </a:r>
            <a:endParaRPr lang="es-ES"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07" name="CuadroTexto 557">
            <a:extLst>
              <a:ext uri="{FF2B5EF4-FFF2-40B4-BE49-F238E27FC236}">
                <a16:creationId xmlns:a16="http://schemas.microsoft.com/office/drawing/2014/main" id="{3ACE430E-E4DA-DE5C-1BBB-1CD5A4C28B03}"/>
              </a:ext>
            </a:extLst>
          </p:cNvPr>
          <p:cNvSpPr txBox="1"/>
          <p:nvPr/>
        </p:nvSpPr>
        <p:spPr>
          <a:xfrm>
            <a:off x="8392736" y="1478003"/>
            <a:ext cx="2166678" cy="707886"/>
          </a:xfrm>
          <a:prstGeom prst="rect">
            <a:avLst/>
          </a:prstGeom>
          <a:noFill/>
        </p:spPr>
        <p:txBody>
          <a:bodyPr wrap="square" rtlCol="0">
            <a:spAutoFit/>
          </a:bodyPr>
          <a:lstStyle/>
          <a:p>
            <a:pPr algn="ctr">
              <a:buNone/>
            </a:pPr>
            <a:r>
              <a:rPr lang="es-ES" sz="2000" b="1" kern="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Costi ambientali</a:t>
            </a:r>
            <a:endParaRPr lang="es-ES" sz="20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09" name="Rectángulo 602">
            <a:extLst>
              <a:ext uri="{FF2B5EF4-FFF2-40B4-BE49-F238E27FC236}">
                <a16:creationId xmlns:a16="http://schemas.microsoft.com/office/drawing/2014/main" id="{A7DE80AF-82CA-B34A-8F2F-1B534CCAB15E}"/>
              </a:ext>
            </a:extLst>
          </p:cNvPr>
          <p:cNvSpPr/>
          <p:nvPr/>
        </p:nvSpPr>
        <p:spPr>
          <a:xfrm>
            <a:off x="646043" y="2143221"/>
            <a:ext cx="3403659" cy="4247317"/>
          </a:xfrm>
          <a:prstGeom prst="rect">
            <a:avLst/>
          </a:prstGeom>
        </p:spPr>
        <p:txBody>
          <a:bodyPr wrap="square" lIns="91440" tIns="45720" rIns="91440" bIns="45720" anchor="t">
            <a:spAutoFit/>
          </a:bodyPr>
          <a:lstStyle/>
          <a:p>
            <a:pPr marL="107950" indent="-107950">
              <a:buSzPts val="1000"/>
              <a:buFont typeface="Wingdings" panose="05000000000000000000" pitchFamily="2" charset="2"/>
              <a:buChar char="§"/>
              <a:tabLst>
                <a:tab pos="457200" algn="l"/>
              </a:tabLst>
            </a:pPr>
            <a:r>
              <a:rPr lang="es-ES" b="1" dirty="0" err="1">
                <a:solidFill>
                  <a:schemeClr val="accent1">
                    <a:lumMod val="50000"/>
                  </a:schemeClr>
                </a:solidFill>
                <a:latin typeface="Calibri"/>
                <a:ea typeface="Calibri"/>
                <a:cs typeface="Times New Roman"/>
              </a:rPr>
              <a:t>Eventi</a:t>
            </a:r>
            <a:r>
              <a:rPr lang="es-ES" b="1" dirty="0">
                <a:solidFill>
                  <a:schemeClr val="accent1">
                    <a:lumMod val="50000"/>
                  </a:schemeClr>
                </a:solidFill>
                <a:latin typeface="Calibri"/>
                <a:ea typeface="Calibri"/>
                <a:cs typeface="Times New Roman"/>
              </a:rPr>
              <a:t> </a:t>
            </a:r>
            <a:r>
              <a:rPr lang="es-ES" b="1" dirty="0" err="1">
                <a:solidFill>
                  <a:schemeClr val="accent1">
                    <a:lumMod val="50000"/>
                  </a:schemeClr>
                </a:solidFill>
                <a:latin typeface="Calibri"/>
                <a:ea typeface="Calibri"/>
                <a:cs typeface="Times New Roman"/>
              </a:rPr>
              <a:t>meteorologici</a:t>
            </a:r>
            <a:r>
              <a:rPr lang="es-ES" b="1" dirty="0">
                <a:solidFill>
                  <a:schemeClr val="accent1">
                    <a:lumMod val="50000"/>
                  </a:schemeClr>
                </a:solidFill>
                <a:latin typeface="Calibri"/>
                <a:ea typeface="Calibri"/>
                <a:cs typeface="Times New Roman"/>
              </a:rPr>
              <a:t> </a:t>
            </a:r>
            <a:r>
              <a:rPr lang="es-ES" b="1" dirty="0" err="1">
                <a:solidFill>
                  <a:schemeClr val="accent1">
                    <a:lumMod val="50000"/>
                  </a:schemeClr>
                </a:solidFill>
                <a:latin typeface="Calibri"/>
                <a:ea typeface="Calibri"/>
                <a:cs typeface="Times New Roman"/>
              </a:rPr>
              <a:t>estremi</a:t>
            </a:r>
            <a:r>
              <a:rPr lang="es-ES" b="1" dirty="0">
                <a:solidFill>
                  <a:schemeClr val="bg1"/>
                </a:solidFill>
                <a:latin typeface="Calibri"/>
                <a:ea typeface="Calibri"/>
                <a:cs typeface="Times New Roman"/>
              </a:rPr>
              <a:t>: </a:t>
            </a:r>
            <a:r>
              <a:rPr lang="en-US" kern="0" dirty="0" err="1">
                <a:solidFill>
                  <a:schemeClr val="bg1"/>
                </a:solidFill>
                <a:effectLst/>
                <a:latin typeface="Calibri"/>
                <a:ea typeface="Times New Roman" panose="02020603050405020304" pitchFamily="18" charset="0"/>
                <a:cs typeface="Times New Roman"/>
              </a:rPr>
              <a:t>Siccità</a:t>
            </a:r>
            <a:r>
              <a:rPr lang="en-US" kern="0" dirty="0">
                <a:solidFill>
                  <a:schemeClr val="bg1"/>
                </a:solidFill>
                <a:effectLst/>
                <a:latin typeface="Calibri"/>
                <a:ea typeface="Times New Roman" panose="02020603050405020304" pitchFamily="18" charset="0"/>
                <a:cs typeface="Times New Roman"/>
              </a:rPr>
              <a:t>, </a:t>
            </a:r>
            <a:r>
              <a:rPr lang="en-US" kern="0" dirty="0" err="1">
                <a:solidFill>
                  <a:schemeClr val="bg1"/>
                </a:solidFill>
                <a:effectLst/>
                <a:latin typeface="Calibri"/>
                <a:ea typeface="Times New Roman" panose="02020603050405020304" pitchFamily="18" charset="0"/>
                <a:cs typeface="Times New Roman"/>
              </a:rPr>
              <a:t>inondazioni</a:t>
            </a:r>
            <a:r>
              <a:rPr lang="en-US" kern="0" dirty="0">
                <a:solidFill>
                  <a:schemeClr val="bg1"/>
                </a:solidFill>
                <a:effectLst/>
                <a:latin typeface="Calibri"/>
                <a:ea typeface="Times New Roman" panose="02020603050405020304" pitchFamily="18" charset="0"/>
                <a:cs typeface="Times New Roman"/>
              </a:rPr>
              <a:t> e </a:t>
            </a:r>
            <a:r>
              <a:rPr lang="en-US" kern="0" dirty="0" err="1">
                <a:solidFill>
                  <a:schemeClr val="bg1"/>
                </a:solidFill>
                <a:effectLst/>
                <a:latin typeface="Calibri"/>
                <a:ea typeface="Times New Roman" panose="02020603050405020304" pitchFamily="18" charset="0"/>
                <a:cs typeface="Times New Roman"/>
              </a:rPr>
              <a:t>ondate</a:t>
            </a:r>
            <a:r>
              <a:rPr lang="en-US" kern="0" dirty="0">
                <a:solidFill>
                  <a:schemeClr val="bg1"/>
                </a:solidFill>
                <a:effectLst/>
                <a:latin typeface="Calibri"/>
                <a:ea typeface="Times New Roman" panose="02020603050405020304" pitchFamily="18" charset="0"/>
                <a:cs typeface="Times New Roman"/>
              </a:rPr>
              <a:t> di </a:t>
            </a:r>
            <a:r>
              <a:rPr lang="en-US" kern="0" dirty="0" err="1">
                <a:solidFill>
                  <a:schemeClr val="bg1"/>
                </a:solidFill>
                <a:effectLst/>
                <a:latin typeface="Calibri"/>
                <a:ea typeface="Times New Roman" panose="02020603050405020304" pitchFamily="18" charset="0"/>
                <a:cs typeface="Times New Roman"/>
              </a:rPr>
              <a:t>calore</a:t>
            </a:r>
            <a:r>
              <a:rPr lang="en-US" kern="0" dirty="0">
                <a:solidFill>
                  <a:schemeClr val="bg1"/>
                </a:solidFill>
                <a:effectLst/>
                <a:latin typeface="Calibri"/>
                <a:ea typeface="Times New Roman" panose="02020603050405020304" pitchFamily="18" charset="0"/>
                <a:cs typeface="Times New Roman"/>
              </a:rPr>
              <a:t> </a:t>
            </a:r>
            <a:r>
              <a:rPr lang="en-US" kern="0" dirty="0" err="1">
                <a:solidFill>
                  <a:schemeClr val="bg1"/>
                </a:solidFill>
                <a:effectLst/>
                <a:latin typeface="Calibri"/>
                <a:ea typeface="Times New Roman" panose="02020603050405020304" pitchFamily="18" charset="0"/>
                <a:cs typeface="Times New Roman"/>
              </a:rPr>
              <a:t>compromettono</a:t>
            </a:r>
            <a:r>
              <a:rPr lang="en-US" kern="0" dirty="0">
                <a:solidFill>
                  <a:schemeClr val="bg1"/>
                </a:solidFill>
                <a:effectLst/>
                <a:latin typeface="Calibri"/>
                <a:ea typeface="Times New Roman" panose="02020603050405020304" pitchFamily="18" charset="0"/>
                <a:cs typeface="Times New Roman"/>
              </a:rPr>
              <a:t> </a:t>
            </a:r>
            <a:r>
              <a:rPr lang="en-US" kern="0" dirty="0" err="1">
                <a:solidFill>
                  <a:schemeClr val="bg1"/>
                </a:solidFill>
                <a:effectLst/>
                <a:latin typeface="Calibri"/>
                <a:ea typeface="Times New Roman" panose="02020603050405020304" pitchFamily="18" charset="0"/>
                <a:cs typeface="Times New Roman"/>
              </a:rPr>
              <a:t>i</a:t>
            </a:r>
            <a:r>
              <a:rPr lang="en-US" kern="0" dirty="0">
                <a:solidFill>
                  <a:schemeClr val="bg1"/>
                </a:solidFill>
                <a:effectLst/>
                <a:latin typeface="Calibri"/>
                <a:ea typeface="Times New Roman" panose="02020603050405020304" pitchFamily="18" charset="0"/>
                <a:cs typeface="Times New Roman"/>
              </a:rPr>
              <a:t> </a:t>
            </a:r>
            <a:r>
              <a:rPr lang="en-US" kern="0" dirty="0" err="1">
                <a:solidFill>
                  <a:schemeClr val="bg1"/>
                </a:solidFill>
                <a:effectLst/>
                <a:latin typeface="Calibri"/>
                <a:ea typeface="Times New Roman" panose="02020603050405020304" pitchFamily="18" charset="0"/>
                <a:cs typeface="Times New Roman"/>
              </a:rPr>
              <a:t>raccolti</a:t>
            </a:r>
            <a:r>
              <a:rPr lang="en-US" kern="0" dirty="0">
                <a:solidFill>
                  <a:schemeClr val="bg1"/>
                </a:solidFill>
                <a:effectLst/>
                <a:latin typeface="Calibri"/>
                <a:ea typeface="Times New Roman" panose="02020603050405020304" pitchFamily="18" charset="0"/>
                <a:cs typeface="Times New Roman"/>
              </a:rPr>
              <a:t> e la </a:t>
            </a:r>
            <a:r>
              <a:rPr lang="en-US" kern="0" dirty="0" err="1">
                <a:solidFill>
                  <a:schemeClr val="bg1"/>
                </a:solidFill>
                <a:effectLst/>
                <a:latin typeface="Calibri"/>
                <a:ea typeface="Times New Roman" panose="02020603050405020304" pitchFamily="18" charset="0"/>
                <a:cs typeface="Times New Roman"/>
              </a:rPr>
              <a:t>produzione</a:t>
            </a:r>
            <a:r>
              <a:rPr lang="en-US" kern="0" dirty="0">
                <a:solidFill>
                  <a:schemeClr val="bg1"/>
                </a:solidFill>
                <a:effectLst/>
                <a:latin typeface="Calibri"/>
                <a:ea typeface="Times New Roman" panose="02020603050405020304" pitchFamily="18" charset="0"/>
                <a:cs typeface="Times New Roman"/>
              </a:rPr>
              <a:t> </a:t>
            </a:r>
            <a:r>
              <a:rPr lang="en-US" kern="0" dirty="0" err="1">
                <a:solidFill>
                  <a:schemeClr val="bg1"/>
                </a:solidFill>
                <a:effectLst/>
                <a:latin typeface="Calibri"/>
                <a:ea typeface="Times New Roman" panose="02020603050405020304" pitchFamily="18" charset="0"/>
                <a:cs typeface="Times New Roman"/>
              </a:rPr>
              <a:t>zootecnica</a:t>
            </a:r>
            <a:r>
              <a:rPr lang="en-US" kern="0" dirty="0">
                <a:solidFill>
                  <a:schemeClr val="bg1"/>
                </a:solidFill>
                <a:effectLst/>
                <a:latin typeface="Calibri"/>
                <a:ea typeface="Times New Roman" panose="02020603050405020304" pitchFamily="18" charset="0"/>
                <a:cs typeface="Times New Roman"/>
              </a:rPr>
              <a:t>, </a:t>
            </a:r>
            <a:r>
              <a:rPr lang="en-US" kern="0" dirty="0" err="1">
                <a:solidFill>
                  <a:schemeClr val="bg1"/>
                </a:solidFill>
                <a:effectLst/>
                <a:latin typeface="Calibri"/>
                <a:ea typeface="Times New Roman" panose="02020603050405020304" pitchFamily="18" charset="0"/>
                <a:cs typeface="Times New Roman"/>
              </a:rPr>
              <a:t>causando</a:t>
            </a:r>
            <a:r>
              <a:rPr lang="en-US" kern="0" dirty="0">
                <a:solidFill>
                  <a:schemeClr val="bg1"/>
                </a:solidFill>
                <a:effectLst/>
                <a:latin typeface="Calibri"/>
                <a:ea typeface="Times New Roman" panose="02020603050405020304" pitchFamily="18" charset="0"/>
                <a:cs typeface="Times New Roman"/>
              </a:rPr>
              <a:t> </a:t>
            </a:r>
            <a:r>
              <a:rPr lang="en-US" kern="0" dirty="0" err="1">
                <a:solidFill>
                  <a:schemeClr val="bg1"/>
                </a:solidFill>
                <a:effectLst/>
                <a:latin typeface="Calibri"/>
                <a:ea typeface="Times New Roman" panose="02020603050405020304" pitchFamily="18" charset="0"/>
                <a:cs typeface="Times New Roman"/>
              </a:rPr>
              <a:t>squilibri</a:t>
            </a:r>
            <a:r>
              <a:rPr lang="en-US" kern="0" dirty="0">
                <a:solidFill>
                  <a:schemeClr val="bg1"/>
                </a:solidFill>
                <a:effectLst/>
                <a:latin typeface="Calibri"/>
                <a:ea typeface="Times New Roman" panose="02020603050405020304" pitchFamily="18" charset="0"/>
                <a:cs typeface="Times New Roman"/>
              </a:rPr>
              <a:t> </a:t>
            </a:r>
            <a:r>
              <a:rPr lang="en-US" kern="0" dirty="0" err="1">
                <a:solidFill>
                  <a:schemeClr val="bg1"/>
                </a:solidFill>
                <a:effectLst/>
                <a:latin typeface="Calibri"/>
                <a:ea typeface="Times New Roman" panose="02020603050405020304" pitchFamily="18" charset="0"/>
                <a:cs typeface="Times New Roman"/>
              </a:rPr>
              <a:t>nella</a:t>
            </a:r>
            <a:r>
              <a:rPr lang="en-US" kern="0" dirty="0">
                <a:solidFill>
                  <a:schemeClr val="bg1"/>
                </a:solidFill>
                <a:effectLst/>
                <a:latin typeface="Calibri"/>
                <a:ea typeface="Times New Roman" panose="02020603050405020304" pitchFamily="18" charset="0"/>
                <a:cs typeface="Times New Roman"/>
              </a:rPr>
              <a:t> </a:t>
            </a:r>
            <a:r>
              <a:rPr lang="en-US" kern="0" dirty="0" err="1">
                <a:solidFill>
                  <a:schemeClr val="bg1"/>
                </a:solidFill>
                <a:effectLst/>
                <a:latin typeface="Calibri"/>
                <a:ea typeface="Times New Roman" panose="02020603050405020304" pitchFamily="18" charset="0"/>
                <a:cs typeface="Times New Roman"/>
              </a:rPr>
              <a:t>disponibilità</a:t>
            </a:r>
            <a:r>
              <a:rPr lang="en-US" kern="0" dirty="0">
                <a:solidFill>
                  <a:schemeClr val="bg1"/>
                </a:solidFill>
                <a:effectLst/>
                <a:latin typeface="Calibri"/>
                <a:ea typeface="Times New Roman" panose="02020603050405020304" pitchFamily="18" charset="0"/>
                <a:cs typeface="Times New Roman"/>
              </a:rPr>
              <a:t> e </a:t>
            </a:r>
            <a:r>
              <a:rPr lang="en-US" kern="0" dirty="0" err="1">
                <a:solidFill>
                  <a:schemeClr val="bg1"/>
                </a:solidFill>
                <a:effectLst/>
                <a:latin typeface="Calibri"/>
                <a:ea typeface="Times New Roman" panose="02020603050405020304" pitchFamily="18" charset="0"/>
                <a:cs typeface="Times New Roman"/>
              </a:rPr>
              <a:t>nell'eccedenza</a:t>
            </a:r>
            <a:r>
              <a:rPr lang="en-US" kern="0" dirty="0">
                <a:solidFill>
                  <a:schemeClr val="bg1"/>
                </a:solidFill>
                <a:effectLst/>
                <a:latin typeface="Calibri"/>
                <a:ea typeface="Times New Roman" panose="02020603050405020304" pitchFamily="18" charset="0"/>
                <a:cs typeface="Times New Roman"/>
              </a:rPr>
              <a:t> di </a:t>
            </a:r>
            <a:r>
              <a:rPr lang="en-US" kern="0" dirty="0" err="1">
                <a:solidFill>
                  <a:schemeClr val="bg1"/>
                </a:solidFill>
                <a:effectLst/>
                <a:latin typeface="Calibri"/>
                <a:ea typeface="Times New Roman" panose="02020603050405020304" pitchFamily="18" charset="0"/>
                <a:cs typeface="Times New Roman"/>
              </a:rPr>
              <a:t>cibo</a:t>
            </a:r>
            <a:r>
              <a:rPr lang="en-US" kern="0" dirty="0">
                <a:solidFill>
                  <a:schemeClr val="bg1"/>
                </a:solidFill>
                <a:effectLst/>
                <a:latin typeface="Calibri"/>
                <a:ea typeface="Times New Roman" panose="02020603050405020304" pitchFamily="18" charset="0"/>
                <a:cs typeface="Times New Roman"/>
              </a:rPr>
              <a:t>.</a:t>
            </a:r>
            <a:endParaRPr lang="es-ES" kern="100" dirty="0">
              <a:solidFill>
                <a:schemeClr val="bg1"/>
              </a:solidFill>
              <a:effectLst/>
              <a:latin typeface="Calibri"/>
              <a:ea typeface="Aptos" panose="020B0004020202020204" pitchFamily="34" charset="0"/>
              <a:cs typeface="Times New Roman"/>
            </a:endParaRPr>
          </a:p>
          <a:p>
            <a:pPr marL="107950" indent="-107950">
              <a:buSzPts val="1000"/>
              <a:buFont typeface="Wingdings" panose="05000000000000000000" pitchFamily="2" charset="2"/>
              <a:buChar char="§"/>
              <a:tabLst>
                <a:tab pos="457200" algn="l"/>
              </a:tabLst>
            </a:pPr>
            <a:r>
              <a:rPr lang="es-ES" b="1" kern="0" dirty="0" err="1">
                <a:solidFill>
                  <a:schemeClr val="accent1">
                    <a:lumMod val="50000"/>
                  </a:schemeClr>
                </a:solidFill>
                <a:effectLst/>
                <a:latin typeface="Calibri"/>
                <a:ea typeface="Times New Roman" panose="02020603050405020304" pitchFamily="18" charset="0"/>
                <a:cs typeface="Times New Roman"/>
              </a:rPr>
              <a:t>Stagioni</a:t>
            </a:r>
            <a:r>
              <a:rPr lang="es-ES" b="1" kern="0" dirty="0">
                <a:solidFill>
                  <a:schemeClr val="accent1">
                    <a:lumMod val="50000"/>
                  </a:schemeClr>
                </a:solidFill>
                <a:effectLst/>
                <a:latin typeface="Calibri"/>
                <a:ea typeface="Times New Roman" panose="02020603050405020304" pitchFamily="18" charset="0"/>
                <a:cs typeface="Times New Roman"/>
              </a:rPr>
              <a:t> di </a:t>
            </a:r>
            <a:r>
              <a:rPr lang="es-ES" b="1" kern="0" dirty="0" err="1">
                <a:solidFill>
                  <a:schemeClr val="accent1">
                    <a:lumMod val="50000"/>
                  </a:schemeClr>
                </a:solidFill>
                <a:effectLst/>
                <a:latin typeface="Calibri"/>
                <a:ea typeface="Times New Roman" panose="02020603050405020304" pitchFamily="18" charset="0"/>
                <a:cs typeface="Times New Roman"/>
              </a:rPr>
              <a:t>coltivazione</a:t>
            </a:r>
            <a:r>
              <a:rPr lang="es-ES" b="1" kern="0" dirty="0">
                <a:solidFill>
                  <a:schemeClr val="accent1">
                    <a:lumMod val="50000"/>
                  </a:schemeClr>
                </a:solidFill>
                <a:effectLst/>
                <a:latin typeface="Calibri"/>
                <a:ea typeface="Times New Roman" panose="02020603050405020304" pitchFamily="18" charset="0"/>
                <a:cs typeface="Times New Roman"/>
              </a:rPr>
              <a:t> </a:t>
            </a:r>
            <a:r>
              <a:rPr lang="es-ES" b="1" kern="0" dirty="0" err="1">
                <a:solidFill>
                  <a:schemeClr val="accent1">
                    <a:lumMod val="50000"/>
                  </a:schemeClr>
                </a:solidFill>
                <a:effectLst/>
                <a:latin typeface="Calibri"/>
                <a:ea typeface="Times New Roman" panose="02020603050405020304" pitchFamily="18" charset="0"/>
                <a:cs typeface="Times New Roman"/>
              </a:rPr>
              <a:t>imprevedibili</a:t>
            </a:r>
            <a:r>
              <a:rPr lang="es-ES" kern="0" dirty="0">
                <a:solidFill>
                  <a:schemeClr val="accent1">
                    <a:lumMod val="50000"/>
                  </a:schemeClr>
                </a:solidFill>
                <a:effectLst/>
                <a:latin typeface="Calibri"/>
                <a:ea typeface="Times New Roman" panose="02020603050405020304" pitchFamily="18" charset="0"/>
                <a:cs typeface="Times New Roman"/>
              </a:rPr>
              <a:t>: </a:t>
            </a:r>
            <a:endParaRPr lang="es-ES" dirty="0">
              <a:solidFill>
                <a:schemeClr val="accent1">
                  <a:lumMod val="50000"/>
                </a:schemeClr>
              </a:solidFill>
              <a:latin typeface="Calibri"/>
              <a:cs typeface="Times New Roman"/>
            </a:endParaRPr>
          </a:p>
          <a:p>
            <a:pPr lvl="0">
              <a:buSzPts val="1000"/>
              <a:tabLst>
                <a:tab pos="457200" algn="l"/>
              </a:tabLst>
            </a:pPr>
            <a:r>
              <a:rPr lang="en-US" kern="0" dirty="0">
                <a:solidFill>
                  <a:schemeClr val="bg1"/>
                </a:solidFill>
                <a:effectLst/>
                <a:latin typeface="Calibri"/>
                <a:ea typeface="Times New Roman" panose="02020603050405020304" pitchFamily="18" charset="0"/>
                <a:cs typeface="Times New Roman"/>
              </a:rPr>
              <a:t>I </a:t>
            </a:r>
            <a:r>
              <a:rPr lang="en-US" kern="0" dirty="0" err="1">
                <a:solidFill>
                  <a:schemeClr val="bg1"/>
                </a:solidFill>
                <a:effectLst/>
                <a:latin typeface="Calibri"/>
                <a:ea typeface="Times New Roman" panose="02020603050405020304" pitchFamily="18" charset="0"/>
                <a:cs typeface="Times New Roman"/>
              </a:rPr>
              <a:t>cambiamenti</a:t>
            </a:r>
            <a:r>
              <a:rPr lang="en-US" kern="0" dirty="0">
                <a:solidFill>
                  <a:schemeClr val="bg1"/>
                </a:solidFill>
                <a:effectLst/>
                <a:latin typeface="Calibri"/>
                <a:ea typeface="Times New Roman" panose="02020603050405020304" pitchFamily="18" charset="0"/>
                <a:cs typeface="Times New Roman"/>
              </a:rPr>
              <a:t> </a:t>
            </a:r>
            <a:r>
              <a:rPr lang="en-US" kern="0" dirty="0" err="1">
                <a:solidFill>
                  <a:schemeClr val="bg1"/>
                </a:solidFill>
                <a:effectLst/>
                <a:latin typeface="Calibri"/>
                <a:ea typeface="Times New Roman" panose="02020603050405020304" pitchFamily="18" charset="0"/>
                <a:cs typeface="Times New Roman"/>
              </a:rPr>
              <a:t>nei</a:t>
            </a:r>
            <a:r>
              <a:rPr lang="en-US" kern="0" dirty="0">
                <a:solidFill>
                  <a:schemeClr val="bg1"/>
                </a:solidFill>
                <a:effectLst/>
                <a:latin typeface="Calibri"/>
                <a:ea typeface="Times New Roman" panose="02020603050405020304" pitchFamily="18" charset="0"/>
                <a:cs typeface="Times New Roman"/>
              </a:rPr>
              <a:t> </a:t>
            </a:r>
            <a:r>
              <a:rPr lang="en-US" kern="0" dirty="0" err="1">
                <a:solidFill>
                  <a:schemeClr val="bg1"/>
                </a:solidFill>
                <a:effectLst/>
                <a:latin typeface="Calibri"/>
                <a:ea typeface="Times New Roman" panose="02020603050405020304" pitchFamily="18" charset="0"/>
                <a:cs typeface="Times New Roman"/>
              </a:rPr>
              <a:t>modelli</a:t>
            </a:r>
            <a:r>
              <a:rPr lang="en-US" kern="0" dirty="0">
                <a:solidFill>
                  <a:schemeClr val="bg1"/>
                </a:solidFill>
                <a:effectLst/>
                <a:latin typeface="Calibri"/>
                <a:ea typeface="Times New Roman" panose="02020603050405020304" pitchFamily="18" charset="0"/>
                <a:cs typeface="Times New Roman"/>
              </a:rPr>
              <a:t> </a:t>
            </a:r>
            <a:r>
              <a:rPr lang="en-US" kern="0" dirty="0" err="1">
                <a:solidFill>
                  <a:schemeClr val="bg1"/>
                </a:solidFill>
                <a:effectLst/>
                <a:latin typeface="Calibri"/>
                <a:ea typeface="Times New Roman" panose="02020603050405020304" pitchFamily="18" charset="0"/>
                <a:cs typeface="Times New Roman"/>
              </a:rPr>
              <a:t>climatici</a:t>
            </a:r>
            <a:r>
              <a:rPr lang="en-US" kern="0" dirty="0">
                <a:solidFill>
                  <a:schemeClr val="bg1"/>
                </a:solidFill>
                <a:effectLst/>
                <a:latin typeface="Calibri"/>
                <a:ea typeface="Times New Roman" panose="02020603050405020304" pitchFamily="18" charset="0"/>
                <a:cs typeface="Times New Roman"/>
              </a:rPr>
              <a:t> </a:t>
            </a:r>
            <a:r>
              <a:rPr lang="en-US" kern="0" dirty="0" err="1">
                <a:solidFill>
                  <a:schemeClr val="bg1"/>
                </a:solidFill>
                <a:effectLst/>
                <a:latin typeface="Calibri"/>
                <a:ea typeface="Times New Roman" panose="02020603050405020304" pitchFamily="18" charset="0"/>
                <a:cs typeface="Times New Roman"/>
              </a:rPr>
              <a:t>influenzano</a:t>
            </a:r>
            <a:r>
              <a:rPr lang="en-US" kern="0" dirty="0">
                <a:solidFill>
                  <a:schemeClr val="bg1"/>
                </a:solidFill>
                <a:effectLst/>
                <a:latin typeface="Calibri"/>
                <a:ea typeface="Times New Roman" panose="02020603050405020304" pitchFamily="18" charset="0"/>
                <a:cs typeface="Times New Roman"/>
              </a:rPr>
              <a:t> </a:t>
            </a:r>
            <a:r>
              <a:rPr lang="en-US" kern="0" dirty="0" err="1">
                <a:solidFill>
                  <a:schemeClr val="bg1"/>
                </a:solidFill>
                <a:effectLst/>
                <a:latin typeface="Calibri"/>
                <a:ea typeface="Times New Roman" panose="02020603050405020304" pitchFamily="18" charset="0"/>
                <a:cs typeface="Times New Roman"/>
              </a:rPr>
              <a:t>i</a:t>
            </a:r>
            <a:r>
              <a:rPr lang="en-US" kern="0" dirty="0">
                <a:solidFill>
                  <a:schemeClr val="bg1"/>
                </a:solidFill>
                <a:effectLst/>
                <a:latin typeface="Calibri"/>
                <a:ea typeface="Times New Roman" panose="02020603050405020304" pitchFamily="18" charset="0"/>
                <a:cs typeface="Times New Roman"/>
              </a:rPr>
              <a:t> </a:t>
            </a:r>
            <a:r>
              <a:rPr lang="en-US" kern="0" dirty="0" err="1">
                <a:solidFill>
                  <a:schemeClr val="bg1"/>
                </a:solidFill>
                <a:effectLst/>
                <a:latin typeface="Calibri"/>
                <a:ea typeface="Times New Roman" panose="02020603050405020304" pitchFamily="18" charset="0"/>
                <a:cs typeface="Times New Roman"/>
              </a:rPr>
              <a:t>programmi</a:t>
            </a:r>
            <a:r>
              <a:rPr lang="en-US" kern="0" dirty="0">
                <a:solidFill>
                  <a:schemeClr val="bg1"/>
                </a:solidFill>
                <a:effectLst/>
                <a:latin typeface="Calibri"/>
                <a:ea typeface="Times New Roman" panose="02020603050405020304" pitchFamily="18" charset="0"/>
                <a:cs typeface="Times New Roman"/>
              </a:rPr>
              <a:t> di </a:t>
            </a:r>
            <a:r>
              <a:rPr lang="en-US" kern="0" dirty="0" err="1">
                <a:solidFill>
                  <a:schemeClr val="bg1"/>
                </a:solidFill>
                <a:effectLst/>
                <a:latin typeface="Calibri"/>
                <a:ea typeface="Times New Roman" panose="02020603050405020304" pitchFamily="18" charset="0"/>
                <a:cs typeface="Times New Roman"/>
              </a:rPr>
              <a:t>semina</a:t>
            </a:r>
            <a:r>
              <a:rPr lang="en-US" kern="0" dirty="0">
                <a:solidFill>
                  <a:schemeClr val="bg1"/>
                </a:solidFill>
                <a:effectLst/>
                <a:latin typeface="Calibri"/>
                <a:ea typeface="Times New Roman" panose="02020603050405020304" pitchFamily="18" charset="0"/>
                <a:cs typeface="Times New Roman"/>
              </a:rPr>
              <a:t> e </a:t>
            </a:r>
            <a:r>
              <a:rPr lang="en-US" kern="0" dirty="0" err="1">
                <a:solidFill>
                  <a:schemeClr val="bg1"/>
                </a:solidFill>
                <a:effectLst/>
                <a:latin typeface="Calibri"/>
                <a:ea typeface="Times New Roman" panose="02020603050405020304" pitchFamily="18" charset="0"/>
                <a:cs typeface="Times New Roman"/>
              </a:rPr>
              <a:t>raccolta</a:t>
            </a:r>
            <a:r>
              <a:rPr lang="en-US" kern="0" dirty="0">
                <a:solidFill>
                  <a:schemeClr val="bg1"/>
                </a:solidFill>
                <a:effectLst/>
                <a:latin typeface="Calibri"/>
                <a:ea typeface="Times New Roman" panose="02020603050405020304" pitchFamily="18" charset="0"/>
                <a:cs typeface="Times New Roman"/>
              </a:rPr>
              <a:t>, </a:t>
            </a:r>
            <a:r>
              <a:rPr lang="en-US" kern="0" dirty="0" err="1">
                <a:solidFill>
                  <a:schemeClr val="bg1"/>
                </a:solidFill>
                <a:effectLst/>
                <a:latin typeface="Calibri"/>
                <a:ea typeface="Times New Roman" panose="02020603050405020304" pitchFamily="18" charset="0"/>
                <a:cs typeface="Times New Roman"/>
              </a:rPr>
              <a:t>aumentando</a:t>
            </a:r>
            <a:r>
              <a:rPr lang="en-US" kern="0" dirty="0">
                <a:solidFill>
                  <a:schemeClr val="bg1"/>
                </a:solidFill>
                <a:effectLst/>
                <a:latin typeface="Calibri"/>
                <a:ea typeface="Times New Roman" panose="02020603050405020304" pitchFamily="18" charset="0"/>
                <a:cs typeface="Times New Roman"/>
              </a:rPr>
              <a:t> </a:t>
            </a:r>
            <a:r>
              <a:rPr lang="en-US" kern="0" dirty="0" err="1">
                <a:solidFill>
                  <a:schemeClr val="bg1"/>
                </a:solidFill>
                <a:effectLst/>
                <a:latin typeface="Calibri"/>
                <a:ea typeface="Times New Roman" panose="02020603050405020304" pitchFamily="18" charset="0"/>
                <a:cs typeface="Times New Roman"/>
              </a:rPr>
              <a:t>gli</a:t>
            </a:r>
            <a:r>
              <a:rPr lang="en-US" kern="0" dirty="0">
                <a:solidFill>
                  <a:schemeClr val="bg1"/>
                </a:solidFill>
                <a:effectLst/>
                <a:latin typeface="Calibri"/>
                <a:ea typeface="Times New Roman" panose="02020603050405020304" pitchFamily="18" charset="0"/>
                <a:cs typeface="Times New Roman"/>
              </a:rPr>
              <a:t> </a:t>
            </a:r>
            <a:r>
              <a:rPr lang="en-US" kern="0" dirty="0" err="1">
                <a:solidFill>
                  <a:schemeClr val="bg1"/>
                </a:solidFill>
                <a:effectLst/>
                <a:latin typeface="Calibri"/>
                <a:ea typeface="Times New Roman" panose="02020603050405020304" pitchFamily="18" charset="0"/>
                <a:cs typeface="Times New Roman"/>
              </a:rPr>
              <a:t>sprechi</a:t>
            </a:r>
            <a:r>
              <a:rPr lang="en-US" kern="0" dirty="0">
                <a:solidFill>
                  <a:schemeClr val="bg1"/>
                </a:solidFill>
                <a:effectLst/>
                <a:latin typeface="Calibri"/>
                <a:ea typeface="Times New Roman" panose="02020603050405020304" pitchFamily="18" charset="0"/>
                <a:cs typeface="Times New Roman"/>
              </a:rPr>
              <a:t> </a:t>
            </a:r>
            <a:r>
              <a:rPr lang="en-US" kern="0" dirty="0" err="1">
                <a:solidFill>
                  <a:schemeClr val="bg1"/>
                </a:solidFill>
                <a:effectLst/>
                <a:latin typeface="Calibri"/>
                <a:ea typeface="Times New Roman" panose="02020603050405020304" pitchFamily="18" charset="0"/>
                <a:cs typeface="Times New Roman"/>
              </a:rPr>
              <a:t>alimentari</a:t>
            </a:r>
            <a:r>
              <a:rPr lang="en-US" kern="0" dirty="0">
                <a:solidFill>
                  <a:schemeClr val="bg1"/>
                </a:solidFill>
                <a:effectLst/>
                <a:latin typeface="Calibri"/>
                <a:ea typeface="Times New Roman" panose="02020603050405020304" pitchFamily="18" charset="0"/>
                <a:cs typeface="Times New Roman"/>
              </a:rPr>
              <a:t> a causa </a:t>
            </a:r>
            <a:r>
              <a:rPr lang="en-US" kern="0" dirty="0" err="1">
                <a:solidFill>
                  <a:schemeClr val="bg1"/>
                </a:solidFill>
                <a:effectLst/>
                <a:latin typeface="Calibri"/>
                <a:ea typeface="Times New Roman" panose="02020603050405020304" pitchFamily="18" charset="0"/>
                <a:cs typeface="Times New Roman"/>
              </a:rPr>
              <a:t>della</a:t>
            </a:r>
            <a:r>
              <a:rPr lang="en-US" kern="0" dirty="0">
                <a:solidFill>
                  <a:schemeClr val="bg1"/>
                </a:solidFill>
                <a:effectLst/>
                <a:latin typeface="Calibri"/>
                <a:ea typeface="Times New Roman" panose="02020603050405020304" pitchFamily="18" charset="0"/>
                <a:cs typeface="Times New Roman"/>
              </a:rPr>
              <a:t> </a:t>
            </a:r>
            <a:r>
              <a:rPr lang="en-US" kern="0" dirty="0" err="1">
                <a:solidFill>
                  <a:schemeClr val="bg1"/>
                </a:solidFill>
                <a:effectLst/>
                <a:latin typeface="Calibri"/>
                <a:ea typeface="Times New Roman" panose="02020603050405020304" pitchFamily="18" charset="0"/>
                <a:cs typeface="Times New Roman"/>
              </a:rPr>
              <a:t>mancata</a:t>
            </a:r>
            <a:r>
              <a:rPr lang="en-US" kern="0" dirty="0">
                <a:solidFill>
                  <a:schemeClr val="bg1"/>
                </a:solidFill>
                <a:effectLst/>
                <a:latin typeface="Calibri"/>
                <a:ea typeface="Times New Roman" panose="02020603050405020304" pitchFamily="18" charset="0"/>
                <a:cs typeface="Times New Roman"/>
              </a:rPr>
              <a:t> </a:t>
            </a:r>
            <a:r>
              <a:rPr lang="en-US" kern="0" dirty="0" err="1">
                <a:solidFill>
                  <a:schemeClr val="bg1"/>
                </a:solidFill>
                <a:effectLst/>
                <a:latin typeface="Calibri"/>
                <a:ea typeface="Times New Roman" panose="02020603050405020304" pitchFamily="18" charset="0"/>
                <a:cs typeface="Times New Roman"/>
              </a:rPr>
              <a:t>corrispondenza</a:t>
            </a:r>
            <a:r>
              <a:rPr lang="en-US" kern="0" dirty="0">
                <a:solidFill>
                  <a:schemeClr val="bg1"/>
                </a:solidFill>
                <a:effectLst/>
                <a:latin typeface="Calibri"/>
                <a:ea typeface="Times New Roman" panose="02020603050405020304" pitchFamily="18" charset="0"/>
                <a:cs typeface="Times New Roman"/>
              </a:rPr>
              <a:t> </a:t>
            </a:r>
            <a:r>
              <a:rPr lang="en-US" kern="0" dirty="0" err="1">
                <a:solidFill>
                  <a:schemeClr val="bg1"/>
                </a:solidFill>
                <a:effectLst/>
                <a:latin typeface="Calibri"/>
                <a:ea typeface="Times New Roman" panose="02020603050405020304" pitchFamily="18" charset="0"/>
                <a:cs typeface="Times New Roman"/>
              </a:rPr>
              <a:t>tra</a:t>
            </a:r>
            <a:r>
              <a:rPr lang="en-US" kern="0" dirty="0">
                <a:solidFill>
                  <a:schemeClr val="bg1"/>
                </a:solidFill>
                <a:effectLst/>
                <a:latin typeface="Calibri"/>
                <a:ea typeface="Times New Roman" panose="02020603050405020304" pitchFamily="18" charset="0"/>
                <a:cs typeface="Times New Roman"/>
              </a:rPr>
              <a:t> </a:t>
            </a:r>
            <a:r>
              <a:rPr lang="en-US" kern="0" dirty="0" err="1">
                <a:solidFill>
                  <a:schemeClr val="bg1"/>
                </a:solidFill>
                <a:effectLst/>
                <a:latin typeface="Calibri"/>
                <a:ea typeface="Times New Roman" panose="02020603050405020304" pitchFamily="18" charset="0"/>
                <a:cs typeface="Times New Roman"/>
              </a:rPr>
              <a:t>domanda</a:t>
            </a:r>
            <a:r>
              <a:rPr lang="en-US" kern="0" dirty="0">
                <a:solidFill>
                  <a:schemeClr val="bg1"/>
                </a:solidFill>
                <a:effectLst/>
                <a:latin typeface="Calibri"/>
                <a:ea typeface="Times New Roman" panose="02020603050405020304" pitchFamily="18" charset="0"/>
                <a:cs typeface="Times New Roman"/>
              </a:rPr>
              <a:t> e </a:t>
            </a:r>
            <a:r>
              <a:rPr lang="en-US" kern="0" dirty="0" err="1">
                <a:solidFill>
                  <a:schemeClr val="bg1"/>
                </a:solidFill>
                <a:effectLst/>
                <a:latin typeface="Calibri"/>
                <a:ea typeface="Times New Roman" panose="02020603050405020304" pitchFamily="18" charset="0"/>
                <a:cs typeface="Times New Roman"/>
              </a:rPr>
              <a:t>offerta</a:t>
            </a:r>
            <a:r>
              <a:rPr lang="en-US" kern="0" dirty="0">
                <a:solidFill>
                  <a:schemeClr val="bg1"/>
                </a:solidFill>
                <a:effectLst/>
                <a:latin typeface="Calibri"/>
                <a:ea typeface="Times New Roman" panose="02020603050405020304" pitchFamily="18" charset="0"/>
                <a:cs typeface="Times New Roman"/>
              </a:rPr>
              <a:t>.</a:t>
            </a:r>
            <a:endParaRPr lang="es-ES" dirty="0">
              <a:solidFill>
                <a:schemeClr val="bg1"/>
              </a:solidFill>
              <a:latin typeface="Calibri"/>
              <a:ea typeface="Calibri"/>
              <a:cs typeface="Times New Roman"/>
            </a:endParaRPr>
          </a:p>
        </p:txBody>
      </p:sp>
      <p:sp>
        <p:nvSpPr>
          <p:cNvPr id="111" name="Rectángulo 604">
            <a:extLst>
              <a:ext uri="{FF2B5EF4-FFF2-40B4-BE49-F238E27FC236}">
                <a16:creationId xmlns:a16="http://schemas.microsoft.com/office/drawing/2014/main" id="{5E539935-3D62-41D4-3552-BF6E1EF43103}"/>
              </a:ext>
            </a:extLst>
          </p:cNvPr>
          <p:cNvSpPr/>
          <p:nvPr/>
        </p:nvSpPr>
        <p:spPr>
          <a:xfrm>
            <a:off x="8157031" y="2271265"/>
            <a:ext cx="2815911" cy="3693319"/>
          </a:xfrm>
          <a:prstGeom prst="rect">
            <a:avLst/>
          </a:prstGeom>
        </p:spPr>
        <p:txBody>
          <a:bodyPr wrap="square" lIns="91440" tIns="45720" rIns="91440" bIns="45720" anchor="t">
            <a:spAutoFit/>
          </a:bodyPr>
          <a:lstStyle/>
          <a:p>
            <a:pPr marL="107950" lvl="0" indent="-107950">
              <a:buSzPts val="1000"/>
              <a:buFont typeface="Wingdings" panose="05000000000000000000" pitchFamily="2" charset="2"/>
              <a:buChar char="§"/>
              <a:tabLst>
                <a:tab pos="457200" algn="l"/>
              </a:tabLst>
            </a:pPr>
            <a:r>
              <a:rPr lang="es-ES" b="1" kern="0" dirty="0">
                <a:solidFill>
                  <a:schemeClr val="accent1">
                    <a:lumMod val="50000"/>
                  </a:schemeClr>
                </a:solidFill>
                <a:effectLst/>
                <a:latin typeface="Calibri"/>
                <a:ea typeface="Times New Roman" panose="02020603050405020304" pitchFamily="18" charset="0"/>
                <a:cs typeface="Times New Roman"/>
              </a:rPr>
              <a:t>Aumento </a:t>
            </a:r>
            <a:r>
              <a:rPr lang="es-ES" b="1" kern="0" dirty="0" err="1">
                <a:solidFill>
                  <a:schemeClr val="accent1">
                    <a:lumMod val="50000"/>
                  </a:schemeClr>
                </a:solidFill>
                <a:effectLst/>
                <a:latin typeface="Calibri"/>
                <a:ea typeface="Times New Roman" panose="02020603050405020304" pitchFamily="18" charset="0"/>
                <a:cs typeface="Times New Roman"/>
              </a:rPr>
              <a:t>delle</a:t>
            </a:r>
            <a:r>
              <a:rPr lang="es-ES" b="1" kern="0" dirty="0">
                <a:solidFill>
                  <a:schemeClr val="accent1">
                    <a:lumMod val="50000"/>
                  </a:schemeClr>
                </a:solidFill>
                <a:effectLst/>
                <a:latin typeface="Calibri"/>
                <a:ea typeface="Times New Roman" panose="02020603050405020304" pitchFamily="18" charset="0"/>
                <a:cs typeface="Times New Roman"/>
              </a:rPr>
              <a:t> </a:t>
            </a:r>
            <a:r>
              <a:rPr lang="es-ES" b="1" kern="0" dirty="0" err="1">
                <a:solidFill>
                  <a:schemeClr val="accent1">
                    <a:lumMod val="50000"/>
                  </a:schemeClr>
                </a:solidFill>
                <a:effectLst/>
                <a:latin typeface="Calibri"/>
                <a:ea typeface="Times New Roman" panose="02020603050405020304" pitchFamily="18" charset="0"/>
                <a:cs typeface="Times New Roman"/>
              </a:rPr>
              <a:t>emissioni</a:t>
            </a:r>
            <a:r>
              <a:rPr lang="es-ES" kern="0" dirty="0">
                <a:solidFill>
                  <a:schemeClr val="accent1">
                    <a:lumMod val="50000"/>
                  </a:schemeClr>
                </a:solidFill>
                <a:effectLst/>
                <a:latin typeface="Calibri"/>
                <a:ea typeface="Times New Roman" panose="02020603050405020304" pitchFamily="18" charset="0"/>
                <a:cs typeface="Times New Roman"/>
              </a:rPr>
              <a:t>: </a:t>
            </a:r>
            <a:r>
              <a:rPr lang="en-US" kern="0" dirty="0">
                <a:solidFill>
                  <a:schemeClr val="bg1"/>
                </a:solidFill>
                <a:effectLst/>
                <a:latin typeface="Calibri"/>
                <a:ea typeface="Times New Roman" panose="02020603050405020304" pitchFamily="18" charset="0"/>
                <a:cs typeface="Times New Roman"/>
              </a:rPr>
              <a:t>Il </a:t>
            </a:r>
            <a:r>
              <a:rPr lang="en-US" kern="0" dirty="0" err="1">
                <a:solidFill>
                  <a:schemeClr val="bg1"/>
                </a:solidFill>
                <a:effectLst/>
                <a:latin typeface="Calibri"/>
                <a:ea typeface="Times New Roman" panose="02020603050405020304" pitchFamily="18" charset="0"/>
                <a:cs typeface="Times New Roman"/>
              </a:rPr>
              <a:t>cibo</a:t>
            </a:r>
            <a:r>
              <a:rPr lang="en-US" kern="0" dirty="0">
                <a:solidFill>
                  <a:schemeClr val="bg1"/>
                </a:solidFill>
                <a:effectLst/>
                <a:latin typeface="Calibri"/>
                <a:ea typeface="Times New Roman" panose="02020603050405020304" pitchFamily="18" charset="0"/>
                <a:cs typeface="Times New Roman"/>
              </a:rPr>
              <a:t> in </a:t>
            </a:r>
            <a:r>
              <a:rPr lang="en-US" kern="0" dirty="0" err="1">
                <a:solidFill>
                  <a:schemeClr val="bg1"/>
                </a:solidFill>
                <a:effectLst/>
                <a:latin typeface="Calibri"/>
                <a:ea typeface="Times New Roman" panose="02020603050405020304" pitchFamily="18" charset="0"/>
                <a:cs typeface="Times New Roman"/>
              </a:rPr>
              <a:t>eccesso</a:t>
            </a:r>
            <a:r>
              <a:rPr lang="en-US" kern="0" dirty="0">
                <a:solidFill>
                  <a:schemeClr val="bg1"/>
                </a:solidFill>
                <a:effectLst/>
                <a:latin typeface="Calibri"/>
                <a:ea typeface="Times New Roman" panose="02020603050405020304" pitchFamily="18" charset="0"/>
                <a:cs typeface="Times New Roman"/>
              </a:rPr>
              <a:t> </a:t>
            </a:r>
            <a:r>
              <a:rPr lang="en-US" kern="0" dirty="0" err="1">
                <a:solidFill>
                  <a:schemeClr val="bg1"/>
                </a:solidFill>
                <a:effectLst/>
                <a:latin typeface="Calibri"/>
                <a:ea typeface="Times New Roman" panose="02020603050405020304" pitchFamily="18" charset="0"/>
                <a:cs typeface="Times New Roman"/>
              </a:rPr>
              <a:t>che</a:t>
            </a:r>
            <a:r>
              <a:rPr lang="en-US" kern="0" dirty="0">
                <a:solidFill>
                  <a:schemeClr val="bg1"/>
                </a:solidFill>
                <a:effectLst/>
                <a:latin typeface="Calibri"/>
                <a:ea typeface="Times New Roman" panose="02020603050405020304" pitchFamily="18" charset="0"/>
                <a:cs typeface="Times New Roman"/>
              </a:rPr>
              <a:t> </a:t>
            </a:r>
            <a:r>
              <a:rPr lang="en-US" kern="0" dirty="0" err="1">
                <a:solidFill>
                  <a:schemeClr val="bg1"/>
                </a:solidFill>
                <a:effectLst/>
                <a:latin typeface="Calibri"/>
                <a:ea typeface="Times New Roman" panose="02020603050405020304" pitchFamily="18" charset="0"/>
                <a:cs typeface="Times New Roman"/>
              </a:rPr>
              <a:t>va</a:t>
            </a:r>
            <a:r>
              <a:rPr lang="en-US" kern="0" dirty="0">
                <a:solidFill>
                  <a:schemeClr val="bg1"/>
                </a:solidFill>
                <a:effectLst/>
                <a:latin typeface="Calibri"/>
                <a:ea typeface="Times New Roman" panose="02020603050405020304" pitchFamily="18" charset="0"/>
                <a:cs typeface="Times New Roman"/>
              </a:rPr>
              <a:t> </a:t>
            </a:r>
            <a:r>
              <a:rPr lang="en-US" kern="0" dirty="0" err="1">
                <a:solidFill>
                  <a:schemeClr val="bg1"/>
                </a:solidFill>
                <a:effectLst/>
                <a:latin typeface="Calibri"/>
                <a:ea typeface="Times New Roman" panose="02020603050405020304" pitchFamily="18" charset="0"/>
                <a:cs typeface="Times New Roman"/>
              </a:rPr>
              <a:t>sprecato</a:t>
            </a:r>
            <a:r>
              <a:rPr lang="en-US" kern="0" dirty="0">
                <a:solidFill>
                  <a:schemeClr val="bg1"/>
                </a:solidFill>
                <a:effectLst/>
                <a:latin typeface="Calibri"/>
                <a:ea typeface="Times New Roman" panose="02020603050405020304" pitchFamily="18" charset="0"/>
                <a:cs typeface="Times New Roman"/>
              </a:rPr>
              <a:t> </a:t>
            </a:r>
            <a:r>
              <a:rPr lang="en-US" kern="0" dirty="0" err="1">
                <a:solidFill>
                  <a:schemeClr val="bg1"/>
                </a:solidFill>
                <a:effectLst/>
                <a:latin typeface="Calibri"/>
                <a:ea typeface="Times New Roman" panose="02020603050405020304" pitchFamily="18" charset="0"/>
                <a:cs typeface="Times New Roman"/>
              </a:rPr>
              <a:t>contribuisce</a:t>
            </a:r>
            <a:r>
              <a:rPr lang="en-US" kern="0" dirty="0">
                <a:solidFill>
                  <a:schemeClr val="bg1"/>
                </a:solidFill>
                <a:effectLst/>
                <a:latin typeface="Calibri"/>
                <a:ea typeface="Times New Roman" panose="02020603050405020304" pitchFamily="18" charset="0"/>
                <a:cs typeface="Times New Roman"/>
              </a:rPr>
              <a:t> alle </a:t>
            </a:r>
            <a:r>
              <a:rPr lang="en-US" kern="0" dirty="0" err="1">
                <a:solidFill>
                  <a:schemeClr val="bg1"/>
                </a:solidFill>
                <a:effectLst/>
                <a:latin typeface="Calibri"/>
                <a:ea typeface="Times New Roman" panose="02020603050405020304" pitchFamily="18" charset="0"/>
                <a:cs typeface="Times New Roman"/>
              </a:rPr>
              <a:t>emissioni</a:t>
            </a:r>
            <a:r>
              <a:rPr lang="en-US" kern="0" dirty="0">
                <a:solidFill>
                  <a:schemeClr val="bg1"/>
                </a:solidFill>
                <a:effectLst/>
                <a:latin typeface="Calibri"/>
                <a:ea typeface="Times New Roman" panose="02020603050405020304" pitchFamily="18" charset="0"/>
                <a:cs typeface="Times New Roman"/>
              </a:rPr>
              <a:t> di gas serra </a:t>
            </a:r>
            <a:r>
              <a:rPr lang="en-US" kern="0" dirty="0" err="1">
                <a:solidFill>
                  <a:schemeClr val="bg1"/>
                </a:solidFill>
                <a:effectLst/>
                <a:latin typeface="Calibri"/>
                <a:ea typeface="Times New Roman" panose="02020603050405020304" pitchFamily="18" charset="0"/>
                <a:cs typeface="Times New Roman"/>
              </a:rPr>
              <a:t>durante</a:t>
            </a:r>
            <a:r>
              <a:rPr lang="en-US" kern="0" dirty="0">
                <a:solidFill>
                  <a:schemeClr val="bg1"/>
                </a:solidFill>
                <a:effectLst/>
                <a:latin typeface="Calibri"/>
                <a:ea typeface="Times New Roman" panose="02020603050405020304" pitchFamily="18" charset="0"/>
                <a:cs typeface="Times New Roman"/>
              </a:rPr>
              <a:t> la </a:t>
            </a:r>
            <a:r>
              <a:rPr lang="en-US" kern="0" dirty="0" err="1">
                <a:solidFill>
                  <a:schemeClr val="bg1"/>
                </a:solidFill>
                <a:effectLst/>
                <a:latin typeface="Calibri"/>
                <a:ea typeface="Times New Roman" panose="02020603050405020304" pitchFamily="18" charset="0"/>
                <a:cs typeface="Times New Roman"/>
              </a:rPr>
              <a:t>decomposizione</a:t>
            </a:r>
            <a:r>
              <a:rPr lang="en-US" kern="0" dirty="0">
                <a:solidFill>
                  <a:schemeClr val="bg1"/>
                </a:solidFill>
                <a:effectLst/>
                <a:latin typeface="Calibri"/>
                <a:ea typeface="Times New Roman" panose="02020603050405020304" pitchFamily="18" charset="0"/>
                <a:cs typeface="Times New Roman"/>
              </a:rPr>
              <a:t> </a:t>
            </a:r>
            <a:r>
              <a:rPr lang="en-US" kern="0" dirty="0" err="1">
                <a:solidFill>
                  <a:schemeClr val="bg1"/>
                </a:solidFill>
                <a:effectLst/>
                <a:latin typeface="Calibri"/>
                <a:ea typeface="Times New Roman" panose="02020603050405020304" pitchFamily="18" charset="0"/>
                <a:cs typeface="Times New Roman"/>
              </a:rPr>
              <a:t>nelle</a:t>
            </a:r>
            <a:r>
              <a:rPr lang="en-US" kern="0" dirty="0">
                <a:solidFill>
                  <a:schemeClr val="bg1"/>
                </a:solidFill>
                <a:effectLst/>
                <a:latin typeface="Calibri"/>
                <a:ea typeface="Times New Roman" panose="02020603050405020304" pitchFamily="18" charset="0"/>
                <a:cs typeface="Times New Roman"/>
              </a:rPr>
              <a:t> </a:t>
            </a:r>
            <a:r>
              <a:rPr lang="en-US" kern="0" dirty="0" err="1">
                <a:solidFill>
                  <a:schemeClr val="bg1"/>
                </a:solidFill>
                <a:effectLst/>
                <a:latin typeface="Calibri"/>
                <a:ea typeface="Times New Roman" panose="02020603050405020304" pitchFamily="18" charset="0"/>
                <a:cs typeface="Times New Roman"/>
              </a:rPr>
              <a:t>discariche</a:t>
            </a:r>
            <a:r>
              <a:rPr lang="en-US" kern="0" dirty="0">
                <a:solidFill>
                  <a:schemeClr val="bg1"/>
                </a:solidFill>
                <a:effectLst/>
                <a:latin typeface="Calibri"/>
                <a:ea typeface="Times New Roman" panose="02020603050405020304" pitchFamily="18" charset="0"/>
                <a:cs typeface="Times New Roman"/>
              </a:rPr>
              <a:t>.</a:t>
            </a:r>
            <a:endParaRPr lang="es-ES" kern="100" dirty="0">
              <a:solidFill>
                <a:schemeClr val="bg1"/>
              </a:solidFill>
              <a:effectLst/>
              <a:latin typeface="Calibri"/>
              <a:ea typeface="Aptos" panose="020B0004020202020204" pitchFamily="34" charset="0"/>
              <a:cs typeface="Times New Roman"/>
            </a:endParaRPr>
          </a:p>
          <a:p>
            <a:pPr marL="107950" indent="-107950">
              <a:buSzPts val="1000"/>
              <a:buFont typeface="Wingdings" panose="05000000000000000000" pitchFamily="2" charset="2"/>
              <a:buChar char="§"/>
              <a:tabLst>
                <a:tab pos="457200" algn="l"/>
              </a:tabLst>
            </a:pPr>
            <a:r>
              <a:rPr lang="es-ES" b="1" kern="0" dirty="0" err="1">
                <a:solidFill>
                  <a:schemeClr val="accent1">
                    <a:lumMod val="50000"/>
                  </a:schemeClr>
                </a:solidFill>
                <a:effectLst/>
                <a:latin typeface="Calibri"/>
                <a:ea typeface="Times New Roman" panose="02020603050405020304" pitchFamily="18" charset="0"/>
                <a:cs typeface="Times New Roman"/>
              </a:rPr>
              <a:t>Spreco</a:t>
            </a:r>
            <a:r>
              <a:rPr lang="es-ES" b="1" kern="0" dirty="0">
                <a:solidFill>
                  <a:schemeClr val="accent1">
                    <a:lumMod val="50000"/>
                  </a:schemeClr>
                </a:solidFill>
                <a:effectLst/>
                <a:latin typeface="Calibri"/>
                <a:ea typeface="Times New Roman" panose="02020603050405020304" pitchFamily="18" charset="0"/>
                <a:cs typeface="Times New Roman"/>
              </a:rPr>
              <a:t> di </a:t>
            </a:r>
            <a:r>
              <a:rPr lang="es-ES" b="1" kern="0" dirty="0" err="1">
                <a:solidFill>
                  <a:schemeClr val="accent1">
                    <a:lumMod val="50000"/>
                  </a:schemeClr>
                </a:solidFill>
                <a:effectLst/>
                <a:latin typeface="Calibri"/>
                <a:ea typeface="Times New Roman" panose="02020603050405020304" pitchFamily="18" charset="0"/>
                <a:cs typeface="Times New Roman"/>
              </a:rPr>
              <a:t>risorse</a:t>
            </a:r>
            <a:r>
              <a:rPr lang="es-ES" kern="0" dirty="0">
                <a:solidFill>
                  <a:schemeClr val="accent1">
                    <a:lumMod val="50000"/>
                  </a:schemeClr>
                </a:solidFill>
                <a:effectLst/>
                <a:latin typeface="Calibri"/>
                <a:ea typeface="Times New Roman" panose="02020603050405020304" pitchFamily="18" charset="0"/>
                <a:cs typeface="Times New Roman"/>
              </a:rPr>
              <a:t>: </a:t>
            </a:r>
            <a:endParaRPr lang="es-ES" kern="100" dirty="0">
              <a:solidFill>
                <a:schemeClr val="accent1">
                  <a:lumMod val="50000"/>
                </a:schemeClr>
              </a:solidFill>
              <a:latin typeface="Calibri"/>
              <a:ea typeface="Times New Roman" panose="02020603050405020304" pitchFamily="18" charset="0"/>
              <a:cs typeface="Times New Roman"/>
            </a:endParaRPr>
          </a:p>
          <a:p>
            <a:pPr lvl="0">
              <a:buSzPts val="1000"/>
              <a:tabLst>
                <a:tab pos="457200" algn="l"/>
              </a:tabLst>
            </a:pPr>
            <a:r>
              <a:rPr lang="en-US" kern="0" dirty="0" err="1">
                <a:solidFill>
                  <a:schemeClr val="bg1"/>
                </a:solidFill>
                <a:effectLst/>
                <a:latin typeface="Calibri"/>
                <a:ea typeface="Times New Roman" panose="02020603050405020304" pitchFamily="18" charset="0"/>
                <a:cs typeface="Times New Roman"/>
              </a:rPr>
              <a:t>Produrre</a:t>
            </a:r>
            <a:r>
              <a:rPr lang="en-US" kern="0" dirty="0">
                <a:solidFill>
                  <a:schemeClr val="bg1"/>
                </a:solidFill>
                <a:effectLst/>
                <a:latin typeface="Calibri"/>
                <a:ea typeface="Times New Roman" panose="02020603050405020304" pitchFamily="18" charset="0"/>
                <a:cs typeface="Times New Roman"/>
              </a:rPr>
              <a:t> </a:t>
            </a:r>
            <a:r>
              <a:rPr lang="en-US" kern="0" dirty="0" err="1">
                <a:solidFill>
                  <a:schemeClr val="bg1"/>
                </a:solidFill>
                <a:effectLst/>
                <a:latin typeface="Calibri"/>
                <a:ea typeface="Times New Roman" panose="02020603050405020304" pitchFamily="18" charset="0"/>
                <a:cs typeface="Times New Roman"/>
              </a:rPr>
              <a:t>cibo</a:t>
            </a:r>
            <a:r>
              <a:rPr lang="en-US" kern="0" dirty="0">
                <a:solidFill>
                  <a:schemeClr val="bg1"/>
                </a:solidFill>
                <a:effectLst/>
                <a:latin typeface="Calibri"/>
                <a:ea typeface="Times New Roman" panose="02020603050405020304" pitchFamily="18" charset="0"/>
                <a:cs typeface="Times New Roman"/>
              </a:rPr>
              <a:t> in </a:t>
            </a:r>
            <a:r>
              <a:rPr lang="en-US" kern="0" dirty="0" err="1">
                <a:solidFill>
                  <a:schemeClr val="bg1"/>
                </a:solidFill>
                <a:effectLst/>
                <a:latin typeface="Calibri"/>
                <a:ea typeface="Times New Roman" panose="02020603050405020304" pitchFamily="18" charset="0"/>
                <a:cs typeface="Times New Roman"/>
              </a:rPr>
              <a:t>eccesso</a:t>
            </a:r>
            <a:r>
              <a:rPr lang="en-US" kern="0" dirty="0">
                <a:solidFill>
                  <a:schemeClr val="bg1"/>
                </a:solidFill>
                <a:effectLst/>
                <a:latin typeface="Calibri"/>
                <a:ea typeface="Times New Roman" panose="02020603050405020304" pitchFamily="18" charset="0"/>
                <a:cs typeface="Times New Roman"/>
              </a:rPr>
              <a:t> </a:t>
            </a:r>
            <a:r>
              <a:rPr lang="en-US" kern="0" dirty="0" err="1">
                <a:solidFill>
                  <a:schemeClr val="bg1"/>
                </a:solidFill>
                <a:effectLst/>
                <a:latin typeface="Calibri"/>
                <a:ea typeface="Times New Roman" panose="02020603050405020304" pitchFamily="18" charset="0"/>
                <a:cs typeface="Times New Roman"/>
              </a:rPr>
              <a:t>che</a:t>
            </a:r>
            <a:r>
              <a:rPr lang="en-US" kern="0" dirty="0">
                <a:solidFill>
                  <a:schemeClr val="bg1"/>
                </a:solidFill>
                <a:effectLst/>
                <a:latin typeface="Calibri"/>
                <a:ea typeface="Times New Roman" panose="02020603050405020304" pitchFamily="18" charset="0"/>
                <a:cs typeface="Times New Roman"/>
              </a:rPr>
              <a:t> </a:t>
            </a:r>
            <a:r>
              <a:rPr lang="en-US" kern="0" dirty="0" err="1">
                <a:solidFill>
                  <a:schemeClr val="bg1"/>
                </a:solidFill>
                <a:effectLst/>
                <a:latin typeface="Calibri"/>
                <a:ea typeface="Times New Roman" panose="02020603050405020304" pitchFamily="18" charset="0"/>
                <a:cs typeface="Times New Roman"/>
              </a:rPr>
              <a:t>viene</a:t>
            </a:r>
            <a:r>
              <a:rPr lang="en-US" kern="0" dirty="0">
                <a:solidFill>
                  <a:schemeClr val="bg1"/>
                </a:solidFill>
                <a:effectLst/>
                <a:latin typeface="Calibri"/>
                <a:ea typeface="Times New Roman" panose="02020603050405020304" pitchFamily="18" charset="0"/>
                <a:cs typeface="Times New Roman"/>
              </a:rPr>
              <a:t> </a:t>
            </a:r>
            <a:r>
              <a:rPr lang="en-US" kern="0" dirty="0" err="1">
                <a:solidFill>
                  <a:schemeClr val="bg1"/>
                </a:solidFill>
                <a:effectLst/>
                <a:latin typeface="Calibri"/>
                <a:ea typeface="Times New Roman" panose="02020603050405020304" pitchFamily="18" charset="0"/>
                <a:cs typeface="Times New Roman"/>
              </a:rPr>
              <a:t>sprecato</a:t>
            </a:r>
            <a:r>
              <a:rPr lang="en-US" kern="0" dirty="0">
                <a:solidFill>
                  <a:schemeClr val="bg1"/>
                </a:solidFill>
                <a:effectLst/>
                <a:latin typeface="Calibri"/>
                <a:ea typeface="Times New Roman" panose="02020603050405020304" pitchFamily="18" charset="0"/>
                <a:cs typeface="Times New Roman"/>
              </a:rPr>
              <a:t>, </a:t>
            </a:r>
            <a:r>
              <a:rPr lang="en-US" kern="0" dirty="0" err="1">
                <a:solidFill>
                  <a:schemeClr val="bg1"/>
                </a:solidFill>
                <a:effectLst/>
                <a:latin typeface="Calibri"/>
                <a:ea typeface="Times New Roman" panose="02020603050405020304" pitchFamily="18" charset="0"/>
                <a:cs typeface="Times New Roman"/>
              </a:rPr>
              <a:t>consuma</a:t>
            </a:r>
            <a:r>
              <a:rPr lang="en-US" kern="0" dirty="0">
                <a:solidFill>
                  <a:schemeClr val="bg1"/>
                </a:solidFill>
                <a:effectLst/>
                <a:latin typeface="Calibri"/>
                <a:ea typeface="Times New Roman" panose="02020603050405020304" pitchFamily="18" charset="0"/>
                <a:cs typeface="Times New Roman"/>
              </a:rPr>
              <a:t> </a:t>
            </a:r>
            <a:r>
              <a:rPr lang="en-US" kern="0" dirty="0" err="1">
                <a:solidFill>
                  <a:schemeClr val="bg1"/>
                </a:solidFill>
                <a:effectLst/>
                <a:latin typeface="Calibri"/>
                <a:ea typeface="Times New Roman" panose="02020603050405020304" pitchFamily="18" charset="0"/>
                <a:cs typeface="Times New Roman"/>
              </a:rPr>
              <a:t>inutilmente</a:t>
            </a:r>
            <a:r>
              <a:rPr lang="en-US" kern="0" dirty="0">
                <a:solidFill>
                  <a:schemeClr val="bg1"/>
                </a:solidFill>
                <a:effectLst/>
                <a:latin typeface="Calibri"/>
                <a:ea typeface="Times New Roman" panose="02020603050405020304" pitchFamily="18" charset="0"/>
                <a:cs typeface="Times New Roman"/>
              </a:rPr>
              <a:t> </a:t>
            </a:r>
            <a:r>
              <a:rPr lang="en-US" kern="0" dirty="0" err="1">
                <a:solidFill>
                  <a:schemeClr val="bg1"/>
                </a:solidFill>
                <a:effectLst/>
                <a:latin typeface="Calibri"/>
                <a:ea typeface="Times New Roman" panose="02020603050405020304" pitchFamily="18" charset="0"/>
                <a:cs typeface="Times New Roman"/>
              </a:rPr>
              <a:t>acqua</a:t>
            </a:r>
            <a:r>
              <a:rPr lang="en-US" kern="0" dirty="0">
                <a:solidFill>
                  <a:schemeClr val="bg1"/>
                </a:solidFill>
                <a:effectLst/>
                <a:latin typeface="Calibri"/>
                <a:ea typeface="Times New Roman" panose="02020603050405020304" pitchFamily="18" charset="0"/>
                <a:cs typeface="Times New Roman"/>
              </a:rPr>
              <a:t>, </a:t>
            </a:r>
            <a:r>
              <a:rPr lang="en-US" kern="0" dirty="0" err="1">
                <a:solidFill>
                  <a:schemeClr val="bg1"/>
                </a:solidFill>
                <a:effectLst/>
                <a:latin typeface="Calibri"/>
                <a:ea typeface="Times New Roman" panose="02020603050405020304" pitchFamily="18" charset="0"/>
                <a:cs typeface="Times New Roman"/>
              </a:rPr>
              <a:t>energia</a:t>
            </a:r>
            <a:r>
              <a:rPr lang="en-US" kern="0" dirty="0">
                <a:solidFill>
                  <a:schemeClr val="bg1"/>
                </a:solidFill>
                <a:effectLst/>
                <a:latin typeface="Calibri"/>
                <a:ea typeface="Times New Roman" panose="02020603050405020304" pitchFamily="18" charset="0"/>
                <a:cs typeface="Times New Roman"/>
              </a:rPr>
              <a:t> e terra, </a:t>
            </a:r>
            <a:r>
              <a:rPr lang="en-US" kern="0" dirty="0" err="1">
                <a:solidFill>
                  <a:schemeClr val="bg1"/>
                </a:solidFill>
                <a:effectLst/>
                <a:latin typeface="Calibri"/>
                <a:ea typeface="Times New Roman" panose="02020603050405020304" pitchFamily="18" charset="0"/>
                <a:cs typeface="Times New Roman"/>
              </a:rPr>
              <a:t>aggravando</a:t>
            </a:r>
            <a:r>
              <a:rPr lang="en-US" kern="0" dirty="0">
                <a:solidFill>
                  <a:schemeClr val="bg1"/>
                </a:solidFill>
                <a:effectLst/>
                <a:latin typeface="Calibri"/>
                <a:ea typeface="Times New Roman" panose="02020603050405020304" pitchFamily="18" charset="0"/>
                <a:cs typeface="Times New Roman"/>
              </a:rPr>
              <a:t> il </a:t>
            </a:r>
            <a:r>
              <a:rPr lang="en-US" kern="0" dirty="0" err="1">
                <a:solidFill>
                  <a:schemeClr val="bg1"/>
                </a:solidFill>
                <a:effectLst/>
                <a:latin typeface="Calibri"/>
                <a:ea typeface="Times New Roman" panose="02020603050405020304" pitchFamily="18" charset="0"/>
                <a:cs typeface="Times New Roman"/>
              </a:rPr>
              <a:t>degrado</a:t>
            </a:r>
            <a:r>
              <a:rPr lang="en-US" kern="0" dirty="0">
                <a:solidFill>
                  <a:schemeClr val="bg1"/>
                </a:solidFill>
                <a:effectLst/>
                <a:latin typeface="Calibri"/>
                <a:ea typeface="Times New Roman" panose="02020603050405020304" pitchFamily="18" charset="0"/>
                <a:cs typeface="Times New Roman"/>
              </a:rPr>
              <a:t> </a:t>
            </a:r>
            <a:r>
              <a:rPr lang="en-US" kern="0" dirty="0" err="1">
                <a:solidFill>
                  <a:schemeClr val="bg1"/>
                </a:solidFill>
                <a:effectLst/>
                <a:latin typeface="Calibri"/>
                <a:ea typeface="Times New Roman" panose="02020603050405020304" pitchFamily="18" charset="0"/>
                <a:cs typeface="Times New Roman"/>
              </a:rPr>
              <a:t>ambientale</a:t>
            </a:r>
            <a:r>
              <a:rPr lang="en-US" kern="0" dirty="0">
                <a:solidFill>
                  <a:schemeClr val="bg1"/>
                </a:solidFill>
                <a:effectLst/>
                <a:latin typeface="Calibri"/>
                <a:ea typeface="Times New Roman" panose="02020603050405020304" pitchFamily="18" charset="0"/>
                <a:cs typeface="Times New Roman"/>
              </a:rPr>
              <a:t>.</a:t>
            </a:r>
            <a:endParaRPr lang="es-ES" kern="100" dirty="0">
              <a:solidFill>
                <a:schemeClr val="bg1"/>
              </a:solidFill>
              <a:effectLst/>
              <a:latin typeface="Calibri"/>
              <a:ea typeface="Aptos" panose="020B0004020202020204" pitchFamily="34" charset="0"/>
              <a:cs typeface="Times New Roman"/>
            </a:endParaRPr>
          </a:p>
        </p:txBody>
      </p:sp>
      <p:sp>
        <p:nvSpPr>
          <p:cNvPr id="7" name="CuadroTexto 6">
            <a:extLst>
              <a:ext uri="{FF2B5EF4-FFF2-40B4-BE49-F238E27FC236}">
                <a16:creationId xmlns:a16="http://schemas.microsoft.com/office/drawing/2014/main" id="{EEE4006C-F5DD-57DE-8DED-EBE08B9F6D6C}"/>
              </a:ext>
            </a:extLst>
          </p:cNvPr>
          <p:cNvSpPr txBox="1"/>
          <p:nvPr/>
        </p:nvSpPr>
        <p:spPr>
          <a:xfrm>
            <a:off x="4119" y="2323"/>
            <a:ext cx="12039600" cy="1255728"/>
          </a:xfrm>
          <a:prstGeom prst="rect">
            <a:avLst/>
          </a:prstGeom>
          <a:noFill/>
        </p:spPr>
        <p:txBody>
          <a:bodyPr wrap="square" rtlCol="0">
            <a:spAutoFit/>
          </a:bodyPr>
          <a:lstStyle/>
          <a:p>
            <a:pPr marL="457200" lvl="1">
              <a:lnSpc>
                <a:spcPct val="90000"/>
              </a:lnSpc>
              <a:spcAft>
                <a:spcPts val="800"/>
              </a:spcAft>
              <a:buSzPts val="1000"/>
              <a:tabLst>
                <a:tab pos="914400" algn="l"/>
              </a:tabLst>
            </a:pPr>
            <a:r>
              <a:rPr lang="en-US" sz="3600" b="1" kern="1200" dirty="0">
                <a:solidFill>
                  <a:srgbClr val="09465E"/>
                </a:solidFill>
                <a:latin typeface="+mn-lt"/>
                <a:ea typeface="+mn-ea"/>
                <a:cs typeface="+mn-cs"/>
              </a:rPr>
              <a:t>I </a:t>
            </a:r>
            <a:r>
              <a:rPr lang="en-US" sz="3600" b="1" kern="1200" dirty="0" err="1">
                <a:solidFill>
                  <a:srgbClr val="09465E"/>
                </a:solidFill>
                <a:latin typeface="+mn-lt"/>
                <a:ea typeface="+mn-ea"/>
                <a:cs typeface="+mn-cs"/>
              </a:rPr>
              <a:t>cambiamenti</a:t>
            </a:r>
            <a:r>
              <a:rPr lang="en-US" sz="3600" b="1" kern="1200" dirty="0">
                <a:solidFill>
                  <a:srgbClr val="09465E"/>
                </a:solidFill>
                <a:latin typeface="+mn-lt"/>
                <a:ea typeface="+mn-ea"/>
                <a:cs typeface="+mn-cs"/>
              </a:rPr>
              <a:t> </a:t>
            </a:r>
            <a:r>
              <a:rPr lang="en-US" sz="3600" b="1" kern="1200" dirty="0" err="1">
                <a:solidFill>
                  <a:srgbClr val="09465E"/>
                </a:solidFill>
                <a:latin typeface="+mn-lt"/>
                <a:ea typeface="+mn-ea"/>
                <a:cs typeface="+mn-cs"/>
              </a:rPr>
              <a:t>climatici</a:t>
            </a:r>
            <a:r>
              <a:rPr lang="en-US" sz="3600" b="1" kern="1200" dirty="0">
                <a:solidFill>
                  <a:srgbClr val="09465E"/>
                </a:solidFill>
                <a:latin typeface="+mn-lt"/>
                <a:ea typeface="+mn-ea"/>
                <a:cs typeface="+mn-cs"/>
              </a:rPr>
              <a:t> </a:t>
            </a:r>
            <a:r>
              <a:rPr lang="en-US" sz="2400" kern="1200" dirty="0" err="1">
                <a:solidFill>
                  <a:srgbClr val="09465E"/>
                </a:solidFill>
                <a:latin typeface="+mn-lt"/>
                <a:ea typeface="+mn-ea"/>
                <a:cs typeface="+mn-cs"/>
              </a:rPr>
              <a:t>influenzano</a:t>
            </a:r>
            <a:r>
              <a:rPr lang="en-US" sz="2400" kern="1200" dirty="0">
                <a:solidFill>
                  <a:srgbClr val="09465E"/>
                </a:solidFill>
                <a:latin typeface="+mn-lt"/>
                <a:ea typeface="+mn-ea"/>
                <a:cs typeface="+mn-cs"/>
              </a:rPr>
              <a:t> in modo </a:t>
            </a:r>
            <a:r>
              <a:rPr lang="en-US" sz="2400" kern="1200" dirty="0" err="1">
                <a:solidFill>
                  <a:srgbClr val="09465E"/>
                </a:solidFill>
                <a:latin typeface="+mn-lt"/>
                <a:ea typeface="+mn-ea"/>
                <a:cs typeface="+mn-cs"/>
              </a:rPr>
              <a:t>significativo</a:t>
            </a:r>
            <a:r>
              <a:rPr lang="en-US" sz="2400" kern="1200" dirty="0">
                <a:solidFill>
                  <a:srgbClr val="09465E"/>
                </a:solidFill>
                <a:latin typeface="+mn-lt"/>
                <a:ea typeface="+mn-ea"/>
                <a:cs typeface="+mn-cs"/>
              </a:rPr>
              <a:t> la </a:t>
            </a:r>
            <a:r>
              <a:rPr lang="en-US" sz="2400" kern="1200" dirty="0" err="1">
                <a:solidFill>
                  <a:srgbClr val="09465E"/>
                </a:solidFill>
                <a:latin typeface="+mn-lt"/>
                <a:ea typeface="+mn-ea"/>
                <a:cs typeface="+mn-cs"/>
              </a:rPr>
              <a:t>produzione</a:t>
            </a:r>
            <a:r>
              <a:rPr lang="en-US" sz="2400" kern="1200" dirty="0">
                <a:solidFill>
                  <a:srgbClr val="09465E"/>
                </a:solidFill>
                <a:latin typeface="+mn-lt"/>
                <a:ea typeface="+mn-ea"/>
                <a:cs typeface="+mn-cs"/>
              </a:rPr>
              <a:t>, la </a:t>
            </a:r>
            <a:r>
              <a:rPr lang="en-US" sz="2400" kern="1200" dirty="0" err="1">
                <a:solidFill>
                  <a:srgbClr val="09465E"/>
                </a:solidFill>
                <a:latin typeface="+mn-lt"/>
                <a:ea typeface="+mn-ea"/>
                <a:cs typeface="+mn-cs"/>
              </a:rPr>
              <a:t>distribuzione</a:t>
            </a:r>
            <a:r>
              <a:rPr lang="en-US" sz="2400" kern="1200" dirty="0">
                <a:solidFill>
                  <a:srgbClr val="09465E"/>
                </a:solidFill>
                <a:latin typeface="+mn-lt"/>
                <a:ea typeface="+mn-ea"/>
                <a:cs typeface="+mn-cs"/>
              </a:rPr>
              <a:t> e la </a:t>
            </a:r>
            <a:r>
              <a:rPr lang="en-US" sz="2400" kern="1200" dirty="0" err="1">
                <a:solidFill>
                  <a:srgbClr val="09465E"/>
                </a:solidFill>
                <a:latin typeface="+mn-lt"/>
                <a:ea typeface="+mn-ea"/>
                <a:cs typeface="+mn-cs"/>
              </a:rPr>
              <a:t>gestione</a:t>
            </a:r>
            <a:r>
              <a:rPr lang="en-US" sz="2400" kern="1200" dirty="0">
                <a:solidFill>
                  <a:srgbClr val="09465E"/>
                </a:solidFill>
                <a:latin typeface="+mn-lt"/>
                <a:ea typeface="+mn-ea"/>
                <a:cs typeface="+mn-cs"/>
              </a:rPr>
              <a:t> </a:t>
            </a:r>
            <a:r>
              <a:rPr lang="en-US" sz="2400" kern="1200" dirty="0" err="1">
                <a:solidFill>
                  <a:srgbClr val="09465E"/>
                </a:solidFill>
                <a:latin typeface="+mn-lt"/>
                <a:ea typeface="+mn-ea"/>
                <a:cs typeface="+mn-cs"/>
              </a:rPr>
              <a:t>delle</a:t>
            </a:r>
            <a:r>
              <a:rPr lang="en-US" sz="2400" kern="1200" dirty="0">
                <a:solidFill>
                  <a:srgbClr val="09465E"/>
                </a:solidFill>
                <a:latin typeface="+mn-lt"/>
                <a:ea typeface="+mn-ea"/>
                <a:cs typeface="+mn-cs"/>
              </a:rPr>
              <a:t> </a:t>
            </a:r>
            <a:r>
              <a:rPr lang="en-US" sz="2400" kern="1200" dirty="0" err="1">
                <a:solidFill>
                  <a:srgbClr val="09465E"/>
                </a:solidFill>
                <a:latin typeface="+mn-lt"/>
                <a:ea typeface="+mn-ea"/>
                <a:cs typeface="+mn-cs"/>
              </a:rPr>
              <a:t>eccedenze</a:t>
            </a:r>
            <a:r>
              <a:rPr lang="en-US" sz="2400" kern="1200" dirty="0">
                <a:solidFill>
                  <a:srgbClr val="09465E"/>
                </a:solidFill>
                <a:latin typeface="+mn-lt"/>
                <a:ea typeface="+mn-ea"/>
                <a:cs typeface="+mn-cs"/>
              </a:rPr>
              <a:t> </a:t>
            </a:r>
            <a:r>
              <a:rPr lang="en-US" sz="2400" kern="1200" dirty="0" err="1">
                <a:solidFill>
                  <a:srgbClr val="09465E"/>
                </a:solidFill>
                <a:latin typeface="+mn-lt"/>
                <a:ea typeface="+mn-ea"/>
                <a:cs typeface="+mn-cs"/>
              </a:rPr>
              <a:t>alimentari</a:t>
            </a:r>
            <a:r>
              <a:rPr lang="en-US" sz="2400" kern="1200" dirty="0">
                <a:solidFill>
                  <a:srgbClr val="09465E"/>
                </a:solidFill>
                <a:latin typeface="+mn-lt"/>
                <a:ea typeface="+mn-ea"/>
                <a:cs typeface="+mn-cs"/>
              </a:rPr>
              <a:t>, </a:t>
            </a:r>
            <a:r>
              <a:rPr lang="en-US" sz="2400" kern="1200" dirty="0" err="1">
                <a:solidFill>
                  <a:srgbClr val="09465E"/>
                </a:solidFill>
                <a:latin typeface="+mn-lt"/>
                <a:ea typeface="+mn-ea"/>
                <a:cs typeface="+mn-cs"/>
              </a:rPr>
              <a:t>portando</a:t>
            </a:r>
            <a:r>
              <a:rPr lang="en-US" sz="2400" kern="1200" dirty="0">
                <a:solidFill>
                  <a:srgbClr val="09465E"/>
                </a:solidFill>
                <a:latin typeface="+mn-lt"/>
                <a:ea typeface="+mn-ea"/>
                <a:cs typeface="+mn-cs"/>
              </a:rPr>
              <a:t> a </a:t>
            </a:r>
            <a:r>
              <a:rPr lang="en-US" sz="2400" kern="1200" dirty="0" err="1">
                <a:solidFill>
                  <a:srgbClr val="09465E"/>
                </a:solidFill>
                <a:latin typeface="+mn-lt"/>
                <a:ea typeface="+mn-ea"/>
                <a:cs typeface="+mn-cs"/>
              </a:rPr>
              <a:t>numerose</a:t>
            </a:r>
            <a:r>
              <a:rPr lang="en-US" sz="2400" kern="1200" dirty="0">
                <a:solidFill>
                  <a:srgbClr val="09465E"/>
                </a:solidFill>
                <a:latin typeface="+mn-lt"/>
                <a:ea typeface="+mn-ea"/>
                <a:cs typeface="+mn-cs"/>
              </a:rPr>
              <a:t> </a:t>
            </a:r>
            <a:r>
              <a:rPr lang="en-US" sz="2400" kern="1200" dirty="0" err="1">
                <a:solidFill>
                  <a:srgbClr val="09465E"/>
                </a:solidFill>
                <a:latin typeface="+mn-lt"/>
                <a:ea typeface="+mn-ea"/>
                <a:cs typeface="+mn-cs"/>
              </a:rPr>
              <a:t>sfide</a:t>
            </a:r>
            <a:r>
              <a:rPr lang="en-US" sz="2400" kern="1200" dirty="0">
                <a:solidFill>
                  <a:srgbClr val="09465E"/>
                </a:solidFill>
                <a:latin typeface="+mn-lt"/>
                <a:ea typeface="+mn-ea"/>
                <a:cs typeface="+mn-cs"/>
              </a:rPr>
              <a:t>, </a:t>
            </a:r>
            <a:r>
              <a:rPr lang="en-US" sz="2400" kern="1200" dirty="0" err="1">
                <a:solidFill>
                  <a:srgbClr val="09465E"/>
                </a:solidFill>
                <a:latin typeface="+mn-lt"/>
                <a:ea typeface="+mn-ea"/>
                <a:cs typeface="+mn-cs"/>
              </a:rPr>
              <a:t>tra</a:t>
            </a:r>
            <a:r>
              <a:rPr lang="en-US" sz="2400" kern="1200" dirty="0">
                <a:solidFill>
                  <a:srgbClr val="09465E"/>
                </a:solidFill>
                <a:latin typeface="+mn-lt"/>
                <a:ea typeface="+mn-ea"/>
                <a:cs typeface="+mn-cs"/>
              </a:rPr>
              <a:t> cui le </a:t>
            </a:r>
            <a:r>
              <a:rPr lang="en-US" sz="2400" kern="1200" dirty="0" err="1">
                <a:solidFill>
                  <a:srgbClr val="09465E"/>
                </a:solidFill>
                <a:latin typeface="+mn-lt"/>
                <a:ea typeface="+mn-ea"/>
                <a:cs typeface="+mn-cs"/>
              </a:rPr>
              <a:t>tre</a:t>
            </a:r>
            <a:r>
              <a:rPr lang="en-US" sz="2400" kern="1200" dirty="0">
                <a:solidFill>
                  <a:srgbClr val="09465E"/>
                </a:solidFill>
                <a:latin typeface="+mn-lt"/>
                <a:ea typeface="+mn-ea"/>
                <a:cs typeface="+mn-cs"/>
              </a:rPr>
              <a:t> </a:t>
            </a:r>
            <a:r>
              <a:rPr lang="en-US" sz="2400" kern="1200" dirty="0" err="1">
                <a:solidFill>
                  <a:srgbClr val="09465E"/>
                </a:solidFill>
                <a:latin typeface="+mn-lt"/>
                <a:ea typeface="+mn-ea"/>
                <a:cs typeface="+mn-cs"/>
              </a:rPr>
              <a:t>principali</a:t>
            </a:r>
            <a:r>
              <a:rPr lang="en-US" sz="2400" kern="1200" dirty="0">
                <a:solidFill>
                  <a:srgbClr val="09465E"/>
                </a:solidFill>
                <a:latin typeface="+mn-lt"/>
                <a:ea typeface="+mn-ea"/>
                <a:cs typeface="+mn-cs"/>
              </a:rPr>
              <a:t> </a:t>
            </a:r>
            <a:r>
              <a:rPr lang="en-US" sz="2400" kern="1200" dirty="0" err="1">
                <a:solidFill>
                  <a:srgbClr val="09465E"/>
                </a:solidFill>
                <a:latin typeface="+mn-lt"/>
                <a:ea typeface="+mn-ea"/>
                <a:cs typeface="+mn-cs"/>
              </a:rPr>
              <a:t>sono</a:t>
            </a:r>
            <a:r>
              <a:rPr lang="en-US" sz="2400" kern="1200" dirty="0">
                <a:solidFill>
                  <a:srgbClr val="09465E"/>
                </a:solidFill>
                <a:latin typeface="+mn-lt"/>
                <a:ea typeface="+mn-ea"/>
                <a:cs typeface="+mn-cs"/>
              </a:rPr>
              <a:t>:</a:t>
            </a:r>
            <a:endParaRPr lang="es-ES" sz="2400" kern="1200" dirty="0">
              <a:solidFill>
                <a:srgbClr val="09465E"/>
              </a:solidFill>
              <a:latin typeface="+mn-lt"/>
              <a:ea typeface="+mn-ea"/>
              <a:cs typeface="+mn-cs"/>
            </a:endParaRPr>
          </a:p>
        </p:txBody>
      </p:sp>
      <p:sp>
        <p:nvSpPr>
          <p:cNvPr id="2" name="Freeform 250">
            <a:extLst>
              <a:ext uri="{FF2B5EF4-FFF2-40B4-BE49-F238E27FC236}">
                <a16:creationId xmlns:a16="http://schemas.microsoft.com/office/drawing/2014/main" id="{76184E8F-F9B3-6A3F-E9D5-F2C33B863BB8}"/>
              </a:ext>
            </a:extLst>
          </p:cNvPr>
          <p:cNvSpPr>
            <a:spLocks noChangeArrowheads="1"/>
          </p:cNvSpPr>
          <p:nvPr/>
        </p:nvSpPr>
        <p:spPr bwMode="auto">
          <a:xfrm>
            <a:off x="4354059" y="1392627"/>
            <a:ext cx="3478701" cy="5337166"/>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60BA47"/>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chemeClr val="bg1"/>
              </a:solidFill>
              <a:effectLst/>
              <a:uLnTx/>
              <a:uFillTx/>
            </a:endParaRPr>
          </a:p>
        </p:txBody>
      </p:sp>
      <p:sp>
        <p:nvSpPr>
          <p:cNvPr id="3" name="Freeform 252">
            <a:extLst>
              <a:ext uri="{FF2B5EF4-FFF2-40B4-BE49-F238E27FC236}">
                <a16:creationId xmlns:a16="http://schemas.microsoft.com/office/drawing/2014/main" id="{616AA12A-BBCC-526F-4684-9CF130B641AA}"/>
              </a:ext>
            </a:extLst>
          </p:cNvPr>
          <p:cNvSpPr>
            <a:spLocks noChangeArrowheads="1"/>
          </p:cNvSpPr>
          <p:nvPr/>
        </p:nvSpPr>
        <p:spPr bwMode="auto">
          <a:xfrm>
            <a:off x="4285508" y="1395625"/>
            <a:ext cx="3548112" cy="684896"/>
          </a:xfrm>
          <a:custGeom>
            <a:avLst/>
            <a:gdLst>
              <a:gd name="T0" fmla="*/ 4198 w 4199"/>
              <a:gd name="T1" fmla="*/ 251 h 252"/>
              <a:gd name="T2" fmla="*/ 126 w 4199"/>
              <a:gd name="T3" fmla="*/ 251 h 252"/>
              <a:gd name="T4" fmla="*/ 126 w 4199"/>
              <a:gd name="T5" fmla="*/ 251 h 252"/>
              <a:gd name="T6" fmla="*/ 0 w 4199"/>
              <a:gd name="T7" fmla="*/ 125 h 252"/>
              <a:gd name="T8" fmla="*/ 0 w 4199"/>
              <a:gd name="T9" fmla="*/ 125 h 252"/>
              <a:gd name="T10" fmla="*/ 126 w 4199"/>
              <a:gd name="T11" fmla="*/ 0 h 252"/>
              <a:gd name="T12" fmla="*/ 4198 w 4199"/>
              <a:gd name="T13" fmla="*/ 0 h 252"/>
              <a:gd name="T14" fmla="*/ 4198 w 4199"/>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9" h="252">
                <a:moveTo>
                  <a:pt x="4198" y="251"/>
                </a:moveTo>
                <a:lnTo>
                  <a:pt x="126" y="251"/>
                </a:lnTo>
                <a:lnTo>
                  <a:pt x="126" y="251"/>
                </a:lnTo>
                <a:cubicBezTo>
                  <a:pt x="57" y="251"/>
                  <a:pt x="0" y="195"/>
                  <a:pt x="0" y="125"/>
                </a:cubicBezTo>
                <a:lnTo>
                  <a:pt x="0" y="125"/>
                </a:lnTo>
                <a:cubicBezTo>
                  <a:pt x="0" y="56"/>
                  <a:pt x="57" y="0"/>
                  <a:pt x="126" y="0"/>
                </a:cubicBezTo>
                <a:lnTo>
                  <a:pt x="4198" y="0"/>
                </a:lnTo>
                <a:lnTo>
                  <a:pt x="4198" y="251"/>
                </a:lnTo>
              </a:path>
            </a:pathLst>
          </a:custGeom>
          <a:solidFill>
            <a:srgbClr val="09465E"/>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4" name="CuadroTexto 555">
            <a:extLst>
              <a:ext uri="{FF2B5EF4-FFF2-40B4-BE49-F238E27FC236}">
                <a16:creationId xmlns:a16="http://schemas.microsoft.com/office/drawing/2014/main" id="{F77666DF-0C22-A98F-1D8D-B0E71A1E4150}"/>
              </a:ext>
            </a:extLst>
          </p:cNvPr>
          <p:cNvSpPr txBox="1"/>
          <p:nvPr/>
        </p:nvSpPr>
        <p:spPr>
          <a:xfrm>
            <a:off x="4071327" y="1415481"/>
            <a:ext cx="4094977" cy="707886"/>
          </a:xfrm>
          <a:prstGeom prst="rect">
            <a:avLst/>
          </a:prstGeom>
          <a:noFill/>
        </p:spPr>
        <p:txBody>
          <a:bodyPr wrap="square" lIns="91440" tIns="45720" rIns="91440" bIns="45720" rtlCol="0" anchor="t">
            <a:spAutoFit/>
          </a:bodyPr>
          <a:lstStyle/>
          <a:p>
            <a:pPr algn="ctr">
              <a:buNone/>
            </a:pPr>
            <a:r>
              <a:rPr lang="es-ES" sz="2000" b="1" dirty="0">
                <a:solidFill>
                  <a:schemeClr val="bg1"/>
                </a:solidFill>
                <a:latin typeface="Calibri"/>
                <a:ea typeface="Times New Roman" panose="02020603050405020304" pitchFamily="18" charset="0"/>
                <a:cs typeface="Times New Roman"/>
              </a:rPr>
              <a:t>S</a:t>
            </a:r>
            <a:r>
              <a:rPr lang="es-ES" sz="2000" b="1" kern="0" dirty="0">
                <a:solidFill>
                  <a:schemeClr val="bg1"/>
                </a:solidFill>
                <a:effectLst/>
                <a:latin typeface="Calibri"/>
                <a:ea typeface="Times New Roman" panose="02020603050405020304" pitchFamily="18" charset="0"/>
                <a:cs typeface="Times New Roman"/>
              </a:rPr>
              <a:t>fide della distribuzione </a:t>
            </a:r>
          </a:p>
          <a:p>
            <a:pPr algn="ctr">
              <a:buNone/>
            </a:pPr>
            <a:r>
              <a:rPr lang="es-ES" sz="2000" b="1" kern="0" dirty="0">
                <a:solidFill>
                  <a:schemeClr val="bg1"/>
                </a:solidFill>
                <a:effectLst/>
                <a:latin typeface="Calibri"/>
                <a:ea typeface="Times New Roman" panose="02020603050405020304" pitchFamily="18" charset="0"/>
                <a:cs typeface="Times New Roman"/>
              </a:rPr>
              <a:t>alimentare</a:t>
            </a:r>
            <a:endParaRPr lang="es-ES" sz="2000" kern="100" dirty="0">
              <a:solidFill>
                <a:schemeClr val="bg1"/>
              </a:solidFill>
              <a:effectLst/>
              <a:latin typeface="Aptos"/>
              <a:ea typeface="Aptos" panose="020B0004020202020204" pitchFamily="34" charset="0"/>
              <a:cs typeface="Times New Roman"/>
            </a:endParaRPr>
          </a:p>
        </p:txBody>
      </p:sp>
      <p:sp>
        <p:nvSpPr>
          <p:cNvPr id="110" name="Rectángulo 603">
            <a:extLst>
              <a:ext uri="{FF2B5EF4-FFF2-40B4-BE49-F238E27FC236}">
                <a16:creationId xmlns:a16="http://schemas.microsoft.com/office/drawing/2014/main" id="{307AEB46-DD16-8E85-588C-4CBA3909FD54}"/>
              </a:ext>
            </a:extLst>
          </p:cNvPr>
          <p:cNvSpPr/>
          <p:nvPr/>
        </p:nvSpPr>
        <p:spPr>
          <a:xfrm>
            <a:off x="4635678" y="2060845"/>
            <a:ext cx="3422763" cy="4524315"/>
          </a:xfrm>
          <a:prstGeom prst="rect">
            <a:avLst/>
          </a:prstGeom>
        </p:spPr>
        <p:txBody>
          <a:bodyPr wrap="square" lIns="91440" tIns="45720" rIns="91440" bIns="45720" anchor="t">
            <a:spAutoFit/>
          </a:bodyPr>
          <a:lstStyle/>
          <a:p>
            <a:pPr marL="143510" indent="-143510">
              <a:buSzPts val="1000"/>
              <a:buFont typeface="Wingdings" panose="05000000000000000000" pitchFamily="2" charset="2"/>
              <a:buChar char="§"/>
              <a:tabLst>
                <a:tab pos="457200" algn="l"/>
              </a:tabLst>
            </a:pPr>
            <a:r>
              <a:rPr lang="es-ES" b="1" kern="0" dirty="0" err="1">
                <a:solidFill>
                  <a:schemeClr val="accent1">
                    <a:lumMod val="50000"/>
                  </a:schemeClr>
                </a:solidFill>
                <a:effectLst/>
                <a:latin typeface="Calibri"/>
                <a:ea typeface="Times New Roman" panose="02020603050405020304" pitchFamily="18" charset="0"/>
                <a:cs typeface="Times New Roman"/>
              </a:rPr>
              <a:t>Interruzioni</a:t>
            </a:r>
            <a:r>
              <a:rPr lang="es-ES" b="1" kern="0" dirty="0">
                <a:solidFill>
                  <a:schemeClr val="accent1">
                    <a:lumMod val="50000"/>
                  </a:schemeClr>
                </a:solidFill>
                <a:effectLst/>
                <a:latin typeface="Calibri"/>
                <a:ea typeface="Times New Roman" panose="02020603050405020304" pitchFamily="18" charset="0"/>
                <a:cs typeface="Times New Roman"/>
              </a:rPr>
              <a:t> </a:t>
            </a:r>
            <a:r>
              <a:rPr lang="es-ES" b="1" kern="0" dirty="0" err="1">
                <a:solidFill>
                  <a:schemeClr val="accent1">
                    <a:lumMod val="50000"/>
                  </a:schemeClr>
                </a:solidFill>
                <a:effectLst/>
                <a:latin typeface="Calibri"/>
                <a:ea typeface="Times New Roman" panose="02020603050405020304" pitchFamily="18" charset="0"/>
                <a:cs typeface="Times New Roman"/>
              </a:rPr>
              <a:t>della</a:t>
            </a:r>
            <a:r>
              <a:rPr lang="es-ES" b="1" kern="0" dirty="0">
                <a:solidFill>
                  <a:schemeClr val="accent1">
                    <a:lumMod val="50000"/>
                  </a:schemeClr>
                </a:solidFill>
                <a:effectLst/>
                <a:latin typeface="Calibri"/>
                <a:ea typeface="Times New Roman" panose="02020603050405020304" pitchFamily="18" charset="0"/>
                <a:cs typeface="Times New Roman"/>
              </a:rPr>
              <a:t> catena di </a:t>
            </a:r>
            <a:r>
              <a:rPr lang="es-ES" b="1" kern="0" dirty="0" err="1">
                <a:solidFill>
                  <a:schemeClr val="accent1">
                    <a:lumMod val="50000"/>
                  </a:schemeClr>
                </a:solidFill>
                <a:effectLst/>
                <a:latin typeface="Calibri"/>
                <a:ea typeface="Times New Roman" panose="02020603050405020304" pitchFamily="18" charset="0"/>
                <a:cs typeface="Times New Roman"/>
              </a:rPr>
              <a:t>approvvigionamento</a:t>
            </a:r>
            <a:r>
              <a:rPr lang="es-ES" kern="0" dirty="0">
                <a:solidFill>
                  <a:schemeClr val="accent1">
                    <a:lumMod val="50000"/>
                  </a:schemeClr>
                </a:solidFill>
                <a:effectLst/>
                <a:latin typeface="Calibri"/>
                <a:ea typeface="Times New Roman" panose="02020603050405020304" pitchFamily="18" charset="0"/>
                <a:cs typeface="Times New Roman"/>
              </a:rPr>
              <a:t>: </a:t>
            </a:r>
            <a:endParaRPr lang="es-ES" kern="100" dirty="0">
              <a:solidFill>
                <a:schemeClr val="accent1">
                  <a:lumMod val="50000"/>
                </a:schemeClr>
              </a:solidFill>
              <a:latin typeface="Calibri"/>
              <a:ea typeface="Times New Roman" panose="02020603050405020304" pitchFamily="18" charset="0"/>
              <a:cs typeface="Times New Roman"/>
            </a:endParaRPr>
          </a:p>
          <a:p>
            <a:pPr>
              <a:buSzPts val="1000"/>
              <a:tabLst>
                <a:tab pos="457200" algn="l"/>
              </a:tabLst>
            </a:pPr>
            <a:r>
              <a:rPr lang="en-US" kern="0" dirty="0">
                <a:solidFill>
                  <a:schemeClr val="bg1"/>
                </a:solidFill>
                <a:effectLst/>
                <a:latin typeface="Calibri"/>
                <a:ea typeface="Times New Roman" panose="02020603050405020304" pitchFamily="18" charset="0"/>
                <a:cs typeface="Times New Roman"/>
              </a:rPr>
              <a:t>Le </a:t>
            </a:r>
            <a:r>
              <a:rPr lang="en-US" kern="0" dirty="0" err="1">
                <a:solidFill>
                  <a:schemeClr val="bg1"/>
                </a:solidFill>
                <a:effectLst/>
                <a:latin typeface="Calibri"/>
                <a:ea typeface="Times New Roman" panose="02020603050405020304" pitchFamily="18" charset="0"/>
                <a:cs typeface="Times New Roman"/>
              </a:rPr>
              <a:t>condizioni</a:t>
            </a:r>
            <a:r>
              <a:rPr lang="en-US" kern="0" dirty="0">
                <a:solidFill>
                  <a:schemeClr val="bg1"/>
                </a:solidFill>
                <a:effectLst/>
                <a:latin typeface="Calibri"/>
                <a:ea typeface="Times New Roman" panose="02020603050405020304" pitchFamily="18" charset="0"/>
                <a:cs typeface="Times New Roman"/>
              </a:rPr>
              <a:t> </a:t>
            </a:r>
            <a:r>
              <a:rPr lang="en-US" kern="0" dirty="0" err="1">
                <a:solidFill>
                  <a:schemeClr val="bg1"/>
                </a:solidFill>
                <a:effectLst/>
                <a:latin typeface="Calibri"/>
                <a:ea typeface="Times New Roman" panose="02020603050405020304" pitchFamily="18" charset="0"/>
                <a:cs typeface="Times New Roman"/>
              </a:rPr>
              <a:t>meteorologiche</a:t>
            </a:r>
            <a:r>
              <a:rPr lang="en-US" kern="0" dirty="0">
                <a:solidFill>
                  <a:schemeClr val="bg1"/>
                </a:solidFill>
                <a:effectLst/>
                <a:latin typeface="Calibri"/>
                <a:ea typeface="Times New Roman" panose="02020603050405020304" pitchFamily="18" charset="0"/>
                <a:cs typeface="Times New Roman"/>
              </a:rPr>
              <a:t> </a:t>
            </a:r>
            <a:r>
              <a:rPr lang="en-US" kern="0" dirty="0" err="1">
                <a:solidFill>
                  <a:schemeClr val="bg1"/>
                </a:solidFill>
                <a:effectLst/>
                <a:latin typeface="Calibri"/>
                <a:ea typeface="Times New Roman" panose="02020603050405020304" pitchFamily="18" charset="0"/>
                <a:cs typeface="Times New Roman"/>
              </a:rPr>
              <a:t>estreme</a:t>
            </a:r>
            <a:r>
              <a:rPr lang="en-US" kern="0" dirty="0">
                <a:solidFill>
                  <a:schemeClr val="bg1"/>
                </a:solidFill>
                <a:effectLst/>
                <a:latin typeface="Calibri"/>
                <a:ea typeface="Times New Roman" panose="02020603050405020304" pitchFamily="18" charset="0"/>
                <a:cs typeface="Times New Roman"/>
              </a:rPr>
              <a:t> </a:t>
            </a:r>
            <a:r>
              <a:rPr lang="en-US" kern="0" dirty="0" err="1">
                <a:solidFill>
                  <a:schemeClr val="bg1"/>
                </a:solidFill>
                <a:effectLst/>
                <a:latin typeface="Calibri"/>
                <a:ea typeface="Times New Roman" panose="02020603050405020304" pitchFamily="18" charset="0"/>
                <a:cs typeface="Times New Roman"/>
              </a:rPr>
              <a:t>danneggiano</a:t>
            </a:r>
            <a:r>
              <a:rPr lang="en-US" kern="0" dirty="0">
                <a:solidFill>
                  <a:schemeClr val="bg1"/>
                </a:solidFill>
                <a:effectLst/>
                <a:latin typeface="Calibri"/>
                <a:ea typeface="Times New Roman" panose="02020603050405020304" pitchFamily="18" charset="0"/>
                <a:cs typeface="Times New Roman"/>
              </a:rPr>
              <a:t> le </a:t>
            </a:r>
            <a:r>
              <a:rPr lang="en-US" kern="0" dirty="0" err="1">
                <a:solidFill>
                  <a:schemeClr val="bg1"/>
                </a:solidFill>
                <a:effectLst/>
                <a:latin typeface="Calibri"/>
                <a:ea typeface="Times New Roman" panose="02020603050405020304" pitchFamily="18" charset="0"/>
                <a:cs typeface="Times New Roman"/>
              </a:rPr>
              <a:t>infrastrutture</a:t>
            </a:r>
            <a:r>
              <a:rPr lang="en-US" kern="0" dirty="0">
                <a:solidFill>
                  <a:schemeClr val="bg1"/>
                </a:solidFill>
                <a:effectLst/>
                <a:latin typeface="Calibri"/>
                <a:ea typeface="Times New Roman" panose="02020603050405020304" pitchFamily="18" charset="0"/>
                <a:cs typeface="Times New Roman"/>
              </a:rPr>
              <a:t>, </a:t>
            </a:r>
            <a:r>
              <a:rPr lang="en-US" kern="0" dirty="0" err="1">
                <a:solidFill>
                  <a:schemeClr val="bg1"/>
                </a:solidFill>
                <a:effectLst/>
                <a:latin typeface="Calibri"/>
                <a:ea typeface="Times New Roman" panose="02020603050405020304" pitchFamily="18" charset="0"/>
                <a:cs typeface="Times New Roman"/>
              </a:rPr>
              <a:t>rendendo</a:t>
            </a:r>
            <a:r>
              <a:rPr lang="en-US" kern="0" dirty="0">
                <a:solidFill>
                  <a:schemeClr val="bg1"/>
                </a:solidFill>
                <a:effectLst/>
                <a:latin typeface="Calibri"/>
                <a:ea typeface="Times New Roman" panose="02020603050405020304" pitchFamily="18" charset="0"/>
                <a:cs typeface="Times New Roman"/>
              </a:rPr>
              <a:t> </a:t>
            </a:r>
            <a:r>
              <a:rPr lang="en-US" kern="0" dirty="0" err="1">
                <a:solidFill>
                  <a:schemeClr val="bg1"/>
                </a:solidFill>
                <a:effectLst/>
                <a:latin typeface="Calibri"/>
                <a:ea typeface="Times New Roman" panose="02020603050405020304" pitchFamily="18" charset="0"/>
                <a:cs typeface="Times New Roman"/>
              </a:rPr>
              <a:t>più</a:t>
            </a:r>
            <a:r>
              <a:rPr lang="en-US" kern="0" dirty="0">
                <a:solidFill>
                  <a:schemeClr val="bg1"/>
                </a:solidFill>
                <a:effectLst/>
                <a:latin typeface="Calibri"/>
                <a:ea typeface="Times New Roman" panose="02020603050405020304" pitchFamily="18" charset="0"/>
                <a:cs typeface="Times New Roman"/>
              </a:rPr>
              <a:t> difficile il </a:t>
            </a:r>
            <a:r>
              <a:rPr lang="en-US" kern="0" dirty="0" err="1">
                <a:solidFill>
                  <a:schemeClr val="bg1"/>
                </a:solidFill>
                <a:effectLst/>
                <a:latin typeface="Calibri"/>
                <a:ea typeface="Times New Roman" panose="02020603050405020304" pitchFamily="18" charset="0"/>
                <a:cs typeface="Times New Roman"/>
              </a:rPr>
              <a:t>trasporto</a:t>
            </a:r>
            <a:r>
              <a:rPr lang="en-US" kern="0" dirty="0">
                <a:solidFill>
                  <a:schemeClr val="bg1"/>
                </a:solidFill>
                <a:effectLst/>
                <a:latin typeface="Calibri"/>
                <a:ea typeface="Times New Roman" panose="02020603050405020304" pitchFamily="18" charset="0"/>
                <a:cs typeface="Times New Roman"/>
              </a:rPr>
              <a:t> </a:t>
            </a:r>
            <a:r>
              <a:rPr lang="en-US" kern="0" dirty="0" err="1">
                <a:solidFill>
                  <a:schemeClr val="bg1"/>
                </a:solidFill>
                <a:effectLst/>
                <a:latin typeface="Calibri"/>
                <a:ea typeface="Times New Roman" panose="02020603050405020304" pitchFamily="18" charset="0"/>
                <a:cs typeface="Times New Roman"/>
              </a:rPr>
              <a:t>delle</a:t>
            </a:r>
            <a:r>
              <a:rPr lang="en-US" kern="0" dirty="0">
                <a:solidFill>
                  <a:schemeClr val="bg1"/>
                </a:solidFill>
                <a:effectLst/>
                <a:latin typeface="Calibri"/>
                <a:ea typeface="Times New Roman" panose="02020603050405020304" pitchFamily="18" charset="0"/>
                <a:cs typeface="Times New Roman"/>
              </a:rPr>
              <a:t> </a:t>
            </a:r>
            <a:r>
              <a:rPr lang="en-US" kern="0" dirty="0" err="1">
                <a:solidFill>
                  <a:schemeClr val="bg1"/>
                </a:solidFill>
                <a:effectLst/>
                <a:latin typeface="Calibri"/>
                <a:ea typeface="Times New Roman" panose="02020603050405020304" pitchFamily="18" charset="0"/>
                <a:cs typeface="Times New Roman"/>
              </a:rPr>
              <a:t>eccedenze</a:t>
            </a:r>
            <a:r>
              <a:rPr lang="en-US" kern="0" dirty="0">
                <a:solidFill>
                  <a:schemeClr val="bg1"/>
                </a:solidFill>
                <a:effectLst/>
                <a:latin typeface="Calibri"/>
                <a:ea typeface="Times New Roman" panose="02020603050405020304" pitchFamily="18" charset="0"/>
                <a:cs typeface="Times New Roman"/>
              </a:rPr>
              <a:t> </a:t>
            </a:r>
            <a:r>
              <a:rPr lang="en-US" kern="0" dirty="0" err="1">
                <a:solidFill>
                  <a:schemeClr val="bg1"/>
                </a:solidFill>
                <a:effectLst/>
                <a:latin typeface="Calibri"/>
                <a:ea typeface="Times New Roman" panose="02020603050405020304" pitchFamily="18" charset="0"/>
                <a:cs typeface="Times New Roman"/>
              </a:rPr>
              <a:t>alimentari</a:t>
            </a:r>
            <a:r>
              <a:rPr lang="en-US" kern="0" dirty="0">
                <a:solidFill>
                  <a:schemeClr val="bg1"/>
                </a:solidFill>
                <a:effectLst/>
                <a:latin typeface="Calibri"/>
                <a:ea typeface="Times New Roman" panose="02020603050405020304" pitchFamily="18" charset="0"/>
                <a:cs typeface="Times New Roman"/>
              </a:rPr>
              <a:t> dove </a:t>
            </a:r>
            <a:r>
              <a:rPr lang="en-US" kern="0" dirty="0" err="1">
                <a:solidFill>
                  <a:schemeClr val="bg1"/>
                </a:solidFill>
                <a:effectLst/>
                <a:latin typeface="Calibri"/>
                <a:ea typeface="Times New Roman" panose="02020603050405020304" pitchFamily="18" charset="0"/>
                <a:cs typeface="Times New Roman"/>
              </a:rPr>
              <a:t>sono</a:t>
            </a:r>
            <a:r>
              <a:rPr lang="en-US" kern="0" dirty="0">
                <a:solidFill>
                  <a:schemeClr val="bg1"/>
                </a:solidFill>
                <a:effectLst/>
                <a:latin typeface="Calibri"/>
                <a:ea typeface="Times New Roman" panose="02020603050405020304" pitchFamily="18" charset="0"/>
                <a:cs typeface="Times New Roman"/>
              </a:rPr>
              <a:t> </a:t>
            </a:r>
            <a:r>
              <a:rPr lang="en-US" kern="0" dirty="0" err="1">
                <a:solidFill>
                  <a:schemeClr val="bg1"/>
                </a:solidFill>
                <a:effectLst/>
                <a:latin typeface="Calibri"/>
                <a:ea typeface="Times New Roman" panose="02020603050405020304" pitchFamily="18" charset="0"/>
                <a:cs typeface="Times New Roman"/>
              </a:rPr>
              <a:t>necessarie</a:t>
            </a:r>
            <a:r>
              <a:rPr lang="en-US" kern="0" dirty="0">
                <a:solidFill>
                  <a:schemeClr val="bg1"/>
                </a:solidFill>
                <a:effectLst/>
                <a:latin typeface="Calibri"/>
                <a:ea typeface="Times New Roman" panose="02020603050405020304" pitchFamily="18" charset="0"/>
                <a:cs typeface="Times New Roman"/>
              </a:rPr>
              <a:t>.</a:t>
            </a:r>
            <a:endParaRPr lang="es-ES" kern="100" dirty="0">
              <a:solidFill>
                <a:schemeClr val="bg1"/>
              </a:solidFill>
              <a:effectLst/>
              <a:latin typeface="Calibri"/>
              <a:ea typeface="Aptos" panose="020B0004020202020204" pitchFamily="34" charset="0"/>
              <a:cs typeface="Times New Roman"/>
            </a:endParaRPr>
          </a:p>
          <a:p>
            <a:pPr marL="143510" indent="-143510">
              <a:buSzPts val="1000"/>
              <a:buFont typeface="Wingdings" panose="05000000000000000000" pitchFamily="2" charset="2"/>
              <a:buChar char="§"/>
              <a:tabLst>
                <a:tab pos="457200" algn="l"/>
              </a:tabLst>
            </a:pPr>
            <a:r>
              <a:rPr lang="es-ES" b="1" kern="0" dirty="0" err="1">
                <a:solidFill>
                  <a:schemeClr val="accent1">
                    <a:lumMod val="50000"/>
                  </a:schemeClr>
                </a:solidFill>
                <a:effectLst/>
                <a:latin typeface="Calibri"/>
                <a:ea typeface="Times New Roman" panose="02020603050405020304" pitchFamily="18" charset="0"/>
                <a:cs typeface="Times New Roman"/>
              </a:rPr>
              <a:t>Problemi</a:t>
            </a:r>
            <a:r>
              <a:rPr lang="es-ES" b="1" kern="0" dirty="0">
                <a:solidFill>
                  <a:schemeClr val="accent1">
                    <a:lumMod val="50000"/>
                  </a:schemeClr>
                </a:solidFill>
                <a:effectLst/>
                <a:latin typeface="Calibri"/>
                <a:ea typeface="Times New Roman" panose="02020603050405020304" pitchFamily="18" charset="0"/>
                <a:cs typeface="Times New Roman"/>
              </a:rPr>
              <a:t> di </a:t>
            </a:r>
            <a:r>
              <a:rPr lang="es-ES" b="1" kern="0" dirty="0" err="1">
                <a:solidFill>
                  <a:schemeClr val="accent1">
                    <a:lumMod val="50000"/>
                  </a:schemeClr>
                </a:solidFill>
                <a:effectLst/>
                <a:latin typeface="Calibri"/>
                <a:ea typeface="Times New Roman" panose="02020603050405020304" pitchFamily="18" charset="0"/>
                <a:cs typeface="Times New Roman"/>
              </a:rPr>
              <a:t>conservazione</a:t>
            </a:r>
            <a:r>
              <a:rPr lang="es-ES" kern="0" dirty="0">
                <a:solidFill>
                  <a:schemeClr val="accent1">
                    <a:lumMod val="50000"/>
                  </a:schemeClr>
                </a:solidFill>
                <a:effectLst/>
                <a:latin typeface="Calibri"/>
                <a:ea typeface="Times New Roman" panose="02020603050405020304" pitchFamily="18" charset="0"/>
                <a:cs typeface="Times New Roman"/>
              </a:rPr>
              <a:t>:</a:t>
            </a:r>
            <a:endParaRPr lang="es-ES" kern="100" dirty="0">
              <a:solidFill>
                <a:schemeClr val="accent1">
                  <a:lumMod val="50000"/>
                </a:schemeClr>
              </a:solidFill>
              <a:latin typeface="Calibri"/>
              <a:ea typeface="Times New Roman" panose="02020603050405020304" pitchFamily="18" charset="0"/>
              <a:cs typeface="Times New Roman"/>
            </a:endParaRPr>
          </a:p>
          <a:p>
            <a:pPr>
              <a:buSzPts val="1000"/>
              <a:tabLst>
                <a:tab pos="457200" algn="l"/>
              </a:tabLst>
            </a:pPr>
            <a:r>
              <a:rPr lang="es-ES" dirty="0">
                <a:solidFill>
                  <a:schemeClr val="accent1">
                    <a:lumMod val="50000"/>
                  </a:schemeClr>
                </a:solidFill>
                <a:latin typeface="Calibri"/>
                <a:ea typeface="Times New Roman" panose="02020603050405020304" pitchFamily="18" charset="0"/>
                <a:cs typeface="Times New Roman"/>
              </a:rPr>
              <a:t> </a:t>
            </a:r>
            <a:r>
              <a:rPr lang="en-US" kern="0" dirty="0">
                <a:solidFill>
                  <a:schemeClr val="bg1"/>
                </a:solidFill>
                <a:effectLst/>
                <a:latin typeface="Calibri"/>
                <a:ea typeface="Times New Roman" panose="02020603050405020304" pitchFamily="18" charset="0"/>
                <a:cs typeface="Times New Roman"/>
              </a:rPr>
              <a:t>Le </a:t>
            </a:r>
            <a:r>
              <a:rPr lang="en-US" kern="0" dirty="0" err="1">
                <a:solidFill>
                  <a:schemeClr val="bg1"/>
                </a:solidFill>
                <a:effectLst/>
                <a:latin typeface="Calibri"/>
                <a:ea typeface="Times New Roman" panose="02020603050405020304" pitchFamily="18" charset="0"/>
                <a:cs typeface="Times New Roman"/>
              </a:rPr>
              <a:t>alte</a:t>
            </a:r>
            <a:r>
              <a:rPr lang="en-US" kern="0" dirty="0">
                <a:solidFill>
                  <a:schemeClr val="bg1"/>
                </a:solidFill>
                <a:effectLst/>
                <a:latin typeface="Calibri"/>
                <a:ea typeface="Times New Roman" panose="02020603050405020304" pitchFamily="18" charset="0"/>
                <a:cs typeface="Times New Roman"/>
              </a:rPr>
              <a:t> temperature e </a:t>
            </a:r>
            <a:r>
              <a:rPr lang="en-US" kern="0" dirty="0" err="1">
                <a:solidFill>
                  <a:schemeClr val="bg1"/>
                </a:solidFill>
                <a:effectLst/>
                <a:latin typeface="Calibri"/>
                <a:ea typeface="Times New Roman" panose="02020603050405020304" pitchFamily="18" charset="0"/>
                <a:cs typeface="Times New Roman"/>
              </a:rPr>
              <a:t>l'umidità</a:t>
            </a:r>
            <a:r>
              <a:rPr lang="en-US" kern="0" dirty="0">
                <a:solidFill>
                  <a:schemeClr val="bg1"/>
                </a:solidFill>
                <a:effectLst/>
                <a:latin typeface="Calibri"/>
                <a:ea typeface="Times New Roman" panose="02020603050405020304" pitchFamily="18" charset="0"/>
                <a:cs typeface="Times New Roman"/>
              </a:rPr>
              <a:t> </a:t>
            </a:r>
            <a:r>
              <a:rPr lang="en-US" kern="0" dirty="0" err="1">
                <a:solidFill>
                  <a:schemeClr val="bg1"/>
                </a:solidFill>
                <a:effectLst/>
                <a:latin typeface="Calibri"/>
                <a:ea typeface="Times New Roman" panose="02020603050405020304" pitchFamily="18" charset="0"/>
                <a:cs typeface="Times New Roman"/>
              </a:rPr>
              <a:t>riducono</a:t>
            </a:r>
            <a:r>
              <a:rPr lang="en-US" kern="0" dirty="0">
                <a:solidFill>
                  <a:schemeClr val="bg1"/>
                </a:solidFill>
                <a:effectLst/>
                <a:latin typeface="Calibri"/>
                <a:ea typeface="Times New Roman" panose="02020603050405020304" pitchFamily="18" charset="0"/>
                <a:cs typeface="Times New Roman"/>
              </a:rPr>
              <a:t> la </a:t>
            </a:r>
            <a:r>
              <a:rPr lang="en-US" kern="0" dirty="0" err="1">
                <a:solidFill>
                  <a:schemeClr val="bg1"/>
                </a:solidFill>
                <a:effectLst/>
                <a:latin typeface="Calibri"/>
                <a:ea typeface="Times New Roman" panose="02020603050405020304" pitchFamily="18" charset="0"/>
                <a:cs typeface="Times New Roman"/>
              </a:rPr>
              <a:t>durata</a:t>
            </a:r>
            <a:r>
              <a:rPr lang="en-US" kern="0" dirty="0">
                <a:solidFill>
                  <a:schemeClr val="bg1"/>
                </a:solidFill>
                <a:effectLst/>
                <a:latin typeface="Calibri"/>
                <a:ea typeface="Times New Roman" panose="02020603050405020304" pitchFamily="18" charset="0"/>
                <a:cs typeface="Times New Roman"/>
              </a:rPr>
              <a:t> di </a:t>
            </a:r>
            <a:r>
              <a:rPr lang="en-US" kern="0" dirty="0" err="1">
                <a:solidFill>
                  <a:schemeClr val="bg1"/>
                </a:solidFill>
                <a:effectLst/>
                <a:latin typeface="Calibri"/>
                <a:ea typeface="Times New Roman" panose="02020603050405020304" pitchFamily="18" charset="0"/>
                <a:cs typeface="Times New Roman"/>
              </a:rPr>
              <a:t>conservazione</a:t>
            </a:r>
            <a:r>
              <a:rPr lang="en-US" kern="0" dirty="0">
                <a:solidFill>
                  <a:schemeClr val="bg1"/>
                </a:solidFill>
                <a:effectLst/>
                <a:latin typeface="Calibri"/>
                <a:ea typeface="Times New Roman" panose="02020603050405020304" pitchFamily="18" charset="0"/>
                <a:cs typeface="Times New Roman"/>
              </a:rPr>
              <a:t> </a:t>
            </a:r>
            <a:r>
              <a:rPr lang="en-US" kern="0" dirty="0" err="1">
                <a:solidFill>
                  <a:schemeClr val="bg1"/>
                </a:solidFill>
                <a:effectLst/>
                <a:latin typeface="Calibri"/>
                <a:ea typeface="Times New Roman" panose="02020603050405020304" pitchFamily="18" charset="0"/>
                <a:cs typeface="Times New Roman"/>
              </a:rPr>
              <a:t>degli</a:t>
            </a:r>
            <a:r>
              <a:rPr lang="en-US" kern="0" dirty="0">
                <a:solidFill>
                  <a:schemeClr val="bg1"/>
                </a:solidFill>
                <a:effectLst/>
                <a:latin typeface="Calibri"/>
                <a:ea typeface="Times New Roman" panose="02020603050405020304" pitchFamily="18" charset="0"/>
                <a:cs typeface="Times New Roman"/>
              </a:rPr>
              <a:t> </a:t>
            </a:r>
            <a:r>
              <a:rPr lang="en-US" kern="0" dirty="0" err="1">
                <a:solidFill>
                  <a:schemeClr val="bg1"/>
                </a:solidFill>
                <a:effectLst/>
                <a:latin typeface="Calibri"/>
                <a:ea typeface="Times New Roman" panose="02020603050405020304" pitchFamily="18" charset="0"/>
                <a:cs typeface="Times New Roman"/>
              </a:rPr>
              <a:t>alimenti</a:t>
            </a:r>
            <a:r>
              <a:rPr lang="en-US" kern="0" dirty="0">
                <a:solidFill>
                  <a:schemeClr val="bg1"/>
                </a:solidFill>
                <a:effectLst/>
                <a:latin typeface="Calibri"/>
                <a:ea typeface="Times New Roman" panose="02020603050405020304" pitchFamily="18" charset="0"/>
                <a:cs typeface="Times New Roman"/>
              </a:rPr>
              <a:t>, </a:t>
            </a:r>
            <a:r>
              <a:rPr lang="en-US" kern="0" dirty="0" err="1">
                <a:solidFill>
                  <a:schemeClr val="bg1"/>
                </a:solidFill>
                <a:effectLst/>
                <a:latin typeface="Calibri"/>
                <a:ea typeface="Times New Roman" panose="02020603050405020304" pitchFamily="18" charset="0"/>
                <a:cs typeface="Times New Roman"/>
              </a:rPr>
              <a:t>aumentando</a:t>
            </a:r>
            <a:r>
              <a:rPr lang="en-US" kern="0" dirty="0">
                <a:solidFill>
                  <a:schemeClr val="bg1"/>
                </a:solidFill>
                <a:effectLst/>
                <a:latin typeface="Calibri"/>
                <a:ea typeface="Times New Roman" panose="02020603050405020304" pitchFamily="18" charset="0"/>
                <a:cs typeface="Times New Roman"/>
              </a:rPr>
              <a:t> </a:t>
            </a:r>
            <a:r>
              <a:rPr lang="en-US" kern="0" dirty="0" err="1">
                <a:solidFill>
                  <a:schemeClr val="bg1"/>
                </a:solidFill>
                <a:effectLst/>
                <a:latin typeface="Calibri"/>
                <a:ea typeface="Times New Roman" panose="02020603050405020304" pitchFamily="18" charset="0"/>
                <a:cs typeface="Times New Roman"/>
              </a:rPr>
              <a:t>gli</a:t>
            </a:r>
            <a:r>
              <a:rPr lang="en-US" kern="0" dirty="0">
                <a:solidFill>
                  <a:schemeClr val="bg1"/>
                </a:solidFill>
                <a:effectLst/>
                <a:latin typeface="Calibri"/>
                <a:ea typeface="Times New Roman" panose="02020603050405020304" pitchFamily="18" charset="0"/>
                <a:cs typeface="Times New Roman"/>
              </a:rPr>
              <a:t> </a:t>
            </a:r>
            <a:r>
              <a:rPr lang="en-US" kern="0" dirty="0" err="1">
                <a:solidFill>
                  <a:schemeClr val="bg1"/>
                </a:solidFill>
                <a:effectLst/>
                <a:latin typeface="Calibri"/>
                <a:ea typeface="Times New Roman" panose="02020603050405020304" pitchFamily="18" charset="0"/>
                <a:cs typeface="Times New Roman"/>
              </a:rPr>
              <a:t>sprechi</a:t>
            </a:r>
            <a:r>
              <a:rPr lang="en-US" kern="0" dirty="0">
                <a:solidFill>
                  <a:schemeClr val="bg1"/>
                </a:solidFill>
                <a:effectLst/>
                <a:latin typeface="Calibri"/>
                <a:ea typeface="Times New Roman" panose="02020603050405020304" pitchFamily="18" charset="0"/>
                <a:cs typeface="Times New Roman"/>
              </a:rPr>
              <a:t>, </a:t>
            </a:r>
            <a:r>
              <a:rPr lang="en-US" kern="0" dirty="0" err="1">
                <a:solidFill>
                  <a:schemeClr val="bg1"/>
                </a:solidFill>
                <a:effectLst/>
                <a:latin typeface="Calibri"/>
                <a:ea typeface="Times New Roman" panose="02020603050405020304" pitchFamily="18" charset="0"/>
                <a:cs typeface="Times New Roman"/>
              </a:rPr>
              <a:t>soprattutto</a:t>
            </a:r>
            <a:r>
              <a:rPr lang="en-US" kern="0" dirty="0">
                <a:solidFill>
                  <a:schemeClr val="bg1"/>
                </a:solidFill>
                <a:effectLst/>
                <a:latin typeface="Calibri"/>
                <a:ea typeface="Times New Roman" panose="02020603050405020304" pitchFamily="18" charset="0"/>
                <a:cs typeface="Times New Roman"/>
              </a:rPr>
              <a:t> </a:t>
            </a:r>
            <a:r>
              <a:rPr lang="en-US" kern="0" dirty="0" err="1">
                <a:solidFill>
                  <a:schemeClr val="bg1"/>
                </a:solidFill>
                <a:effectLst/>
                <a:latin typeface="Calibri"/>
                <a:ea typeface="Times New Roman" panose="02020603050405020304" pitchFamily="18" charset="0"/>
                <a:cs typeface="Times New Roman"/>
              </a:rPr>
              <a:t>nelle</a:t>
            </a:r>
            <a:r>
              <a:rPr lang="en-US" kern="0" dirty="0">
                <a:solidFill>
                  <a:schemeClr val="bg1"/>
                </a:solidFill>
                <a:effectLst/>
                <a:latin typeface="Calibri"/>
                <a:ea typeface="Times New Roman" panose="02020603050405020304" pitchFamily="18" charset="0"/>
                <a:cs typeface="Times New Roman"/>
              </a:rPr>
              <a:t> </a:t>
            </a:r>
            <a:r>
              <a:rPr lang="en-US" kern="0" dirty="0" err="1">
                <a:solidFill>
                  <a:schemeClr val="bg1"/>
                </a:solidFill>
                <a:effectLst/>
                <a:latin typeface="Calibri"/>
                <a:ea typeface="Times New Roman" panose="02020603050405020304" pitchFamily="18" charset="0"/>
                <a:cs typeface="Times New Roman"/>
              </a:rPr>
              <a:t>regioni</a:t>
            </a:r>
            <a:r>
              <a:rPr lang="en-US" kern="0" dirty="0">
                <a:solidFill>
                  <a:schemeClr val="bg1"/>
                </a:solidFill>
                <a:effectLst/>
                <a:latin typeface="Calibri"/>
                <a:ea typeface="Times New Roman" panose="02020603050405020304" pitchFamily="18" charset="0"/>
                <a:cs typeface="Times New Roman"/>
              </a:rPr>
              <a:t> </a:t>
            </a:r>
            <a:r>
              <a:rPr lang="en-US" kern="0" dirty="0" err="1">
                <a:solidFill>
                  <a:schemeClr val="bg1"/>
                </a:solidFill>
                <a:effectLst/>
                <a:latin typeface="Calibri"/>
                <a:ea typeface="Times New Roman" panose="02020603050405020304" pitchFamily="18" charset="0"/>
                <a:cs typeface="Times New Roman"/>
              </a:rPr>
              <a:t>che</a:t>
            </a:r>
            <a:r>
              <a:rPr lang="en-US" kern="0" dirty="0">
                <a:solidFill>
                  <a:schemeClr val="bg1"/>
                </a:solidFill>
                <a:effectLst/>
                <a:latin typeface="Calibri"/>
                <a:ea typeface="Times New Roman" panose="02020603050405020304" pitchFamily="18" charset="0"/>
                <a:cs typeface="Times New Roman"/>
              </a:rPr>
              <a:t> non </a:t>
            </a:r>
            <a:r>
              <a:rPr lang="en-US" kern="0" dirty="0" err="1">
                <a:solidFill>
                  <a:schemeClr val="bg1"/>
                </a:solidFill>
                <a:effectLst/>
                <a:latin typeface="Calibri"/>
                <a:ea typeface="Times New Roman" panose="02020603050405020304" pitchFamily="18" charset="0"/>
                <a:cs typeface="Times New Roman"/>
              </a:rPr>
              <a:t>dispongono</a:t>
            </a:r>
            <a:r>
              <a:rPr lang="en-US" kern="0" dirty="0">
                <a:solidFill>
                  <a:schemeClr val="bg1"/>
                </a:solidFill>
                <a:effectLst/>
                <a:latin typeface="Calibri"/>
                <a:ea typeface="Times New Roman" panose="02020603050405020304" pitchFamily="18" charset="0"/>
                <a:cs typeface="Times New Roman"/>
              </a:rPr>
              <a:t> di </a:t>
            </a:r>
            <a:r>
              <a:rPr lang="en-US" kern="0" dirty="0" err="1">
                <a:solidFill>
                  <a:schemeClr val="bg1"/>
                </a:solidFill>
                <a:effectLst/>
                <a:latin typeface="Calibri"/>
                <a:ea typeface="Times New Roman" panose="02020603050405020304" pitchFamily="18" charset="0"/>
                <a:cs typeface="Times New Roman"/>
              </a:rPr>
              <a:t>strutture</a:t>
            </a:r>
            <a:r>
              <a:rPr lang="en-US" kern="0" dirty="0">
                <a:solidFill>
                  <a:schemeClr val="bg1"/>
                </a:solidFill>
                <a:effectLst/>
                <a:latin typeface="Calibri"/>
                <a:ea typeface="Times New Roman" panose="02020603050405020304" pitchFamily="18" charset="0"/>
                <a:cs typeface="Times New Roman"/>
              </a:rPr>
              <a:t> per la </a:t>
            </a:r>
            <a:r>
              <a:rPr lang="en-US" kern="0" dirty="0" err="1">
                <a:solidFill>
                  <a:schemeClr val="bg1"/>
                </a:solidFill>
                <a:effectLst/>
                <a:latin typeface="Calibri"/>
                <a:ea typeface="Times New Roman" panose="02020603050405020304" pitchFamily="18" charset="0"/>
                <a:cs typeface="Times New Roman"/>
              </a:rPr>
              <a:t>conservazione</a:t>
            </a:r>
            <a:r>
              <a:rPr lang="en-US" kern="0" dirty="0">
                <a:solidFill>
                  <a:schemeClr val="bg1"/>
                </a:solidFill>
                <a:effectLst/>
                <a:latin typeface="Calibri"/>
                <a:ea typeface="Times New Roman" panose="02020603050405020304" pitchFamily="18" charset="0"/>
                <a:cs typeface="Times New Roman"/>
              </a:rPr>
              <a:t> del freddo.</a:t>
            </a:r>
            <a:endParaRPr lang="es-ES" kern="100" dirty="0">
              <a:solidFill>
                <a:schemeClr val="bg1"/>
              </a:solidFill>
              <a:effectLst/>
              <a:latin typeface="Calibri"/>
              <a:ea typeface="Aptos" panose="020B0004020202020204" pitchFamily="34" charset="0"/>
              <a:cs typeface="Times New Roman"/>
            </a:endParaRPr>
          </a:p>
        </p:txBody>
      </p:sp>
    </p:spTree>
    <p:extLst>
      <p:ext uri="{BB962C8B-B14F-4D97-AF65-F5344CB8AC3E}">
        <p14:creationId xmlns:p14="http://schemas.microsoft.com/office/powerpoint/2010/main" val="40410796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1B9C7-E454-4C6D-6601-0093F8B01D05}"/>
            </a:ext>
          </a:extLst>
        </p:cNvPr>
        <p:cNvGrpSpPr/>
        <p:nvPr/>
      </p:nvGrpSpPr>
      <p:grpSpPr>
        <a:xfrm>
          <a:off x="0" y="0"/>
          <a:ext cx="0" cy="0"/>
          <a:chOff x="0" y="0"/>
          <a:chExt cx="0" cy="0"/>
        </a:xfrm>
      </p:grpSpPr>
      <p:sp>
        <p:nvSpPr>
          <p:cNvPr id="47" name="Freeform 1">
            <a:extLst>
              <a:ext uri="{FF2B5EF4-FFF2-40B4-BE49-F238E27FC236}">
                <a16:creationId xmlns:a16="http://schemas.microsoft.com/office/drawing/2014/main" id="{CD915C05-8E70-4116-B563-7D4BFC145124}"/>
              </a:ext>
            </a:extLst>
          </p:cNvPr>
          <p:cNvSpPr>
            <a:spLocks noChangeArrowheads="1"/>
          </p:cNvSpPr>
          <p:nvPr/>
        </p:nvSpPr>
        <p:spPr bwMode="auto">
          <a:xfrm>
            <a:off x="7339983" y="700527"/>
            <a:ext cx="4370627" cy="1340132"/>
          </a:xfrm>
          <a:custGeom>
            <a:avLst/>
            <a:gdLst>
              <a:gd name="T0" fmla="*/ 4955 w 5364"/>
              <a:gd name="T1" fmla="*/ 2141 h 2142"/>
              <a:gd name="T2" fmla="*/ 0 w 5364"/>
              <a:gd name="T3" fmla="*/ 2141 h 2142"/>
              <a:gd name="T4" fmla="*/ 0 w 5364"/>
              <a:gd name="T5" fmla="*/ 0 h 2142"/>
              <a:gd name="T6" fmla="*/ 4955 w 5364"/>
              <a:gd name="T7" fmla="*/ 0 h 2142"/>
              <a:gd name="T8" fmla="*/ 5363 w 5364"/>
              <a:gd name="T9" fmla="*/ 1030 h 2142"/>
              <a:gd name="T10" fmla="*/ 4955 w 5364"/>
              <a:gd name="T11" fmla="*/ 2141 h 2142"/>
            </a:gdLst>
            <a:ahLst/>
            <a:cxnLst>
              <a:cxn ang="0">
                <a:pos x="T0" y="T1"/>
              </a:cxn>
              <a:cxn ang="0">
                <a:pos x="T2" y="T3"/>
              </a:cxn>
              <a:cxn ang="0">
                <a:pos x="T4" y="T5"/>
              </a:cxn>
              <a:cxn ang="0">
                <a:pos x="T6" y="T7"/>
              </a:cxn>
              <a:cxn ang="0">
                <a:pos x="T8" y="T9"/>
              </a:cxn>
              <a:cxn ang="0">
                <a:pos x="T10" y="T11"/>
              </a:cxn>
            </a:cxnLst>
            <a:rect l="0" t="0" r="r" b="b"/>
            <a:pathLst>
              <a:path w="5364" h="2142">
                <a:moveTo>
                  <a:pt x="4955" y="2141"/>
                </a:moveTo>
                <a:lnTo>
                  <a:pt x="0" y="2141"/>
                </a:lnTo>
                <a:lnTo>
                  <a:pt x="0" y="0"/>
                </a:lnTo>
                <a:lnTo>
                  <a:pt x="4955" y="0"/>
                </a:lnTo>
                <a:lnTo>
                  <a:pt x="5363" y="1030"/>
                </a:lnTo>
                <a:lnTo>
                  <a:pt x="4955" y="2141"/>
                </a:lnTo>
              </a:path>
            </a:pathLst>
          </a:custGeom>
          <a:solidFill>
            <a:srgbClr val="60BA47"/>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94" name="Freeform 245">
            <a:extLst>
              <a:ext uri="{FF2B5EF4-FFF2-40B4-BE49-F238E27FC236}">
                <a16:creationId xmlns:a16="http://schemas.microsoft.com/office/drawing/2014/main" id="{4AA6A653-DD99-59F2-9CBF-B369C8D3ACF3}"/>
              </a:ext>
            </a:extLst>
          </p:cNvPr>
          <p:cNvSpPr>
            <a:spLocks noChangeArrowheads="1"/>
          </p:cNvSpPr>
          <p:nvPr/>
        </p:nvSpPr>
        <p:spPr bwMode="auto">
          <a:xfrm>
            <a:off x="6446872" y="655275"/>
            <a:ext cx="1462323" cy="1433744"/>
          </a:xfrm>
          <a:custGeom>
            <a:avLst/>
            <a:gdLst>
              <a:gd name="T0" fmla="*/ 2705 w 2706"/>
              <a:gd name="T1" fmla="*/ 2653 h 2654"/>
              <a:gd name="T2" fmla="*/ 0 w 2706"/>
              <a:gd name="T3" fmla="*/ 2653 h 2654"/>
              <a:gd name="T4" fmla="*/ 0 w 2706"/>
              <a:gd name="T5" fmla="*/ 0 h 2654"/>
              <a:gd name="T6" fmla="*/ 2705 w 2706"/>
              <a:gd name="T7" fmla="*/ 0 h 2654"/>
              <a:gd name="T8" fmla="*/ 2353 w 2706"/>
              <a:gd name="T9" fmla="*/ 1338 h 2654"/>
              <a:gd name="T10" fmla="*/ 2705 w 2706"/>
              <a:gd name="T11" fmla="*/ 2653 h 2654"/>
            </a:gdLst>
            <a:ahLst/>
            <a:cxnLst>
              <a:cxn ang="0">
                <a:pos x="T0" y="T1"/>
              </a:cxn>
              <a:cxn ang="0">
                <a:pos x="T2" y="T3"/>
              </a:cxn>
              <a:cxn ang="0">
                <a:pos x="T4" y="T5"/>
              </a:cxn>
              <a:cxn ang="0">
                <a:pos x="T6" y="T7"/>
              </a:cxn>
              <a:cxn ang="0">
                <a:pos x="T8" y="T9"/>
              </a:cxn>
              <a:cxn ang="0">
                <a:pos x="T10" y="T11"/>
              </a:cxn>
            </a:cxnLst>
            <a:rect l="0" t="0" r="r" b="b"/>
            <a:pathLst>
              <a:path w="2706" h="2654">
                <a:moveTo>
                  <a:pt x="2705" y="2653"/>
                </a:moveTo>
                <a:lnTo>
                  <a:pt x="0" y="2653"/>
                </a:lnTo>
                <a:lnTo>
                  <a:pt x="0" y="0"/>
                </a:lnTo>
                <a:lnTo>
                  <a:pt x="2705" y="0"/>
                </a:lnTo>
                <a:lnTo>
                  <a:pt x="2353" y="1338"/>
                </a:lnTo>
                <a:lnTo>
                  <a:pt x="2705" y="2653"/>
                </a:lnTo>
              </a:path>
            </a:pathLst>
          </a:custGeom>
          <a:solidFill>
            <a:srgbClr val="09465E"/>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95" name="Freeform 246">
            <a:extLst>
              <a:ext uri="{FF2B5EF4-FFF2-40B4-BE49-F238E27FC236}">
                <a16:creationId xmlns:a16="http://schemas.microsoft.com/office/drawing/2014/main" id="{D0D3D112-DF9E-BDF5-D371-90A91A170697}"/>
              </a:ext>
            </a:extLst>
          </p:cNvPr>
          <p:cNvSpPr>
            <a:spLocks noChangeArrowheads="1"/>
          </p:cNvSpPr>
          <p:nvPr/>
        </p:nvSpPr>
        <p:spPr bwMode="auto">
          <a:xfrm>
            <a:off x="5421322" y="2248387"/>
            <a:ext cx="4749003" cy="1290364"/>
          </a:xfrm>
          <a:custGeom>
            <a:avLst/>
            <a:gdLst>
              <a:gd name="T0" fmla="*/ 4954 w 5362"/>
              <a:gd name="T1" fmla="*/ 2141 h 2142"/>
              <a:gd name="T2" fmla="*/ 0 w 5362"/>
              <a:gd name="T3" fmla="*/ 2141 h 2142"/>
              <a:gd name="T4" fmla="*/ 0 w 5362"/>
              <a:gd name="T5" fmla="*/ 0 h 2142"/>
              <a:gd name="T6" fmla="*/ 4954 w 5362"/>
              <a:gd name="T7" fmla="*/ 0 h 2142"/>
              <a:gd name="T8" fmla="*/ 5361 w 5362"/>
              <a:gd name="T9" fmla="*/ 1030 h 2142"/>
              <a:gd name="T10" fmla="*/ 4954 w 5362"/>
              <a:gd name="T11" fmla="*/ 2141 h 2142"/>
            </a:gdLst>
            <a:ahLst/>
            <a:cxnLst>
              <a:cxn ang="0">
                <a:pos x="T0" y="T1"/>
              </a:cxn>
              <a:cxn ang="0">
                <a:pos x="T2" y="T3"/>
              </a:cxn>
              <a:cxn ang="0">
                <a:pos x="T4" y="T5"/>
              </a:cxn>
              <a:cxn ang="0">
                <a:pos x="T6" y="T7"/>
              </a:cxn>
              <a:cxn ang="0">
                <a:pos x="T8" y="T9"/>
              </a:cxn>
              <a:cxn ang="0">
                <a:pos x="T10" y="T11"/>
              </a:cxn>
            </a:cxnLst>
            <a:rect l="0" t="0" r="r" b="b"/>
            <a:pathLst>
              <a:path w="5362" h="2142">
                <a:moveTo>
                  <a:pt x="4954" y="2141"/>
                </a:moveTo>
                <a:lnTo>
                  <a:pt x="0" y="2141"/>
                </a:lnTo>
                <a:lnTo>
                  <a:pt x="0" y="0"/>
                </a:lnTo>
                <a:lnTo>
                  <a:pt x="4954" y="0"/>
                </a:lnTo>
                <a:lnTo>
                  <a:pt x="5361" y="1030"/>
                </a:lnTo>
                <a:lnTo>
                  <a:pt x="4954" y="2141"/>
                </a:lnTo>
              </a:path>
            </a:pathLst>
          </a:custGeom>
          <a:solidFill>
            <a:srgbClr val="2094D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96" name="Freeform 247">
            <a:extLst>
              <a:ext uri="{FF2B5EF4-FFF2-40B4-BE49-F238E27FC236}">
                <a16:creationId xmlns:a16="http://schemas.microsoft.com/office/drawing/2014/main" id="{37D7277A-A828-294A-541A-7CAE585385A0}"/>
              </a:ext>
            </a:extLst>
          </p:cNvPr>
          <p:cNvSpPr>
            <a:spLocks noChangeArrowheads="1"/>
          </p:cNvSpPr>
          <p:nvPr/>
        </p:nvSpPr>
        <p:spPr bwMode="auto">
          <a:xfrm>
            <a:off x="4469470" y="2186595"/>
            <a:ext cx="1459941" cy="1433744"/>
          </a:xfrm>
          <a:custGeom>
            <a:avLst/>
            <a:gdLst>
              <a:gd name="T0" fmla="*/ 2704 w 2705"/>
              <a:gd name="T1" fmla="*/ 2652 h 2653"/>
              <a:gd name="T2" fmla="*/ 0 w 2705"/>
              <a:gd name="T3" fmla="*/ 2652 h 2653"/>
              <a:gd name="T4" fmla="*/ 0 w 2705"/>
              <a:gd name="T5" fmla="*/ 0 h 2653"/>
              <a:gd name="T6" fmla="*/ 2704 w 2705"/>
              <a:gd name="T7" fmla="*/ 0 h 2653"/>
              <a:gd name="T8" fmla="*/ 2354 w 2705"/>
              <a:gd name="T9" fmla="*/ 1338 h 2653"/>
              <a:gd name="T10" fmla="*/ 2704 w 2705"/>
              <a:gd name="T11" fmla="*/ 2652 h 2653"/>
            </a:gdLst>
            <a:ahLst/>
            <a:cxnLst>
              <a:cxn ang="0">
                <a:pos x="T0" y="T1"/>
              </a:cxn>
              <a:cxn ang="0">
                <a:pos x="T2" y="T3"/>
              </a:cxn>
              <a:cxn ang="0">
                <a:pos x="T4" y="T5"/>
              </a:cxn>
              <a:cxn ang="0">
                <a:pos x="T6" y="T7"/>
              </a:cxn>
              <a:cxn ang="0">
                <a:pos x="T8" y="T9"/>
              </a:cxn>
              <a:cxn ang="0">
                <a:pos x="T10" y="T11"/>
              </a:cxn>
            </a:cxnLst>
            <a:rect l="0" t="0" r="r" b="b"/>
            <a:pathLst>
              <a:path w="2705" h="2653">
                <a:moveTo>
                  <a:pt x="2704" y="2652"/>
                </a:moveTo>
                <a:lnTo>
                  <a:pt x="0" y="2652"/>
                </a:lnTo>
                <a:lnTo>
                  <a:pt x="0" y="0"/>
                </a:lnTo>
                <a:lnTo>
                  <a:pt x="2704" y="0"/>
                </a:lnTo>
                <a:lnTo>
                  <a:pt x="2354" y="1338"/>
                </a:lnTo>
                <a:lnTo>
                  <a:pt x="2704" y="2652"/>
                </a:lnTo>
              </a:path>
            </a:pathLst>
          </a:custGeom>
          <a:solidFill>
            <a:srgbClr val="09465E"/>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97" name="Freeform 248">
            <a:extLst>
              <a:ext uri="{FF2B5EF4-FFF2-40B4-BE49-F238E27FC236}">
                <a16:creationId xmlns:a16="http://schemas.microsoft.com/office/drawing/2014/main" id="{897E74A2-CDEC-C94A-38CB-0D00EF97573B}"/>
              </a:ext>
            </a:extLst>
          </p:cNvPr>
          <p:cNvSpPr>
            <a:spLocks noChangeArrowheads="1"/>
          </p:cNvSpPr>
          <p:nvPr/>
        </p:nvSpPr>
        <p:spPr bwMode="auto">
          <a:xfrm>
            <a:off x="7135572" y="3745572"/>
            <a:ext cx="4370628" cy="1276699"/>
          </a:xfrm>
          <a:custGeom>
            <a:avLst/>
            <a:gdLst>
              <a:gd name="T0" fmla="*/ 4955 w 5364"/>
              <a:gd name="T1" fmla="*/ 2142 h 2143"/>
              <a:gd name="T2" fmla="*/ 0 w 5364"/>
              <a:gd name="T3" fmla="*/ 2142 h 2143"/>
              <a:gd name="T4" fmla="*/ 0 w 5364"/>
              <a:gd name="T5" fmla="*/ 0 h 2143"/>
              <a:gd name="T6" fmla="*/ 4955 w 5364"/>
              <a:gd name="T7" fmla="*/ 0 h 2143"/>
              <a:gd name="T8" fmla="*/ 5363 w 5364"/>
              <a:gd name="T9" fmla="*/ 1031 h 2143"/>
              <a:gd name="T10" fmla="*/ 4955 w 5364"/>
              <a:gd name="T11" fmla="*/ 2142 h 2143"/>
            </a:gdLst>
            <a:ahLst/>
            <a:cxnLst>
              <a:cxn ang="0">
                <a:pos x="T0" y="T1"/>
              </a:cxn>
              <a:cxn ang="0">
                <a:pos x="T2" y="T3"/>
              </a:cxn>
              <a:cxn ang="0">
                <a:pos x="T4" y="T5"/>
              </a:cxn>
              <a:cxn ang="0">
                <a:pos x="T6" y="T7"/>
              </a:cxn>
              <a:cxn ang="0">
                <a:pos x="T8" y="T9"/>
              </a:cxn>
              <a:cxn ang="0">
                <a:pos x="T10" y="T11"/>
              </a:cxn>
            </a:cxnLst>
            <a:rect l="0" t="0" r="r" b="b"/>
            <a:pathLst>
              <a:path w="5364" h="2143">
                <a:moveTo>
                  <a:pt x="4955" y="2142"/>
                </a:moveTo>
                <a:lnTo>
                  <a:pt x="0" y="2142"/>
                </a:lnTo>
                <a:lnTo>
                  <a:pt x="0" y="0"/>
                </a:lnTo>
                <a:lnTo>
                  <a:pt x="4955" y="0"/>
                </a:lnTo>
                <a:lnTo>
                  <a:pt x="5363" y="1031"/>
                </a:lnTo>
                <a:lnTo>
                  <a:pt x="4955" y="2142"/>
                </a:lnTo>
              </a:path>
            </a:pathLst>
          </a:custGeom>
          <a:solidFill>
            <a:srgbClr val="60BA47"/>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98" name="Freeform 249">
            <a:extLst>
              <a:ext uri="{FF2B5EF4-FFF2-40B4-BE49-F238E27FC236}">
                <a16:creationId xmlns:a16="http://schemas.microsoft.com/office/drawing/2014/main" id="{6A35E0F6-8E43-A1A9-F037-688928304EF8}"/>
              </a:ext>
            </a:extLst>
          </p:cNvPr>
          <p:cNvSpPr>
            <a:spLocks noChangeArrowheads="1"/>
          </p:cNvSpPr>
          <p:nvPr/>
        </p:nvSpPr>
        <p:spPr bwMode="auto">
          <a:xfrm>
            <a:off x="5916241" y="3707946"/>
            <a:ext cx="1462323" cy="1353276"/>
          </a:xfrm>
          <a:custGeom>
            <a:avLst/>
            <a:gdLst>
              <a:gd name="T0" fmla="*/ 2705 w 2706"/>
              <a:gd name="T1" fmla="*/ 2652 h 2653"/>
              <a:gd name="T2" fmla="*/ 0 w 2706"/>
              <a:gd name="T3" fmla="*/ 2652 h 2653"/>
              <a:gd name="T4" fmla="*/ 0 w 2706"/>
              <a:gd name="T5" fmla="*/ 0 h 2653"/>
              <a:gd name="T6" fmla="*/ 2705 w 2706"/>
              <a:gd name="T7" fmla="*/ 0 h 2653"/>
              <a:gd name="T8" fmla="*/ 2353 w 2706"/>
              <a:gd name="T9" fmla="*/ 1337 h 2653"/>
              <a:gd name="T10" fmla="*/ 2705 w 2706"/>
              <a:gd name="T11" fmla="*/ 2652 h 2653"/>
            </a:gdLst>
            <a:ahLst/>
            <a:cxnLst>
              <a:cxn ang="0">
                <a:pos x="T0" y="T1"/>
              </a:cxn>
              <a:cxn ang="0">
                <a:pos x="T2" y="T3"/>
              </a:cxn>
              <a:cxn ang="0">
                <a:pos x="T4" y="T5"/>
              </a:cxn>
              <a:cxn ang="0">
                <a:pos x="T6" y="T7"/>
              </a:cxn>
              <a:cxn ang="0">
                <a:pos x="T8" y="T9"/>
              </a:cxn>
              <a:cxn ang="0">
                <a:pos x="T10" y="T11"/>
              </a:cxn>
            </a:cxnLst>
            <a:rect l="0" t="0" r="r" b="b"/>
            <a:pathLst>
              <a:path w="2706" h="2653">
                <a:moveTo>
                  <a:pt x="2705" y="2652"/>
                </a:moveTo>
                <a:lnTo>
                  <a:pt x="0" y="2652"/>
                </a:lnTo>
                <a:lnTo>
                  <a:pt x="0" y="0"/>
                </a:lnTo>
                <a:lnTo>
                  <a:pt x="2705" y="0"/>
                </a:lnTo>
                <a:lnTo>
                  <a:pt x="2353" y="1337"/>
                </a:lnTo>
                <a:lnTo>
                  <a:pt x="2705" y="2652"/>
                </a:lnTo>
              </a:path>
            </a:pathLst>
          </a:custGeom>
          <a:solidFill>
            <a:srgbClr val="09465E"/>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99" name="Freeform 250">
            <a:extLst>
              <a:ext uri="{FF2B5EF4-FFF2-40B4-BE49-F238E27FC236}">
                <a16:creationId xmlns:a16="http://schemas.microsoft.com/office/drawing/2014/main" id="{1604631C-6B22-979B-EBDD-BD0640FAB53B}"/>
              </a:ext>
            </a:extLst>
          </p:cNvPr>
          <p:cNvSpPr>
            <a:spLocks noChangeArrowheads="1"/>
          </p:cNvSpPr>
          <p:nvPr/>
        </p:nvSpPr>
        <p:spPr bwMode="auto">
          <a:xfrm>
            <a:off x="5368305" y="5229092"/>
            <a:ext cx="4802020" cy="1353276"/>
          </a:xfrm>
          <a:custGeom>
            <a:avLst/>
            <a:gdLst>
              <a:gd name="T0" fmla="*/ 4954 w 5362"/>
              <a:gd name="T1" fmla="*/ 2141 h 2142"/>
              <a:gd name="T2" fmla="*/ 0 w 5362"/>
              <a:gd name="T3" fmla="*/ 2141 h 2142"/>
              <a:gd name="T4" fmla="*/ 0 w 5362"/>
              <a:gd name="T5" fmla="*/ 0 h 2142"/>
              <a:gd name="T6" fmla="*/ 4954 w 5362"/>
              <a:gd name="T7" fmla="*/ 0 h 2142"/>
              <a:gd name="T8" fmla="*/ 5361 w 5362"/>
              <a:gd name="T9" fmla="*/ 1030 h 2142"/>
              <a:gd name="T10" fmla="*/ 4954 w 5362"/>
              <a:gd name="T11" fmla="*/ 2141 h 2142"/>
            </a:gdLst>
            <a:ahLst/>
            <a:cxnLst>
              <a:cxn ang="0">
                <a:pos x="T0" y="T1"/>
              </a:cxn>
              <a:cxn ang="0">
                <a:pos x="T2" y="T3"/>
              </a:cxn>
              <a:cxn ang="0">
                <a:pos x="T4" y="T5"/>
              </a:cxn>
              <a:cxn ang="0">
                <a:pos x="T6" y="T7"/>
              </a:cxn>
              <a:cxn ang="0">
                <a:pos x="T8" y="T9"/>
              </a:cxn>
              <a:cxn ang="0">
                <a:pos x="T10" y="T11"/>
              </a:cxn>
            </a:cxnLst>
            <a:rect l="0" t="0" r="r" b="b"/>
            <a:pathLst>
              <a:path w="5362" h="2142">
                <a:moveTo>
                  <a:pt x="4954" y="2141"/>
                </a:moveTo>
                <a:lnTo>
                  <a:pt x="0" y="2141"/>
                </a:lnTo>
                <a:lnTo>
                  <a:pt x="0" y="0"/>
                </a:lnTo>
                <a:lnTo>
                  <a:pt x="4954" y="0"/>
                </a:lnTo>
                <a:lnTo>
                  <a:pt x="5361" y="1030"/>
                </a:lnTo>
                <a:lnTo>
                  <a:pt x="4954" y="2141"/>
                </a:lnTo>
              </a:path>
            </a:pathLst>
          </a:custGeom>
          <a:solidFill>
            <a:srgbClr val="2094D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300" name="Freeform 251">
            <a:extLst>
              <a:ext uri="{FF2B5EF4-FFF2-40B4-BE49-F238E27FC236}">
                <a16:creationId xmlns:a16="http://schemas.microsoft.com/office/drawing/2014/main" id="{C2F44EA0-0AD1-3FBC-1663-605A3D660A02}"/>
              </a:ext>
            </a:extLst>
          </p:cNvPr>
          <p:cNvSpPr>
            <a:spLocks noChangeArrowheads="1"/>
          </p:cNvSpPr>
          <p:nvPr/>
        </p:nvSpPr>
        <p:spPr bwMode="auto">
          <a:xfrm>
            <a:off x="4475193" y="5192068"/>
            <a:ext cx="1459941" cy="1433744"/>
          </a:xfrm>
          <a:custGeom>
            <a:avLst/>
            <a:gdLst>
              <a:gd name="T0" fmla="*/ 2704 w 2705"/>
              <a:gd name="T1" fmla="*/ 2652 h 2653"/>
              <a:gd name="T2" fmla="*/ 0 w 2705"/>
              <a:gd name="T3" fmla="*/ 2652 h 2653"/>
              <a:gd name="T4" fmla="*/ 0 w 2705"/>
              <a:gd name="T5" fmla="*/ 0 h 2653"/>
              <a:gd name="T6" fmla="*/ 2704 w 2705"/>
              <a:gd name="T7" fmla="*/ 0 h 2653"/>
              <a:gd name="T8" fmla="*/ 2354 w 2705"/>
              <a:gd name="T9" fmla="*/ 1338 h 2653"/>
              <a:gd name="T10" fmla="*/ 2704 w 2705"/>
              <a:gd name="T11" fmla="*/ 2652 h 2653"/>
            </a:gdLst>
            <a:ahLst/>
            <a:cxnLst>
              <a:cxn ang="0">
                <a:pos x="T0" y="T1"/>
              </a:cxn>
              <a:cxn ang="0">
                <a:pos x="T2" y="T3"/>
              </a:cxn>
              <a:cxn ang="0">
                <a:pos x="T4" y="T5"/>
              </a:cxn>
              <a:cxn ang="0">
                <a:pos x="T6" y="T7"/>
              </a:cxn>
              <a:cxn ang="0">
                <a:pos x="T8" y="T9"/>
              </a:cxn>
              <a:cxn ang="0">
                <a:pos x="T10" y="T11"/>
              </a:cxn>
            </a:cxnLst>
            <a:rect l="0" t="0" r="r" b="b"/>
            <a:pathLst>
              <a:path w="2705" h="2653">
                <a:moveTo>
                  <a:pt x="2704" y="2652"/>
                </a:moveTo>
                <a:lnTo>
                  <a:pt x="0" y="2652"/>
                </a:lnTo>
                <a:lnTo>
                  <a:pt x="0" y="0"/>
                </a:lnTo>
                <a:lnTo>
                  <a:pt x="2704" y="0"/>
                </a:lnTo>
                <a:lnTo>
                  <a:pt x="2354" y="1338"/>
                </a:lnTo>
                <a:lnTo>
                  <a:pt x="2704" y="2652"/>
                </a:lnTo>
              </a:path>
            </a:pathLst>
          </a:custGeom>
          <a:solidFill>
            <a:srgbClr val="09465E"/>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570" name="CuadroTexto 569">
            <a:extLst>
              <a:ext uri="{FF2B5EF4-FFF2-40B4-BE49-F238E27FC236}">
                <a16:creationId xmlns:a16="http://schemas.microsoft.com/office/drawing/2014/main" id="{6EA86656-731F-84F1-1162-002FF3531294}"/>
              </a:ext>
            </a:extLst>
          </p:cNvPr>
          <p:cNvSpPr txBox="1"/>
          <p:nvPr/>
        </p:nvSpPr>
        <p:spPr>
          <a:xfrm>
            <a:off x="1201949" y="1910213"/>
            <a:ext cx="2481770" cy="116955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500" b="1" i="0" u="none" strike="noStrike" kern="1200" cap="none" spc="0" normalizeH="0" baseline="0" noProof="0">
                <a:ln>
                  <a:noFill/>
                </a:ln>
                <a:solidFill>
                  <a:srgbClr val="FFFFFF"/>
                </a:solidFill>
                <a:effectLst/>
                <a:uLnTx/>
                <a:uFillTx/>
                <a:latin typeface="Lato Heavy" charset="0"/>
                <a:ea typeface="Lato Heavy" charset="0"/>
                <a:cs typeface="Lato Heavy" charset="0"/>
              </a:rPr>
              <a:t>Stendardo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500" b="1" i="0" u="none" strike="noStrike" kern="1200" cap="none" spc="0" normalizeH="0" baseline="0" noProof="0">
                <a:ln>
                  <a:noFill/>
                </a:ln>
                <a:solidFill>
                  <a:srgbClr val="FFFFFF"/>
                </a:solidFill>
                <a:effectLst/>
                <a:uLnTx/>
                <a:uFillTx/>
                <a:latin typeface="Lato Heavy" charset="0"/>
                <a:ea typeface="Lato Heavy" charset="0"/>
                <a:cs typeface="Lato Heavy" charset="0"/>
              </a:rPr>
              <a:t>Infografica</a:t>
            </a:r>
          </a:p>
        </p:txBody>
      </p:sp>
      <p:sp>
        <p:nvSpPr>
          <p:cNvPr id="2" name="Text Placeholder 1">
            <a:extLst>
              <a:ext uri="{FF2B5EF4-FFF2-40B4-BE49-F238E27FC236}">
                <a16:creationId xmlns:a16="http://schemas.microsoft.com/office/drawing/2014/main" id="{F0B50BC8-99EF-D5A1-E500-EEA289958E6B}"/>
              </a:ext>
            </a:extLst>
          </p:cNvPr>
          <p:cNvSpPr>
            <a:spLocks noGrp="1"/>
          </p:cNvSpPr>
          <p:nvPr>
            <p:ph type="body" sz="quarter" idx="16"/>
          </p:nvPr>
        </p:nvSpPr>
        <p:spPr>
          <a:xfrm>
            <a:off x="225911" y="232188"/>
            <a:ext cx="6192991" cy="1029528"/>
          </a:xfrm>
        </p:spPr>
        <p:txBody>
          <a:bodyPr/>
          <a:lstStyle/>
          <a:p>
            <a:pPr>
              <a:lnSpc>
                <a:spcPct val="100000"/>
              </a:lnSpc>
              <a:spcBef>
                <a:spcPts val="0"/>
              </a:spcBef>
              <a:buNone/>
            </a:pPr>
            <a:r>
              <a:rPr lang="en-US" sz="4000" b="1"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Le </a:t>
            </a:r>
            <a:r>
              <a:rPr lang="en-US" sz="4000" b="1"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sfide</a:t>
            </a:r>
            <a:r>
              <a:rPr lang="en-US" sz="4000" b="1"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4000" b="1"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della</a:t>
            </a:r>
            <a:r>
              <a:rPr lang="en-US" sz="4000" b="1"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4000" b="1"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gestione</a:t>
            </a:r>
            <a:r>
              <a:rPr lang="en-US" sz="4000" b="1"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4000" b="1"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delle</a:t>
            </a:r>
            <a:r>
              <a:rPr lang="en-US" sz="4000" b="1"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4000" b="1"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eccedenze</a:t>
            </a:r>
            <a:r>
              <a:rPr lang="en-US" sz="4000" b="1"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4000" b="1"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alimentari</a:t>
            </a:r>
            <a:endParaRPr lang="es-ES" sz="4000" kern="100" dirty="0">
              <a:solidFill>
                <a:srgbClr val="09465E"/>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7" name="CuadroTexto 553">
            <a:extLst>
              <a:ext uri="{FF2B5EF4-FFF2-40B4-BE49-F238E27FC236}">
                <a16:creationId xmlns:a16="http://schemas.microsoft.com/office/drawing/2014/main" id="{A499B149-2C70-623E-8552-1C28895D1425}"/>
              </a:ext>
            </a:extLst>
          </p:cNvPr>
          <p:cNvSpPr txBox="1"/>
          <p:nvPr/>
        </p:nvSpPr>
        <p:spPr>
          <a:xfrm>
            <a:off x="7789122" y="815943"/>
            <a:ext cx="3717077" cy="1323439"/>
          </a:xfrm>
          <a:prstGeom prst="rect">
            <a:avLst/>
          </a:prstGeom>
          <a:noFill/>
        </p:spPr>
        <p:txBody>
          <a:bodyPr wrap="square" rtlCol="0" anchor="ctr">
            <a:spAutoFit/>
          </a:bodyPr>
          <a:lstStyle/>
          <a:p>
            <a:pPr algn="l" rtl="0">
              <a:defRPr/>
            </a:pP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Sistemi</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inadeguati</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per la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raccolta</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lo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stoccaggio</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e la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ridistribuzione</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delle</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eccedenze</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alimentari</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portano</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ad alti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livelli</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di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spreco</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in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particolare</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di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beni</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deperibili</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Calibri" panose="020F0502020204030204" pitchFamily="34" charset="0"/>
                <a:ea typeface="Lato" charset="0"/>
                <a:cs typeface="Calibri" panose="020F0502020204030204" pitchFamily="34" charset="0"/>
              </a:rPr>
              <a:t>.</a:t>
            </a:r>
            <a:endParaRPr kumimoji="0" lang="en-GB" sz="1600" b="0" i="0" u="none" strike="noStrike" kern="1200" cap="none" spc="0" normalizeH="0" baseline="0" noProof="0" dirty="0">
              <a:ln>
                <a:noFill/>
              </a:ln>
              <a:solidFill>
                <a:schemeClr val="bg1"/>
              </a:solidFill>
              <a:effectLst/>
              <a:uLnTx/>
              <a:uFillTx/>
              <a:latin typeface="Calibri" panose="020F0502020204030204" pitchFamily="34" charset="0"/>
              <a:ea typeface="Lato" charset="0"/>
              <a:cs typeface="Calibri" panose="020F0502020204030204" pitchFamily="34" charset="0"/>
            </a:endParaRPr>
          </a:p>
        </p:txBody>
      </p:sp>
      <p:sp>
        <p:nvSpPr>
          <p:cNvPr id="4" name="CuadroTexto 553">
            <a:extLst>
              <a:ext uri="{FF2B5EF4-FFF2-40B4-BE49-F238E27FC236}">
                <a16:creationId xmlns:a16="http://schemas.microsoft.com/office/drawing/2014/main" id="{4563BFBD-59B7-D504-94DF-291B91C48802}"/>
              </a:ext>
            </a:extLst>
          </p:cNvPr>
          <p:cNvSpPr txBox="1"/>
          <p:nvPr/>
        </p:nvSpPr>
        <p:spPr>
          <a:xfrm>
            <a:off x="5803132" y="2370281"/>
            <a:ext cx="4205572" cy="1077218"/>
          </a:xfrm>
          <a:prstGeom prst="rect">
            <a:avLst/>
          </a:prstGeom>
          <a:noFill/>
        </p:spPr>
        <p:txBody>
          <a:bodyPr wrap="square" rtlCol="0" anchor="ctr">
            <a:spAutoFit/>
          </a:bodyPr>
          <a:lstStyle/>
          <a:p>
            <a:pPr lvl="0">
              <a:spcAft>
                <a:spcPts val="800"/>
              </a:spcAft>
              <a:buSzPts val="1000"/>
              <a:tabLst>
                <a:tab pos="457200" algn="l"/>
              </a:tabLst>
            </a:pP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Le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norme</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sulla</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sicurezza</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alimentare</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possono</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limitare</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la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donazione</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e la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ridistribuzione</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delle</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eccedenze</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alimentari</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anche</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se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sono</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ancora</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consumabili</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CuadroTexto 553">
            <a:extLst>
              <a:ext uri="{FF2B5EF4-FFF2-40B4-BE49-F238E27FC236}">
                <a16:creationId xmlns:a16="http://schemas.microsoft.com/office/drawing/2014/main" id="{4BB809F8-5E2A-58CD-83FC-4D3D14AF3AAB}"/>
              </a:ext>
            </a:extLst>
          </p:cNvPr>
          <p:cNvSpPr txBox="1"/>
          <p:nvPr/>
        </p:nvSpPr>
        <p:spPr>
          <a:xfrm>
            <a:off x="7270762" y="3733044"/>
            <a:ext cx="4083553" cy="830997"/>
          </a:xfrm>
          <a:prstGeom prst="rect">
            <a:avLst/>
          </a:prstGeom>
          <a:noFill/>
        </p:spPr>
        <p:txBody>
          <a:bodyPr wrap="square" rtlCol="0" anchor="ctr">
            <a:spAutoFit/>
          </a:bodyPr>
          <a:lstStyle/>
          <a:p>
            <a:pPr lvl="0">
              <a:buSzPts val="1000"/>
              <a:tabLst>
                <a:tab pos="457200" algn="l"/>
              </a:tabLst>
            </a:pP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Le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informazioni</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errate</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sulle</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date di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scadenza</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contribuiscono</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 far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sì</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che</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gli</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alimenti</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vengano</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scartati</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prematuramente</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CuadroTexto 553">
            <a:extLst>
              <a:ext uri="{FF2B5EF4-FFF2-40B4-BE49-F238E27FC236}">
                <a16:creationId xmlns:a16="http://schemas.microsoft.com/office/drawing/2014/main" id="{643E2752-EA1C-B4EA-2B7A-34A60F0514B7}"/>
              </a:ext>
            </a:extLst>
          </p:cNvPr>
          <p:cNvSpPr txBox="1"/>
          <p:nvPr/>
        </p:nvSpPr>
        <p:spPr>
          <a:xfrm>
            <a:off x="5826529" y="5367120"/>
            <a:ext cx="4012796" cy="1077218"/>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Le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eccedenze</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alimentari</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nei</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paesi</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ricchi</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spesso</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coesistono</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con la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scarsità</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di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cibo</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nelle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regioni</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 basso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reddito</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evidenziando</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le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inefficienze</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dei</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sistemi</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alimentari</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globali</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kumimoji="0" lang="en-GB" sz="1600" b="0" i="0" u="none" strike="noStrike" kern="1200" cap="none" spc="0" normalizeH="0" baseline="0" noProof="0" dirty="0">
              <a:ln>
                <a:noFill/>
              </a:ln>
              <a:solidFill>
                <a:schemeClr val="bg1"/>
              </a:solidFill>
              <a:effectLst/>
              <a:uLnTx/>
              <a:uFillTx/>
              <a:latin typeface="Calibri" panose="020F0502020204030204" pitchFamily="34" charset="0"/>
              <a:ea typeface="Lato" charset="0"/>
              <a:cs typeface="Calibri" panose="020F0502020204030204" pitchFamily="34" charset="0"/>
            </a:endParaRPr>
          </a:p>
        </p:txBody>
      </p:sp>
      <p:sp>
        <p:nvSpPr>
          <p:cNvPr id="7" name="CuadroTexto 553">
            <a:extLst>
              <a:ext uri="{FF2B5EF4-FFF2-40B4-BE49-F238E27FC236}">
                <a16:creationId xmlns:a16="http://schemas.microsoft.com/office/drawing/2014/main" id="{8D4D7225-A90E-005B-012E-FD981F28523D}"/>
              </a:ext>
            </a:extLst>
          </p:cNvPr>
          <p:cNvSpPr txBox="1"/>
          <p:nvPr/>
        </p:nvSpPr>
        <p:spPr>
          <a:xfrm>
            <a:off x="6481750" y="1106008"/>
            <a:ext cx="1307373" cy="575157"/>
          </a:xfrm>
          <a:prstGeom prst="rect">
            <a:avLst/>
          </a:prstGeom>
          <a:noFill/>
        </p:spPr>
        <p:txBody>
          <a:bodyPr wrap="square" rtlCol="0" anchor="ctr">
            <a:spAutoFit/>
          </a:bodyPr>
          <a:lstStyle/>
          <a:p>
            <a:pPr>
              <a:lnSpc>
                <a:spcPct val="115000"/>
              </a:lnSpc>
              <a:spcAft>
                <a:spcPts val="800"/>
              </a:spcAft>
              <a:buNone/>
            </a:pPr>
            <a:r>
              <a:rPr lang="en-US" sz="1400" b="1"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Mancanza</a:t>
            </a:r>
            <a:r>
              <a:rPr lang="en-US" sz="14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di </a:t>
            </a:r>
            <a:r>
              <a:rPr lang="en-US" sz="1400" b="1"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infrastrutture</a:t>
            </a:r>
            <a:endParaRPr lang="es-ES" sz="1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1" name="CuadroTexto 553">
            <a:extLst>
              <a:ext uri="{FF2B5EF4-FFF2-40B4-BE49-F238E27FC236}">
                <a16:creationId xmlns:a16="http://schemas.microsoft.com/office/drawing/2014/main" id="{0ACBE7D7-70A5-B1C1-BA5C-A0DC80AF9028}"/>
              </a:ext>
            </a:extLst>
          </p:cNvPr>
          <p:cNvSpPr txBox="1"/>
          <p:nvPr/>
        </p:nvSpPr>
        <p:spPr>
          <a:xfrm>
            <a:off x="4475390" y="2598671"/>
            <a:ext cx="1261620" cy="609590"/>
          </a:xfrm>
          <a:prstGeom prst="rect">
            <a:avLst/>
          </a:prstGeom>
          <a:noFill/>
        </p:spPr>
        <p:txBody>
          <a:bodyPr wrap="square" rtlCol="0" anchor="ctr">
            <a:spAutoFit/>
          </a:bodyPr>
          <a:lstStyle/>
          <a:p>
            <a:pPr>
              <a:lnSpc>
                <a:spcPct val="115000"/>
              </a:lnSpc>
              <a:spcAft>
                <a:spcPts val="800"/>
              </a:spcAft>
              <a:buNone/>
            </a:pPr>
            <a:r>
              <a:rPr lang="es-ES" sz="1500" b="1" kern="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Ostacoli normativi</a:t>
            </a:r>
            <a:endParaRPr lang="es-ES" sz="15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2" name="CuadroTexto 553">
            <a:extLst>
              <a:ext uri="{FF2B5EF4-FFF2-40B4-BE49-F238E27FC236}">
                <a16:creationId xmlns:a16="http://schemas.microsoft.com/office/drawing/2014/main" id="{9320A3E2-76FA-5158-CB23-97D52F8A030D}"/>
              </a:ext>
            </a:extLst>
          </p:cNvPr>
          <p:cNvSpPr txBox="1"/>
          <p:nvPr/>
        </p:nvSpPr>
        <p:spPr>
          <a:xfrm>
            <a:off x="4492479" y="5594404"/>
            <a:ext cx="1334049" cy="575157"/>
          </a:xfrm>
          <a:prstGeom prst="rect">
            <a:avLst/>
          </a:prstGeom>
          <a:noFill/>
        </p:spPr>
        <p:txBody>
          <a:bodyPr wrap="square" rtlCol="0" anchor="ctr">
            <a:spAutoFit/>
          </a:bodyPr>
          <a:lstStyle/>
          <a:p>
            <a:pPr>
              <a:lnSpc>
                <a:spcPct val="115000"/>
              </a:lnSpc>
              <a:spcAft>
                <a:spcPts val="800"/>
              </a:spcAft>
              <a:buNone/>
            </a:pPr>
            <a:r>
              <a:rPr lang="es-ES" sz="14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Disuguaglianze globali</a:t>
            </a:r>
            <a:endParaRPr lang="es-ES" sz="1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3" name="CuadroTexto 553">
            <a:extLst>
              <a:ext uri="{FF2B5EF4-FFF2-40B4-BE49-F238E27FC236}">
                <a16:creationId xmlns:a16="http://schemas.microsoft.com/office/drawing/2014/main" id="{0293DA05-60B3-0E9C-9F49-8324042D23FE}"/>
              </a:ext>
            </a:extLst>
          </p:cNvPr>
          <p:cNvSpPr txBox="1"/>
          <p:nvPr/>
        </p:nvSpPr>
        <p:spPr>
          <a:xfrm>
            <a:off x="5916241" y="3923710"/>
            <a:ext cx="1423742" cy="822918"/>
          </a:xfrm>
          <a:prstGeom prst="rect">
            <a:avLst/>
          </a:prstGeom>
          <a:noFill/>
        </p:spPr>
        <p:txBody>
          <a:bodyPr wrap="square" rtlCol="0" anchor="ctr">
            <a:spAutoFit/>
          </a:bodyPr>
          <a:lstStyle/>
          <a:p>
            <a:pPr>
              <a:lnSpc>
                <a:spcPct val="115000"/>
              </a:lnSpc>
              <a:spcAft>
                <a:spcPts val="800"/>
              </a:spcAft>
              <a:buNone/>
            </a:pPr>
            <a:r>
              <a:rPr lang="es-ES" sz="14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Comportamento del consumatore</a:t>
            </a:r>
            <a:endParaRPr lang="es-ES" sz="1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CuadroTexto 10">
            <a:extLst>
              <a:ext uri="{FF2B5EF4-FFF2-40B4-BE49-F238E27FC236}">
                <a16:creationId xmlns:a16="http://schemas.microsoft.com/office/drawing/2014/main" id="{C1A46E3F-34ED-22B1-15B0-ED421106F1CB}"/>
              </a:ext>
            </a:extLst>
          </p:cNvPr>
          <p:cNvSpPr txBox="1"/>
          <p:nvPr/>
        </p:nvSpPr>
        <p:spPr>
          <a:xfrm>
            <a:off x="7270373" y="4490426"/>
            <a:ext cx="4192133" cy="738664"/>
          </a:xfrm>
          <a:prstGeom prst="rect">
            <a:avLst/>
          </a:prstGeom>
          <a:noFill/>
        </p:spPr>
        <p:txBody>
          <a:bodyPr wrap="square" rtlCol="0">
            <a:spAutoFit/>
          </a:bodyPr>
          <a:lstStyle/>
          <a:p>
            <a:r>
              <a:rPr lang="en-US" sz="14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Le </a:t>
            </a:r>
            <a:r>
              <a:rPr lang="en-US" sz="14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abitudini</a:t>
            </a:r>
            <a:r>
              <a:rPr lang="en-US" sz="14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di </a:t>
            </a:r>
            <a:r>
              <a:rPr lang="en-US" sz="14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acquisto</a:t>
            </a:r>
            <a:r>
              <a:rPr lang="en-US" sz="14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4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eccessivo</a:t>
            </a:r>
            <a:r>
              <a:rPr lang="en-US" sz="14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4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aggravano</a:t>
            </a:r>
            <a:r>
              <a:rPr lang="en-US" sz="14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4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gli</a:t>
            </a:r>
            <a:r>
              <a:rPr lang="en-US" sz="14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4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sprechi</a:t>
            </a:r>
            <a:r>
              <a:rPr lang="en-US" sz="14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4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alimentari</a:t>
            </a:r>
            <a:r>
              <a:rPr lang="en-US" sz="14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4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delle</a:t>
            </a:r>
            <a:r>
              <a:rPr lang="en-US" sz="14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4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famiglie</a:t>
            </a:r>
            <a:r>
              <a:rPr lang="en-US" sz="14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S" sz="1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endParaRPr lang="es-ES" sz="1400" dirty="0"/>
          </a:p>
        </p:txBody>
      </p:sp>
      <p:sp>
        <p:nvSpPr>
          <p:cNvPr id="13" name="Marcador de texto 12">
            <a:extLst>
              <a:ext uri="{FF2B5EF4-FFF2-40B4-BE49-F238E27FC236}">
                <a16:creationId xmlns:a16="http://schemas.microsoft.com/office/drawing/2014/main" id="{B35EAA8E-26E9-C92A-CA17-356D831158A8}"/>
              </a:ext>
            </a:extLst>
          </p:cNvPr>
          <p:cNvSpPr>
            <a:spLocks noGrp="1"/>
          </p:cNvSpPr>
          <p:nvPr>
            <p:ph type="body" sz="quarter" idx="18"/>
          </p:nvPr>
        </p:nvSpPr>
        <p:spPr>
          <a:xfrm>
            <a:off x="225911" y="1680707"/>
            <a:ext cx="4439155" cy="4451830"/>
          </a:xfrm>
        </p:spPr>
        <p:txBody>
          <a:bodyPr/>
          <a:lstStyle/>
          <a:p>
            <a:pPr marL="0" indent="0">
              <a:lnSpc>
                <a:spcPct val="100000"/>
              </a:lnSpc>
              <a:spcBef>
                <a:spcPts val="0"/>
              </a:spcBef>
            </a:pPr>
            <a:r>
              <a:rPr lang="en-US">
                <a:solidFill>
                  <a:srgbClr val="09465E"/>
                </a:solidFill>
              </a:rPr>
              <a:t>La gestione delle eccedenze alimentari presenta un insieme unico di sfide che abbracciano </a:t>
            </a:r>
            <a:r>
              <a:rPr lang="en-US" b="1">
                <a:solidFill>
                  <a:srgbClr val="09465E"/>
                </a:solidFill>
              </a:rPr>
              <a:t>dimensioni logistiche, economiche, normative e </a:t>
            </a:r>
            <a:r>
              <a:rPr lang="en-US" b="1" err="1">
                <a:solidFill>
                  <a:srgbClr val="09465E"/>
                </a:solidFill>
              </a:rPr>
              <a:t>comportamentali</a:t>
            </a:r>
            <a:r>
              <a:rPr lang="en-US">
                <a:solidFill>
                  <a:srgbClr val="09465E"/>
                </a:solidFill>
              </a:rPr>
              <a:t>. Sebbene le eccedenze alimentari abbiano un potenziale significativo per ridurre l'insicurezza alimentare e l'impatto ambientale, una gestione efficace richiede un'azione coordinata lungo tutta la catena di approvvigionamento. </a:t>
            </a:r>
            <a:endParaRPr lang="es-ES">
              <a:solidFill>
                <a:srgbClr val="09465E"/>
              </a:solidFill>
            </a:endParaRPr>
          </a:p>
        </p:txBody>
      </p:sp>
    </p:spTree>
    <p:extLst>
      <p:ext uri="{BB962C8B-B14F-4D97-AF65-F5344CB8AC3E}">
        <p14:creationId xmlns:p14="http://schemas.microsoft.com/office/powerpoint/2010/main" val="38008542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C7713-B326-10B1-3E64-7CF1E4675C7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39419DB-37C3-D942-0F73-0E63FFB10223}"/>
              </a:ext>
            </a:extLst>
          </p:cNvPr>
          <p:cNvSpPr>
            <a:spLocks noGrp="1"/>
          </p:cNvSpPr>
          <p:nvPr>
            <p:ph type="body" sz="quarter" idx="16"/>
          </p:nvPr>
        </p:nvSpPr>
        <p:spPr>
          <a:xfrm>
            <a:off x="4011827" y="290936"/>
            <a:ext cx="7259868" cy="1008915"/>
          </a:xfrm>
          <a:prstGeom prst="rect">
            <a:avLst/>
          </a:prstGeom>
        </p:spPr>
        <p:txBody>
          <a:bodyPr/>
          <a:lstStyle/>
          <a:p>
            <a:pPr>
              <a:lnSpc>
                <a:spcPct val="115000"/>
              </a:lnSpc>
              <a:spcAft>
                <a:spcPts val="800"/>
              </a:spcAft>
              <a:buNone/>
            </a:pPr>
            <a:r>
              <a:rPr lang="en-US" sz="3600" b="1" kern="0">
                <a:effectLst/>
                <a:latin typeface="Calibri" panose="020F0502020204030204" pitchFamily="34" charset="0"/>
                <a:ea typeface="Times New Roman" panose="02020603050405020304" pitchFamily="18" charset="0"/>
                <a:cs typeface="Times New Roman" panose="02020603050405020304" pitchFamily="18" charset="0"/>
              </a:rPr>
              <a:t>Affrontare le sfide</a:t>
            </a:r>
            <a:endParaRPr lang="es-ES" sz="36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Freeform 173">
            <a:extLst>
              <a:ext uri="{FF2B5EF4-FFF2-40B4-BE49-F238E27FC236}">
                <a16:creationId xmlns:a16="http://schemas.microsoft.com/office/drawing/2014/main" id="{2C198C75-A833-284C-CF31-8C9072CD0DF7}"/>
              </a:ext>
            </a:extLst>
          </p:cNvPr>
          <p:cNvSpPr>
            <a:spLocks noChangeArrowheads="1"/>
          </p:cNvSpPr>
          <p:nvPr/>
        </p:nvSpPr>
        <p:spPr bwMode="auto">
          <a:xfrm>
            <a:off x="779984" y="3119941"/>
            <a:ext cx="4641955" cy="3110974"/>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2094D2"/>
          </a:solidFill>
          <a:ln>
            <a:noFill/>
          </a:ln>
          <a:effectLst/>
        </p:spPr>
        <p:txBody>
          <a:bodyPr wrap="none" anchor="ctr"/>
          <a:lstStyle/>
          <a:p>
            <a:endParaRPr lang="en-GB" sz="900" noProof="0"/>
          </a:p>
        </p:txBody>
      </p:sp>
      <p:sp>
        <p:nvSpPr>
          <p:cNvPr id="5" name="Freeform 174">
            <a:extLst>
              <a:ext uri="{FF2B5EF4-FFF2-40B4-BE49-F238E27FC236}">
                <a16:creationId xmlns:a16="http://schemas.microsoft.com/office/drawing/2014/main" id="{E7819362-9A7C-5989-529A-C973B2D140D6}"/>
              </a:ext>
            </a:extLst>
          </p:cNvPr>
          <p:cNvSpPr>
            <a:spLocks noChangeArrowheads="1"/>
          </p:cNvSpPr>
          <p:nvPr/>
        </p:nvSpPr>
        <p:spPr bwMode="auto">
          <a:xfrm>
            <a:off x="888419" y="2511439"/>
            <a:ext cx="4428982" cy="721803"/>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0 w 4691"/>
              <a:gd name="T11" fmla="*/ 604 h 1209"/>
              <a:gd name="T12" fmla="*/ 604 w 4691"/>
              <a:gd name="T13" fmla="*/ 0 h 1209"/>
              <a:gd name="T14" fmla="*/ 4086 w 4691"/>
              <a:gd name="T15" fmla="*/ 0 h 1209"/>
              <a:gd name="T16" fmla="*/ 4086 w 4691"/>
              <a:gd name="T17" fmla="*/ 0 h 1209"/>
              <a:gd name="T18" fmla="*/ 4690 w 4691"/>
              <a:gd name="T19" fmla="*/ 604 h 1209"/>
              <a:gd name="T20" fmla="*/ 4690 w 4691"/>
              <a:gd name="T21" fmla="*/ 604 h 1209"/>
              <a:gd name="T22" fmla="*/ 4690 w 4691"/>
              <a:gd name="T23" fmla="*/ 604 h 1209"/>
              <a:gd name="T24" fmla="*/ 4086 w 4691"/>
              <a:gd name="T25"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1" h="1209">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F47833"/>
          </a:solidFill>
          <a:ln>
            <a:noFill/>
          </a:ln>
          <a:effectLst/>
        </p:spPr>
        <p:txBody>
          <a:bodyPr wrap="none" anchor="ctr"/>
          <a:lstStyle/>
          <a:p>
            <a:endParaRPr lang="en-GB" sz="900" noProof="0"/>
          </a:p>
        </p:txBody>
      </p:sp>
      <p:sp>
        <p:nvSpPr>
          <p:cNvPr id="6" name="Freeform 176">
            <a:extLst>
              <a:ext uri="{FF2B5EF4-FFF2-40B4-BE49-F238E27FC236}">
                <a16:creationId xmlns:a16="http://schemas.microsoft.com/office/drawing/2014/main" id="{9007E769-A900-3652-29BF-2EF8DE41A8F5}"/>
              </a:ext>
            </a:extLst>
          </p:cNvPr>
          <p:cNvSpPr>
            <a:spLocks noChangeArrowheads="1"/>
          </p:cNvSpPr>
          <p:nvPr/>
        </p:nvSpPr>
        <p:spPr bwMode="auto">
          <a:xfrm>
            <a:off x="5769600" y="3144817"/>
            <a:ext cx="5312529" cy="3110974"/>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DF2D64"/>
          </a:solidFill>
          <a:ln>
            <a:noFill/>
          </a:ln>
          <a:effectLst/>
        </p:spPr>
        <p:txBody>
          <a:bodyPr wrap="none" anchor="ctr"/>
          <a:lstStyle/>
          <a:p>
            <a:endParaRPr lang="en-GB" sz="900" noProof="0"/>
          </a:p>
        </p:txBody>
      </p:sp>
      <p:sp>
        <p:nvSpPr>
          <p:cNvPr id="7" name="Freeform 177">
            <a:extLst>
              <a:ext uri="{FF2B5EF4-FFF2-40B4-BE49-F238E27FC236}">
                <a16:creationId xmlns:a16="http://schemas.microsoft.com/office/drawing/2014/main" id="{8D7D610B-3A9E-0F71-9B07-5D3026F4BCF1}"/>
              </a:ext>
            </a:extLst>
          </p:cNvPr>
          <p:cNvSpPr>
            <a:spLocks noChangeArrowheads="1"/>
          </p:cNvSpPr>
          <p:nvPr/>
        </p:nvSpPr>
        <p:spPr bwMode="auto">
          <a:xfrm>
            <a:off x="6089021" y="2485725"/>
            <a:ext cx="4182344" cy="747517"/>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GB" sz="900" noProof="0">
              <a:solidFill>
                <a:schemeClr val="bg1"/>
              </a:solidFill>
            </a:endParaRPr>
          </a:p>
        </p:txBody>
      </p:sp>
      <p:sp>
        <p:nvSpPr>
          <p:cNvPr id="8" name="CuadroTexto 598">
            <a:extLst>
              <a:ext uri="{FF2B5EF4-FFF2-40B4-BE49-F238E27FC236}">
                <a16:creationId xmlns:a16="http://schemas.microsoft.com/office/drawing/2014/main" id="{0B0330DE-AF54-C247-1798-2C9EA540A351}"/>
              </a:ext>
            </a:extLst>
          </p:cNvPr>
          <p:cNvSpPr txBox="1"/>
          <p:nvPr/>
        </p:nvSpPr>
        <p:spPr>
          <a:xfrm>
            <a:off x="6493363" y="2496874"/>
            <a:ext cx="3704546" cy="495200"/>
          </a:xfrm>
          <a:prstGeom prst="rect">
            <a:avLst/>
          </a:prstGeom>
          <a:noFill/>
        </p:spPr>
        <p:txBody>
          <a:bodyPr wrap="square" rtlCol="0">
            <a:spAutoFit/>
          </a:bodyPr>
          <a:lstStyle/>
          <a:p>
            <a:pPr>
              <a:lnSpc>
                <a:spcPct val="115000"/>
              </a:lnSpc>
              <a:spcAft>
                <a:spcPts val="800"/>
              </a:spcAft>
              <a:buNone/>
            </a:pPr>
            <a:r>
              <a:rPr lang="es-ES" sz="2400" b="1" kern="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Tecnologia </a:t>
            </a:r>
            <a:r>
              <a:rPr lang="es-ES" sz="2400" b="1" ker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 </a:t>
            </a:r>
            <a:r>
              <a:rPr lang="es-ES" sz="2400" b="1" kern="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innovazione</a:t>
            </a:r>
            <a:endParaRPr lang="es-ES" sz="24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CuadroTexto 599">
            <a:extLst>
              <a:ext uri="{FF2B5EF4-FFF2-40B4-BE49-F238E27FC236}">
                <a16:creationId xmlns:a16="http://schemas.microsoft.com/office/drawing/2014/main" id="{13D08E20-B4B6-6CED-A909-DEA07FCCE785}"/>
              </a:ext>
            </a:extLst>
          </p:cNvPr>
          <p:cNvSpPr txBox="1"/>
          <p:nvPr/>
        </p:nvSpPr>
        <p:spPr>
          <a:xfrm>
            <a:off x="1357987" y="2624740"/>
            <a:ext cx="3420947" cy="495200"/>
          </a:xfrm>
          <a:prstGeom prst="rect">
            <a:avLst/>
          </a:prstGeom>
          <a:noFill/>
        </p:spPr>
        <p:txBody>
          <a:bodyPr wrap="square" rtlCol="0">
            <a:spAutoFit/>
          </a:bodyPr>
          <a:lstStyle/>
          <a:p>
            <a:pPr>
              <a:lnSpc>
                <a:spcPct val="115000"/>
              </a:lnSpc>
              <a:spcAft>
                <a:spcPts val="800"/>
              </a:spcAft>
              <a:buNone/>
            </a:pPr>
            <a:r>
              <a:rPr lang="en-US" sz="2400" b="1"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Politiche</a:t>
            </a:r>
            <a:r>
              <a:rPr lang="en-US" sz="24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e </a:t>
            </a:r>
            <a:r>
              <a:rPr lang="en-US" sz="2400" b="1"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legislazione</a:t>
            </a:r>
            <a:endParaRPr lang="es-ES"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Rectángulo 602">
            <a:extLst>
              <a:ext uri="{FF2B5EF4-FFF2-40B4-BE49-F238E27FC236}">
                <a16:creationId xmlns:a16="http://schemas.microsoft.com/office/drawing/2014/main" id="{77D5D020-7B1D-8F4B-80C4-CE5CD20F2EA5}"/>
              </a:ext>
            </a:extLst>
          </p:cNvPr>
          <p:cNvSpPr/>
          <p:nvPr/>
        </p:nvSpPr>
        <p:spPr>
          <a:xfrm>
            <a:off x="5901625" y="3299920"/>
            <a:ext cx="5180504" cy="2800767"/>
          </a:xfrm>
          <a:prstGeom prst="rect">
            <a:avLst/>
          </a:prstGeom>
        </p:spPr>
        <p:txBody>
          <a:bodyPr wrap="square">
            <a:spAutoFit/>
          </a:bodyPr>
          <a:lstStyle/>
          <a:p>
            <a:pPr marL="108000" lvl="0" indent="108000">
              <a:buSzPts val="1000"/>
              <a:buFont typeface="Symbol" panose="05050102010706020507" pitchFamily="18" charset="2"/>
              <a:buChar char=""/>
              <a:tabLst>
                <a:tab pos="457200" algn="l"/>
              </a:tabLst>
            </a:pPr>
            <a:r>
              <a:rPr lang="es-ES" sz="16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AI e </a:t>
            </a:r>
            <a:r>
              <a:rPr lang="es-ES" sz="1600" b="1"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IoT</a:t>
            </a:r>
            <a:r>
              <a:rPr lang="es-E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S" sz="1600" kern="100" dirty="0">
              <a:solidFill>
                <a:schemeClr val="bg1"/>
              </a:solidFill>
              <a:latin typeface="Aptos" panose="020B0004020202020204" pitchFamily="34" charset="0"/>
              <a:ea typeface="Times New Roman" panose="02020603050405020304" pitchFamily="18" charset="0"/>
              <a:cs typeface="Times New Roman" panose="02020603050405020304" pitchFamily="18" charset="0"/>
            </a:endParaRPr>
          </a:p>
          <a:p>
            <a:pPr marL="108000" lvl="0">
              <a:buSzPts val="1000"/>
              <a:tabLst>
                <a:tab pos="457200" algn="l"/>
              </a:tabLst>
            </a:pP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Strumenti</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come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l'intelligenza</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artificiale</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possono</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prevedere</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le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eccedenze</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di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produzione</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alimentare</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aiutando</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fornitori</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regolare</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la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produzione</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e a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prevenire</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gli</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sprechi</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S" sz="1600" kern="100" dirty="0">
              <a:solidFill>
                <a:schemeClr val="bg1"/>
              </a:solidFill>
              <a:latin typeface="Aptos" panose="020B0004020202020204" pitchFamily="34" charset="0"/>
              <a:ea typeface="Times New Roman" panose="02020603050405020304" pitchFamily="18" charset="0"/>
              <a:cs typeface="Times New Roman" panose="02020603050405020304" pitchFamily="18" charset="0"/>
            </a:endParaRPr>
          </a:p>
          <a:p>
            <a:pPr marL="108000" lvl="0">
              <a:buSzPts val="1000"/>
              <a:tabLst>
                <a:tab pos="457200" algn="l"/>
              </a:tabLst>
            </a:pP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dispositivi</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Internet of Things (IoT)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monitorano</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la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freschezza</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degli</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alimenti</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nelle</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strutture</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di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stoccaggio</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prolungandone</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la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durata</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108000" lvl="0" indent="108000">
              <a:buSzPts val="1000"/>
              <a:buFont typeface="Symbol" panose="05050102010706020507" pitchFamily="18" charset="2"/>
              <a:buChar char=""/>
              <a:tabLst>
                <a:tab pos="457200" algn="l"/>
              </a:tabLst>
            </a:pPr>
            <a:r>
              <a:rPr lang="es-ES" sz="1600" b="1"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Applicazioni</a:t>
            </a:r>
            <a:r>
              <a:rPr lang="es-ES" sz="16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per la </a:t>
            </a:r>
            <a:r>
              <a:rPr lang="es-ES" sz="1600" b="1"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condivisione</a:t>
            </a:r>
            <a:r>
              <a:rPr lang="es-ES" sz="16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del cibo</a:t>
            </a:r>
            <a:r>
              <a:rPr lang="es-E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S" sz="1600" kern="100" dirty="0">
              <a:solidFill>
                <a:schemeClr val="bg1"/>
              </a:solidFill>
              <a:latin typeface="Aptos" panose="020B0004020202020204" pitchFamily="34" charset="0"/>
              <a:ea typeface="Times New Roman" panose="02020603050405020304" pitchFamily="18" charset="0"/>
              <a:cs typeface="Times New Roman" panose="02020603050405020304" pitchFamily="18" charset="0"/>
            </a:endParaRPr>
          </a:p>
          <a:p>
            <a:pPr marL="108000" lvl="0">
              <a:buSzPts val="1000"/>
              <a:tabLst>
                <a:tab pos="457200" algn="l"/>
              </a:tabLst>
            </a:pP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Piattaforme</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come Too Good To Go e Olio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mettono</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in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contatto</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consumatori</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con le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eccedenze</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alimentari</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delle</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aziende</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Rectángulo 602">
            <a:extLst>
              <a:ext uri="{FF2B5EF4-FFF2-40B4-BE49-F238E27FC236}">
                <a16:creationId xmlns:a16="http://schemas.microsoft.com/office/drawing/2014/main" id="{5ADA07E0-BBDC-D196-DC96-80DDD7CDADF3}"/>
              </a:ext>
            </a:extLst>
          </p:cNvPr>
          <p:cNvSpPr/>
          <p:nvPr/>
        </p:nvSpPr>
        <p:spPr>
          <a:xfrm>
            <a:off x="888419" y="3346543"/>
            <a:ext cx="4429412" cy="2046714"/>
          </a:xfrm>
          <a:prstGeom prst="rect">
            <a:avLst/>
          </a:prstGeom>
        </p:spPr>
        <p:txBody>
          <a:bodyPr wrap="square">
            <a:spAutoFit/>
          </a:bodyPr>
          <a:lstStyle/>
          <a:p>
            <a:pPr marL="108000" lvl="0" indent="-342900">
              <a:spcAft>
                <a:spcPts val="600"/>
              </a:spcAft>
              <a:buSzPts val="1000"/>
              <a:buFont typeface="Symbol" panose="05050102010706020507" pitchFamily="18" charset="2"/>
              <a:buChar char=""/>
              <a:tabLst>
                <a:tab pos="457200" algn="l"/>
              </a:tabLst>
            </a:pPr>
            <a:r>
              <a:rPr lang="es-ES" sz="1600" b="1"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Incentivi</a:t>
            </a:r>
            <a:r>
              <a:rPr lang="es-ES" sz="16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per le </a:t>
            </a:r>
            <a:r>
              <a:rPr lang="es-ES" sz="1600" b="1"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donazioni</a:t>
            </a:r>
            <a:r>
              <a:rPr lang="es-ES" sz="16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di cibo</a:t>
            </a:r>
            <a:r>
              <a:rPr lang="es-E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108000" lvl="1">
              <a:spcAft>
                <a:spcPts val="600"/>
              </a:spcAft>
              <a:buSzPts val="1000"/>
              <a:tabLst>
                <a:tab pos="914400" algn="l"/>
              </a:tabLst>
            </a:pPr>
            <a:r>
              <a:rPr lang="en-US" sz="1600" kern="0" dirty="0" err="1">
                <a:solidFill>
                  <a:schemeClr val="bg1"/>
                </a:solidFill>
                <a:effectLst/>
                <a:latin typeface="+mn-lt"/>
                <a:ea typeface="Times New Roman" panose="02020603050405020304" pitchFamily="18" charset="0"/>
                <a:cs typeface="Times New Roman" panose="02020603050405020304" pitchFamily="18" charset="0"/>
              </a:rPr>
              <a:t>Incoraggiare</a:t>
            </a:r>
            <a:r>
              <a:rPr lang="en-US" sz="1600" kern="0" dirty="0">
                <a:solidFill>
                  <a:schemeClr val="bg1"/>
                </a:solidFill>
                <a:effectLst/>
                <a:latin typeface="+mn-lt"/>
                <a:ea typeface="Times New Roman" panose="02020603050405020304" pitchFamily="18" charset="0"/>
                <a:cs typeface="Times New Roman" panose="02020603050405020304" pitchFamily="18" charset="0"/>
              </a:rPr>
              <a:t> le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aziende</a:t>
            </a:r>
            <a:r>
              <a:rPr lang="en-US" sz="1600" kern="0" dirty="0">
                <a:solidFill>
                  <a:schemeClr val="bg1"/>
                </a:solidFill>
                <a:effectLst/>
                <a:latin typeface="+mn-lt"/>
                <a:ea typeface="Times New Roman" panose="02020603050405020304" pitchFamily="18" charset="0"/>
                <a:cs typeface="Times New Roman" panose="02020603050405020304" pitchFamily="18" charset="0"/>
              </a:rPr>
              <a:t> a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donare</a:t>
            </a:r>
            <a:r>
              <a:rPr lang="en-US" sz="1600" kern="0" dirty="0">
                <a:solidFill>
                  <a:schemeClr val="bg1"/>
                </a:solidFill>
                <a:effectLst/>
                <a:latin typeface="+mn-lt"/>
                <a:ea typeface="Times New Roman" panose="02020603050405020304" pitchFamily="18" charset="0"/>
                <a:cs typeface="Times New Roman" panose="02020603050405020304" pitchFamily="18" charset="0"/>
              </a:rPr>
              <a:t> le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eccedenze</a:t>
            </a:r>
            <a:r>
              <a:rPr lang="en-US" sz="1600" kern="0" dirty="0">
                <a:solidFill>
                  <a:schemeClr val="bg1"/>
                </a:solidFill>
                <a:effectLst/>
                <a:latin typeface="+mn-lt"/>
                <a:ea typeface="Times New Roman" panose="02020603050405020304" pitchFamily="18" charset="0"/>
                <a:cs typeface="Times New Roman" panose="02020603050405020304" pitchFamily="18" charset="0"/>
              </a:rPr>
              <a:t>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alimentari</a:t>
            </a:r>
            <a:r>
              <a:rPr lang="en-US" sz="1600" kern="0" dirty="0">
                <a:solidFill>
                  <a:schemeClr val="bg1"/>
                </a:solidFill>
                <a:effectLst/>
                <a:latin typeface="+mn-lt"/>
                <a:ea typeface="Times New Roman" panose="02020603050405020304" pitchFamily="18" charset="0"/>
                <a:cs typeface="Times New Roman" panose="02020603050405020304" pitchFamily="18" charset="0"/>
              </a:rPr>
              <a:t>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attraverso</a:t>
            </a:r>
            <a:r>
              <a:rPr lang="en-US" sz="1600" kern="0" dirty="0">
                <a:solidFill>
                  <a:schemeClr val="bg1"/>
                </a:solidFill>
                <a:effectLst/>
                <a:latin typeface="+mn-lt"/>
                <a:ea typeface="Times New Roman" panose="02020603050405020304" pitchFamily="18" charset="0"/>
                <a:cs typeface="Times New Roman" panose="02020603050405020304" pitchFamily="18" charset="0"/>
              </a:rPr>
              <a:t>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agevolazioni</a:t>
            </a:r>
            <a:r>
              <a:rPr lang="en-US" sz="1600" kern="0" dirty="0">
                <a:solidFill>
                  <a:schemeClr val="bg1"/>
                </a:solidFill>
                <a:effectLst/>
                <a:latin typeface="+mn-lt"/>
                <a:ea typeface="Times New Roman" panose="02020603050405020304" pitchFamily="18" charset="0"/>
                <a:cs typeface="Times New Roman" panose="02020603050405020304" pitchFamily="18" charset="0"/>
              </a:rPr>
              <a:t>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fiscali</a:t>
            </a:r>
            <a:r>
              <a:rPr lang="en-US" sz="1600" kern="0" dirty="0">
                <a:solidFill>
                  <a:schemeClr val="bg1"/>
                </a:solidFill>
                <a:effectLst/>
                <a:latin typeface="+mn-lt"/>
                <a:ea typeface="Times New Roman" panose="02020603050405020304" pitchFamily="18" charset="0"/>
                <a:cs typeface="Times New Roman" panose="02020603050405020304" pitchFamily="18" charset="0"/>
              </a:rPr>
              <a:t> o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tariffe</a:t>
            </a:r>
            <a:r>
              <a:rPr lang="en-US" sz="1600" kern="0" dirty="0">
                <a:solidFill>
                  <a:schemeClr val="bg1"/>
                </a:solidFill>
                <a:effectLst/>
                <a:latin typeface="+mn-lt"/>
                <a:ea typeface="Times New Roman" panose="02020603050405020304" pitchFamily="18" charset="0"/>
                <a:cs typeface="Times New Roman" panose="02020603050405020304" pitchFamily="18" charset="0"/>
              </a:rPr>
              <a:t> di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smaltimento</a:t>
            </a:r>
            <a:r>
              <a:rPr lang="en-US" sz="1600" kern="0" dirty="0">
                <a:solidFill>
                  <a:schemeClr val="bg1"/>
                </a:solidFill>
                <a:effectLst/>
                <a:latin typeface="+mn-lt"/>
                <a:ea typeface="Times New Roman" panose="02020603050405020304" pitchFamily="18" charset="0"/>
                <a:cs typeface="Times New Roman" panose="02020603050405020304" pitchFamily="18" charset="0"/>
              </a:rPr>
              <a:t>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ridotte</a:t>
            </a:r>
            <a:r>
              <a:rPr lang="en-US" sz="1600" kern="0" dirty="0">
                <a:solidFill>
                  <a:schemeClr val="bg1"/>
                </a:solidFill>
                <a:effectLst/>
                <a:latin typeface="+mn-lt"/>
                <a:ea typeface="Times New Roman" panose="02020603050405020304" pitchFamily="18" charset="0"/>
                <a:cs typeface="Times New Roman" panose="02020603050405020304" pitchFamily="18" charset="0"/>
              </a:rPr>
              <a:t>.</a:t>
            </a:r>
            <a:endParaRPr lang="es-ES" sz="1600" kern="100" dirty="0">
              <a:solidFill>
                <a:schemeClr val="bg1"/>
              </a:solidFill>
              <a:effectLst/>
              <a:latin typeface="+mn-lt"/>
              <a:ea typeface="Aptos" panose="020B0004020202020204" pitchFamily="34" charset="0"/>
              <a:cs typeface="Times New Roman" panose="02020603050405020304" pitchFamily="18" charset="0"/>
            </a:endParaRPr>
          </a:p>
          <a:p>
            <a:pPr marL="108000" lvl="0" indent="-342900">
              <a:spcAft>
                <a:spcPts val="600"/>
              </a:spcAft>
              <a:buSzPts val="1000"/>
              <a:buFont typeface="Symbol" panose="05050102010706020507" pitchFamily="18" charset="2"/>
              <a:buChar char=""/>
              <a:tabLst>
                <a:tab pos="457200" algn="l"/>
              </a:tabLst>
            </a:pPr>
            <a:r>
              <a:rPr lang="es-ES" sz="1600" b="1"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Obiettivi</a:t>
            </a:r>
            <a:r>
              <a:rPr lang="es-ES" sz="16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di </a:t>
            </a:r>
            <a:r>
              <a:rPr lang="es-ES" sz="1600" b="1"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riduzione</a:t>
            </a:r>
            <a:r>
              <a:rPr lang="es-ES" sz="16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S" sz="1600" b="1"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dei</a:t>
            </a:r>
            <a:r>
              <a:rPr lang="es-ES" sz="16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S" sz="1600" b="1"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rifiuti</a:t>
            </a:r>
            <a:r>
              <a:rPr lang="es-E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108000" lvl="1">
              <a:spcAft>
                <a:spcPts val="600"/>
              </a:spcAft>
              <a:buSzPts val="1000"/>
              <a:tabLst>
                <a:tab pos="914400" algn="l"/>
              </a:tabLst>
            </a:pP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Attuare</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obiettivi</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nazionali</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e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regionali</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per la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riduzione</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dei</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rifiuti</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alimentari</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in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linea</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con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l'Obiettivo</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di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Sviluppo</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Sostenibile</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(SDG) 12.3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delle</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Nazioni</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Unite.</a:t>
            </a:r>
            <a:endParaRPr lang="es-E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Placeholder 2">
            <a:extLst>
              <a:ext uri="{FF2B5EF4-FFF2-40B4-BE49-F238E27FC236}">
                <a16:creationId xmlns:a16="http://schemas.microsoft.com/office/drawing/2014/main" id="{B2F82A61-E542-9F03-D6F2-5F976E5B1D85}"/>
              </a:ext>
            </a:extLst>
          </p:cNvPr>
          <p:cNvSpPr txBox="1">
            <a:spLocks/>
          </p:cNvSpPr>
          <p:nvPr/>
        </p:nvSpPr>
        <p:spPr>
          <a:xfrm>
            <a:off x="593896" y="980406"/>
            <a:ext cx="10786407" cy="14749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800"/>
              </a:spcAft>
              <a:buNone/>
            </a:pPr>
            <a:r>
              <a:rPr lang="en-US" sz="2200" kern="0"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Il </a:t>
            </a:r>
            <a:r>
              <a:rPr lang="en-US" sz="2200" kern="0"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cambiamento</a:t>
            </a:r>
            <a:r>
              <a:rPr lang="en-US" sz="2200" kern="0"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sz="2200" kern="0"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climatico</a:t>
            </a:r>
            <a:r>
              <a:rPr lang="en-US" sz="2200" kern="0"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sz="2200" kern="0"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esaspera</a:t>
            </a:r>
            <a:r>
              <a:rPr lang="en-US" sz="2200" kern="0"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le </a:t>
            </a:r>
            <a:r>
              <a:rPr lang="en-US" sz="2200" kern="0"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sfide</a:t>
            </a:r>
            <a:r>
              <a:rPr lang="en-US" sz="2200" kern="0"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legate alle </a:t>
            </a:r>
            <a:r>
              <a:rPr lang="en-US" sz="2200" kern="0"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eccedenze</a:t>
            </a:r>
            <a:r>
              <a:rPr lang="en-US" sz="2200" kern="0"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sz="2200" kern="0"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alimentari</a:t>
            </a:r>
            <a:r>
              <a:rPr lang="en-US" sz="2200" kern="0"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sz="2200" kern="0"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sconvolgendo</a:t>
            </a:r>
            <a:r>
              <a:rPr lang="en-US" sz="2200" kern="0"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sz="2200" kern="0"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i</a:t>
            </a:r>
            <a:r>
              <a:rPr lang="en-US" sz="2200" kern="0"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sz="2200" kern="0"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sistemi</a:t>
            </a:r>
            <a:r>
              <a:rPr lang="en-US" sz="2200" kern="0"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di </a:t>
            </a:r>
            <a:r>
              <a:rPr lang="en-US" sz="2200" kern="0"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produzione</a:t>
            </a:r>
            <a:r>
              <a:rPr lang="en-US" sz="2200" kern="0"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e </a:t>
            </a:r>
            <a:r>
              <a:rPr lang="en-US" sz="2200" kern="0"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distribuzione</a:t>
            </a:r>
            <a:r>
              <a:rPr lang="en-US" sz="2200" kern="0"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ma </a:t>
            </a:r>
            <a:r>
              <a:rPr lang="en-US" sz="2200" b="1" kern="0"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politiche</a:t>
            </a:r>
            <a:r>
              <a:rPr lang="en-US" sz="2200" b="1" kern="0"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sz="2200" b="1" kern="0"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tecnologie</a:t>
            </a:r>
            <a:r>
              <a:rPr lang="en-US" sz="2200" b="1" kern="0"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e </a:t>
            </a:r>
            <a:r>
              <a:rPr lang="en-US" sz="2200" b="1" kern="0"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azioni</a:t>
            </a:r>
            <a:r>
              <a:rPr lang="en-US" sz="2200" b="1" kern="0"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sz="2200" b="1" kern="0"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comunitarie</a:t>
            </a:r>
            <a:r>
              <a:rPr lang="en-US" sz="2200" b="1" kern="0"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innovative </a:t>
            </a:r>
            <a:r>
              <a:rPr lang="en-US" sz="2200" b="1" kern="0"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possono</a:t>
            </a:r>
            <a:r>
              <a:rPr lang="en-US" sz="2200" b="1" kern="0"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sz="2200" b="1" kern="0"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mitigare</a:t>
            </a:r>
            <a:r>
              <a:rPr lang="en-US" sz="2200" b="1" kern="0"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sz="2200" b="1" kern="0"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questi</a:t>
            </a:r>
            <a:r>
              <a:rPr lang="en-US" sz="2200" b="1" kern="0"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sz="2200" b="1" kern="0"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impatti</a:t>
            </a:r>
            <a:r>
              <a:rPr lang="en-US" sz="2200" b="1" kern="0"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a:t>
            </a:r>
            <a:r>
              <a:rPr lang="en-US" sz="2200" kern="0"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sz="2200" kern="0"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Affrontando</a:t>
            </a:r>
            <a:r>
              <a:rPr lang="en-US" sz="2200" kern="0"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sz="2200" kern="0"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queste</a:t>
            </a:r>
            <a:r>
              <a:rPr lang="en-US" sz="2200" kern="0"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sz="2200" kern="0"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sfide</a:t>
            </a:r>
            <a:r>
              <a:rPr lang="en-US" sz="2200" kern="0"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sz="2200" kern="0"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possiamo</a:t>
            </a:r>
            <a:r>
              <a:rPr lang="en-US" sz="2200" kern="0"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sz="2200" kern="0"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ridurre</a:t>
            </a:r>
            <a:r>
              <a:rPr lang="en-US" sz="2200" kern="0"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sz="2200" kern="0"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gli</a:t>
            </a:r>
            <a:r>
              <a:rPr lang="en-US" sz="2200" kern="0"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sz="2200" kern="0"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sprechi</a:t>
            </a:r>
            <a:r>
              <a:rPr lang="en-US" sz="2200" kern="0"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sz="2200" kern="0"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migliorare</a:t>
            </a:r>
            <a:r>
              <a:rPr lang="en-US" sz="2200" kern="0"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la </a:t>
            </a:r>
            <a:r>
              <a:rPr lang="en-US" sz="2200" kern="0"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sostenibilità</a:t>
            </a:r>
            <a:r>
              <a:rPr lang="en-US" sz="2200" kern="0"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e </a:t>
            </a:r>
            <a:r>
              <a:rPr lang="en-US" sz="2200" kern="0"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garantire</a:t>
            </a:r>
            <a:r>
              <a:rPr lang="en-US" sz="2200" kern="0"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sz="2200" kern="0"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una</a:t>
            </a:r>
            <a:r>
              <a:rPr lang="en-US" sz="2200" kern="0"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sz="2200" kern="0"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distribuzione</a:t>
            </a:r>
            <a:r>
              <a:rPr lang="en-US" sz="2200" kern="0"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sz="2200" kern="0"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equa</a:t>
            </a:r>
            <a:r>
              <a:rPr lang="en-US" sz="2200" kern="0"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del </a:t>
            </a:r>
            <a:r>
              <a:rPr lang="en-US" sz="2200" kern="0"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cibo</a:t>
            </a:r>
            <a:r>
              <a:rPr lang="en-US" sz="2200" kern="0"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 </a:t>
            </a:r>
            <a:r>
              <a:rPr lang="en-US" sz="2200" kern="0"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livello</a:t>
            </a:r>
            <a:r>
              <a:rPr lang="en-US" sz="2200" kern="0"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sz="2200" kern="0" dirty="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globale</a:t>
            </a:r>
            <a:r>
              <a:rPr lang="en-US" sz="2200" kern="0"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a:t>
            </a:r>
            <a:endParaRPr lang="es-ES" sz="2200" kern="100" dirty="0">
              <a:solidFill>
                <a:srgbClr val="09465E"/>
              </a:solidFill>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92986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A7EFF-89CF-AFF1-A506-84F4434FE715}"/>
            </a:ext>
          </a:extLst>
        </p:cNvPr>
        <p:cNvGrpSpPr/>
        <p:nvPr/>
      </p:nvGrpSpPr>
      <p:grpSpPr>
        <a:xfrm>
          <a:off x="0" y="0"/>
          <a:ext cx="0" cy="0"/>
          <a:chOff x="0" y="0"/>
          <a:chExt cx="0" cy="0"/>
        </a:xfrm>
      </p:grpSpPr>
      <p:sp>
        <p:nvSpPr>
          <p:cNvPr id="2" name="Freeform 173">
            <a:extLst>
              <a:ext uri="{FF2B5EF4-FFF2-40B4-BE49-F238E27FC236}">
                <a16:creationId xmlns:a16="http://schemas.microsoft.com/office/drawing/2014/main" id="{5C5D6495-8901-F854-6EE4-DF76837E60CC}"/>
              </a:ext>
            </a:extLst>
          </p:cNvPr>
          <p:cNvSpPr>
            <a:spLocks noChangeArrowheads="1"/>
          </p:cNvSpPr>
          <p:nvPr/>
        </p:nvSpPr>
        <p:spPr bwMode="auto">
          <a:xfrm>
            <a:off x="6501318" y="2139520"/>
            <a:ext cx="4318537" cy="3092948"/>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2094D2"/>
          </a:solidFill>
          <a:ln>
            <a:noFill/>
          </a:ln>
          <a:effectLst/>
        </p:spPr>
        <p:txBody>
          <a:bodyPr wrap="none" anchor="ctr"/>
          <a:lstStyle/>
          <a:p>
            <a:endParaRPr lang="en-GB" sz="900" noProof="0"/>
          </a:p>
        </p:txBody>
      </p:sp>
      <p:sp>
        <p:nvSpPr>
          <p:cNvPr id="5" name="Freeform 174">
            <a:extLst>
              <a:ext uri="{FF2B5EF4-FFF2-40B4-BE49-F238E27FC236}">
                <a16:creationId xmlns:a16="http://schemas.microsoft.com/office/drawing/2014/main" id="{1C431BC4-0D80-F5F7-CD2C-7EDAB42FBD45}"/>
              </a:ext>
            </a:extLst>
          </p:cNvPr>
          <p:cNvSpPr>
            <a:spLocks noChangeArrowheads="1"/>
          </p:cNvSpPr>
          <p:nvPr/>
        </p:nvSpPr>
        <p:spPr bwMode="auto">
          <a:xfrm>
            <a:off x="6526449" y="1762974"/>
            <a:ext cx="4210102" cy="100891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0 w 4691"/>
              <a:gd name="T11" fmla="*/ 604 h 1209"/>
              <a:gd name="T12" fmla="*/ 604 w 4691"/>
              <a:gd name="T13" fmla="*/ 0 h 1209"/>
              <a:gd name="T14" fmla="*/ 4086 w 4691"/>
              <a:gd name="T15" fmla="*/ 0 h 1209"/>
              <a:gd name="T16" fmla="*/ 4086 w 4691"/>
              <a:gd name="T17" fmla="*/ 0 h 1209"/>
              <a:gd name="T18" fmla="*/ 4690 w 4691"/>
              <a:gd name="T19" fmla="*/ 604 h 1209"/>
              <a:gd name="T20" fmla="*/ 4690 w 4691"/>
              <a:gd name="T21" fmla="*/ 604 h 1209"/>
              <a:gd name="T22" fmla="*/ 4690 w 4691"/>
              <a:gd name="T23" fmla="*/ 604 h 1209"/>
              <a:gd name="T24" fmla="*/ 4086 w 4691"/>
              <a:gd name="T25"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1" h="1209">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DF2D64"/>
          </a:solidFill>
          <a:ln>
            <a:noFill/>
          </a:ln>
          <a:effectLst/>
        </p:spPr>
        <p:txBody>
          <a:bodyPr wrap="none" anchor="ctr"/>
          <a:lstStyle/>
          <a:p>
            <a:endParaRPr lang="en-GB" sz="900" noProof="0">
              <a:solidFill>
                <a:schemeClr val="bg1"/>
              </a:solidFill>
            </a:endParaRPr>
          </a:p>
        </p:txBody>
      </p:sp>
      <p:sp>
        <p:nvSpPr>
          <p:cNvPr id="6" name="Freeform 176">
            <a:extLst>
              <a:ext uri="{FF2B5EF4-FFF2-40B4-BE49-F238E27FC236}">
                <a16:creationId xmlns:a16="http://schemas.microsoft.com/office/drawing/2014/main" id="{04C36489-4E8C-616B-795B-2D02B7283E16}"/>
              </a:ext>
            </a:extLst>
          </p:cNvPr>
          <p:cNvSpPr>
            <a:spLocks noChangeArrowheads="1"/>
          </p:cNvSpPr>
          <p:nvPr/>
        </p:nvSpPr>
        <p:spPr bwMode="auto">
          <a:xfrm>
            <a:off x="758004" y="2480051"/>
            <a:ext cx="4763502" cy="2757139"/>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GB" sz="900" noProof="0"/>
          </a:p>
        </p:txBody>
      </p:sp>
      <p:sp>
        <p:nvSpPr>
          <p:cNvPr id="7" name="Freeform 177">
            <a:extLst>
              <a:ext uri="{FF2B5EF4-FFF2-40B4-BE49-F238E27FC236}">
                <a16:creationId xmlns:a16="http://schemas.microsoft.com/office/drawing/2014/main" id="{251ACA3D-D85C-DC8C-EEBA-C70A7F4745E4}"/>
              </a:ext>
            </a:extLst>
          </p:cNvPr>
          <p:cNvSpPr>
            <a:spLocks noChangeArrowheads="1"/>
          </p:cNvSpPr>
          <p:nvPr/>
        </p:nvSpPr>
        <p:spPr bwMode="auto">
          <a:xfrm>
            <a:off x="948992" y="1755227"/>
            <a:ext cx="4382798" cy="100891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GB" sz="900" noProof="0"/>
          </a:p>
        </p:txBody>
      </p:sp>
      <p:sp>
        <p:nvSpPr>
          <p:cNvPr id="8" name="CuadroTexto 598">
            <a:extLst>
              <a:ext uri="{FF2B5EF4-FFF2-40B4-BE49-F238E27FC236}">
                <a16:creationId xmlns:a16="http://schemas.microsoft.com/office/drawing/2014/main" id="{9010DB72-D3E1-5F98-4AF3-F8C398699F7A}"/>
              </a:ext>
            </a:extLst>
          </p:cNvPr>
          <p:cNvSpPr txBox="1"/>
          <p:nvPr/>
        </p:nvSpPr>
        <p:spPr>
          <a:xfrm>
            <a:off x="1107960" y="1973475"/>
            <a:ext cx="4223830" cy="495200"/>
          </a:xfrm>
          <a:prstGeom prst="rect">
            <a:avLst/>
          </a:prstGeom>
          <a:noFill/>
        </p:spPr>
        <p:txBody>
          <a:bodyPr wrap="square" rtlCol="0">
            <a:spAutoFit/>
          </a:bodyPr>
          <a:lstStyle/>
          <a:p>
            <a:pPr>
              <a:lnSpc>
                <a:spcPct val="115000"/>
              </a:lnSpc>
              <a:spcAft>
                <a:spcPts val="800"/>
              </a:spcAft>
              <a:buNone/>
            </a:pPr>
            <a:r>
              <a:rPr lang="es-ES" sz="24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Soluzioni basate sulla comunità</a:t>
            </a:r>
            <a:endParaRPr lang="es-ES"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CuadroTexto 599">
            <a:extLst>
              <a:ext uri="{FF2B5EF4-FFF2-40B4-BE49-F238E27FC236}">
                <a16:creationId xmlns:a16="http://schemas.microsoft.com/office/drawing/2014/main" id="{0F154A2F-EC9B-13B6-EBD7-F878CD0F5069}"/>
              </a:ext>
            </a:extLst>
          </p:cNvPr>
          <p:cNvSpPr txBox="1"/>
          <p:nvPr/>
        </p:nvSpPr>
        <p:spPr>
          <a:xfrm>
            <a:off x="6859276" y="1976500"/>
            <a:ext cx="4210102" cy="495200"/>
          </a:xfrm>
          <a:prstGeom prst="rect">
            <a:avLst/>
          </a:prstGeom>
          <a:noFill/>
        </p:spPr>
        <p:txBody>
          <a:bodyPr wrap="square" rtlCol="0">
            <a:spAutoFit/>
          </a:bodyPr>
          <a:lstStyle/>
          <a:p>
            <a:pPr>
              <a:lnSpc>
                <a:spcPct val="115000"/>
              </a:lnSpc>
              <a:spcAft>
                <a:spcPts val="800"/>
              </a:spcAft>
              <a:buNone/>
            </a:pPr>
            <a:r>
              <a:rPr lang="es-ES" sz="24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Pratiche agricole sostenibili</a:t>
            </a:r>
            <a:endParaRPr lang="es-ES"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Rectángulo 602">
            <a:extLst>
              <a:ext uri="{FF2B5EF4-FFF2-40B4-BE49-F238E27FC236}">
                <a16:creationId xmlns:a16="http://schemas.microsoft.com/office/drawing/2014/main" id="{98EE87FD-5200-141B-4BFA-53A67B02EDE7}"/>
              </a:ext>
            </a:extLst>
          </p:cNvPr>
          <p:cNvSpPr/>
          <p:nvPr/>
        </p:nvSpPr>
        <p:spPr>
          <a:xfrm>
            <a:off x="943356" y="2771949"/>
            <a:ext cx="4588448" cy="1800493"/>
          </a:xfrm>
          <a:prstGeom prst="rect">
            <a:avLst/>
          </a:prstGeom>
        </p:spPr>
        <p:txBody>
          <a:bodyPr wrap="square">
            <a:spAutoFit/>
          </a:bodyPr>
          <a:lstStyle/>
          <a:p>
            <a:pPr marL="108000" lvl="0" indent="-342900">
              <a:spcAft>
                <a:spcPts val="600"/>
              </a:spcAft>
              <a:buSzPts val="1000"/>
              <a:buFont typeface="Symbol" panose="05050102010706020507" pitchFamily="18" charset="2"/>
              <a:buChar char=""/>
              <a:tabLst>
                <a:tab pos="457200" algn="l"/>
              </a:tabLst>
            </a:pPr>
            <a:r>
              <a:rPr lang="es-ES" sz="1600" b="1"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Banchi</a:t>
            </a:r>
            <a:r>
              <a:rPr lang="es-ES" sz="16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S" sz="1600" b="1"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alimentari</a:t>
            </a:r>
            <a:r>
              <a:rPr lang="es-ES" sz="16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e </a:t>
            </a:r>
            <a:r>
              <a:rPr lang="es-ES" sz="1600" b="1"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ridistribuzione</a:t>
            </a:r>
            <a:r>
              <a:rPr lang="es-E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108000" lvl="1">
              <a:spcAft>
                <a:spcPts val="600"/>
              </a:spcAft>
              <a:buSzPts val="1000"/>
              <a:tabLst>
                <a:tab pos="914400" algn="l"/>
              </a:tabLst>
            </a:pPr>
            <a:r>
              <a:rPr lang="en-US" sz="1600" kern="0" dirty="0" err="1">
                <a:solidFill>
                  <a:schemeClr val="bg1"/>
                </a:solidFill>
                <a:effectLst/>
                <a:latin typeface="+mn-lt"/>
                <a:ea typeface="Times New Roman" panose="02020603050405020304" pitchFamily="18" charset="0"/>
                <a:cs typeface="Times New Roman" panose="02020603050405020304" pitchFamily="18" charset="0"/>
              </a:rPr>
              <a:t>Rafforzare</a:t>
            </a:r>
            <a:r>
              <a:rPr lang="en-US" sz="1600" kern="0" dirty="0">
                <a:solidFill>
                  <a:schemeClr val="bg1"/>
                </a:solidFill>
                <a:effectLst/>
                <a:latin typeface="+mn-lt"/>
                <a:ea typeface="Times New Roman" panose="02020603050405020304" pitchFamily="18" charset="0"/>
                <a:cs typeface="Times New Roman" panose="02020603050405020304" pitchFamily="18" charset="0"/>
              </a:rPr>
              <a:t> le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reti</a:t>
            </a:r>
            <a:r>
              <a:rPr lang="en-US" sz="1600" kern="0" dirty="0">
                <a:solidFill>
                  <a:schemeClr val="bg1"/>
                </a:solidFill>
                <a:effectLst/>
                <a:latin typeface="+mn-lt"/>
                <a:ea typeface="Times New Roman" panose="02020603050405020304" pitchFamily="18" charset="0"/>
                <a:cs typeface="Times New Roman" panose="02020603050405020304" pitchFamily="18" charset="0"/>
              </a:rPr>
              <a:t> di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banche</a:t>
            </a:r>
            <a:r>
              <a:rPr lang="en-US" sz="1600" kern="0" dirty="0">
                <a:solidFill>
                  <a:schemeClr val="bg1"/>
                </a:solidFill>
                <a:effectLst/>
                <a:latin typeface="+mn-lt"/>
                <a:ea typeface="Times New Roman" panose="02020603050405020304" pitchFamily="18" charset="0"/>
                <a:cs typeface="Times New Roman" panose="02020603050405020304" pitchFamily="18" charset="0"/>
              </a:rPr>
              <a:t>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alimentari</a:t>
            </a:r>
            <a:r>
              <a:rPr lang="en-US" sz="1600" kern="0" dirty="0">
                <a:solidFill>
                  <a:schemeClr val="bg1"/>
                </a:solidFill>
                <a:effectLst/>
                <a:latin typeface="+mn-lt"/>
                <a:ea typeface="Times New Roman" panose="02020603050405020304" pitchFamily="18" charset="0"/>
                <a:cs typeface="Times New Roman" panose="02020603050405020304" pitchFamily="18" charset="0"/>
              </a:rPr>
              <a:t> per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garantire</a:t>
            </a:r>
            <a:r>
              <a:rPr lang="en-US" sz="1600" kern="0" dirty="0">
                <a:solidFill>
                  <a:schemeClr val="bg1"/>
                </a:solidFill>
                <a:effectLst/>
                <a:latin typeface="+mn-lt"/>
                <a:ea typeface="Times New Roman" panose="02020603050405020304" pitchFamily="18" charset="0"/>
                <a:cs typeface="Times New Roman" panose="02020603050405020304" pitchFamily="18" charset="0"/>
              </a:rPr>
              <a:t>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che</a:t>
            </a:r>
            <a:r>
              <a:rPr lang="en-US" sz="1600" kern="0" dirty="0">
                <a:solidFill>
                  <a:schemeClr val="bg1"/>
                </a:solidFill>
                <a:effectLst/>
                <a:latin typeface="+mn-lt"/>
                <a:ea typeface="Times New Roman" panose="02020603050405020304" pitchFamily="18" charset="0"/>
                <a:cs typeface="Times New Roman" panose="02020603050405020304" pitchFamily="18" charset="0"/>
              </a:rPr>
              <a:t> le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eccedenze</a:t>
            </a:r>
            <a:r>
              <a:rPr lang="en-US" sz="1600" kern="0" dirty="0">
                <a:solidFill>
                  <a:schemeClr val="bg1"/>
                </a:solidFill>
                <a:effectLst/>
                <a:latin typeface="+mn-lt"/>
                <a:ea typeface="Times New Roman" panose="02020603050405020304" pitchFamily="18" charset="0"/>
                <a:cs typeface="Times New Roman" panose="02020603050405020304" pitchFamily="18" charset="0"/>
              </a:rPr>
              <a:t>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alimentari</a:t>
            </a:r>
            <a:r>
              <a:rPr lang="en-US" sz="1600" kern="0" dirty="0">
                <a:solidFill>
                  <a:schemeClr val="bg1"/>
                </a:solidFill>
                <a:effectLst/>
                <a:latin typeface="+mn-lt"/>
                <a:ea typeface="Times New Roman" panose="02020603050405020304" pitchFamily="18" charset="0"/>
                <a:cs typeface="Times New Roman" panose="02020603050405020304" pitchFamily="18" charset="0"/>
              </a:rPr>
              <a:t>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raggiungano</a:t>
            </a:r>
            <a:r>
              <a:rPr lang="en-US" sz="1600" kern="0" dirty="0">
                <a:solidFill>
                  <a:schemeClr val="bg1"/>
                </a:solidFill>
                <a:effectLst/>
                <a:latin typeface="+mn-lt"/>
                <a:ea typeface="Times New Roman" panose="02020603050405020304" pitchFamily="18" charset="0"/>
                <a:cs typeface="Times New Roman" panose="02020603050405020304" pitchFamily="18" charset="0"/>
              </a:rPr>
              <a:t> le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popolazioni</a:t>
            </a:r>
            <a:r>
              <a:rPr lang="en-US" sz="1600" kern="0" dirty="0">
                <a:solidFill>
                  <a:schemeClr val="bg1"/>
                </a:solidFill>
                <a:effectLst/>
                <a:latin typeface="+mn-lt"/>
                <a:ea typeface="Times New Roman" panose="02020603050405020304" pitchFamily="18" charset="0"/>
                <a:cs typeface="Times New Roman" panose="02020603050405020304" pitchFamily="18" charset="0"/>
              </a:rPr>
              <a:t> </a:t>
            </a:r>
            <a:r>
              <a:rPr lang="en-US" sz="1600" kern="0" dirty="0" err="1">
                <a:solidFill>
                  <a:schemeClr val="bg1"/>
                </a:solidFill>
                <a:effectLst/>
                <a:latin typeface="+mn-lt"/>
                <a:ea typeface="Times New Roman" panose="02020603050405020304" pitchFamily="18" charset="0"/>
                <a:cs typeface="Times New Roman" panose="02020603050405020304" pitchFamily="18" charset="0"/>
              </a:rPr>
              <a:t>vulnerabili</a:t>
            </a:r>
            <a:r>
              <a:rPr lang="en-US" sz="1600" kern="0" dirty="0">
                <a:solidFill>
                  <a:schemeClr val="bg1"/>
                </a:solidFill>
                <a:effectLst/>
                <a:latin typeface="+mn-lt"/>
                <a:ea typeface="Times New Roman" panose="02020603050405020304" pitchFamily="18" charset="0"/>
                <a:cs typeface="Times New Roman" panose="02020603050405020304" pitchFamily="18" charset="0"/>
              </a:rPr>
              <a:t>.</a:t>
            </a:r>
            <a:endParaRPr lang="es-ES" sz="1600" kern="100" dirty="0">
              <a:solidFill>
                <a:schemeClr val="bg1"/>
              </a:solidFill>
              <a:effectLst/>
              <a:latin typeface="+mn-lt"/>
              <a:ea typeface="Aptos" panose="020B0004020202020204" pitchFamily="34" charset="0"/>
              <a:cs typeface="Times New Roman" panose="02020603050405020304" pitchFamily="18" charset="0"/>
            </a:endParaRPr>
          </a:p>
          <a:p>
            <a:pPr marL="108000" lvl="0" indent="-342900">
              <a:spcAft>
                <a:spcPts val="600"/>
              </a:spcAft>
              <a:buSzPts val="1000"/>
              <a:buFont typeface="Symbol" panose="05050102010706020507" pitchFamily="18" charset="2"/>
              <a:buChar char=""/>
              <a:tabLst>
                <a:tab pos="457200" algn="l"/>
              </a:tabLst>
            </a:pPr>
            <a:r>
              <a:rPr lang="es-ES" sz="1600" b="1"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Campagne</a:t>
            </a:r>
            <a:r>
              <a:rPr lang="es-ES" sz="16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educative</a:t>
            </a:r>
            <a:r>
              <a:rPr lang="es-E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108000" lvl="1">
              <a:spcAft>
                <a:spcPts val="600"/>
              </a:spcAft>
              <a:buSzPts val="1000"/>
              <a:tabLst>
                <a:tab pos="914400" algn="l"/>
              </a:tabLst>
            </a:pP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Sensibilizzare</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al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consumo</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sostenibile</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e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all'interpretazione</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delle</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etichette</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alimentari</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Rectángulo 602">
            <a:extLst>
              <a:ext uri="{FF2B5EF4-FFF2-40B4-BE49-F238E27FC236}">
                <a16:creationId xmlns:a16="http://schemas.microsoft.com/office/drawing/2014/main" id="{09BC8D45-F49F-3818-8528-135B84176C9D}"/>
              </a:ext>
            </a:extLst>
          </p:cNvPr>
          <p:cNvSpPr/>
          <p:nvPr/>
        </p:nvSpPr>
        <p:spPr>
          <a:xfrm>
            <a:off x="6599907" y="2989903"/>
            <a:ext cx="4136644" cy="927242"/>
          </a:xfrm>
          <a:prstGeom prst="rect">
            <a:avLst/>
          </a:prstGeom>
        </p:spPr>
        <p:txBody>
          <a:bodyPr wrap="square">
            <a:spAutoFit/>
          </a:bodyPr>
          <a:lstStyle/>
          <a:p>
            <a:pPr marL="342900" lvl="0" indent="-342900">
              <a:lnSpc>
                <a:spcPct val="115000"/>
              </a:lnSpc>
              <a:spcAft>
                <a:spcPts val="800"/>
              </a:spcAft>
              <a:buSzPts val="1000"/>
              <a:buFont typeface="Symbol" panose="05050102010706020507" pitchFamily="18" charset="2"/>
              <a:buChar char=""/>
              <a:tabLst>
                <a:tab pos="457200" algn="l"/>
              </a:tabLst>
            </a:pPr>
            <a:r>
              <a:rPr lang="en-US" sz="1600" ker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Promuovere l'agroecologia e l'agricoltura rigenerativa per ridurre l'impatto del cambiamento climatico sulla produzione alimentare.</a:t>
            </a:r>
            <a:endParaRPr lang="es-ES" sz="16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Placeholder 3">
            <a:extLst>
              <a:ext uri="{FF2B5EF4-FFF2-40B4-BE49-F238E27FC236}">
                <a16:creationId xmlns:a16="http://schemas.microsoft.com/office/drawing/2014/main" id="{CF4FC8F6-48EA-B5B5-3E23-0D11884AB6E9}"/>
              </a:ext>
            </a:extLst>
          </p:cNvPr>
          <p:cNvSpPr txBox="1">
            <a:spLocks/>
          </p:cNvSpPr>
          <p:nvPr/>
        </p:nvSpPr>
        <p:spPr>
          <a:xfrm>
            <a:off x="2934615" y="515333"/>
            <a:ext cx="7259868" cy="100891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Aft>
                <a:spcPts val="800"/>
              </a:spcAft>
            </a:pPr>
            <a:r>
              <a:rPr lang="en-US" kern="0">
                <a:latin typeface="Calibri" panose="020F0502020204030204" pitchFamily="34" charset="0"/>
                <a:ea typeface="Times New Roman" panose="02020603050405020304" pitchFamily="18" charset="0"/>
                <a:cs typeface="Times New Roman" panose="02020603050405020304" pitchFamily="18" charset="0"/>
              </a:rPr>
              <a:t>Affrontare le sfide </a:t>
            </a:r>
            <a:r>
              <a:rPr lang="en-US" i="1" kern="0">
                <a:latin typeface="Calibri" panose="020F0502020204030204" pitchFamily="34" charset="0"/>
                <a:ea typeface="Times New Roman" panose="02020603050405020304" pitchFamily="18" charset="0"/>
                <a:cs typeface="Times New Roman" panose="02020603050405020304" pitchFamily="18" charset="0"/>
              </a:rPr>
              <a:t>(segue)</a:t>
            </a:r>
            <a:endParaRPr lang="es-ES" i="1" kern="100">
              <a:latin typeface="Aptos" panose="020B0004020202020204" pitchFamily="34" charset="0"/>
              <a:ea typeface="Aptos" panose="020B0004020202020204" pitchFamily="34" charset="0"/>
              <a:cs typeface="Times New Roman" panose="02020603050405020304" pitchFamily="18" charset="0"/>
            </a:endParaRPr>
          </a:p>
        </p:txBody>
      </p:sp>
      <p:sp>
        <p:nvSpPr>
          <p:cNvPr id="20" name="CuadroTexto 19">
            <a:extLst>
              <a:ext uri="{FF2B5EF4-FFF2-40B4-BE49-F238E27FC236}">
                <a16:creationId xmlns:a16="http://schemas.microsoft.com/office/drawing/2014/main" id="{FD2E1FB6-D5EC-ECAD-ED9E-BE3B231403AA}"/>
              </a:ext>
            </a:extLst>
          </p:cNvPr>
          <p:cNvSpPr txBox="1"/>
          <p:nvPr/>
        </p:nvSpPr>
        <p:spPr>
          <a:xfrm>
            <a:off x="758004" y="5532657"/>
            <a:ext cx="10075506" cy="1107996"/>
          </a:xfrm>
          <a:prstGeom prst="rect">
            <a:avLst/>
          </a:prstGeom>
          <a:noFill/>
        </p:spPr>
        <p:txBody>
          <a:bodyPr wrap="square" rtlCol="0">
            <a:spAutoFit/>
          </a:bodyPr>
          <a:lstStyle/>
          <a:p>
            <a:pPr marL="12700" marR="41275" algn="l">
              <a:spcBef>
                <a:spcPts val="919"/>
              </a:spcBef>
              <a:buSzPct val="97959"/>
              <a:tabLst>
                <a:tab pos="546100" algn="l"/>
                <a:tab pos="1549400" algn="l"/>
                <a:tab pos="2096770" algn="l"/>
                <a:tab pos="2822575" algn="l"/>
                <a:tab pos="2953385" algn="l"/>
                <a:tab pos="4438015" algn="l"/>
                <a:tab pos="4466590" algn="l"/>
                <a:tab pos="5115560" algn="l"/>
                <a:tab pos="5641340" algn="l"/>
                <a:tab pos="6340475" algn="l"/>
                <a:tab pos="6936105" algn="l"/>
                <a:tab pos="7231380" algn="l"/>
                <a:tab pos="8313420" algn="l"/>
                <a:tab pos="8625840" algn="l"/>
                <a:tab pos="8746490" algn="l"/>
                <a:tab pos="9050655" algn="l"/>
                <a:tab pos="9342120" algn="l"/>
              </a:tabLst>
            </a:pPr>
            <a:r>
              <a:rPr lang="en-US" sz="2200" spc="-10" dirty="0" err="1">
                <a:solidFill>
                  <a:srgbClr val="09465E"/>
                </a:solidFill>
                <a:latin typeface="Calibri"/>
                <a:cs typeface="Calibri"/>
              </a:rPr>
              <a:t>Queste</a:t>
            </a:r>
            <a:r>
              <a:rPr lang="en-US" sz="2200" spc="-10" dirty="0">
                <a:solidFill>
                  <a:srgbClr val="09465E"/>
                </a:solidFill>
                <a:latin typeface="Calibri"/>
                <a:cs typeface="Calibri"/>
              </a:rPr>
              <a:t> </a:t>
            </a:r>
            <a:r>
              <a:rPr lang="en-US" sz="2200" spc="-10" dirty="0" err="1">
                <a:solidFill>
                  <a:srgbClr val="09465E"/>
                </a:solidFill>
                <a:latin typeface="Calibri"/>
                <a:cs typeface="Calibri"/>
              </a:rPr>
              <a:t>sfide</a:t>
            </a:r>
            <a:r>
              <a:rPr lang="en-US" sz="2200" spc="-10" dirty="0">
                <a:solidFill>
                  <a:srgbClr val="09465E"/>
                </a:solidFill>
                <a:latin typeface="Calibri"/>
                <a:cs typeface="Calibri"/>
              </a:rPr>
              <a:t> </a:t>
            </a:r>
            <a:r>
              <a:rPr lang="en-US" sz="2200" spc="-10" dirty="0" err="1">
                <a:solidFill>
                  <a:srgbClr val="09465E"/>
                </a:solidFill>
                <a:latin typeface="Calibri"/>
                <a:cs typeface="Calibri"/>
              </a:rPr>
              <a:t>richiedono</a:t>
            </a:r>
            <a:r>
              <a:rPr lang="en-US" sz="2200" spc="-10" dirty="0">
                <a:solidFill>
                  <a:srgbClr val="09465E"/>
                </a:solidFill>
                <a:latin typeface="Calibri"/>
                <a:cs typeface="Calibri"/>
              </a:rPr>
              <a:t> </a:t>
            </a:r>
            <a:r>
              <a:rPr lang="en-US" sz="2200" spc="-10" dirty="0" err="1">
                <a:solidFill>
                  <a:srgbClr val="09465E"/>
                </a:solidFill>
                <a:latin typeface="Calibri"/>
                <a:cs typeface="Calibri"/>
              </a:rPr>
              <a:t>strategie</a:t>
            </a:r>
            <a:r>
              <a:rPr lang="en-US" sz="2200" spc="-10" dirty="0">
                <a:solidFill>
                  <a:srgbClr val="09465E"/>
                </a:solidFill>
                <a:latin typeface="Calibri"/>
                <a:cs typeface="Calibri"/>
              </a:rPr>
              <a:t> </a:t>
            </a:r>
            <a:r>
              <a:rPr lang="en-US" sz="2200" spc="-10" dirty="0" err="1">
                <a:solidFill>
                  <a:srgbClr val="09465E"/>
                </a:solidFill>
                <a:latin typeface="Calibri"/>
                <a:cs typeface="Calibri"/>
              </a:rPr>
              <a:t>sostenibili</a:t>
            </a:r>
            <a:r>
              <a:rPr lang="en-US" sz="2200" spc="-10" dirty="0">
                <a:solidFill>
                  <a:srgbClr val="09465E"/>
                </a:solidFill>
                <a:latin typeface="Calibri"/>
                <a:cs typeface="Calibri"/>
              </a:rPr>
              <a:t> </a:t>
            </a:r>
            <a:r>
              <a:rPr lang="en-US" sz="2200" spc="-25" dirty="0">
                <a:solidFill>
                  <a:srgbClr val="09465E"/>
                </a:solidFill>
                <a:latin typeface="Calibri"/>
                <a:cs typeface="Calibri"/>
              </a:rPr>
              <a:t>per </a:t>
            </a:r>
            <a:r>
              <a:rPr lang="en-US" sz="2200" spc="-10" dirty="0" err="1">
                <a:solidFill>
                  <a:srgbClr val="09465E"/>
                </a:solidFill>
                <a:latin typeface="Calibri"/>
                <a:cs typeface="Calibri"/>
              </a:rPr>
              <a:t>ridurre</a:t>
            </a:r>
            <a:r>
              <a:rPr lang="en-US" sz="2200" spc="-10" dirty="0">
                <a:solidFill>
                  <a:srgbClr val="09465E"/>
                </a:solidFill>
                <a:latin typeface="Calibri"/>
                <a:cs typeface="Calibri"/>
              </a:rPr>
              <a:t> </a:t>
            </a:r>
            <a:r>
              <a:rPr lang="en-US" sz="2200" spc="-10" dirty="0" err="1">
                <a:solidFill>
                  <a:srgbClr val="09465E"/>
                </a:solidFill>
                <a:latin typeface="Calibri"/>
                <a:cs typeface="Calibri"/>
              </a:rPr>
              <a:t>gli</a:t>
            </a:r>
            <a:r>
              <a:rPr lang="en-US" sz="2200" spc="-10" dirty="0">
                <a:solidFill>
                  <a:srgbClr val="09465E"/>
                </a:solidFill>
                <a:latin typeface="Calibri"/>
                <a:cs typeface="Calibri"/>
              </a:rPr>
              <a:t> </a:t>
            </a:r>
            <a:r>
              <a:rPr lang="en-US" sz="2200" spc="-10" dirty="0" err="1">
                <a:solidFill>
                  <a:srgbClr val="09465E"/>
                </a:solidFill>
                <a:latin typeface="Calibri"/>
                <a:cs typeface="Calibri"/>
              </a:rPr>
              <a:t>sprechi</a:t>
            </a:r>
            <a:r>
              <a:rPr lang="en-US" sz="2200" spc="-10" dirty="0">
                <a:solidFill>
                  <a:srgbClr val="09465E"/>
                </a:solidFill>
                <a:latin typeface="Calibri"/>
                <a:cs typeface="Calibri"/>
              </a:rPr>
              <a:t>, </a:t>
            </a:r>
            <a:r>
              <a:rPr lang="en-US" sz="2200" spc="-10" dirty="0" err="1">
                <a:solidFill>
                  <a:srgbClr val="09465E"/>
                </a:solidFill>
                <a:latin typeface="Calibri"/>
                <a:cs typeface="Calibri"/>
              </a:rPr>
              <a:t>ottimizzare</a:t>
            </a:r>
            <a:r>
              <a:rPr lang="en-US" sz="2200" spc="-10" dirty="0">
                <a:solidFill>
                  <a:srgbClr val="09465E"/>
                </a:solidFill>
                <a:latin typeface="Calibri"/>
                <a:cs typeface="Calibri"/>
              </a:rPr>
              <a:t> la </a:t>
            </a:r>
            <a:r>
              <a:rPr lang="en-US" sz="2200" spc="-10" dirty="0" err="1">
                <a:solidFill>
                  <a:srgbClr val="09465E"/>
                </a:solidFill>
                <a:latin typeface="Calibri"/>
                <a:cs typeface="Calibri"/>
              </a:rPr>
              <a:t>distribuzione</a:t>
            </a:r>
            <a:r>
              <a:rPr lang="en-US" sz="2200" spc="-10" dirty="0">
                <a:solidFill>
                  <a:srgbClr val="09465E"/>
                </a:solidFill>
                <a:latin typeface="Calibri"/>
                <a:cs typeface="Calibri"/>
              </a:rPr>
              <a:t> </a:t>
            </a:r>
            <a:r>
              <a:rPr lang="en-US" sz="2200" spc="-25" dirty="0">
                <a:solidFill>
                  <a:srgbClr val="09465E"/>
                </a:solidFill>
                <a:latin typeface="Calibri"/>
                <a:cs typeface="Calibri"/>
              </a:rPr>
              <a:t>e </a:t>
            </a:r>
            <a:r>
              <a:rPr lang="en-US" sz="2200" spc="-10" dirty="0" err="1">
                <a:solidFill>
                  <a:srgbClr val="09465E"/>
                </a:solidFill>
                <a:latin typeface="Calibri"/>
                <a:cs typeface="Calibri"/>
              </a:rPr>
              <a:t>migliorare</a:t>
            </a:r>
            <a:r>
              <a:rPr lang="en-US" sz="2200" spc="-10" dirty="0">
                <a:solidFill>
                  <a:srgbClr val="09465E"/>
                </a:solidFill>
                <a:latin typeface="Calibri"/>
                <a:cs typeface="Calibri"/>
              </a:rPr>
              <a:t> la </a:t>
            </a:r>
            <a:r>
              <a:rPr lang="en-US" sz="2200" spc="-10" dirty="0" err="1">
                <a:solidFill>
                  <a:srgbClr val="09465E"/>
                </a:solidFill>
                <a:latin typeface="Calibri"/>
                <a:cs typeface="Calibri"/>
              </a:rPr>
              <a:t>resilienza</a:t>
            </a:r>
            <a:r>
              <a:rPr lang="en-US" sz="2200" spc="-10" dirty="0">
                <a:solidFill>
                  <a:srgbClr val="09465E"/>
                </a:solidFill>
                <a:latin typeface="Calibri"/>
                <a:cs typeface="Calibri"/>
              </a:rPr>
              <a:t> </a:t>
            </a:r>
            <a:r>
              <a:rPr lang="en-US" sz="2200" spc="-25" dirty="0">
                <a:solidFill>
                  <a:srgbClr val="09465E"/>
                </a:solidFill>
                <a:latin typeface="Calibri"/>
                <a:cs typeface="Calibri"/>
              </a:rPr>
              <a:t>del </a:t>
            </a:r>
            <a:r>
              <a:rPr lang="en-US" sz="2200" dirty="0" err="1">
                <a:solidFill>
                  <a:srgbClr val="09465E"/>
                </a:solidFill>
                <a:latin typeface="Calibri"/>
                <a:cs typeface="Calibri"/>
              </a:rPr>
              <a:t>sistema</a:t>
            </a:r>
            <a:r>
              <a:rPr lang="en-US" sz="2200" dirty="0">
                <a:solidFill>
                  <a:srgbClr val="09465E"/>
                </a:solidFill>
                <a:latin typeface="Calibri"/>
                <a:cs typeface="Calibri"/>
              </a:rPr>
              <a:t> </a:t>
            </a:r>
            <a:r>
              <a:rPr lang="en-US" sz="2200" spc="-20" dirty="0" err="1">
                <a:solidFill>
                  <a:srgbClr val="09465E"/>
                </a:solidFill>
                <a:latin typeface="Calibri"/>
                <a:cs typeface="Calibri"/>
              </a:rPr>
              <a:t>alimentare</a:t>
            </a:r>
            <a:r>
              <a:rPr lang="en-US" sz="2200" spc="-20" dirty="0">
                <a:solidFill>
                  <a:srgbClr val="09465E"/>
                </a:solidFill>
                <a:latin typeface="Calibri"/>
                <a:cs typeface="Calibri"/>
              </a:rPr>
              <a:t> </a:t>
            </a:r>
            <a:r>
              <a:rPr lang="en-US" sz="2200" dirty="0">
                <a:solidFill>
                  <a:srgbClr val="09465E"/>
                </a:solidFill>
                <a:latin typeface="Calibri"/>
                <a:cs typeface="Calibri"/>
              </a:rPr>
              <a:t>ai </a:t>
            </a:r>
            <a:r>
              <a:rPr lang="en-US" sz="2200" spc="-10" dirty="0" err="1">
                <a:solidFill>
                  <a:srgbClr val="09465E"/>
                </a:solidFill>
                <a:latin typeface="Calibri"/>
                <a:cs typeface="Calibri"/>
              </a:rPr>
              <a:t>cambiamenti</a:t>
            </a:r>
            <a:r>
              <a:rPr lang="en-US" sz="2200" spc="-10" dirty="0">
                <a:solidFill>
                  <a:srgbClr val="09465E"/>
                </a:solidFill>
                <a:latin typeface="Calibri"/>
                <a:cs typeface="Calibri"/>
              </a:rPr>
              <a:t> </a:t>
            </a:r>
            <a:r>
              <a:rPr lang="en-US" sz="2200" dirty="0" err="1">
                <a:solidFill>
                  <a:srgbClr val="09465E"/>
                </a:solidFill>
                <a:latin typeface="Calibri"/>
                <a:cs typeface="Calibri"/>
              </a:rPr>
              <a:t>climatici</a:t>
            </a:r>
            <a:r>
              <a:rPr lang="en-US" sz="2200" spc="-10" dirty="0">
                <a:solidFill>
                  <a:srgbClr val="09465E"/>
                </a:solidFill>
                <a:latin typeface="Calibri"/>
                <a:cs typeface="Calibri"/>
              </a:rPr>
              <a:t>.</a:t>
            </a:r>
            <a:endParaRPr lang="en-US" sz="2200" dirty="0">
              <a:latin typeface="Calibri"/>
              <a:cs typeface="Calibri"/>
            </a:endParaRPr>
          </a:p>
          <a:p>
            <a:pPr algn="l"/>
            <a:endParaRPr lang="es-ES" sz="2200" dirty="0"/>
          </a:p>
        </p:txBody>
      </p:sp>
    </p:spTree>
    <p:extLst>
      <p:ext uri="{BB962C8B-B14F-4D97-AF65-F5344CB8AC3E}">
        <p14:creationId xmlns:p14="http://schemas.microsoft.com/office/powerpoint/2010/main" val="441272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55A00-D58B-C2F1-C760-573C07F0084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D3DEE3D-1AC9-341C-0143-CBCBFA6E04FC}"/>
              </a:ext>
            </a:extLst>
          </p:cNvPr>
          <p:cNvSpPr>
            <a:spLocks noGrp="1"/>
          </p:cNvSpPr>
          <p:nvPr>
            <p:ph type="body" sz="quarter" idx="16"/>
          </p:nvPr>
        </p:nvSpPr>
        <p:spPr>
          <a:xfrm>
            <a:off x="417446" y="738575"/>
            <a:ext cx="12137081" cy="803654"/>
          </a:xfrm>
          <a:prstGeom prst="rect">
            <a:avLst/>
          </a:prstGeom>
        </p:spPr>
        <p:txBody>
          <a:bodyPr/>
          <a:lstStyle/>
          <a:p>
            <a:pPr>
              <a:lnSpc>
                <a:spcPct val="115000"/>
              </a:lnSpc>
              <a:spcAft>
                <a:spcPts val="800"/>
              </a:spcAft>
              <a:buNone/>
            </a:pPr>
            <a:r>
              <a:rPr lang="en-US" sz="3600" b="1" kern="0">
                <a:effectLst/>
                <a:latin typeface="Calibri" panose="020F0502020204030204" pitchFamily="34" charset="0"/>
                <a:ea typeface="Times New Roman" panose="02020603050405020304" pitchFamily="18" charset="0"/>
                <a:cs typeface="Times New Roman" panose="02020603050405020304" pitchFamily="18" charset="0"/>
              </a:rPr>
              <a:t>Opportunità per le eccedenze alimentari in mezzo alle sfide</a:t>
            </a:r>
            <a:endParaRPr lang="es-ES" sz="36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Freeform 1">
            <a:extLst>
              <a:ext uri="{FF2B5EF4-FFF2-40B4-BE49-F238E27FC236}">
                <a16:creationId xmlns:a16="http://schemas.microsoft.com/office/drawing/2014/main" id="{7658B11D-6EBB-E91E-34C6-88FCB384AEE0}"/>
              </a:ext>
            </a:extLst>
          </p:cNvPr>
          <p:cNvSpPr/>
          <p:nvPr/>
        </p:nvSpPr>
        <p:spPr>
          <a:xfrm>
            <a:off x="8941983" y="-23276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 name="Symbol zastępczy tekstu 5">
            <a:extLst>
              <a:ext uri="{FF2B5EF4-FFF2-40B4-BE49-F238E27FC236}">
                <a16:creationId xmlns:a16="http://schemas.microsoft.com/office/drawing/2014/main" id="{69ADA0DD-FBED-A88C-794F-061B40393D5F}"/>
              </a:ext>
            </a:extLst>
          </p:cNvPr>
          <p:cNvSpPr>
            <a:spLocks noGrp="1"/>
          </p:cNvSpPr>
          <p:nvPr>
            <p:ph type="body" sz="quarter" idx="19"/>
          </p:nvPr>
        </p:nvSpPr>
        <p:spPr>
          <a:xfrm>
            <a:off x="179456" y="2049153"/>
            <a:ext cx="11956474" cy="544477"/>
          </a:xfrm>
        </p:spPr>
        <p:txBody>
          <a:bodyPr/>
          <a:lstStyle/>
          <a:p>
            <a:pPr>
              <a:lnSpc>
                <a:spcPct val="115000"/>
              </a:lnSpc>
              <a:spcAft>
                <a:spcPts val="800"/>
              </a:spcAft>
              <a:buNone/>
            </a:pPr>
            <a:r>
              <a:rPr lang="en-US" sz="2300" kern="0" dirty="0" err="1">
                <a:effectLst/>
                <a:latin typeface="Calibri" panose="020F0502020204030204" pitchFamily="34" charset="0"/>
                <a:ea typeface="Times New Roman" panose="02020603050405020304" pitchFamily="18" charset="0"/>
                <a:cs typeface="Times New Roman" panose="02020603050405020304" pitchFamily="18" charset="0"/>
              </a:rPr>
              <a:t>Nonostante</a:t>
            </a:r>
            <a:r>
              <a:rPr lang="en-US" sz="2300" kern="0" dirty="0">
                <a:effectLst/>
                <a:latin typeface="Calibri" panose="020F0502020204030204" pitchFamily="34" charset="0"/>
                <a:ea typeface="Times New Roman" panose="02020603050405020304" pitchFamily="18" charset="0"/>
                <a:cs typeface="Times New Roman" panose="02020603050405020304" pitchFamily="18" charset="0"/>
              </a:rPr>
              <a:t> le </a:t>
            </a:r>
            <a:r>
              <a:rPr lang="en-US" sz="2300" kern="0" dirty="0" err="1">
                <a:effectLst/>
                <a:latin typeface="Calibri" panose="020F0502020204030204" pitchFamily="34" charset="0"/>
                <a:ea typeface="Times New Roman" panose="02020603050405020304" pitchFamily="18" charset="0"/>
                <a:cs typeface="Times New Roman" panose="02020603050405020304" pitchFamily="18" charset="0"/>
              </a:rPr>
              <a:t>sfide</a:t>
            </a:r>
            <a:r>
              <a:rPr lang="en-US" sz="2300" kern="0" dirty="0">
                <a:effectLst/>
                <a:latin typeface="Calibri" panose="020F0502020204030204" pitchFamily="34" charset="0"/>
                <a:ea typeface="Times New Roman" panose="02020603050405020304" pitchFamily="18" charset="0"/>
                <a:cs typeface="Times New Roman" panose="02020603050405020304" pitchFamily="18" charset="0"/>
              </a:rPr>
              <a:t>, le </a:t>
            </a:r>
            <a:r>
              <a:rPr lang="en-US" sz="2300" kern="0" dirty="0" err="1">
                <a:effectLst/>
                <a:latin typeface="Calibri" panose="020F0502020204030204" pitchFamily="34" charset="0"/>
                <a:ea typeface="Times New Roman" panose="02020603050405020304" pitchFamily="18" charset="0"/>
                <a:cs typeface="Times New Roman" panose="02020603050405020304" pitchFamily="18" charset="0"/>
              </a:rPr>
              <a:t>eccedenze</a:t>
            </a:r>
            <a:r>
              <a:rPr lang="en-US" sz="2300"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300" kern="0" dirty="0" err="1">
                <a:effectLst/>
                <a:latin typeface="Calibri" panose="020F0502020204030204" pitchFamily="34" charset="0"/>
                <a:ea typeface="Times New Roman" panose="02020603050405020304" pitchFamily="18" charset="0"/>
                <a:cs typeface="Times New Roman" panose="02020603050405020304" pitchFamily="18" charset="0"/>
              </a:rPr>
              <a:t>alimentari</a:t>
            </a:r>
            <a:r>
              <a:rPr lang="en-US" sz="2300"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300" kern="0" dirty="0" err="1">
                <a:effectLst/>
                <a:latin typeface="Calibri" panose="020F0502020204030204" pitchFamily="34" charset="0"/>
                <a:ea typeface="Times New Roman" panose="02020603050405020304" pitchFamily="18" charset="0"/>
                <a:cs typeface="Times New Roman" panose="02020603050405020304" pitchFamily="18" charset="0"/>
              </a:rPr>
              <a:t>possono</a:t>
            </a:r>
            <a:r>
              <a:rPr lang="en-US" sz="2300"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300" kern="0" dirty="0" err="1">
                <a:effectLst/>
                <a:latin typeface="Calibri" panose="020F0502020204030204" pitchFamily="34" charset="0"/>
                <a:ea typeface="Times New Roman" panose="02020603050405020304" pitchFamily="18" charset="0"/>
                <a:cs typeface="Times New Roman" panose="02020603050405020304" pitchFamily="18" charset="0"/>
              </a:rPr>
              <a:t>essere</a:t>
            </a:r>
            <a:r>
              <a:rPr lang="en-US" sz="2300"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300" kern="0" dirty="0" err="1">
                <a:effectLst/>
                <a:latin typeface="Calibri" panose="020F0502020204030204" pitchFamily="34" charset="0"/>
                <a:ea typeface="Times New Roman" panose="02020603050405020304" pitchFamily="18" charset="0"/>
                <a:cs typeface="Times New Roman" panose="02020603050405020304" pitchFamily="18" charset="0"/>
              </a:rPr>
              <a:t>una</a:t>
            </a:r>
            <a:r>
              <a:rPr lang="en-US" sz="2300"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300" kern="0" dirty="0" err="1">
                <a:effectLst/>
                <a:latin typeface="Calibri" panose="020F0502020204030204" pitchFamily="34" charset="0"/>
                <a:ea typeface="Times New Roman" panose="02020603050405020304" pitchFamily="18" charset="0"/>
                <a:cs typeface="Times New Roman" panose="02020603050405020304" pitchFamily="18" charset="0"/>
              </a:rPr>
              <a:t>risorsa</a:t>
            </a:r>
            <a:r>
              <a:rPr lang="en-US" sz="2300" kern="0" dirty="0">
                <a:effectLst/>
                <a:latin typeface="Calibri" panose="020F0502020204030204" pitchFamily="34" charset="0"/>
                <a:ea typeface="Times New Roman" panose="02020603050405020304" pitchFamily="18" charset="0"/>
                <a:cs typeface="Times New Roman" panose="02020603050405020304" pitchFamily="18" charset="0"/>
              </a:rPr>
              <a:t> se </a:t>
            </a:r>
            <a:r>
              <a:rPr lang="en-US" sz="2300" kern="0" dirty="0" err="1">
                <a:effectLst/>
                <a:latin typeface="Calibri" panose="020F0502020204030204" pitchFamily="34" charset="0"/>
                <a:ea typeface="Times New Roman" panose="02020603050405020304" pitchFamily="18" charset="0"/>
                <a:cs typeface="Times New Roman" panose="02020603050405020304" pitchFamily="18" charset="0"/>
              </a:rPr>
              <a:t>gestite</a:t>
            </a:r>
            <a:r>
              <a:rPr lang="en-US" sz="2300"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300" kern="0" dirty="0" err="1">
                <a:effectLst/>
                <a:latin typeface="Calibri" panose="020F0502020204030204" pitchFamily="34" charset="0"/>
                <a:ea typeface="Times New Roman" panose="02020603050405020304" pitchFamily="18" charset="0"/>
                <a:cs typeface="Times New Roman" panose="02020603050405020304" pitchFamily="18" charset="0"/>
              </a:rPr>
              <a:t>correttamente</a:t>
            </a:r>
            <a:r>
              <a:rPr lang="en-US" sz="2300" kern="0" dirty="0">
                <a:effectLst/>
                <a:latin typeface="Calibri" panose="020F0502020204030204" pitchFamily="34" charset="0"/>
                <a:ea typeface="Times New Roman" panose="02020603050405020304" pitchFamily="18" charset="0"/>
                <a:cs typeface="Times New Roman" panose="02020603050405020304" pitchFamily="18" charset="0"/>
              </a:rPr>
              <a:t>:</a:t>
            </a:r>
            <a:endParaRPr lang="es-ES" sz="23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Freeform 1">
            <a:extLst>
              <a:ext uri="{FF2B5EF4-FFF2-40B4-BE49-F238E27FC236}">
                <a16:creationId xmlns:a16="http://schemas.microsoft.com/office/drawing/2014/main" id="{9B038828-5CE5-4765-030D-A94B67461B67}"/>
              </a:ext>
            </a:extLst>
          </p:cNvPr>
          <p:cNvSpPr>
            <a:spLocks noChangeArrowheads="1"/>
          </p:cNvSpPr>
          <p:nvPr/>
        </p:nvSpPr>
        <p:spPr bwMode="auto">
          <a:xfrm>
            <a:off x="1049169" y="2733918"/>
            <a:ext cx="2726839" cy="2547500"/>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4"/>
                  <a:pt x="3046" y="3923"/>
                  <a:pt x="1962" y="3923"/>
                </a:cubicBezTo>
                <a:lnTo>
                  <a:pt x="1962" y="3923"/>
                </a:lnTo>
                <a:cubicBezTo>
                  <a:pt x="878" y="3923"/>
                  <a:pt x="0" y="3044"/>
                  <a:pt x="0" y="1961"/>
                </a:cubicBezTo>
                <a:lnTo>
                  <a:pt x="0" y="1961"/>
                </a:lnTo>
                <a:cubicBezTo>
                  <a:pt x="0" y="878"/>
                  <a:pt x="878" y="0"/>
                  <a:pt x="1962" y="0"/>
                </a:cubicBezTo>
                <a:lnTo>
                  <a:pt x="1962" y="0"/>
                </a:lnTo>
                <a:cubicBezTo>
                  <a:pt x="3046"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5" name="Freeform 171">
            <a:extLst>
              <a:ext uri="{FF2B5EF4-FFF2-40B4-BE49-F238E27FC236}">
                <a16:creationId xmlns:a16="http://schemas.microsoft.com/office/drawing/2014/main" id="{337EFB86-33C1-DB16-DEFF-E81B8D1575F0}"/>
              </a:ext>
            </a:extLst>
          </p:cNvPr>
          <p:cNvSpPr>
            <a:spLocks noChangeArrowheads="1"/>
          </p:cNvSpPr>
          <p:nvPr/>
        </p:nvSpPr>
        <p:spPr bwMode="auto">
          <a:xfrm>
            <a:off x="1062768" y="2802175"/>
            <a:ext cx="2790649" cy="2662348"/>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6" y="3922"/>
                  <a:pt x="1962" y="3922"/>
                </a:cubicBezTo>
                <a:lnTo>
                  <a:pt x="1962" y="3922"/>
                </a:lnTo>
                <a:cubicBezTo>
                  <a:pt x="879" y="3922"/>
                  <a:pt x="0" y="3044"/>
                  <a:pt x="0" y="1960"/>
                </a:cubicBezTo>
                <a:lnTo>
                  <a:pt x="0" y="1960"/>
                </a:lnTo>
                <a:cubicBezTo>
                  <a:pt x="0" y="878"/>
                  <a:pt x="879" y="0"/>
                  <a:pt x="1962" y="0"/>
                </a:cubicBezTo>
                <a:lnTo>
                  <a:pt x="1962" y="0"/>
                </a:lnTo>
                <a:cubicBezTo>
                  <a:pt x="3046" y="0"/>
                  <a:pt x="3924" y="878"/>
                  <a:pt x="3924" y="1960"/>
                </a:cubicBezTo>
              </a:path>
            </a:pathLst>
          </a:custGeom>
          <a:solidFill>
            <a:srgbClr val="60BA47"/>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7" name="Freeform 172">
            <a:extLst>
              <a:ext uri="{FF2B5EF4-FFF2-40B4-BE49-F238E27FC236}">
                <a16:creationId xmlns:a16="http://schemas.microsoft.com/office/drawing/2014/main" id="{7BEF99F0-E756-30CB-6657-9677DC4E81A7}"/>
              </a:ext>
            </a:extLst>
          </p:cNvPr>
          <p:cNvSpPr>
            <a:spLocks noChangeArrowheads="1"/>
          </p:cNvSpPr>
          <p:nvPr/>
        </p:nvSpPr>
        <p:spPr bwMode="auto">
          <a:xfrm>
            <a:off x="1038728" y="2802175"/>
            <a:ext cx="2726839" cy="2547500"/>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9"/>
                  <a:pt x="878" y="0"/>
                  <a:pt x="1962" y="0"/>
                </a:cubicBezTo>
                <a:lnTo>
                  <a:pt x="1962" y="0"/>
                </a:lnTo>
                <a:cubicBezTo>
                  <a:pt x="3045" y="0"/>
                  <a:pt x="3924" y="879"/>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8" name="Freeform 173">
            <a:extLst>
              <a:ext uri="{FF2B5EF4-FFF2-40B4-BE49-F238E27FC236}">
                <a16:creationId xmlns:a16="http://schemas.microsoft.com/office/drawing/2014/main" id="{3A6C9CDE-6B46-F7A5-B534-7DCAA639B71C}"/>
              </a:ext>
            </a:extLst>
          </p:cNvPr>
          <p:cNvSpPr>
            <a:spLocks noChangeArrowheads="1"/>
          </p:cNvSpPr>
          <p:nvPr/>
        </p:nvSpPr>
        <p:spPr bwMode="auto">
          <a:xfrm>
            <a:off x="296114" y="2710014"/>
            <a:ext cx="1089103" cy="1114455"/>
          </a:xfrm>
          <a:custGeom>
            <a:avLst/>
            <a:gdLst>
              <a:gd name="T0" fmla="*/ 1616 w 1617"/>
              <a:gd name="T1" fmla="*/ 808 h 1617"/>
              <a:gd name="T2" fmla="*/ 1616 w 1617"/>
              <a:gd name="T3" fmla="*/ 808 h 1617"/>
              <a:gd name="T4" fmla="*/ 808 w 1617"/>
              <a:gd name="T5" fmla="*/ 1616 h 1617"/>
              <a:gd name="T6" fmla="*/ 808 w 1617"/>
              <a:gd name="T7" fmla="*/ 1616 h 1617"/>
              <a:gd name="T8" fmla="*/ 0 w 1617"/>
              <a:gd name="T9" fmla="*/ 808 h 1617"/>
              <a:gd name="T10" fmla="*/ 0 w 1617"/>
              <a:gd name="T11" fmla="*/ 808 h 1617"/>
              <a:gd name="T12" fmla="*/ 808 w 1617"/>
              <a:gd name="T13" fmla="*/ 0 h 1617"/>
              <a:gd name="T14" fmla="*/ 808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5" y="1616"/>
                  <a:pt x="808" y="1616"/>
                </a:cubicBezTo>
                <a:lnTo>
                  <a:pt x="808" y="1616"/>
                </a:lnTo>
                <a:cubicBezTo>
                  <a:pt x="362" y="1616"/>
                  <a:pt x="0" y="1255"/>
                  <a:pt x="0" y="808"/>
                </a:cubicBezTo>
                <a:lnTo>
                  <a:pt x="0" y="808"/>
                </a:lnTo>
                <a:cubicBezTo>
                  <a:pt x="0" y="362"/>
                  <a:pt x="362" y="0"/>
                  <a:pt x="808" y="0"/>
                </a:cubicBezTo>
                <a:lnTo>
                  <a:pt x="808" y="0"/>
                </a:lnTo>
                <a:cubicBezTo>
                  <a:pt x="1255" y="0"/>
                  <a:pt x="1616" y="362"/>
                  <a:pt x="1616" y="808"/>
                </a:cubicBezTo>
              </a:path>
            </a:pathLst>
          </a:custGeom>
          <a:solidFill>
            <a:srgbClr val="09465E"/>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9" name="Freeform 174">
            <a:extLst>
              <a:ext uri="{FF2B5EF4-FFF2-40B4-BE49-F238E27FC236}">
                <a16:creationId xmlns:a16="http://schemas.microsoft.com/office/drawing/2014/main" id="{5A50AF91-19DE-E76B-C78E-AA59B381AAFD}"/>
              </a:ext>
            </a:extLst>
          </p:cNvPr>
          <p:cNvSpPr>
            <a:spLocks noChangeArrowheads="1"/>
          </p:cNvSpPr>
          <p:nvPr/>
        </p:nvSpPr>
        <p:spPr bwMode="auto">
          <a:xfrm>
            <a:off x="230536" y="2665662"/>
            <a:ext cx="1210773" cy="1238960"/>
          </a:xfrm>
          <a:custGeom>
            <a:avLst/>
            <a:gdLst>
              <a:gd name="T0" fmla="*/ 1798 w 1799"/>
              <a:gd name="T1" fmla="*/ 899 h 1799"/>
              <a:gd name="T2" fmla="*/ 1798 w 1799"/>
              <a:gd name="T3" fmla="*/ 899 h 1799"/>
              <a:gd name="T4" fmla="*/ 899 w 1799"/>
              <a:gd name="T5" fmla="*/ 1798 h 1799"/>
              <a:gd name="T6" fmla="*/ 899 w 1799"/>
              <a:gd name="T7" fmla="*/ 1798 h 1799"/>
              <a:gd name="T8" fmla="*/ 0 w 1799"/>
              <a:gd name="T9" fmla="*/ 899 h 1799"/>
              <a:gd name="T10" fmla="*/ 0 w 1799"/>
              <a:gd name="T11" fmla="*/ 899 h 1799"/>
              <a:gd name="T12" fmla="*/ 899 w 1799"/>
              <a:gd name="T13" fmla="*/ 0 h 1799"/>
              <a:gd name="T14" fmla="*/ 899 w 1799"/>
              <a:gd name="T15" fmla="*/ 0 h 1799"/>
              <a:gd name="T16" fmla="*/ 1798 w 1799"/>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9" h="1799">
                <a:moveTo>
                  <a:pt x="1798" y="899"/>
                </a:moveTo>
                <a:lnTo>
                  <a:pt x="1798" y="899"/>
                </a:lnTo>
                <a:cubicBezTo>
                  <a:pt x="1798" y="1396"/>
                  <a:pt x="1396" y="1798"/>
                  <a:pt x="899" y="1798"/>
                </a:cubicBezTo>
                <a:lnTo>
                  <a:pt x="899" y="1798"/>
                </a:lnTo>
                <a:cubicBezTo>
                  <a:pt x="402" y="1798"/>
                  <a:pt x="0" y="1396"/>
                  <a:pt x="0" y="899"/>
                </a:cubicBezTo>
                <a:lnTo>
                  <a:pt x="0" y="899"/>
                </a:lnTo>
                <a:cubicBezTo>
                  <a:pt x="0" y="403"/>
                  <a:pt x="402" y="0"/>
                  <a:pt x="899" y="0"/>
                </a:cubicBezTo>
                <a:lnTo>
                  <a:pt x="899" y="0"/>
                </a:lnTo>
                <a:cubicBezTo>
                  <a:pt x="1396" y="0"/>
                  <a:pt x="1798" y="403"/>
                  <a:pt x="1798"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0" name="Freeform 175">
            <a:extLst>
              <a:ext uri="{FF2B5EF4-FFF2-40B4-BE49-F238E27FC236}">
                <a16:creationId xmlns:a16="http://schemas.microsoft.com/office/drawing/2014/main" id="{08DEE89E-A31D-20E1-81B7-57A7E282240E}"/>
              </a:ext>
            </a:extLst>
          </p:cNvPr>
          <p:cNvSpPr>
            <a:spLocks noChangeArrowheads="1"/>
          </p:cNvSpPr>
          <p:nvPr/>
        </p:nvSpPr>
        <p:spPr bwMode="auto">
          <a:xfrm>
            <a:off x="4836441" y="2955619"/>
            <a:ext cx="2663836" cy="2470433"/>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1" name="Freeform 176">
            <a:extLst>
              <a:ext uri="{FF2B5EF4-FFF2-40B4-BE49-F238E27FC236}">
                <a16:creationId xmlns:a16="http://schemas.microsoft.com/office/drawing/2014/main" id="{CD19EB0A-33FE-8649-50A9-7BC1CE611657}"/>
              </a:ext>
            </a:extLst>
          </p:cNvPr>
          <p:cNvSpPr>
            <a:spLocks noChangeArrowheads="1"/>
          </p:cNvSpPr>
          <p:nvPr/>
        </p:nvSpPr>
        <p:spPr bwMode="auto">
          <a:xfrm>
            <a:off x="4784399" y="2949386"/>
            <a:ext cx="2715878" cy="2588941"/>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2094D2"/>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2" name="Freeform 177">
            <a:extLst>
              <a:ext uri="{FF2B5EF4-FFF2-40B4-BE49-F238E27FC236}">
                <a16:creationId xmlns:a16="http://schemas.microsoft.com/office/drawing/2014/main" id="{809F69AD-A975-A39F-84E3-D1F9C4F3D444}"/>
              </a:ext>
            </a:extLst>
          </p:cNvPr>
          <p:cNvSpPr>
            <a:spLocks noChangeArrowheads="1"/>
          </p:cNvSpPr>
          <p:nvPr/>
        </p:nvSpPr>
        <p:spPr bwMode="auto">
          <a:xfrm>
            <a:off x="4651313" y="2910815"/>
            <a:ext cx="2663836" cy="2470433"/>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3" name="Freeform 178">
            <a:extLst>
              <a:ext uri="{FF2B5EF4-FFF2-40B4-BE49-F238E27FC236}">
                <a16:creationId xmlns:a16="http://schemas.microsoft.com/office/drawing/2014/main" id="{62DEBBBD-14B1-93EF-3DE9-F5DD0E730D97}"/>
              </a:ext>
            </a:extLst>
          </p:cNvPr>
          <p:cNvSpPr>
            <a:spLocks noChangeArrowheads="1"/>
          </p:cNvSpPr>
          <p:nvPr/>
        </p:nvSpPr>
        <p:spPr bwMode="auto">
          <a:xfrm>
            <a:off x="3795681" y="2853262"/>
            <a:ext cx="1256192" cy="1144087"/>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09465E"/>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4" name="Freeform 179">
            <a:extLst>
              <a:ext uri="{FF2B5EF4-FFF2-40B4-BE49-F238E27FC236}">
                <a16:creationId xmlns:a16="http://schemas.microsoft.com/office/drawing/2014/main" id="{21690023-E3B0-00AA-0868-BB6F021DFF9F}"/>
              </a:ext>
            </a:extLst>
          </p:cNvPr>
          <p:cNvSpPr>
            <a:spLocks noChangeArrowheads="1"/>
          </p:cNvSpPr>
          <p:nvPr/>
        </p:nvSpPr>
        <p:spPr bwMode="auto">
          <a:xfrm>
            <a:off x="3873155" y="2780538"/>
            <a:ext cx="1241615" cy="1242837"/>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5" name="Freeform 180">
            <a:extLst>
              <a:ext uri="{FF2B5EF4-FFF2-40B4-BE49-F238E27FC236}">
                <a16:creationId xmlns:a16="http://schemas.microsoft.com/office/drawing/2014/main" id="{E3CB8E7A-B203-BA76-2D13-741C7066CCCD}"/>
              </a:ext>
            </a:extLst>
          </p:cNvPr>
          <p:cNvSpPr>
            <a:spLocks noChangeArrowheads="1"/>
          </p:cNvSpPr>
          <p:nvPr/>
        </p:nvSpPr>
        <p:spPr bwMode="auto">
          <a:xfrm>
            <a:off x="8214993" y="2872245"/>
            <a:ext cx="2787953" cy="2477430"/>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4"/>
                  <a:pt x="3045" y="3923"/>
                  <a:pt x="1961" y="3923"/>
                </a:cubicBezTo>
                <a:lnTo>
                  <a:pt x="1961" y="3923"/>
                </a:lnTo>
                <a:cubicBezTo>
                  <a:pt x="877" y="3923"/>
                  <a:pt x="0" y="3044"/>
                  <a:pt x="0" y="1961"/>
                </a:cubicBezTo>
                <a:lnTo>
                  <a:pt x="0" y="1961"/>
                </a:lnTo>
                <a:cubicBezTo>
                  <a:pt x="0" y="878"/>
                  <a:pt x="877" y="0"/>
                  <a:pt x="1961" y="0"/>
                </a:cubicBezTo>
                <a:lnTo>
                  <a:pt x="1961" y="0"/>
                </a:lnTo>
                <a:cubicBezTo>
                  <a:pt x="3045" y="0"/>
                  <a:pt x="3923" y="878"/>
                  <a:pt x="3923"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6" name="Freeform 181">
            <a:extLst>
              <a:ext uri="{FF2B5EF4-FFF2-40B4-BE49-F238E27FC236}">
                <a16:creationId xmlns:a16="http://schemas.microsoft.com/office/drawing/2014/main" id="{9F1411F4-D383-5656-81E0-F42B3C5D6D59}"/>
              </a:ext>
            </a:extLst>
          </p:cNvPr>
          <p:cNvSpPr>
            <a:spLocks noChangeArrowheads="1"/>
          </p:cNvSpPr>
          <p:nvPr/>
        </p:nvSpPr>
        <p:spPr bwMode="auto">
          <a:xfrm>
            <a:off x="8169265" y="2850018"/>
            <a:ext cx="3035087" cy="2714268"/>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5" y="3922"/>
                  <a:pt x="1962" y="3922"/>
                </a:cubicBezTo>
                <a:lnTo>
                  <a:pt x="1962" y="3922"/>
                </a:lnTo>
                <a:cubicBezTo>
                  <a:pt x="878" y="3922"/>
                  <a:pt x="0" y="3044"/>
                  <a:pt x="0" y="1960"/>
                </a:cubicBezTo>
                <a:lnTo>
                  <a:pt x="0" y="1960"/>
                </a:lnTo>
                <a:cubicBezTo>
                  <a:pt x="0" y="878"/>
                  <a:pt x="878" y="0"/>
                  <a:pt x="1962" y="0"/>
                </a:cubicBezTo>
                <a:lnTo>
                  <a:pt x="1962" y="0"/>
                </a:lnTo>
                <a:cubicBezTo>
                  <a:pt x="3045" y="0"/>
                  <a:pt x="3924" y="878"/>
                  <a:pt x="3924" y="1960"/>
                </a:cubicBezTo>
              </a:path>
            </a:pathLst>
          </a:custGeom>
          <a:solidFill>
            <a:srgbClr val="60BA47"/>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7" name="Freeform 182">
            <a:extLst>
              <a:ext uri="{FF2B5EF4-FFF2-40B4-BE49-F238E27FC236}">
                <a16:creationId xmlns:a16="http://schemas.microsoft.com/office/drawing/2014/main" id="{3A7C41C4-B320-B1FB-41E2-247A86DC79B1}"/>
              </a:ext>
            </a:extLst>
          </p:cNvPr>
          <p:cNvSpPr>
            <a:spLocks noChangeArrowheads="1"/>
          </p:cNvSpPr>
          <p:nvPr/>
        </p:nvSpPr>
        <p:spPr bwMode="auto">
          <a:xfrm>
            <a:off x="8169890" y="2819594"/>
            <a:ext cx="3090707" cy="2825104"/>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6" y="3923"/>
                  <a:pt x="1962" y="3923"/>
                </a:cubicBezTo>
                <a:lnTo>
                  <a:pt x="1962" y="3923"/>
                </a:lnTo>
                <a:cubicBezTo>
                  <a:pt x="878" y="3923"/>
                  <a:pt x="0" y="3045"/>
                  <a:pt x="0" y="1961"/>
                </a:cubicBezTo>
                <a:lnTo>
                  <a:pt x="0" y="1961"/>
                </a:lnTo>
                <a:cubicBezTo>
                  <a:pt x="0" y="879"/>
                  <a:pt x="878" y="0"/>
                  <a:pt x="1962" y="0"/>
                </a:cubicBezTo>
                <a:lnTo>
                  <a:pt x="1962" y="0"/>
                </a:lnTo>
                <a:cubicBezTo>
                  <a:pt x="3046" y="0"/>
                  <a:pt x="3924" y="879"/>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8" name="Freeform 183">
            <a:extLst>
              <a:ext uri="{FF2B5EF4-FFF2-40B4-BE49-F238E27FC236}">
                <a16:creationId xmlns:a16="http://schemas.microsoft.com/office/drawing/2014/main" id="{23E96EC4-B590-BBA0-158C-1CFA512C80C9}"/>
              </a:ext>
            </a:extLst>
          </p:cNvPr>
          <p:cNvSpPr>
            <a:spLocks noChangeArrowheads="1"/>
          </p:cNvSpPr>
          <p:nvPr/>
        </p:nvSpPr>
        <p:spPr bwMode="auto">
          <a:xfrm>
            <a:off x="7357861" y="2727020"/>
            <a:ext cx="1145929" cy="1068154"/>
          </a:xfrm>
          <a:custGeom>
            <a:avLst/>
            <a:gdLst>
              <a:gd name="T0" fmla="*/ 1616 w 1617"/>
              <a:gd name="T1" fmla="*/ 808 h 1617"/>
              <a:gd name="T2" fmla="*/ 1616 w 1617"/>
              <a:gd name="T3" fmla="*/ 808 h 1617"/>
              <a:gd name="T4" fmla="*/ 807 w 1617"/>
              <a:gd name="T5" fmla="*/ 1616 h 1617"/>
              <a:gd name="T6" fmla="*/ 807 w 1617"/>
              <a:gd name="T7" fmla="*/ 1616 h 1617"/>
              <a:gd name="T8" fmla="*/ 0 w 1617"/>
              <a:gd name="T9" fmla="*/ 808 h 1617"/>
              <a:gd name="T10" fmla="*/ 0 w 1617"/>
              <a:gd name="T11" fmla="*/ 808 h 1617"/>
              <a:gd name="T12" fmla="*/ 807 w 1617"/>
              <a:gd name="T13" fmla="*/ 0 h 1617"/>
              <a:gd name="T14" fmla="*/ 807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4" y="1616"/>
                  <a:pt x="807" y="1616"/>
                </a:cubicBezTo>
                <a:lnTo>
                  <a:pt x="807" y="1616"/>
                </a:lnTo>
                <a:cubicBezTo>
                  <a:pt x="361" y="1616"/>
                  <a:pt x="0" y="1255"/>
                  <a:pt x="0" y="808"/>
                </a:cubicBezTo>
                <a:lnTo>
                  <a:pt x="0" y="808"/>
                </a:lnTo>
                <a:cubicBezTo>
                  <a:pt x="0" y="362"/>
                  <a:pt x="361" y="0"/>
                  <a:pt x="807" y="0"/>
                </a:cubicBezTo>
                <a:lnTo>
                  <a:pt x="807" y="0"/>
                </a:lnTo>
                <a:cubicBezTo>
                  <a:pt x="1254" y="0"/>
                  <a:pt x="1616" y="362"/>
                  <a:pt x="1616" y="808"/>
                </a:cubicBezTo>
              </a:path>
            </a:pathLst>
          </a:custGeom>
          <a:solidFill>
            <a:srgbClr val="09465E"/>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9" name="Freeform 184">
            <a:extLst>
              <a:ext uri="{FF2B5EF4-FFF2-40B4-BE49-F238E27FC236}">
                <a16:creationId xmlns:a16="http://schemas.microsoft.com/office/drawing/2014/main" id="{AF06CFEE-5E89-B526-547D-96B135E2855D}"/>
              </a:ext>
            </a:extLst>
          </p:cNvPr>
          <p:cNvSpPr>
            <a:spLocks noChangeArrowheads="1"/>
          </p:cNvSpPr>
          <p:nvPr/>
        </p:nvSpPr>
        <p:spPr bwMode="auto">
          <a:xfrm>
            <a:off x="7280452" y="2659561"/>
            <a:ext cx="1273947" cy="1187486"/>
          </a:xfrm>
          <a:custGeom>
            <a:avLst/>
            <a:gdLst>
              <a:gd name="T0" fmla="*/ 1797 w 1798"/>
              <a:gd name="T1" fmla="*/ 899 h 1799"/>
              <a:gd name="T2" fmla="*/ 1797 w 1798"/>
              <a:gd name="T3" fmla="*/ 899 h 1799"/>
              <a:gd name="T4" fmla="*/ 898 w 1798"/>
              <a:gd name="T5" fmla="*/ 1798 h 1799"/>
              <a:gd name="T6" fmla="*/ 898 w 1798"/>
              <a:gd name="T7" fmla="*/ 1798 h 1799"/>
              <a:gd name="T8" fmla="*/ 0 w 1798"/>
              <a:gd name="T9" fmla="*/ 899 h 1799"/>
              <a:gd name="T10" fmla="*/ 0 w 1798"/>
              <a:gd name="T11" fmla="*/ 899 h 1799"/>
              <a:gd name="T12" fmla="*/ 898 w 1798"/>
              <a:gd name="T13" fmla="*/ 0 h 1799"/>
              <a:gd name="T14" fmla="*/ 898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8" y="1798"/>
                </a:cubicBezTo>
                <a:lnTo>
                  <a:pt x="898" y="1798"/>
                </a:lnTo>
                <a:cubicBezTo>
                  <a:pt x="402" y="1798"/>
                  <a:pt x="0" y="1396"/>
                  <a:pt x="0" y="899"/>
                </a:cubicBezTo>
                <a:lnTo>
                  <a:pt x="0" y="899"/>
                </a:lnTo>
                <a:cubicBezTo>
                  <a:pt x="0" y="403"/>
                  <a:pt x="402" y="0"/>
                  <a:pt x="898" y="0"/>
                </a:cubicBezTo>
                <a:lnTo>
                  <a:pt x="898" y="0"/>
                </a:lnTo>
                <a:cubicBezTo>
                  <a:pt x="1395" y="0"/>
                  <a:pt x="1797" y="403"/>
                  <a:pt x="1797"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25" name="CuadroTexto 553">
            <a:extLst>
              <a:ext uri="{FF2B5EF4-FFF2-40B4-BE49-F238E27FC236}">
                <a16:creationId xmlns:a16="http://schemas.microsoft.com/office/drawing/2014/main" id="{1A701203-06C7-45AB-D820-105125639ADF}"/>
              </a:ext>
            </a:extLst>
          </p:cNvPr>
          <p:cNvSpPr txBox="1"/>
          <p:nvPr/>
        </p:nvSpPr>
        <p:spPr>
          <a:xfrm>
            <a:off x="304099" y="2948074"/>
            <a:ext cx="1070397"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1600" b="1" kern="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Mangimi per </a:t>
            </a:r>
            <a:r>
              <a:rPr lang="es-ES" sz="1600" b="1" ker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animali</a:t>
            </a:r>
            <a:endParaRPr kumimoji="0" lang="en-GB" sz="1600" b="1" i="0" u="none" strike="noStrike" kern="0" cap="none" spc="0" normalizeH="0" baseline="0" noProof="0">
              <a:ln>
                <a:noFill/>
              </a:ln>
              <a:solidFill>
                <a:schemeClr val="bg1"/>
              </a:solidFill>
              <a:effectLst/>
              <a:uLnTx/>
              <a:uFillTx/>
              <a:latin typeface="Calibri" panose="020F0502020204030204" pitchFamily="34" charset="0"/>
              <a:ea typeface="Lato" charset="0"/>
              <a:cs typeface="Calibri" panose="020F0502020204030204" pitchFamily="34" charset="0"/>
            </a:endParaRPr>
          </a:p>
        </p:txBody>
      </p:sp>
      <p:sp>
        <p:nvSpPr>
          <p:cNvPr id="26" name="CuadroTexto 553">
            <a:extLst>
              <a:ext uri="{FF2B5EF4-FFF2-40B4-BE49-F238E27FC236}">
                <a16:creationId xmlns:a16="http://schemas.microsoft.com/office/drawing/2014/main" id="{EA06D261-391C-4D23-8E94-D2D743EA0915}"/>
              </a:ext>
            </a:extLst>
          </p:cNvPr>
          <p:cNvSpPr txBox="1"/>
          <p:nvPr/>
        </p:nvSpPr>
        <p:spPr>
          <a:xfrm>
            <a:off x="1238483" y="3372000"/>
            <a:ext cx="2429632" cy="1360870"/>
          </a:xfrm>
          <a:prstGeom prst="rect">
            <a:avLst/>
          </a:prstGeom>
          <a:noFill/>
        </p:spPr>
        <p:txBody>
          <a:bodyPr wrap="square" rtlCol="0">
            <a:spAutoFit/>
          </a:bodyPr>
          <a:lstStyle/>
          <a:p>
            <a:pPr lvl="1" algn="ctr">
              <a:buSzPts val="1000"/>
              <a:tabLst>
                <a:tab pos="914400" algn="l"/>
              </a:tabLst>
            </a:pP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Rivolgere</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le </a:t>
            </a: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eccedenze</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alimentari</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al </a:t>
            </a: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bestiame</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può</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ridurre</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gli</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sprechi</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e </a:t>
            </a: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costi</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dei</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mangimi</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S"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27" name="CuadroTexto 553">
            <a:extLst>
              <a:ext uri="{FF2B5EF4-FFF2-40B4-BE49-F238E27FC236}">
                <a16:creationId xmlns:a16="http://schemas.microsoft.com/office/drawing/2014/main" id="{60044FF2-DB11-2A88-4060-16D149700B9A}"/>
              </a:ext>
            </a:extLst>
          </p:cNvPr>
          <p:cNvSpPr txBox="1"/>
          <p:nvPr/>
        </p:nvSpPr>
        <p:spPr>
          <a:xfrm>
            <a:off x="3682977" y="3198497"/>
            <a:ext cx="1477811"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1600" b="1" kern="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Compostaggio</a:t>
            </a:r>
            <a:endParaRPr kumimoji="0" lang="en-GB" sz="1600" b="1" i="0" u="none" strike="noStrike" kern="0" cap="none" spc="0" normalizeH="0" baseline="0" noProof="0">
              <a:ln>
                <a:noFill/>
              </a:ln>
              <a:solidFill>
                <a:schemeClr val="bg1"/>
              </a:solidFill>
              <a:effectLst/>
              <a:uLnTx/>
              <a:uFillTx/>
              <a:latin typeface="Calibri" panose="020F0502020204030204" pitchFamily="34" charset="0"/>
              <a:ea typeface="Lato" charset="0"/>
              <a:cs typeface="Calibri" panose="020F0502020204030204" pitchFamily="34" charset="0"/>
            </a:endParaRPr>
          </a:p>
        </p:txBody>
      </p:sp>
      <p:sp>
        <p:nvSpPr>
          <p:cNvPr id="29" name="CuadroTexto 553">
            <a:extLst>
              <a:ext uri="{FF2B5EF4-FFF2-40B4-BE49-F238E27FC236}">
                <a16:creationId xmlns:a16="http://schemas.microsoft.com/office/drawing/2014/main" id="{796FC9CF-D445-DA9E-EBFE-63BD4D6E1224}"/>
              </a:ext>
            </a:extLst>
          </p:cNvPr>
          <p:cNvSpPr txBox="1"/>
          <p:nvPr/>
        </p:nvSpPr>
        <p:spPr>
          <a:xfrm>
            <a:off x="7307020" y="2906683"/>
            <a:ext cx="1273947"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1600" b="1" kern="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Economia </a:t>
            </a:r>
            <a:r>
              <a:rPr lang="es-ES" sz="1600" b="1" ker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circolare</a:t>
            </a:r>
            <a:endParaRPr kumimoji="0" lang="en-GB" sz="1600" b="1" i="0" u="none" strike="noStrike" kern="0" cap="none" spc="0" normalizeH="0" baseline="0" noProof="0">
              <a:ln>
                <a:noFill/>
              </a:ln>
              <a:solidFill>
                <a:schemeClr val="bg1"/>
              </a:solidFill>
              <a:effectLst/>
              <a:uLnTx/>
              <a:uFillTx/>
              <a:latin typeface="Calibri" panose="020F0502020204030204" pitchFamily="34" charset="0"/>
              <a:ea typeface="Lato" charset="0"/>
              <a:cs typeface="Calibri" panose="020F0502020204030204" pitchFamily="34" charset="0"/>
            </a:endParaRPr>
          </a:p>
        </p:txBody>
      </p:sp>
      <p:sp>
        <p:nvSpPr>
          <p:cNvPr id="33" name="CuadroTexto 553">
            <a:extLst>
              <a:ext uri="{FF2B5EF4-FFF2-40B4-BE49-F238E27FC236}">
                <a16:creationId xmlns:a16="http://schemas.microsoft.com/office/drawing/2014/main" id="{8B5FED60-3295-2DF3-E29F-71841EF7E96E}"/>
              </a:ext>
            </a:extLst>
          </p:cNvPr>
          <p:cNvSpPr txBox="1"/>
          <p:nvPr/>
        </p:nvSpPr>
        <p:spPr>
          <a:xfrm>
            <a:off x="4881726" y="3431212"/>
            <a:ext cx="2537499" cy="1626608"/>
          </a:xfrm>
          <a:prstGeom prst="rect">
            <a:avLst/>
          </a:prstGeom>
          <a:noFill/>
        </p:spPr>
        <p:txBody>
          <a:bodyPr wrap="square" rtlCol="0">
            <a:spAutoFit/>
          </a:bodyPr>
          <a:lstStyle/>
          <a:p>
            <a:pPr lvl="1" algn="ctr">
              <a:buSzPts val="1000"/>
              <a:tabLst>
                <a:tab pos="914400" algn="l"/>
              </a:tabLst>
            </a:pP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La </a:t>
            </a: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trasformazione</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dei</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rifiuti</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alimentari</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in compost </a:t>
            </a: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migliora</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la salute del </a:t>
            </a: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suolo</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e </a:t>
            </a: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riduce</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le </a:t>
            </a: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emissioni</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in </a:t>
            </a: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discarica</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S"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4" name="CuadroTexto 553">
            <a:extLst>
              <a:ext uri="{FF2B5EF4-FFF2-40B4-BE49-F238E27FC236}">
                <a16:creationId xmlns:a16="http://schemas.microsoft.com/office/drawing/2014/main" id="{A3B93B02-CA56-92DD-7582-DA960A3631A7}"/>
              </a:ext>
            </a:extLst>
          </p:cNvPr>
          <p:cNvSpPr txBox="1"/>
          <p:nvPr/>
        </p:nvSpPr>
        <p:spPr>
          <a:xfrm>
            <a:off x="8311681" y="3173276"/>
            <a:ext cx="2861617" cy="2246769"/>
          </a:xfrm>
          <a:prstGeom prst="rect">
            <a:avLst/>
          </a:prstGeom>
          <a:noFill/>
        </p:spPr>
        <p:txBody>
          <a:bodyPr wrap="square" rtlCol="0">
            <a:spAutoFit/>
          </a:bodyPr>
          <a:lstStyle/>
          <a:p>
            <a:pPr lvl="1" algn="ctr">
              <a:buSzPts val="1000"/>
              <a:tabLst>
                <a:tab pos="914400" algn="l"/>
              </a:tabLst>
            </a:pP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Innovazioni</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come </a:t>
            </a: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l'upcycling</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delle</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eccedenze</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alimentari</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in </a:t>
            </a: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nuovi</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prodotti</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(ad </a:t>
            </a: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esempio</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marmellate</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zuppe</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creano</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valore</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e </a:t>
            </a: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riducono</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rifiuti</a:t>
            </a: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p>
        </p:txBody>
      </p:sp>
      <p:sp>
        <p:nvSpPr>
          <p:cNvPr id="21" name="CuadroTexto 20">
            <a:extLst>
              <a:ext uri="{FF2B5EF4-FFF2-40B4-BE49-F238E27FC236}">
                <a16:creationId xmlns:a16="http://schemas.microsoft.com/office/drawing/2014/main" id="{9D524D2F-2DE9-63EE-3C16-57FCF2E1EA1E}"/>
              </a:ext>
            </a:extLst>
          </p:cNvPr>
          <p:cNvSpPr txBox="1"/>
          <p:nvPr/>
        </p:nvSpPr>
        <p:spPr>
          <a:xfrm>
            <a:off x="421595" y="5836565"/>
            <a:ext cx="11171102" cy="923330"/>
          </a:xfrm>
          <a:prstGeom prst="rect">
            <a:avLst/>
          </a:prstGeom>
          <a:noFill/>
        </p:spPr>
        <p:txBody>
          <a:bodyPr wrap="square" rtlCol="0">
            <a:spAutoFit/>
          </a:bodyPr>
          <a:lstStyle/>
          <a:p>
            <a:pPr marL="12700" marR="113030">
              <a:spcBef>
                <a:spcPts val="5"/>
              </a:spcBef>
              <a:buSzPct val="97959"/>
              <a:tabLst>
                <a:tab pos="546100" algn="l"/>
                <a:tab pos="989965" algn="l"/>
                <a:tab pos="2101215" algn="l"/>
                <a:tab pos="2690495" algn="l"/>
                <a:tab pos="4481195" algn="l"/>
                <a:tab pos="5939790" algn="l"/>
                <a:tab pos="7874634" algn="l"/>
                <a:tab pos="8409940" algn="l"/>
                <a:tab pos="9284970" algn="l"/>
              </a:tabLst>
            </a:pPr>
            <a:r>
              <a:rPr lang="en-US" sz="1800" spc="-10">
                <a:solidFill>
                  <a:srgbClr val="09465E"/>
                </a:solidFill>
                <a:latin typeface="Calibri"/>
                <a:cs typeface="Calibri"/>
              </a:rPr>
              <a:t>La </a:t>
            </a:r>
            <a:r>
              <a:rPr lang="en-US" sz="1800" b="1" spc="-10">
                <a:solidFill>
                  <a:srgbClr val="09465E"/>
                </a:solidFill>
                <a:latin typeface="Calibri"/>
                <a:cs typeface="Calibri"/>
                <a:hlinkClick r:id="rId2"/>
              </a:rPr>
              <a:t>DICHIARAZIONE DI GLASGOW </a:t>
            </a:r>
            <a:r>
              <a:rPr lang="en-US" sz="1800" b="1" spc="-25">
                <a:solidFill>
                  <a:srgbClr val="09465E"/>
                </a:solidFill>
                <a:latin typeface="Calibri"/>
                <a:cs typeface="Calibri"/>
                <a:hlinkClick r:id="rId2"/>
              </a:rPr>
              <a:t>SU </a:t>
            </a:r>
            <a:r>
              <a:rPr lang="en-US" sz="1800" b="1" spc="-20">
                <a:solidFill>
                  <a:srgbClr val="09465E"/>
                </a:solidFill>
                <a:latin typeface="Calibri"/>
                <a:cs typeface="Calibri"/>
                <a:hlinkClick r:id="rId2"/>
              </a:rPr>
              <a:t>ALIMENTAZIONE </a:t>
            </a:r>
            <a:r>
              <a:rPr lang="en-US" sz="1800" b="1" spc="-25">
                <a:solidFill>
                  <a:srgbClr val="09465E"/>
                </a:solidFill>
                <a:latin typeface="Calibri"/>
                <a:cs typeface="Calibri"/>
                <a:hlinkClick r:id="rId2"/>
              </a:rPr>
              <a:t>E </a:t>
            </a:r>
            <a:r>
              <a:rPr lang="en-US" sz="1800" b="1" spc="-10">
                <a:solidFill>
                  <a:srgbClr val="09465E"/>
                </a:solidFill>
                <a:latin typeface="Calibri"/>
                <a:cs typeface="Calibri"/>
                <a:hlinkClick r:id="rId2"/>
              </a:rPr>
              <a:t>CLIMA</a:t>
            </a:r>
            <a:r>
              <a:rPr lang="en-US" sz="1800" spc="-10">
                <a:solidFill>
                  <a:srgbClr val="09465E"/>
                </a:solidFill>
                <a:latin typeface="Calibri"/>
                <a:cs typeface="Calibri"/>
              </a:rPr>
              <a:t>, afferma che: </a:t>
            </a:r>
            <a:r>
              <a:rPr lang="en-US" sz="1800" i="1">
                <a:solidFill>
                  <a:srgbClr val="09465E"/>
                </a:solidFill>
                <a:latin typeface="Calibri"/>
                <a:cs typeface="Calibri"/>
              </a:rPr>
              <a:t>"</a:t>
            </a:r>
            <a:r>
              <a:rPr lang="en-US" sz="1800" i="1" spc="-10">
                <a:solidFill>
                  <a:srgbClr val="09465E"/>
                </a:solidFill>
                <a:latin typeface="Calibri"/>
                <a:cs typeface="Calibri"/>
              </a:rPr>
              <a:t>È necessario </a:t>
            </a:r>
            <a:r>
              <a:rPr lang="en-US" sz="1800" i="1">
                <a:solidFill>
                  <a:srgbClr val="09465E"/>
                </a:solidFill>
                <a:latin typeface="Calibri"/>
                <a:cs typeface="Calibri"/>
              </a:rPr>
              <a:t>un impegno da parte dei governi locali e regionali per affrontare l'emergenza </a:t>
            </a:r>
            <a:r>
              <a:rPr lang="en-US" sz="1800" i="1" spc="-10">
                <a:solidFill>
                  <a:srgbClr val="09465E"/>
                </a:solidFill>
                <a:latin typeface="Calibri"/>
                <a:cs typeface="Calibri"/>
              </a:rPr>
              <a:t>climatica </a:t>
            </a:r>
            <a:r>
              <a:rPr lang="en-US" sz="1800" i="1">
                <a:solidFill>
                  <a:srgbClr val="09465E"/>
                </a:solidFill>
                <a:latin typeface="Calibri"/>
                <a:cs typeface="Calibri"/>
              </a:rPr>
              <a:t>attraverso politiche alimentari integrate, insieme a un invito ai </a:t>
            </a:r>
            <a:r>
              <a:rPr lang="en-US" sz="1800" i="1" spc="-10">
                <a:solidFill>
                  <a:srgbClr val="09465E"/>
                </a:solidFill>
                <a:latin typeface="Calibri"/>
                <a:cs typeface="Calibri"/>
              </a:rPr>
              <a:t>governi nazionali ad agire".</a:t>
            </a:r>
            <a:endParaRPr lang="en-US" sz="1800">
              <a:latin typeface="Calibri"/>
              <a:cs typeface="Calibri"/>
            </a:endParaRPr>
          </a:p>
        </p:txBody>
      </p:sp>
    </p:spTree>
    <p:extLst>
      <p:ext uri="{BB962C8B-B14F-4D97-AF65-F5344CB8AC3E}">
        <p14:creationId xmlns:p14="http://schemas.microsoft.com/office/powerpoint/2010/main" val="968066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4EE76-98E1-CF37-FA9D-F390F2142721}"/>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913C0A5-3BA8-0381-9051-B2335492507A}"/>
              </a:ext>
            </a:extLst>
          </p:cNvPr>
          <p:cNvSpPr>
            <a:spLocks noGrp="1"/>
          </p:cNvSpPr>
          <p:nvPr>
            <p:ph type="body" sz="quarter" idx="16"/>
          </p:nvPr>
        </p:nvSpPr>
        <p:spPr>
          <a:xfrm>
            <a:off x="607555" y="587575"/>
            <a:ext cx="4892710" cy="557831"/>
          </a:xfrm>
          <a:prstGeom prst="rect">
            <a:avLst/>
          </a:prstGeom>
          <a:solidFill>
            <a:srgbClr val="60BA47"/>
          </a:solidFill>
        </p:spPr>
        <p:txBody>
          <a:bodyPr/>
          <a:lstStyle/>
          <a:p>
            <a:r>
              <a:rPr lang="en-GB" noProof="0"/>
              <a:t>Lasciatevi ispirare...</a:t>
            </a:r>
          </a:p>
        </p:txBody>
      </p:sp>
      <p:sp>
        <p:nvSpPr>
          <p:cNvPr id="2" name="Text Placeholder 1">
            <a:extLst>
              <a:ext uri="{FF2B5EF4-FFF2-40B4-BE49-F238E27FC236}">
                <a16:creationId xmlns:a16="http://schemas.microsoft.com/office/drawing/2014/main" id="{26FA73D0-9167-81D7-1D1F-25B1956803A0}"/>
              </a:ext>
            </a:extLst>
          </p:cNvPr>
          <p:cNvSpPr>
            <a:spLocks noGrp="1"/>
          </p:cNvSpPr>
          <p:nvPr>
            <p:ph type="body" sz="quarter" idx="19"/>
          </p:nvPr>
        </p:nvSpPr>
        <p:spPr>
          <a:xfrm>
            <a:off x="494285" y="1147384"/>
            <a:ext cx="6986292" cy="5440921"/>
          </a:xfrm>
          <a:prstGeom prst="rect">
            <a:avLst/>
          </a:prstGeom>
        </p:spPr>
        <p:txBody>
          <a:bodyPr lIns="91440" tIns="45720" rIns="91440" bIns="45720" anchor="t"/>
          <a:lstStyle/>
          <a:p>
            <a:pPr marL="0" marR="0" lvl="0" indent="0" defTabSz="457200" rtl="0" eaLnBrk="1" fontAlgn="auto" latinLnBrk="0" hangingPunct="1">
              <a:lnSpc>
                <a:spcPct val="100000"/>
              </a:lnSpc>
              <a:spcBef>
                <a:spcPts val="0"/>
              </a:spcBef>
              <a:spcAft>
                <a:spcPts val="0"/>
              </a:spcAft>
              <a:buClrTx/>
              <a:buSzTx/>
              <a:buFontTx/>
              <a:buNone/>
              <a:tabLst/>
              <a:defRPr/>
            </a:pPr>
            <a:r>
              <a:rPr lang="en-US" sz="2100" dirty="0" err="1">
                <a:solidFill>
                  <a:srgbClr val="09465E"/>
                </a:solidFill>
                <a:latin typeface="Calibri"/>
                <a:ea typeface="Open Sans"/>
                <a:cs typeface="Calibri"/>
              </a:rPr>
              <a:t>Paturpat</a:t>
            </a:r>
            <a:r>
              <a:rPr lang="en-US" sz="2100" dirty="0">
                <a:solidFill>
                  <a:srgbClr val="09465E"/>
                </a:solidFill>
                <a:latin typeface="Calibri"/>
                <a:ea typeface="Open Sans"/>
                <a:cs typeface="Calibri"/>
              </a:rPr>
              <a:t> </a:t>
            </a:r>
            <a:r>
              <a:rPr lang="en-US" sz="2100" dirty="0" err="1">
                <a:solidFill>
                  <a:srgbClr val="09465E"/>
                </a:solidFill>
                <a:latin typeface="Calibri"/>
                <a:ea typeface="Open Sans"/>
                <a:cs typeface="Calibri"/>
              </a:rPr>
              <a:t>sviluppa</a:t>
            </a:r>
            <a:r>
              <a:rPr lang="en-US" sz="2100" dirty="0">
                <a:solidFill>
                  <a:srgbClr val="09465E"/>
                </a:solidFill>
                <a:latin typeface="Calibri"/>
                <a:ea typeface="Open Sans"/>
                <a:cs typeface="Calibri"/>
              </a:rPr>
              <a:t> </a:t>
            </a:r>
            <a:r>
              <a:rPr lang="en-US" sz="2100" dirty="0" err="1">
                <a:solidFill>
                  <a:srgbClr val="09465E"/>
                </a:solidFill>
                <a:latin typeface="Calibri"/>
                <a:ea typeface="Open Sans"/>
                <a:cs typeface="Calibri"/>
              </a:rPr>
              <a:t>prodotti</a:t>
            </a:r>
            <a:r>
              <a:rPr lang="en-US" sz="2100" dirty="0">
                <a:solidFill>
                  <a:srgbClr val="09465E"/>
                </a:solidFill>
                <a:latin typeface="Calibri"/>
                <a:ea typeface="Open Sans"/>
                <a:cs typeface="Calibri"/>
              </a:rPr>
              <a:t> </a:t>
            </a:r>
            <a:r>
              <a:rPr lang="en-US" sz="2100" dirty="0" err="1">
                <a:solidFill>
                  <a:srgbClr val="09465E"/>
                </a:solidFill>
                <a:latin typeface="Calibri"/>
                <a:ea typeface="Open Sans"/>
                <a:cs typeface="Calibri"/>
              </a:rPr>
              <a:t>pronti</a:t>
            </a:r>
            <a:r>
              <a:rPr lang="en-US" sz="2100" dirty="0">
                <a:solidFill>
                  <a:srgbClr val="09465E"/>
                </a:solidFill>
                <a:latin typeface="Calibri"/>
                <a:ea typeface="Open Sans"/>
                <a:cs typeface="Calibri"/>
              </a:rPr>
              <a:t> al </a:t>
            </a:r>
            <a:r>
              <a:rPr lang="en-US" sz="2100" dirty="0" err="1">
                <a:solidFill>
                  <a:srgbClr val="09465E"/>
                </a:solidFill>
                <a:latin typeface="Calibri"/>
                <a:ea typeface="Open Sans"/>
                <a:cs typeface="Calibri"/>
              </a:rPr>
              <a:t>consumo</a:t>
            </a:r>
            <a:r>
              <a:rPr lang="en-US" sz="2100" dirty="0">
                <a:solidFill>
                  <a:srgbClr val="09465E"/>
                </a:solidFill>
                <a:latin typeface="Calibri"/>
                <a:ea typeface="Open Sans"/>
                <a:cs typeface="Calibri"/>
              </a:rPr>
              <a:t> con le </a:t>
            </a:r>
            <a:r>
              <a:rPr lang="en-US" sz="2100" dirty="0" err="1">
                <a:solidFill>
                  <a:srgbClr val="09465E"/>
                </a:solidFill>
                <a:latin typeface="Calibri"/>
                <a:ea typeface="Open Sans"/>
                <a:cs typeface="Calibri"/>
              </a:rPr>
              <a:t>patate</a:t>
            </a:r>
            <a:r>
              <a:rPr lang="en-US" sz="2100" dirty="0">
                <a:solidFill>
                  <a:srgbClr val="09465E"/>
                </a:solidFill>
                <a:latin typeface="Calibri"/>
                <a:ea typeface="Open Sans"/>
                <a:cs typeface="Calibri"/>
              </a:rPr>
              <a:t> "non </a:t>
            </a:r>
            <a:r>
              <a:rPr lang="en-US" sz="2100" dirty="0" err="1">
                <a:solidFill>
                  <a:srgbClr val="09465E"/>
                </a:solidFill>
                <a:latin typeface="Calibri"/>
                <a:ea typeface="Open Sans"/>
                <a:cs typeface="Calibri"/>
              </a:rPr>
              <a:t>appetibili</a:t>
            </a:r>
            <a:r>
              <a:rPr lang="en-US" sz="2100" dirty="0">
                <a:solidFill>
                  <a:srgbClr val="09465E"/>
                </a:solidFill>
                <a:latin typeface="Calibri"/>
                <a:ea typeface="Open Sans"/>
                <a:cs typeface="Calibri"/>
              </a:rPr>
              <a:t>", </a:t>
            </a:r>
            <a:r>
              <a:rPr lang="en-US" sz="2100" dirty="0" err="1">
                <a:solidFill>
                  <a:srgbClr val="09465E"/>
                </a:solidFill>
                <a:latin typeface="Calibri"/>
                <a:ea typeface="Open Sans"/>
                <a:cs typeface="Calibri"/>
              </a:rPr>
              <a:t>i</a:t>
            </a:r>
            <a:r>
              <a:rPr lang="en-US" sz="2100" dirty="0">
                <a:solidFill>
                  <a:srgbClr val="09465E"/>
                </a:solidFill>
                <a:latin typeface="Calibri"/>
                <a:ea typeface="Open Sans"/>
                <a:cs typeface="Calibri"/>
              </a:rPr>
              <a:t> </a:t>
            </a:r>
            <a:r>
              <a:rPr lang="en-US" sz="2100" dirty="0" err="1">
                <a:solidFill>
                  <a:srgbClr val="09465E"/>
                </a:solidFill>
                <a:latin typeface="Calibri"/>
                <a:ea typeface="Open Sans"/>
                <a:cs typeface="Calibri"/>
              </a:rPr>
              <a:t>cosiddetti</a:t>
            </a:r>
            <a:r>
              <a:rPr lang="en-US" sz="2100" dirty="0">
                <a:solidFill>
                  <a:srgbClr val="09465E"/>
                </a:solidFill>
                <a:latin typeface="Calibri"/>
                <a:ea typeface="Open Sans"/>
                <a:cs typeface="Calibri"/>
              </a:rPr>
              <a:t> </a:t>
            </a:r>
            <a:r>
              <a:rPr lang="en-US" sz="2100" dirty="0" err="1">
                <a:solidFill>
                  <a:srgbClr val="09465E"/>
                </a:solidFill>
                <a:latin typeface="Calibri"/>
                <a:ea typeface="Open Sans"/>
                <a:cs typeface="Calibri"/>
              </a:rPr>
              <a:t>prodotti</a:t>
            </a:r>
            <a:r>
              <a:rPr lang="en-US" sz="2100" dirty="0">
                <a:solidFill>
                  <a:srgbClr val="09465E"/>
                </a:solidFill>
                <a:latin typeface="Calibri"/>
                <a:ea typeface="Open Sans"/>
                <a:cs typeface="Calibri"/>
              </a:rPr>
              <a:t> di quinta gamma per la </a:t>
            </a:r>
            <a:r>
              <a:rPr lang="en-US" sz="2100" dirty="0" err="1">
                <a:solidFill>
                  <a:srgbClr val="09465E"/>
                </a:solidFill>
                <a:latin typeface="Calibri"/>
                <a:ea typeface="Open Sans"/>
                <a:cs typeface="Calibri"/>
              </a:rPr>
              <a:t>vendita</a:t>
            </a:r>
            <a:r>
              <a:rPr lang="en-US" sz="2100" dirty="0">
                <a:solidFill>
                  <a:srgbClr val="09465E"/>
                </a:solidFill>
                <a:latin typeface="Calibri"/>
                <a:ea typeface="Open Sans"/>
                <a:cs typeface="Calibri"/>
              </a:rPr>
              <a:t> al </a:t>
            </a:r>
            <a:r>
              <a:rPr lang="en-US" sz="2100" dirty="0" err="1">
                <a:solidFill>
                  <a:srgbClr val="09465E"/>
                </a:solidFill>
                <a:latin typeface="Calibri"/>
                <a:ea typeface="Open Sans"/>
                <a:cs typeface="Calibri"/>
              </a:rPr>
              <a:t>dettaglio</a:t>
            </a:r>
            <a:r>
              <a:rPr lang="en-US" sz="2100" dirty="0">
                <a:solidFill>
                  <a:srgbClr val="09465E"/>
                </a:solidFill>
                <a:latin typeface="Calibri"/>
                <a:ea typeface="Open Sans"/>
                <a:cs typeface="Calibri"/>
              </a:rPr>
              <a:t>, </a:t>
            </a:r>
            <a:r>
              <a:rPr lang="en-US" sz="2100" dirty="0" err="1">
                <a:solidFill>
                  <a:srgbClr val="09465E"/>
                </a:solidFill>
                <a:latin typeface="Calibri"/>
                <a:ea typeface="Open Sans"/>
                <a:cs typeface="Calibri"/>
              </a:rPr>
              <a:t>l'horeca</a:t>
            </a:r>
            <a:r>
              <a:rPr lang="en-US" sz="2100" dirty="0">
                <a:solidFill>
                  <a:srgbClr val="09465E"/>
                </a:solidFill>
                <a:latin typeface="Calibri"/>
                <a:ea typeface="Open Sans"/>
                <a:cs typeface="Calibri"/>
              </a:rPr>
              <a:t> e </a:t>
            </a:r>
            <a:r>
              <a:rPr lang="en-US" sz="2100" dirty="0" err="1">
                <a:solidFill>
                  <a:srgbClr val="09465E"/>
                </a:solidFill>
                <a:latin typeface="Calibri"/>
                <a:ea typeface="Open Sans"/>
                <a:cs typeface="Calibri"/>
              </a:rPr>
              <a:t>l'industria</a:t>
            </a:r>
            <a:r>
              <a:rPr lang="en-US" sz="2100" dirty="0">
                <a:solidFill>
                  <a:srgbClr val="09465E"/>
                </a:solidFill>
                <a:latin typeface="Calibri"/>
                <a:ea typeface="Open Sans"/>
                <a:cs typeface="Calibri"/>
              </a:rPr>
              <a:t> </a:t>
            </a:r>
            <a:r>
              <a:rPr lang="en-US" sz="2100" dirty="0" err="1">
                <a:solidFill>
                  <a:srgbClr val="09465E"/>
                </a:solidFill>
                <a:latin typeface="Calibri"/>
                <a:ea typeface="Open Sans"/>
                <a:cs typeface="Calibri"/>
              </a:rPr>
              <a:t>alimentare</a:t>
            </a:r>
            <a:r>
              <a:rPr lang="en-US" sz="2100" dirty="0">
                <a:latin typeface="Calibri"/>
                <a:ea typeface="Open Sans"/>
                <a:cs typeface="Calibri"/>
              </a:rPr>
              <a:t>. Si </a:t>
            </a:r>
            <a:r>
              <a:rPr lang="en-US" sz="2100" dirty="0" err="1">
                <a:latin typeface="Calibri"/>
                <a:ea typeface="Open Sans"/>
                <a:cs typeface="Calibri"/>
              </a:rPr>
              <a:t>adatta</a:t>
            </a:r>
            <a:r>
              <a:rPr lang="en-US" sz="2100" dirty="0">
                <a:latin typeface="Calibri"/>
                <a:ea typeface="Open Sans"/>
                <a:cs typeface="Calibri"/>
              </a:rPr>
              <a:t> alle </a:t>
            </a:r>
            <a:r>
              <a:rPr lang="en-US" sz="2100" dirty="0" err="1">
                <a:latin typeface="Calibri"/>
                <a:ea typeface="Open Sans"/>
                <a:cs typeface="Calibri"/>
              </a:rPr>
              <a:t>esigenze</a:t>
            </a:r>
            <a:r>
              <a:rPr lang="en-US" sz="2100" dirty="0">
                <a:latin typeface="Calibri"/>
                <a:ea typeface="Open Sans"/>
                <a:cs typeface="Calibri"/>
              </a:rPr>
              <a:t> e alle </a:t>
            </a:r>
            <a:r>
              <a:rPr lang="en-US" sz="2100" dirty="0" err="1">
                <a:latin typeface="Calibri"/>
                <a:ea typeface="Open Sans"/>
                <a:cs typeface="Calibri"/>
              </a:rPr>
              <a:t>tendenze</a:t>
            </a:r>
            <a:r>
              <a:rPr lang="en-US" sz="2100" dirty="0">
                <a:latin typeface="Calibri"/>
                <a:ea typeface="Open Sans"/>
                <a:cs typeface="Calibri"/>
              </a:rPr>
              <a:t> del </a:t>
            </a:r>
            <a:r>
              <a:rPr lang="en-US" sz="2100" dirty="0" err="1">
                <a:latin typeface="Calibri"/>
                <a:ea typeface="Open Sans"/>
                <a:cs typeface="Calibri"/>
              </a:rPr>
              <a:t>mercato</a:t>
            </a:r>
            <a:r>
              <a:rPr lang="en-US" sz="2100" dirty="0">
                <a:latin typeface="Calibri"/>
                <a:ea typeface="Open Sans"/>
                <a:cs typeface="Calibri"/>
              </a:rPr>
              <a:t>, </a:t>
            </a:r>
            <a:r>
              <a:rPr lang="en-US" sz="2100" dirty="0" err="1">
                <a:latin typeface="Calibri"/>
                <a:ea typeface="Open Sans"/>
                <a:cs typeface="Calibri"/>
              </a:rPr>
              <a:t>stabilendo</a:t>
            </a:r>
            <a:r>
              <a:rPr lang="en-US" sz="2100" dirty="0">
                <a:latin typeface="Calibri"/>
                <a:ea typeface="Open Sans"/>
                <a:cs typeface="Calibri"/>
              </a:rPr>
              <a:t> un punto di </a:t>
            </a:r>
            <a:r>
              <a:rPr lang="en-US" sz="2100" dirty="0" err="1">
                <a:latin typeface="Calibri"/>
                <a:ea typeface="Open Sans"/>
                <a:cs typeface="Calibri"/>
              </a:rPr>
              <a:t>riferimento</a:t>
            </a:r>
            <a:r>
              <a:rPr lang="en-US" sz="2100" dirty="0">
                <a:latin typeface="Calibri"/>
                <a:ea typeface="Open Sans"/>
                <a:cs typeface="Calibri"/>
              </a:rPr>
              <a:t> per </a:t>
            </a:r>
            <a:r>
              <a:rPr lang="en-US" sz="2100" dirty="0" err="1">
                <a:latin typeface="Calibri"/>
                <a:ea typeface="Open Sans"/>
                <a:cs typeface="Calibri"/>
              </a:rPr>
              <a:t>l'innovazione</a:t>
            </a:r>
            <a:r>
              <a:rPr lang="en-US" sz="2100" dirty="0">
                <a:latin typeface="Calibri"/>
                <a:ea typeface="Open Sans"/>
                <a:cs typeface="Calibri"/>
              </a:rPr>
              <a:t> e la </a:t>
            </a:r>
            <a:r>
              <a:rPr lang="en-US" sz="2100" dirty="0" err="1">
                <a:latin typeface="Calibri"/>
                <a:ea typeface="Open Sans"/>
                <a:cs typeface="Calibri"/>
              </a:rPr>
              <a:t>sostenibilità</a:t>
            </a:r>
            <a:r>
              <a:rPr lang="en-US" sz="2100" dirty="0">
                <a:latin typeface="Calibri"/>
                <a:ea typeface="Open Sans"/>
                <a:cs typeface="Calibri"/>
              </a:rPr>
              <a:t>, in </a:t>
            </a:r>
            <a:r>
              <a:rPr lang="en-US" sz="2100" dirty="0" err="1">
                <a:latin typeface="Calibri"/>
                <a:ea typeface="Open Sans"/>
                <a:cs typeface="Calibri"/>
              </a:rPr>
              <a:t>quanto</a:t>
            </a:r>
            <a:r>
              <a:rPr lang="en-US" sz="2100" dirty="0">
                <a:latin typeface="Calibri"/>
                <a:ea typeface="Open Sans"/>
                <a:cs typeface="Calibri"/>
              </a:rPr>
              <a:t> </a:t>
            </a:r>
            <a:r>
              <a:rPr lang="en-US" sz="2100" dirty="0" err="1">
                <a:latin typeface="Calibri"/>
                <a:ea typeface="Open Sans"/>
                <a:cs typeface="Calibri"/>
              </a:rPr>
              <a:t>i</a:t>
            </a:r>
            <a:r>
              <a:rPr lang="en-US" sz="2100" dirty="0">
                <a:latin typeface="Calibri"/>
                <a:ea typeface="Open Sans"/>
                <a:cs typeface="Calibri"/>
              </a:rPr>
              <a:t> </a:t>
            </a:r>
            <a:r>
              <a:rPr lang="en-US" sz="2100" dirty="0" err="1">
                <a:latin typeface="Calibri"/>
                <a:ea typeface="Open Sans"/>
                <a:cs typeface="Calibri"/>
              </a:rPr>
              <a:t>suoi</a:t>
            </a:r>
            <a:r>
              <a:rPr lang="en-US" sz="2100" dirty="0">
                <a:latin typeface="Calibri"/>
                <a:ea typeface="Open Sans"/>
                <a:cs typeface="Calibri"/>
              </a:rPr>
              <a:t> </a:t>
            </a:r>
            <a:r>
              <a:rPr lang="en-US" sz="2100" dirty="0" err="1">
                <a:latin typeface="Calibri"/>
                <a:ea typeface="Open Sans"/>
                <a:cs typeface="Calibri"/>
              </a:rPr>
              <a:t>prodotti</a:t>
            </a:r>
            <a:r>
              <a:rPr lang="en-US" sz="2100" dirty="0">
                <a:latin typeface="Calibri"/>
                <a:ea typeface="Open Sans"/>
                <a:cs typeface="Calibri"/>
              </a:rPr>
              <a:t> </a:t>
            </a:r>
            <a:r>
              <a:rPr lang="en-US" sz="2100" dirty="0" err="1">
                <a:latin typeface="Calibri"/>
                <a:ea typeface="Open Sans"/>
                <a:cs typeface="Calibri"/>
              </a:rPr>
              <a:t>offrono</a:t>
            </a:r>
            <a:r>
              <a:rPr lang="en-US" sz="2100" dirty="0">
                <a:latin typeface="Calibri"/>
                <a:ea typeface="Open Sans"/>
                <a:cs typeface="Calibri"/>
              </a:rPr>
              <a:t> </a:t>
            </a:r>
            <a:r>
              <a:rPr lang="en-US" sz="2100" dirty="0" err="1">
                <a:latin typeface="Calibri"/>
                <a:ea typeface="Open Sans"/>
                <a:cs typeface="Calibri"/>
              </a:rPr>
              <a:t>convenienza</a:t>
            </a:r>
            <a:r>
              <a:rPr lang="en-US" sz="2100" dirty="0">
                <a:latin typeface="Calibri"/>
                <a:ea typeface="Open Sans"/>
                <a:cs typeface="Calibri"/>
              </a:rPr>
              <a:t> e </a:t>
            </a:r>
            <a:r>
              <a:rPr lang="en-US" sz="2100" dirty="0" err="1">
                <a:latin typeface="Calibri"/>
                <a:ea typeface="Open Sans"/>
                <a:cs typeface="Calibri"/>
              </a:rPr>
              <a:t>benefici</a:t>
            </a:r>
            <a:r>
              <a:rPr lang="en-US" sz="2100" dirty="0">
                <a:latin typeface="Calibri"/>
                <a:ea typeface="Open Sans"/>
                <a:cs typeface="Calibri"/>
              </a:rPr>
              <a:t> per la salute </a:t>
            </a:r>
            <a:r>
              <a:rPr lang="en-US" sz="2100" dirty="0" err="1">
                <a:latin typeface="Calibri"/>
                <a:ea typeface="Open Sans"/>
                <a:cs typeface="Calibri"/>
              </a:rPr>
              <a:t>dei</a:t>
            </a:r>
            <a:r>
              <a:rPr lang="en-US" sz="2100" dirty="0">
                <a:latin typeface="Calibri"/>
                <a:ea typeface="Open Sans"/>
                <a:cs typeface="Calibri"/>
              </a:rPr>
              <a:t> </a:t>
            </a:r>
            <a:r>
              <a:rPr lang="en-US" sz="2100" dirty="0" err="1">
                <a:latin typeface="Calibri"/>
                <a:ea typeface="Open Sans"/>
                <a:cs typeface="Calibri"/>
              </a:rPr>
              <a:t>consumatori</a:t>
            </a:r>
            <a:r>
              <a:rPr lang="en-US" sz="2100" dirty="0">
                <a:latin typeface="Calibri"/>
                <a:ea typeface="Open Sans"/>
                <a:cs typeface="Calibri"/>
              </a:rPr>
              <a:t> e </a:t>
            </a:r>
            <a:r>
              <a:rPr lang="en-US" sz="2100" dirty="0" err="1">
                <a:latin typeface="Calibri"/>
                <a:ea typeface="Open Sans"/>
                <a:cs typeface="Calibri"/>
              </a:rPr>
              <a:t>allo</a:t>
            </a:r>
            <a:r>
              <a:rPr lang="en-US" sz="2100" dirty="0">
                <a:latin typeface="Calibri"/>
                <a:ea typeface="Open Sans"/>
                <a:cs typeface="Calibri"/>
              </a:rPr>
              <a:t> </a:t>
            </a:r>
            <a:r>
              <a:rPr lang="en-US" sz="2100" dirty="0" err="1">
                <a:latin typeface="Calibri"/>
                <a:ea typeface="Open Sans"/>
                <a:cs typeface="Calibri"/>
              </a:rPr>
              <a:t>stesso</a:t>
            </a:r>
            <a:r>
              <a:rPr lang="en-US" sz="2100" dirty="0">
                <a:latin typeface="Calibri"/>
                <a:ea typeface="Open Sans"/>
                <a:cs typeface="Calibri"/>
              </a:rPr>
              <a:t> tempo </a:t>
            </a:r>
            <a:r>
              <a:rPr lang="en-US" sz="2100" dirty="0" err="1">
                <a:latin typeface="Calibri"/>
                <a:ea typeface="Open Sans"/>
                <a:cs typeface="Calibri"/>
              </a:rPr>
              <a:t>affrontano</a:t>
            </a:r>
            <a:r>
              <a:rPr lang="en-US" sz="2100" dirty="0">
                <a:latin typeface="Calibri"/>
                <a:ea typeface="Open Sans"/>
                <a:cs typeface="Calibri"/>
              </a:rPr>
              <a:t> il </a:t>
            </a:r>
            <a:r>
              <a:rPr lang="en-US" sz="2100" dirty="0" err="1">
                <a:latin typeface="Calibri"/>
                <a:ea typeface="Open Sans"/>
                <a:cs typeface="Calibri"/>
              </a:rPr>
              <a:t>problema</a:t>
            </a:r>
            <a:r>
              <a:rPr lang="en-US" sz="2100" dirty="0">
                <a:latin typeface="Calibri"/>
                <a:ea typeface="Open Sans"/>
                <a:cs typeface="Calibri"/>
              </a:rPr>
              <a:t> </a:t>
            </a:r>
            <a:r>
              <a:rPr lang="en-US" sz="2100" dirty="0" err="1">
                <a:latin typeface="Calibri"/>
                <a:ea typeface="Open Sans"/>
                <a:cs typeface="Calibri"/>
              </a:rPr>
              <a:t>dello</a:t>
            </a:r>
            <a:r>
              <a:rPr lang="en-US" sz="2100" dirty="0">
                <a:latin typeface="Calibri"/>
                <a:ea typeface="Open Sans"/>
                <a:cs typeface="Calibri"/>
              </a:rPr>
              <a:t> </a:t>
            </a:r>
            <a:r>
              <a:rPr lang="en-US" sz="2100" dirty="0" err="1">
                <a:latin typeface="Calibri"/>
                <a:ea typeface="Open Sans"/>
                <a:cs typeface="Calibri"/>
              </a:rPr>
              <a:t>spreco</a:t>
            </a:r>
            <a:r>
              <a:rPr lang="en-US" sz="2100" dirty="0">
                <a:latin typeface="Calibri"/>
                <a:ea typeface="Open Sans"/>
                <a:cs typeface="Calibri"/>
              </a:rPr>
              <a:t> </a:t>
            </a:r>
            <a:r>
              <a:rPr lang="en-US" sz="2100" dirty="0" err="1">
                <a:latin typeface="Calibri"/>
                <a:ea typeface="Open Sans"/>
                <a:cs typeface="Calibri"/>
              </a:rPr>
              <a:t>alimentare</a:t>
            </a:r>
            <a:r>
              <a:rPr lang="en-US" sz="2100" dirty="0">
                <a:latin typeface="Calibri"/>
                <a:ea typeface="Open Sans"/>
                <a:cs typeface="Calibri"/>
              </a:rPr>
              <a:t>, </a:t>
            </a:r>
            <a:r>
              <a:rPr lang="en-US" sz="2100" dirty="0" err="1">
                <a:latin typeface="Calibri"/>
                <a:ea typeface="Open Sans"/>
                <a:cs typeface="Calibri"/>
              </a:rPr>
              <a:t>rivalutando</a:t>
            </a:r>
            <a:r>
              <a:rPr lang="en-US" sz="2100" dirty="0">
                <a:latin typeface="Calibri"/>
                <a:ea typeface="Open Sans"/>
                <a:cs typeface="Calibri"/>
              </a:rPr>
              <a:t> </a:t>
            </a:r>
            <a:r>
              <a:rPr lang="en-US" sz="2100" dirty="0" err="1">
                <a:latin typeface="Calibri"/>
                <a:ea typeface="Open Sans"/>
                <a:cs typeface="Calibri"/>
              </a:rPr>
              <a:t>quei</a:t>
            </a:r>
            <a:r>
              <a:rPr lang="en-US" sz="2100" dirty="0">
                <a:latin typeface="Calibri"/>
                <a:ea typeface="Open Sans"/>
                <a:cs typeface="Calibri"/>
              </a:rPr>
              <a:t> </a:t>
            </a:r>
            <a:r>
              <a:rPr lang="en-US" sz="2100" dirty="0" err="1">
                <a:latin typeface="Calibri"/>
                <a:ea typeface="Open Sans"/>
                <a:cs typeface="Calibri"/>
              </a:rPr>
              <a:t>tuberi</a:t>
            </a:r>
            <a:r>
              <a:rPr lang="en-US" sz="2100" dirty="0">
                <a:latin typeface="Calibri"/>
                <a:ea typeface="Open Sans"/>
                <a:cs typeface="Calibri"/>
              </a:rPr>
              <a:t> </a:t>
            </a:r>
            <a:r>
              <a:rPr lang="en-US" sz="2100" dirty="0" err="1">
                <a:latin typeface="Calibri"/>
                <a:ea typeface="Open Sans"/>
                <a:cs typeface="Calibri"/>
              </a:rPr>
              <a:t>che</a:t>
            </a:r>
            <a:r>
              <a:rPr lang="en-US" sz="2100" dirty="0">
                <a:latin typeface="Calibri"/>
                <a:ea typeface="Open Sans"/>
                <a:cs typeface="Calibri"/>
              </a:rPr>
              <a:t>, </a:t>
            </a:r>
            <a:r>
              <a:rPr lang="en-US" sz="2100" dirty="0" err="1">
                <a:latin typeface="Calibri"/>
                <a:ea typeface="Open Sans"/>
                <a:cs typeface="Calibri"/>
              </a:rPr>
              <a:t>pur</a:t>
            </a:r>
            <a:r>
              <a:rPr lang="en-US" sz="2100" dirty="0">
                <a:latin typeface="Calibri"/>
                <a:ea typeface="Open Sans"/>
                <a:cs typeface="Calibri"/>
              </a:rPr>
              <a:t> </a:t>
            </a:r>
            <a:r>
              <a:rPr lang="en-US" sz="2100" dirty="0" err="1">
                <a:latin typeface="Calibri"/>
                <a:ea typeface="Open Sans"/>
                <a:cs typeface="Calibri"/>
              </a:rPr>
              <a:t>essendo</a:t>
            </a:r>
            <a:r>
              <a:rPr lang="en-US" sz="2100" dirty="0">
                <a:latin typeface="Calibri"/>
                <a:ea typeface="Open Sans"/>
                <a:cs typeface="Calibri"/>
              </a:rPr>
              <a:t> </a:t>
            </a:r>
            <a:r>
              <a:rPr lang="en-US" sz="2100" dirty="0" err="1">
                <a:latin typeface="Calibri"/>
                <a:ea typeface="Open Sans"/>
                <a:cs typeface="Calibri"/>
              </a:rPr>
              <a:t>nutrienti</a:t>
            </a:r>
            <a:r>
              <a:rPr lang="en-US" sz="2100" dirty="0">
                <a:latin typeface="Calibri"/>
                <a:ea typeface="Open Sans"/>
                <a:cs typeface="Calibri"/>
              </a:rPr>
              <a:t>, </a:t>
            </a:r>
            <a:r>
              <a:rPr lang="en-US" sz="2100" dirty="0" err="1">
                <a:latin typeface="Calibri"/>
                <a:ea typeface="Open Sans"/>
                <a:cs typeface="Calibri"/>
              </a:rPr>
              <a:t>vengono</a:t>
            </a:r>
            <a:r>
              <a:rPr lang="en-US" sz="2100" dirty="0">
                <a:latin typeface="Calibri"/>
                <a:ea typeface="Open Sans"/>
                <a:cs typeface="Calibri"/>
              </a:rPr>
              <a:t> </a:t>
            </a:r>
            <a:r>
              <a:rPr lang="en-US" sz="2100" dirty="0" err="1">
                <a:latin typeface="Calibri"/>
                <a:ea typeface="Open Sans"/>
                <a:cs typeface="Calibri"/>
              </a:rPr>
              <a:t>scartati</a:t>
            </a:r>
            <a:r>
              <a:rPr lang="en-US" sz="2100" dirty="0">
                <a:latin typeface="Calibri"/>
                <a:ea typeface="Open Sans"/>
                <a:cs typeface="Calibri"/>
              </a:rPr>
              <a:t> </a:t>
            </a:r>
            <a:r>
              <a:rPr lang="en-US" sz="2100" dirty="0" err="1">
                <a:latin typeface="Calibri"/>
                <a:ea typeface="Open Sans"/>
                <a:cs typeface="Calibri"/>
              </a:rPr>
              <a:t>perché</a:t>
            </a:r>
            <a:r>
              <a:rPr lang="en-US" sz="2100" dirty="0">
                <a:latin typeface="Calibri"/>
                <a:ea typeface="Open Sans"/>
                <a:cs typeface="Calibri"/>
              </a:rPr>
              <a:t> non </a:t>
            </a:r>
            <a:r>
              <a:rPr lang="en-US" sz="2100" dirty="0" err="1">
                <a:latin typeface="Calibri"/>
                <a:ea typeface="Open Sans"/>
                <a:cs typeface="Calibri"/>
              </a:rPr>
              <a:t>soddisfano</a:t>
            </a:r>
            <a:r>
              <a:rPr lang="en-US" sz="2100" dirty="0">
                <a:latin typeface="Calibri"/>
                <a:ea typeface="Open Sans"/>
                <a:cs typeface="Calibri"/>
              </a:rPr>
              <a:t> </a:t>
            </a:r>
            <a:r>
              <a:rPr lang="en-US" sz="2100" dirty="0" err="1">
                <a:latin typeface="Calibri"/>
                <a:ea typeface="Open Sans"/>
                <a:cs typeface="Calibri"/>
              </a:rPr>
              <a:t>gli</a:t>
            </a:r>
            <a:r>
              <a:rPr lang="en-US" sz="2100" dirty="0">
                <a:latin typeface="Calibri"/>
                <a:ea typeface="Open Sans"/>
                <a:cs typeface="Calibri"/>
              </a:rPr>
              <a:t> standard </a:t>
            </a:r>
            <a:r>
              <a:rPr lang="en-US" sz="2100" dirty="0" err="1">
                <a:latin typeface="Calibri"/>
                <a:ea typeface="Open Sans"/>
                <a:cs typeface="Calibri"/>
              </a:rPr>
              <a:t>estetici</a:t>
            </a:r>
            <a:r>
              <a:rPr lang="en-US" sz="2100" dirty="0">
                <a:latin typeface="Calibri"/>
                <a:ea typeface="Open Sans"/>
                <a:cs typeface="Calibri"/>
              </a:rPr>
              <a:t>.</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600" spc="0" dirty="0">
              <a:solidFill>
                <a:srgbClr val="09465E"/>
              </a:solidFill>
              <a:latin typeface="Calibri"/>
              <a:ea typeface="Open Sans"/>
              <a:cs typeface="Calibri"/>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2100" spc="0" dirty="0" err="1">
                <a:solidFill>
                  <a:srgbClr val="09465E"/>
                </a:solidFill>
                <a:latin typeface="Calibri"/>
                <a:ea typeface="Open Sans"/>
                <a:cs typeface="Calibri"/>
              </a:rPr>
              <a:t>Presente</a:t>
            </a:r>
            <a:r>
              <a:rPr lang="en-US" sz="2100" spc="0" dirty="0">
                <a:solidFill>
                  <a:srgbClr val="09465E"/>
                </a:solidFill>
                <a:latin typeface="Calibri"/>
                <a:ea typeface="Open Sans"/>
                <a:cs typeface="Calibri"/>
              </a:rPr>
              <a:t> </a:t>
            </a:r>
            <a:r>
              <a:rPr lang="en-US" sz="2100" spc="0" dirty="0" err="1">
                <a:solidFill>
                  <a:srgbClr val="09465E"/>
                </a:solidFill>
                <a:latin typeface="Calibri"/>
                <a:ea typeface="Open Sans"/>
                <a:cs typeface="Calibri"/>
              </a:rPr>
              <a:t>nel</a:t>
            </a:r>
            <a:r>
              <a:rPr lang="en-US" sz="2100" spc="0" dirty="0">
                <a:solidFill>
                  <a:srgbClr val="09465E"/>
                </a:solidFill>
                <a:latin typeface="Calibri"/>
                <a:ea typeface="Open Sans"/>
                <a:cs typeface="Calibri"/>
              </a:rPr>
              <a:t> nostro </a:t>
            </a:r>
            <a:r>
              <a:rPr lang="en-US" sz="2100" spc="0" dirty="0" err="1">
                <a:solidFill>
                  <a:srgbClr val="09465E"/>
                </a:solidFill>
                <a:latin typeface="Calibri"/>
                <a:ea typeface="Open Sans"/>
                <a:cs typeface="Calibri"/>
                <a:hlinkClick r:id="rId3">
                  <a:extLst>
                    <a:ext uri="{A12FA001-AC4F-418D-AE19-62706E023703}">
                      <ahyp:hlinkClr xmlns:ahyp="http://schemas.microsoft.com/office/drawing/2018/hyperlinkcolor" val="tx"/>
                    </a:ext>
                  </a:extLst>
                </a:hlinkClick>
              </a:rPr>
              <a:t>Compendio</a:t>
            </a:r>
            <a:r>
              <a:rPr lang="en-US" sz="2100" spc="0" dirty="0">
                <a:solidFill>
                  <a:srgbClr val="09465E"/>
                </a:solidFill>
                <a:latin typeface="Calibri"/>
                <a:ea typeface="Open Sans"/>
                <a:cs typeface="Calibri"/>
                <a:hlinkClick r:id="rId3">
                  <a:extLst>
                    <a:ext uri="{A12FA001-AC4F-418D-AE19-62706E023703}">
                      <ahyp:hlinkClr xmlns:ahyp="http://schemas.microsoft.com/office/drawing/2018/hyperlinkcolor" val="tx"/>
                    </a:ext>
                  </a:extLst>
                </a:hlinkClick>
              </a:rPr>
              <a:t> </a:t>
            </a:r>
            <a:r>
              <a:rPr lang="en-US" sz="2100" spc="0" dirty="0" err="1">
                <a:solidFill>
                  <a:srgbClr val="09465E"/>
                </a:solidFill>
                <a:latin typeface="Calibri"/>
                <a:ea typeface="Open Sans"/>
                <a:cs typeface="Calibri"/>
                <a:hlinkClick r:id="rId3">
                  <a:extLst>
                    <a:ext uri="{A12FA001-AC4F-418D-AE19-62706E023703}">
                      <ahyp:hlinkClr xmlns:ahyp="http://schemas.microsoft.com/office/drawing/2018/hyperlinkcolor" val="tx"/>
                    </a:ext>
                  </a:extLst>
                </a:hlinkClick>
              </a:rPr>
              <a:t>delle</a:t>
            </a:r>
            <a:r>
              <a:rPr lang="en-US" sz="2100" spc="0" dirty="0">
                <a:solidFill>
                  <a:srgbClr val="09465E"/>
                </a:solidFill>
                <a:latin typeface="Calibri"/>
                <a:ea typeface="Open Sans"/>
                <a:cs typeface="Calibri"/>
                <a:hlinkClick r:id="rId3">
                  <a:extLst>
                    <a:ext uri="{A12FA001-AC4F-418D-AE19-62706E023703}">
                      <ahyp:hlinkClr xmlns:ahyp="http://schemas.microsoft.com/office/drawing/2018/hyperlinkcolor" val="tx"/>
                    </a:ext>
                  </a:extLst>
                </a:hlinkClick>
              </a:rPr>
              <a:t> </a:t>
            </a:r>
            <a:r>
              <a:rPr lang="en-US" sz="2100" spc="0" dirty="0" err="1">
                <a:solidFill>
                  <a:srgbClr val="09465E"/>
                </a:solidFill>
                <a:latin typeface="Calibri"/>
                <a:ea typeface="Open Sans"/>
                <a:cs typeface="Calibri"/>
                <a:hlinkClick r:id="rId3">
                  <a:extLst>
                    <a:ext uri="{A12FA001-AC4F-418D-AE19-62706E023703}">
                      <ahyp:hlinkClr xmlns:ahyp="http://schemas.microsoft.com/office/drawing/2018/hyperlinkcolor" val="tx"/>
                    </a:ext>
                  </a:extLst>
                </a:hlinkClick>
              </a:rPr>
              <a:t>Buone</a:t>
            </a:r>
            <a:r>
              <a:rPr lang="en-US" sz="2100" spc="0" dirty="0">
                <a:solidFill>
                  <a:srgbClr val="09465E"/>
                </a:solidFill>
                <a:latin typeface="Calibri"/>
                <a:ea typeface="Open Sans"/>
                <a:cs typeface="Calibri"/>
                <a:hlinkClick r:id="rId3">
                  <a:extLst>
                    <a:ext uri="{A12FA001-AC4F-418D-AE19-62706E023703}">
                      <ahyp:hlinkClr xmlns:ahyp="http://schemas.microsoft.com/office/drawing/2018/hyperlinkcolor" val="tx"/>
                    </a:ext>
                  </a:extLst>
                </a:hlinkClick>
              </a:rPr>
              <a:t> </a:t>
            </a:r>
            <a:r>
              <a:rPr lang="en-US" sz="2100" spc="0" dirty="0" err="1">
                <a:solidFill>
                  <a:srgbClr val="09465E"/>
                </a:solidFill>
                <a:latin typeface="Calibri"/>
                <a:ea typeface="Open Sans"/>
                <a:cs typeface="Calibri"/>
                <a:hlinkClick r:id="rId3">
                  <a:extLst>
                    <a:ext uri="{A12FA001-AC4F-418D-AE19-62706E023703}">
                      <ahyp:hlinkClr xmlns:ahyp="http://schemas.microsoft.com/office/drawing/2018/hyperlinkcolor" val="tx"/>
                    </a:ext>
                  </a:extLst>
                </a:hlinkClick>
              </a:rPr>
              <a:t>Pratiche</a:t>
            </a:r>
            <a:r>
              <a:rPr lang="en-US" sz="2100" spc="0" dirty="0">
                <a:solidFill>
                  <a:srgbClr val="09465E"/>
                </a:solidFill>
                <a:latin typeface="Calibri"/>
                <a:ea typeface="Open Sans"/>
                <a:cs typeface="Calibri"/>
              </a:rPr>
              <a:t>, </a:t>
            </a:r>
            <a:r>
              <a:rPr lang="en-US" sz="2100" spc="0" dirty="0" err="1">
                <a:solidFill>
                  <a:srgbClr val="09465E"/>
                </a:solidFill>
                <a:latin typeface="Calibri"/>
                <a:ea typeface="Open Sans"/>
                <a:cs typeface="Calibri"/>
              </a:rPr>
              <a:t>questa</a:t>
            </a:r>
            <a:r>
              <a:rPr lang="en-US" sz="2100" spc="0" dirty="0">
                <a:solidFill>
                  <a:srgbClr val="09465E"/>
                </a:solidFill>
                <a:latin typeface="Calibri"/>
                <a:ea typeface="Open Sans"/>
                <a:cs typeface="Calibri"/>
              </a:rPr>
              <a:t> </a:t>
            </a:r>
            <a:r>
              <a:rPr lang="en-US" sz="2100" spc="0" dirty="0" err="1">
                <a:solidFill>
                  <a:srgbClr val="09465E"/>
                </a:solidFill>
                <a:latin typeface="Calibri"/>
                <a:ea typeface="Open Sans"/>
                <a:cs typeface="Calibri"/>
              </a:rPr>
              <a:t>iniziativa</a:t>
            </a:r>
            <a:r>
              <a:rPr lang="en-US" sz="2100" spc="0" dirty="0">
                <a:solidFill>
                  <a:srgbClr val="09465E"/>
                </a:solidFill>
                <a:latin typeface="Calibri"/>
                <a:ea typeface="Open Sans"/>
                <a:cs typeface="Calibri"/>
              </a:rPr>
              <a:t> fa </a:t>
            </a:r>
            <a:r>
              <a:rPr lang="en-US" sz="2100" spc="0" dirty="0" err="1">
                <a:solidFill>
                  <a:srgbClr val="09465E"/>
                </a:solidFill>
                <a:latin typeface="Calibri"/>
                <a:ea typeface="Open Sans"/>
                <a:cs typeface="Calibri"/>
              </a:rPr>
              <a:t>parte</a:t>
            </a:r>
            <a:r>
              <a:rPr lang="en-US" sz="2100" spc="0" dirty="0">
                <a:solidFill>
                  <a:srgbClr val="09465E"/>
                </a:solidFill>
                <a:latin typeface="Calibri"/>
                <a:ea typeface="Open Sans"/>
                <a:cs typeface="Calibri"/>
              </a:rPr>
              <a:t> di </a:t>
            </a:r>
            <a:r>
              <a:rPr lang="en-US" sz="2100" spc="0" dirty="0" err="1">
                <a:solidFill>
                  <a:srgbClr val="09465E"/>
                </a:solidFill>
                <a:latin typeface="Calibri"/>
                <a:ea typeface="Open Sans"/>
                <a:cs typeface="Calibri"/>
              </a:rPr>
              <a:t>innovazioni</a:t>
            </a:r>
            <a:r>
              <a:rPr lang="en-US" sz="2100" spc="0" dirty="0">
                <a:solidFill>
                  <a:srgbClr val="09465E"/>
                </a:solidFill>
                <a:latin typeface="Calibri"/>
                <a:ea typeface="Open Sans"/>
                <a:cs typeface="Calibri"/>
              </a:rPr>
              <a:t> come </a:t>
            </a:r>
            <a:r>
              <a:rPr lang="en-US" sz="2100" spc="0" dirty="0" err="1">
                <a:solidFill>
                  <a:srgbClr val="09465E"/>
                </a:solidFill>
                <a:latin typeface="Calibri"/>
                <a:ea typeface="Open Sans"/>
                <a:cs typeface="Calibri"/>
              </a:rPr>
              <a:t>l'</a:t>
            </a:r>
            <a:r>
              <a:rPr lang="en-US" sz="2100" b="1" spc="0" dirty="0" err="1">
                <a:solidFill>
                  <a:srgbClr val="09465E"/>
                </a:solidFill>
                <a:latin typeface="Calibri"/>
                <a:ea typeface="Open Sans"/>
                <a:cs typeface="Calibri"/>
              </a:rPr>
              <a:t>upcycling</a:t>
            </a:r>
            <a:r>
              <a:rPr lang="en-US" sz="2100" b="1" spc="0" dirty="0">
                <a:solidFill>
                  <a:srgbClr val="09465E"/>
                </a:solidFill>
                <a:latin typeface="Calibri"/>
                <a:ea typeface="Open Sans"/>
                <a:cs typeface="Calibri"/>
              </a:rPr>
              <a:t> </a:t>
            </a:r>
            <a:r>
              <a:rPr lang="en-US" sz="2100" b="1" spc="0" dirty="0" err="1">
                <a:solidFill>
                  <a:srgbClr val="09465E"/>
                </a:solidFill>
                <a:latin typeface="Calibri"/>
                <a:ea typeface="Open Sans"/>
                <a:cs typeface="Calibri"/>
              </a:rPr>
              <a:t>delle</a:t>
            </a:r>
            <a:r>
              <a:rPr lang="en-US" sz="2100" b="1" spc="0" dirty="0">
                <a:solidFill>
                  <a:srgbClr val="09465E"/>
                </a:solidFill>
                <a:latin typeface="Calibri"/>
                <a:ea typeface="Open Sans"/>
                <a:cs typeface="Calibri"/>
              </a:rPr>
              <a:t> </a:t>
            </a:r>
            <a:r>
              <a:rPr lang="en-US" sz="2100" b="1" spc="0" dirty="0" err="1">
                <a:solidFill>
                  <a:srgbClr val="09465E"/>
                </a:solidFill>
                <a:latin typeface="Calibri"/>
                <a:ea typeface="Open Sans"/>
                <a:cs typeface="Calibri"/>
              </a:rPr>
              <a:t>eccedenze</a:t>
            </a:r>
            <a:r>
              <a:rPr lang="en-US" sz="2100" b="1" spc="0" dirty="0">
                <a:solidFill>
                  <a:srgbClr val="09465E"/>
                </a:solidFill>
                <a:latin typeface="Calibri"/>
                <a:ea typeface="Open Sans"/>
                <a:cs typeface="Calibri"/>
              </a:rPr>
              <a:t> </a:t>
            </a:r>
            <a:r>
              <a:rPr lang="en-US" sz="2100" b="1" spc="0" dirty="0" err="1">
                <a:solidFill>
                  <a:srgbClr val="09465E"/>
                </a:solidFill>
                <a:latin typeface="Calibri"/>
                <a:ea typeface="Open Sans"/>
                <a:cs typeface="Calibri"/>
              </a:rPr>
              <a:t>alimentari</a:t>
            </a:r>
            <a:r>
              <a:rPr lang="en-US" sz="2100" b="1" spc="0" dirty="0">
                <a:solidFill>
                  <a:srgbClr val="09465E"/>
                </a:solidFill>
                <a:latin typeface="Calibri"/>
                <a:ea typeface="Open Sans"/>
                <a:cs typeface="Calibri"/>
              </a:rPr>
              <a:t> in </a:t>
            </a:r>
            <a:r>
              <a:rPr lang="en-US" sz="2100" b="1" spc="0" dirty="0" err="1">
                <a:solidFill>
                  <a:srgbClr val="09465E"/>
                </a:solidFill>
                <a:latin typeface="Calibri"/>
                <a:ea typeface="Open Sans"/>
                <a:cs typeface="Calibri"/>
              </a:rPr>
              <a:t>nuovi</a:t>
            </a:r>
            <a:r>
              <a:rPr lang="en-US" sz="2100" b="1" spc="0" dirty="0">
                <a:solidFill>
                  <a:srgbClr val="09465E"/>
                </a:solidFill>
                <a:latin typeface="Calibri"/>
                <a:ea typeface="Open Sans"/>
                <a:cs typeface="Calibri"/>
              </a:rPr>
              <a:t> </a:t>
            </a:r>
            <a:r>
              <a:rPr lang="en-US" sz="2100" b="1" spc="0" dirty="0" err="1">
                <a:solidFill>
                  <a:srgbClr val="09465E"/>
                </a:solidFill>
                <a:latin typeface="Calibri"/>
                <a:ea typeface="Open Sans"/>
                <a:cs typeface="Calibri"/>
              </a:rPr>
              <a:t>prodotti</a:t>
            </a:r>
            <a:r>
              <a:rPr lang="en-US" sz="2100" b="1" spc="0" dirty="0">
                <a:solidFill>
                  <a:srgbClr val="09465E"/>
                </a:solidFill>
                <a:latin typeface="Calibri"/>
                <a:ea typeface="Open Sans"/>
                <a:cs typeface="Calibri"/>
              </a:rPr>
              <a:t> </a:t>
            </a:r>
            <a:r>
              <a:rPr lang="en-US" sz="2100" spc="0" dirty="0" err="1">
                <a:solidFill>
                  <a:srgbClr val="09465E"/>
                </a:solidFill>
                <a:latin typeface="Calibri"/>
                <a:ea typeface="Open Sans"/>
                <a:cs typeface="Calibri"/>
              </a:rPr>
              <a:t>che</a:t>
            </a:r>
            <a:r>
              <a:rPr lang="en-US" sz="2100" spc="0" dirty="0">
                <a:solidFill>
                  <a:srgbClr val="09465E"/>
                </a:solidFill>
                <a:latin typeface="Calibri"/>
                <a:ea typeface="Open Sans"/>
                <a:cs typeface="Calibri"/>
              </a:rPr>
              <a:t> </a:t>
            </a:r>
            <a:r>
              <a:rPr lang="en-US" sz="2100" spc="0" dirty="0" err="1">
                <a:solidFill>
                  <a:srgbClr val="09465E"/>
                </a:solidFill>
                <a:latin typeface="Calibri"/>
                <a:ea typeface="Open Sans"/>
                <a:cs typeface="Calibri"/>
              </a:rPr>
              <a:t>mirano</a:t>
            </a:r>
            <a:r>
              <a:rPr lang="en-US" sz="2100" spc="0" dirty="0">
                <a:solidFill>
                  <a:srgbClr val="09465E"/>
                </a:solidFill>
                <a:latin typeface="Calibri"/>
                <a:ea typeface="Open Sans"/>
                <a:cs typeface="Calibri"/>
              </a:rPr>
              <a:t> a </a:t>
            </a:r>
            <a:r>
              <a:rPr lang="en-US" sz="2100" spc="0" dirty="0" err="1">
                <a:solidFill>
                  <a:srgbClr val="09465E"/>
                </a:solidFill>
                <a:latin typeface="Calibri"/>
                <a:ea typeface="Open Sans"/>
                <a:cs typeface="Calibri"/>
              </a:rPr>
              <a:t>creare</a:t>
            </a:r>
            <a:r>
              <a:rPr lang="en-US" sz="2100" spc="0" dirty="0">
                <a:solidFill>
                  <a:srgbClr val="09465E"/>
                </a:solidFill>
                <a:latin typeface="Calibri"/>
                <a:ea typeface="Open Sans"/>
                <a:cs typeface="Calibri"/>
              </a:rPr>
              <a:t> </a:t>
            </a:r>
            <a:r>
              <a:rPr lang="en-US" sz="2100" spc="0" dirty="0" err="1">
                <a:solidFill>
                  <a:srgbClr val="09465E"/>
                </a:solidFill>
                <a:latin typeface="Calibri"/>
                <a:ea typeface="Open Sans"/>
                <a:cs typeface="Calibri"/>
              </a:rPr>
              <a:t>valore</a:t>
            </a:r>
            <a:r>
              <a:rPr lang="en-US" sz="2100" spc="0" dirty="0">
                <a:solidFill>
                  <a:srgbClr val="09465E"/>
                </a:solidFill>
                <a:latin typeface="Calibri"/>
                <a:ea typeface="Open Sans"/>
                <a:cs typeface="Calibri"/>
              </a:rPr>
              <a:t> </a:t>
            </a:r>
            <a:r>
              <a:rPr lang="en-US" sz="2100" spc="0" dirty="0" err="1">
                <a:solidFill>
                  <a:srgbClr val="09465E"/>
                </a:solidFill>
                <a:latin typeface="Calibri"/>
                <a:ea typeface="Open Sans"/>
                <a:cs typeface="Calibri"/>
              </a:rPr>
              <a:t>riducendo</a:t>
            </a:r>
            <a:r>
              <a:rPr lang="en-US" sz="2100" spc="0" dirty="0">
                <a:solidFill>
                  <a:srgbClr val="09465E"/>
                </a:solidFill>
                <a:latin typeface="Calibri"/>
                <a:ea typeface="Open Sans"/>
                <a:cs typeface="Calibri"/>
              </a:rPr>
              <a:t> </a:t>
            </a:r>
            <a:r>
              <a:rPr lang="en-US" sz="2100" spc="0" dirty="0" err="1">
                <a:solidFill>
                  <a:srgbClr val="09465E"/>
                </a:solidFill>
                <a:latin typeface="Calibri"/>
                <a:ea typeface="Open Sans"/>
                <a:cs typeface="Calibri"/>
              </a:rPr>
              <a:t>i</a:t>
            </a:r>
            <a:r>
              <a:rPr lang="en-US" sz="2100" spc="0" dirty="0">
                <a:solidFill>
                  <a:srgbClr val="09465E"/>
                </a:solidFill>
                <a:latin typeface="Calibri"/>
                <a:ea typeface="Open Sans"/>
                <a:cs typeface="Calibri"/>
              </a:rPr>
              <a:t> </a:t>
            </a:r>
            <a:r>
              <a:rPr lang="en-US" sz="2100" spc="0" dirty="0" err="1">
                <a:solidFill>
                  <a:srgbClr val="09465E"/>
                </a:solidFill>
                <a:latin typeface="Calibri"/>
                <a:ea typeface="Open Sans"/>
                <a:cs typeface="Calibri"/>
              </a:rPr>
              <a:t>rifiuti</a:t>
            </a:r>
            <a:r>
              <a:rPr lang="en-US" sz="2100" spc="0" dirty="0">
                <a:solidFill>
                  <a:srgbClr val="09465E"/>
                </a:solidFill>
                <a:latin typeface="Calibri"/>
                <a:ea typeface="Open Sans"/>
                <a:cs typeface="Calibri"/>
              </a:rPr>
              <a:t>.</a:t>
            </a:r>
          </a:p>
          <a:p>
            <a:pPr marL="0" indent="0">
              <a:lnSpc>
                <a:spcPct val="100000"/>
              </a:lnSpc>
            </a:pPr>
            <a:endParaRPr lang="en-GB" sz="2100" noProof="0" dirty="0">
              <a:ea typeface="Calibri"/>
              <a:cs typeface="Calibri"/>
            </a:endParaRPr>
          </a:p>
          <a:p>
            <a:pPr marL="0" indent="0">
              <a:lnSpc>
                <a:spcPct val="100000"/>
              </a:lnSpc>
            </a:pPr>
            <a:r>
              <a:rPr lang="en-GB" sz="2100" noProof="0" dirty="0" err="1"/>
              <a:t>Visitate</a:t>
            </a:r>
            <a:r>
              <a:rPr lang="en-GB" sz="2100" noProof="0" dirty="0"/>
              <a:t> il loro </a:t>
            </a:r>
            <a:r>
              <a:rPr lang="en-GB" sz="2100" noProof="0" dirty="0" err="1">
                <a:hlinkClick r:id="rId4"/>
              </a:rPr>
              <a:t>sito</a:t>
            </a:r>
            <a:r>
              <a:rPr lang="en-GB" sz="2100" noProof="0" dirty="0">
                <a:hlinkClick r:id="rId4"/>
              </a:rPr>
              <a:t> web </a:t>
            </a:r>
            <a:r>
              <a:rPr lang="en-GB" sz="2100" noProof="0" dirty="0"/>
              <a:t>per </a:t>
            </a:r>
            <a:r>
              <a:rPr lang="en-GB" sz="2100" noProof="0" dirty="0" err="1"/>
              <a:t>maggiori</a:t>
            </a:r>
            <a:r>
              <a:rPr lang="en-GB" sz="2100" noProof="0" dirty="0"/>
              <a:t> </a:t>
            </a:r>
            <a:r>
              <a:rPr lang="en-GB" sz="2100" noProof="0" dirty="0" err="1"/>
              <a:t>informazioni</a:t>
            </a:r>
            <a:r>
              <a:rPr lang="en-GB" sz="2100" noProof="0" dirty="0"/>
              <a:t>!</a:t>
            </a:r>
            <a:endParaRPr lang="en-GB" sz="2100" noProof="0" dirty="0">
              <a:ea typeface="Calibri"/>
              <a:cs typeface="Calibri"/>
            </a:endParaRPr>
          </a:p>
        </p:txBody>
      </p:sp>
      <p:pic>
        <p:nvPicPr>
          <p:cNvPr id="13" name="Grafika 12" descr="Internet z wypełnieniem pełnym">
            <a:extLst>
              <a:ext uri="{FF2B5EF4-FFF2-40B4-BE49-F238E27FC236}">
                <a16:creationId xmlns:a16="http://schemas.microsoft.com/office/drawing/2014/main" id="{459FDC35-731A-1EBC-5EFC-E3802FCF9B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47776" y="5884725"/>
            <a:ext cx="914400" cy="914400"/>
          </a:xfrm>
          <a:prstGeom prst="rect">
            <a:avLst/>
          </a:prstGeom>
        </p:spPr>
      </p:pic>
      <p:grpSp>
        <p:nvGrpSpPr>
          <p:cNvPr id="3" name="Graphic 4">
            <a:extLst>
              <a:ext uri="{FF2B5EF4-FFF2-40B4-BE49-F238E27FC236}">
                <a16:creationId xmlns:a16="http://schemas.microsoft.com/office/drawing/2014/main" id="{7CD1B2FD-0CBB-7D91-9B62-77CB1DFC9C72}"/>
              </a:ext>
            </a:extLst>
          </p:cNvPr>
          <p:cNvGrpSpPr/>
          <p:nvPr/>
        </p:nvGrpSpPr>
        <p:grpSpPr>
          <a:xfrm rot="19582332">
            <a:off x="10993083" y="5320693"/>
            <a:ext cx="403667" cy="780438"/>
            <a:chOff x="9129274" y="2719113"/>
            <a:chExt cx="717139" cy="1386497"/>
          </a:xfrm>
          <a:solidFill>
            <a:srgbClr val="09465E"/>
          </a:solidFill>
        </p:grpSpPr>
        <p:grpSp>
          <p:nvGrpSpPr>
            <p:cNvPr id="4" name="Graphic 4">
              <a:extLst>
                <a:ext uri="{FF2B5EF4-FFF2-40B4-BE49-F238E27FC236}">
                  <a16:creationId xmlns:a16="http://schemas.microsoft.com/office/drawing/2014/main" id="{FCBE5548-DEFA-B575-E3C6-3B45494D56E7}"/>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164B2602-8E6D-EDCD-80DC-AA0CD4258B9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7" name="Freeform 58">
                <a:extLst>
                  <a:ext uri="{FF2B5EF4-FFF2-40B4-BE49-F238E27FC236}">
                    <a16:creationId xmlns:a16="http://schemas.microsoft.com/office/drawing/2014/main" id="{D7C1BD76-A023-F87F-B786-B78DCB30EDF7}"/>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6" name="Graphic 4">
              <a:extLst>
                <a:ext uri="{FF2B5EF4-FFF2-40B4-BE49-F238E27FC236}">
                  <a16:creationId xmlns:a16="http://schemas.microsoft.com/office/drawing/2014/main" id="{AC7EDCDA-8265-E2CA-85D5-BF896D72FB28}"/>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BF59E17B-1552-6887-AEE4-F7EF1C0E788C}"/>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9" name="Freeform 51">
                <a:extLst>
                  <a:ext uri="{FF2B5EF4-FFF2-40B4-BE49-F238E27FC236}">
                    <a16:creationId xmlns:a16="http://schemas.microsoft.com/office/drawing/2014/main" id="{F56F12A9-8795-0B25-DE52-F2A26F7C391B}"/>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0" name="Freeform 52">
                <a:extLst>
                  <a:ext uri="{FF2B5EF4-FFF2-40B4-BE49-F238E27FC236}">
                    <a16:creationId xmlns:a16="http://schemas.microsoft.com/office/drawing/2014/main" id="{CA027DDB-969B-36A3-E4AB-FBDA06F12651}"/>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1" name="Freeform 53">
                <a:extLst>
                  <a:ext uri="{FF2B5EF4-FFF2-40B4-BE49-F238E27FC236}">
                    <a16:creationId xmlns:a16="http://schemas.microsoft.com/office/drawing/2014/main" id="{0EB0AF05-D5B6-8922-75A8-559CB72B43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2" name="Freeform 54">
                <a:extLst>
                  <a:ext uri="{FF2B5EF4-FFF2-40B4-BE49-F238E27FC236}">
                    <a16:creationId xmlns:a16="http://schemas.microsoft.com/office/drawing/2014/main" id="{1D916AAD-07FC-FC09-641D-14994F58C0F4}"/>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4" name="Freeform 55">
                <a:extLst>
                  <a:ext uri="{FF2B5EF4-FFF2-40B4-BE49-F238E27FC236}">
                    <a16:creationId xmlns:a16="http://schemas.microsoft.com/office/drawing/2014/main" id="{C4936B5B-F500-6524-B7AD-2DA021D0E7F3}"/>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5" name="Freeform 56">
                <a:extLst>
                  <a:ext uri="{FF2B5EF4-FFF2-40B4-BE49-F238E27FC236}">
                    <a16:creationId xmlns:a16="http://schemas.microsoft.com/office/drawing/2014/main" id="{EDC37584-6692-C5FF-6615-BFD0BBF8107E}"/>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pic>
        <p:nvPicPr>
          <p:cNvPr id="24" name="Marcador de posición de imagen 23">
            <a:hlinkClick r:id="rId3"/>
            <a:extLst>
              <a:ext uri="{FF2B5EF4-FFF2-40B4-BE49-F238E27FC236}">
                <a16:creationId xmlns:a16="http://schemas.microsoft.com/office/drawing/2014/main" id="{789CD3EA-0D92-F833-BC7B-C7785C730ADD}"/>
              </a:ext>
            </a:extLst>
          </p:cNvPr>
          <p:cNvPicPr>
            <a:picLocks noGrp="1" noChangeAspect="1"/>
          </p:cNvPicPr>
          <p:nvPr>
            <p:ph type="pic" sz="quarter" idx="10"/>
          </p:nvPr>
        </p:nvPicPr>
        <p:blipFill>
          <a:blip r:embed="rId7" cstate="screen">
            <a:extLst>
              <a:ext uri="{28A0092B-C50C-407E-A947-70E740481C1C}">
                <a14:useLocalDpi xmlns:a14="http://schemas.microsoft.com/office/drawing/2010/main"/>
              </a:ext>
            </a:extLst>
          </a:blip>
          <a:srcRect l="665" r="2789"/>
          <a:stretch>
            <a:fillRect/>
          </a:stretch>
        </p:blipFill>
        <p:spPr>
          <a:xfrm>
            <a:off x="7715250" y="1373925"/>
            <a:ext cx="2768024" cy="4336988"/>
          </a:xfrm>
        </p:spPr>
      </p:pic>
    </p:spTree>
    <p:extLst>
      <p:ext uri="{BB962C8B-B14F-4D97-AF65-F5344CB8AC3E}">
        <p14:creationId xmlns:p14="http://schemas.microsoft.com/office/powerpoint/2010/main" val="512678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7322B-31E4-889C-76EC-BD03EB8CC9AF}"/>
            </a:ext>
          </a:extLst>
        </p:cNvPr>
        <p:cNvGrpSpPr/>
        <p:nvPr/>
      </p:nvGrpSpPr>
      <p:grpSpPr>
        <a:xfrm>
          <a:off x="0" y="0"/>
          <a:ext cx="0" cy="0"/>
          <a:chOff x="0" y="0"/>
          <a:chExt cx="0" cy="0"/>
        </a:xfrm>
      </p:grpSpPr>
      <p:pic>
        <p:nvPicPr>
          <p:cNvPr id="8" name="Symbol zastępczy obrazu 7">
            <a:extLst>
              <a:ext uri="{FF2B5EF4-FFF2-40B4-BE49-F238E27FC236}">
                <a16:creationId xmlns:a16="http://schemas.microsoft.com/office/drawing/2014/main" id="{A8FD27BD-70A6-56B3-0462-6880CC3BB59D}"/>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238772" y="2626822"/>
            <a:ext cx="7708195" cy="3396829"/>
          </a:xfrm>
        </p:spPr>
      </p:pic>
      <p:sp>
        <p:nvSpPr>
          <p:cNvPr id="5" name="Text Placeholder 4">
            <a:extLst>
              <a:ext uri="{FF2B5EF4-FFF2-40B4-BE49-F238E27FC236}">
                <a16:creationId xmlns:a16="http://schemas.microsoft.com/office/drawing/2014/main" id="{E2B27DFC-5D34-F5D8-ABBB-9CCD3F8900E8}"/>
              </a:ext>
            </a:extLst>
          </p:cNvPr>
          <p:cNvSpPr>
            <a:spLocks noGrp="1"/>
          </p:cNvSpPr>
          <p:nvPr>
            <p:ph type="body" sz="quarter" idx="17"/>
          </p:nvPr>
        </p:nvSpPr>
        <p:spPr>
          <a:xfrm>
            <a:off x="6731421" y="439689"/>
            <a:ext cx="2066906" cy="582221"/>
          </a:xfrm>
        </p:spPr>
        <p:txBody>
          <a:bodyPr/>
          <a:lstStyle/>
          <a:p>
            <a:r>
              <a:rPr lang="en-US"/>
              <a:t>04</a:t>
            </a:r>
          </a:p>
        </p:txBody>
      </p:sp>
      <p:sp>
        <p:nvSpPr>
          <p:cNvPr id="14" name="Rectangle 13">
            <a:extLst>
              <a:ext uri="{FF2B5EF4-FFF2-40B4-BE49-F238E27FC236}">
                <a16:creationId xmlns:a16="http://schemas.microsoft.com/office/drawing/2014/main" id="{D9BE3454-B2D4-C839-31AB-E9938337787C}"/>
              </a:ext>
            </a:extLst>
          </p:cNvPr>
          <p:cNvSpPr/>
          <p:nvPr/>
        </p:nvSpPr>
        <p:spPr>
          <a:xfrm>
            <a:off x="5168347" y="2839133"/>
            <a:ext cx="5506279" cy="16019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60BA47"/>
                </a:solidFill>
                <a:effectLst/>
                <a:uLnTx/>
                <a:uFillTx/>
                <a:latin typeface="Calibri" panose="020F0502020204030204" pitchFamily="34" charset="0"/>
                <a:ea typeface="+mn-ea"/>
                <a:cs typeface="Calibri" panose="020F0502020204030204" pitchFamily="34" charset="0"/>
              </a:rPr>
              <a:t>Svantaggi</a:t>
            </a:r>
            <a:r>
              <a:rPr kumimoji="0" lang="en-US" sz="3600" b="1" i="0" u="none" strike="noStrike" kern="1200" cap="none" spc="0" normalizeH="0" baseline="0" noProof="0" dirty="0">
                <a:ln>
                  <a:noFill/>
                </a:ln>
                <a:solidFill>
                  <a:srgbClr val="60BA47"/>
                </a:solidFill>
                <a:effectLst/>
                <a:uLnTx/>
                <a:uFillTx/>
                <a:latin typeface="Calibri" panose="020F0502020204030204" pitchFamily="34" charset="0"/>
                <a:ea typeface="+mn-ea"/>
                <a:cs typeface="Calibri" panose="020F0502020204030204" pitchFamily="34" charset="0"/>
              </a:rPr>
              <a:t> di </a:t>
            </a:r>
            <a:r>
              <a:rPr kumimoji="0" lang="en-US" sz="3600" b="1" i="0" u="none" strike="noStrike" kern="1200" cap="none" spc="0" normalizeH="0" baseline="0" noProof="0" dirty="0" err="1">
                <a:ln>
                  <a:noFill/>
                </a:ln>
                <a:solidFill>
                  <a:srgbClr val="60BA47"/>
                </a:solidFill>
                <a:effectLst/>
                <a:uLnTx/>
                <a:uFillTx/>
                <a:latin typeface="Calibri" panose="020F0502020204030204" pitchFamily="34" charset="0"/>
                <a:ea typeface="+mn-ea"/>
                <a:cs typeface="Calibri" panose="020F0502020204030204" pitchFamily="34" charset="0"/>
              </a:rPr>
              <a:t>una</a:t>
            </a:r>
            <a:r>
              <a:rPr kumimoji="0" lang="en-US" sz="3600" b="1" i="0" u="none" strike="noStrike" kern="1200" cap="none" spc="0" normalizeH="0" baseline="0" noProof="0" dirty="0">
                <a:ln>
                  <a:noFill/>
                </a:ln>
                <a:solidFill>
                  <a:srgbClr val="60BA47"/>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60BA47"/>
                </a:solidFill>
                <a:effectLst/>
                <a:uLnTx/>
                <a:uFillTx/>
                <a:latin typeface="Calibri" panose="020F0502020204030204" pitchFamily="34" charset="0"/>
                <a:ea typeface="+mn-ea"/>
                <a:cs typeface="Calibri" panose="020F0502020204030204" pitchFamily="34" charset="0"/>
              </a:rPr>
              <a:t>regolamentazione</a:t>
            </a:r>
            <a:r>
              <a:rPr kumimoji="0" lang="en-US" sz="3600" b="1" i="0" u="none" strike="noStrike" kern="1200" cap="none" spc="0" normalizeH="0" baseline="0" noProof="0" dirty="0">
                <a:ln>
                  <a:noFill/>
                </a:ln>
                <a:solidFill>
                  <a:srgbClr val="60BA47"/>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60BA47"/>
                </a:solidFill>
                <a:effectLst/>
                <a:uLnTx/>
                <a:uFillTx/>
                <a:latin typeface="Calibri" panose="020F0502020204030204" pitchFamily="34" charset="0"/>
                <a:ea typeface="+mn-ea"/>
                <a:cs typeface="Calibri" panose="020F0502020204030204" pitchFamily="34" charset="0"/>
              </a:rPr>
              <a:t>rigorosa</a:t>
            </a:r>
            <a:r>
              <a:rPr kumimoji="0" lang="en-US" sz="3600" b="1" i="0" u="none" strike="noStrike" kern="1200" cap="none" spc="0" normalizeH="0" baseline="0" noProof="0" dirty="0">
                <a:ln>
                  <a:noFill/>
                </a:ln>
                <a:solidFill>
                  <a:srgbClr val="60BA47"/>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60BA47"/>
                </a:solidFill>
                <a:effectLst/>
                <a:uLnTx/>
                <a:uFillTx/>
                <a:latin typeface="Calibri" panose="020F0502020204030204" pitchFamily="34" charset="0"/>
                <a:ea typeface="+mn-ea"/>
                <a:cs typeface="Calibri" panose="020F0502020204030204" pitchFamily="34" charset="0"/>
              </a:rPr>
              <a:t>degli</a:t>
            </a:r>
            <a:r>
              <a:rPr kumimoji="0" lang="en-US" sz="3600" b="1" i="0" u="none" strike="noStrike" kern="1200" cap="none" spc="0" normalizeH="0" baseline="0" noProof="0" dirty="0">
                <a:ln>
                  <a:noFill/>
                </a:ln>
                <a:solidFill>
                  <a:srgbClr val="60BA47"/>
                </a:solidFill>
                <a:effectLst/>
                <a:uLnTx/>
                <a:uFillTx/>
                <a:latin typeface="Calibri" panose="020F0502020204030204" pitchFamily="34" charset="0"/>
                <a:ea typeface="+mn-ea"/>
                <a:cs typeface="Calibri" panose="020F0502020204030204" pitchFamily="34" charset="0"/>
              </a:rPr>
              <a:t> standard </a:t>
            </a:r>
            <a:r>
              <a:rPr kumimoji="0" lang="en-US" sz="3600" b="1" i="0" u="none" strike="noStrike" kern="1200" cap="none" spc="0" normalizeH="0" baseline="0" noProof="0" dirty="0" err="1">
                <a:ln>
                  <a:noFill/>
                </a:ln>
                <a:solidFill>
                  <a:srgbClr val="60BA47"/>
                </a:solidFill>
                <a:effectLst/>
                <a:uLnTx/>
                <a:uFillTx/>
                <a:latin typeface="Calibri" panose="020F0502020204030204" pitchFamily="34" charset="0"/>
                <a:ea typeface="+mn-ea"/>
                <a:cs typeface="Calibri" panose="020F0502020204030204" pitchFamily="34" charset="0"/>
              </a:rPr>
              <a:t>alimentari</a:t>
            </a:r>
            <a:endParaRPr kumimoji="0" lang="en-US" sz="3600" b="1" i="0" u="none" strike="noStrike" kern="1200" cap="none" spc="0" normalizeH="0" baseline="0" noProof="0" dirty="0">
              <a:ln>
                <a:noFill/>
              </a:ln>
              <a:solidFill>
                <a:srgbClr val="60BA47"/>
              </a:solidFill>
              <a:effectLst/>
              <a:uLnTx/>
              <a:uFillTx/>
              <a:latin typeface="Calibri" panose="020F0502020204030204" pitchFamily="34" charset="0"/>
              <a:ea typeface="+mn-ea"/>
              <a:cs typeface="Calibri" panose="020F0502020204030204" pitchFamily="34" charset="0"/>
            </a:endParaRPr>
          </a:p>
        </p:txBody>
      </p:sp>
      <p:sp>
        <p:nvSpPr>
          <p:cNvPr id="15" name="TextBox 14">
            <a:extLst>
              <a:ext uri="{FF2B5EF4-FFF2-40B4-BE49-F238E27FC236}">
                <a16:creationId xmlns:a16="http://schemas.microsoft.com/office/drawing/2014/main" id="{E3A001F8-53EC-A443-631E-2C0A7349E984}"/>
              </a:ext>
            </a:extLst>
          </p:cNvPr>
          <p:cNvSpPr txBox="1"/>
          <p:nvPr/>
        </p:nvSpPr>
        <p:spPr>
          <a:xfrm>
            <a:off x="5906320" y="3481298"/>
            <a:ext cx="18473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324" normalizeH="0" baseline="0" noProof="0">
              <a:ln>
                <a:noFill/>
              </a:ln>
              <a:solidFill>
                <a:srgbClr val="60BA4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55307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77708" y="468996"/>
            <a:ext cx="11302771" cy="6270918"/>
            <a:chOff x="185839" y="403173"/>
            <a:chExt cx="11302771" cy="6270918"/>
          </a:xfrm>
        </p:grpSpPr>
        <p:sp>
          <p:nvSpPr>
            <p:cNvPr id="3" name="object 3"/>
            <p:cNvSpPr/>
            <p:nvPr/>
          </p:nvSpPr>
          <p:spPr>
            <a:xfrm>
              <a:off x="6334290" y="403173"/>
              <a:ext cx="5137150" cy="6052185"/>
            </a:xfrm>
            <a:custGeom>
              <a:avLst/>
              <a:gdLst/>
              <a:ahLst/>
              <a:cxnLst/>
              <a:rect l="l" t="t" r="r" b="b"/>
              <a:pathLst>
                <a:path w="5137150" h="6052185">
                  <a:moveTo>
                    <a:pt x="5136789" y="6051663"/>
                  </a:moveTo>
                  <a:lnTo>
                    <a:pt x="0" y="6051663"/>
                  </a:lnTo>
                  <a:lnTo>
                    <a:pt x="0" y="0"/>
                  </a:lnTo>
                  <a:lnTo>
                    <a:pt x="5136789" y="0"/>
                  </a:lnTo>
                  <a:lnTo>
                    <a:pt x="5136789" y="6051663"/>
                  </a:lnTo>
                  <a:close/>
                </a:path>
              </a:pathLst>
            </a:custGeom>
            <a:solidFill>
              <a:srgbClr val="09465E"/>
            </a:solidFill>
          </p:spPr>
          <p:txBody>
            <a:bodyPr wrap="square" lIns="0" tIns="0" rIns="0" bIns="0" rtlCol="0"/>
            <a:lstStyle/>
            <a:p>
              <a:endParaRPr/>
            </a:p>
          </p:txBody>
        </p:sp>
        <p:sp>
          <p:nvSpPr>
            <p:cNvPr id="4" name="object 4"/>
            <p:cNvSpPr/>
            <p:nvPr/>
          </p:nvSpPr>
          <p:spPr>
            <a:xfrm>
              <a:off x="9189631" y="2342756"/>
              <a:ext cx="2298700" cy="4331335"/>
            </a:xfrm>
            <a:custGeom>
              <a:avLst/>
              <a:gdLst/>
              <a:ahLst/>
              <a:cxnLst/>
              <a:rect l="l" t="t" r="r" b="b"/>
              <a:pathLst>
                <a:path w="2298700" h="4331334">
                  <a:moveTo>
                    <a:pt x="283768" y="3849662"/>
                  </a:moveTo>
                  <a:lnTo>
                    <a:pt x="252742" y="3818534"/>
                  </a:lnTo>
                  <a:lnTo>
                    <a:pt x="221272" y="3786136"/>
                  </a:lnTo>
                  <a:lnTo>
                    <a:pt x="190665" y="3752900"/>
                  </a:lnTo>
                  <a:lnTo>
                    <a:pt x="162153" y="3719233"/>
                  </a:lnTo>
                  <a:lnTo>
                    <a:pt x="0" y="3849662"/>
                  </a:lnTo>
                  <a:lnTo>
                    <a:pt x="34620" y="3891965"/>
                  </a:lnTo>
                  <a:lnTo>
                    <a:pt x="70942" y="3931729"/>
                  </a:lnTo>
                  <a:lnTo>
                    <a:pt x="108953" y="3969816"/>
                  </a:lnTo>
                  <a:lnTo>
                    <a:pt x="148640" y="4007066"/>
                  </a:lnTo>
                  <a:lnTo>
                    <a:pt x="283768" y="3849662"/>
                  </a:lnTo>
                  <a:close/>
                </a:path>
                <a:path w="2298700" h="4331334">
                  <a:moveTo>
                    <a:pt x="396379" y="431800"/>
                  </a:moveTo>
                  <a:lnTo>
                    <a:pt x="315302" y="292100"/>
                  </a:lnTo>
                  <a:lnTo>
                    <a:pt x="272643" y="317500"/>
                  </a:lnTo>
                  <a:lnTo>
                    <a:pt x="231267" y="342900"/>
                  </a:lnTo>
                  <a:lnTo>
                    <a:pt x="191414" y="381000"/>
                  </a:lnTo>
                  <a:lnTo>
                    <a:pt x="153289" y="419100"/>
                  </a:lnTo>
                  <a:lnTo>
                    <a:pt x="117106" y="444500"/>
                  </a:lnTo>
                  <a:lnTo>
                    <a:pt x="234226" y="558800"/>
                  </a:lnTo>
                  <a:lnTo>
                    <a:pt x="272237" y="533400"/>
                  </a:lnTo>
                  <a:lnTo>
                    <a:pt x="311924" y="495300"/>
                  </a:lnTo>
                  <a:lnTo>
                    <a:pt x="353314" y="469900"/>
                  </a:lnTo>
                  <a:lnTo>
                    <a:pt x="396379" y="431800"/>
                  </a:lnTo>
                  <a:close/>
                </a:path>
                <a:path w="2298700" h="4331334">
                  <a:moveTo>
                    <a:pt x="648627" y="825500"/>
                  </a:moveTo>
                  <a:lnTo>
                    <a:pt x="522503" y="660400"/>
                  </a:lnTo>
                  <a:lnTo>
                    <a:pt x="479361" y="685800"/>
                  </a:lnTo>
                  <a:lnTo>
                    <a:pt x="437489" y="723900"/>
                  </a:lnTo>
                  <a:lnTo>
                    <a:pt x="355841" y="800100"/>
                  </a:lnTo>
                  <a:lnTo>
                    <a:pt x="508990" y="952500"/>
                  </a:lnTo>
                  <a:lnTo>
                    <a:pt x="542848" y="914400"/>
                  </a:lnTo>
                  <a:lnTo>
                    <a:pt x="577126" y="889000"/>
                  </a:lnTo>
                  <a:lnTo>
                    <a:pt x="612241" y="863600"/>
                  </a:lnTo>
                  <a:lnTo>
                    <a:pt x="648627" y="825500"/>
                  </a:lnTo>
                  <a:close/>
                </a:path>
                <a:path w="2298700" h="4331334">
                  <a:moveTo>
                    <a:pt x="999972" y="4168965"/>
                  </a:moveTo>
                  <a:lnTo>
                    <a:pt x="950137" y="4151185"/>
                  </a:lnTo>
                  <a:lnTo>
                    <a:pt x="902004" y="4131297"/>
                  </a:lnTo>
                  <a:lnTo>
                    <a:pt x="855548" y="4108881"/>
                  </a:lnTo>
                  <a:lnTo>
                    <a:pt x="810793" y="4083520"/>
                  </a:lnTo>
                  <a:lnTo>
                    <a:pt x="720699" y="4227436"/>
                  </a:lnTo>
                  <a:lnTo>
                    <a:pt x="764489" y="4251147"/>
                  </a:lnTo>
                  <a:lnTo>
                    <a:pt x="809345" y="4273562"/>
                  </a:lnTo>
                  <a:lnTo>
                    <a:pt x="855294" y="4294454"/>
                  </a:lnTo>
                  <a:lnTo>
                    <a:pt x="902322" y="4313631"/>
                  </a:lnTo>
                  <a:lnTo>
                    <a:pt x="950417" y="4330865"/>
                  </a:lnTo>
                  <a:lnTo>
                    <a:pt x="999972" y="4168965"/>
                  </a:lnTo>
                  <a:close/>
                </a:path>
                <a:path w="2298700" h="4331334">
                  <a:moveTo>
                    <a:pt x="1256715" y="558800"/>
                  </a:moveTo>
                  <a:lnTo>
                    <a:pt x="1193660" y="266700"/>
                  </a:lnTo>
                  <a:lnTo>
                    <a:pt x="1005814" y="317500"/>
                  </a:lnTo>
                  <a:lnTo>
                    <a:pt x="960120" y="342900"/>
                  </a:lnTo>
                  <a:lnTo>
                    <a:pt x="914971" y="355600"/>
                  </a:lnTo>
                  <a:lnTo>
                    <a:pt x="870394" y="381000"/>
                  </a:lnTo>
                  <a:lnTo>
                    <a:pt x="826401" y="393700"/>
                  </a:lnTo>
                  <a:lnTo>
                    <a:pt x="740283" y="444500"/>
                  </a:lnTo>
                  <a:lnTo>
                    <a:pt x="698182" y="457200"/>
                  </a:lnTo>
                  <a:lnTo>
                    <a:pt x="846823" y="723900"/>
                  </a:lnTo>
                  <a:lnTo>
                    <a:pt x="889355" y="698500"/>
                  </a:lnTo>
                  <a:lnTo>
                    <a:pt x="932815" y="673100"/>
                  </a:lnTo>
                  <a:lnTo>
                    <a:pt x="977112" y="660400"/>
                  </a:lnTo>
                  <a:lnTo>
                    <a:pt x="1022210" y="635000"/>
                  </a:lnTo>
                  <a:lnTo>
                    <a:pt x="1067993" y="622300"/>
                  </a:lnTo>
                  <a:lnTo>
                    <a:pt x="1114425" y="596900"/>
                  </a:lnTo>
                  <a:lnTo>
                    <a:pt x="1256715" y="558800"/>
                  </a:lnTo>
                  <a:close/>
                </a:path>
                <a:path w="2298700" h="4331334">
                  <a:moveTo>
                    <a:pt x="1360322" y="1028700"/>
                  </a:moveTo>
                  <a:lnTo>
                    <a:pt x="1292758" y="723900"/>
                  </a:lnTo>
                  <a:lnTo>
                    <a:pt x="1193025" y="749300"/>
                  </a:lnTo>
                  <a:lnTo>
                    <a:pt x="1144295" y="774700"/>
                  </a:lnTo>
                  <a:lnTo>
                    <a:pt x="1096251" y="787400"/>
                  </a:lnTo>
                  <a:lnTo>
                    <a:pt x="1048842" y="812800"/>
                  </a:lnTo>
                  <a:lnTo>
                    <a:pt x="1002017" y="825500"/>
                  </a:lnTo>
                  <a:lnTo>
                    <a:pt x="909891" y="876300"/>
                  </a:lnTo>
                  <a:lnTo>
                    <a:pt x="1063040" y="1143000"/>
                  </a:lnTo>
                  <a:lnTo>
                    <a:pt x="1159129" y="1092200"/>
                  </a:lnTo>
                  <a:lnTo>
                    <a:pt x="1208303" y="1079500"/>
                  </a:lnTo>
                  <a:lnTo>
                    <a:pt x="1258227" y="1054100"/>
                  </a:lnTo>
                  <a:lnTo>
                    <a:pt x="1360322" y="1028700"/>
                  </a:lnTo>
                  <a:close/>
                </a:path>
                <a:path w="2298700" h="4331334">
                  <a:moveTo>
                    <a:pt x="1576539" y="4029545"/>
                  </a:moveTo>
                  <a:lnTo>
                    <a:pt x="1525092" y="4023969"/>
                  </a:lnTo>
                  <a:lnTo>
                    <a:pt x="1474266" y="4016387"/>
                  </a:lnTo>
                  <a:lnTo>
                    <a:pt x="1423949" y="4007066"/>
                  </a:lnTo>
                  <a:lnTo>
                    <a:pt x="1374000" y="3996232"/>
                  </a:lnTo>
                  <a:lnTo>
                    <a:pt x="1324305" y="3984167"/>
                  </a:lnTo>
                  <a:lnTo>
                    <a:pt x="1274737" y="3971086"/>
                  </a:lnTo>
                  <a:lnTo>
                    <a:pt x="1184656" y="4254411"/>
                  </a:lnTo>
                  <a:lnTo>
                    <a:pt x="1235367" y="4269029"/>
                  </a:lnTo>
                  <a:lnTo>
                    <a:pt x="1287030" y="4282059"/>
                  </a:lnTo>
                  <a:lnTo>
                    <a:pt x="1339481" y="4293590"/>
                  </a:lnTo>
                  <a:lnTo>
                    <a:pt x="1392567" y="4303712"/>
                  </a:lnTo>
                  <a:lnTo>
                    <a:pt x="1446110" y="4312501"/>
                  </a:lnTo>
                  <a:lnTo>
                    <a:pt x="1499984" y="4320019"/>
                  </a:lnTo>
                  <a:lnTo>
                    <a:pt x="1554010" y="4326369"/>
                  </a:lnTo>
                  <a:lnTo>
                    <a:pt x="1576539" y="4029545"/>
                  </a:lnTo>
                  <a:close/>
                </a:path>
                <a:path w="2298700" h="4331334">
                  <a:moveTo>
                    <a:pt x="1666621" y="0"/>
                  </a:moveTo>
                  <a:lnTo>
                    <a:pt x="1477149" y="0"/>
                  </a:lnTo>
                  <a:lnTo>
                    <a:pt x="1384147" y="25400"/>
                  </a:lnTo>
                  <a:lnTo>
                    <a:pt x="1337805" y="25400"/>
                  </a:lnTo>
                  <a:lnTo>
                    <a:pt x="1391856" y="266700"/>
                  </a:lnTo>
                  <a:lnTo>
                    <a:pt x="1445945" y="266700"/>
                  </a:lnTo>
                  <a:lnTo>
                    <a:pt x="1554988" y="241300"/>
                  </a:lnTo>
                  <a:lnTo>
                    <a:pt x="1666621" y="241300"/>
                  </a:lnTo>
                  <a:lnTo>
                    <a:pt x="1666621" y="0"/>
                  </a:lnTo>
                  <a:close/>
                </a:path>
                <a:path w="2298700" h="4331334">
                  <a:moveTo>
                    <a:pt x="2008962" y="609600"/>
                  </a:moveTo>
                  <a:lnTo>
                    <a:pt x="1908530" y="584200"/>
                  </a:lnTo>
                  <a:lnTo>
                    <a:pt x="1857502" y="584200"/>
                  </a:lnTo>
                  <a:lnTo>
                    <a:pt x="1806092" y="571500"/>
                  </a:lnTo>
                  <a:lnTo>
                    <a:pt x="1607134" y="571500"/>
                  </a:lnTo>
                  <a:lnTo>
                    <a:pt x="1560004" y="584200"/>
                  </a:lnTo>
                  <a:lnTo>
                    <a:pt x="1513179" y="584200"/>
                  </a:lnTo>
                  <a:lnTo>
                    <a:pt x="1466608" y="596900"/>
                  </a:lnTo>
                  <a:lnTo>
                    <a:pt x="1420177" y="596900"/>
                  </a:lnTo>
                  <a:lnTo>
                    <a:pt x="1373835" y="609600"/>
                  </a:lnTo>
                  <a:lnTo>
                    <a:pt x="1441399" y="914400"/>
                  </a:lnTo>
                  <a:lnTo>
                    <a:pt x="1542440" y="889000"/>
                  </a:lnTo>
                  <a:lnTo>
                    <a:pt x="1944331" y="889000"/>
                  </a:lnTo>
                  <a:lnTo>
                    <a:pt x="2008962" y="609600"/>
                  </a:lnTo>
                  <a:close/>
                </a:path>
                <a:path w="2298700" h="4331334">
                  <a:moveTo>
                    <a:pt x="2035987" y="266700"/>
                  </a:moveTo>
                  <a:lnTo>
                    <a:pt x="1984590" y="266700"/>
                  </a:lnTo>
                  <a:lnTo>
                    <a:pt x="1932990" y="254000"/>
                  </a:lnTo>
                  <a:lnTo>
                    <a:pt x="1880958" y="254000"/>
                  </a:lnTo>
                  <a:lnTo>
                    <a:pt x="1828279" y="241300"/>
                  </a:lnTo>
                  <a:lnTo>
                    <a:pt x="1774723" y="241300"/>
                  </a:lnTo>
                  <a:lnTo>
                    <a:pt x="1774723" y="444500"/>
                  </a:lnTo>
                  <a:lnTo>
                    <a:pt x="1828774" y="444500"/>
                  </a:lnTo>
                  <a:lnTo>
                    <a:pt x="1882838" y="457200"/>
                  </a:lnTo>
                  <a:lnTo>
                    <a:pt x="1936889" y="457200"/>
                  </a:lnTo>
                  <a:lnTo>
                    <a:pt x="1990940" y="469900"/>
                  </a:lnTo>
                  <a:lnTo>
                    <a:pt x="2035987" y="266700"/>
                  </a:lnTo>
                  <a:close/>
                </a:path>
                <a:path w="2298700" h="4331334">
                  <a:moveTo>
                    <a:pt x="2298560" y="3919296"/>
                  </a:moveTo>
                  <a:lnTo>
                    <a:pt x="2234171" y="3942981"/>
                  </a:lnTo>
                  <a:lnTo>
                    <a:pt x="2186609" y="3957815"/>
                  </a:lnTo>
                  <a:lnTo>
                    <a:pt x="2138502" y="3971239"/>
                  </a:lnTo>
                  <a:lnTo>
                    <a:pt x="2089861" y="3983215"/>
                  </a:lnTo>
                  <a:lnTo>
                    <a:pt x="2040661" y="3993667"/>
                  </a:lnTo>
                  <a:lnTo>
                    <a:pt x="1990940" y="4002570"/>
                  </a:lnTo>
                  <a:lnTo>
                    <a:pt x="2031479" y="4299394"/>
                  </a:lnTo>
                  <a:lnTo>
                    <a:pt x="2105355" y="4284840"/>
                  </a:lnTo>
                  <a:lnTo>
                    <a:pt x="2178291" y="4268114"/>
                  </a:lnTo>
                  <a:lnTo>
                    <a:pt x="2298560" y="4234281"/>
                  </a:lnTo>
                  <a:lnTo>
                    <a:pt x="2298560" y="3919296"/>
                  </a:lnTo>
                  <a:close/>
                </a:path>
                <a:path w="2298700" h="4331334">
                  <a:moveTo>
                    <a:pt x="2298560" y="825500"/>
                  </a:moveTo>
                  <a:lnTo>
                    <a:pt x="2288222" y="825500"/>
                  </a:lnTo>
                  <a:lnTo>
                    <a:pt x="2236774" y="800100"/>
                  </a:lnTo>
                  <a:lnTo>
                    <a:pt x="2076526" y="762000"/>
                  </a:lnTo>
                  <a:lnTo>
                    <a:pt x="2008962" y="1054100"/>
                  </a:lnTo>
                  <a:lnTo>
                    <a:pt x="2113750" y="1079500"/>
                  </a:lnTo>
                  <a:lnTo>
                    <a:pt x="2163749" y="1104900"/>
                  </a:lnTo>
                  <a:lnTo>
                    <a:pt x="2212213" y="1117600"/>
                  </a:lnTo>
                  <a:lnTo>
                    <a:pt x="2298560" y="1168400"/>
                  </a:lnTo>
                  <a:lnTo>
                    <a:pt x="2298560" y="825500"/>
                  </a:lnTo>
                  <a:close/>
                </a:path>
                <a:path w="2298700" h="4331334">
                  <a:moveTo>
                    <a:pt x="2298560" y="381000"/>
                  </a:moveTo>
                  <a:lnTo>
                    <a:pt x="2198141" y="355600"/>
                  </a:lnTo>
                  <a:lnTo>
                    <a:pt x="2144090" y="596900"/>
                  </a:lnTo>
                  <a:lnTo>
                    <a:pt x="2167737" y="609600"/>
                  </a:lnTo>
                  <a:lnTo>
                    <a:pt x="2191385" y="609600"/>
                  </a:lnTo>
                  <a:lnTo>
                    <a:pt x="2215032" y="622300"/>
                  </a:lnTo>
                  <a:lnTo>
                    <a:pt x="2238679" y="622300"/>
                  </a:lnTo>
                  <a:lnTo>
                    <a:pt x="2298560" y="647700"/>
                  </a:lnTo>
                  <a:lnTo>
                    <a:pt x="2298560" y="381000"/>
                  </a:lnTo>
                  <a:close/>
                </a:path>
              </a:pathLst>
            </a:custGeom>
            <a:solidFill>
              <a:srgbClr val="FFFFFF">
                <a:alpha val="20391"/>
              </a:srgbClr>
            </a:solidFill>
          </p:spPr>
          <p:txBody>
            <a:bodyPr wrap="square" lIns="0" tIns="0" rIns="0" bIns="0" rtlCol="0"/>
            <a:lstStyle/>
            <a:p>
              <a:endParaRPr/>
            </a:p>
          </p:txBody>
        </p:sp>
        <p:pic>
          <p:nvPicPr>
            <p:cNvPr id="5" name="object 5"/>
            <p:cNvPicPr/>
            <p:nvPr/>
          </p:nvPicPr>
          <p:blipFill>
            <a:blip r:embed="rId2" cstate="screen">
              <a:extLst>
                <a:ext uri="{28A0092B-C50C-407E-A947-70E740481C1C}">
                  <a14:useLocalDpi xmlns:a14="http://schemas.microsoft.com/office/drawing/2010/main"/>
                </a:ext>
              </a:extLst>
            </a:blip>
            <a:stretch>
              <a:fillRect/>
            </a:stretch>
          </p:blipFill>
          <p:spPr>
            <a:xfrm>
              <a:off x="8667127" y="3180943"/>
              <a:ext cx="148643" cy="152400"/>
            </a:xfrm>
            <a:prstGeom prst="rect">
              <a:avLst/>
            </a:prstGeom>
          </p:spPr>
        </p:pic>
        <p:sp>
          <p:nvSpPr>
            <p:cNvPr id="6" name="object 6"/>
            <p:cNvSpPr/>
            <p:nvPr/>
          </p:nvSpPr>
          <p:spPr>
            <a:xfrm>
              <a:off x="8892337" y="3219056"/>
              <a:ext cx="2595880" cy="1117600"/>
            </a:xfrm>
            <a:custGeom>
              <a:avLst/>
              <a:gdLst/>
              <a:ahLst/>
              <a:cxnLst/>
              <a:rect l="l" t="t" r="r" b="b"/>
              <a:pathLst>
                <a:path w="2595879" h="1117600">
                  <a:moveTo>
                    <a:pt x="576567" y="190500"/>
                  </a:moveTo>
                  <a:lnTo>
                    <a:pt x="378371" y="0"/>
                  </a:lnTo>
                  <a:lnTo>
                    <a:pt x="343281" y="38100"/>
                  </a:lnTo>
                  <a:lnTo>
                    <a:pt x="309422" y="76200"/>
                  </a:lnTo>
                  <a:lnTo>
                    <a:pt x="276821" y="114300"/>
                  </a:lnTo>
                  <a:lnTo>
                    <a:pt x="245452" y="165100"/>
                  </a:lnTo>
                  <a:lnTo>
                    <a:pt x="215315" y="203200"/>
                  </a:lnTo>
                  <a:lnTo>
                    <a:pt x="186436" y="241300"/>
                  </a:lnTo>
                  <a:lnTo>
                    <a:pt x="158788" y="292100"/>
                  </a:lnTo>
                  <a:lnTo>
                    <a:pt x="132372" y="330200"/>
                  </a:lnTo>
                  <a:lnTo>
                    <a:pt x="107213" y="381000"/>
                  </a:lnTo>
                  <a:lnTo>
                    <a:pt x="83286" y="419100"/>
                  </a:lnTo>
                  <a:lnTo>
                    <a:pt x="60604" y="469900"/>
                  </a:lnTo>
                  <a:lnTo>
                    <a:pt x="39166" y="520700"/>
                  </a:lnTo>
                  <a:lnTo>
                    <a:pt x="18961" y="571500"/>
                  </a:lnTo>
                  <a:lnTo>
                    <a:pt x="0" y="609600"/>
                  </a:lnTo>
                  <a:lnTo>
                    <a:pt x="261264" y="711200"/>
                  </a:lnTo>
                  <a:lnTo>
                    <a:pt x="280022" y="660400"/>
                  </a:lnTo>
                  <a:lnTo>
                    <a:pt x="300253" y="609600"/>
                  </a:lnTo>
                  <a:lnTo>
                    <a:pt x="321932" y="558800"/>
                  </a:lnTo>
                  <a:lnTo>
                    <a:pt x="345008" y="520700"/>
                  </a:lnTo>
                  <a:lnTo>
                    <a:pt x="369468" y="469900"/>
                  </a:lnTo>
                  <a:lnTo>
                    <a:pt x="395262" y="431800"/>
                  </a:lnTo>
                  <a:lnTo>
                    <a:pt x="422376" y="393700"/>
                  </a:lnTo>
                  <a:lnTo>
                    <a:pt x="450773" y="342900"/>
                  </a:lnTo>
                  <a:lnTo>
                    <a:pt x="480428" y="304800"/>
                  </a:lnTo>
                  <a:lnTo>
                    <a:pt x="511289" y="266700"/>
                  </a:lnTo>
                  <a:lnTo>
                    <a:pt x="543344" y="228600"/>
                  </a:lnTo>
                  <a:lnTo>
                    <a:pt x="576567" y="190500"/>
                  </a:lnTo>
                  <a:close/>
                </a:path>
                <a:path w="2595879" h="1117600">
                  <a:moveTo>
                    <a:pt x="941412" y="546100"/>
                  </a:moveTo>
                  <a:lnTo>
                    <a:pt x="747725" y="368300"/>
                  </a:lnTo>
                  <a:lnTo>
                    <a:pt x="715137" y="406400"/>
                  </a:lnTo>
                  <a:lnTo>
                    <a:pt x="683704" y="444500"/>
                  </a:lnTo>
                  <a:lnTo>
                    <a:pt x="653529" y="482600"/>
                  </a:lnTo>
                  <a:lnTo>
                    <a:pt x="624636" y="520700"/>
                  </a:lnTo>
                  <a:lnTo>
                    <a:pt x="597115" y="558800"/>
                  </a:lnTo>
                  <a:lnTo>
                    <a:pt x="571017" y="596900"/>
                  </a:lnTo>
                  <a:lnTo>
                    <a:pt x="546392" y="647700"/>
                  </a:lnTo>
                  <a:lnTo>
                    <a:pt x="523316" y="685800"/>
                  </a:lnTo>
                  <a:lnTo>
                    <a:pt x="501853" y="736600"/>
                  </a:lnTo>
                  <a:lnTo>
                    <a:pt x="482041" y="774700"/>
                  </a:lnTo>
                  <a:lnTo>
                    <a:pt x="463956" y="825500"/>
                  </a:lnTo>
                  <a:lnTo>
                    <a:pt x="720712" y="914400"/>
                  </a:lnTo>
                  <a:lnTo>
                    <a:pt x="740537" y="863600"/>
                  </a:lnTo>
                  <a:lnTo>
                    <a:pt x="762800" y="812800"/>
                  </a:lnTo>
                  <a:lnTo>
                    <a:pt x="787374" y="762000"/>
                  </a:lnTo>
                  <a:lnTo>
                    <a:pt x="814171" y="723900"/>
                  </a:lnTo>
                  <a:lnTo>
                    <a:pt x="843076" y="673100"/>
                  </a:lnTo>
                  <a:lnTo>
                    <a:pt x="874001" y="635000"/>
                  </a:lnTo>
                  <a:lnTo>
                    <a:pt x="906805" y="596900"/>
                  </a:lnTo>
                  <a:lnTo>
                    <a:pt x="941412" y="546100"/>
                  </a:lnTo>
                  <a:close/>
                </a:path>
                <a:path w="2595879" h="1117600">
                  <a:moveTo>
                    <a:pt x="1243215" y="355600"/>
                  </a:moveTo>
                  <a:lnTo>
                    <a:pt x="1067549" y="114300"/>
                  </a:lnTo>
                  <a:lnTo>
                    <a:pt x="1030249" y="139700"/>
                  </a:lnTo>
                  <a:lnTo>
                    <a:pt x="994029" y="165100"/>
                  </a:lnTo>
                  <a:lnTo>
                    <a:pt x="958900" y="203200"/>
                  </a:lnTo>
                  <a:lnTo>
                    <a:pt x="924839" y="228600"/>
                  </a:lnTo>
                  <a:lnTo>
                    <a:pt x="891870" y="266700"/>
                  </a:lnTo>
                  <a:lnTo>
                    <a:pt x="1108087" y="469900"/>
                  </a:lnTo>
                  <a:lnTo>
                    <a:pt x="1139329" y="444500"/>
                  </a:lnTo>
                  <a:lnTo>
                    <a:pt x="1172273" y="419100"/>
                  </a:lnTo>
                  <a:lnTo>
                    <a:pt x="1206893" y="381000"/>
                  </a:lnTo>
                  <a:lnTo>
                    <a:pt x="1243215" y="355600"/>
                  </a:lnTo>
                  <a:close/>
                </a:path>
                <a:path w="2595879" h="1117600">
                  <a:moveTo>
                    <a:pt x="1333296" y="850900"/>
                  </a:moveTo>
                  <a:lnTo>
                    <a:pt x="1117092" y="647700"/>
                  </a:lnTo>
                  <a:lnTo>
                    <a:pt x="1084897" y="673100"/>
                  </a:lnTo>
                  <a:lnTo>
                    <a:pt x="1054366" y="711200"/>
                  </a:lnTo>
                  <a:lnTo>
                    <a:pt x="1025499" y="762000"/>
                  </a:lnTo>
                  <a:lnTo>
                    <a:pt x="998308" y="800100"/>
                  </a:lnTo>
                  <a:lnTo>
                    <a:pt x="972781" y="838200"/>
                  </a:lnTo>
                  <a:lnTo>
                    <a:pt x="948931" y="876300"/>
                  </a:lnTo>
                  <a:lnTo>
                    <a:pt x="926744" y="927100"/>
                  </a:lnTo>
                  <a:lnTo>
                    <a:pt x="906221" y="965200"/>
                  </a:lnTo>
                  <a:lnTo>
                    <a:pt x="887374" y="1016000"/>
                  </a:lnTo>
                  <a:lnTo>
                    <a:pt x="900887" y="1016000"/>
                  </a:lnTo>
                  <a:lnTo>
                    <a:pt x="1171143" y="1117600"/>
                  </a:lnTo>
                  <a:lnTo>
                    <a:pt x="1190980" y="1066800"/>
                  </a:lnTo>
                  <a:lnTo>
                    <a:pt x="1214183" y="1016000"/>
                  </a:lnTo>
                  <a:lnTo>
                    <a:pt x="1240396" y="977900"/>
                  </a:lnTo>
                  <a:lnTo>
                    <a:pt x="1269238" y="927100"/>
                  </a:lnTo>
                  <a:lnTo>
                    <a:pt x="1300327" y="889000"/>
                  </a:lnTo>
                  <a:lnTo>
                    <a:pt x="1333296" y="850900"/>
                  </a:lnTo>
                  <a:close/>
                </a:path>
                <a:path w="2595879" h="1117600">
                  <a:moveTo>
                    <a:pt x="1459420" y="685800"/>
                  </a:moveTo>
                  <a:lnTo>
                    <a:pt x="1310779" y="469900"/>
                  </a:lnTo>
                  <a:lnTo>
                    <a:pt x="1288262" y="444500"/>
                  </a:lnTo>
                  <a:lnTo>
                    <a:pt x="1255318" y="469900"/>
                  </a:lnTo>
                  <a:lnTo>
                    <a:pt x="1224076" y="495300"/>
                  </a:lnTo>
                  <a:lnTo>
                    <a:pt x="1194511" y="520700"/>
                  </a:lnTo>
                  <a:lnTo>
                    <a:pt x="1166634" y="546100"/>
                  </a:lnTo>
                  <a:lnTo>
                    <a:pt x="1382852" y="749300"/>
                  </a:lnTo>
                  <a:lnTo>
                    <a:pt x="1400517" y="736600"/>
                  </a:lnTo>
                  <a:lnTo>
                    <a:pt x="1419453" y="723900"/>
                  </a:lnTo>
                  <a:lnTo>
                    <a:pt x="1439227" y="698500"/>
                  </a:lnTo>
                  <a:lnTo>
                    <a:pt x="1459420" y="685800"/>
                  </a:lnTo>
                  <a:close/>
                </a:path>
                <a:path w="2595879" h="1117600">
                  <a:moveTo>
                    <a:pt x="1765719" y="571500"/>
                  </a:moveTo>
                  <a:lnTo>
                    <a:pt x="1707159" y="304800"/>
                  </a:lnTo>
                  <a:lnTo>
                    <a:pt x="1702663" y="292100"/>
                  </a:lnTo>
                  <a:lnTo>
                    <a:pt x="1564157" y="330200"/>
                  </a:lnTo>
                  <a:lnTo>
                    <a:pt x="1519491" y="355600"/>
                  </a:lnTo>
                  <a:lnTo>
                    <a:pt x="1475562" y="368300"/>
                  </a:lnTo>
                  <a:lnTo>
                    <a:pt x="1432394" y="393700"/>
                  </a:lnTo>
                  <a:lnTo>
                    <a:pt x="1576539" y="647700"/>
                  </a:lnTo>
                  <a:lnTo>
                    <a:pt x="1621307" y="622300"/>
                  </a:lnTo>
                  <a:lnTo>
                    <a:pt x="1667751" y="609600"/>
                  </a:lnTo>
                  <a:lnTo>
                    <a:pt x="1715897" y="584200"/>
                  </a:lnTo>
                  <a:lnTo>
                    <a:pt x="1765719" y="571500"/>
                  </a:lnTo>
                  <a:close/>
                </a:path>
                <a:path w="2595879" h="1117600">
                  <a:moveTo>
                    <a:pt x="2220671" y="254000"/>
                  </a:moveTo>
                  <a:lnTo>
                    <a:pt x="2169083" y="254000"/>
                  </a:lnTo>
                  <a:lnTo>
                    <a:pt x="2115375" y="241300"/>
                  </a:lnTo>
                  <a:lnTo>
                    <a:pt x="1953539" y="241300"/>
                  </a:lnTo>
                  <a:lnTo>
                    <a:pt x="1906473" y="254000"/>
                  </a:lnTo>
                  <a:lnTo>
                    <a:pt x="1859203" y="254000"/>
                  </a:lnTo>
                  <a:lnTo>
                    <a:pt x="1812137" y="266700"/>
                  </a:lnTo>
                  <a:lnTo>
                    <a:pt x="1765719" y="266700"/>
                  </a:lnTo>
                  <a:lnTo>
                    <a:pt x="1770227" y="292100"/>
                  </a:lnTo>
                  <a:lnTo>
                    <a:pt x="1828787" y="558800"/>
                  </a:lnTo>
                  <a:lnTo>
                    <a:pt x="1872703" y="546100"/>
                  </a:lnTo>
                  <a:lnTo>
                    <a:pt x="1916620" y="546100"/>
                  </a:lnTo>
                  <a:lnTo>
                    <a:pt x="1960537" y="533400"/>
                  </a:lnTo>
                  <a:lnTo>
                    <a:pt x="2044852" y="533400"/>
                  </a:lnTo>
                  <a:lnTo>
                    <a:pt x="2084412" y="546100"/>
                  </a:lnTo>
                  <a:lnTo>
                    <a:pt x="2157603" y="546100"/>
                  </a:lnTo>
                  <a:lnTo>
                    <a:pt x="2160536" y="533400"/>
                  </a:lnTo>
                  <a:lnTo>
                    <a:pt x="2216162" y="292100"/>
                  </a:lnTo>
                  <a:lnTo>
                    <a:pt x="2220671" y="254000"/>
                  </a:lnTo>
                  <a:close/>
                </a:path>
                <a:path w="2595879" h="1117600">
                  <a:moveTo>
                    <a:pt x="2241626" y="12700"/>
                  </a:moveTo>
                  <a:lnTo>
                    <a:pt x="2192667" y="12700"/>
                  </a:lnTo>
                  <a:lnTo>
                    <a:pt x="2238692" y="25400"/>
                  </a:lnTo>
                  <a:lnTo>
                    <a:pt x="2241626" y="12700"/>
                  </a:lnTo>
                  <a:close/>
                </a:path>
                <a:path w="2595879" h="1117600">
                  <a:moveTo>
                    <a:pt x="2595854" y="406400"/>
                  </a:moveTo>
                  <a:lnTo>
                    <a:pt x="2559342" y="381000"/>
                  </a:lnTo>
                  <a:lnTo>
                    <a:pt x="2517330" y="355600"/>
                  </a:lnTo>
                  <a:lnTo>
                    <a:pt x="2474036" y="342900"/>
                  </a:lnTo>
                  <a:lnTo>
                    <a:pt x="2429484" y="317500"/>
                  </a:lnTo>
                  <a:lnTo>
                    <a:pt x="2383675" y="304800"/>
                  </a:lnTo>
                  <a:lnTo>
                    <a:pt x="2288235" y="279400"/>
                  </a:lnTo>
                  <a:lnTo>
                    <a:pt x="2283726" y="304800"/>
                  </a:lnTo>
                  <a:lnTo>
                    <a:pt x="2225167" y="571500"/>
                  </a:lnTo>
                  <a:lnTo>
                    <a:pt x="2316759" y="596900"/>
                  </a:lnTo>
                  <a:lnTo>
                    <a:pt x="2360307" y="622300"/>
                  </a:lnTo>
                  <a:lnTo>
                    <a:pt x="2402344" y="635000"/>
                  </a:lnTo>
                  <a:lnTo>
                    <a:pt x="2442883" y="660400"/>
                  </a:lnTo>
                  <a:lnTo>
                    <a:pt x="2481923" y="685800"/>
                  </a:lnTo>
                  <a:lnTo>
                    <a:pt x="2595854" y="495300"/>
                  </a:lnTo>
                  <a:lnTo>
                    <a:pt x="2595854" y="406400"/>
                  </a:lnTo>
                  <a:close/>
                </a:path>
              </a:pathLst>
            </a:custGeom>
            <a:solidFill>
              <a:srgbClr val="FFFFFF">
                <a:alpha val="20391"/>
              </a:srgbClr>
            </a:solidFill>
          </p:spPr>
          <p:txBody>
            <a:bodyPr wrap="square" lIns="0" tIns="0" rIns="0" bIns="0" rtlCol="0"/>
            <a:lstStyle/>
            <a:p>
              <a:endParaRPr/>
            </a:p>
          </p:txBody>
        </p:sp>
        <p:pic>
          <p:nvPicPr>
            <p:cNvPr id="7" name="object 7"/>
            <p:cNvPicPr/>
            <p:nvPr/>
          </p:nvPicPr>
          <p:blipFill>
            <a:blip r:embed="rId3" cstate="screen">
              <a:extLst>
                <a:ext uri="{28A0092B-C50C-407E-A947-70E740481C1C}">
                  <a14:useLocalDpi xmlns:a14="http://schemas.microsoft.com/office/drawing/2010/main"/>
                </a:ext>
              </a:extLst>
            </a:blip>
            <a:stretch>
              <a:fillRect/>
            </a:stretch>
          </p:blipFill>
          <p:spPr>
            <a:xfrm>
              <a:off x="8545507" y="3968343"/>
              <a:ext cx="252244" cy="254000"/>
            </a:xfrm>
            <a:prstGeom prst="rect">
              <a:avLst/>
            </a:prstGeom>
          </p:spPr>
        </p:pic>
        <p:sp>
          <p:nvSpPr>
            <p:cNvPr id="8" name="object 8"/>
            <p:cNvSpPr/>
            <p:nvPr/>
          </p:nvSpPr>
          <p:spPr>
            <a:xfrm>
              <a:off x="9171610" y="4108056"/>
              <a:ext cx="820419" cy="368300"/>
            </a:xfrm>
            <a:custGeom>
              <a:avLst/>
              <a:gdLst/>
              <a:ahLst/>
              <a:cxnLst/>
              <a:rect l="l" t="t" r="r" b="b"/>
              <a:pathLst>
                <a:path w="820420" h="368300">
                  <a:moveTo>
                    <a:pt x="346837" y="101600"/>
                  </a:moveTo>
                  <a:lnTo>
                    <a:pt x="58559" y="0"/>
                  </a:lnTo>
                  <a:lnTo>
                    <a:pt x="45123" y="50800"/>
                  </a:lnTo>
                  <a:lnTo>
                    <a:pt x="32105" y="101600"/>
                  </a:lnTo>
                  <a:lnTo>
                    <a:pt x="19964" y="152400"/>
                  </a:lnTo>
                  <a:lnTo>
                    <a:pt x="9118" y="203200"/>
                  </a:lnTo>
                  <a:lnTo>
                    <a:pt x="0" y="241300"/>
                  </a:lnTo>
                  <a:lnTo>
                    <a:pt x="301790" y="292100"/>
                  </a:lnTo>
                  <a:lnTo>
                    <a:pt x="310095" y="241300"/>
                  </a:lnTo>
                  <a:lnTo>
                    <a:pt x="320941" y="190500"/>
                  </a:lnTo>
                  <a:lnTo>
                    <a:pt x="333463" y="152400"/>
                  </a:lnTo>
                  <a:lnTo>
                    <a:pt x="346837" y="101600"/>
                  </a:lnTo>
                  <a:close/>
                </a:path>
                <a:path w="820420" h="368300">
                  <a:moveTo>
                    <a:pt x="819797" y="266700"/>
                  </a:moveTo>
                  <a:lnTo>
                    <a:pt x="549541" y="165100"/>
                  </a:lnTo>
                  <a:lnTo>
                    <a:pt x="540524" y="165100"/>
                  </a:lnTo>
                  <a:lnTo>
                    <a:pt x="529755" y="203200"/>
                  </a:lnTo>
                  <a:lnTo>
                    <a:pt x="518566" y="241300"/>
                  </a:lnTo>
                  <a:lnTo>
                    <a:pt x="508228" y="292100"/>
                  </a:lnTo>
                  <a:lnTo>
                    <a:pt x="499986" y="330200"/>
                  </a:lnTo>
                  <a:lnTo>
                    <a:pt x="792772" y="368300"/>
                  </a:lnTo>
                  <a:lnTo>
                    <a:pt x="797636" y="342900"/>
                  </a:lnTo>
                  <a:lnTo>
                    <a:pt x="804595" y="317500"/>
                  </a:lnTo>
                  <a:lnTo>
                    <a:pt x="812406" y="292100"/>
                  </a:lnTo>
                  <a:lnTo>
                    <a:pt x="819797" y="266700"/>
                  </a:lnTo>
                  <a:close/>
                </a:path>
              </a:pathLst>
            </a:custGeom>
            <a:solidFill>
              <a:srgbClr val="FFFFFF">
                <a:alpha val="20391"/>
              </a:srgbClr>
            </a:solidFill>
          </p:spPr>
          <p:txBody>
            <a:bodyPr wrap="square" lIns="0" tIns="0" rIns="0" bIns="0" rtlCol="0"/>
            <a:lstStyle/>
            <a:p>
              <a:endParaRPr/>
            </a:p>
          </p:txBody>
        </p:sp>
        <p:pic>
          <p:nvPicPr>
            <p:cNvPr id="9" name="object 9"/>
            <p:cNvPicPr/>
            <p:nvPr/>
          </p:nvPicPr>
          <p:blipFill>
            <a:blip r:embed="rId4" cstate="screen">
              <a:extLst>
                <a:ext uri="{28A0092B-C50C-407E-A947-70E740481C1C}">
                  <a14:useLocalDpi xmlns:a14="http://schemas.microsoft.com/office/drawing/2010/main"/>
                </a:ext>
              </a:extLst>
            </a:blip>
            <a:stretch>
              <a:fillRect/>
            </a:stretch>
          </p:blipFill>
          <p:spPr>
            <a:xfrm>
              <a:off x="8428392" y="4362043"/>
              <a:ext cx="135131" cy="139700"/>
            </a:xfrm>
            <a:prstGeom prst="rect">
              <a:avLst/>
            </a:prstGeom>
          </p:spPr>
        </p:pic>
        <p:sp>
          <p:nvSpPr>
            <p:cNvPr id="10" name="object 10"/>
            <p:cNvSpPr/>
            <p:nvPr/>
          </p:nvSpPr>
          <p:spPr>
            <a:xfrm>
              <a:off x="8667115" y="4400156"/>
              <a:ext cx="2821305" cy="1600200"/>
            </a:xfrm>
            <a:custGeom>
              <a:avLst/>
              <a:gdLst/>
              <a:ahLst/>
              <a:cxnLst/>
              <a:rect l="l" t="t" r="r" b="b"/>
              <a:pathLst>
                <a:path w="2821304" h="1600200">
                  <a:moveTo>
                    <a:pt x="256755" y="838200"/>
                  </a:moveTo>
                  <a:lnTo>
                    <a:pt x="243814" y="787400"/>
                  </a:lnTo>
                  <a:lnTo>
                    <a:pt x="232181" y="736600"/>
                  </a:lnTo>
                  <a:lnTo>
                    <a:pt x="222059" y="698500"/>
                  </a:lnTo>
                  <a:lnTo>
                    <a:pt x="213652" y="647700"/>
                  </a:lnTo>
                  <a:lnTo>
                    <a:pt x="207213" y="596900"/>
                  </a:lnTo>
                  <a:lnTo>
                    <a:pt x="0" y="622300"/>
                  </a:lnTo>
                  <a:lnTo>
                    <a:pt x="5600" y="673100"/>
                  </a:lnTo>
                  <a:lnTo>
                    <a:pt x="13182" y="711200"/>
                  </a:lnTo>
                  <a:lnTo>
                    <a:pt x="22529" y="762000"/>
                  </a:lnTo>
                  <a:lnTo>
                    <a:pt x="33375" y="800100"/>
                  </a:lnTo>
                  <a:lnTo>
                    <a:pt x="45466" y="850900"/>
                  </a:lnTo>
                  <a:lnTo>
                    <a:pt x="58559" y="901700"/>
                  </a:lnTo>
                  <a:lnTo>
                    <a:pt x="256755" y="838200"/>
                  </a:lnTo>
                  <a:close/>
                </a:path>
                <a:path w="2821304" h="1600200">
                  <a:moveTo>
                    <a:pt x="572058" y="50800"/>
                  </a:moveTo>
                  <a:lnTo>
                    <a:pt x="279273" y="0"/>
                  </a:lnTo>
                  <a:lnTo>
                    <a:pt x="272211" y="50800"/>
                  </a:lnTo>
                  <a:lnTo>
                    <a:pt x="267093" y="101600"/>
                  </a:lnTo>
                  <a:lnTo>
                    <a:pt x="263715" y="152400"/>
                  </a:lnTo>
                  <a:lnTo>
                    <a:pt x="261835" y="203200"/>
                  </a:lnTo>
                  <a:lnTo>
                    <a:pt x="261264" y="254000"/>
                  </a:lnTo>
                  <a:lnTo>
                    <a:pt x="261327" y="292100"/>
                  </a:lnTo>
                  <a:lnTo>
                    <a:pt x="261454" y="304800"/>
                  </a:lnTo>
                  <a:lnTo>
                    <a:pt x="261581" y="317500"/>
                  </a:lnTo>
                  <a:lnTo>
                    <a:pt x="261696" y="330200"/>
                  </a:lnTo>
                  <a:lnTo>
                    <a:pt x="261823" y="342900"/>
                  </a:lnTo>
                  <a:lnTo>
                    <a:pt x="263156" y="381000"/>
                  </a:lnTo>
                  <a:lnTo>
                    <a:pt x="265760" y="419100"/>
                  </a:lnTo>
                  <a:lnTo>
                    <a:pt x="563054" y="381000"/>
                  </a:lnTo>
                  <a:lnTo>
                    <a:pt x="560451" y="355600"/>
                  </a:lnTo>
                  <a:lnTo>
                    <a:pt x="559117" y="317500"/>
                  </a:lnTo>
                  <a:lnTo>
                    <a:pt x="558622" y="292100"/>
                  </a:lnTo>
                  <a:lnTo>
                    <a:pt x="558546" y="254000"/>
                  </a:lnTo>
                  <a:lnTo>
                    <a:pt x="559396" y="203200"/>
                  </a:lnTo>
                  <a:lnTo>
                    <a:pt x="561924" y="152400"/>
                  </a:lnTo>
                  <a:lnTo>
                    <a:pt x="566153" y="101600"/>
                  </a:lnTo>
                  <a:lnTo>
                    <a:pt x="572058" y="50800"/>
                  </a:lnTo>
                  <a:close/>
                </a:path>
                <a:path w="2821304" h="1600200">
                  <a:moveTo>
                    <a:pt x="833310" y="685800"/>
                  </a:moveTo>
                  <a:lnTo>
                    <a:pt x="820381" y="635000"/>
                  </a:lnTo>
                  <a:lnTo>
                    <a:pt x="808736" y="584200"/>
                  </a:lnTo>
                  <a:lnTo>
                    <a:pt x="798614" y="546100"/>
                  </a:lnTo>
                  <a:lnTo>
                    <a:pt x="790219" y="495300"/>
                  </a:lnTo>
                  <a:lnTo>
                    <a:pt x="783767" y="444500"/>
                  </a:lnTo>
                  <a:lnTo>
                    <a:pt x="477469" y="482600"/>
                  </a:lnTo>
                  <a:lnTo>
                    <a:pt x="486854" y="533400"/>
                  </a:lnTo>
                  <a:lnTo>
                    <a:pt x="496989" y="584200"/>
                  </a:lnTo>
                  <a:lnTo>
                    <a:pt x="507873" y="635000"/>
                  </a:lnTo>
                  <a:lnTo>
                    <a:pt x="519506" y="685800"/>
                  </a:lnTo>
                  <a:lnTo>
                    <a:pt x="531901" y="736600"/>
                  </a:lnTo>
                  <a:lnTo>
                    <a:pt x="545033" y="774700"/>
                  </a:lnTo>
                  <a:lnTo>
                    <a:pt x="833310" y="685800"/>
                  </a:lnTo>
                  <a:close/>
                </a:path>
                <a:path w="2821304" h="1600200">
                  <a:moveTo>
                    <a:pt x="909891" y="1295400"/>
                  </a:moveTo>
                  <a:lnTo>
                    <a:pt x="878141" y="1244600"/>
                  </a:lnTo>
                  <a:lnTo>
                    <a:pt x="847763" y="1206500"/>
                  </a:lnTo>
                  <a:lnTo>
                    <a:pt x="818794" y="1168400"/>
                  </a:lnTo>
                  <a:lnTo>
                    <a:pt x="791260" y="1117600"/>
                  </a:lnTo>
                  <a:lnTo>
                    <a:pt x="765187" y="1066800"/>
                  </a:lnTo>
                  <a:lnTo>
                    <a:pt x="740600" y="1028700"/>
                  </a:lnTo>
                  <a:lnTo>
                    <a:pt x="717524" y="977900"/>
                  </a:lnTo>
                  <a:lnTo>
                    <a:pt x="695985" y="927100"/>
                  </a:lnTo>
                  <a:lnTo>
                    <a:pt x="676021" y="876300"/>
                  </a:lnTo>
                  <a:lnTo>
                    <a:pt x="657644" y="838200"/>
                  </a:lnTo>
                  <a:lnTo>
                    <a:pt x="373862" y="927100"/>
                  </a:lnTo>
                  <a:lnTo>
                    <a:pt x="392531" y="977900"/>
                  </a:lnTo>
                  <a:lnTo>
                    <a:pt x="412483" y="1028700"/>
                  </a:lnTo>
                  <a:lnTo>
                    <a:pt x="433692" y="1079500"/>
                  </a:lnTo>
                  <a:lnTo>
                    <a:pt x="456120" y="1117600"/>
                  </a:lnTo>
                  <a:lnTo>
                    <a:pt x="479729" y="1168400"/>
                  </a:lnTo>
                  <a:lnTo>
                    <a:pt x="504494" y="1219200"/>
                  </a:lnTo>
                  <a:lnTo>
                    <a:pt x="530390" y="1257300"/>
                  </a:lnTo>
                  <a:lnTo>
                    <a:pt x="557377" y="1308100"/>
                  </a:lnTo>
                  <a:lnTo>
                    <a:pt x="585431" y="1346200"/>
                  </a:lnTo>
                  <a:lnTo>
                    <a:pt x="614527" y="1397000"/>
                  </a:lnTo>
                  <a:lnTo>
                    <a:pt x="644613" y="1435100"/>
                  </a:lnTo>
                  <a:lnTo>
                    <a:pt x="675665" y="1473200"/>
                  </a:lnTo>
                  <a:lnTo>
                    <a:pt x="909891" y="1295400"/>
                  </a:lnTo>
                  <a:close/>
                </a:path>
                <a:path w="2821304" h="1600200">
                  <a:moveTo>
                    <a:pt x="972947" y="101600"/>
                  </a:moveTo>
                  <a:lnTo>
                    <a:pt x="671156" y="63500"/>
                  </a:lnTo>
                  <a:lnTo>
                    <a:pt x="665251" y="114300"/>
                  </a:lnTo>
                  <a:lnTo>
                    <a:pt x="661022" y="152400"/>
                  </a:lnTo>
                  <a:lnTo>
                    <a:pt x="658495" y="203200"/>
                  </a:lnTo>
                  <a:lnTo>
                    <a:pt x="657644" y="254000"/>
                  </a:lnTo>
                  <a:lnTo>
                    <a:pt x="657720" y="292100"/>
                  </a:lnTo>
                  <a:lnTo>
                    <a:pt x="658215" y="317500"/>
                  </a:lnTo>
                  <a:lnTo>
                    <a:pt x="659549" y="342900"/>
                  </a:lnTo>
                  <a:lnTo>
                    <a:pt x="662152" y="381000"/>
                  </a:lnTo>
                  <a:lnTo>
                    <a:pt x="968451" y="355600"/>
                  </a:lnTo>
                  <a:lnTo>
                    <a:pt x="965847" y="330200"/>
                  </a:lnTo>
                  <a:lnTo>
                    <a:pt x="964514" y="304800"/>
                  </a:lnTo>
                  <a:lnTo>
                    <a:pt x="964018" y="279400"/>
                  </a:lnTo>
                  <a:lnTo>
                    <a:pt x="963942" y="254000"/>
                  </a:lnTo>
                  <a:lnTo>
                    <a:pt x="964717" y="215900"/>
                  </a:lnTo>
                  <a:lnTo>
                    <a:pt x="966762" y="177800"/>
                  </a:lnTo>
                  <a:lnTo>
                    <a:pt x="969645" y="139700"/>
                  </a:lnTo>
                  <a:lnTo>
                    <a:pt x="972947" y="101600"/>
                  </a:lnTo>
                  <a:close/>
                </a:path>
                <a:path w="2821304" h="1600200">
                  <a:moveTo>
                    <a:pt x="1225194" y="1028700"/>
                  </a:moveTo>
                  <a:lnTo>
                    <a:pt x="1197127" y="1003300"/>
                  </a:lnTo>
                  <a:lnTo>
                    <a:pt x="1170368" y="952500"/>
                  </a:lnTo>
                  <a:lnTo>
                    <a:pt x="1144993" y="914400"/>
                  </a:lnTo>
                  <a:lnTo>
                    <a:pt x="1121029" y="876300"/>
                  </a:lnTo>
                  <a:lnTo>
                    <a:pt x="1098550" y="838200"/>
                  </a:lnTo>
                  <a:lnTo>
                    <a:pt x="1077607" y="787400"/>
                  </a:lnTo>
                  <a:lnTo>
                    <a:pt x="1058240" y="749300"/>
                  </a:lnTo>
                  <a:lnTo>
                    <a:pt x="1040523" y="698500"/>
                  </a:lnTo>
                  <a:lnTo>
                    <a:pt x="752233" y="800100"/>
                  </a:lnTo>
                  <a:lnTo>
                    <a:pt x="769251" y="850900"/>
                  </a:lnTo>
                  <a:lnTo>
                    <a:pt x="787844" y="889000"/>
                  </a:lnTo>
                  <a:lnTo>
                    <a:pt x="807935" y="939800"/>
                  </a:lnTo>
                  <a:lnTo>
                    <a:pt x="829500" y="977900"/>
                  </a:lnTo>
                  <a:lnTo>
                    <a:pt x="852462" y="1028700"/>
                  </a:lnTo>
                  <a:lnTo>
                    <a:pt x="876769" y="1066800"/>
                  </a:lnTo>
                  <a:lnTo>
                    <a:pt x="902385" y="1104900"/>
                  </a:lnTo>
                  <a:lnTo>
                    <a:pt x="929246" y="1143000"/>
                  </a:lnTo>
                  <a:lnTo>
                    <a:pt x="957287" y="1193800"/>
                  </a:lnTo>
                  <a:lnTo>
                    <a:pt x="986459" y="1231900"/>
                  </a:lnTo>
                  <a:lnTo>
                    <a:pt x="1225194" y="1028700"/>
                  </a:lnTo>
                  <a:close/>
                </a:path>
                <a:path w="2821304" h="1600200">
                  <a:moveTo>
                    <a:pt x="1310779" y="1295400"/>
                  </a:moveTo>
                  <a:lnTo>
                    <a:pt x="1279740" y="1270000"/>
                  </a:lnTo>
                  <a:lnTo>
                    <a:pt x="1248283" y="1231900"/>
                  </a:lnTo>
                  <a:lnTo>
                    <a:pt x="1217663" y="1193800"/>
                  </a:lnTo>
                  <a:lnTo>
                    <a:pt x="1189164" y="1168400"/>
                  </a:lnTo>
                  <a:lnTo>
                    <a:pt x="950429" y="1358900"/>
                  </a:lnTo>
                  <a:lnTo>
                    <a:pt x="980706" y="1397000"/>
                  </a:lnTo>
                  <a:lnTo>
                    <a:pt x="1012050" y="1435100"/>
                  </a:lnTo>
                  <a:lnTo>
                    <a:pt x="1044486" y="1460500"/>
                  </a:lnTo>
                  <a:lnTo>
                    <a:pt x="1078001" y="1498600"/>
                  </a:lnTo>
                  <a:lnTo>
                    <a:pt x="1112583" y="1524000"/>
                  </a:lnTo>
                  <a:lnTo>
                    <a:pt x="1310779" y="1295400"/>
                  </a:lnTo>
                  <a:close/>
                </a:path>
                <a:path w="2821304" h="1600200">
                  <a:moveTo>
                    <a:pt x="1319784" y="533400"/>
                  </a:moveTo>
                  <a:lnTo>
                    <a:pt x="1309801" y="495300"/>
                  </a:lnTo>
                  <a:lnTo>
                    <a:pt x="1300645" y="469900"/>
                  </a:lnTo>
                  <a:lnTo>
                    <a:pt x="1293190" y="431800"/>
                  </a:lnTo>
                  <a:lnTo>
                    <a:pt x="1288262" y="393700"/>
                  </a:lnTo>
                  <a:lnTo>
                    <a:pt x="1004481" y="419100"/>
                  </a:lnTo>
                  <a:lnTo>
                    <a:pt x="995476" y="419100"/>
                  </a:lnTo>
                  <a:lnTo>
                    <a:pt x="1003147" y="469900"/>
                  </a:lnTo>
                  <a:lnTo>
                    <a:pt x="1012926" y="520700"/>
                  </a:lnTo>
                  <a:lnTo>
                    <a:pt x="1025245" y="584200"/>
                  </a:lnTo>
                  <a:lnTo>
                    <a:pt x="1040523" y="635000"/>
                  </a:lnTo>
                  <a:lnTo>
                    <a:pt x="1319784" y="533400"/>
                  </a:lnTo>
                  <a:close/>
                </a:path>
                <a:path w="2821304" h="1600200">
                  <a:moveTo>
                    <a:pt x="1364830" y="165100"/>
                  </a:moveTo>
                  <a:lnTo>
                    <a:pt x="1072045" y="127000"/>
                  </a:lnTo>
                  <a:lnTo>
                    <a:pt x="1068743" y="152400"/>
                  </a:lnTo>
                  <a:lnTo>
                    <a:pt x="1065860" y="190500"/>
                  </a:lnTo>
                  <a:lnTo>
                    <a:pt x="1063815" y="228600"/>
                  </a:lnTo>
                  <a:lnTo>
                    <a:pt x="1063739" y="279400"/>
                  </a:lnTo>
                  <a:lnTo>
                    <a:pt x="1066838" y="317500"/>
                  </a:lnTo>
                  <a:lnTo>
                    <a:pt x="1067549" y="342900"/>
                  </a:lnTo>
                  <a:lnTo>
                    <a:pt x="1076553" y="342900"/>
                  </a:lnTo>
                  <a:lnTo>
                    <a:pt x="1360335" y="304800"/>
                  </a:lnTo>
                  <a:lnTo>
                    <a:pt x="1360398" y="228600"/>
                  </a:lnTo>
                  <a:lnTo>
                    <a:pt x="1360893" y="215900"/>
                  </a:lnTo>
                  <a:lnTo>
                    <a:pt x="1362227" y="190500"/>
                  </a:lnTo>
                  <a:lnTo>
                    <a:pt x="1364830" y="165100"/>
                  </a:lnTo>
                  <a:close/>
                </a:path>
                <a:path w="2821304" h="1600200">
                  <a:moveTo>
                    <a:pt x="1531493" y="787400"/>
                  </a:moveTo>
                  <a:lnTo>
                    <a:pt x="1503324" y="749300"/>
                  </a:lnTo>
                  <a:lnTo>
                    <a:pt x="1477949" y="711200"/>
                  </a:lnTo>
                  <a:lnTo>
                    <a:pt x="1454962" y="660400"/>
                  </a:lnTo>
                  <a:lnTo>
                    <a:pt x="1433918" y="622300"/>
                  </a:lnTo>
                  <a:lnTo>
                    <a:pt x="1414386" y="571500"/>
                  </a:lnTo>
                  <a:lnTo>
                    <a:pt x="1130604" y="673100"/>
                  </a:lnTo>
                  <a:lnTo>
                    <a:pt x="1150721" y="723900"/>
                  </a:lnTo>
                  <a:lnTo>
                    <a:pt x="1172413" y="762000"/>
                  </a:lnTo>
                  <a:lnTo>
                    <a:pt x="1195616" y="812800"/>
                  </a:lnTo>
                  <a:lnTo>
                    <a:pt x="1220216" y="850900"/>
                  </a:lnTo>
                  <a:lnTo>
                    <a:pt x="1246174" y="889000"/>
                  </a:lnTo>
                  <a:lnTo>
                    <a:pt x="1273378" y="939800"/>
                  </a:lnTo>
                  <a:lnTo>
                    <a:pt x="1301775" y="977900"/>
                  </a:lnTo>
                  <a:lnTo>
                    <a:pt x="1328801" y="952500"/>
                  </a:lnTo>
                  <a:lnTo>
                    <a:pt x="1531493" y="787400"/>
                  </a:lnTo>
                  <a:close/>
                </a:path>
                <a:path w="2821304" h="1600200">
                  <a:moveTo>
                    <a:pt x="1545005" y="1333500"/>
                  </a:moveTo>
                  <a:lnTo>
                    <a:pt x="1517980" y="1320800"/>
                  </a:lnTo>
                  <a:lnTo>
                    <a:pt x="1490954" y="1295400"/>
                  </a:lnTo>
                  <a:lnTo>
                    <a:pt x="1463929" y="1282700"/>
                  </a:lnTo>
                  <a:lnTo>
                    <a:pt x="1436903" y="1257300"/>
                  </a:lnTo>
                  <a:lnTo>
                    <a:pt x="1238707" y="1485900"/>
                  </a:lnTo>
                  <a:lnTo>
                    <a:pt x="1272628" y="1511300"/>
                  </a:lnTo>
                  <a:lnTo>
                    <a:pt x="1307401" y="1549400"/>
                  </a:lnTo>
                  <a:lnTo>
                    <a:pt x="1343863" y="1574800"/>
                  </a:lnTo>
                  <a:lnTo>
                    <a:pt x="1382852" y="1600200"/>
                  </a:lnTo>
                  <a:lnTo>
                    <a:pt x="1545005" y="1333500"/>
                  </a:lnTo>
                  <a:close/>
                </a:path>
                <a:path w="2821304" h="1600200">
                  <a:moveTo>
                    <a:pt x="1644103" y="914400"/>
                  </a:moveTo>
                  <a:lnTo>
                    <a:pt x="1624609" y="889000"/>
                  </a:lnTo>
                  <a:lnTo>
                    <a:pt x="1606384" y="876300"/>
                  </a:lnTo>
                  <a:lnTo>
                    <a:pt x="1588998" y="850900"/>
                  </a:lnTo>
                  <a:lnTo>
                    <a:pt x="1572031" y="838200"/>
                  </a:lnTo>
                  <a:lnTo>
                    <a:pt x="1369339" y="1003300"/>
                  </a:lnTo>
                  <a:lnTo>
                    <a:pt x="1342313" y="1016000"/>
                  </a:lnTo>
                  <a:lnTo>
                    <a:pt x="1369415" y="1054100"/>
                  </a:lnTo>
                  <a:lnTo>
                    <a:pt x="1396923" y="1079500"/>
                  </a:lnTo>
                  <a:lnTo>
                    <a:pt x="1425295" y="1104900"/>
                  </a:lnTo>
                  <a:lnTo>
                    <a:pt x="1454924" y="1143000"/>
                  </a:lnTo>
                  <a:lnTo>
                    <a:pt x="1477441" y="1117600"/>
                  </a:lnTo>
                  <a:lnTo>
                    <a:pt x="1644103" y="914400"/>
                  </a:lnTo>
                  <a:close/>
                </a:path>
                <a:path w="2821304" h="1600200">
                  <a:moveTo>
                    <a:pt x="1950402" y="1104900"/>
                  </a:moveTo>
                  <a:lnTo>
                    <a:pt x="1913242" y="1079500"/>
                  </a:lnTo>
                  <a:lnTo>
                    <a:pt x="1838921" y="1054100"/>
                  </a:lnTo>
                  <a:lnTo>
                    <a:pt x="1801761" y="1028700"/>
                  </a:lnTo>
                  <a:lnTo>
                    <a:pt x="1644103" y="1282700"/>
                  </a:lnTo>
                  <a:lnTo>
                    <a:pt x="1730883" y="1333500"/>
                  </a:lnTo>
                  <a:lnTo>
                    <a:pt x="1774812" y="1346200"/>
                  </a:lnTo>
                  <a:lnTo>
                    <a:pt x="1819376" y="1371600"/>
                  </a:lnTo>
                  <a:lnTo>
                    <a:pt x="1864817" y="1384300"/>
                  </a:lnTo>
                  <a:lnTo>
                    <a:pt x="1869325" y="1371600"/>
                  </a:lnTo>
                  <a:lnTo>
                    <a:pt x="1950402" y="1104900"/>
                  </a:lnTo>
                  <a:close/>
                </a:path>
                <a:path w="2821304" h="1600200">
                  <a:moveTo>
                    <a:pt x="2310752" y="1320800"/>
                  </a:moveTo>
                  <a:lnTo>
                    <a:pt x="2306256" y="1295400"/>
                  </a:lnTo>
                  <a:lnTo>
                    <a:pt x="2283726" y="1130300"/>
                  </a:lnTo>
                  <a:lnTo>
                    <a:pt x="2155914" y="1130300"/>
                  </a:lnTo>
                  <a:lnTo>
                    <a:pt x="2118258" y="1117600"/>
                  </a:lnTo>
                  <a:lnTo>
                    <a:pt x="2081034" y="1117600"/>
                  </a:lnTo>
                  <a:lnTo>
                    <a:pt x="2031479" y="1282700"/>
                  </a:lnTo>
                  <a:lnTo>
                    <a:pt x="2026983" y="1295400"/>
                  </a:lnTo>
                  <a:lnTo>
                    <a:pt x="2128888" y="1320800"/>
                  </a:lnTo>
                  <a:lnTo>
                    <a:pt x="2310752" y="1320800"/>
                  </a:lnTo>
                  <a:close/>
                </a:path>
                <a:path w="2821304" h="1600200">
                  <a:moveTo>
                    <a:pt x="2779217" y="1333500"/>
                  </a:moveTo>
                  <a:lnTo>
                    <a:pt x="2653093" y="1066800"/>
                  </a:lnTo>
                  <a:lnTo>
                    <a:pt x="2606141" y="1092200"/>
                  </a:lnTo>
                  <a:lnTo>
                    <a:pt x="2405354" y="1143000"/>
                  </a:lnTo>
                  <a:lnTo>
                    <a:pt x="2441384" y="1409700"/>
                  </a:lnTo>
                  <a:lnTo>
                    <a:pt x="2445880" y="1435100"/>
                  </a:lnTo>
                  <a:lnTo>
                    <a:pt x="2495791" y="1435100"/>
                  </a:lnTo>
                  <a:lnTo>
                    <a:pt x="2641396" y="1397000"/>
                  </a:lnTo>
                  <a:lnTo>
                    <a:pt x="2688310" y="1371600"/>
                  </a:lnTo>
                  <a:lnTo>
                    <a:pt x="2734272" y="1358900"/>
                  </a:lnTo>
                  <a:lnTo>
                    <a:pt x="2779217" y="1333500"/>
                  </a:lnTo>
                  <a:close/>
                </a:path>
                <a:path w="2821304" h="1600200">
                  <a:moveTo>
                    <a:pt x="2821076" y="952500"/>
                  </a:moveTo>
                  <a:lnTo>
                    <a:pt x="2803423" y="965200"/>
                  </a:lnTo>
                  <a:lnTo>
                    <a:pt x="2784310" y="990600"/>
                  </a:lnTo>
                  <a:lnTo>
                    <a:pt x="2764929" y="1003300"/>
                  </a:lnTo>
                  <a:lnTo>
                    <a:pt x="2745232" y="1016000"/>
                  </a:lnTo>
                  <a:lnTo>
                    <a:pt x="2725153" y="1028700"/>
                  </a:lnTo>
                  <a:lnTo>
                    <a:pt x="2819755" y="1231900"/>
                  </a:lnTo>
                  <a:lnTo>
                    <a:pt x="2821076" y="1231900"/>
                  </a:lnTo>
                  <a:lnTo>
                    <a:pt x="2821076" y="952500"/>
                  </a:lnTo>
                  <a:close/>
                </a:path>
              </a:pathLst>
            </a:custGeom>
            <a:solidFill>
              <a:srgbClr val="FFFFFF">
                <a:alpha val="20391"/>
              </a:srgbClr>
            </a:solidFill>
          </p:spPr>
          <p:txBody>
            <a:bodyPr wrap="square" lIns="0" tIns="0" rIns="0" bIns="0" rtlCol="0"/>
            <a:lstStyle/>
            <a:p>
              <a:endParaRPr/>
            </a:p>
          </p:txBody>
        </p:sp>
        <p:pic>
          <p:nvPicPr>
            <p:cNvPr id="11" name="object 11"/>
            <p:cNvPicPr/>
            <p:nvPr/>
          </p:nvPicPr>
          <p:blipFill>
            <a:blip r:embed="rId5" cstate="screen">
              <a:extLst>
                <a:ext uri="{28A0092B-C50C-407E-A947-70E740481C1C}">
                  <a14:useLocalDpi xmlns:a14="http://schemas.microsoft.com/office/drawing/2010/main"/>
                </a:ext>
              </a:extLst>
            </a:blip>
            <a:stretch>
              <a:fillRect/>
            </a:stretch>
          </p:blipFill>
          <p:spPr>
            <a:xfrm>
              <a:off x="8595057" y="5682844"/>
              <a:ext cx="157650" cy="165100"/>
            </a:xfrm>
            <a:prstGeom prst="rect">
              <a:avLst/>
            </a:prstGeom>
          </p:spPr>
        </p:pic>
        <p:sp>
          <p:nvSpPr>
            <p:cNvPr id="12" name="object 12"/>
            <p:cNvSpPr/>
            <p:nvPr/>
          </p:nvSpPr>
          <p:spPr>
            <a:xfrm>
              <a:off x="9644571" y="5771756"/>
              <a:ext cx="1844039" cy="558800"/>
            </a:xfrm>
            <a:custGeom>
              <a:avLst/>
              <a:gdLst/>
              <a:ahLst/>
              <a:cxnLst/>
              <a:rect l="l" t="t" r="r" b="b"/>
              <a:pathLst>
                <a:path w="1844040" h="558800">
                  <a:moveTo>
                    <a:pt x="351345" y="304800"/>
                  </a:moveTo>
                  <a:lnTo>
                    <a:pt x="270827" y="254000"/>
                  </a:lnTo>
                  <a:lnTo>
                    <a:pt x="231622" y="228600"/>
                  </a:lnTo>
                  <a:lnTo>
                    <a:pt x="193687" y="190500"/>
                  </a:lnTo>
                  <a:lnTo>
                    <a:pt x="0" y="419100"/>
                  </a:lnTo>
                  <a:lnTo>
                    <a:pt x="37871" y="444500"/>
                  </a:lnTo>
                  <a:lnTo>
                    <a:pt x="75958" y="482600"/>
                  </a:lnTo>
                  <a:lnTo>
                    <a:pt x="114490" y="508000"/>
                  </a:lnTo>
                  <a:lnTo>
                    <a:pt x="153657" y="533400"/>
                  </a:lnTo>
                  <a:lnTo>
                    <a:pt x="193687" y="558800"/>
                  </a:lnTo>
                  <a:lnTo>
                    <a:pt x="351345" y="304800"/>
                  </a:lnTo>
                  <a:close/>
                </a:path>
                <a:path w="1844040" h="558800">
                  <a:moveTo>
                    <a:pt x="860336" y="114300"/>
                  </a:moveTo>
                  <a:lnTo>
                    <a:pt x="809536" y="88900"/>
                  </a:lnTo>
                  <a:lnTo>
                    <a:pt x="759802" y="63500"/>
                  </a:lnTo>
                  <a:lnTo>
                    <a:pt x="711149" y="50800"/>
                  </a:lnTo>
                  <a:lnTo>
                    <a:pt x="663587" y="25400"/>
                  </a:lnTo>
                  <a:lnTo>
                    <a:pt x="617105" y="0"/>
                  </a:lnTo>
                  <a:lnTo>
                    <a:pt x="454952" y="254000"/>
                  </a:lnTo>
                  <a:lnTo>
                    <a:pt x="541096" y="304800"/>
                  </a:lnTo>
                  <a:lnTo>
                    <a:pt x="585190" y="330200"/>
                  </a:lnTo>
                  <a:lnTo>
                    <a:pt x="630072" y="342900"/>
                  </a:lnTo>
                  <a:lnTo>
                    <a:pt x="675830" y="368300"/>
                  </a:lnTo>
                  <a:lnTo>
                    <a:pt x="722528" y="381000"/>
                  </a:lnTo>
                  <a:lnTo>
                    <a:pt x="770255" y="406400"/>
                  </a:lnTo>
                  <a:lnTo>
                    <a:pt x="860336" y="114300"/>
                  </a:lnTo>
                  <a:close/>
                </a:path>
                <a:path w="1844040" h="558800">
                  <a:moveTo>
                    <a:pt x="1463929" y="482600"/>
                  </a:moveTo>
                  <a:lnTo>
                    <a:pt x="1418882" y="177800"/>
                  </a:lnTo>
                  <a:lnTo>
                    <a:pt x="1176756" y="177800"/>
                  </a:lnTo>
                  <a:lnTo>
                    <a:pt x="1124077" y="165100"/>
                  </a:lnTo>
                  <a:lnTo>
                    <a:pt x="1071956" y="165100"/>
                  </a:lnTo>
                  <a:lnTo>
                    <a:pt x="918895" y="127000"/>
                  </a:lnTo>
                  <a:lnTo>
                    <a:pt x="828814" y="419100"/>
                  </a:lnTo>
                  <a:lnTo>
                    <a:pt x="1025944" y="469900"/>
                  </a:lnTo>
                  <a:lnTo>
                    <a:pt x="1076617" y="469900"/>
                  </a:lnTo>
                  <a:lnTo>
                    <a:pt x="1127772" y="482600"/>
                  </a:lnTo>
                  <a:lnTo>
                    <a:pt x="1463929" y="482600"/>
                  </a:lnTo>
                  <a:close/>
                </a:path>
                <a:path w="1844040" h="558800">
                  <a:moveTo>
                    <a:pt x="1843620" y="152400"/>
                  </a:moveTo>
                  <a:lnTo>
                    <a:pt x="1819770" y="101600"/>
                  </a:lnTo>
                  <a:lnTo>
                    <a:pt x="1774355" y="127000"/>
                  </a:lnTo>
                  <a:lnTo>
                    <a:pt x="1585175" y="177800"/>
                  </a:lnTo>
                  <a:lnTo>
                    <a:pt x="1536001" y="190500"/>
                  </a:lnTo>
                  <a:lnTo>
                    <a:pt x="1567522" y="419100"/>
                  </a:lnTo>
                  <a:lnTo>
                    <a:pt x="1612912" y="419100"/>
                  </a:lnTo>
                  <a:lnTo>
                    <a:pt x="1746021" y="381000"/>
                  </a:lnTo>
                  <a:lnTo>
                    <a:pt x="1843620" y="342900"/>
                  </a:lnTo>
                  <a:lnTo>
                    <a:pt x="1843620" y="152400"/>
                  </a:lnTo>
                  <a:close/>
                </a:path>
              </a:pathLst>
            </a:custGeom>
            <a:solidFill>
              <a:srgbClr val="FFFFFF">
                <a:alpha val="20391"/>
              </a:srgbClr>
            </a:solidFill>
          </p:spPr>
          <p:txBody>
            <a:bodyPr wrap="square" lIns="0" tIns="0" rIns="0" bIns="0" rtlCol="0"/>
            <a:lstStyle/>
            <a:p>
              <a:endParaRPr/>
            </a:p>
          </p:txBody>
        </p:sp>
        <p:pic>
          <p:nvPicPr>
            <p:cNvPr id="13" name="object 13"/>
            <p:cNvPicPr/>
            <p:nvPr/>
          </p:nvPicPr>
          <p:blipFill>
            <a:blip r:embed="rId6" cstate="screen">
              <a:extLst>
                <a:ext uri="{28A0092B-C50C-407E-A947-70E740481C1C}">
                  <a14:useLocalDpi xmlns:a14="http://schemas.microsoft.com/office/drawing/2010/main"/>
                </a:ext>
              </a:extLst>
            </a:blip>
            <a:stretch>
              <a:fillRect/>
            </a:stretch>
          </p:blipFill>
          <p:spPr>
            <a:xfrm>
              <a:off x="8077050" y="4600376"/>
              <a:ext cx="130629" cy="139415"/>
            </a:xfrm>
            <a:prstGeom prst="rect">
              <a:avLst/>
            </a:prstGeom>
          </p:spPr>
        </p:pic>
        <p:pic>
          <p:nvPicPr>
            <p:cNvPr id="14" name="object 14"/>
            <p:cNvPicPr/>
            <p:nvPr/>
          </p:nvPicPr>
          <p:blipFill>
            <a:blip r:embed="rId7" cstate="screen">
              <a:extLst>
                <a:ext uri="{28A0092B-C50C-407E-A947-70E740481C1C}">
                  <a14:useLocalDpi xmlns:a14="http://schemas.microsoft.com/office/drawing/2010/main"/>
                </a:ext>
              </a:extLst>
            </a:blip>
            <a:stretch>
              <a:fillRect/>
            </a:stretch>
          </p:blipFill>
          <p:spPr>
            <a:xfrm>
              <a:off x="9613049" y="2140366"/>
              <a:ext cx="153149" cy="152907"/>
            </a:xfrm>
            <a:prstGeom prst="rect">
              <a:avLst/>
            </a:prstGeom>
          </p:spPr>
        </p:pic>
        <p:pic>
          <p:nvPicPr>
            <p:cNvPr id="15" name="object 15"/>
            <p:cNvPicPr/>
            <p:nvPr/>
          </p:nvPicPr>
          <p:blipFill>
            <a:blip r:embed="rId8" cstate="screen">
              <a:extLst>
                <a:ext uri="{28A0092B-C50C-407E-A947-70E740481C1C}">
                  <a14:useLocalDpi xmlns:a14="http://schemas.microsoft.com/office/drawing/2010/main"/>
                </a:ext>
              </a:extLst>
            </a:blip>
            <a:stretch>
              <a:fillRect/>
            </a:stretch>
          </p:blipFill>
          <p:spPr>
            <a:xfrm>
              <a:off x="185839" y="2521722"/>
              <a:ext cx="7708193" cy="3396827"/>
            </a:xfrm>
            <a:prstGeom prst="rect">
              <a:avLst/>
            </a:prstGeom>
          </p:spPr>
        </p:pic>
        <p:sp>
          <p:nvSpPr>
            <p:cNvPr id="16" name="object 16"/>
            <p:cNvSpPr/>
            <p:nvPr/>
          </p:nvSpPr>
          <p:spPr>
            <a:xfrm>
              <a:off x="4917842" y="3454683"/>
              <a:ext cx="6056508" cy="612226"/>
            </a:xfrm>
            <a:custGeom>
              <a:avLst/>
              <a:gdLst/>
              <a:ahLst/>
              <a:cxnLst/>
              <a:rect l="l" t="t" r="r" b="b"/>
              <a:pathLst>
                <a:path w="5160645" h="653414">
                  <a:moveTo>
                    <a:pt x="5160579" y="653159"/>
                  </a:moveTo>
                  <a:lnTo>
                    <a:pt x="0" y="653159"/>
                  </a:lnTo>
                  <a:lnTo>
                    <a:pt x="0" y="0"/>
                  </a:lnTo>
                  <a:lnTo>
                    <a:pt x="5160579" y="0"/>
                  </a:lnTo>
                  <a:lnTo>
                    <a:pt x="5160579" y="653159"/>
                  </a:lnTo>
                  <a:close/>
                </a:path>
              </a:pathLst>
            </a:custGeom>
            <a:solidFill>
              <a:srgbClr val="FFFFFF"/>
            </a:solidFill>
          </p:spPr>
          <p:txBody>
            <a:bodyPr wrap="square" lIns="0" tIns="0" rIns="0" bIns="0" rtlCol="0"/>
            <a:lstStyle/>
            <a:p>
              <a:endParaRPr/>
            </a:p>
          </p:txBody>
        </p:sp>
      </p:grpSp>
      <p:sp>
        <p:nvSpPr>
          <p:cNvPr id="17" name="object 17"/>
          <p:cNvSpPr/>
          <p:nvPr/>
        </p:nvSpPr>
        <p:spPr>
          <a:xfrm>
            <a:off x="11656046" y="6644385"/>
            <a:ext cx="282575" cy="0"/>
          </a:xfrm>
          <a:custGeom>
            <a:avLst/>
            <a:gdLst/>
            <a:ahLst/>
            <a:cxnLst/>
            <a:rect l="l" t="t" r="r" b="b"/>
            <a:pathLst>
              <a:path w="282575">
                <a:moveTo>
                  <a:pt x="0" y="0"/>
                </a:moveTo>
                <a:lnTo>
                  <a:pt x="281948" y="0"/>
                </a:lnTo>
              </a:path>
            </a:pathLst>
          </a:custGeom>
          <a:ln w="12699">
            <a:solidFill>
              <a:srgbClr val="60BA47"/>
            </a:solidFill>
          </a:ln>
        </p:spPr>
        <p:txBody>
          <a:bodyPr wrap="square" lIns="0" tIns="0" rIns="0" bIns="0" rtlCol="0"/>
          <a:lstStyle/>
          <a:p>
            <a:endParaRPr/>
          </a:p>
        </p:txBody>
      </p:sp>
      <p:sp>
        <p:nvSpPr>
          <p:cNvPr id="18" name="object 18"/>
          <p:cNvSpPr txBox="1"/>
          <p:nvPr/>
        </p:nvSpPr>
        <p:spPr>
          <a:xfrm>
            <a:off x="6780085" y="278891"/>
            <a:ext cx="1876425" cy="2219960"/>
          </a:xfrm>
          <a:prstGeom prst="rect">
            <a:avLst/>
          </a:prstGeom>
        </p:spPr>
        <p:txBody>
          <a:bodyPr vert="horz" wrap="square" lIns="0" tIns="12700" rIns="0" bIns="0" rtlCol="0">
            <a:spAutoFit/>
          </a:bodyPr>
          <a:lstStyle/>
          <a:p>
            <a:pPr marL="12700">
              <a:lnSpc>
                <a:spcPct val="100000"/>
              </a:lnSpc>
              <a:spcBef>
                <a:spcPts val="100"/>
              </a:spcBef>
            </a:pPr>
            <a:r>
              <a:rPr sz="14400" b="1" spc="-25">
                <a:solidFill>
                  <a:srgbClr val="FFFFFF"/>
                </a:solidFill>
                <a:latin typeface="Calibri"/>
                <a:cs typeface="Calibri"/>
              </a:rPr>
              <a:t>01</a:t>
            </a:r>
            <a:endParaRPr sz="14400">
              <a:latin typeface="Calibri"/>
              <a:cs typeface="Calibri"/>
            </a:endParaRPr>
          </a:p>
        </p:txBody>
      </p:sp>
      <p:sp>
        <p:nvSpPr>
          <p:cNvPr id="19" name="object 19"/>
          <p:cNvSpPr txBox="1"/>
          <p:nvPr/>
        </p:nvSpPr>
        <p:spPr>
          <a:xfrm>
            <a:off x="4947784" y="3512783"/>
            <a:ext cx="6532695" cy="582211"/>
          </a:xfrm>
          <a:prstGeom prst="rect">
            <a:avLst/>
          </a:prstGeom>
        </p:spPr>
        <p:txBody>
          <a:bodyPr vert="horz" wrap="square" lIns="0" tIns="12700" rIns="0" bIns="0" rtlCol="0">
            <a:spAutoFit/>
          </a:bodyPr>
          <a:lstStyle/>
          <a:p>
            <a:pPr marL="12700">
              <a:lnSpc>
                <a:spcPct val="100000"/>
              </a:lnSpc>
              <a:spcBef>
                <a:spcPts val="100"/>
              </a:spcBef>
            </a:pPr>
            <a:r>
              <a:rPr lang="en-IE" sz="3700" b="1">
                <a:solidFill>
                  <a:srgbClr val="60BA47"/>
                </a:solidFill>
                <a:latin typeface="Calibri"/>
                <a:cs typeface="Calibri"/>
              </a:rPr>
              <a:t>Che cos'è il </a:t>
            </a:r>
            <a:r>
              <a:rPr lang="en-IE" sz="3700" b="1" spc="-10">
                <a:solidFill>
                  <a:srgbClr val="60BA47"/>
                </a:solidFill>
                <a:latin typeface="Calibri"/>
                <a:cs typeface="Calibri"/>
              </a:rPr>
              <a:t>cibo </a:t>
            </a:r>
            <a:r>
              <a:rPr sz="3700" b="1" spc="-10" err="1">
                <a:solidFill>
                  <a:srgbClr val="60BA47"/>
                </a:solidFill>
                <a:latin typeface="Calibri"/>
                <a:cs typeface="Calibri"/>
              </a:rPr>
              <a:t>in eccedenza</a:t>
            </a:r>
            <a:r>
              <a:rPr lang="en-IE" sz="3700" b="1" spc="-10">
                <a:solidFill>
                  <a:srgbClr val="60BA47"/>
                </a:solidFill>
                <a:latin typeface="Calibri"/>
                <a:cs typeface="Calibri"/>
              </a:rPr>
              <a:t>?</a:t>
            </a:r>
            <a:endParaRPr sz="3700">
              <a:latin typeface="Calibri"/>
              <a:cs typeface="Calibri"/>
            </a:endParaRPr>
          </a:p>
        </p:txBody>
      </p:sp>
      <p:pic>
        <p:nvPicPr>
          <p:cNvPr id="20" name="object 20"/>
          <p:cNvPicPr/>
          <p:nvPr/>
        </p:nvPicPr>
        <p:blipFill>
          <a:blip r:embed="rId9" cstate="screen">
            <a:extLst>
              <a:ext uri="{28A0092B-C50C-407E-A947-70E740481C1C}">
                <a14:useLocalDpi xmlns:a14="http://schemas.microsoft.com/office/drawing/2010/main"/>
              </a:ext>
            </a:extLst>
          </a:blip>
          <a:stretch>
            <a:fillRect/>
          </a:stretch>
        </p:blipFill>
        <p:spPr>
          <a:xfrm>
            <a:off x="11698223" y="3880789"/>
            <a:ext cx="222536" cy="267043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1BEB4C4-7E7E-1BC3-AD10-B4211AD41688}"/>
              </a:ext>
            </a:extLst>
          </p:cNvPr>
          <p:cNvSpPr txBox="1">
            <a:spLocks/>
          </p:cNvSpPr>
          <p:nvPr/>
        </p:nvSpPr>
        <p:spPr>
          <a:xfrm>
            <a:off x="92367" y="205637"/>
            <a:ext cx="13284858" cy="2215991"/>
          </a:xfrm>
          <a:prstGeom prst="rect">
            <a:avLst/>
          </a:prstGeom>
        </p:spPr>
        <p:txBody>
          <a:bodyPr wrap="square" lIns="0" tIns="0" rIns="0" bIns="0" anchor="t">
            <a:spAutoFit/>
          </a:bodyPr>
          <a:lstStyle>
            <a:lvl1pPr>
              <a:defRPr sz="3150" b="1" i="0">
                <a:solidFill>
                  <a:srgbClr val="09465E"/>
                </a:solidFill>
                <a:latin typeface="Calibri"/>
                <a:ea typeface="+mj-ea"/>
                <a:cs typeface="Calibri"/>
              </a:defRPr>
            </a:lvl1pPr>
          </a:lstStyle>
          <a:p>
            <a:pPr algn="l" rtl="0">
              <a:defRPr/>
            </a:pPr>
            <a:r>
              <a:rPr lang="en-US" sz="3200" b="1" kern="0" err="1">
                <a:effectLst/>
                <a:ea typeface="Times New Roman" panose="02020603050405020304" pitchFamily="18" charset="0"/>
                <a:cs typeface="Times New Roman"/>
              </a:rPr>
              <a:t>Svantaggi</a:t>
            </a:r>
            <a:r>
              <a:rPr lang="en-US" sz="3200" b="1" kern="0">
                <a:effectLst/>
                <a:ea typeface="Times New Roman" panose="02020603050405020304" pitchFamily="18" charset="0"/>
                <a:cs typeface="Times New Roman"/>
              </a:rPr>
              <a:t> di </a:t>
            </a:r>
            <a:r>
              <a:rPr lang="en-US" sz="3200" b="1" kern="0" err="1">
                <a:effectLst/>
                <a:ea typeface="Times New Roman" panose="02020603050405020304" pitchFamily="18" charset="0"/>
                <a:cs typeface="Times New Roman"/>
              </a:rPr>
              <a:t>una</a:t>
            </a:r>
            <a:r>
              <a:rPr lang="en-US" sz="3200" b="1" kern="0">
                <a:effectLst/>
                <a:ea typeface="Times New Roman" panose="02020603050405020304" pitchFamily="18" charset="0"/>
                <a:cs typeface="Times New Roman"/>
              </a:rPr>
              <a:t> </a:t>
            </a:r>
            <a:r>
              <a:rPr lang="en-US" sz="3200" b="1" kern="0" err="1">
                <a:effectLst/>
                <a:ea typeface="Times New Roman" panose="02020603050405020304" pitchFamily="18" charset="0"/>
                <a:cs typeface="Times New Roman"/>
              </a:rPr>
              <a:t>regolamentazione</a:t>
            </a:r>
            <a:r>
              <a:rPr lang="en-US" sz="3200" b="1" kern="0">
                <a:effectLst/>
                <a:ea typeface="Times New Roman" panose="02020603050405020304" pitchFamily="18" charset="0"/>
                <a:cs typeface="Times New Roman"/>
              </a:rPr>
              <a:t> </a:t>
            </a:r>
            <a:r>
              <a:rPr lang="en-US" sz="3200" b="1" kern="0" err="1">
                <a:effectLst/>
                <a:ea typeface="Times New Roman" panose="02020603050405020304" pitchFamily="18" charset="0"/>
                <a:cs typeface="Times New Roman"/>
              </a:rPr>
              <a:t>rigorosa</a:t>
            </a:r>
            <a:r>
              <a:rPr lang="en-US" sz="3200" b="1" kern="0">
                <a:effectLst/>
                <a:ea typeface="Times New Roman" panose="02020603050405020304" pitchFamily="18" charset="0"/>
                <a:cs typeface="Times New Roman"/>
              </a:rPr>
              <a:t> </a:t>
            </a:r>
            <a:r>
              <a:rPr lang="en-US" sz="3200" b="1" kern="0" err="1">
                <a:effectLst/>
                <a:ea typeface="Times New Roman" panose="02020603050405020304" pitchFamily="18" charset="0"/>
                <a:cs typeface="Times New Roman"/>
              </a:rPr>
              <a:t>degli</a:t>
            </a:r>
            <a:r>
              <a:rPr lang="en-US" sz="3200" b="1" kern="0">
                <a:effectLst/>
                <a:ea typeface="Times New Roman" panose="02020603050405020304" pitchFamily="18" charset="0"/>
                <a:cs typeface="Times New Roman"/>
              </a:rPr>
              <a:t> standard </a:t>
            </a:r>
            <a:r>
              <a:rPr lang="en-US" sz="3200" b="1" kern="0" err="1">
                <a:effectLst/>
                <a:ea typeface="Times New Roman" panose="02020603050405020304" pitchFamily="18" charset="0"/>
                <a:cs typeface="Times New Roman"/>
              </a:rPr>
              <a:t>alimentari</a:t>
            </a:r>
            <a:endParaRPr lang="es-ES" sz="3200" b="0" i="0" u="none" strike="noStrike" kern="0" cap="none" spc="0" normalizeH="0" baseline="0" noProof="0">
              <a:ln>
                <a:noFill/>
              </a:ln>
              <a:solidFill>
                <a:sysClr val="windowText" lastClr="000000"/>
              </a:solidFill>
              <a:effectLst/>
              <a:uLnTx/>
              <a:uFillTx/>
              <a:ea typeface="Calibri"/>
              <a:cs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br>
              <a:rPr lang="en-IE" sz="3600" b="1" i="0" u="none" strike="noStrike" kern="0" cap="none" spc="0" normalizeH="0" baseline="0" noProof="0">
                <a:ln>
                  <a:noFill/>
                </a:ln>
                <a:effectLst/>
                <a:uLnTx/>
                <a:uFillTx/>
                <a:latin typeface="Calibri"/>
                <a:cs typeface="Calibri"/>
              </a:rPr>
            </a:br>
            <a:br>
              <a:rPr lang="es-ES" sz="3600" b="1" i="0" u="none" strike="noStrike" kern="100" cap="none" spc="0" normalizeH="0" baseline="0" noProof="0">
                <a:ln>
                  <a:noFill/>
                </a:ln>
                <a:effectLst/>
                <a:uLnTx/>
                <a:uFillTx/>
                <a:latin typeface="Aptos" panose="020B0004020202020204" pitchFamily="34" charset="0"/>
                <a:ea typeface="Aptos" panose="020B0004020202020204" pitchFamily="34" charset="0"/>
                <a:cs typeface="Times New Roman" panose="02020603050405020304" pitchFamily="18" charset="0"/>
              </a:rPr>
            </a:br>
            <a:endParaRPr kumimoji="0" lang="en-IE" sz="3600" b="1" i="0" u="none" strike="noStrike" kern="0" cap="none" spc="0" normalizeH="0" baseline="0" noProof="0">
              <a:ln>
                <a:noFill/>
              </a:ln>
              <a:solidFill>
                <a:srgbClr val="09465E"/>
              </a:solidFill>
              <a:effectLst/>
              <a:uLnTx/>
              <a:uFillTx/>
              <a:latin typeface="Calibri"/>
              <a:ea typeface="+mj-ea"/>
              <a:cs typeface="Calibri"/>
            </a:endParaRPr>
          </a:p>
        </p:txBody>
      </p:sp>
      <p:sp>
        <p:nvSpPr>
          <p:cNvPr id="7" name="TextBox 6">
            <a:extLst>
              <a:ext uri="{FF2B5EF4-FFF2-40B4-BE49-F238E27FC236}">
                <a16:creationId xmlns:a16="http://schemas.microsoft.com/office/drawing/2014/main" id="{CA94EE56-6FDA-7C3F-BA34-BE368C7EE8E1}"/>
              </a:ext>
            </a:extLst>
          </p:cNvPr>
          <p:cNvSpPr txBox="1"/>
          <p:nvPr/>
        </p:nvSpPr>
        <p:spPr>
          <a:xfrm>
            <a:off x="1284213" y="1873714"/>
            <a:ext cx="10339144" cy="4220643"/>
          </a:xfrm>
          <a:prstGeom prst="rect">
            <a:avLst/>
          </a:prstGeom>
          <a:noFill/>
        </p:spPr>
        <p:txBody>
          <a:bodyPr wrap="square">
            <a:spAutoFit/>
          </a:bodyPr>
          <a:lstStyle/>
          <a:p>
            <a:pPr lvl="0">
              <a:lnSpc>
                <a:spcPct val="115000"/>
              </a:lnSpc>
              <a:buSzPts val="1000"/>
              <a:tabLst>
                <a:tab pos="457200" algn="l"/>
              </a:tabLst>
            </a:pPr>
            <a:r>
              <a:rPr lang="en-US" sz="2400" b="1">
                <a:solidFill>
                  <a:srgbClr val="2094D2"/>
                </a:solidFill>
                <a:latin typeface="Calibri" panose="020F0502020204030204" pitchFamily="34" charset="0"/>
                <a:cs typeface="Times New Roman" panose="02020603050405020304" pitchFamily="18" charset="0"/>
              </a:rPr>
              <a:t>Aumento dei costi per i produttori</a:t>
            </a:r>
            <a:endParaRPr kumimoji="0" lang="es-ES" sz="2400" b="0" i="0" u="none" strike="noStrike" kern="0" cap="none" spc="0" normalizeH="0" baseline="0" noProof="0">
              <a:ln>
                <a:noFill/>
              </a:ln>
              <a:solidFill>
                <a:srgbClr val="2094D2"/>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lvl="0" algn="l">
              <a:buSzPts val="1000"/>
              <a:tabLst>
                <a:tab pos="457200" algn="l"/>
              </a:tabLst>
            </a:pPr>
            <a:r>
              <a:rPr lang="en-US" sz="2100" b="1">
                <a:solidFill>
                  <a:srgbClr val="09465E"/>
                </a:solidFill>
                <a:latin typeface="Calibri" panose="020F0502020204030204" pitchFamily="34" charset="0"/>
                <a:cs typeface="Times New Roman" panose="02020603050405020304" pitchFamily="18" charset="0"/>
              </a:rPr>
              <a:t>Spese di conformità</a:t>
            </a:r>
            <a:r>
              <a:rPr lang="en-US" sz="2100">
                <a:solidFill>
                  <a:srgbClr val="09465E"/>
                </a:solidFill>
                <a:latin typeface="Calibri" panose="020F0502020204030204" pitchFamily="34" charset="0"/>
                <a:cs typeface="Times New Roman" panose="02020603050405020304" pitchFamily="18" charset="0"/>
              </a:rPr>
              <a:t>: I produttori devono investire in infrastrutture, processi di certificazione e test per soddisfare i rigorosi standard dell'UE. </a:t>
            </a:r>
            <a:r>
              <a:rPr lang="en-US" sz="2100" err="1">
                <a:solidFill>
                  <a:srgbClr val="09465E"/>
                </a:solidFill>
                <a:latin typeface="Calibri" panose="020F0502020204030204" pitchFamily="34" charset="0"/>
                <a:cs typeface="Times New Roman" panose="02020603050405020304" pitchFamily="18" charset="0"/>
              </a:rPr>
              <a:t>Ad esempio, </a:t>
            </a:r>
            <a:r>
              <a:rPr lang="en-US" sz="2100">
                <a:solidFill>
                  <a:srgbClr val="09465E"/>
                </a:solidFill>
                <a:latin typeface="Calibri" panose="020F0502020204030204" pitchFamily="34" charset="0"/>
                <a:cs typeface="Times New Roman" panose="02020603050405020304" pitchFamily="18" charset="0"/>
              </a:rPr>
              <a:t>gli agricoltori e i produttori alimentari potrebbero dover aggiornare le attrezzature o adottare nuovi metodi di coltivazione, con conseguenti maggiori costi operativi.</a:t>
            </a:r>
          </a:p>
          <a:p>
            <a:pPr marL="342900" indent="-342900" algn="l">
              <a:spcAft>
                <a:spcPts val="800"/>
              </a:spcAft>
              <a:tabLst>
                <a:tab pos="457200" algn="l"/>
              </a:tabLst>
            </a:pPr>
            <a:r>
              <a:rPr lang="en-US" sz="2100" b="1">
                <a:solidFill>
                  <a:srgbClr val="09465E"/>
                </a:solidFill>
                <a:latin typeface="Calibri" panose="020F0502020204030204" pitchFamily="34" charset="0"/>
                <a:cs typeface="Times New Roman" panose="02020603050405020304" pitchFamily="18" charset="0"/>
              </a:rPr>
              <a:t>Impatto sui piccoli produttori: </a:t>
            </a:r>
            <a:r>
              <a:rPr lang="en-US" sz="2100">
                <a:solidFill>
                  <a:srgbClr val="09465E"/>
                </a:solidFill>
                <a:latin typeface="Calibri" panose="020F0502020204030204" pitchFamily="34" charset="0"/>
                <a:cs typeface="Times New Roman" panose="02020603050405020304" pitchFamily="18" charset="0"/>
              </a:rPr>
              <a:t>Le piccole e medie imprese (PMI) possono avere difficoltà a permettersi queste misure di conformità, mettendole in una posizione di svantaggio rispetto ai concorrenti più grandi.</a:t>
            </a:r>
            <a:endParaRPr lang="es-ES" sz="2100">
              <a:solidFill>
                <a:srgbClr val="09465E"/>
              </a:solidFill>
              <a:latin typeface="Calibri" panose="020F0502020204030204" pitchFamily="34" charset="0"/>
              <a:cs typeface="Times New Roman" panose="02020603050405020304" pitchFamily="18" charset="0"/>
            </a:endParaRPr>
          </a:p>
          <a:p>
            <a:pPr lvl="0">
              <a:buSzPts val="1000"/>
              <a:tabLst>
                <a:tab pos="457200" algn="l"/>
              </a:tabLst>
            </a:pPr>
            <a:r>
              <a:rPr lang="es-ES" sz="2400" b="1" err="1">
                <a:solidFill>
                  <a:srgbClr val="2094D2"/>
                </a:solidFill>
                <a:latin typeface="Calibri" panose="020F0502020204030204" pitchFamily="34" charset="0"/>
                <a:cs typeface="Times New Roman" panose="02020603050405020304" pitchFamily="18" charset="0"/>
              </a:rPr>
              <a:t>Barriere all'ingresso nel mercato</a:t>
            </a:r>
            <a:endParaRPr lang="es-ES" sz="2400" b="1">
              <a:solidFill>
                <a:srgbClr val="2094D2"/>
              </a:solidFill>
              <a:latin typeface="Calibri" panose="020F0502020204030204" pitchFamily="34" charset="0"/>
              <a:cs typeface="Times New Roman" panose="02020603050405020304" pitchFamily="18" charset="0"/>
            </a:endParaRPr>
          </a:p>
          <a:p>
            <a:pPr lvl="0">
              <a:buSzPts val="1000"/>
              <a:tabLst>
                <a:tab pos="457200" algn="l"/>
              </a:tabLst>
            </a:pPr>
            <a:r>
              <a:rPr lang="es-ES" sz="2100" b="1" err="1">
                <a:solidFill>
                  <a:srgbClr val="09465E"/>
                </a:solidFill>
                <a:latin typeface="Calibri" panose="020F0502020204030204" pitchFamily="34" charset="0"/>
                <a:cs typeface="Times New Roman" panose="02020603050405020304" pitchFamily="18" charset="0"/>
              </a:rPr>
              <a:t>Sfide per le importazioni</a:t>
            </a:r>
            <a:r>
              <a:rPr lang="es-ES" sz="2100">
                <a:solidFill>
                  <a:srgbClr val="09465E"/>
                </a:solidFill>
                <a:latin typeface="Calibri" panose="020F0502020204030204" pitchFamily="34" charset="0"/>
                <a:cs typeface="Times New Roman" panose="02020603050405020304" pitchFamily="18" charset="0"/>
              </a:rPr>
              <a:t>: </a:t>
            </a:r>
            <a:r>
              <a:rPr lang="en-US" sz="2100">
                <a:solidFill>
                  <a:srgbClr val="09465E"/>
                </a:solidFill>
                <a:latin typeface="Calibri" panose="020F0502020204030204" pitchFamily="34" charset="0"/>
                <a:cs typeface="Times New Roman" panose="02020603050405020304" pitchFamily="18" charset="0"/>
              </a:rPr>
              <a:t>I Paesi non appartenenti all'UE si trovano ad affrontare notevoli difficoltà nell'esportazione verso l'UE a causa di normative complesse, che possono includere divieti o test aggiuntivi sui prodotti che non soddisfano gli standard dell'UE. </a:t>
            </a:r>
            <a:r>
              <a:rPr lang="en-US" sz="2100" err="1">
                <a:solidFill>
                  <a:srgbClr val="09465E"/>
                </a:solidFill>
                <a:latin typeface="Calibri" panose="020F0502020204030204" pitchFamily="34" charset="0"/>
                <a:cs typeface="Times New Roman" panose="02020603050405020304" pitchFamily="18" charset="0"/>
              </a:rPr>
              <a:t>Ad esempio, i </a:t>
            </a:r>
            <a:r>
              <a:rPr lang="en-US" sz="2100">
                <a:solidFill>
                  <a:srgbClr val="09465E"/>
                </a:solidFill>
                <a:latin typeface="Calibri" panose="020F0502020204030204" pitchFamily="34" charset="0"/>
                <a:cs typeface="Times New Roman" panose="02020603050405020304" pitchFamily="18" charset="0"/>
              </a:rPr>
              <a:t>Paesi in via di sviluppo hanno spesso difficoltà a rispettare i limiti di residui di pesticidi dell'UE, riducendo la loro capacità di competere sul mercato europeo.</a:t>
            </a:r>
            <a:endParaRPr lang="es-ES" sz="2100">
              <a:solidFill>
                <a:srgbClr val="09465E"/>
              </a:solidFill>
              <a:latin typeface="Calibri" panose="020F0502020204030204" pitchFamily="34" charset="0"/>
              <a:cs typeface="Times New Roman" panose="02020603050405020304" pitchFamily="18" charset="0"/>
            </a:endParaRPr>
          </a:p>
        </p:txBody>
      </p:sp>
      <p:sp>
        <p:nvSpPr>
          <p:cNvPr id="2" name="CuadroTexto 1">
            <a:extLst>
              <a:ext uri="{FF2B5EF4-FFF2-40B4-BE49-F238E27FC236}">
                <a16:creationId xmlns:a16="http://schemas.microsoft.com/office/drawing/2014/main" id="{638A4E6F-037B-4E22-3417-F7F4FC03EF55}"/>
              </a:ext>
            </a:extLst>
          </p:cNvPr>
          <p:cNvSpPr txBox="1"/>
          <p:nvPr/>
        </p:nvSpPr>
        <p:spPr>
          <a:xfrm>
            <a:off x="307781" y="782595"/>
            <a:ext cx="12275515" cy="1384995"/>
          </a:xfrm>
          <a:prstGeom prst="rect">
            <a:avLst/>
          </a:prstGeom>
          <a:noFill/>
        </p:spPr>
        <p:txBody>
          <a:bodyPr wrap="square" rtlCol="0">
            <a:spAutoFit/>
          </a:bodyPr>
          <a:lstStyle/>
          <a:p>
            <a:r>
              <a:rPr lang="en-US" sz="2200">
                <a:solidFill>
                  <a:srgbClr val="09465E"/>
                </a:solidFill>
                <a:latin typeface="Calibri" panose="020F0502020204030204" pitchFamily="34" charset="0"/>
                <a:cs typeface="Times New Roman" panose="02020603050405020304" pitchFamily="18" charset="0"/>
              </a:rPr>
              <a:t>Le severe normative sugli standard alimentari, sia a livello europeo che nazionale, hanno lo scopo di </a:t>
            </a:r>
            <a:r>
              <a:rPr lang="en-US" sz="2200" b="1">
                <a:solidFill>
                  <a:srgbClr val="09465E"/>
                </a:solidFill>
                <a:latin typeface="Calibri" panose="020F0502020204030204" pitchFamily="34" charset="0"/>
                <a:cs typeface="Times New Roman" panose="02020603050405020304" pitchFamily="18" charset="0"/>
              </a:rPr>
              <a:t>garantire la sicurezza alimentare, la qualità e la sostenibilità ambientale</a:t>
            </a:r>
            <a:r>
              <a:rPr lang="en-US" sz="2200">
                <a:solidFill>
                  <a:srgbClr val="09465E"/>
                </a:solidFill>
                <a:latin typeface="Calibri" panose="020F0502020204030204" pitchFamily="34" charset="0"/>
                <a:cs typeface="Times New Roman" panose="02020603050405020304" pitchFamily="18" charset="0"/>
              </a:rPr>
              <a:t>. Tuttavia, esse comportano alcuni svantaggi che hanno un impatto sulle imprese, sui consumatori e sulle economie:</a:t>
            </a:r>
            <a:endParaRPr lang="es-ES" sz="2200">
              <a:solidFill>
                <a:srgbClr val="09465E"/>
              </a:solidFill>
              <a:latin typeface="Calibri" panose="020F0502020204030204" pitchFamily="34" charset="0"/>
              <a:cs typeface="Times New Roman" panose="02020603050405020304" pitchFamily="18" charset="0"/>
            </a:endParaRPr>
          </a:p>
          <a:p>
            <a:endParaRPr lang="es-ES"/>
          </a:p>
        </p:txBody>
      </p:sp>
      <p:grpSp>
        <p:nvGrpSpPr>
          <p:cNvPr id="3" name="Group 2">
            <a:extLst>
              <a:ext uri="{FF2B5EF4-FFF2-40B4-BE49-F238E27FC236}">
                <a16:creationId xmlns:a16="http://schemas.microsoft.com/office/drawing/2014/main" id="{F0F6949F-F6DC-E9A6-C166-F08CC27CF4ED}"/>
              </a:ext>
            </a:extLst>
          </p:cNvPr>
          <p:cNvGrpSpPr/>
          <p:nvPr/>
        </p:nvGrpSpPr>
        <p:grpSpPr>
          <a:xfrm>
            <a:off x="256396" y="2174298"/>
            <a:ext cx="936783" cy="883227"/>
            <a:chOff x="4417506" y="446113"/>
            <a:chExt cx="1094363" cy="943510"/>
          </a:xfrm>
          <a:solidFill>
            <a:srgbClr val="09465E"/>
          </a:solidFill>
        </p:grpSpPr>
        <p:sp>
          <p:nvSpPr>
            <p:cNvPr id="4" name="Freeform 1341">
              <a:extLst>
                <a:ext uri="{FF2B5EF4-FFF2-40B4-BE49-F238E27FC236}">
                  <a16:creationId xmlns:a16="http://schemas.microsoft.com/office/drawing/2014/main" id="{BBD1B967-B384-6647-A1F0-086D339CBA55}"/>
                </a:ext>
              </a:extLst>
            </p:cNvPr>
            <p:cNvSpPr/>
            <p:nvPr/>
          </p:nvSpPr>
          <p:spPr>
            <a:xfrm>
              <a:off x="5163539" y="720390"/>
              <a:ext cx="348330" cy="663748"/>
            </a:xfrm>
            <a:custGeom>
              <a:avLst/>
              <a:gdLst>
                <a:gd name="connsiteX0" fmla="*/ 296219 w 348330"/>
                <a:gd name="connsiteY0" fmla="*/ 0 h 663748"/>
                <a:gd name="connsiteX1" fmla="*/ 52112 w 348330"/>
                <a:gd name="connsiteY1" fmla="*/ 0 h 663748"/>
                <a:gd name="connsiteX2" fmla="*/ 0 w 348330"/>
                <a:gd name="connsiteY2" fmla="*/ 52112 h 663748"/>
                <a:gd name="connsiteX3" fmla="*/ 0 w 348330"/>
                <a:gd name="connsiteY3" fmla="*/ 54855 h 663748"/>
                <a:gd name="connsiteX4" fmla="*/ 16456 w 348330"/>
                <a:gd name="connsiteY4" fmla="*/ 93254 h 663748"/>
                <a:gd name="connsiteX5" fmla="*/ 0 w 348330"/>
                <a:gd name="connsiteY5" fmla="*/ 131652 h 663748"/>
                <a:gd name="connsiteX6" fmla="*/ 0 w 348330"/>
                <a:gd name="connsiteY6" fmla="*/ 134395 h 663748"/>
                <a:gd name="connsiteX7" fmla="*/ 16456 w 348330"/>
                <a:gd name="connsiteY7" fmla="*/ 172794 h 663748"/>
                <a:gd name="connsiteX8" fmla="*/ 0 w 348330"/>
                <a:gd name="connsiteY8" fmla="*/ 211193 h 663748"/>
                <a:gd name="connsiteX9" fmla="*/ 0 w 348330"/>
                <a:gd name="connsiteY9" fmla="*/ 213935 h 663748"/>
                <a:gd name="connsiteX10" fmla="*/ 16456 w 348330"/>
                <a:gd name="connsiteY10" fmla="*/ 252334 h 663748"/>
                <a:gd name="connsiteX11" fmla="*/ 0 w 348330"/>
                <a:gd name="connsiteY11" fmla="*/ 290733 h 663748"/>
                <a:gd name="connsiteX12" fmla="*/ 0 w 348330"/>
                <a:gd name="connsiteY12" fmla="*/ 293475 h 663748"/>
                <a:gd name="connsiteX13" fmla="*/ 16456 w 348330"/>
                <a:gd name="connsiteY13" fmla="*/ 331874 h 663748"/>
                <a:gd name="connsiteX14" fmla="*/ 0 w 348330"/>
                <a:gd name="connsiteY14" fmla="*/ 370273 h 663748"/>
                <a:gd name="connsiteX15" fmla="*/ 0 w 348330"/>
                <a:gd name="connsiteY15" fmla="*/ 373016 h 663748"/>
                <a:gd name="connsiteX16" fmla="*/ 16456 w 348330"/>
                <a:gd name="connsiteY16" fmla="*/ 411414 h 663748"/>
                <a:gd name="connsiteX17" fmla="*/ 0 w 348330"/>
                <a:gd name="connsiteY17" fmla="*/ 449813 h 663748"/>
                <a:gd name="connsiteX18" fmla="*/ 0 w 348330"/>
                <a:gd name="connsiteY18" fmla="*/ 452556 h 663748"/>
                <a:gd name="connsiteX19" fmla="*/ 16456 w 348330"/>
                <a:gd name="connsiteY19" fmla="*/ 490954 h 663748"/>
                <a:gd name="connsiteX20" fmla="*/ 0 w 348330"/>
                <a:gd name="connsiteY20" fmla="*/ 529353 h 663748"/>
                <a:gd name="connsiteX21" fmla="*/ 0 w 348330"/>
                <a:gd name="connsiteY21" fmla="*/ 532096 h 663748"/>
                <a:gd name="connsiteX22" fmla="*/ 16456 w 348330"/>
                <a:gd name="connsiteY22" fmla="*/ 570494 h 663748"/>
                <a:gd name="connsiteX23" fmla="*/ 0 w 348330"/>
                <a:gd name="connsiteY23" fmla="*/ 608893 h 663748"/>
                <a:gd name="connsiteX24" fmla="*/ 0 w 348330"/>
                <a:gd name="connsiteY24" fmla="*/ 611636 h 663748"/>
                <a:gd name="connsiteX25" fmla="*/ 52112 w 348330"/>
                <a:gd name="connsiteY25" fmla="*/ 663748 h 663748"/>
                <a:gd name="connsiteX26" fmla="*/ 296219 w 348330"/>
                <a:gd name="connsiteY26" fmla="*/ 663748 h 663748"/>
                <a:gd name="connsiteX27" fmla="*/ 348331 w 348330"/>
                <a:gd name="connsiteY27" fmla="*/ 611636 h 663748"/>
                <a:gd name="connsiteX28" fmla="*/ 348331 w 348330"/>
                <a:gd name="connsiteY28" fmla="*/ 608893 h 663748"/>
                <a:gd name="connsiteX29" fmla="*/ 331874 w 348330"/>
                <a:gd name="connsiteY29" fmla="*/ 570494 h 663748"/>
                <a:gd name="connsiteX30" fmla="*/ 348331 w 348330"/>
                <a:gd name="connsiteY30" fmla="*/ 532096 h 663748"/>
                <a:gd name="connsiteX31" fmla="*/ 348331 w 348330"/>
                <a:gd name="connsiteY31" fmla="*/ 529353 h 663748"/>
                <a:gd name="connsiteX32" fmla="*/ 331874 w 348330"/>
                <a:gd name="connsiteY32" fmla="*/ 490954 h 663748"/>
                <a:gd name="connsiteX33" fmla="*/ 348331 w 348330"/>
                <a:gd name="connsiteY33" fmla="*/ 452556 h 663748"/>
                <a:gd name="connsiteX34" fmla="*/ 348331 w 348330"/>
                <a:gd name="connsiteY34" fmla="*/ 449813 h 663748"/>
                <a:gd name="connsiteX35" fmla="*/ 331874 w 348330"/>
                <a:gd name="connsiteY35" fmla="*/ 411414 h 663748"/>
                <a:gd name="connsiteX36" fmla="*/ 348331 w 348330"/>
                <a:gd name="connsiteY36" fmla="*/ 373016 h 663748"/>
                <a:gd name="connsiteX37" fmla="*/ 348331 w 348330"/>
                <a:gd name="connsiteY37" fmla="*/ 370273 h 663748"/>
                <a:gd name="connsiteX38" fmla="*/ 331874 w 348330"/>
                <a:gd name="connsiteY38" fmla="*/ 331874 h 663748"/>
                <a:gd name="connsiteX39" fmla="*/ 348331 w 348330"/>
                <a:gd name="connsiteY39" fmla="*/ 293475 h 663748"/>
                <a:gd name="connsiteX40" fmla="*/ 348331 w 348330"/>
                <a:gd name="connsiteY40" fmla="*/ 290733 h 663748"/>
                <a:gd name="connsiteX41" fmla="*/ 331874 w 348330"/>
                <a:gd name="connsiteY41" fmla="*/ 252334 h 663748"/>
                <a:gd name="connsiteX42" fmla="*/ 348331 w 348330"/>
                <a:gd name="connsiteY42" fmla="*/ 213935 h 663748"/>
                <a:gd name="connsiteX43" fmla="*/ 348331 w 348330"/>
                <a:gd name="connsiteY43" fmla="*/ 211193 h 663748"/>
                <a:gd name="connsiteX44" fmla="*/ 331874 w 348330"/>
                <a:gd name="connsiteY44" fmla="*/ 172794 h 663748"/>
                <a:gd name="connsiteX45" fmla="*/ 348331 w 348330"/>
                <a:gd name="connsiteY45" fmla="*/ 134395 h 663748"/>
                <a:gd name="connsiteX46" fmla="*/ 348331 w 348330"/>
                <a:gd name="connsiteY46" fmla="*/ 131652 h 663748"/>
                <a:gd name="connsiteX47" fmla="*/ 331874 w 348330"/>
                <a:gd name="connsiteY47" fmla="*/ 93254 h 663748"/>
                <a:gd name="connsiteX48" fmla="*/ 348331 w 348330"/>
                <a:gd name="connsiteY48" fmla="*/ 54855 h 663748"/>
                <a:gd name="connsiteX49" fmla="*/ 348331 w 348330"/>
                <a:gd name="connsiteY49" fmla="*/ 52112 h 663748"/>
                <a:gd name="connsiteX50" fmla="*/ 296219 w 348330"/>
                <a:gd name="connsiteY50" fmla="*/ 0 h 663748"/>
                <a:gd name="connsiteX51" fmla="*/ 296219 w 348330"/>
                <a:gd name="connsiteY51" fmla="*/ 0 h 663748"/>
                <a:gd name="connsiteX52" fmla="*/ 320903 w 348330"/>
                <a:gd name="connsiteY52" fmla="*/ 619864 h 663748"/>
                <a:gd name="connsiteX53" fmla="*/ 296219 w 348330"/>
                <a:gd name="connsiteY53" fmla="*/ 644549 h 663748"/>
                <a:gd name="connsiteX54" fmla="*/ 52112 w 348330"/>
                <a:gd name="connsiteY54" fmla="*/ 644549 h 663748"/>
                <a:gd name="connsiteX55" fmla="*/ 27428 w 348330"/>
                <a:gd name="connsiteY55" fmla="*/ 619864 h 663748"/>
                <a:gd name="connsiteX56" fmla="*/ 27428 w 348330"/>
                <a:gd name="connsiteY56" fmla="*/ 617122 h 663748"/>
                <a:gd name="connsiteX57" fmla="*/ 52112 w 348330"/>
                <a:gd name="connsiteY57" fmla="*/ 592437 h 663748"/>
                <a:gd name="connsiteX58" fmla="*/ 296219 w 348330"/>
                <a:gd name="connsiteY58" fmla="*/ 592437 h 663748"/>
                <a:gd name="connsiteX59" fmla="*/ 320903 w 348330"/>
                <a:gd name="connsiteY59" fmla="*/ 617122 h 663748"/>
                <a:gd name="connsiteX60" fmla="*/ 320903 w 348330"/>
                <a:gd name="connsiteY60" fmla="*/ 619864 h 663748"/>
                <a:gd name="connsiteX61" fmla="*/ 320903 w 348330"/>
                <a:gd name="connsiteY61" fmla="*/ 537581 h 663748"/>
                <a:gd name="connsiteX62" fmla="*/ 296219 w 348330"/>
                <a:gd name="connsiteY62" fmla="*/ 562266 h 663748"/>
                <a:gd name="connsiteX63" fmla="*/ 52112 w 348330"/>
                <a:gd name="connsiteY63" fmla="*/ 562266 h 663748"/>
                <a:gd name="connsiteX64" fmla="*/ 27428 w 348330"/>
                <a:gd name="connsiteY64" fmla="*/ 537581 h 663748"/>
                <a:gd name="connsiteX65" fmla="*/ 27428 w 348330"/>
                <a:gd name="connsiteY65" fmla="*/ 534839 h 663748"/>
                <a:gd name="connsiteX66" fmla="*/ 52112 w 348330"/>
                <a:gd name="connsiteY66" fmla="*/ 510154 h 663748"/>
                <a:gd name="connsiteX67" fmla="*/ 298961 w 348330"/>
                <a:gd name="connsiteY67" fmla="*/ 510154 h 663748"/>
                <a:gd name="connsiteX68" fmla="*/ 323646 w 348330"/>
                <a:gd name="connsiteY68" fmla="*/ 534839 h 663748"/>
                <a:gd name="connsiteX69" fmla="*/ 323646 w 348330"/>
                <a:gd name="connsiteY69" fmla="*/ 537581 h 663748"/>
                <a:gd name="connsiteX70" fmla="*/ 320903 w 348330"/>
                <a:gd name="connsiteY70" fmla="*/ 458041 h 663748"/>
                <a:gd name="connsiteX71" fmla="*/ 296219 w 348330"/>
                <a:gd name="connsiteY71" fmla="*/ 482726 h 663748"/>
                <a:gd name="connsiteX72" fmla="*/ 49369 w 348330"/>
                <a:gd name="connsiteY72" fmla="*/ 482726 h 663748"/>
                <a:gd name="connsiteX73" fmla="*/ 24685 w 348330"/>
                <a:gd name="connsiteY73" fmla="*/ 458041 h 663748"/>
                <a:gd name="connsiteX74" fmla="*/ 24685 w 348330"/>
                <a:gd name="connsiteY74" fmla="*/ 455298 h 663748"/>
                <a:gd name="connsiteX75" fmla="*/ 49369 w 348330"/>
                <a:gd name="connsiteY75" fmla="*/ 430614 h 663748"/>
                <a:gd name="connsiteX76" fmla="*/ 293476 w 348330"/>
                <a:gd name="connsiteY76" fmla="*/ 430614 h 663748"/>
                <a:gd name="connsiteX77" fmla="*/ 318160 w 348330"/>
                <a:gd name="connsiteY77" fmla="*/ 455298 h 663748"/>
                <a:gd name="connsiteX78" fmla="*/ 318160 w 348330"/>
                <a:gd name="connsiteY78" fmla="*/ 458041 h 663748"/>
                <a:gd name="connsiteX79" fmla="*/ 320903 w 348330"/>
                <a:gd name="connsiteY79" fmla="*/ 378501 h 663748"/>
                <a:gd name="connsiteX80" fmla="*/ 296219 w 348330"/>
                <a:gd name="connsiteY80" fmla="*/ 403186 h 663748"/>
                <a:gd name="connsiteX81" fmla="*/ 52112 w 348330"/>
                <a:gd name="connsiteY81" fmla="*/ 403186 h 663748"/>
                <a:gd name="connsiteX82" fmla="*/ 27428 w 348330"/>
                <a:gd name="connsiteY82" fmla="*/ 378501 h 663748"/>
                <a:gd name="connsiteX83" fmla="*/ 27428 w 348330"/>
                <a:gd name="connsiteY83" fmla="*/ 375758 h 663748"/>
                <a:gd name="connsiteX84" fmla="*/ 52112 w 348330"/>
                <a:gd name="connsiteY84" fmla="*/ 351073 h 663748"/>
                <a:gd name="connsiteX85" fmla="*/ 298961 w 348330"/>
                <a:gd name="connsiteY85" fmla="*/ 351073 h 663748"/>
                <a:gd name="connsiteX86" fmla="*/ 323646 w 348330"/>
                <a:gd name="connsiteY86" fmla="*/ 375758 h 663748"/>
                <a:gd name="connsiteX87" fmla="*/ 323646 w 348330"/>
                <a:gd name="connsiteY87" fmla="*/ 378501 h 663748"/>
                <a:gd name="connsiteX88" fmla="*/ 320903 w 348330"/>
                <a:gd name="connsiteY88" fmla="*/ 296218 h 663748"/>
                <a:gd name="connsiteX89" fmla="*/ 296219 w 348330"/>
                <a:gd name="connsiteY89" fmla="*/ 320903 h 663748"/>
                <a:gd name="connsiteX90" fmla="*/ 49369 w 348330"/>
                <a:gd name="connsiteY90" fmla="*/ 320903 h 663748"/>
                <a:gd name="connsiteX91" fmla="*/ 24685 w 348330"/>
                <a:gd name="connsiteY91" fmla="*/ 296218 h 663748"/>
                <a:gd name="connsiteX92" fmla="*/ 24685 w 348330"/>
                <a:gd name="connsiteY92" fmla="*/ 293475 h 663748"/>
                <a:gd name="connsiteX93" fmla="*/ 49369 w 348330"/>
                <a:gd name="connsiteY93" fmla="*/ 268791 h 663748"/>
                <a:gd name="connsiteX94" fmla="*/ 296219 w 348330"/>
                <a:gd name="connsiteY94" fmla="*/ 268791 h 663748"/>
                <a:gd name="connsiteX95" fmla="*/ 320903 w 348330"/>
                <a:gd name="connsiteY95" fmla="*/ 293475 h 663748"/>
                <a:gd name="connsiteX96" fmla="*/ 320903 w 348330"/>
                <a:gd name="connsiteY96" fmla="*/ 296218 h 663748"/>
                <a:gd name="connsiteX97" fmla="*/ 320903 w 348330"/>
                <a:gd name="connsiteY97" fmla="*/ 216678 h 663748"/>
                <a:gd name="connsiteX98" fmla="*/ 296219 w 348330"/>
                <a:gd name="connsiteY98" fmla="*/ 241363 h 663748"/>
                <a:gd name="connsiteX99" fmla="*/ 49369 w 348330"/>
                <a:gd name="connsiteY99" fmla="*/ 241363 h 663748"/>
                <a:gd name="connsiteX100" fmla="*/ 24685 w 348330"/>
                <a:gd name="connsiteY100" fmla="*/ 216678 h 663748"/>
                <a:gd name="connsiteX101" fmla="*/ 24685 w 348330"/>
                <a:gd name="connsiteY101" fmla="*/ 213935 h 663748"/>
                <a:gd name="connsiteX102" fmla="*/ 49369 w 348330"/>
                <a:gd name="connsiteY102" fmla="*/ 189250 h 663748"/>
                <a:gd name="connsiteX103" fmla="*/ 296219 w 348330"/>
                <a:gd name="connsiteY103" fmla="*/ 189250 h 663748"/>
                <a:gd name="connsiteX104" fmla="*/ 320903 w 348330"/>
                <a:gd name="connsiteY104" fmla="*/ 213935 h 663748"/>
                <a:gd name="connsiteX105" fmla="*/ 320903 w 348330"/>
                <a:gd name="connsiteY105" fmla="*/ 216678 h 663748"/>
                <a:gd name="connsiteX106" fmla="*/ 320903 w 348330"/>
                <a:gd name="connsiteY106" fmla="*/ 137138 h 663748"/>
                <a:gd name="connsiteX107" fmla="*/ 296219 w 348330"/>
                <a:gd name="connsiteY107" fmla="*/ 161823 h 663748"/>
                <a:gd name="connsiteX108" fmla="*/ 49369 w 348330"/>
                <a:gd name="connsiteY108" fmla="*/ 161823 h 663748"/>
                <a:gd name="connsiteX109" fmla="*/ 24685 w 348330"/>
                <a:gd name="connsiteY109" fmla="*/ 137138 h 663748"/>
                <a:gd name="connsiteX110" fmla="*/ 24685 w 348330"/>
                <a:gd name="connsiteY110" fmla="*/ 134395 h 663748"/>
                <a:gd name="connsiteX111" fmla="*/ 49369 w 348330"/>
                <a:gd name="connsiteY111" fmla="*/ 109710 h 663748"/>
                <a:gd name="connsiteX112" fmla="*/ 293476 w 348330"/>
                <a:gd name="connsiteY112" fmla="*/ 109710 h 663748"/>
                <a:gd name="connsiteX113" fmla="*/ 318160 w 348330"/>
                <a:gd name="connsiteY113" fmla="*/ 134395 h 663748"/>
                <a:gd name="connsiteX114" fmla="*/ 318160 w 348330"/>
                <a:gd name="connsiteY114" fmla="*/ 137138 h 663748"/>
                <a:gd name="connsiteX115" fmla="*/ 320903 w 348330"/>
                <a:gd name="connsiteY115" fmla="*/ 54855 h 663748"/>
                <a:gd name="connsiteX116" fmla="*/ 296219 w 348330"/>
                <a:gd name="connsiteY116" fmla="*/ 79540 h 663748"/>
                <a:gd name="connsiteX117" fmla="*/ 52112 w 348330"/>
                <a:gd name="connsiteY117" fmla="*/ 79540 h 663748"/>
                <a:gd name="connsiteX118" fmla="*/ 27428 w 348330"/>
                <a:gd name="connsiteY118" fmla="*/ 54855 h 663748"/>
                <a:gd name="connsiteX119" fmla="*/ 27428 w 348330"/>
                <a:gd name="connsiteY119" fmla="*/ 52112 h 663748"/>
                <a:gd name="connsiteX120" fmla="*/ 52112 w 348330"/>
                <a:gd name="connsiteY120" fmla="*/ 27428 h 663748"/>
                <a:gd name="connsiteX121" fmla="*/ 296219 w 348330"/>
                <a:gd name="connsiteY121" fmla="*/ 27428 h 663748"/>
                <a:gd name="connsiteX122" fmla="*/ 320903 w 348330"/>
                <a:gd name="connsiteY122" fmla="*/ 52112 h 663748"/>
                <a:gd name="connsiteX123" fmla="*/ 320903 w 348330"/>
                <a:gd name="connsiteY123" fmla="*/ 54855 h 66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348330" h="663748">
                  <a:moveTo>
                    <a:pt x="296219" y="0"/>
                  </a:moveTo>
                  <a:lnTo>
                    <a:pt x="52112" y="0"/>
                  </a:lnTo>
                  <a:cubicBezTo>
                    <a:pt x="24685" y="0"/>
                    <a:pt x="0" y="21942"/>
                    <a:pt x="0" y="52112"/>
                  </a:cubicBezTo>
                  <a:lnTo>
                    <a:pt x="0" y="54855"/>
                  </a:lnTo>
                  <a:cubicBezTo>
                    <a:pt x="0" y="68569"/>
                    <a:pt x="5485" y="85026"/>
                    <a:pt x="16456" y="93254"/>
                  </a:cubicBezTo>
                  <a:cubicBezTo>
                    <a:pt x="5485" y="104225"/>
                    <a:pt x="0" y="117939"/>
                    <a:pt x="0" y="131652"/>
                  </a:cubicBezTo>
                  <a:lnTo>
                    <a:pt x="0" y="134395"/>
                  </a:lnTo>
                  <a:cubicBezTo>
                    <a:pt x="0" y="148109"/>
                    <a:pt x="5485" y="164566"/>
                    <a:pt x="16456" y="172794"/>
                  </a:cubicBezTo>
                  <a:cubicBezTo>
                    <a:pt x="5485" y="183765"/>
                    <a:pt x="0" y="197479"/>
                    <a:pt x="0" y="211193"/>
                  </a:cubicBezTo>
                  <a:lnTo>
                    <a:pt x="0" y="213935"/>
                  </a:lnTo>
                  <a:cubicBezTo>
                    <a:pt x="0" y="227649"/>
                    <a:pt x="5485" y="244106"/>
                    <a:pt x="16456" y="252334"/>
                  </a:cubicBezTo>
                  <a:cubicBezTo>
                    <a:pt x="5485" y="263305"/>
                    <a:pt x="0" y="277019"/>
                    <a:pt x="0" y="290733"/>
                  </a:cubicBezTo>
                  <a:lnTo>
                    <a:pt x="0" y="293475"/>
                  </a:lnTo>
                  <a:cubicBezTo>
                    <a:pt x="0" y="307189"/>
                    <a:pt x="5485" y="323646"/>
                    <a:pt x="16456" y="331874"/>
                  </a:cubicBezTo>
                  <a:cubicBezTo>
                    <a:pt x="5485" y="342845"/>
                    <a:pt x="0" y="356559"/>
                    <a:pt x="0" y="370273"/>
                  </a:cubicBezTo>
                  <a:lnTo>
                    <a:pt x="0" y="373016"/>
                  </a:lnTo>
                  <a:cubicBezTo>
                    <a:pt x="0" y="386729"/>
                    <a:pt x="5485" y="403186"/>
                    <a:pt x="16456" y="411414"/>
                  </a:cubicBezTo>
                  <a:cubicBezTo>
                    <a:pt x="5485" y="422385"/>
                    <a:pt x="0" y="436099"/>
                    <a:pt x="0" y="449813"/>
                  </a:cubicBezTo>
                  <a:lnTo>
                    <a:pt x="0" y="452556"/>
                  </a:lnTo>
                  <a:cubicBezTo>
                    <a:pt x="0" y="466270"/>
                    <a:pt x="5485" y="482726"/>
                    <a:pt x="16456" y="490954"/>
                  </a:cubicBezTo>
                  <a:cubicBezTo>
                    <a:pt x="5485" y="501925"/>
                    <a:pt x="0" y="515639"/>
                    <a:pt x="0" y="529353"/>
                  </a:cubicBezTo>
                  <a:lnTo>
                    <a:pt x="0" y="532096"/>
                  </a:lnTo>
                  <a:cubicBezTo>
                    <a:pt x="0" y="545810"/>
                    <a:pt x="5485" y="562266"/>
                    <a:pt x="16456" y="570494"/>
                  </a:cubicBezTo>
                  <a:cubicBezTo>
                    <a:pt x="5485" y="581466"/>
                    <a:pt x="0" y="595179"/>
                    <a:pt x="0" y="608893"/>
                  </a:cubicBezTo>
                  <a:lnTo>
                    <a:pt x="0" y="611636"/>
                  </a:lnTo>
                  <a:cubicBezTo>
                    <a:pt x="0" y="639063"/>
                    <a:pt x="21942" y="663748"/>
                    <a:pt x="52112" y="663748"/>
                  </a:cubicBezTo>
                  <a:lnTo>
                    <a:pt x="296219" y="663748"/>
                  </a:lnTo>
                  <a:cubicBezTo>
                    <a:pt x="323646" y="663748"/>
                    <a:pt x="348331" y="641806"/>
                    <a:pt x="348331" y="611636"/>
                  </a:cubicBezTo>
                  <a:lnTo>
                    <a:pt x="348331" y="608893"/>
                  </a:lnTo>
                  <a:cubicBezTo>
                    <a:pt x="348331" y="595179"/>
                    <a:pt x="342846" y="578723"/>
                    <a:pt x="331874" y="570494"/>
                  </a:cubicBezTo>
                  <a:cubicBezTo>
                    <a:pt x="342846" y="559523"/>
                    <a:pt x="348331" y="545810"/>
                    <a:pt x="348331" y="532096"/>
                  </a:cubicBezTo>
                  <a:lnTo>
                    <a:pt x="348331" y="529353"/>
                  </a:lnTo>
                  <a:cubicBezTo>
                    <a:pt x="348331" y="515639"/>
                    <a:pt x="342846" y="499183"/>
                    <a:pt x="331874" y="490954"/>
                  </a:cubicBezTo>
                  <a:cubicBezTo>
                    <a:pt x="342846" y="479983"/>
                    <a:pt x="348331" y="466270"/>
                    <a:pt x="348331" y="452556"/>
                  </a:cubicBezTo>
                  <a:lnTo>
                    <a:pt x="348331" y="449813"/>
                  </a:lnTo>
                  <a:cubicBezTo>
                    <a:pt x="348331" y="436099"/>
                    <a:pt x="342846" y="419643"/>
                    <a:pt x="331874" y="411414"/>
                  </a:cubicBezTo>
                  <a:cubicBezTo>
                    <a:pt x="342846" y="400443"/>
                    <a:pt x="348331" y="386729"/>
                    <a:pt x="348331" y="373016"/>
                  </a:cubicBezTo>
                  <a:lnTo>
                    <a:pt x="348331" y="370273"/>
                  </a:lnTo>
                  <a:cubicBezTo>
                    <a:pt x="348331" y="356559"/>
                    <a:pt x="342846" y="340102"/>
                    <a:pt x="331874" y="331874"/>
                  </a:cubicBezTo>
                  <a:cubicBezTo>
                    <a:pt x="342846" y="320903"/>
                    <a:pt x="348331" y="307189"/>
                    <a:pt x="348331" y="293475"/>
                  </a:cubicBezTo>
                  <a:lnTo>
                    <a:pt x="348331" y="290733"/>
                  </a:lnTo>
                  <a:cubicBezTo>
                    <a:pt x="348331" y="277019"/>
                    <a:pt x="342846" y="260562"/>
                    <a:pt x="331874" y="252334"/>
                  </a:cubicBezTo>
                  <a:cubicBezTo>
                    <a:pt x="342846" y="241363"/>
                    <a:pt x="348331" y="227649"/>
                    <a:pt x="348331" y="213935"/>
                  </a:cubicBezTo>
                  <a:lnTo>
                    <a:pt x="348331" y="211193"/>
                  </a:lnTo>
                  <a:cubicBezTo>
                    <a:pt x="348331" y="197479"/>
                    <a:pt x="342846" y="181022"/>
                    <a:pt x="331874" y="172794"/>
                  </a:cubicBezTo>
                  <a:cubicBezTo>
                    <a:pt x="342846" y="161823"/>
                    <a:pt x="348331" y="148109"/>
                    <a:pt x="348331" y="134395"/>
                  </a:cubicBezTo>
                  <a:lnTo>
                    <a:pt x="348331" y="131652"/>
                  </a:lnTo>
                  <a:cubicBezTo>
                    <a:pt x="348331" y="117939"/>
                    <a:pt x="342846" y="101482"/>
                    <a:pt x="331874" y="93254"/>
                  </a:cubicBezTo>
                  <a:cubicBezTo>
                    <a:pt x="342846" y="82283"/>
                    <a:pt x="348331" y="68569"/>
                    <a:pt x="348331" y="54855"/>
                  </a:cubicBezTo>
                  <a:lnTo>
                    <a:pt x="348331" y="52112"/>
                  </a:lnTo>
                  <a:cubicBezTo>
                    <a:pt x="348331" y="24685"/>
                    <a:pt x="323646" y="0"/>
                    <a:pt x="296219" y="0"/>
                  </a:cubicBezTo>
                  <a:lnTo>
                    <a:pt x="296219" y="0"/>
                  </a:lnTo>
                  <a:close/>
                  <a:moveTo>
                    <a:pt x="320903" y="619864"/>
                  </a:moveTo>
                  <a:cubicBezTo>
                    <a:pt x="320903" y="633578"/>
                    <a:pt x="309932" y="644549"/>
                    <a:pt x="296219" y="644549"/>
                  </a:cubicBezTo>
                  <a:lnTo>
                    <a:pt x="52112" y="644549"/>
                  </a:lnTo>
                  <a:cubicBezTo>
                    <a:pt x="38399" y="644549"/>
                    <a:pt x="27428" y="633578"/>
                    <a:pt x="27428" y="619864"/>
                  </a:cubicBezTo>
                  <a:lnTo>
                    <a:pt x="27428" y="617122"/>
                  </a:lnTo>
                  <a:cubicBezTo>
                    <a:pt x="27428" y="603408"/>
                    <a:pt x="38399" y="592437"/>
                    <a:pt x="52112" y="592437"/>
                  </a:cubicBezTo>
                  <a:lnTo>
                    <a:pt x="296219" y="592437"/>
                  </a:lnTo>
                  <a:cubicBezTo>
                    <a:pt x="309932" y="592437"/>
                    <a:pt x="320903" y="603408"/>
                    <a:pt x="320903" y="617122"/>
                  </a:cubicBezTo>
                  <a:lnTo>
                    <a:pt x="320903" y="619864"/>
                  </a:lnTo>
                  <a:close/>
                  <a:moveTo>
                    <a:pt x="320903" y="537581"/>
                  </a:moveTo>
                  <a:cubicBezTo>
                    <a:pt x="320903" y="551295"/>
                    <a:pt x="309932" y="562266"/>
                    <a:pt x="296219" y="562266"/>
                  </a:cubicBezTo>
                  <a:lnTo>
                    <a:pt x="52112" y="562266"/>
                  </a:lnTo>
                  <a:cubicBezTo>
                    <a:pt x="38399" y="562266"/>
                    <a:pt x="27428" y="551295"/>
                    <a:pt x="27428" y="537581"/>
                  </a:cubicBezTo>
                  <a:lnTo>
                    <a:pt x="27428" y="534839"/>
                  </a:lnTo>
                  <a:cubicBezTo>
                    <a:pt x="27428" y="521125"/>
                    <a:pt x="38399" y="510154"/>
                    <a:pt x="52112" y="510154"/>
                  </a:cubicBezTo>
                  <a:lnTo>
                    <a:pt x="298961" y="510154"/>
                  </a:lnTo>
                  <a:cubicBezTo>
                    <a:pt x="312675" y="510154"/>
                    <a:pt x="323646" y="521125"/>
                    <a:pt x="323646" y="534839"/>
                  </a:cubicBezTo>
                  <a:lnTo>
                    <a:pt x="323646" y="537581"/>
                  </a:lnTo>
                  <a:close/>
                  <a:moveTo>
                    <a:pt x="320903" y="458041"/>
                  </a:moveTo>
                  <a:cubicBezTo>
                    <a:pt x="320903" y="471755"/>
                    <a:pt x="309932" y="482726"/>
                    <a:pt x="296219" y="482726"/>
                  </a:cubicBezTo>
                  <a:lnTo>
                    <a:pt x="49369" y="482726"/>
                  </a:lnTo>
                  <a:cubicBezTo>
                    <a:pt x="35656" y="482726"/>
                    <a:pt x="24685" y="471755"/>
                    <a:pt x="24685" y="458041"/>
                  </a:cubicBezTo>
                  <a:lnTo>
                    <a:pt x="24685" y="455298"/>
                  </a:lnTo>
                  <a:cubicBezTo>
                    <a:pt x="24685" y="441585"/>
                    <a:pt x="35656" y="430614"/>
                    <a:pt x="49369" y="430614"/>
                  </a:cubicBezTo>
                  <a:lnTo>
                    <a:pt x="293476" y="430614"/>
                  </a:lnTo>
                  <a:cubicBezTo>
                    <a:pt x="307189" y="430614"/>
                    <a:pt x="318160" y="441585"/>
                    <a:pt x="318160" y="455298"/>
                  </a:cubicBezTo>
                  <a:lnTo>
                    <a:pt x="318160" y="458041"/>
                  </a:lnTo>
                  <a:close/>
                  <a:moveTo>
                    <a:pt x="320903" y="378501"/>
                  </a:moveTo>
                  <a:cubicBezTo>
                    <a:pt x="320903" y="392215"/>
                    <a:pt x="309932" y="403186"/>
                    <a:pt x="296219" y="403186"/>
                  </a:cubicBezTo>
                  <a:lnTo>
                    <a:pt x="52112" y="403186"/>
                  </a:lnTo>
                  <a:cubicBezTo>
                    <a:pt x="38399" y="403186"/>
                    <a:pt x="27428" y="392215"/>
                    <a:pt x="27428" y="378501"/>
                  </a:cubicBezTo>
                  <a:lnTo>
                    <a:pt x="27428" y="375758"/>
                  </a:lnTo>
                  <a:cubicBezTo>
                    <a:pt x="27428" y="362045"/>
                    <a:pt x="38399" y="351073"/>
                    <a:pt x="52112" y="351073"/>
                  </a:cubicBezTo>
                  <a:lnTo>
                    <a:pt x="298961" y="351073"/>
                  </a:lnTo>
                  <a:cubicBezTo>
                    <a:pt x="312675" y="351073"/>
                    <a:pt x="323646" y="362045"/>
                    <a:pt x="323646" y="375758"/>
                  </a:cubicBezTo>
                  <a:lnTo>
                    <a:pt x="323646" y="378501"/>
                  </a:lnTo>
                  <a:close/>
                  <a:moveTo>
                    <a:pt x="320903" y="296218"/>
                  </a:moveTo>
                  <a:cubicBezTo>
                    <a:pt x="320903" y="309932"/>
                    <a:pt x="309932" y="320903"/>
                    <a:pt x="296219" y="320903"/>
                  </a:cubicBezTo>
                  <a:lnTo>
                    <a:pt x="49369" y="320903"/>
                  </a:lnTo>
                  <a:cubicBezTo>
                    <a:pt x="35656" y="320903"/>
                    <a:pt x="24685" y="309932"/>
                    <a:pt x="24685" y="296218"/>
                  </a:cubicBezTo>
                  <a:lnTo>
                    <a:pt x="24685" y="293475"/>
                  </a:lnTo>
                  <a:cubicBezTo>
                    <a:pt x="24685" y="279762"/>
                    <a:pt x="35656" y="268791"/>
                    <a:pt x="49369" y="268791"/>
                  </a:cubicBezTo>
                  <a:lnTo>
                    <a:pt x="296219" y="268791"/>
                  </a:lnTo>
                  <a:cubicBezTo>
                    <a:pt x="309932" y="268791"/>
                    <a:pt x="320903" y="279762"/>
                    <a:pt x="320903" y="293475"/>
                  </a:cubicBezTo>
                  <a:lnTo>
                    <a:pt x="320903" y="296218"/>
                  </a:lnTo>
                  <a:close/>
                  <a:moveTo>
                    <a:pt x="320903" y="216678"/>
                  </a:moveTo>
                  <a:cubicBezTo>
                    <a:pt x="320903" y="230392"/>
                    <a:pt x="309932" y="241363"/>
                    <a:pt x="296219" y="241363"/>
                  </a:cubicBezTo>
                  <a:lnTo>
                    <a:pt x="49369" y="241363"/>
                  </a:lnTo>
                  <a:cubicBezTo>
                    <a:pt x="35656" y="241363"/>
                    <a:pt x="24685" y="230392"/>
                    <a:pt x="24685" y="216678"/>
                  </a:cubicBezTo>
                  <a:lnTo>
                    <a:pt x="24685" y="213935"/>
                  </a:lnTo>
                  <a:cubicBezTo>
                    <a:pt x="24685" y="200222"/>
                    <a:pt x="35656" y="189250"/>
                    <a:pt x="49369" y="189250"/>
                  </a:cubicBezTo>
                  <a:lnTo>
                    <a:pt x="296219" y="189250"/>
                  </a:lnTo>
                  <a:cubicBezTo>
                    <a:pt x="309932" y="189250"/>
                    <a:pt x="320903" y="200222"/>
                    <a:pt x="320903" y="213935"/>
                  </a:cubicBezTo>
                  <a:lnTo>
                    <a:pt x="320903" y="216678"/>
                  </a:lnTo>
                  <a:close/>
                  <a:moveTo>
                    <a:pt x="320903" y="137138"/>
                  </a:moveTo>
                  <a:cubicBezTo>
                    <a:pt x="320903" y="150852"/>
                    <a:pt x="309932" y="161823"/>
                    <a:pt x="296219" y="161823"/>
                  </a:cubicBezTo>
                  <a:lnTo>
                    <a:pt x="49369" y="161823"/>
                  </a:lnTo>
                  <a:cubicBezTo>
                    <a:pt x="35656" y="161823"/>
                    <a:pt x="24685" y="150852"/>
                    <a:pt x="24685" y="137138"/>
                  </a:cubicBezTo>
                  <a:lnTo>
                    <a:pt x="24685" y="134395"/>
                  </a:lnTo>
                  <a:cubicBezTo>
                    <a:pt x="24685" y="120681"/>
                    <a:pt x="35656" y="109710"/>
                    <a:pt x="49369" y="109710"/>
                  </a:cubicBezTo>
                  <a:lnTo>
                    <a:pt x="293476" y="109710"/>
                  </a:lnTo>
                  <a:cubicBezTo>
                    <a:pt x="307189" y="109710"/>
                    <a:pt x="318160" y="120681"/>
                    <a:pt x="318160" y="134395"/>
                  </a:cubicBezTo>
                  <a:lnTo>
                    <a:pt x="318160" y="137138"/>
                  </a:lnTo>
                  <a:close/>
                  <a:moveTo>
                    <a:pt x="320903" y="54855"/>
                  </a:moveTo>
                  <a:cubicBezTo>
                    <a:pt x="320903" y="68569"/>
                    <a:pt x="309932" y="79540"/>
                    <a:pt x="296219" y="79540"/>
                  </a:cubicBezTo>
                  <a:lnTo>
                    <a:pt x="52112" y="79540"/>
                  </a:lnTo>
                  <a:cubicBezTo>
                    <a:pt x="38399" y="79540"/>
                    <a:pt x="27428" y="68569"/>
                    <a:pt x="27428" y="54855"/>
                  </a:cubicBezTo>
                  <a:lnTo>
                    <a:pt x="27428" y="52112"/>
                  </a:lnTo>
                  <a:cubicBezTo>
                    <a:pt x="27428" y="38399"/>
                    <a:pt x="38399" y="27428"/>
                    <a:pt x="52112" y="27428"/>
                  </a:cubicBezTo>
                  <a:lnTo>
                    <a:pt x="296219" y="27428"/>
                  </a:lnTo>
                  <a:cubicBezTo>
                    <a:pt x="309932" y="27428"/>
                    <a:pt x="320903" y="38399"/>
                    <a:pt x="320903" y="52112"/>
                  </a:cubicBezTo>
                  <a:lnTo>
                    <a:pt x="320903" y="54855"/>
                  </a:lnTo>
                  <a:close/>
                </a:path>
              </a:pathLst>
            </a:custGeom>
            <a:grpFill/>
            <a:ln w="27426" cap="flat">
              <a:noFill/>
              <a:prstDash val="solid"/>
              <a:miter/>
            </a:ln>
          </p:spPr>
          <p:txBody>
            <a:bodyPr rtlCol="0" anchor="ctr"/>
            <a:lstStyle/>
            <a:p>
              <a:endParaRPr lang="en-US"/>
            </a:p>
          </p:txBody>
        </p:sp>
        <p:grpSp>
          <p:nvGrpSpPr>
            <p:cNvPr id="5" name="Graphic 3">
              <a:extLst>
                <a:ext uri="{FF2B5EF4-FFF2-40B4-BE49-F238E27FC236}">
                  <a16:creationId xmlns:a16="http://schemas.microsoft.com/office/drawing/2014/main" id="{FCC52539-BB5F-DA44-06B2-3607B523C9F0}"/>
                </a:ext>
              </a:extLst>
            </p:cNvPr>
            <p:cNvGrpSpPr/>
            <p:nvPr/>
          </p:nvGrpSpPr>
          <p:grpSpPr>
            <a:xfrm>
              <a:off x="4417506" y="446113"/>
              <a:ext cx="1023051" cy="943510"/>
              <a:chOff x="4417506" y="446113"/>
              <a:chExt cx="1023051" cy="943510"/>
            </a:xfrm>
            <a:grpFill/>
          </p:grpSpPr>
          <p:sp>
            <p:nvSpPr>
              <p:cNvPr id="27" name="Freeform 1344">
                <a:extLst>
                  <a:ext uri="{FF2B5EF4-FFF2-40B4-BE49-F238E27FC236}">
                    <a16:creationId xmlns:a16="http://schemas.microsoft.com/office/drawing/2014/main" id="{ABD83639-97C3-E615-2050-CF19D56B0227}"/>
                  </a:ext>
                </a:extLst>
              </p:cNvPr>
              <p:cNvSpPr/>
              <p:nvPr/>
            </p:nvSpPr>
            <p:spPr>
              <a:xfrm>
                <a:off x="4516117" y="446113"/>
                <a:ext cx="924440" cy="455545"/>
              </a:xfrm>
              <a:custGeom>
                <a:avLst/>
                <a:gdLst>
                  <a:gd name="connsiteX0" fmla="*/ 411543 w 924440"/>
                  <a:gd name="connsiteY0" fmla="*/ 156337 h 455545"/>
                  <a:gd name="connsiteX1" fmla="*/ 392344 w 924440"/>
                  <a:gd name="connsiteY1" fmla="*/ 153595 h 455545"/>
                  <a:gd name="connsiteX2" fmla="*/ 5614 w 924440"/>
                  <a:gd name="connsiteY2" fmla="*/ 430614 h 455545"/>
                  <a:gd name="connsiteX3" fmla="*/ 22070 w 924440"/>
                  <a:gd name="connsiteY3" fmla="*/ 452556 h 455545"/>
                  <a:gd name="connsiteX4" fmla="*/ 397829 w 924440"/>
                  <a:gd name="connsiteY4" fmla="*/ 181022 h 455545"/>
                  <a:gd name="connsiteX5" fmla="*/ 523996 w 924440"/>
                  <a:gd name="connsiteY5" fmla="*/ 329131 h 455545"/>
                  <a:gd name="connsiteX6" fmla="*/ 543196 w 924440"/>
                  <a:gd name="connsiteY6" fmla="*/ 331874 h 455545"/>
                  <a:gd name="connsiteX7" fmla="*/ 853129 w 924440"/>
                  <a:gd name="connsiteY7" fmla="*/ 93254 h 455545"/>
                  <a:gd name="connsiteX8" fmla="*/ 894270 w 924440"/>
                  <a:gd name="connsiteY8" fmla="*/ 142624 h 455545"/>
                  <a:gd name="connsiteX9" fmla="*/ 916212 w 924440"/>
                  <a:gd name="connsiteY9" fmla="*/ 134395 h 455545"/>
                  <a:gd name="connsiteX10" fmla="*/ 924440 w 924440"/>
                  <a:gd name="connsiteY10" fmla="*/ 21942 h 455545"/>
                  <a:gd name="connsiteX11" fmla="*/ 913469 w 924440"/>
                  <a:gd name="connsiteY11" fmla="*/ 8228 h 455545"/>
                  <a:gd name="connsiteX12" fmla="*/ 801016 w 924440"/>
                  <a:gd name="connsiteY12" fmla="*/ 0 h 455545"/>
                  <a:gd name="connsiteX13" fmla="*/ 790045 w 924440"/>
                  <a:gd name="connsiteY13" fmla="*/ 21942 h 455545"/>
                  <a:gd name="connsiteX14" fmla="*/ 833929 w 924440"/>
                  <a:gd name="connsiteY14" fmla="*/ 74054 h 455545"/>
                  <a:gd name="connsiteX15" fmla="*/ 534968 w 924440"/>
                  <a:gd name="connsiteY15" fmla="*/ 304447 h 455545"/>
                  <a:gd name="connsiteX16" fmla="*/ 411543 w 924440"/>
                  <a:gd name="connsiteY16" fmla="*/ 156337 h 455545"/>
                  <a:gd name="connsiteX17" fmla="*/ 831186 w 924440"/>
                  <a:gd name="connsiteY17" fmla="*/ 30170 h 455545"/>
                  <a:gd name="connsiteX18" fmla="*/ 899756 w 924440"/>
                  <a:gd name="connsiteY18" fmla="*/ 35656 h 455545"/>
                  <a:gd name="connsiteX19" fmla="*/ 894270 w 924440"/>
                  <a:gd name="connsiteY19" fmla="*/ 104225 h 455545"/>
                  <a:gd name="connsiteX20" fmla="*/ 831186 w 924440"/>
                  <a:gd name="connsiteY20" fmla="*/ 30170 h 45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4440" h="455545">
                    <a:moveTo>
                      <a:pt x="411543" y="156337"/>
                    </a:moveTo>
                    <a:cubicBezTo>
                      <a:pt x="406057" y="150852"/>
                      <a:pt x="400572" y="150852"/>
                      <a:pt x="392344" y="153595"/>
                    </a:cubicBezTo>
                    <a:lnTo>
                      <a:pt x="5614" y="430614"/>
                    </a:lnTo>
                    <a:cubicBezTo>
                      <a:pt x="-8100" y="441585"/>
                      <a:pt x="5614" y="463527"/>
                      <a:pt x="22070" y="452556"/>
                    </a:cubicBezTo>
                    <a:lnTo>
                      <a:pt x="397829" y="181022"/>
                    </a:lnTo>
                    <a:lnTo>
                      <a:pt x="523996" y="329131"/>
                    </a:lnTo>
                    <a:cubicBezTo>
                      <a:pt x="529482" y="334617"/>
                      <a:pt x="537710" y="334617"/>
                      <a:pt x="543196" y="331874"/>
                    </a:cubicBezTo>
                    <a:lnTo>
                      <a:pt x="853129" y="93254"/>
                    </a:lnTo>
                    <a:lnTo>
                      <a:pt x="894270" y="142624"/>
                    </a:lnTo>
                    <a:cubicBezTo>
                      <a:pt x="902498" y="150852"/>
                      <a:pt x="916212" y="145366"/>
                      <a:pt x="916212" y="134395"/>
                    </a:cubicBezTo>
                    <a:lnTo>
                      <a:pt x="924440" y="21942"/>
                    </a:lnTo>
                    <a:cubicBezTo>
                      <a:pt x="924440" y="13714"/>
                      <a:pt x="918955" y="8228"/>
                      <a:pt x="913469" y="8228"/>
                    </a:cubicBezTo>
                    <a:lnTo>
                      <a:pt x="801016" y="0"/>
                    </a:lnTo>
                    <a:cubicBezTo>
                      <a:pt x="790045" y="0"/>
                      <a:pt x="781817" y="13714"/>
                      <a:pt x="790045" y="21942"/>
                    </a:cubicBezTo>
                    <a:lnTo>
                      <a:pt x="833929" y="74054"/>
                    </a:lnTo>
                    <a:lnTo>
                      <a:pt x="534968" y="304447"/>
                    </a:lnTo>
                    <a:lnTo>
                      <a:pt x="411543" y="156337"/>
                    </a:lnTo>
                    <a:close/>
                    <a:moveTo>
                      <a:pt x="831186" y="30170"/>
                    </a:moveTo>
                    <a:lnTo>
                      <a:pt x="899756" y="35656"/>
                    </a:lnTo>
                    <a:lnTo>
                      <a:pt x="894270" y="104225"/>
                    </a:lnTo>
                    <a:lnTo>
                      <a:pt x="831186" y="30170"/>
                    </a:lnTo>
                    <a:close/>
                  </a:path>
                </a:pathLst>
              </a:custGeom>
              <a:grpFill/>
              <a:ln w="27426" cap="flat">
                <a:noFill/>
                <a:prstDash val="solid"/>
                <a:miter/>
              </a:ln>
            </p:spPr>
            <p:txBody>
              <a:bodyPr rtlCol="0" anchor="ctr"/>
              <a:lstStyle/>
              <a:p>
                <a:endParaRPr lang="en-US"/>
              </a:p>
            </p:txBody>
          </p:sp>
          <p:sp>
            <p:nvSpPr>
              <p:cNvPr id="28" name="Freeform 1345">
                <a:extLst>
                  <a:ext uri="{FF2B5EF4-FFF2-40B4-BE49-F238E27FC236}">
                    <a16:creationId xmlns:a16="http://schemas.microsoft.com/office/drawing/2014/main" id="{4AA1D739-EF43-863A-F647-EC450CAE8AF9}"/>
                  </a:ext>
                </a:extLst>
              </p:cNvPr>
              <p:cNvSpPr/>
              <p:nvPr/>
            </p:nvSpPr>
            <p:spPr>
              <a:xfrm>
                <a:off x="4417506" y="873984"/>
                <a:ext cx="721347" cy="515639"/>
              </a:xfrm>
              <a:custGeom>
                <a:avLst/>
                <a:gdLst>
                  <a:gd name="connsiteX0" fmla="*/ 57598 w 721347"/>
                  <a:gd name="connsiteY0" fmla="*/ 515639 h 515639"/>
                  <a:gd name="connsiteX1" fmla="*/ 301704 w 721347"/>
                  <a:gd name="connsiteY1" fmla="*/ 515639 h 515639"/>
                  <a:gd name="connsiteX2" fmla="*/ 353817 w 721347"/>
                  <a:gd name="connsiteY2" fmla="*/ 463527 h 515639"/>
                  <a:gd name="connsiteX3" fmla="*/ 353817 w 721347"/>
                  <a:gd name="connsiteY3" fmla="*/ 460784 h 515639"/>
                  <a:gd name="connsiteX4" fmla="*/ 337360 w 721347"/>
                  <a:gd name="connsiteY4" fmla="*/ 422385 h 515639"/>
                  <a:gd name="connsiteX5" fmla="*/ 348331 w 721347"/>
                  <a:gd name="connsiteY5" fmla="*/ 408672 h 515639"/>
                  <a:gd name="connsiteX6" fmla="*/ 381245 w 721347"/>
                  <a:gd name="connsiteY6" fmla="*/ 408672 h 515639"/>
                  <a:gd name="connsiteX7" fmla="*/ 392216 w 721347"/>
                  <a:gd name="connsiteY7" fmla="*/ 422385 h 515639"/>
                  <a:gd name="connsiteX8" fmla="*/ 373017 w 721347"/>
                  <a:gd name="connsiteY8" fmla="*/ 460784 h 515639"/>
                  <a:gd name="connsiteX9" fmla="*/ 373017 w 721347"/>
                  <a:gd name="connsiteY9" fmla="*/ 463527 h 515639"/>
                  <a:gd name="connsiteX10" fmla="*/ 425129 w 721347"/>
                  <a:gd name="connsiteY10" fmla="*/ 515639 h 515639"/>
                  <a:gd name="connsiteX11" fmla="*/ 669235 w 721347"/>
                  <a:gd name="connsiteY11" fmla="*/ 515639 h 515639"/>
                  <a:gd name="connsiteX12" fmla="*/ 721348 w 721347"/>
                  <a:gd name="connsiteY12" fmla="*/ 463527 h 515639"/>
                  <a:gd name="connsiteX13" fmla="*/ 721348 w 721347"/>
                  <a:gd name="connsiteY13" fmla="*/ 460784 h 515639"/>
                  <a:gd name="connsiteX14" fmla="*/ 702149 w 721347"/>
                  <a:gd name="connsiteY14" fmla="*/ 422385 h 515639"/>
                  <a:gd name="connsiteX15" fmla="*/ 721348 w 721347"/>
                  <a:gd name="connsiteY15" fmla="*/ 381244 h 515639"/>
                  <a:gd name="connsiteX16" fmla="*/ 702149 w 721347"/>
                  <a:gd name="connsiteY16" fmla="*/ 340103 h 515639"/>
                  <a:gd name="connsiteX17" fmla="*/ 721348 w 721347"/>
                  <a:gd name="connsiteY17" fmla="*/ 298961 h 515639"/>
                  <a:gd name="connsiteX18" fmla="*/ 702149 w 721347"/>
                  <a:gd name="connsiteY18" fmla="*/ 257820 h 515639"/>
                  <a:gd name="connsiteX19" fmla="*/ 721348 w 721347"/>
                  <a:gd name="connsiteY19" fmla="*/ 216678 h 515639"/>
                  <a:gd name="connsiteX20" fmla="*/ 702149 w 721347"/>
                  <a:gd name="connsiteY20" fmla="*/ 175537 h 515639"/>
                  <a:gd name="connsiteX21" fmla="*/ 721348 w 721347"/>
                  <a:gd name="connsiteY21" fmla="*/ 134395 h 515639"/>
                  <a:gd name="connsiteX22" fmla="*/ 704892 w 721347"/>
                  <a:gd name="connsiteY22" fmla="*/ 93254 h 515639"/>
                  <a:gd name="connsiteX23" fmla="*/ 721348 w 721347"/>
                  <a:gd name="connsiteY23" fmla="*/ 54855 h 515639"/>
                  <a:gd name="connsiteX24" fmla="*/ 721348 w 721347"/>
                  <a:gd name="connsiteY24" fmla="*/ 52113 h 515639"/>
                  <a:gd name="connsiteX25" fmla="*/ 669235 w 721347"/>
                  <a:gd name="connsiteY25" fmla="*/ 0 h 515639"/>
                  <a:gd name="connsiteX26" fmla="*/ 425129 w 721347"/>
                  <a:gd name="connsiteY26" fmla="*/ 0 h 515639"/>
                  <a:gd name="connsiteX27" fmla="*/ 373017 w 721347"/>
                  <a:gd name="connsiteY27" fmla="*/ 52113 h 515639"/>
                  <a:gd name="connsiteX28" fmla="*/ 373017 w 721347"/>
                  <a:gd name="connsiteY28" fmla="*/ 54855 h 515639"/>
                  <a:gd name="connsiteX29" fmla="*/ 389473 w 721347"/>
                  <a:gd name="connsiteY29" fmla="*/ 93254 h 515639"/>
                  <a:gd name="connsiteX30" fmla="*/ 378502 w 721347"/>
                  <a:gd name="connsiteY30" fmla="*/ 106968 h 515639"/>
                  <a:gd name="connsiteX31" fmla="*/ 266048 w 721347"/>
                  <a:gd name="connsiteY31" fmla="*/ 139881 h 515639"/>
                  <a:gd name="connsiteX32" fmla="*/ 211193 w 721347"/>
                  <a:gd name="connsiteY32" fmla="*/ 241363 h 515639"/>
                  <a:gd name="connsiteX33" fmla="*/ 54855 w 721347"/>
                  <a:gd name="connsiteY33" fmla="*/ 241363 h 515639"/>
                  <a:gd name="connsiteX34" fmla="*/ 5485 w 721347"/>
                  <a:gd name="connsiteY34" fmla="*/ 277019 h 515639"/>
                  <a:gd name="connsiteX35" fmla="*/ 19199 w 721347"/>
                  <a:gd name="connsiteY35" fmla="*/ 337360 h 515639"/>
                  <a:gd name="connsiteX36" fmla="*/ 0 w 721347"/>
                  <a:gd name="connsiteY36" fmla="*/ 375758 h 515639"/>
                  <a:gd name="connsiteX37" fmla="*/ 16457 w 721347"/>
                  <a:gd name="connsiteY37" fmla="*/ 416900 h 515639"/>
                  <a:gd name="connsiteX38" fmla="*/ 0 w 721347"/>
                  <a:gd name="connsiteY38" fmla="*/ 455298 h 515639"/>
                  <a:gd name="connsiteX39" fmla="*/ 0 w 721347"/>
                  <a:gd name="connsiteY39" fmla="*/ 458041 h 515639"/>
                  <a:gd name="connsiteX40" fmla="*/ 57598 w 721347"/>
                  <a:gd name="connsiteY40" fmla="*/ 515639 h 515639"/>
                  <a:gd name="connsiteX41" fmla="*/ 57598 w 721347"/>
                  <a:gd name="connsiteY41" fmla="*/ 515639 h 515639"/>
                  <a:gd name="connsiteX42" fmla="*/ 693920 w 721347"/>
                  <a:gd name="connsiteY42" fmla="*/ 466270 h 515639"/>
                  <a:gd name="connsiteX43" fmla="*/ 669235 w 721347"/>
                  <a:gd name="connsiteY43" fmla="*/ 490954 h 515639"/>
                  <a:gd name="connsiteX44" fmla="*/ 425129 w 721347"/>
                  <a:gd name="connsiteY44" fmla="*/ 490954 h 515639"/>
                  <a:gd name="connsiteX45" fmla="*/ 400444 w 721347"/>
                  <a:gd name="connsiteY45" fmla="*/ 466270 h 515639"/>
                  <a:gd name="connsiteX46" fmla="*/ 400444 w 721347"/>
                  <a:gd name="connsiteY46" fmla="*/ 463527 h 515639"/>
                  <a:gd name="connsiteX47" fmla="*/ 425129 w 721347"/>
                  <a:gd name="connsiteY47" fmla="*/ 438842 h 515639"/>
                  <a:gd name="connsiteX48" fmla="*/ 669235 w 721347"/>
                  <a:gd name="connsiteY48" fmla="*/ 438842 h 515639"/>
                  <a:gd name="connsiteX49" fmla="*/ 693920 w 721347"/>
                  <a:gd name="connsiteY49" fmla="*/ 463527 h 515639"/>
                  <a:gd name="connsiteX50" fmla="*/ 693920 w 721347"/>
                  <a:gd name="connsiteY50" fmla="*/ 466270 h 515639"/>
                  <a:gd name="connsiteX51" fmla="*/ 666492 w 721347"/>
                  <a:gd name="connsiteY51" fmla="*/ 408672 h 515639"/>
                  <a:gd name="connsiteX52" fmla="*/ 425129 w 721347"/>
                  <a:gd name="connsiteY52" fmla="*/ 408672 h 515639"/>
                  <a:gd name="connsiteX53" fmla="*/ 408672 w 721347"/>
                  <a:gd name="connsiteY53" fmla="*/ 403186 h 515639"/>
                  <a:gd name="connsiteX54" fmla="*/ 477241 w 721347"/>
                  <a:gd name="connsiteY54" fmla="*/ 356559 h 515639"/>
                  <a:gd name="connsiteX55" fmla="*/ 666492 w 721347"/>
                  <a:gd name="connsiteY55" fmla="*/ 356559 h 515639"/>
                  <a:gd name="connsiteX56" fmla="*/ 693920 w 721347"/>
                  <a:gd name="connsiteY56" fmla="*/ 383987 h 515639"/>
                  <a:gd name="connsiteX57" fmla="*/ 666492 w 721347"/>
                  <a:gd name="connsiteY57" fmla="*/ 408672 h 515639"/>
                  <a:gd name="connsiteX58" fmla="*/ 666492 w 721347"/>
                  <a:gd name="connsiteY58" fmla="*/ 408672 h 515639"/>
                  <a:gd name="connsiteX59" fmla="*/ 666492 w 721347"/>
                  <a:gd name="connsiteY59" fmla="*/ 329131 h 515639"/>
                  <a:gd name="connsiteX60" fmla="*/ 493698 w 721347"/>
                  <a:gd name="connsiteY60" fmla="*/ 329131 h 515639"/>
                  <a:gd name="connsiteX61" fmla="*/ 510155 w 721347"/>
                  <a:gd name="connsiteY61" fmla="*/ 274276 h 515639"/>
                  <a:gd name="connsiteX62" fmla="*/ 666492 w 721347"/>
                  <a:gd name="connsiteY62" fmla="*/ 274276 h 515639"/>
                  <a:gd name="connsiteX63" fmla="*/ 693920 w 721347"/>
                  <a:gd name="connsiteY63" fmla="*/ 301704 h 515639"/>
                  <a:gd name="connsiteX64" fmla="*/ 666492 w 721347"/>
                  <a:gd name="connsiteY64" fmla="*/ 329131 h 515639"/>
                  <a:gd name="connsiteX65" fmla="*/ 666492 w 721347"/>
                  <a:gd name="connsiteY65" fmla="*/ 329131 h 515639"/>
                  <a:gd name="connsiteX66" fmla="*/ 666492 w 721347"/>
                  <a:gd name="connsiteY66" fmla="*/ 246849 h 515639"/>
                  <a:gd name="connsiteX67" fmla="*/ 510155 w 721347"/>
                  <a:gd name="connsiteY67" fmla="*/ 246849 h 515639"/>
                  <a:gd name="connsiteX68" fmla="*/ 493698 w 721347"/>
                  <a:gd name="connsiteY68" fmla="*/ 191993 h 515639"/>
                  <a:gd name="connsiteX69" fmla="*/ 663750 w 721347"/>
                  <a:gd name="connsiteY69" fmla="*/ 191993 h 515639"/>
                  <a:gd name="connsiteX70" fmla="*/ 691178 w 721347"/>
                  <a:gd name="connsiteY70" fmla="*/ 219421 h 515639"/>
                  <a:gd name="connsiteX71" fmla="*/ 666492 w 721347"/>
                  <a:gd name="connsiteY71" fmla="*/ 246849 h 515639"/>
                  <a:gd name="connsiteX72" fmla="*/ 666492 w 721347"/>
                  <a:gd name="connsiteY72" fmla="*/ 246849 h 515639"/>
                  <a:gd name="connsiteX73" fmla="*/ 666492 w 721347"/>
                  <a:gd name="connsiteY73" fmla="*/ 167308 h 515639"/>
                  <a:gd name="connsiteX74" fmla="*/ 479984 w 721347"/>
                  <a:gd name="connsiteY74" fmla="*/ 167308 h 515639"/>
                  <a:gd name="connsiteX75" fmla="*/ 411415 w 721347"/>
                  <a:gd name="connsiteY75" fmla="*/ 117939 h 515639"/>
                  <a:gd name="connsiteX76" fmla="*/ 427872 w 721347"/>
                  <a:gd name="connsiteY76" fmla="*/ 112453 h 515639"/>
                  <a:gd name="connsiteX77" fmla="*/ 669235 w 721347"/>
                  <a:gd name="connsiteY77" fmla="*/ 112453 h 515639"/>
                  <a:gd name="connsiteX78" fmla="*/ 696663 w 721347"/>
                  <a:gd name="connsiteY78" fmla="*/ 139881 h 515639"/>
                  <a:gd name="connsiteX79" fmla="*/ 666492 w 721347"/>
                  <a:gd name="connsiteY79" fmla="*/ 167308 h 515639"/>
                  <a:gd name="connsiteX80" fmla="*/ 666492 w 721347"/>
                  <a:gd name="connsiteY80" fmla="*/ 167308 h 515639"/>
                  <a:gd name="connsiteX81" fmla="*/ 397701 w 721347"/>
                  <a:gd name="connsiteY81" fmla="*/ 57598 h 515639"/>
                  <a:gd name="connsiteX82" fmla="*/ 422386 w 721347"/>
                  <a:gd name="connsiteY82" fmla="*/ 32913 h 515639"/>
                  <a:gd name="connsiteX83" fmla="*/ 666492 w 721347"/>
                  <a:gd name="connsiteY83" fmla="*/ 32913 h 515639"/>
                  <a:gd name="connsiteX84" fmla="*/ 691178 w 721347"/>
                  <a:gd name="connsiteY84" fmla="*/ 57598 h 515639"/>
                  <a:gd name="connsiteX85" fmla="*/ 691178 w 721347"/>
                  <a:gd name="connsiteY85" fmla="*/ 60341 h 515639"/>
                  <a:gd name="connsiteX86" fmla="*/ 666492 w 721347"/>
                  <a:gd name="connsiteY86" fmla="*/ 85026 h 515639"/>
                  <a:gd name="connsiteX87" fmla="*/ 425129 w 721347"/>
                  <a:gd name="connsiteY87" fmla="*/ 85026 h 515639"/>
                  <a:gd name="connsiteX88" fmla="*/ 400444 w 721347"/>
                  <a:gd name="connsiteY88" fmla="*/ 60341 h 515639"/>
                  <a:gd name="connsiteX89" fmla="*/ 400444 w 721347"/>
                  <a:gd name="connsiteY89" fmla="*/ 57598 h 515639"/>
                  <a:gd name="connsiteX90" fmla="*/ 362045 w 721347"/>
                  <a:gd name="connsiteY90" fmla="*/ 139881 h 515639"/>
                  <a:gd name="connsiteX91" fmla="*/ 474499 w 721347"/>
                  <a:gd name="connsiteY91" fmla="*/ 216678 h 515639"/>
                  <a:gd name="connsiteX92" fmla="*/ 447071 w 721347"/>
                  <a:gd name="connsiteY92" fmla="*/ 351073 h 515639"/>
                  <a:gd name="connsiteX93" fmla="*/ 312675 w 721347"/>
                  <a:gd name="connsiteY93" fmla="*/ 378501 h 515639"/>
                  <a:gd name="connsiteX94" fmla="*/ 235878 w 721347"/>
                  <a:gd name="connsiteY94" fmla="*/ 266048 h 515639"/>
                  <a:gd name="connsiteX95" fmla="*/ 362045 w 721347"/>
                  <a:gd name="connsiteY95" fmla="*/ 139881 h 515639"/>
                  <a:gd name="connsiteX96" fmla="*/ 362045 w 721347"/>
                  <a:gd name="connsiteY96" fmla="*/ 139881 h 515639"/>
                  <a:gd name="connsiteX97" fmla="*/ 57598 w 721347"/>
                  <a:gd name="connsiteY97" fmla="*/ 274276 h 515639"/>
                  <a:gd name="connsiteX98" fmla="*/ 213936 w 721347"/>
                  <a:gd name="connsiteY98" fmla="*/ 274276 h 515639"/>
                  <a:gd name="connsiteX99" fmla="*/ 230392 w 721347"/>
                  <a:gd name="connsiteY99" fmla="*/ 329131 h 515639"/>
                  <a:gd name="connsiteX100" fmla="*/ 57598 w 721347"/>
                  <a:gd name="connsiteY100" fmla="*/ 329131 h 515639"/>
                  <a:gd name="connsiteX101" fmla="*/ 30171 w 721347"/>
                  <a:gd name="connsiteY101" fmla="*/ 301704 h 515639"/>
                  <a:gd name="connsiteX102" fmla="*/ 57598 w 721347"/>
                  <a:gd name="connsiteY102" fmla="*/ 274276 h 515639"/>
                  <a:gd name="connsiteX103" fmla="*/ 57598 w 721347"/>
                  <a:gd name="connsiteY103" fmla="*/ 274276 h 515639"/>
                  <a:gd name="connsiteX104" fmla="*/ 57598 w 721347"/>
                  <a:gd name="connsiteY104" fmla="*/ 356559 h 515639"/>
                  <a:gd name="connsiteX105" fmla="*/ 246849 w 721347"/>
                  <a:gd name="connsiteY105" fmla="*/ 356559 h 515639"/>
                  <a:gd name="connsiteX106" fmla="*/ 315418 w 721347"/>
                  <a:gd name="connsiteY106" fmla="*/ 403186 h 515639"/>
                  <a:gd name="connsiteX107" fmla="*/ 304447 w 721347"/>
                  <a:gd name="connsiteY107" fmla="*/ 408672 h 515639"/>
                  <a:gd name="connsiteX108" fmla="*/ 52112 w 721347"/>
                  <a:gd name="connsiteY108" fmla="*/ 408672 h 515639"/>
                  <a:gd name="connsiteX109" fmla="*/ 30171 w 721347"/>
                  <a:gd name="connsiteY109" fmla="*/ 378501 h 515639"/>
                  <a:gd name="connsiteX110" fmla="*/ 57598 w 721347"/>
                  <a:gd name="connsiteY110" fmla="*/ 356559 h 515639"/>
                  <a:gd name="connsiteX111" fmla="*/ 57598 w 721347"/>
                  <a:gd name="connsiteY111" fmla="*/ 356559 h 515639"/>
                  <a:gd name="connsiteX112" fmla="*/ 30171 w 721347"/>
                  <a:gd name="connsiteY112" fmla="*/ 460784 h 515639"/>
                  <a:gd name="connsiteX113" fmla="*/ 52112 w 721347"/>
                  <a:gd name="connsiteY113" fmla="*/ 436099 h 515639"/>
                  <a:gd name="connsiteX114" fmla="*/ 307190 w 721347"/>
                  <a:gd name="connsiteY114" fmla="*/ 436099 h 515639"/>
                  <a:gd name="connsiteX115" fmla="*/ 329132 w 721347"/>
                  <a:gd name="connsiteY115" fmla="*/ 460784 h 515639"/>
                  <a:gd name="connsiteX116" fmla="*/ 329132 w 721347"/>
                  <a:gd name="connsiteY116" fmla="*/ 463527 h 515639"/>
                  <a:gd name="connsiteX117" fmla="*/ 304447 w 721347"/>
                  <a:gd name="connsiteY117" fmla="*/ 488212 h 515639"/>
                  <a:gd name="connsiteX118" fmla="*/ 60341 w 721347"/>
                  <a:gd name="connsiteY118" fmla="*/ 488212 h 515639"/>
                  <a:gd name="connsiteX119" fmla="*/ 35656 w 721347"/>
                  <a:gd name="connsiteY119" fmla="*/ 463527 h 515639"/>
                  <a:gd name="connsiteX120" fmla="*/ 35656 w 721347"/>
                  <a:gd name="connsiteY120" fmla="*/ 460784 h 51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721347" h="515639">
                    <a:moveTo>
                      <a:pt x="57598" y="515639"/>
                    </a:moveTo>
                    <a:lnTo>
                      <a:pt x="301704" y="515639"/>
                    </a:lnTo>
                    <a:cubicBezTo>
                      <a:pt x="329132" y="515639"/>
                      <a:pt x="353817" y="493697"/>
                      <a:pt x="353817" y="463527"/>
                    </a:cubicBezTo>
                    <a:lnTo>
                      <a:pt x="353817" y="460784"/>
                    </a:lnTo>
                    <a:cubicBezTo>
                      <a:pt x="353817" y="447070"/>
                      <a:pt x="348331" y="430614"/>
                      <a:pt x="337360" y="422385"/>
                    </a:cubicBezTo>
                    <a:cubicBezTo>
                      <a:pt x="340103" y="419643"/>
                      <a:pt x="345589" y="414157"/>
                      <a:pt x="348331" y="408672"/>
                    </a:cubicBezTo>
                    <a:cubicBezTo>
                      <a:pt x="359303" y="408672"/>
                      <a:pt x="370274" y="408672"/>
                      <a:pt x="381245" y="408672"/>
                    </a:cubicBezTo>
                    <a:cubicBezTo>
                      <a:pt x="383987" y="414157"/>
                      <a:pt x="386730" y="419643"/>
                      <a:pt x="392216" y="422385"/>
                    </a:cubicBezTo>
                    <a:cubicBezTo>
                      <a:pt x="381245" y="433356"/>
                      <a:pt x="373017" y="447070"/>
                      <a:pt x="373017" y="460784"/>
                    </a:cubicBezTo>
                    <a:lnTo>
                      <a:pt x="373017" y="463527"/>
                    </a:lnTo>
                    <a:cubicBezTo>
                      <a:pt x="373017" y="490954"/>
                      <a:pt x="394958" y="515639"/>
                      <a:pt x="425129" y="515639"/>
                    </a:cubicBezTo>
                    <a:lnTo>
                      <a:pt x="669235" y="515639"/>
                    </a:lnTo>
                    <a:cubicBezTo>
                      <a:pt x="696663" y="515639"/>
                      <a:pt x="721348" y="493697"/>
                      <a:pt x="721348" y="463527"/>
                    </a:cubicBezTo>
                    <a:lnTo>
                      <a:pt x="721348" y="460784"/>
                    </a:lnTo>
                    <a:cubicBezTo>
                      <a:pt x="721348" y="444327"/>
                      <a:pt x="715862" y="430614"/>
                      <a:pt x="702149" y="422385"/>
                    </a:cubicBezTo>
                    <a:cubicBezTo>
                      <a:pt x="713120" y="411414"/>
                      <a:pt x="721348" y="397701"/>
                      <a:pt x="721348" y="381244"/>
                    </a:cubicBezTo>
                    <a:cubicBezTo>
                      <a:pt x="721348" y="364787"/>
                      <a:pt x="715862" y="351073"/>
                      <a:pt x="702149" y="340103"/>
                    </a:cubicBezTo>
                    <a:cubicBezTo>
                      <a:pt x="713120" y="329131"/>
                      <a:pt x="721348" y="315418"/>
                      <a:pt x="721348" y="298961"/>
                    </a:cubicBezTo>
                    <a:cubicBezTo>
                      <a:pt x="721348" y="282504"/>
                      <a:pt x="715862" y="268791"/>
                      <a:pt x="702149" y="257820"/>
                    </a:cubicBezTo>
                    <a:cubicBezTo>
                      <a:pt x="713120" y="246849"/>
                      <a:pt x="721348" y="233135"/>
                      <a:pt x="721348" y="216678"/>
                    </a:cubicBezTo>
                    <a:cubicBezTo>
                      <a:pt x="721348" y="200222"/>
                      <a:pt x="715862" y="186508"/>
                      <a:pt x="702149" y="175537"/>
                    </a:cubicBezTo>
                    <a:cubicBezTo>
                      <a:pt x="713120" y="164566"/>
                      <a:pt x="721348" y="150852"/>
                      <a:pt x="721348" y="134395"/>
                    </a:cubicBezTo>
                    <a:cubicBezTo>
                      <a:pt x="721348" y="117939"/>
                      <a:pt x="715862" y="104225"/>
                      <a:pt x="704892" y="93254"/>
                    </a:cubicBezTo>
                    <a:cubicBezTo>
                      <a:pt x="715862" y="82283"/>
                      <a:pt x="721348" y="68569"/>
                      <a:pt x="721348" y="54855"/>
                    </a:cubicBezTo>
                    <a:lnTo>
                      <a:pt x="721348" y="52113"/>
                    </a:lnTo>
                    <a:cubicBezTo>
                      <a:pt x="721348" y="24685"/>
                      <a:pt x="699406" y="0"/>
                      <a:pt x="669235" y="0"/>
                    </a:cubicBezTo>
                    <a:lnTo>
                      <a:pt x="425129" y="0"/>
                    </a:lnTo>
                    <a:cubicBezTo>
                      <a:pt x="397701" y="0"/>
                      <a:pt x="373017" y="21942"/>
                      <a:pt x="373017" y="52113"/>
                    </a:cubicBezTo>
                    <a:lnTo>
                      <a:pt x="373017" y="54855"/>
                    </a:lnTo>
                    <a:cubicBezTo>
                      <a:pt x="373017" y="68569"/>
                      <a:pt x="378502" y="85026"/>
                      <a:pt x="389473" y="93254"/>
                    </a:cubicBezTo>
                    <a:cubicBezTo>
                      <a:pt x="386730" y="95997"/>
                      <a:pt x="381245" y="101482"/>
                      <a:pt x="378502" y="106968"/>
                    </a:cubicBezTo>
                    <a:cubicBezTo>
                      <a:pt x="337360" y="101482"/>
                      <a:pt x="298961" y="115196"/>
                      <a:pt x="266048" y="139881"/>
                    </a:cubicBezTo>
                    <a:cubicBezTo>
                      <a:pt x="235878" y="164566"/>
                      <a:pt x="213936" y="202964"/>
                      <a:pt x="211193" y="241363"/>
                    </a:cubicBezTo>
                    <a:lnTo>
                      <a:pt x="54855" y="241363"/>
                    </a:lnTo>
                    <a:cubicBezTo>
                      <a:pt x="32913" y="241363"/>
                      <a:pt x="13714" y="255077"/>
                      <a:pt x="5485" y="277019"/>
                    </a:cubicBezTo>
                    <a:cubicBezTo>
                      <a:pt x="-2743" y="298961"/>
                      <a:pt x="2743" y="320903"/>
                      <a:pt x="19199" y="337360"/>
                    </a:cubicBezTo>
                    <a:cubicBezTo>
                      <a:pt x="8228" y="348331"/>
                      <a:pt x="0" y="362045"/>
                      <a:pt x="0" y="375758"/>
                    </a:cubicBezTo>
                    <a:cubicBezTo>
                      <a:pt x="0" y="392215"/>
                      <a:pt x="5485" y="405929"/>
                      <a:pt x="16457" y="416900"/>
                    </a:cubicBezTo>
                    <a:cubicBezTo>
                      <a:pt x="5485" y="427871"/>
                      <a:pt x="0" y="441585"/>
                      <a:pt x="0" y="455298"/>
                    </a:cubicBezTo>
                    <a:lnTo>
                      <a:pt x="0" y="458041"/>
                    </a:lnTo>
                    <a:cubicBezTo>
                      <a:pt x="5485" y="493697"/>
                      <a:pt x="27428" y="515639"/>
                      <a:pt x="57598" y="515639"/>
                    </a:cubicBezTo>
                    <a:lnTo>
                      <a:pt x="57598" y="515639"/>
                    </a:lnTo>
                    <a:close/>
                    <a:moveTo>
                      <a:pt x="693920" y="466270"/>
                    </a:moveTo>
                    <a:cubicBezTo>
                      <a:pt x="693920" y="479983"/>
                      <a:pt x="682949" y="490954"/>
                      <a:pt x="669235" y="490954"/>
                    </a:cubicBezTo>
                    <a:lnTo>
                      <a:pt x="425129" y="490954"/>
                    </a:lnTo>
                    <a:cubicBezTo>
                      <a:pt x="411415" y="490954"/>
                      <a:pt x="400444" y="479983"/>
                      <a:pt x="400444" y="466270"/>
                    </a:cubicBezTo>
                    <a:lnTo>
                      <a:pt x="400444" y="463527"/>
                    </a:lnTo>
                    <a:cubicBezTo>
                      <a:pt x="400444" y="449813"/>
                      <a:pt x="411415" y="438842"/>
                      <a:pt x="425129" y="438842"/>
                    </a:cubicBezTo>
                    <a:lnTo>
                      <a:pt x="669235" y="438842"/>
                    </a:lnTo>
                    <a:cubicBezTo>
                      <a:pt x="682949" y="438842"/>
                      <a:pt x="693920" y="449813"/>
                      <a:pt x="693920" y="463527"/>
                    </a:cubicBezTo>
                    <a:lnTo>
                      <a:pt x="693920" y="466270"/>
                    </a:lnTo>
                    <a:close/>
                    <a:moveTo>
                      <a:pt x="666492" y="408672"/>
                    </a:moveTo>
                    <a:lnTo>
                      <a:pt x="425129" y="408672"/>
                    </a:lnTo>
                    <a:cubicBezTo>
                      <a:pt x="419644" y="408672"/>
                      <a:pt x="411415" y="405929"/>
                      <a:pt x="408672" y="403186"/>
                    </a:cubicBezTo>
                    <a:cubicBezTo>
                      <a:pt x="436100" y="394958"/>
                      <a:pt x="460785" y="378501"/>
                      <a:pt x="477241" y="356559"/>
                    </a:cubicBezTo>
                    <a:lnTo>
                      <a:pt x="666492" y="356559"/>
                    </a:lnTo>
                    <a:cubicBezTo>
                      <a:pt x="680206" y="356559"/>
                      <a:pt x="693920" y="367530"/>
                      <a:pt x="693920" y="383987"/>
                    </a:cubicBezTo>
                    <a:cubicBezTo>
                      <a:pt x="693920" y="397701"/>
                      <a:pt x="682949" y="408672"/>
                      <a:pt x="666492" y="408672"/>
                    </a:cubicBezTo>
                    <a:lnTo>
                      <a:pt x="666492" y="408672"/>
                    </a:lnTo>
                    <a:close/>
                    <a:moveTo>
                      <a:pt x="666492" y="329131"/>
                    </a:moveTo>
                    <a:lnTo>
                      <a:pt x="493698" y="329131"/>
                    </a:lnTo>
                    <a:cubicBezTo>
                      <a:pt x="501927" y="312675"/>
                      <a:pt x="507412" y="293475"/>
                      <a:pt x="510155" y="274276"/>
                    </a:cubicBezTo>
                    <a:lnTo>
                      <a:pt x="666492" y="274276"/>
                    </a:lnTo>
                    <a:cubicBezTo>
                      <a:pt x="680206" y="274276"/>
                      <a:pt x="693920" y="285247"/>
                      <a:pt x="693920" y="301704"/>
                    </a:cubicBezTo>
                    <a:cubicBezTo>
                      <a:pt x="693920" y="315418"/>
                      <a:pt x="682949" y="329131"/>
                      <a:pt x="666492" y="329131"/>
                    </a:cubicBezTo>
                    <a:lnTo>
                      <a:pt x="666492" y="329131"/>
                    </a:lnTo>
                    <a:close/>
                    <a:moveTo>
                      <a:pt x="666492" y="246849"/>
                    </a:moveTo>
                    <a:lnTo>
                      <a:pt x="510155" y="246849"/>
                    </a:lnTo>
                    <a:cubicBezTo>
                      <a:pt x="507412" y="227649"/>
                      <a:pt x="504669" y="208450"/>
                      <a:pt x="493698" y="191993"/>
                    </a:cubicBezTo>
                    <a:lnTo>
                      <a:pt x="663750" y="191993"/>
                    </a:lnTo>
                    <a:cubicBezTo>
                      <a:pt x="677464" y="191993"/>
                      <a:pt x="691178" y="202964"/>
                      <a:pt x="691178" y="219421"/>
                    </a:cubicBezTo>
                    <a:cubicBezTo>
                      <a:pt x="693920" y="235878"/>
                      <a:pt x="682949" y="246849"/>
                      <a:pt x="666492" y="246849"/>
                    </a:cubicBezTo>
                    <a:lnTo>
                      <a:pt x="666492" y="246849"/>
                    </a:lnTo>
                    <a:close/>
                    <a:moveTo>
                      <a:pt x="666492" y="167308"/>
                    </a:moveTo>
                    <a:lnTo>
                      <a:pt x="479984" y="167308"/>
                    </a:lnTo>
                    <a:cubicBezTo>
                      <a:pt x="460785" y="145366"/>
                      <a:pt x="438843" y="128910"/>
                      <a:pt x="411415" y="117939"/>
                    </a:cubicBezTo>
                    <a:cubicBezTo>
                      <a:pt x="416901" y="115196"/>
                      <a:pt x="422386" y="112453"/>
                      <a:pt x="427872" y="112453"/>
                    </a:cubicBezTo>
                    <a:lnTo>
                      <a:pt x="669235" y="112453"/>
                    </a:lnTo>
                    <a:cubicBezTo>
                      <a:pt x="682949" y="112453"/>
                      <a:pt x="696663" y="123424"/>
                      <a:pt x="696663" y="139881"/>
                    </a:cubicBezTo>
                    <a:cubicBezTo>
                      <a:pt x="693920" y="156337"/>
                      <a:pt x="682949" y="167308"/>
                      <a:pt x="666492" y="167308"/>
                    </a:cubicBezTo>
                    <a:lnTo>
                      <a:pt x="666492" y="167308"/>
                    </a:lnTo>
                    <a:close/>
                    <a:moveTo>
                      <a:pt x="397701" y="57598"/>
                    </a:moveTo>
                    <a:cubicBezTo>
                      <a:pt x="397701" y="43884"/>
                      <a:pt x="408672" y="32913"/>
                      <a:pt x="422386" y="32913"/>
                    </a:cubicBezTo>
                    <a:lnTo>
                      <a:pt x="666492" y="32913"/>
                    </a:lnTo>
                    <a:cubicBezTo>
                      <a:pt x="680206" y="32913"/>
                      <a:pt x="691178" y="43884"/>
                      <a:pt x="691178" y="57598"/>
                    </a:cubicBezTo>
                    <a:lnTo>
                      <a:pt x="691178" y="60341"/>
                    </a:lnTo>
                    <a:cubicBezTo>
                      <a:pt x="691178" y="74054"/>
                      <a:pt x="680206" y="85026"/>
                      <a:pt x="666492" y="85026"/>
                    </a:cubicBezTo>
                    <a:lnTo>
                      <a:pt x="425129" y="85026"/>
                    </a:lnTo>
                    <a:cubicBezTo>
                      <a:pt x="411415" y="85026"/>
                      <a:pt x="400444" y="74054"/>
                      <a:pt x="400444" y="60341"/>
                    </a:cubicBezTo>
                    <a:lnTo>
                      <a:pt x="400444" y="57598"/>
                    </a:lnTo>
                    <a:close/>
                    <a:moveTo>
                      <a:pt x="362045" y="139881"/>
                    </a:moveTo>
                    <a:cubicBezTo>
                      <a:pt x="411415" y="139881"/>
                      <a:pt x="455300" y="170051"/>
                      <a:pt x="474499" y="216678"/>
                    </a:cubicBezTo>
                    <a:cubicBezTo>
                      <a:pt x="493698" y="263305"/>
                      <a:pt x="482727" y="315418"/>
                      <a:pt x="447071" y="351073"/>
                    </a:cubicBezTo>
                    <a:cubicBezTo>
                      <a:pt x="411415" y="386729"/>
                      <a:pt x="359303" y="397701"/>
                      <a:pt x="312675" y="378501"/>
                    </a:cubicBezTo>
                    <a:cubicBezTo>
                      <a:pt x="266048" y="359302"/>
                      <a:pt x="235878" y="315418"/>
                      <a:pt x="235878" y="266048"/>
                    </a:cubicBezTo>
                    <a:cubicBezTo>
                      <a:pt x="241364" y="194736"/>
                      <a:pt x="296219" y="139881"/>
                      <a:pt x="362045" y="139881"/>
                    </a:cubicBezTo>
                    <a:lnTo>
                      <a:pt x="362045" y="139881"/>
                    </a:lnTo>
                    <a:close/>
                    <a:moveTo>
                      <a:pt x="57598" y="274276"/>
                    </a:moveTo>
                    <a:lnTo>
                      <a:pt x="213936" y="274276"/>
                    </a:lnTo>
                    <a:cubicBezTo>
                      <a:pt x="216678" y="293475"/>
                      <a:pt x="222164" y="312675"/>
                      <a:pt x="230392" y="329131"/>
                    </a:cubicBezTo>
                    <a:lnTo>
                      <a:pt x="57598" y="329131"/>
                    </a:lnTo>
                    <a:cubicBezTo>
                      <a:pt x="43884" y="329131"/>
                      <a:pt x="30171" y="318160"/>
                      <a:pt x="30171" y="301704"/>
                    </a:cubicBezTo>
                    <a:cubicBezTo>
                      <a:pt x="32913" y="287990"/>
                      <a:pt x="43884" y="274276"/>
                      <a:pt x="57598" y="274276"/>
                    </a:cubicBezTo>
                    <a:lnTo>
                      <a:pt x="57598" y="274276"/>
                    </a:lnTo>
                    <a:close/>
                    <a:moveTo>
                      <a:pt x="57598" y="356559"/>
                    </a:moveTo>
                    <a:lnTo>
                      <a:pt x="246849" y="356559"/>
                    </a:lnTo>
                    <a:cubicBezTo>
                      <a:pt x="266048" y="378501"/>
                      <a:pt x="287991" y="394958"/>
                      <a:pt x="315418" y="403186"/>
                    </a:cubicBezTo>
                    <a:cubicBezTo>
                      <a:pt x="312675" y="405929"/>
                      <a:pt x="307190" y="408672"/>
                      <a:pt x="304447" y="408672"/>
                    </a:cubicBezTo>
                    <a:lnTo>
                      <a:pt x="52112" y="408672"/>
                    </a:lnTo>
                    <a:cubicBezTo>
                      <a:pt x="38399" y="405929"/>
                      <a:pt x="30171" y="392215"/>
                      <a:pt x="30171" y="378501"/>
                    </a:cubicBezTo>
                    <a:cubicBezTo>
                      <a:pt x="32913" y="364787"/>
                      <a:pt x="43884" y="356559"/>
                      <a:pt x="57598" y="356559"/>
                    </a:cubicBezTo>
                    <a:lnTo>
                      <a:pt x="57598" y="356559"/>
                    </a:lnTo>
                    <a:close/>
                    <a:moveTo>
                      <a:pt x="30171" y="460784"/>
                    </a:moveTo>
                    <a:cubicBezTo>
                      <a:pt x="30171" y="449813"/>
                      <a:pt x="38399" y="438842"/>
                      <a:pt x="52112" y="436099"/>
                    </a:cubicBezTo>
                    <a:lnTo>
                      <a:pt x="307190" y="436099"/>
                    </a:lnTo>
                    <a:cubicBezTo>
                      <a:pt x="318161" y="438842"/>
                      <a:pt x="329132" y="449813"/>
                      <a:pt x="329132" y="460784"/>
                    </a:cubicBezTo>
                    <a:lnTo>
                      <a:pt x="329132" y="463527"/>
                    </a:lnTo>
                    <a:cubicBezTo>
                      <a:pt x="329132" y="477241"/>
                      <a:pt x="318161" y="488212"/>
                      <a:pt x="304447" y="488212"/>
                    </a:cubicBezTo>
                    <a:lnTo>
                      <a:pt x="60341" y="488212"/>
                    </a:lnTo>
                    <a:cubicBezTo>
                      <a:pt x="46627" y="488212"/>
                      <a:pt x="35656" y="477241"/>
                      <a:pt x="35656" y="463527"/>
                    </a:cubicBezTo>
                    <a:lnTo>
                      <a:pt x="35656" y="460784"/>
                    </a:lnTo>
                    <a:close/>
                  </a:path>
                </a:pathLst>
              </a:custGeom>
              <a:grpFill/>
              <a:ln w="27426" cap="flat">
                <a:noFill/>
                <a:prstDash val="solid"/>
                <a:miter/>
              </a:ln>
            </p:spPr>
            <p:txBody>
              <a:bodyPr rtlCol="0" anchor="ctr"/>
              <a:lstStyle/>
              <a:p>
                <a:endParaRPr lang="en-US"/>
              </a:p>
            </p:txBody>
          </p:sp>
        </p:grpSp>
        <p:sp>
          <p:nvSpPr>
            <p:cNvPr id="8" name="Freeform 1343">
              <a:extLst>
                <a:ext uri="{FF2B5EF4-FFF2-40B4-BE49-F238E27FC236}">
                  <a16:creationId xmlns:a16="http://schemas.microsoft.com/office/drawing/2014/main" id="{39A0341F-0EB9-B0FC-3C9C-F43932B2A0C5}"/>
                </a:ext>
              </a:extLst>
            </p:cNvPr>
            <p:cNvSpPr/>
            <p:nvPr/>
          </p:nvSpPr>
          <p:spPr>
            <a:xfrm>
              <a:off x="4697268" y="1044035"/>
              <a:ext cx="139881" cy="189250"/>
            </a:xfrm>
            <a:custGeom>
              <a:avLst/>
              <a:gdLst>
                <a:gd name="connsiteX0" fmla="*/ 0 w 139881"/>
                <a:gd name="connsiteY0" fmla="*/ 71312 h 189250"/>
                <a:gd name="connsiteX1" fmla="*/ 21942 w 139881"/>
                <a:gd name="connsiteY1" fmla="*/ 68569 h 189250"/>
                <a:gd name="connsiteX2" fmla="*/ 120682 w 139881"/>
                <a:gd name="connsiteY2" fmla="*/ 68569 h 189250"/>
                <a:gd name="connsiteX3" fmla="*/ 120682 w 139881"/>
                <a:gd name="connsiteY3" fmla="*/ 85026 h 189250"/>
                <a:gd name="connsiteX4" fmla="*/ 0 w 139881"/>
                <a:gd name="connsiteY4" fmla="*/ 85026 h 189250"/>
                <a:gd name="connsiteX5" fmla="*/ 0 w 139881"/>
                <a:gd name="connsiteY5" fmla="*/ 71312 h 189250"/>
                <a:gd name="connsiteX6" fmla="*/ 0 w 139881"/>
                <a:gd name="connsiteY6" fmla="*/ 104225 h 189250"/>
                <a:gd name="connsiteX7" fmla="*/ 21942 w 139881"/>
                <a:gd name="connsiteY7" fmla="*/ 101482 h 189250"/>
                <a:gd name="connsiteX8" fmla="*/ 109711 w 139881"/>
                <a:gd name="connsiteY8" fmla="*/ 101482 h 189250"/>
                <a:gd name="connsiteX9" fmla="*/ 109711 w 139881"/>
                <a:gd name="connsiteY9" fmla="*/ 117939 h 189250"/>
                <a:gd name="connsiteX10" fmla="*/ 2743 w 139881"/>
                <a:gd name="connsiteY10" fmla="*/ 117939 h 189250"/>
                <a:gd name="connsiteX11" fmla="*/ 2743 w 139881"/>
                <a:gd name="connsiteY11" fmla="*/ 104225 h 189250"/>
                <a:gd name="connsiteX12" fmla="*/ 16457 w 139881"/>
                <a:gd name="connsiteY12" fmla="*/ 95997 h 189250"/>
                <a:gd name="connsiteX13" fmla="*/ 93254 w 139881"/>
                <a:gd name="connsiteY13" fmla="*/ 0 h 189250"/>
                <a:gd name="connsiteX14" fmla="*/ 137138 w 139881"/>
                <a:gd name="connsiteY14" fmla="*/ 21942 h 189250"/>
                <a:gd name="connsiteX15" fmla="*/ 117939 w 139881"/>
                <a:gd name="connsiteY15" fmla="*/ 41141 h 189250"/>
                <a:gd name="connsiteX16" fmla="*/ 90511 w 139881"/>
                <a:gd name="connsiteY16" fmla="*/ 27428 h 189250"/>
                <a:gd name="connsiteX17" fmla="*/ 49370 w 139881"/>
                <a:gd name="connsiteY17" fmla="*/ 95997 h 189250"/>
                <a:gd name="connsiteX18" fmla="*/ 90511 w 139881"/>
                <a:gd name="connsiteY18" fmla="*/ 164566 h 189250"/>
                <a:gd name="connsiteX19" fmla="*/ 120682 w 139881"/>
                <a:gd name="connsiteY19" fmla="*/ 145366 h 189250"/>
                <a:gd name="connsiteX20" fmla="*/ 139881 w 139881"/>
                <a:gd name="connsiteY20" fmla="*/ 161823 h 189250"/>
                <a:gd name="connsiteX21" fmla="*/ 87768 w 139881"/>
                <a:gd name="connsiteY21" fmla="*/ 189251 h 189250"/>
                <a:gd name="connsiteX22" fmla="*/ 16457 w 139881"/>
                <a:gd name="connsiteY22" fmla="*/ 95997 h 18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881" h="189250">
                  <a:moveTo>
                    <a:pt x="0" y="71312"/>
                  </a:moveTo>
                  <a:lnTo>
                    <a:pt x="21942" y="68569"/>
                  </a:lnTo>
                  <a:lnTo>
                    <a:pt x="120682" y="68569"/>
                  </a:lnTo>
                  <a:lnTo>
                    <a:pt x="120682" y="85026"/>
                  </a:lnTo>
                  <a:lnTo>
                    <a:pt x="0" y="85026"/>
                  </a:lnTo>
                  <a:lnTo>
                    <a:pt x="0" y="71312"/>
                  </a:lnTo>
                  <a:close/>
                  <a:moveTo>
                    <a:pt x="0" y="104225"/>
                  </a:moveTo>
                  <a:lnTo>
                    <a:pt x="21942" y="101482"/>
                  </a:lnTo>
                  <a:lnTo>
                    <a:pt x="109711" y="101482"/>
                  </a:lnTo>
                  <a:lnTo>
                    <a:pt x="109711" y="117939"/>
                  </a:lnTo>
                  <a:lnTo>
                    <a:pt x="2743" y="117939"/>
                  </a:lnTo>
                  <a:lnTo>
                    <a:pt x="2743" y="104225"/>
                  </a:lnTo>
                  <a:close/>
                  <a:moveTo>
                    <a:pt x="16457" y="95997"/>
                  </a:moveTo>
                  <a:cubicBezTo>
                    <a:pt x="16457" y="35656"/>
                    <a:pt x="46627" y="0"/>
                    <a:pt x="93254" y="0"/>
                  </a:cubicBezTo>
                  <a:cubicBezTo>
                    <a:pt x="109711" y="0"/>
                    <a:pt x="126167" y="8228"/>
                    <a:pt x="137138" y="21942"/>
                  </a:cubicBezTo>
                  <a:lnTo>
                    <a:pt x="117939" y="41141"/>
                  </a:lnTo>
                  <a:cubicBezTo>
                    <a:pt x="109711" y="32913"/>
                    <a:pt x="101482" y="27428"/>
                    <a:pt x="90511" y="27428"/>
                  </a:cubicBezTo>
                  <a:cubicBezTo>
                    <a:pt x="63084" y="27428"/>
                    <a:pt x="49370" y="54855"/>
                    <a:pt x="49370" y="95997"/>
                  </a:cubicBezTo>
                  <a:cubicBezTo>
                    <a:pt x="49370" y="139881"/>
                    <a:pt x="63084" y="164566"/>
                    <a:pt x="90511" y="164566"/>
                  </a:cubicBezTo>
                  <a:cubicBezTo>
                    <a:pt x="104225" y="164566"/>
                    <a:pt x="112454" y="159080"/>
                    <a:pt x="120682" y="145366"/>
                  </a:cubicBezTo>
                  <a:lnTo>
                    <a:pt x="139881" y="161823"/>
                  </a:lnTo>
                  <a:cubicBezTo>
                    <a:pt x="126167" y="178280"/>
                    <a:pt x="109711" y="189251"/>
                    <a:pt x="87768" y="189251"/>
                  </a:cubicBezTo>
                  <a:cubicBezTo>
                    <a:pt x="46627" y="189251"/>
                    <a:pt x="16457" y="156338"/>
                    <a:pt x="16457" y="95997"/>
                  </a:cubicBezTo>
                  <a:close/>
                </a:path>
              </a:pathLst>
            </a:custGeom>
            <a:solidFill>
              <a:srgbClr val="2094D2"/>
            </a:solidFill>
            <a:ln w="27426" cap="flat">
              <a:noFill/>
              <a:prstDash val="solid"/>
              <a:miter/>
            </a:ln>
          </p:spPr>
          <p:txBody>
            <a:bodyPr rtlCol="0" anchor="ctr"/>
            <a:lstStyle/>
            <a:p>
              <a:endParaRPr lang="en-US"/>
            </a:p>
          </p:txBody>
        </p:sp>
      </p:grpSp>
      <p:grpSp>
        <p:nvGrpSpPr>
          <p:cNvPr id="43" name="Group 42">
            <a:extLst>
              <a:ext uri="{FF2B5EF4-FFF2-40B4-BE49-F238E27FC236}">
                <a16:creationId xmlns:a16="http://schemas.microsoft.com/office/drawing/2014/main" id="{7D62A5FE-3819-6AA4-FCFC-5E2550195422}"/>
              </a:ext>
            </a:extLst>
          </p:cNvPr>
          <p:cNvGrpSpPr/>
          <p:nvPr/>
        </p:nvGrpSpPr>
        <p:grpSpPr>
          <a:xfrm>
            <a:off x="224970" y="4602939"/>
            <a:ext cx="907165" cy="967920"/>
            <a:chOff x="5834687" y="3140849"/>
            <a:chExt cx="1290933" cy="1314614"/>
          </a:xfrm>
          <a:solidFill>
            <a:srgbClr val="09465E"/>
          </a:solidFill>
        </p:grpSpPr>
        <p:sp>
          <p:nvSpPr>
            <p:cNvPr id="44" name="Freeform 155">
              <a:extLst>
                <a:ext uri="{FF2B5EF4-FFF2-40B4-BE49-F238E27FC236}">
                  <a16:creationId xmlns:a16="http://schemas.microsoft.com/office/drawing/2014/main" id="{0E881DCB-0EF4-AFBA-3BDC-923826908842}"/>
                </a:ext>
              </a:extLst>
            </p:cNvPr>
            <p:cNvSpPr/>
            <p:nvPr/>
          </p:nvSpPr>
          <p:spPr>
            <a:xfrm>
              <a:off x="5916513" y="3217290"/>
              <a:ext cx="1132441" cy="1001179"/>
            </a:xfrm>
            <a:custGeom>
              <a:avLst/>
              <a:gdLst>
                <a:gd name="connsiteX0" fmla="*/ 652593 w 1305183"/>
                <a:gd name="connsiteY0" fmla="*/ 0 h 1153898"/>
                <a:gd name="connsiteX1" fmla="*/ 548018 w 1305183"/>
                <a:gd name="connsiteY1" fmla="*/ 67009 h 1153898"/>
                <a:gd name="connsiteX2" fmla="*/ 21124 w 1305183"/>
                <a:gd name="connsiteY2" fmla="*/ 974314 h 1153898"/>
                <a:gd name="connsiteX3" fmla="*/ 14420 w 1305183"/>
                <a:gd name="connsiteY3" fmla="*/ 1097611 h 1153898"/>
                <a:gd name="connsiteX4" fmla="*/ 125699 w 1305183"/>
                <a:gd name="connsiteY4" fmla="*/ 1153899 h 1153898"/>
                <a:gd name="connsiteX5" fmla="*/ 1179485 w 1305183"/>
                <a:gd name="connsiteY5" fmla="*/ 1153899 h 1153898"/>
                <a:gd name="connsiteX6" fmla="*/ 1290763 w 1305183"/>
                <a:gd name="connsiteY6" fmla="*/ 1097611 h 1153898"/>
                <a:gd name="connsiteX7" fmla="*/ 1284060 w 1305183"/>
                <a:gd name="connsiteY7" fmla="*/ 974314 h 1153898"/>
                <a:gd name="connsiteX8" fmla="*/ 757166 w 1305183"/>
                <a:gd name="connsiteY8" fmla="*/ 67009 h 1153898"/>
                <a:gd name="connsiteX9" fmla="*/ 652593 w 1305183"/>
                <a:gd name="connsiteY9" fmla="*/ 0 h 115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183" h="1153898">
                  <a:moveTo>
                    <a:pt x="652593" y="0"/>
                  </a:moveTo>
                  <a:cubicBezTo>
                    <a:pt x="611030" y="0"/>
                    <a:pt x="573491" y="25463"/>
                    <a:pt x="548018" y="67009"/>
                  </a:cubicBezTo>
                  <a:lnTo>
                    <a:pt x="21124" y="974314"/>
                  </a:lnTo>
                  <a:cubicBezTo>
                    <a:pt x="-4348" y="1017200"/>
                    <a:pt x="-7031" y="1061426"/>
                    <a:pt x="14420" y="1097611"/>
                  </a:cubicBezTo>
                  <a:cubicBezTo>
                    <a:pt x="35873" y="1133796"/>
                    <a:pt x="76093" y="1153899"/>
                    <a:pt x="125699" y="1153899"/>
                  </a:cubicBezTo>
                  <a:lnTo>
                    <a:pt x="1179485" y="1153899"/>
                  </a:lnTo>
                  <a:cubicBezTo>
                    <a:pt x="1229092" y="1153899"/>
                    <a:pt x="1269312" y="1133796"/>
                    <a:pt x="1290763" y="1097611"/>
                  </a:cubicBezTo>
                  <a:cubicBezTo>
                    <a:pt x="1312214" y="1061426"/>
                    <a:pt x="1309533" y="1017200"/>
                    <a:pt x="1284060" y="974314"/>
                  </a:cubicBezTo>
                  <a:lnTo>
                    <a:pt x="757166" y="67009"/>
                  </a:lnTo>
                  <a:cubicBezTo>
                    <a:pt x="731692" y="25463"/>
                    <a:pt x="694154" y="0"/>
                    <a:pt x="652593" y="0"/>
                  </a:cubicBezTo>
                  <a:close/>
                </a:path>
              </a:pathLst>
            </a:custGeom>
            <a:solidFill>
              <a:srgbClr val="2094D2"/>
            </a:solidFill>
            <a:ln w="13404" cap="flat">
              <a:noFill/>
              <a:prstDash val="solid"/>
              <a:miter/>
            </a:ln>
          </p:spPr>
          <p:txBody>
            <a:bodyPr rtlCol="0" anchor="ctr"/>
            <a:lstStyle/>
            <a:p>
              <a:pPr marL="0" marR="0" lvl="0" indent="0" algn="l" defTabSz="91373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p:txBody>
        </p:sp>
        <p:grpSp>
          <p:nvGrpSpPr>
            <p:cNvPr id="45" name="Graphic 8">
              <a:extLst>
                <a:ext uri="{FF2B5EF4-FFF2-40B4-BE49-F238E27FC236}">
                  <a16:creationId xmlns:a16="http://schemas.microsoft.com/office/drawing/2014/main" id="{FEFAB0CE-E7EE-BB5B-BCD8-AC03CD16FE3E}"/>
                </a:ext>
              </a:extLst>
            </p:cNvPr>
            <p:cNvGrpSpPr/>
            <p:nvPr/>
          </p:nvGrpSpPr>
          <p:grpSpPr>
            <a:xfrm>
              <a:off x="5834687" y="3140849"/>
              <a:ext cx="1290933" cy="1314614"/>
              <a:chOff x="5197376" y="5607922"/>
              <a:chExt cx="687857" cy="700475"/>
            </a:xfrm>
            <a:grpFill/>
          </p:grpSpPr>
          <p:grpSp>
            <p:nvGrpSpPr>
              <p:cNvPr id="46" name="Graphic 8">
                <a:extLst>
                  <a:ext uri="{FF2B5EF4-FFF2-40B4-BE49-F238E27FC236}">
                    <a16:creationId xmlns:a16="http://schemas.microsoft.com/office/drawing/2014/main" id="{FACFC676-0FB4-E8F5-85B5-F630DB66CBD5}"/>
                  </a:ext>
                </a:extLst>
              </p:cNvPr>
              <p:cNvGrpSpPr/>
              <p:nvPr/>
            </p:nvGrpSpPr>
            <p:grpSpPr>
              <a:xfrm>
                <a:off x="5234593" y="5645191"/>
                <a:ext cx="612999" cy="540390"/>
                <a:chOff x="5234593" y="5645191"/>
                <a:chExt cx="612999" cy="540390"/>
              </a:xfrm>
              <a:grpFill/>
            </p:grpSpPr>
            <p:grpSp>
              <p:nvGrpSpPr>
                <p:cNvPr id="50" name="Graphic 8">
                  <a:extLst>
                    <a:ext uri="{FF2B5EF4-FFF2-40B4-BE49-F238E27FC236}">
                      <a16:creationId xmlns:a16="http://schemas.microsoft.com/office/drawing/2014/main" id="{3FDB5000-FF55-BCCA-3878-730FD6B0D061}"/>
                    </a:ext>
                  </a:extLst>
                </p:cNvPr>
                <p:cNvGrpSpPr/>
                <p:nvPr/>
              </p:nvGrpSpPr>
              <p:grpSpPr>
                <a:xfrm>
                  <a:off x="5234593" y="5645191"/>
                  <a:ext cx="612999" cy="540390"/>
                  <a:chOff x="5234593" y="5645191"/>
                  <a:chExt cx="612999" cy="540390"/>
                </a:xfrm>
                <a:grpFill/>
              </p:grpSpPr>
              <p:sp>
                <p:nvSpPr>
                  <p:cNvPr id="54" name="Freeform 165">
                    <a:extLst>
                      <a:ext uri="{FF2B5EF4-FFF2-40B4-BE49-F238E27FC236}">
                        <a16:creationId xmlns:a16="http://schemas.microsoft.com/office/drawing/2014/main" id="{6CBD2194-A072-5E88-2E81-78B8A89BA52C}"/>
                      </a:ext>
                    </a:extLst>
                  </p:cNvPr>
                  <p:cNvSpPr/>
                  <p:nvPr/>
                </p:nvSpPr>
                <p:spPr>
                  <a:xfrm>
                    <a:off x="5471424" y="5645191"/>
                    <a:ext cx="140186" cy="96558"/>
                  </a:xfrm>
                  <a:custGeom>
                    <a:avLst/>
                    <a:gdLst>
                      <a:gd name="connsiteX0" fmla="*/ 132795 w 140186"/>
                      <a:gd name="connsiteY0" fmla="*/ 96559 h 96558"/>
                      <a:gd name="connsiteX1" fmla="*/ 126440 w 140186"/>
                      <a:gd name="connsiteY1" fmla="*/ 92747 h 96558"/>
                      <a:gd name="connsiteX2" fmla="*/ 90429 w 140186"/>
                      <a:gd name="connsiteY2" fmla="*/ 30492 h 96558"/>
                      <a:gd name="connsiteX3" fmla="*/ 70093 w 140186"/>
                      <a:gd name="connsiteY3" fmla="*/ 14823 h 96558"/>
                      <a:gd name="connsiteX4" fmla="*/ 49757 w 140186"/>
                      <a:gd name="connsiteY4" fmla="*/ 30492 h 96558"/>
                      <a:gd name="connsiteX5" fmla="*/ 13746 w 140186"/>
                      <a:gd name="connsiteY5" fmla="*/ 92747 h 96558"/>
                      <a:gd name="connsiteX6" fmla="*/ 3578 w 140186"/>
                      <a:gd name="connsiteY6" fmla="*/ 95288 h 96558"/>
                      <a:gd name="connsiteX7" fmla="*/ 1036 w 140186"/>
                      <a:gd name="connsiteY7" fmla="*/ 85124 h 96558"/>
                      <a:gd name="connsiteX8" fmla="*/ 37047 w 140186"/>
                      <a:gd name="connsiteY8" fmla="*/ 22869 h 96558"/>
                      <a:gd name="connsiteX9" fmla="*/ 70093 w 140186"/>
                      <a:gd name="connsiteY9" fmla="*/ 0 h 96558"/>
                      <a:gd name="connsiteX10" fmla="*/ 103139 w 140186"/>
                      <a:gd name="connsiteY10" fmla="*/ 22869 h 96558"/>
                      <a:gd name="connsiteX11" fmla="*/ 139150 w 140186"/>
                      <a:gd name="connsiteY11" fmla="*/ 85124 h 96558"/>
                      <a:gd name="connsiteX12" fmla="*/ 136608 w 140186"/>
                      <a:gd name="connsiteY12" fmla="*/ 95288 h 96558"/>
                      <a:gd name="connsiteX13" fmla="*/ 132795 w 140186"/>
                      <a:gd name="connsiteY13" fmla="*/ 96559 h 9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186" h="96558">
                        <a:moveTo>
                          <a:pt x="132795" y="96559"/>
                        </a:moveTo>
                        <a:cubicBezTo>
                          <a:pt x="130253" y="96559"/>
                          <a:pt x="127712" y="95288"/>
                          <a:pt x="126440" y="92747"/>
                        </a:cubicBezTo>
                        <a:lnTo>
                          <a:pt x="90429" y="30492"/>
                        </a:lnTo>
                        <a:cubicBezTo>
                          <a:pt x="84497" y="20328"/>
                          <a:pt x="77295" y="14823"/>
                          <a:pt x="70093" y="14823"/>
                        </a:cubicBezTo>
                        <a:cubicBezTo>
                          <a:pt x="62891" y="14823"/>
                          <a:pt x="55265" y="20328"/>
                          <a:pt x="49757" y="30492"/>
                        </a:cubicBezTo>
                        <a:lnTo>
                          <a:pt x="13746" y="92747"/>
                        </a:lnTo>
                        <a:cubicBezTo>
                          <a:pt x="11627" y="96135"/>
                          <a:pt x="7391" y="97406"/>
                          <a:pt x="3578" y="95288"/>
                        </a:cubicBezTo>
                        <a:cubicBezTo>
                          <a:pt x="188" y="93171"/>
                          <a:pt x="-1083" y="88936"/>
                          <a:pt x="1036" y="85124"/>
                        </a:cubicBezTo>
                        <a:lnTo>
                          <a:pt x="37047" y="22869"/>
                        </a:lnTo>
                        <a:cubicBezTo>
                          <a:pt x="45520" y="8046"/>
                          <a:pt x="57383" y="0"/>
                          <a:pt x="70093" y="0"/>
                        </a:cubicBezTo>
                        <a:cubicBezTo>
                          <a:pt x="82803" y="0"/>
                          <a:pt x="94666" y="8046"/>
                          <a:pt x="103139" y="22869"/>
                        </a:cubicBezTo>
                        <a:lnTo>
                          <a:pt x="139150" y="85124"/>
                        </a:lnTo>
                        <a:cubicBezTo>
                          <a:pt x="141269" y="88512"/>
                          <a:pt x="139998" y="93171"/>
                          <a:pt x="136608" y="95288"/>
                        </a:cubicBezTo>
                        <a:cubicBezTo>
                          <a:pt x="135337" y="96135"/>
                          <a:pt x="134067" y="96559"/>
                          <a:pt x="132795" y="96559"/>
                        </a:cubicBezTo>
                        <a:close/>
                      </a:path>
                    </a:pathLst>
                  </a:custGeom>
                  <a:grpFill/>
                  <a:ln w="4233" cap="flat">
                    <a:noFill/>
                    <a:prstDash val="solid"/>
                    <a:miter/>
                  </a:ln>
                </p:spPr>
                <p:txBody>
                  <a:bodyPr rtlCol="0" anchor="ctr"/>
                  <a:lstStyle/>
                  <a:p>
                    <a:pPr marL="0" marR="0" lvl="0" indent="0" algn="l" defTabSz="91373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p:txBody>
              </p:sp>
              <p:sp>
                <p:nvSpPr>
                  <p:cNvPr id="55" name="Freeform 166">
                    <a:extLst>
                      <a:ext uri="{FF2B5EF4-FFF2-40B4-BE49-F238E27FC236}">
                        <a16:creationId xmlns:a16="http://schemas.microsoft.com/office/drawing/2014/main" id="{8C450818-0E7C-A09C-1F95-BDB9BA54EDAE}"/>
                      </a:ext>
                    </a:extLst>
                  </p:cNvPr>
                  <p:cNvSpPr/>
                  <p:nvPr/>
                </p:nvSpPr>
                <p:spPr>
                  <a:xfrm>
                    <a:off x="5727506" y="6062577"/>
                    <a:ext cx="120087" cy="123004"/>
                  </a:xfrm>
                  <a:custGeom>
                    <a:avLst/>
                    <a:gdLst>
                      <a:gd name="connsiteX0" fmla="*/ 79649 w 120087"/>
                      <a:gd name="connsiteY0" fmla="*/ 123004 h 123004"/>
                      <a:gd name="connsiteX1" fmla="*/ 7203 w 120087"/>
                      <a:gd name="connsiteY1" fmla="*/ 123004 h 123004"/>
                      <a:gd name="connsiteX2" fmla="*/ 0 w 120087"/>
                      <a:gd name="connsiteY2" fmla="*/ 115805 h 123004"/>
                      <a:gd name="connsiteX3" fmla="*/ 7203 w 120087"/>
                      <a:gd name="connsiteY3" fmla="*/ 108605 h 123004"/>
                      <a:gd name="connsiteX4" fmla="*/ 79649 w 120087"/>
                      <a:gd name="connsiteY4" fmla="*/ 108605 h 123004"/>
                      <a:gd name="connsiteX5" fmla="*/ 103374 w 120087"/>
                      <a:gd name="connsiteY5" fmla="*/ 98441 h 123004"/>
                      <a:gd name="connsiteX6" fmla="*/ 99985 w 120087"/>
                      <a:gd name="connsiteY6" fmla="*/ 73031 h 123004"/>
                      <a:gd name="connsiteX7" fmla="*/ 63974 w 120087"/>
                      <a:gd name="connsiteY7" fmla="*/ 11199 h 123004"/>
                      <a:gd name="connsiteX8" fmla="*/ 66516 w 120087"/>
                      <a:gd name="connsiteY8" fmla="*/ 1035 h 123004"/>
                      <a:gd name="connsiteX9" fmla="*/ 76684 w 120087"/>
                      <a:gd name="connsiteY9" fmla="*/ 3576 h 123004"/>
                      <a:gd name="connsiteX10" fmla="*/ 112695 w 120087"/>
                      <a:gd name="connsiteY10" fmla="*/ 65408 h 123004"/>
                      <a:gd name="connsiteX11" fmla="*/ 116084 w 120087"/>
                      <a:gd name="connsiteY11" fmla="*/ 105641 h 123004"/>
                      <a:gd name="connsiteX12" fmla="*/ 79649 w 120087"/>
                      <a:gd name="connsiteY12" fmla="*/ 123004 h 1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087" h="123004">
                        <a:moveTo>
                          <a:pt x="79649" y="123004"/>
                        </a:moveTo>
                        <a:lnTo>
                          <a:pt x="7203" y="123004"/>
                        </a:lnTo>
                        <a:cubicBezTo>
                          <a:pt x="3390" y="123004"/>
                          <a:pt x="0" y="119616"/>
                          <a:pt x="0" y="115805"/>
                        </a:cubicBezTo>
                        <a:cubicBezTo>
                          <a:pt x="0" y="111570"/>
                          <a:pt x="3390" y="108605"/>
                          <a:pt x="7203" y="108605"/>
                        </a:cubicBezTo>
                        <a:lnTo>
                          <a:pt x="79649" y="108605"/>
                        </a:lnTo>
                        <a:cubicBezTo>
                          <a:pt x="91088" y="108605"/>
                          <a:pt x="99561" y="105217"/>
                          <a:pt x="103374" y="98441"/>
                        </a:cubicBezTo>
                        <a:cubicBezTo>
                          <a:pt x="107187" y="92088"/>
                          <a:pt x="105916" y="83195"/>
                          <a:pt x="99985" y="73031"/>
                        </a:cubicBezTo>
                        <a:lnTo>
                          <a:pt x="63974" y="11199"/>
                        </a:lnTo>
                        <a:cubicBezTo>
                          <a:pt x="61856" y="7811"/>
                          <a:pt x="63126" y="3153"/>
                          <a:pt x="66516" y="1035"/>
                        </a:cubicBezTo>
                        <a:cubicBezTo>
                          <a:pt x="69905" y="-1082"/>
                          <a:pt x="74565" y="188"/>
                          <a:pt x="76684" y="3576"/>
                        </a:cubicBezTo>
                        <a:lnTo>
                          <a:pt x="112695" y="65408"/>
                        </a:lnTo>
                        <a:cubicBezTo>
                          <a:pt x="121169" y="80231"/>
                          <a:pt x="122439" y="94206"/>
                          <a:pt x="116084" y="105641"/>
                        </a:cubicBezTo>
                        <a:cubicBezTo>
                          <a:pt x="109729" y="117075"/>
                          <a:pt x="97019" y="123004"/>
                          <a:pt x="79649" y="123004"/>
                        </a:cubicBezTo>
                        <a:close/>
                      </a:path>
                    </a:pathLst>
                  </a:custGeom>
                  <a:grpFill/>
                  <a:ln w="4233" cap="flat">
                    <a:noFill/>
                    <a:prstDash val="solid"/>
                    <a:miter/>
                  </a:ln>
                </p:spPr>
                <p:txBody>
                  <a:bodyPr rtlCol="0" anchor="ctr"/>
                  <a:lstStyle/>
                  <a:p>
                    <a:pPr marL="0" marR="0" lvl="0" indent="0" algn="l" defTabSz="91373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p:txBody>
              </p:sp>
              <p:sp>
                <p:nvSpPr>
                  <p:cNvPr id="56" name="Freeform 167">
                    <a:extLst>
                      <a:ext uri="{FF2B5EF4-FFF2-40B4-BE49-F238E27FC236}">
                        <a16:creationId xmlns:a16="http://schemas.microsoft.com/office/drawing/2014/main" id="{903660C9-B22C-1A3B-4DD1-496DCF18D362}"/>
                      </a:ext>
                    </a:extLst>
                  </p:cNvPr>
                  <p:cNvSpPr/>
                  <p:nvPr/>
                </p:nvSpPr>
                <p:spPr>
                  <a:xfrm>
                    <a:off x="5234593" y="6062577"/>
                    <a:ext cx="120123" cy="123004"/>
                  </a:xfrm>
                  <a:custGeom>
                    <a:avLst/>
                    <a:gdLst>
                      <a:gd name="connsiteX0" fmla="*/ 112885 w 120123"/>
                      <a:gd name="connsiteY0" fmla="*/ 123004 h 123004"/>
                      <a:gd name="connsiteX1" fmla="*/ 40438 w 120123"/>
                      <a:gd name="connsiteY1" fmla="*/ 123004 h 123004"/>
                      <a:gd name="connsiteX2" fmla="*/ 4003 w 120123"/>
                      <a:gd name="connsiteY2" fmla="*/ 105641 h 123004"/>
                      <a:gd name="connsiteX3" fmla="*/ 7392 w 120123"/>
                      <a:gd name="connsiteY3" fmla="*/ 65408 h 123004"/>
                      <a:gd name="connsiteX4" fmla="*/ 43404 w 120123"/>
                      <a:gd name="connsiteY4" fmla="*/ 3576 h 123004"/>
                      <a:gd name="connsiteX5" fmla="*/ 53572 w 120123"/>
                      <a:gd name="connsiteY5" fmla="*/ 1035 h 123004"/>
                      <a:gd name="connsiteX6" fmla="*/ 56114 w 120123"/>
                      <a:gd name="connsiteY6" fmla="*/ 11199 h 123004"/>
                      <a:gd name="connsiteX7" fmla="*/ 20102 w 120123"/>
                      <a:gd name="connsiteY7" fmla="*/ 73031 h 123004"/>
                      <a:gd name="connsiteX8" fmla="*/ 16713 w 120123"/>
                      <a:gd name="connsiteY8" fmla="*/ 98441 h 123004"/>
                      <a:gd name="connsiteX9" fmla="*/ 40438 w 120123"/>
                      <a:gd name="connsiteY9" fmla="*/ 108605 h 123004"/>
                      <a:gd name="connsiteX10" fmla="*/ 112885 w 120123"/>
                      <a:gd name="connsiteY10" fmla="*/ 108605 h 123004"/>
                      <a:gd name="connsiteX11" fmla="*/ 120087 w 120123"/>
                      <a:gd name="connsiteY11" fmla="*/ 115805 h 123004"/>
                      <a:gd name="connsiteX12" fmla="*/ 112885 w 120123"/>
                      <a:gd name="connsiteY12" fmla="*/ 123004 h 1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123" h="123004">
                        <a:moveTo>
                          <a:pt x="112885" y="123004"/>
                        </a:moveTo>
                        <a:lnTo>
                          <a:pt x="40438" y="123004"/>
                        </a:lnTo>
                        <a:cubicBezTo>
                          <a:pt x="23492" y="123004"/>
                          <a:pt x="10358" y="116652"/>
                          <a:pt x="4003" y="105641"/>
                        </a:cubicBezTo>
                        <a:cubicBezTo>
                          <a:pt x="-2352" y="94629"/>
                          <a:pt x="-1081" y="80231"/>
                          <a:pt x="7392" y="65408"/>
                        </a:cubicBezTo>
                        <a:lnTo>
                          <a:pt x="43404" y="3576"/>
                        </a:lnTo>
                        <a:cubicBezTo>
                          <a:pt x="45522" y="188"/>
                          <a:pt x="49759" y="-1082"/>
                          <a:pt x="53572" y="1035"/>
                        </a:cubicBezTo>
                        <a:cubicBezTo>
                          <a:pt x="56961" y="3153"/>
                          <a:pt x="58232" y="7388"/>
                          <a:pt x="56114" y="11199"/>
                        </a:cubicBezTo>
                        <a:lnTo>
                          <a:pt x="20102" y="73031"/>
                        </a:lnTo>
                        <a:cubicBezTo>
                          <a:pt x="14171" y="83195"/>
                          <a:pt x="13324" y="92088"/>
                          <a:pt x="16713" y="98441"/>
                        </a:cubicBezTo>
                        <a:cubicBezTo>
                          <a:pt x="20526" y="104794"/>
                          <a:pt x="28576" y="108605"/>
                          <a:pt x="40438" y="108605"/>
                        </a:cubicBezTo>
                        <a:lnTo>
                          <a:pt x="112885" y="108605"/>
                        </a:lnTo>
                        <a:cubicBezTo>
                          <a:pt x="116698" y="108605"/>
                          <a:pt x="120087" y="111993"/>
                          <a:pt x="120087" y="115805"/>
                        </a:cubicBezTo>
                        <a:cubicBezTo>
                          <a:pt x="120511" y="119616"/>
                          <a:pt x="117122" y="123004"/>
                          <a:pt x="112885" y="123004"/>
                        </a:cubicBezTo>
                        <a:close/>
                      </a:path>
                    </a:pathLst>
                  </a:custGeom>
                  <a:grpFill/>
                  <a:ln w="4233" cap="flat">
                    <a:noFill/>
                    <a:prstDash val="solid"/>
                    <a:miter/>
                  </a:ln>
                </p:spPr>
                <p:txBody>
                  <a:bodyPr rtlCol="0" anchor="ctr"/>
                  <a:lstStyle/>
                  <a:p>
                    <a:pPr marL="0" marR="0" lvl="0" indent="0" algn="l" defTabSz="91373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p:txBody>
              </p:sp>
            </p:grpSp>
            <p:sp>
              <p:nvSpPr>
                <p:cNvPr id="51" name="Freeform 162">
                  <a:extLst>
                    <a:ext uri="{FF2B5EF4-FFF2-40B4-BE49-F238E27FC236}">
                      <a16:creationId xmlns:a16="http://schemas.microsoft.com/office/drawing/2014/main" id="{2E37565B-ADFC-5D91-E38D-3342D007595C}"/>
                    </a:ext>
                  </a:extLst>
                </p:cNvPr>
                <p:cNvSpPr/>
                <p:nvPr/>
              </p:nvSpPr>
              <p:spPr>
                <a:xfrm>
                  <a:off x="5596405" y="5727162"/>
                  <a:ext cx="208395" cy="348308"/>
                </a:xfrm>
                <a:custGeom>
                  <a:avLst/>
                  <a:gdLst>
                    <a:gd name="connsiteX0" fmla="*/ 201005 w 208395"/>
                    <a:gd name="connsiteY0" fmla="*/ 348308 h 348308"/>
                    <a:gd name="connsiteX1" fmla="*/ 194650 w 208395"/>
                    <a:gd name="connsiteY1" fmla="*/ 344497 h 348308"/>
                    <a:gd name="connsiteX2" fmla="*/ 173044 w 208395"/>
                    <a:gd name="connsiteY2" fmla="*/ 307228 h 348308"/>
                    <a:gd name="connsiteX3" fmla="*/ 175585 w 208395"/>
                    <a:gd name="connsiteY3" fmla="*/ 297064 h 348308"/>
                    <a:gd name="connsiteX4" fmla="*/ 185753 w 208395"/>
                    <a:gd name="connsiteY4" fmla="*/ 299605 h 348308"/>
                    <a:gd name="connsiteX5" fmla="*/ 207360 w 208395"/>
                    <a:gd name="connsiteY5" fmla="*/ 336450 h 348308"/>
                    <a:gd name="connsiteX6" fmla="*/ 204818 w 208395"/>
                    <a:gd name="connsiteY6" fmla="*/ 346614 h 348308"/>
                    <a:gd name="connsiteX7" fmla="*/ 201005 w 208395"/>
                    <a:gd name="connsiteY7" fmla="*/ 348308 h 348308"/>
                    <a:gd name="connsiteX8" fmla="*/ 157792 w 208395"/>
                    <a:gd name="connsiteY8" fmla="*/ 274195 h 348308"/>
                    <a:gd name="connsiteX9" fmla="*/ 151437 w 208395"/>
                    <a:gd name="connsiteY9" fmla="*/ 270384 h 348308"/>
                    <a:gd name="connsiteX10" fmla="*/ 129830 w 208395"/>
                    <a:gd name="connsiteY10" fmla="*/ 233115 h 348308"/>
                    <a:gd name="connsiteX11" fmla="*/ 132372 w 208395"/>
                    <a:gd name="connsiteY11" fmla="*/ 222951 h 348308"/>
                    <a:gd name="connsiteX12" fmla="*/ 142540 w 208395"/>
                    <a:gd name="connsiteY12" fmla="*/ 225492 h 348308"/>
                    <a:gd name="connsiteX13" fmla="*/ 164147 w 208395"/>
                    <a:gd name="connsiteY13" fmla="*/ 262760 h 348308"/>
                    <a:gd name="connsiteX14" fmla="*/ 161605 w 208395"/>
                    <a:gd name="connsiteY14" fmla="*/ 272924 h 348308"/>
                    <a:gd name="connsiteX15" fmla="*/ 157792 w 208395"/>
                    <a:gd name="connsiteY15" fmla="*/ 274195 h 348308"/>
                    <a:gd name="connsiteX16" fmla="*/ 115002 w 208395"/>
                    <a:gd name="connsiteY16" fmla="*/ 200082 h 348308"/>
                    <a:gd name="connsiteX17" fmla="*/ 108647 w 208395"/>
                    <a:gd name="connsiteY17" fmla="*/ 196270 h 348308"/>
                    <a:gd name="connsiteX18" fmla="*/ 87040 w 208395"/>
                    <a:gd name="connsiteY18" fmla="*/ 159002 h 348308"/>
                    <a:gd name="connsiteX19" fmla="*/ 89582 w 208395"/>
                    <a:gd name="connsiteY19" fmla="*/ 148838 h 348308"/>
                    <a:gd name="connsiteX20" fmla="*/ 99750 w 208395"/>
                    <a:gd name="connsiteY20" fmla="*/ 151379 h 348308"/>
                    <a:gd name="connsiteX21" fmla="*/ 121357 w 208395"/>
                    <a:gd name="connsiteY21" fmla="*/ 188647 h 348308"/>
                    <a:gd name="connsiteX22" fmla="*/ 118815 w 208395"/>
                    <a:gd name="connsiteY22" fmla="*/ 198811 h 348308"/>
                    <a:gd name="connsiteX23" fmla="*/ 115002 w 208395"/>
                    <a:gd name="connsiteY23" fmla="*/ 200082 h 348308"/>
                    <a:gd name="connsiteX24" fmla="*/ 72212 w 208395"/>
                    <a:gd name="connsiteY24" fmla="*/ 125969 h 348308"/>
                    <a:gd name="connsiteX25" fmla="*/ 65857 w 208395"/>
                    <a:gd name="connsiteY25" fmla="*/ 122157 h 348308"/>
                    <a:gd name="connsiteX26" fmla="*/ 44249 w 208395"/>
                    <a:gd name="connsiteY26" fmla="*/ 84889 h 348308"/>
                    <a:gd name="connsiteX27" fmla="*/ 46792 w 208395"/>
                    <a:gd name="connsiteY27" fmla="*/ 74725 h 348308"/>
                    <a:gd name="connsiteX28" fmla="*/ 56959 w 208395"/>
                    <a:gd name="connsiteY28" fmla="*/ 77266 h 348308"/>
                    <a:gd name="connsiteX29" fmla="*/ 78567 w 208395"/>
                    <a:gd name="connsiteY29" fmla="*/ 114534 h 348308"/>
                    <a:gd name="connsiteX30" fmla="*/ 76024 w 208395"/>
                    <a:gd name="connsiteY30" fmla="*/ 124698 h 348308"/>
                    <a:gd name="connsiteX31" fmla="*/ 72212 w 208395"/>
                    <a:gd name="connsiteY31" fmla="*/ 125969 h 348308"/>
                    <a:gd name="connsiteX32" fmla="*/ 28997 w 208395"/>
                    <a:gd name="connsiteY32" fmla="*/ 51856 h 348308"/>
                    <a:gd name="connsiteX33" fmla="*/ 22642 w 208395"/>
                    <a:gd name="connsiteY33" fmla="*/ 48044 h 348308"/>
                    <a:gd name="connsiteX34" fmla="*/ 1036 w 208395"/>
                    <a:gd name="connsiteY34" fmla="*/ 11199 h 348308"/>
                    <a:gd name="connsiteX35" fmla="*/ 3577 w 208395"/>
                    <a:gd name="connsiteY35" fmla="*/ 1035 h 348308"/>
                    <a:gd name="connsiteX36" fmla="*/ 13746 w 208395"/>
                    <a:gd name="connsiteY36" fmla="*/ 3576 h 348308"/>
                    <a:gd name="connsiteX37" fmla="*/ 35352 w 208395"/>
                    <a:gd name="connsiteY37" fmla="*/ 40845 h 348308"/>
                    <a:gd name="connsiteX38" fmla="*/ 32810 w 208395"/>
                    <a:gd name="connsiteY38" fmla="*/ 51008 h 348308"/>
                    <a:gd name="connsiteX39" fmla="*/ 28997 w 208395"/>
                    <a:gd name="connsiteY39" fmla="*/ 51856 h 3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8395" h="348308">
                      <a:moveTo>
                        <a:pt x="201005" y="348308"/>
                      </a:moveTo>
                      <a:cubicBezTo>
                        <a:pt x="198463" y="348308"/>
                        <a:pt x="195922" y="347038"/>
                        <a:pt x="194650" y="344497"/>
                      </a:cubicBezTo>
                      <a:lnTo>
                        <a:pt x="173044" y="307228"/>
                      </a:lnTo>
                      <a:cubicBezTo>
                        <a:pt x="170925" y="303840"/>
                        <a:pt x="172196" y="299182"/>
                        <a:pt x="175585" y="297064"/>
                      </a:cubicBezTo>
                      <a:cubicBezTo>
                        <a:pt x="178975" y="294947"/>
                        <a:pt x="183635" y="296217"/>
                        <a:pt x="185753" y="299605"/>
                      </a:cubicBezTo>
                      <a:lnTo>
                        <a:pt x="207360" y="336450"/>
                      </a:lnTo>
                      <a:cubicBezTo>
                        <a:pt x="209479" y="339838"/>
                        <a:pt x="208208" y="344497"/>
                        <a:pt x="204818" y="346614"/>
                      </a:cubicBezTo>
                      <a:cubicBezTo>
                        <a:pt x="203124" y="347885"/>
                        <a:pt x="202277" y="348308"/>
                        <a:pt x="201005" y="348308"/>
                      </a:cubicBezTo>
                      <a:close/>
                      <a:moveTo>
                        <a:pt x="157792" y="274195"/>
                      </a:moveTo>
                      <a:cubicBezTo>
                        <a:pt x="155250" y="274195"/>
                        <a:pt x="152708" y="272924"/>
                        <a:pt x="151437" y="270384"/>
                      </a:cubicBezTo>
                      <a:lnTo>
                        <a:pt x="129830" y="233115"/>
                      </a:lnTo>
                      <a:cubicBezTo>
                        <a:pt x="127712" y="229727"/>
                        <a:pt x="128982" y="225069"/>
                        <a:pt x="132372" y="222951"/>
                      </a:cubicBezTo>
                      <a:cubicBezTo>
                        <a:pt x="135761" y="220834"/>
                        <a:pt x="140422" y="222104"/>
                        <a:pt x="142540" y="225492"/>
                      </a:cubicBezTo>
                      <a:lnTo>
                        <a:pt x="164147" y="262760"/>
                      </a:lnTo>
                      <a:cubicBezTo>
                        <a:pt x="166265" y="266149"/>
                        <a:pt x="164994" y="270807"/>
                        <a:pt x="161605" y="272924"/>
                      </a:cubicBezTo>
                      <a:cubicBezTo>
                        <a:pt x="160334" y="273772"/>
                        <a:pt x="159063" y="274195"/>
                        <a:pt x="157792" y="274195"/>
                      </a:cubicBezTo>
                      <a:close/>
                      <a:moveTo>
                        <a:pt x="115002" y="200082"/>
                      </a:moveTo>
                      <a:cubicBezTo>
                        <a:pt x="112460" y="200082"/>
                        <a:pt x="109917" y="198811"/>
                        <a:pt x="108647" y="196270"/>
                      </a:cubicBezTo>
                      <a:lnTo>
                        <a:pt x="87040" y="159002"/>
                      </a:lnTo>
                      <a:cubicBezTo>
                        <a:pt x="84921" y="155614"/>
                        <a:pt x="86192" y="150956"/>
                        <a:pt x="89582" y="148838"/>
                      </a:cubicBezTo>
                      <a:cubicBezTo>
                        <a:pt x="92971" y="146721"/>
                        <a:pt x="97631" y="147991"/>
                        <a:pt x="99750" y="151379"/>
                      </a:cubicBezTo>
                      <a:lnTo>
                        <a:pt x="121357" y="188647"/>
                      </a:lnTo>
                      <a:cubicBezTo>
                        <a:pt x="123475" y="192035"/>
                        <a:pt x="122204" y="196694"/>
                        <a:pt x="118815" y="198811"/>
                      </a:cubicBezTo>
                      <a:cubicBezTo>
                        <a:pt x="117543" y="199659"/>
                        <a:pt x="116272" y="200082"/>
                        <a:pt x="115002" y="200082"/>
                      </a:cubicBezTo>
                      <a:close/>
                      <a:moveTo>
                        <a:pt x="72212" y="125969"/>
                      </a:moveTo>
                      <a:cubicBezTo>
                        <a:pt x="69669" y="125969"/>
                        <a:pt x="67127" y="124698"/>
                        <a:pt x="65857" y="122157"/>
                      </a:cubicBezTo>
                      <a:lnTo>
                        <a:pt x="44249" y="84889"/>
                      </a:lnTo>
                      <a:cubicBezTo>
                        <a:pt x="42131" y="81501"/>
                        <a:pt x="43402" y="76843"/>
                        <a:pt x="46792" y="74725"/>
                      </a:cubicBezTo>
                      <a:cubicBezTo>
                        <a:pt x="50181" y="72608"/>
                        <a:pt x="54841" y="73878"/>
                        <a:pt x="56959" y="77266"/>
                      </a:cubicBezTo>
                      <a:lnTo>
                        <a:pt x="78567" y="114534"/>
                      </a:lnTo>
                      <a:cubicBezTo>
                        <a:pt x="80685" y="117922"/>
                        <a:pt x="79414" y="122581"/>
                        <a:pt x="76024" y="124698"/>
                      </a:cubicBezTo>
                      <a:cubicBezTo>
                        <a:pt x="74753" y="125545"/>
                        <a:pt x="73482" y="125969"/>
                        <a:pt x="72212" y="125969"/>
                      </a:cubicBezTo>
                      <a:close/>
                      <a:moveTo>
                        <a:pt x="28997" y="51856"/>
                      </a:moveTo>
                      <a:cubicBezTo>
                        <a:pt x="26455" y="51856"/>
                        <a:pt x="23914" y="50585"/>
                        <a:pt x="22642" y="48044"/>
                      </a:cubicBezTo>
                      <a:lnTo>
                        <a:pt x="1036" y="11199"/>
                      </a:lnTo>
                      <a:cubicBezTo>
                        <a:pt x="-1083" y="7811"/>
                        <a:pt x="188" y="3153"/>
                        <a:pt x="3577" y="1035"/>
                      </a:cubicBezTo>
                      <a:cubicBezTo>
                        <a:pt x="6967" y="-1082"/>
                        <a:pt x="11627" y="188"/>
                        <a:pt x="13746" y="3576"/>
                      </a:cubicBezTo>
                      <a:lnTo>
                        <a:pt x="35352" y="40845"/>
                      </a:lnTo>
                      <a:cubicBezTo>
                        <a:pt x="37471" y="44232"/>
                        <a:pt x="36200" y="48891"/>
                        <a:pt x="32810" y="51008"/>
                      </a:cubicBezTo>
                      <a:cubicBezTo>
                        <a:pt x="31539" y="51432"/>
                        <a:pt x="30269" y="51856"/>
                        <a:pt x="28997" y="51856"/>
                      </a:cubicBezTo>
                      <a:close/>
                    </a:path>
                  </a:pathLst>
                </a:custGeom>
                <a:grpFill/>
                <a:ln w="4233" cap="flat">
                  <a:noFill/>
                  <a:prstDash val="solid"/>
                  <a:miter/>
                </a:ln>
              </p:spPr>
              <p:txBody>
                <a:bodyPr rtlCol="0" anchor="ctr"/>
                <a:lstStyle/>
                <a:p>
                  <a:pPr marL="0" marR="0" lvl="0" indent="0" algn="l" defTabSz="91373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p:txBody>
            </p:sp>
            <p:sp>
              <p:nvSpPr>
                <p:cNvPr id="52" name="Freeform 163">
                  <a:extLst>
                    <a:ext uri="{FF2B5EF4-FFF2-40B4-BE49-F238E27FC236}">
                      <a16:creationId xmlns:a16="http://schemas.microsoft.com/office/drawing/2014/main" id="{375B1623-8B98-EDE7-B0F9-3C7BCFBDFFB3}"/>
                    </a:ext>
                  </a:extLst>
                </p:cNvPr>
                <p:cNvSpPr/>
                <p:nvPr/>
              </p:nvSpPr>
              <p:spPr>
                <a:xfrm>
                  <a:off x="5277809" y="5727162"/>
                  <a:ext cx="207972" cy="348308"/>
                </a:xfrm>
                <a:custGeom>
                  <a:avLst/>
                  <a:gdLst>
                    <a:gd name="connsiteX0" fmla="*/ 7391 w 207972"/>
                    <a:gd name="connsiteY0" fmla="*/ 348308 h 348308"/>
                    <a:gd name="connsiteX1" fmla="*/ 3578 w 207972"/>
                    <a:gd name="connsiteY1" fmla="*/ 347461 h 348308"/>
                    <a:gd name="connsiteX2" fmla="*/ 1036 w 207972"/>
                    <a:gd name="connsiteY2" fmla="*/ 337297 h 348308"/>
                    <a:gd name="connsiteX3" fmla="*/ 22643 w 207972"/>
                    <a:gd name="connsiteY3" fmla="*/ 300029 h 348308"/>
                    <a:gd name="connsiteX4" fmla="*/ 32811 w 207972"/>
                    <a:gd name="connsiteY4" fmla="*/ 297488 h 348308"/>
                    <a:gd name="connsiteX5" fmla="*/ 35353 w 207972"/>
                    <a:gd name="connsiteY5" fmla="*/ 307652 h 348308"/>
                    <a:gd name="connsiteX6" fmla="*/ 13746 w 207972"/>
                    <a:gd name="connsiteY6" fmla="*/ 344920 h 348308"/>
                    <a:gd name="connsiteX7" fmla="*/ 7391 w 207972"/>
                    <a:gd name="connsiteY7" fmla="*/ 348308 h 348308"/>
                    <a:gd name="connsiteX8" fmla="*/ 50181 w 207972"/>
                    <a:gd name="connsiteY8" fmla="*/ 274195 h 348308"/>
                    <a:gd name="connsiteX9" fmla="*/ 46368 w 207972"/>
                    <a:gd name="connsiteY9" fmla="*/ 273348 h 348308"/>
                    <a:gd name="connsiteX10" fmla="*/ 43826 w 207972"/>
                    <a:gd name="connsiteY10" fmla="*/ 263184 h 348308"/>
                    <a:gd name="connsiteX11" fmla="*/ 65433 w 207972"/>
                    <a:gd name="connsiteY11" fmla="*/ 225916 h 348308"/>
                    <a:gd name="connsiteX12" fmla="*/ 75601 w 207972"/>
                    <a:gd name="connsiteY12" fmla="*/ 223375 h 348308"/>
                    <a:gd name="connsiteX13" fmla="*/ 78143 w 207972"/>
                    <a:gd name="connsiteY13" fmla="*/ 233539 h 348308"/>
                    <a:gd name="connsiteX14" fmla="*/ 56536 w 207972"/>
                    <a:gd name="connsiteY14" fmla="*/ 270807 h 348308"/>
                    <a:gd name="connsiteX15" fmla="*/ 50181 w 207972"/>
                    <a:gd name="connsiteY15" fmla="*/ 274195 h 348308"/>
                    <a:gd name="connsiteX16" fmla="*/ 92971 w 207972"/>
                    <a:gd name="connsiteY16" fmla="*/ 200082 h 348308"/>
                    <a:gd name="connsiteX17" fmla="*/ 89158 w 207972"/>
                    <a:gd name="connsiteY17" fmla="*/ 199235 h 348308"/>
                    <a:gd name="connsiteX18" fmla="*/ 86616 w 207972"/>
                    <a:gd name="connsiteY18" fmla="*/ 189071 h 348308"/>
                    <a:gd name="connsiteX19" fmla="*/ 108223 w 207972"/>
                    <a:gd name="connsiteY19" fmla="*/ 151803 h 348308"/>
                    <a:gd name="connsiteX20" fmla="*/ 118391 w 207972"/>
                    <a:gd name="connsiteY20" fmla="*/ 149262 h 348308"/>
                    <a:gd name="connsiteX21" fmla="*/ 120933 w 207972"/>
                    <a:gd name="connsiteY21" fmla="*/ 159426 h 348308"/>
                    <a:gd name="connsiteX22" fmla="*/ 99326 w 207972"/>
                    <a:gd name="connsiteY22" fmla="*/ 196694 h 348308"/>
                    <a:gd name="connsiteX23" fmla="*/ 92971 w 207972"/>
                    <a:gd name="connsiteY23" fmla="*/ 200082 h 348308"/>
                    <a:gd name="connsiteX24" fmla="*/ 136185 w 207972"/>
                    <a:gd name="connsiteY24" fmla="*/ 125969 h 348308"/>
                    <a:gd name="connsiteX25" fmla="*/ 132372 w 207972"/>
                    <a:gd name="connsiteY25" fmla="*/ 125122 h 348308"/>
                    <a:gd name="connsiteX26" fmla="*/ 129830 w 207972"/>
                    <a:gd name="connsiteY26" fmla="*/ 114958 h 348308"/>
                    <a:gd name="connsiteX27" fmla="*/ 151437 w 207972"/>
                    <a:gd name="connsiteY27" fmla="*/ 77689 h 348308"/>
                    <a:gd name="connsiteX28" fmla="*/ 161605 w 207972"/>
                    <a:gd name="connsiteY28" fmla="*/ 75148 h 348308"/>
                    <a:gd name="connsiteX29" fmla="*/ 164147 w 207972"/>
                    <a:gd name="connsiteY29" fmla="*/ 85313 h 348308"/>
                    <a:gd name="connsiteX30" fmla="*/ 142540 w 207972"/>
                    <a:gd name="connsiteY30" fmla="*/ 122581 h 348308"/>
                    <a:gd name="connsiteX31" fmla="*/ 136185 w 207972"/>
                    <a:gd name="connsiteY31" fmla="*/ 125969 h 348308"/>
                    <a:gd name="connsiteX32" fmla="*/ 178975 w 207972"/>
                    <a:gd name="connsiteY32" fmla="*/ 51856 h 348308"/>
                    <a:gd name="connsiteX33" fmla="*/ 175162 w 207972"/>
                    <a:gd name="connsiteY33" fmla="*/ 51008 h 348308"/>
                    <a:gd name="connsiteX34" fmla="*/ 172620 w 207972"/>
                    <a:gd name="connsiteY34" fmla="*/ 40845 h 348308"/>
                    <a:gd name="connsiteX35" fmla="*/ 194227 w 207972"/>
                    <a:gd name="connsiteY35" fmla="*/ 3576 h 348308"/>
                    <a:gd name="connsiteX36" fmla="*/ 204395 w 207972"/>
                    <a:gd name="connsiteY36" fmla="*/ 1035 h 348308"/>
                    <a:gd name="connsiteX37" fmla="*/ 206937 w 207972"/>
                    <a:gd name="connsiteY37" fmla="*/ 11199 h 348308"/>
                    <a:gd name="connsiteX38" fmla="*/ 185330 w 207972"/>
                    <a:gd name="connsiteY38" fmla="*/ 48044 h 348308"/>
                    <a:gd name="connsiteX39" fmla="*/ 178975 w 207972"/>
                    <a:gd name="connsiteY39" fmla="*/ 51856 h 3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972" h="348308">
                      <a:moveTo>
                        <a:pt x="7391" y="348308"/>
                      </a:moveTo>
                      <a:cubicBezTo>
                        <a:pt x="6120" y="348308"/>
                        <a:pt x="4849" y="347885"/>
                        <a:pt x="3578" y="347461"/>
                      </a:cubicBezTo>
                      <a:cubicBezTo>
                        <a:pt x="188" y="345343"/>
                        <a:pt x="-1083" y="341108"/>
                        <a:pt x="1036" y="337297"/>
                      </a:cubicBezTo>
                      <a:lnTo>
                        <a:pt x="22643" y="300029"/>
                      </a:lnTo>
                      <a:cubicBezTo>
                        <a:pt x="24761" y="296641"/>
                        <a:pt x="28998" y="295370"/>
                        <a:pt x="32811" y="297488"/>
                      </a:cubicBezTo>
                      <a:cubicBezTo>
                        <a:pt x="36200" y="299605"/>
                        <a:pt x="37471" y="304264"/>
                        <a:pt x="35353" y="307652"/>
                      </a:cubicBezTo>
                      <a:lnTo>
                        <a:pt x="13746" y="344920"/>
                      </a:lnTo>
                      <a:cubicBezTo>
                        <a:pt x="12051" y="347038"/>
                        <a:pt x="9933" y="348308"/>
                        <a:pt x="7391" y="348308"/>
                      </a:cubicBezTo>
                      <a:close/>
                      <a:moveTo>
                        <a:pt x="50181" y="274195"/>
                      </a:moveTo>
                      <a:cubicBezTo>
                        <a:pt x="48910" y="274195"/>
                        <a:pt x="47639" y="273772"/>
                        <a:pt x="46368" y="273348"/>
                      </a:cubicBezTo>
                      <a:cubicBezTo>
                        <a:pt x="42979" y="271230"/>
                        <a:pt x="41708" y="266995"/>
                        <a:pt x="43826" y="263184"/>
                      </a:cubicBezTo>
                      <a:lnTo>
                        <a:pt x="65433" y="225916"/>
                      </a:lnTo>
                      <a:cubicBezTo>
                        <a:pt x="67551" y="222527"/>
                        <a:pt x="71788" y="221257"/>
                        <a:pt x="75601" y="223375"/>
                      </a:cubicBezTo>
                      <a:cubicBezTo>
                        <a:pt x="78990" y="225492"/>
                        <a:pt x="80261" y="229727"/>
                        <a:pt x="78143" y="233539"/>
                      </a:cubicBezTo>
                      <a:lnTo>
                        <a:pt x="56536" y="270807"/>
                      </a:lnTo>
                      <a:cubicBezTo>
                        <a:pt x="55265" y="272924"/>
                        <a:pt x="52723" y="274195"/>
                        <a:pt x="50181" y="274195"/>
                      </a:cubicBezTo>
                      <a:close/>
                      <a:moveTo>
                        <a:pt x="92971" y="200082"/>
                      </a:moveTo>
                      <a:cubicBezTo>
                        <a:pt x="91700" y="200082"/>
                        <a:pt x="90429" y="199659"/>
                        <a:pt x="89158" y="199235"/>
                      </a:cubicBezTo>
                      <a:cubicBezTo>
                        <a:pt x="85769" y="197117"/>
                        <a:pt x="84498" y="192882"/>
                        <a:pt x="86616" y="189071"/>
                      </a:cubicBezTo>
                      <a:lnTo>
                        <a:pt x="108223" y="151803"/>
                      </a:lnTo>
                      <a:cubicBezTo>
                        <a:pt x="110341" y="148414"/>
                        <a:pt x="114578" y="147144"/>
                        <a:pt x="118391" y="149262"/>
                      </a:cubicBezTo>
                      <a:cubicBezTo>
                        <a:pt x="121780" y="151379"/>
                        <a:pt x="123051" y="155614"/>
                        <a:pt x="120933" y="159426"/>
                      </a:cubicBezTo>
                      <a:lnTo>
                        <a:pt x="99326" y="196694"/>
                      </a:lnTo>
                      <a:cubicBezTo>
                        <a:pt x="98055" y="198811"/>
                        <a:pt x="95513" y="200082"/>
                        <a:pt x="92971" y="200082"/>
                      </a:cubicBezTo>
                      <a:close/>
                      <a:moveTo>
                        <a:pt x="136185" y="125969"/>
                      </a:moveTo>
                      <a:cubicBezTo>
                        <a:pt x="134914" y="125969"/>
                        <a:pt x="133643" y="125545"/>
                        <a:pt x="132372" y="125122"/>
                      </a:cubicBezTo>
                      <a:cubicBezTo>
                        <a:pt x="128983" y="123004"/>
                        <a:pt x="127712" y="118769"/>
                        <a:pt x="129830" y="114958"/>
                      </a:cubicBezTo>
                      <a:lnTo>
                        <a:pt x="151437" y="77689"/>
                      </a:lnTo>
                      <a:cubicBezTo>
                        <a:pt x="153555" y="74301"/>
                        <a:pt x="157792" y="73031"/>
                        <a:pt x="161605" y="75148"/>
                      </a:cubicBezTo>
                      <a:cubicBezTo>
                        <a:pt x="164994" y="77266"/>
                        <a:pt x="166265" y="81501"/>
                        <a:pt x="164147" y="85313"/>
                      </a:cubicBezTo>
                      <a:lnTo>
                        <a:pt x="142540" y="122581"/>
                      </a:lnTo>
                      <a:cubicBezTo>
                        <a:pt x="140845" y="124698"/>
                        <a:pt x="138727" y="125969"/>
                        <a:pt x="136185" y="125969"/>
                      </a:cubicBezTo>
                      <a:close/>
                      <a:moveTo>
                        <a:pt x="178975" y="51856"/>
                      </a:moveTo>
                      <a:cubicBezTo>
                        <a:pt x="177704" y="51856"/>
                        <a:pt x="176433" y="51432"/>
                        <a:pt x="175162" y="51008"/>
                      </a:cubicBezTo>
                      <a:cubicBezTo>
                        <a:pt x="171773" y="48891"/>
                        <a:pt x="170502" y="44232"/>
                        <a:pt x="172620" y="40845"/>
                      </a:cubicBezTo>
                      <a:lnTo>
                        <a:pt x="194227" y="3576"/>
                      </a:lnTo>
                      <a:cubicBezTo>
                        <a:pt x="196345" y="188"/>
                        <a:pt x="200582" y="-1082"/>
                        <a:pt x="204395" y="1035"/>
                      </a:cubicBezTo>
                      <a:cubicBezTo>
                        <a:pt x="207784" y="3153"/>
                        <a:pt x="209055" y="7388"/>
                        <a:pt x="206937" y="11199"/>
                      </a:cubicBezTo>
                      <a:lnTo>
                        <a:pt x="185330" y="48044"/>
                      </a:lnTo>
                      <a:cubicBezTo>
                        <a:pt x="184059" y="50585"/>
                        <a:pt x="181517" y="51856"/>
                        <a:pt x="178975" y="51856"/>
                      </a:cubicBezTo>
                      <a:close/>
                    </a:path>
                  </a:pathLst>
                </a:custGeom>
                <a:grpFill/>
                <a:ln w="4233" cap="flat">
                  <a:noFill/>
                  <a:prstDash val="solid"/>
                  <a:miter/>
                </a:ln>
              </p:spPr>
              <p:txBody>
                <a:bodyPr rtlCol="0" anchor="ctr"/>
                <a:lstStyle/>
                <a:p>
                  <a:pPr marL="0" marR="0" lvl="0" indent="0" algn="l" defTabSz="91373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p:txBody>
            </p:sp>
            <p:sp>
              <p:nvSpPr>
                <p:cNvPr id="53" name="Freeform 164">
                  <a:extLst>
                    <a:ext uri="{FF2B5EF4-FFF2-40B4-BE49-F238E27FC236}">
                      <a16:creationId xmlns:a16="http://schemas.microsoft.com/office/drawing/2014/main" id="{6E86AE41-CFAD-528A-A379-566D6B6CD2C8}"/>
                    </a:ext>
                  </a:extLst>
                </p:cNvPr>
                <p:cNvSpPr/>
                <p:nvPr/>
              </p:nvSpPr>
              <p:spPr>
                <a:xfrm>
                  <a:off x="5340276" y="6171182"/>
                  <a:ext cx="400363" cy="14399"/>
                </a:xfrm>
                <a:custGeom>
                  <a:avLst/>
                  <a:gdLst>
                    <a:gd name="connsiteX0" fmla="*/ 393161 w 400363"/>
                    <a:gd name="connsiteY0" fmla="*/ 14399 h 14399"/>
                    <a:gd name="connsiteX1" fmla="*/ 350371 w 400363"/>
                    <a:gd name="connsiteY1" fmla="*/ 14399 h 14399"/>
                    <a:gd name="connsiteX2" fmla="*/ 343169 w 400363"/>
                    <a:gd name="connsiteY2" fmla="*/ 7199 h 14399"/>
                    <a:gd name="connsiteX3" fmla="*/ 350371 w 400363"/>
                    <a:gd name="connsiteY3" fmla="*/ 0 h 14399"/>
                    <a:gd name="connsiteX4" fmla="*/ 393161 w 400363"/>
                    <a:gd name="connsiteY4" fmla="*/ 0 h 14399"/>
                    <a:gd name="connsiteX5" fmla="*/ 400364 w 400363"/>
                    <a:gd name="connsiteY5" fmla="*/ 7199 h 14399"/>
                    <a:gd name="connsiteX6" fmla="*/ 393161 w 400363"/>
                    <a:gd name="connsiteY6" fmla="*/ 14399 h 14399"/>
                    <a:gd name="connsiteX7" fmla="*/ 307157 w 400363"/>
                    <a:gd name="connsiteY7" fmla="*/ 14399 h 14399"/>
                    <a:gd name="connsiteX8" fmla="*/ 264367 w 400363"/>
                    <a:gd name="connsiteY8" fmla="*/ 14399 h 14399"/>
                    <a:gd name="connsiteX9" fmla="*/ 257165 w 400363"/>
                    <a:gd name="connsiteY9" fmla="*/ 7199 h 14399"/>
                    <a:gd name="connsiteX10" fmla="*/ 264367 w 400363"/>
                    <a:gd name="connsiteY10" fmla="*/ 0 h 14399"/>
                    <a:gd name="connsiteX11" fmla="*/ 307157 w 400363"/>
                    <a:gd name="connsiteY11" fmla="*/ 0 h 14399"/>
                    <a:gd name="connsiteX12" fmla="*/ 314360 w 400363"/>
                    <a:gd name="connsiteY12" fmla="*/ 7199 h 14399"/>
                    <a:gd name="connsiteX13" fmla="*/ 307157 w 400363"/>
                    <a:gd name="connsiteY13" fmla="*/ 14399 h 14399"/>
                    <a:gd name="connsiteX14" fmla="*/ 221577 w 400363"/>
                    <a:gd name="connsiteY14" fmla="*/ 14399 h 14399"/>
                    <a:gd name="connsiteX15" fmla="*/ 178787 w 400363"/>
                    <a:gd name="connsiteY15" fmla="*/ 14399 h 14399"/>
                    <a:gd name="connsiteX16" fmla="*/ 171584 w 400363"/>
                    <a:gd name="connsiteY16" fmla="*/ 7199 h 14399"/>
                    <a:gd name="connsiteX17" fmla="*/ 178787 w 400363"/>
                    <a:gd name="connsiteY17" fmla="*/ 0 h 14399"/>
                    <a:gd name="connsiteX18" fmla="*/ 221577 w 400363"/>
                    <a:gd name="connsiteY18" fmla="*/ 0 h 14399"/>
                    <a:gd name="connsiteX19" fmla="*/ 228779 w 400363"/>
                    <a:gd name="connsiteY19" fmla="*/ 7199 h 14399"/>
                    <a:gd name="connsiteX20" fmla="*/ 221577 w 400363"/>
                    <a:gd name="connsiteY20" fmla="*/ 14399 h 14399"/>
                    <a:gd name="connsiteX21" fmla="*/ 135997 w 400363"/>
                    <a:gd name="connsiteY21" fmla="*/ 14399 h 14399"/>
                    <a:gd name="connsiteX22" fmla="*/ 93206 w 400363"/>
                    <a:gd name="connsiteY22" fmla="*/ 14399 h 14399"/>
                    <a:gd name="connsiteX23" fmla="*/ 86004 w 400363"/>
                    <a:gd name="connsiteY23" fmla="*/ 7199 h 14399"/>
                    <a:gd name="connsiteX24" fmla="*/ 93206 w 400363"/>
                    <a:gd name="connsiteY24" fmla="*/ 0 h 14399"/>
                    <a:gd name="connsiteX25" fmla="*/ 135997 w 400363"/>
                    <a:gd name="connsiteY25" fmla="*/ 0 h 14399"/>
                    <a:gd name="connsiteX26" fmla="*/ 143199 w 400363"/>
                    <a:gd name="connsiteY26" fmla="*/ 7199 h 14399"/>
                    <a:gd name="connsiteX27" fmla="*/ 135997 w 400363"/>
                    <a:gd name="connsiteY27" fmla="*/ 14399 h 14399"/>
                    <a:gd name="connsiteX28" fmla="*/ 49992 w 400363"/>
                    <a:gd name="connsiteY28" fmla="*/ 14399 h 14399"/>
                    <a:gd name="connsiteX29" fmla="*/ 7202 w 400363"/>
                    <a:gd name="connsiteY29" fmla="*/ 14399 h 14399"/>
                    <a:gd name="connsiteX30" fmla="*/ 0 w 400363"/>
                    <a:gd name="connsiteY30" fmla="*/ 7199 h 14399"/>
                    <a:gd name="connsiteX31" fmla="*/ 7202 w 400363"/>
                    <a:gd name="connsiteY31" fmla="*/ 0 h 14399"/>
                    <a:gd name="connsiteX32" fmla="*/ 49992 w 400363"/>
                    <a:gd name="connsiteY32" fmla="*/ 0 h 14399"/>
                    <a:gd name="connsiteX33" fmla="*/ 57195 w 400363"/>
                    <a:gd name="connsiteY33" fmla="*/ 7199 h 14399"/>
                    <a:gd name="connsiteX34" fmla="*/ 49992 w 400363"/>
                    <a:gd name="connsiteY34" fmla="*/ 14399 h 1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0363" h="14399">
                      <a:moveTo>
                        <a:pt x="393161" y="14399"/>
                      </a:moveTo>
                      <a:lnTo>
                        <a:pt x="350371" y="14399"/>
                      </a:lnTo>
                      <a:cubicBezTo>
                        <a:pt x="346134" y="14399"/>
                        <a:pt x="343169" y="11011"/>
                        <a:pt x="343169" y="7199"/>
                      </a:cubicBezTo>
                      <a:cubicBezTo>
                        <a:pt x="343169" y="2964"/>
                        <a:pt x="346558" y="0"/>
                        <a:pt x="350371" y="0"/>
                      </a:cubicBezTo>
                      <a:lnTo>
                        <a:pt x="393161" y="0"/>
                      </a:lnTo>
                      <a:cubicBezTo>
                        <a:pt x="397398" y="0"/>
                        <a:pt x="400364" y="3388"/>
                        <a:pt x="400364" y="7199"/>
                      </a:cubicBezTo>
                      <a:cubicBezTo>
                        <a:pt x="400364" y="11011"/>
                        <a:pt x="396974" y="14399"/>
                        <a:pt x="393161" y="14399"/>
                      </a:cubicBezTo>
                      <a:close/>
                      <a:moveTo>
                        <a:pt x="307157" y="14399"/>
                      </a:moveTo>
                      <a:lnTo>
                        <a:pt x="264367" y="14399"/>
                      </a:lnTo>
                      <a:cubicBezTo>
                        <a:pt x="260130" y="14399"/>
                        <a:pt x="257165" y="11011"/>
                        <a:pt x="257165" y="7199"/>
                      </a:cubicBezTo>
                      <a:cubicBezTo>
                        <a:pt x="257165" y="2964"/>
                        <a:pt x="260554" y="0"/>
                        <a:pt x="264367" y="0"/>
                      </a:cubicBezTo>
                      <a:lnTo>
                        <a:pt x="307157" y="0"/>
                      </a:lnTo>
                      <a:cubicBezTo>
                        <a:pt x="311394" y="0"/>
                        <a:pt x="314360" y="3388"/>
                        <a:pt x="314360" y="7199"/>
                      </a:cubicBezTo>
                      <a:cubicBezTo>
                        <a:pt x="314783" y="11011"/>
                        <a:pt x="311394" y="14399"/>
                        <a:pt x="307157" y="14399"/>
                      </a:cubicBezTo>
                      <a:close/>
                      <a:moveTo>
                        <a:pt x="221577" y="14399"/>
                      </a:moveTo>
                      <a:lnTo>
                        <a:pt x="178787" y="14399"/>
                      </a:lnTo>
                      <a:cubicBezTo>
                        <a:pt x="174550" y="14399"/>
                        <a:pt x="171584" y="11011"/>
                        <a:pt x="171584" y="7199"/>
                      </a:cubicBezTo>
                      <a:cubicBezTo>
                        <a:pt x="171584" y="2964"/>
                        <a:pt x="174974" y="0"/>
                        <a:pt x="178787" y="0"/>
                      </a:cubicBezTo>
                      <a:lnTo>
                        <a:pt x="221577" y="0"/>
                      </a:lnTo>
                      <a:cubicBezTo>
                        <a:pt x="225813" y="0"/>
                        <a:pt x="228779" y="3388"/>
                        <a:pt x="228779" y="7199"/>
                      </a:cubicBezTo>
                      <a:cubicBezTo>
                        <a:pt x="228779" y="11011"/>
                        <a:pt x="225813" y="14399"/>
                        <a:pt x="221577" y="14399"/>
                      </a:cubicBezTo>
                      <a:close/>
                      <a:moveTo>
                        <a:pt x="135997" y="14399"/>
                      </a:moveTo>
                      <a:lnTo>
                        <a:pt x="93206" y="14399"/>
                      </a:lnTo>
                      <a:cubicBezTo>
                        <a:pt x="88970" y="14399"/>
                        <a:pt x="86004" y="11011"/>
                        <a:pt x="86004" y="7199"/>
                      </a:cubicBezTo>
                      <a:cubicBezTo>
                        <a:pt x="86004" y="2964"/>
                        <a:pt x="89393" y="0"/>
                        <a:pt x="93206" y="0"/>
                      </a:cubicBezTo>
                      <a:lnTo>
                        <a:pt x="135997" y="0"/>
                      </a:lnTo>
                      <a:cubicBezTo>
                        <a:pt x="140233" y="0"/>
                        <a:pt x="143199" y="3388"/>
                        <a:pt x="143199" y="7199"/>
                      </a:cubicBezTo>
                      <a:cubicBezTo>
                        <a:pt x="143199" y="11011"/>
                        <a:pt x="139809" y="14399"/>
                        <a:pt x="135997" y="14399"/>
                      </a:cubicBezTo>
                      <a:close/>
                      <a:moveTo>
                        <a:pt x="49992" y="14399"/>
                      </a:moveTo>
                      <a:lnTo>
                        <a:pt x="7202" y="14399"/>
                      </a:lnTo>
                      <a:cubicBezTo>
                        <a:pt x="2966" y="14399"/>
                        <a:pt x="0" y="11011"/>
                        <a:pt x="0" y="7199"/>
                      </a:cubicBezTo>
                      <a:cubicBezTo>
                        <a:pt x="0" y="2964"/>
                        <a:pt x="3389" y="0"/>
                        <a:pt x="7202" y="0"/>
                      </a:cubicBezTo>
                      <a:lnTo>
                        <a:pt x="49992" y="0"/>
                      </a:lnTo>
                      <a:cubicBezTo>
                        <a:pt x="54229" y="0"/>
                        <a:pt x="57195" y="3388"/>
                        <a:pt x="57195" y="7199"/>
                      </a:cubicBezTo>
                      <a:cubicBezTo>
                        <a:pt x="57619" y="11011"/>
                        <a:pt x="54229" y="14399"/>
                        <a:pt x="49992" y="14399"/>
                      </a:cubicBezTo>
                      <a:close/>
                    </a:path>
                  </a:pathLst>
                </a:custGeom>
                <a:grpFill/>
                <a:ln w="4233" cap="flat">
                  <a:noFill/>
                  <a:prstDash val="solid"/>
                  <a:miter/>
                </a:ln>
              </p:spPr>
              <p:txBody>
                <a:bodyPr rtlCol="0" anchor="ctr"/>
                <a:lstStyle/>
                <a:p>
                  <a:pPr marL="0" marR="0" lvl="0" indent="0" algn="l" defTabSz="91373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p:txBody>
            </p:sp>
          </p:grpSp>
          <p:sp>
            <p:nvSpPr>
              <p:cNvPr id="47" name="Freeform 158">
                <a:extLst>
                  <a:ext uri="{FF2B5EF4-FFF2-40B4-BE49-F238E27FC236}">
                    <a16:creationId xmlns:a16="http://schemas.microsoft.com/office/drawing/2014/main" id="{525CBC67-1B0B-7536-8031-95568DAD9F25}"/>
                  </a:ext>
                </a:extLst>
              </p:cNvPr>
              <p:cNvSpPr/>
              <p:nvPr/>
            </p:nvSpPr>
            <p:spPr>
              <a:xfrm>
                <a:off x="5197376" y="5607922"/>
                <a:ext cx="687857" cy="614927"/>
              </a:xfrm>
              <a:custGeom>
                <a:avLst/>
                <a:gdLst>
                  <a:gd name="connsiteX0" fmla="*/ 609779 w 687857"/>
                  <a:gd name="connsiteY0" fmla="*/ 614927 h 614927"/>
                  <a:gd name="connsiteX1" fmla="*/ 77655 w 687857"/>
                  <a:gd name="connsiteY1" fmla="*/ 614927 h 614927"/>
                  <a:gd name="connsiteX2" fmla="*/ 9022 w 687857"/>
                  <a:gd name="connsiteY2" fmla="*/ 578929 h 614927"/>
                  <a:gd name="connsiteX3" fmla="*/ 12411 w 687857"/>
                  <a:gd name="connsiteY3" fmla="*/ 501428 h 614927"/>
                  <a:gd name="connsiteX4" fmla="*/ 278473 w 687857"/>
                  <a:gd name="connsiteY4" fmla="*/ 41504 h 614927"/>
                  <a:gd name="connsiteX5" fmla="*/ 344141 w 687857"/>
                  <a:gd name="connsiteY5" fmla="*/ 0 h 614927"/>
                  <a:gd name="connsiteX6" fmla="*/ 409385 w 687857"/>
                  <a:gd name="connsiteY6" fmla="*/ 41504 h 614927"/>
                  <a:gd name="connsiteX7" fmla="*/ 675447 w 687857"/>
                  <a:gd name="connsiteY7" fmla="*/ 501428 h 614927"/>
                  <a:gd name="connsiteX8" fmla="*/ 678836 w 687857"/>
                  <a:gd name="connsiteY8" fmla="*/ 578929 h 614927"/>
                  <a:gd name="connsiteX9" fmla="*/ 609779 w 687857"/>
                  <a:gd name="connsiteY9" fmla="*/ 614927 h 614927"/>
                  <a:gd name="connsiteX10" fmla="*/ 343717 w 687857"/>
                  <a:gd name="connsiteY10" fmla="*/ 14823 h 614927"/>
                  <a:gd name="connsiteX11" fmla="*/ 290759 w 687857"/>
                  <a:gd name="connsiteY11" fmla="*/ 49126 h 614927"/>
                  <a:gd name="connsiteX12" fmla="*/ 24697 w 687857"/>
                  <a:gd name="connsiteY12" fmla="*/ 509051 h 614927"/>
                  <a:gd name="connsiteX13" fmla="*/ 21308 w 687857"/>
                  <a:gd name="connsiteY13" fmla="*/ 571730 h 614927"/>
                  <a:gd name="connsiteX14" fmla="*/ 77232 w 687857"/>
                  <a:gd name="connsiteY14" fmla="*/ 600105 h 614927"/>
                  <a:gd name="connsiteX15" fmla="*/ 609779 w 687857"/>
                  <a:gd name="connsiteY15" fmla="*/ 600105 h 614927"/>
                  <a:gd name="connsiteX16" fmla="*/ 665702 w 687857"/>
                  <a:gd name="connsiteY16" fmla="*/ 571730 h 614927"/>
                  <a:gd name="connsiteX17" fmla="*/ 662313 w 687857"/>
                  <a:gd name="connsiteY17" fmla="*/ 509051 h 614927"/>
                  <a:gd name="connsiteX18" fmla="*/ 396251 w 687857"/>
                  <a:gd name="connsiteY18" fmla="*/ 49126 h 614927"/>
                  <a:gd name="connsiteX19" fmla="*/ 343717 w 687857"/>
                  <a:gd name="connsiteY19" fmla="*/ 14823 h 61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7857" h="614927">
                    <a:moveTo>
                      <a:pt x="609779" y="614927"/>
                    </a:moveTo>
                    <a:lnTo>
                      <a:pt x="77655" y="614927"/>
                    </a:lnTo>
                    <a:cubicBezTo>
                      <a:pt x="47152" y="614927"/>
                      <a:pt x="22155" y="601799"/>
                      <a:pt x="9022" y="578929"/>
                    </a:cubicBezTo>
                    <a:cubicBezTo>
                      <a:pt x="-4112" y="556061"/>
                      <a:pt x="-2841" y="527685"/>
                      <a:pt x="12411" y="501428"/>
                    </a:cubicBezTo>
                    <a:lnTo>
                      <a:pt x="278473" y="41504"/>
                    </a:lnTo>
                    <a:cubicBezTo>
                      <a:pt x="293725" y="15246"/>
                      <a:pt x="317450" y="0"/>
                      <a:pt x="344141" y="0"/>
                    </a:cubicBezTo>
                    <a:cubicBezTo>
                      <a:pt x="370408" y="0"/>
                      <a:pt x="394557" y="15246"/>
                      <a:pt x="409385" y="41504"/>
                    </a:cubicBezTo>
                    <a:lnTo>
                      <a:pt x="675447" y="501428"/>
                    </a:lnTo>
                    <a:cubicBezTo>
                      <a:pt x="690699" y="527685"/>
                      <a:pt x="691970" y="556061"/>
                      <a:pt x="678836" y="578929"/>
                    </a:cubicBezTo>
                    <a:cubicBezTo>
                      <a:pt x="665279" y="601799"/>
                      <a:pt x="640282" y="614927"/>
                      <a:pt x="609779" y="614927"/>
                    </a:cubicBezTo>
                    <a:close/>
                    <a:moveTo>
                      <a:pt x="343717" y="14823"/>
                    </a:moveTo>
                    <a:cubicBezTo>
                      <a:pt x="322534" y="14823"/>
                      <a:pt x="303469" y="27528"/>
                      <a:pt x="290759" y="49126"/>
                    </a:cubicBezTo>
                    <a:lnTo>
                      <a:pt x="24697" y="509051"/>
                    </a:lnTo>
                    <a:cubicBezTo>
                      <a:pt x="11987" y="530650"/>
                      <a:pt x="10716" y="553519"/>
                      <a:pt x="21308" y="571730"/>
                    </a:cubicBezTo>
                    <a:cubicBezTo>
                      <a:pt x="31899" y="589941"/>
                      <a:pt x="52236" y="600105"/>
                      <a:pt x="77232" y="600105"/>
                    </a:cubicBezTo>
                    <a:lnTo>
                      <a:pt x="609779" y="600105"/>
                    </a:lnTo>
                    <a:cubicBezTo>
                      <a:pt x="634775" y="600105"/>
                      <a:pt x="655111" y="589941"/>
                      <a:pt x="665702" y="571730"/>
                    </a:cubicBezTo>
                    <a:cubicBezTo>
                      <a:pt x="676294" y="553519"/>
                      <a:pt x="675023" y="530650"/>
                      <a:pt x="662313" y="509051"/>
                    </a:cubicBezTo>
                    <a:lnTo>
                      <a:pt x="396251" y="49126"/>
                    </a:lnTo>
                    <a:cubicBezTo>
                      <a:pt x="383965" y="27528"/>
                      <a:pt x="364900" y="14823"/>
                      <a:pt x="343717" y="14823"/>
                    </a:cubicBezTo>
                    <a:close/>
                  </a:path>
                </a:pathLst>
              </a:custGeom>
              <a:grpFill/>
              <a:ln w="4233" cap="flat">
                <a:noFill/>
                <a:prstDash val="solid"/>
                <a:miter/>
              </a:ln>
            </p:spPr>
            <p:txBody>
              <a:bodyPr rtlCol="0" anchor="ctr"/>
              <a:lstStyle/>
              <a:p>
                <a:pPr marL="0" marR="0" lvl="0" indent="0" algn="l" defTabSz="91373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p:txBody>
          </p:sp>
          <p:sp>
            <p:nvSpPr>
              <p:cNvPr id="48" name="Freeform 159">
                <a:extLst>
                  <a:ext uri="{FF2B5EF4-FFF2-40B4-BE49-F238E27FC236}">
                    <a16:creationId xmlns:a16="http://schemas.microsoft.com/office/drawing/2014/main" id="{3ECDEA87-E1F6-E151-29C3-D167115AEF1D}"/>
                  </a:ext>
                </a:extLst>
              </p:cNvPr>
              <p:cNvSpPr/>
              <p:nvPr/>
            </p:nvSpPr>
            <p:spPr>
              <a:xfrm>
                <a:off x="5514402" y="5806969"/>
                <a:ext cx="53381" cy="308734"/>
              </a:xfrm>
              <a:custGeom>
                <a:avLst/>
                <a:gdLst>
                  <a:gd name="connsiteX0" fmla="*/ 26267 w 53381"/>
                  <a:gd name="connsiteY0" fmla="*/ 308734 h 308734"/>
                  <a:gd name="connsiteX1" fmla="*/ 0 w 53381"/>
                  <a:gd name="connsiteY1" fmla="*/ 280783 h 308734"/>
                  <a:gd name="connsiteX2" fmla="*/ 26691 w 53381"/>
                  <a:gd name="connsiteY2" fmla="*/ 252831 h 308734"/>
                  <a:gd name="connsiteX3" fmla="*/ 53382 w 53381"/>
                  <a:gd name="connsiteY3" fmla="*/ 280783 h 308734"/>
                  <a:gd name="connsiteX4" fmla="*/ 26691 w 53381"/>
                  <a:gd name="connsiteY4" fmla="*/ 308734 h 308734"/>
                  <a:gd name="connsiteX5" fmla="*/ 26267 w 53381"/>
                  <a:gd name="connsiteY5" fmla="*/ 308734 h 308734"/>
                  <a:gd name="connsiteX6" fmla="*/ 11439 w 53381"/>
                  <a:gd name="connsiteY6" fmla="*/ 216410 h 308734"/>
                  <a:gd name="connsiteX7" fmla="*/ 5084 w 53381"/>
                  <a:gd name="connsiteY7" fmla="*/ 0 h 308734"/>
                  <a:gd name="connsiteX8" fmla="*/ 48298 w 53381"/>
                  <a:gd name="connsiteY8" fmla="*/ 0 h 308734"/>
                  <a:gd name="connsiteX9" fmla="*/ 41943 w 53381"/>
                  <a:gd name="connsiteY9" fmla="*/ 216410 h 308734"/>
                  <a:gd name="connsiteX10" fmla="*/ 11439 w 53381"/>
                  <a:gd name="connsiteY10" fmla="*/ 216410 h 30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81" h="308734">
                    <a:moveTo>
                      <a:pt x="26267" y="308734"/>
                    </a:moveTo>
                    <a:cubicBezTo>
                      <a:pt x="11015" y="308734"/>
                      <a:pt x="0" y="296453"/>
                      <a:pt x="0" y="280783"/>
                    </a:cubicBezTo>
                    <a:cubicBezTo>
                      <a:pt x="0" y="264690"/>
                      <a:pt x="11439" y="252831"/>
                      <a:pt x="26691" y="252831"/>
                    </a:cubicBezTo>
                    <a:cubicBezTo>
                      <a:pt x="42790" y="252831"/>
                      <a:pt x="53382" y="264690"/>
                      <a:pt x="53382" y="280783"/>
                    </a:cubicBezTo>
                    <a:cubicBezTo>
                      <a:pt x="53382" y="296453"/>
                      <a:pt x="43214" y="308734"/>
                      <a:pt x="26691" y="308734"/>
                    </a:cubicBezTo>
                    <a:lnTo>
                      <a:pt x="26267" y="308734"/>
                    </a:lnTo>
                    <a:close/>
                    <a:moveTo>
                      <a:pt x="11439" y="216410"/>
                    </a:moveTo>
                    <a:lnTo>
                      <a:pt x="5084" y="0"/>
                    </a:lnTo>
                    <a:lnTo>
                      <a:pt x="48298" y="0"/>
                    </a:lnTo>
                    <a:lnTo>
                      <a:pt x="41943" y="216410"/>
                    </a:lnTo>
                    <a:lnTo>
                      <a:pt x="11439" y="216410"/>
                    </a:lnTo>
                    <a:close/>
                  </a:path>
                </a:pathLst>
              </a:custGeom>
              <a:grpFill/>
              <a:ln w="4233" cap="flat">
                <a:noFill/>
                <a:prstDash val="solid"/>
                <a:miter/>
              </a:ln>
            </p:spPr>
            <p:txBody>
              <a:bodyPr rtlCol="0" anchor="ctr"/>
              <a:lstStyle/>
              <a:p>
                <a:pPr marL="0" marR="0" lvl="0" indent="0" algn="l" defTabSz="91373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p:txBody>
          </p:sp>
          <p:sp>
            <p:nvSpPr>
              <p:cNvPr id="49" name="Freeform 160">
                <a:extLst>
                  <a:ext uri="{FF2B5EF4-FFF2-40B4-BE49-F238E27FC236}">
                    <a16:creationId xmlns:a16="http://schemas.microsoft.com/office/drawing/2014/main" id="{44D1041C-53BA-B9CD-45C2-C085E6CFC8B1}"/>
                  </a:ext>
                </a:extLst>
              </p:cNvPr>
              <p:cNvSpPr/>
              <p:nvPr/>
            </p:nvSpPr>
            <p:spPr>
              <a:xfrm>
                <a:off x="5503811" y="6208451"/>
                <a:ext cx="74600" cy="99946"/>
              </a:xfrm>
              <a:custGeom>
                <a:avLst/>
                <a:gdLst>
                  <a:gd name="connsiteX0" fmla="*/ 67363 w 74600"/>
                  <a:gd name="connsiteY0" fmla="*/ 99947 h 99946"/>
                  <a:gd name="connsiteX1" fmla="*/ 7202 w 74600"/>
                  <a:gd name="connsiteY1" fmla="*/ 99947 h 99946"/>
                  <a:gd name="connsiteX2" fmla="*/ 0 w 74600"/>
                  <a:gd name="connsiteY2" fmla="*/ 92747 h 99946"/>
                  <a:gd name="connsiteX3" fmla="*/ 0 w 74600"/>
                  <a:gd name="connsiteY3" fmla="*/ 7199 h 99946"/>
                  <a:gd name="connsiteX4" fmla="*/ 7202 w 74600"/>
                  <a:gd name="connsiteY4" fmla="*/ 0 h 99946"/>
                  <a:gd name="connsiteX5" fmla="*/ 67363 w 74600"/>
                  <a:gd name="connsiteY5" fmla="*/ 0 h 99946"/>
                  <a:gd name="connsiteX6" fmla="*/ 74565 w 74600"/>
                  <a:gd name="connsiteY6" fmla="*/ 7199 h 99946"/>
                  <a:gd name="connsiteX7" fmla="*/ 74565 w 74600"/>
                  <a:gd name="connsiteY7" fmla="*/ 92747 h 99946"/>
                  <a:gd name="connsiteX8" fmla="*/ 67363 w 74600"/>
                  <a:gd name="connsiteY8" fmla="*/ 99947 h 99946"/>
                  <a:gd name="connsiteX9" fmla="*/ 14404 w 74600"/>
                  <a:gd name="connsiteY9" fmla="*/ 85124 h 99946"/>
                  <a:gd name="connsiteX10" fmla="*/ 60160 w 74600"/>
                  <a:gd name="connsiteY10" fmla="*/ 85124 h 99946"/>
                  <a:gd name="connsiteX11" fmla="*/ 60160 w 74600"/>
                  <a:gd name="connsiteY11" fmla="*/ 14399 h 99946"/>
                  <a:gd name="connsiteX12" fmla="*/ 14404 w 74600"/>
                  <a:gd name="connsiteY12" fmla="*/ 14399 h 99946"/>
                  <a:gd name="connsiteX13" fmla="*/ 14404 w 74600"/>
                  <a:gd name="connsiteY13" fmla="*/ 85124 h 9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00" h="99946">
                    <a:moveTo>
                      <a:pt x="67363" y="99947"/>
                    </a:moveTo>
                    <a:lnTo>
                      <a:pt x="7202" y="99947"/>
                    </a:lnTo>
                    <a:cubicBezTo>
                      <a:pt x="2965" y="99947"/>
                      <a:pt x="0" y="96559"/>
                      <a:pt x="0" y="92747"/>
                    </a:cubicBezTo>
                    <a:lnTo>
                      <a:pt x="0" y="7199"/>
                    </a:lnTo>
                    <a:cubicBezTo>
                      <a:pt x="0" y="3388"/>
                      <a:pt x="3389" y="0"/>
                      <a:pt x="7202" y="0"/>
                    </a:cubicBezTo>
                    <a:lnTo>
                      <a:pt x="67363" y="0"/>
                    </a:lnTo>
                    <a:cubicBezTo>
                      <a:pt x="71600" y="0"/>
                      <a:pt x="74565" y="3388"/>
                      <a:pt x="74565" y="7199"/>
                    </a:cubicBezTo>
                    <a:lnTo>
                      <a:pt x="74565" y="92747"/>
                    </a:lnTo>
                    <a:cubicBezTo>
                      <a:pt x="74989" y="96559"/>
                      <a:pt x="71600" y="99947"/>
                      <a:pt x="67363" y="99947"/>
                    </a:cubicBezTo>
                    <a:close/>
                    <a:moveTo>
                      <a:pt x="14404" y="85124"/>
                    </a:moveTo>
                    <a:lnTo>
                      <a:pt x="60160" y="85124"/>
                    </a:lnTo>
                    <a:lnTo>
                      <a:pt x="60160" y="14399"/>
                    </a:lnTo>
                    <a:lnTo>
                      <a:pt x="14404" y="14399"/>
                    </a:lnTo>
                    <a:lnTo>
                      <a:pt x="14404" y="85124"/>
                    </a:lnTo>
                    <a:close/>
                  </a:path>
                </a:pathLst>
              </a:custGeom>
              <a:grpFill/>
              <a:ln w="4233" cap="flat">
                <a:noFill/>
                <a:prstDash val="solid"/>
                <a:miter/>
              </a:ln>
            </p:spPr>
            <p:txBody>
              <a:bodyPr rtlCol="0" anchor="ctr"/>
              <a:lstStyle/>
              <a:p>
                <a:pPr marL="0" marR="0" lvl="0" indent="0" algn="l" defTabSz="91373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p:txBody>
          </p:sp>
        </p:grpSp>
      </p:grpSp>
    </p:spTree>
    <p:extLst>
      <p:ext uri="{BB962C8B-B14F-4D97-AF65-F5344CB8AC3E}">
        <p14:creationId xmlns:p14="http://schemas.microsoft.com/office/powerpoint/2010/main" val="350640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7E6E2-926B-712D-02A8-5A43E359A6AF}"/>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0452E125-DA87-1AF8-0729-978B50170C90}"/>
              </a:ext>
            </a:extLst>
          </p:cNvPr>
          <p:cNvSpPr txBox="1">
            <a:spLocks/>
          </p:cNvSpPr>
          <p:nvPr/>
        </p:nvSpPr>
        <p:spPr>
          <a:xfrm>
            <a:off x="255220" y="9175"/>
            <a:ext cx="12337507" cy="1969770"/>
          </a:xfrm>
          <a:prstGeom prst="rect">
            <a:avLst/>
          </a:prstGeom>
        </p:spPr>
        <p:txBody>
          <a:bodyPr wrap="square" lIns="0" tIns="0" rIns="0" bIns="0">
            <a:spAutoFit/>
          </a:bodyPr>
          <a:lstStyle>
            <a:lvl1pPr>
              <a:defRPr sz="3150" b="1" i="0">
                <a:solidFill>
                  <a:srgbClr val="09465E"/>
                </a:solidFill>
                <a:latin typeface="Calibri"/>
                <a:ea typeface="+mj-ea"/>
                <a:cs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09465E"/>
                </a:solidFill>
                <a:effectLst/>
                <a:uLnTx/>
                <a:uFillTx/>
                <a:latin typeface="Calibri" panose="020F0502020204030204" pitchFamily="34" charset="0"/>
                <a:ea typeface="Times New Roman" panose="02020603050405020304" pitchFamily="18" charset="0"/>
                <a:cs typeface="Times New Roman" panose="02020603050405020304" pitchFamily="18" charset="0"/>
              </a:rPr>
              <a:t>Svantaggi di una regolamentazione rigorosa degli standard alimentari</a:t>
            </a:r>
            <a:endParaRPr kumimoji="0" lang="es-ES" sz="3200" b="0" i="0" u="none" strike="noStrike" kern="0" cap="none" spc="0" normalizeH="0" baseline="0" noProof="0">
              <a:ln>
                <a:noFill/>
              </a:ln>
              <a:solidFill>
                <a:sysClr val="windowText" lastClr="000000"/>
              </a:solidFill>
              <a:effectLst/>
              <a:uLnTx/>
              <a:uFillTx/>
              <a:latin typeface="Calibri" panose="020F0502020204030204"/>
              <a:ea typeface="+mj-ea"/>
              <a:cs typeface="Calibri"/>
            </a:endParaRPr>
          </a:p>
          <a:p>
            <a:pPr marL="0" marR="0" lvl="0" indent="0" defTabSz="914400" eaLnBrk="1" fontAlgn="auto" latinLnBrk="0" hangingPunct="1">
              <a:lnSpc>
                <a:spcPct val="100000"/>
              </a:lnSpc>
              <a:spcBef>
                <a:spcPts val="0"/>
              </a:spcBef>
              <a:spcAft>
                <a:spcPts val="0"/>
              </a:spcAft>
              <a:buClrTx/>
              <a:buSzTx/>
              <a:buFontTx/>
              <a:buNone/>
              <a:tabLst/>
              <a:defRPr/>
            </a:pPr>
            <a:br>
              <a:rPr kumimoji="0" lang="en-IE" sz="3200" b="1" i="0" u="none" strike="noStrike" kern="0" cap="none" spc="0" normalizeH="0" baseline="0" noProof="0">
                <a:ln>
                  <a:noFill/>
                </a:ln>
                <a:solidFill>
                  <a:srgbClr val="09465E"/>
                </a:solidFill>
                <a:effectLst/>
                <a:uLnTx/>
                <a:uFillTx/>
                <a:latin typeface="Calibri"/>
                <a:ea typeface="+mj-ea"/>
                <a:cs typeface="Calibri"/>
              </a:rPr>
            </a:br>
            <a:br>
              <a:rPr kumimoji="0" lang="es-ES" sz="3200" b="1" i="0" u="none" strike="noStrike" kern="100" cap="none" spc="0" normalizeH="0" baseline="0" noProof="0">
                <a:ln>
                  <a:noFill/>
                </a:ln>
                <a:solidFill>
                  <a:srgbClr val="002060"/>
                </a:solidFill>
                <a:effectLst/>
                <a:uLnTx/>
                <a:uFillTx/>
                <a:latin typeface="Aptos" panose="020B0004020202020204" pitchFamily="34" charset="0"/>
                <a:ea typeface="Aptos" panose="020B0004020202020204" pitchFamily="34" charset="0"/>
                <a:cs typeface="Times New Roman" panose="02020603050405020304" pitchFamily="18" charset="0"/>
              </a:rPr>
            </a:br>
            <a:endParaRPr kumimoji="0" lang="en-IE" sz="3200" b="1" i="0" u="none" strike="noStrike" kern="0" cap="none" spc="0" normalizeH="0" baseline="0" noProof="0">
              <a:ln>
                <a:noFill/>
              </a:ln>
              <a:solidFill>
                <a:srgbClr val="09465E"/>
              </a:solidFill>
              <a:effectLst/>
              <a:uLnTx/>
              <a:uFillTx/>
              <a:latin typeface="Calibri"/>
              <a:ea typeface="+mj-ea"/>
              <a:cs typeface="Calibri"/>
            </a:endParaRPr>
          </a:p>
        </p:txBody>
      </p:sp>
      <p:sp>
        <p:nvSpPr>
          <p:cNvPr id="7" name="TextBox 6">
            <a:extLst>
              <a:ext uri="{FF2B5EF4-FFF2-40B4-BE49-F238E27FC236}">
                <a16:creationId xmlns:a16="http://schemas.microsoft.com/office/drawing/2014/main" id="{88DC6213-CCF9-76DD-6759-E50843527F5C}"/>
              </a:ext>
            </a:extLst>
          </p:cNvPr>
          <p:cNvSpPr txBox="1"/>
          <p:nvPr/>
        </p:nvSpPr>
        <p:spPr>
          <a:xfrm>
            <a:off x="1206449" y="587127"/>
            <a:ext cx="10540995" cy="5904180"/>
          </a:xfrm>
          <a:prstGeom prst="rect">
            <a:avLst/>
          </a:prstGeom>
          <a:noFill/>
        </p:spPr>
        <p:txBody>
          <a:bodyPr wrap="square">
            <a:spAutoFit/>
          </a:bodyPr>
          <a:lstStyle/>
          <a:p>
            <a:pPr>
              <a:buSzPts val="1000"/>
              <a:buNone/>
              <a:tabLst>
                <a:tab pos="457200" algn="l"/>
              </a:tabLst>
            </a:pPr>
            <a:r>
              <a:rPr lang="es-ES" sz="2400" b="1" dirty="0">
                <a:solidFill>
                  <a:srgbClr val="2094D2"/>
                </a:solidFill>
                <a:latin typeface="Calibri" panose="020F0502020204030204" pitchFamily="34" charset="0"/>
                <a:cs typeface="Times New Roman" panose="02020603050405020304" pitchFamily="18" charset="0"/>
              </a:rPr>
              <a:t>Complessità e burocrazia </a:t>
            </a:r>
          </a:p>
          <a:p>
            <a:pPr>
              <a:buNone/>
            </a:pPr>
            <a:r>
              <a:rPr lang="es-ES" sz="2100" b="1" dirty="0">
                <a:solidFill>
                  <a:srgbClr val="09465E"/>
                </a:solidFill>
                <a:latin typeface="Calibri" panose="020F0502020204030204" pitchFamily="34" charset="0"/>
                <a:cs typeface="Times New Roman" panose="02020603050405020304" pitchFamily="18" charset="0"/>
              </a:rPr>
              <a:t>Oneri amministrativi</a:t>
            </a:r>
            <a:r>
              <a:rPr lang="en-US" sz="2100" b="1" dirty="0">
                <a:solidFill>
                  <a:srgbClr val="09465E"/>
                </a:solidFill>
                <a:latin typeface="Calibri" panose="020F0502020204030204" pitchFamily="34" charset="0"/>
                <a:cs typeface="Times New Roman" panose="02020603050405020304" pitchFamily="18" charset="0"/>
              </a:rPr>
              <a:t>: </a:t>
            </a:r>
            <a:r>
              <a:rPr lang="en-US" sz="2100" dirty="0">
                <a:solidFill>
                  <a:srgbClr val="09465E"/>
                </a:solidFill>
                <a:latin typeface="Calibri" panose="020F0502020204030204" pitchFamily="34" charset="0"/>
                <a:cs typeface="Times New Roman" panose="02020603050405020304" pitchFamily="18" charset="0"/>
              </a:rPr>
              <a:t>I </a:t>
            </a:r>
            <a:r>
              <a:rPr lang="en-US" sz="2100" dirty="0" err="1">
                <a:solidFill>
                  <a:srgbClr val="09465E"/>
                </a:solidFill>
                <a:latin typeface="Calibri" panose="020F0502020204030204" pitchFamily="34" charset="0"/>
                <a:cs typeface="Times New Roman" panose="02020603050405020304" pitchFamily="18" charset="0"/>
              </a:rPr>
              <a:t>produttori</a:t>
            </a:r>
            <a:r>
              <a:rPr lang="en-US" sz="2100" dirty="0">
                <a:solidFill>
                  <a:srgbClr val="09465E"/>
                </a:solidFill>
                <a:latin typeface="Calibri" panose="020F0502020204030204" pitchFamily="34" charset="0"/>
                <a:cs typeface="Times New Roman" panose="02020603050405020304" pitchFamily="18" charset="0"/>
              </a:rPr>
              <a:t> </a:t>
            </a:r>
            <a:r>
              <a:rPr lang="en-US" sz="2100" dirty="0" err="1">
                <a:solidFill>
                  <a:srgbClr val="09465E"/>
                </a:solidFill>
                <a:latin typeface="Calibri" panose="020F0502020204030204" pitchFamily="34" charset="0"/>
                <a:cs typeface="Times New Roman" panose="02020603050405020304" pitchFamily="18" charset="0"/>
              </a:rPr>
              <a:t>devono</a:t>
            </a:r>
            <a:r>
              <a:rPr lang="en-US" sz="2100" dirty="0">
                <a:solidFill>
                  <a:srgbClr val="09465E"/>
                </a:solidFill>
                <a:latin typeface="Calibri" panose="020F0502020204030204" pitchFamily="34" charset="0"/>
                <a:cs typeface="Times New Roman" panose="02020603050405020304" pitchFamily="18" charset="0"/>
              </a:rPr>
              <a:t> </a:t>
            </a:r>
            <a:r>
              <a:rPr lang="en-US" sz="2100" dirty="0" err="1">
                <a:solidFill>
                  <a:srgbClr val="09465E"/>
                </a:solidFill>
                <a:latin typeface="Calibri" panose="020F0502020204030204" pitchFamily="34" charset="0"/>
                <a:cs typeface="Times New Roman" panose="02020603050405020304" pitchFamily="18" charset="0"/>
              </a:rPr>
              <a:t>affrontare</a:t>
            </a:r>
            <a:r>
              <a:rPr lang="en-US" sz="2100" dirty="0">
                <a:solidFill>
                  <a:srgbClr val="09465E"/>
                </a:solidFill>
                <a:latin typeface="Calibri" panose="020F0502020204030204" pitchFamily="34" charset="0"/>
                <a:cs typeface="Times New Roman" panose="02020603050405020304" pitchFamily="18" charset="0"/>
              </a:rPr>
              <a:t> </a:t>
            </a:r>
            <a:r>
              <a:rPr lang="en-US" sz="2100" dirty="0" err="1">
                <a:solidFill>
                  <a:srgbClr val="09465E"/>
                </a:solidFill>
                <a:latin typeface="Calibri" panose="020F0502020204030204" pitchFamily="34" charset="0"/>
                <a:cs typeface="Times New Roman" panose="02020603050405020304" pitchFamily="18" charset="0"/>
              </a:rPr>
              <a:t>un'ampia</a:t>
            </a:r>
            <a:r>
              <a:rPr lang="en-US" sz="2100" dirty="0">
                <a:solidFill>
                  <a:srgbClr val="09465E"/>
                </a:solidFill>
                <a:latin typeface="Calibri" panose="020F0502020204030204" pitchFamily="34" charset="0"/>
                <a:cs typeface="Times New Roman" panose="02020603050405020304" pitchFamily="18" charset="0"/>
              </a:rPr>
              <a:t> mole di </a:t>
            </a:r>
            <a:r>
              <a:rPr lang="en-US" sz="2100" dirty="0" err="1">
                <a:solidFill>
                  <a:srgbClr val="09465E"/>
                </a:solidFill>
                <a:latin typeface="Calibri" panose="020F0502020204030204" pitchFamily="34" charset="0"/>
                <a:cs typeface="Times New Roman" panose="02020603050405020304" pitchFamily="18" charset="0"/>
              </a:rPr>
              <a:t>documenti</a:t>
            </a:r>
            <a:r>
              <a:rPr lang="en-US" sz="2100" dirty="0">
                <a:solidFill>
                  <a:srgbClr val="09465E"/>
                </a:solidFill>
                <a:latin typeface="Calibri" panose="020F0502020204030204" pitchFamily="34" charset="0"/>
                <a:cs typeface="Times New Roman" panose="02020603050405020304" pitchFamily="18" charset="0"/>
              </a:rPr>
              <a:t>, audit e </a:t>
            </a:r>
            <a:r>
              <a:rPr lang="en-US" sz="2100" dirty="0" err="1">
                <a:solidFill>
                  <a:srgbClr val="09465E"/>
                </a:solidFill>
                <a:latin typeface="Calibri" panose="020F0502020204030204" pitchFamily="34" charset="0"/>
                <a:cs typeface="Times New Roman" panose="02020603050405020304" pitchFamily="18" charset="0"/>
              </a:rPr>
              <a:t>obblighi</a:t>
            </a:r>
            <a:r>
              <a:rPr lang="en-US" sz="2100" dirty="0">
                <a:solidFill>
                  <a:srgbClr val="09465E"/>
                </a:solidFill>
                <a:latin typeface="Calibri" panose="020F0502020204030204" pitchFamily="34" charset="0"/>
                <a:cs typeface="Times New Roman" panose="02020603050405020304" pitchFamily="18" charset="0"/>
              </a:rPr>
              <a:t> di </a:t>
            </a:r>
            <a:r>
              <a:rPr lang="en-US" sz="2100" dirty="0" err="1">
                <a:solidFill>
                  <a:srgbClr val="09465E"/>
                </a:solidFill>
                <a:latin typeface="Calibri" panose="020F0502020204030204" pitchFamily="34" charset="0"/>
                <a:cs typeface="Times New Roman" panose="02020603050405020304" pitchFamily="18" charset="0"/>
              </a:rPr>
              <a:t>rendicontazione</a:t>
            </a:r>
            <a:r>
              <a:rPr lang="en-US" sz="2100" dirty="0">
                <a:solidFill>
                  <a:srgbClr val="09465E"/>
                </a:solidFill>
                <a:latin typeface="Calibri" panose="020F0502020204030204" pitchFamily="34" charset="0"/>
                <a:cs typeface="Times New Roman" panose="02020603050405020304" pitchFamily="18" charset="0"/>
              </a:rPr>
              <a:t> per </a:t>
            </a:r>
            <a:r>
              <a:rPr lang="en-US" sz="2100" dirty="0" err="1">
                <a:solidFill>
                  <a:srgbClr val="09465E"/>
                </a:solidFill>
                <a:latin typeface="Calibri" panose="020F0502020204030204" pitchFamily="34" charset="0"/>
                <a:cs typeface="Times New Roman" panose="02020603050405020304" pitchFamily="18" charset="0"/>
              </a:rPr>
              <a:t>dimostrare</a:t>
            </a:r>
            <a:r>
              <a:rPr lang="en-US" sz="2100" dirty="0">
                <a:solidFill>
                  <a:srgbClr val="09465E"/>
                </a:solidFill>
                <a:latin typeface="Calibri" panose="020F0502020204030204" pitchFamily="34" charset="0"/>
                <a:cs typeface="Times New Roman" panose="02020603050405020304" pitchFamily="18" charset="0"/>
              </a:rPr>
              <a:t> la </a:t>
            </a:r>
            <a:r>
              <a:rPr lang="en-US" sz="2100" dirty="0" err="1">
                <a:solidFill>
                  <a:srgbClr val="09465E"/>
                </a:solidFill>
                <a:latin typeface="Calibri" panose="020F0502020204030204" pitchFamily="34" charset="0"/>
                <a:cs typeface="Times New Roman" panose="02020603050405020304" pitchFamily="18" charset="0"/>
              </a:rPr>
              <a:t>conformità</a:t>
            </a:r>
            <a:r>
              <a:rPr lang="en-US" sz="2100" dirty="0">
                <a:solidFill>
                  <a:srgbClr val="09465E"/>
                </a:solidFill>
                <a:latin typeface="Calibri" panose="020F0502020204030204" pitchFamily="34" charset="0"/>
                <a:cs typeface="Times New Roman" panose="02020603050405020304" pitchFamily="18" charset="0"/>
              </a:rPr>
              <a:t> </a:t>
            </a:r>
            <a:r>
              <a:rPr lang="en-US" sz="2100" dirty="0" err="1">
                <a:solidFill>
                  <a:srgbClr val="09465E"/>
                </a:solidFill>
                <a:latin typeface="Calibri" panose="020F0502020204030204" pitchFamily="34" charset="0"/>
                <a:cs typeface="Times New Roman" panose="02020603050405020304" pitchFamily="18" charset="0"/>
              </a:rPr>
              <a:t>agli</a:t>
            </a:r>
            <a:r>
              <a:rPr lang="en-US" sz="2100" dirty="0">
                <a:solidFill>
                  <a:srgbClr val="09465E"/>
                </a:solidFill>
                <a:latin typeface="Calibri" panose="020F0502020204030204" pitchFamily="34" charset="0"/>
                <a:cs typeface="Times New Roman" panose="02020603050405020304" pitchFamily="18" charset="0"/>
              </a:rPr>
              <a:t> standard </a:t>
            </a:r>
            <a:r>
              <a:rPr lang="en-US" sz="2100" dirty="0" err="1">
                <a:solidFill>
                  <a:srgbClr val="09465E"/>
                </a:solidFill>
                <a:latin typeface="Calibri" panose="020F0502020204030204" pitchFamily="34" charset="0"/>
                <a:cs typeface="Times New Roman" panose="02020603050405020304" pitchFamily="18" charset="0"/>
              </a:rPr>
              <a:t>dell'UE</a:t>
            </a:r>
            <a:r>
              <a:rPr lang="en-US" sz="2100" dirty="0">
                <a:solidFill>
                  <a:srgbClr val="09465E"/>
                </a:solidFill>
                <a:latin typeface="Calibri" panose="020F0502020204030204" pitchFamily="34" charset="0"/>
                <a:cs typeface="Times New Roman" panose="02020603050405020304" pitchFamily="18" charset="0"/>
              </a:rPr>
              <a:t>. </a:t>
            </a:r>
            <a:r>
              <a:rPr lang="en-US" sz="2100" dirty="0" err="1">
                <a:solidFill>
                  <a:srgbClr val="09465E"/>
                </a:solidFill>
                <a:latin typeface="Calibri" panose="020F0502020204030204" pitchFamily="34" charset="0"/>
                <a:cs typeface="Times New Roman" panose="02020603050405020304" pitchFamily="18" charset="0"/>
              </a:rPr>
              <a:t>Ciò</a:t>
            </a:r>
            <a:r>
              <a:rPr lang="en-US" sz="2100" dirty="0">
                <a:solidFill>
                  <a:srgbClr val="09465E"/>
                </a:solidFill>
                <a:latin typeface="Calibri" panose="020F0502020204030204" pitchFamily="34" charset="0"/>
                <a:cs typeface="Times New Roman" panose="02020603050405020304" pitchFamily="18" charset="0"/>
              </a:rPr>
              <a:t> è </a:t>
            </a:r>
            <a:r>
              <a:rPr lang="en-US" sz="2100" dirty="0" err="1">
                <a:solidFill>
                  <a:srgbClr val="09465E"/>
                </a:solidFill>
                <a:latin typeface="Calibri" panose="020F0502020204030204" pitchFamily="34" charset="0"/>
                <a:cs typeface="Times New Roman" panose="02020603050405020304" pitchFamily="18" charset="0"/>
              </a:rPr>
              <a:t>particolarmente</a:t>
            </a:r>
            <a:r>
              <a:rPr lang="en-US" sz="2100" dirty="0">
                <a:solidFill>
                  <a:srgbClr val="09465E"/>
                </a:solidFill>
                <a:latin typeface="Calibri" panose="020F0502020204030204" pitchFamily="34" charset="0"/>
                <a:cs typeface="Times New Roman" panose="02020603050405020304" pitchFamily="18" charset="0"/>
              </a:rPr>
              <a:t> difficile per le </a:t>
            </a:r>
            <a:r>
              <a:rPr lang="en-US" sz="2100" dirty="0" err="1">
                <a:solidFill>
                  <a:srgbClr val="09465E"/>
                </a:solidFill>
                <a:latin typeface="Calibri" panose="020F0502020204030204" pitchFamily="34" charset="0"/>
                <a:cs typeface="Times New Roman" panose="02020603050405020304" pitchFamily="18" charset="0"/>
              </a:rPr>
              <a:t>aziende</a:t>
            </a:r>
            <a:r>
              <a:rPr lang="en-US" sz="2100" dirty="0">
                <a:solidFill>
                  <a:srgbClr val="09465E"/>
                </a:solidFill>
                <a:latin typeface="Calibri" panose="020F0502020204030204" pitchFamily="34" charset="0"/>
                <a:cs typeface="Times New Roman" panose="02020603050405020304" pitchFamily="18" charset="0"/>
              </a:rPr>
              <a:t> </a:t>
            </a:r>
            <a:r>
              <a:rPr lang="en-US" sz="2100" dirty="0" err="1">
                <a:solidFill>
                  <a:srgbClr val="09465E"/>
                </a:solidFill>
                <a:latin typeface="Calibri" panose="020F0502020204030204" pitchFamily="34" charset="0"/>
                <a:cs typeface="Times New Roman" panose="02020603050405020304" pitchFamily="18" charset="0"/>
              </a:rPr>
              <a:t>che</a:t>
            </a:r>
            <a:r>
              <a:rPr lang="en-US" sz="2100" dirty="0">
                <a:solidFill>
                  <a:srgbClr val="09465E"/>
                </a:solidFill>
                <a:latin typeface="Calibri" panose="020F0502020204030204" pitchFamily="34" charset="0"/>
                <a:cs typeface="Times New Roman" panose="02020603050405020304" pitchFamily="18" charset="0"/>
              </a:rPr>
              <a:t> </a:t>
            </a:r>
            <a:r>
              <a:rPr lang="en-US" sz="2100" dirty="0" err="1">
                <a:solidFill>
                  <a:srgbClr val="09465E"/>
                </a:solidFill>
                <a:latin typeface="Calibri" panose="020F0502020204030204" pitchFamily="34" charset="0"/>
                <a:cs typeface="Times New Roman" panose="02020603050405020304" pitchFamily="18" charset="0"/>
              </a:rPr>
              <a:t>operano</a:t>
            </a:r>
            <a:r>
              <a:rPr lang="en-US" sz="2100" dirty="0">
                <a:solidFill>
                  <a:srgbClr val="09465E"/>
                </a:solidFill>
                <a:latin typeface="Calibri" panose="020F0502020204030204" pitchFamily="34" charset="0"/>
                <a:cs typeface="Times New Roman" panose="02020603050405020304" pitchFamily="18" charset="0"/>
              </a:rPr>
              <a:t> in </a:t>
            </a:r>
            <a:r>
              <a:rPr lang="en-US" sz="2100" dirty="0" err="1">
                <a:solidFill>
                  <a:srgbClr val="09465E"/>
                </a:solidFill>
                <a:latin typeface="Calibri" panose="020F0502020204030204" pitchFamily="34" charset="0"/>
                <a:cs typeface="Times New Roman" panose="02020603050405020304" pitchFamily="18" charset="0"/>
              </a:rPr>
              <a:t>più</a:t>
            </a:r>
            <a:r>
              <a:rPr lang="en-US" sz="2100" dirty="0">
                <a:solidFill>
                  <a:srgbClr val="09465E"/>
                </a:solidFill>
                <a:latin typeface="Calibri" panose="020F0502020204030204" pitchFamily="34" charset="0"/>
                <a:cs typeface="Times New Roman" panose="02020603050405020304" pitchFamily="18" charset="0"/>
              </a:rPr>
              <a:t> Stati </a:t>
            </a:r>
            <a:r>
              <a:rPr lang="en-US" sz="2100" dirty="0" err="1">
                <a:solidFill>
                  <a:srgbClr val="09465E"/>
                </a:solidFill>
                <a:latin typeface="Calibri" panose="020F0502020204030204" pitchFamily="34" charset="0"/>
                <a:cs typeface="Times New Roman" panose="02020603050405020304" pitchFamily="18" charset="0"/>
              </a:rPr>
              <a:t>membri</a:t>
            </a:r>
            <a:r>
              <a:rPr lang="en-US" sz="2100" dirty="0">
                <a:solidFill>
                  <a:srgbClr val="09465E"/>
                </a:solidFill>
                <a:latin typeface="Calibri" panose="020F0502020204030204" pitchFamily="34" charset="0"/>
                <a:cs typeface="Times New Roman" panose="02020603050405020304" pitchFamily="18" charset="0"/>
              </a:rPr>
              <a:t> </a:t>
            </a:r>
            <a:r>
              <a:rPr lang="en-US" sz="2100" dirty="0" err="1">
                <a:solidFill>
                  <a:srgbClr val="09465E"/>
                </a:solidFill>
                <a:latin typeface="Calibri" panose="020F0502020204030204" pitchFamily="34" charset="0"/>
                <a:cs typeface="Times New Roman" panose="02020603050405020304" pitchFamily="18" charset="0"/>
              </a:rPr>
              <a:t>dell'UE</a:t>
            </a:r>
            <a:r>
              <a:rPr lang="en-US" sz="2100" dirty="0">
                <a:solidFill>
                  <a:srgbClr val="09465E"/>
                </a:solidFill>
                <a:latin typeface="Calibri" panose="020F0502020204030204" pitchFamily="34" charset="0"/>
                <a:cs typeface="Times New Roman" panose="02020603050405020304" pitchFamily="18" charset="0"/>
              </a:rPr>
              <a:t>, a causa </a:t>
            </a:r>
            <a:r>
              <a:rPr lang="en-US" sz="2100" dirty="0" err="1">
                <a:solidFill>
                  <a:srgbClr val="09465E"/>
                </a:solidFill>
                <a:latin typeface="Calibri" panose="020F0502020204030204" pitchFamily="34" charset="0"/>
                <a:cs typeface="Times New Roman" panose="02020603050405020304" pitchFamily="18" charset="0"/>
              </a:rPr>
              <a:t>delle</a:t>
            </a:r>
            <a:r>
              <a:rPr lang="en-US" sz="2100" dirty="0">
                <a:solidFill>
                  <a:srgbClr val="09465E"/>
                </a:solidFill>
                <a:latin typeface="Calibri" panose="020F0502020204030204" pitchFamily="34" charset="0"/>
                <a:cs typeface="Times New Roman" panose="02020603050405020304" pitchFamily="18" charset="0"/>
              </a:rPr>
              <a:t> </a:t>
            </a:r>
            <a:r>
              <a:rPr lang="en-US" sz="2100" dirty="0" err="1">
                <a:solidFill>
                  <a:srgbClr val="09465E"/>
                </a:solidFill>
                <a:latin typeface="Calibri" panose="020F0502020204030204" pitchFamily="34" charset="0"/>
                <a:cs typeface="Times New Roman" panose="02020603050405020304" pitchFamily="18" charset="0"/>
              </a:rPr>
              <a:t>variazioni</a:t>
            </a:r>
            <a:r>
              <a:rPr lang="en-US" sz="2100" dirty="0">
                <a:solidFill>
                  <a:srgbClr val="09465E"/>
                </a:solidFill>
                <a:latin typeface="Calibri" panose="020F0502020204030204" pitchFamily="34" charset="0"/>
                <a:cs typeface="Times New Roman" panose="02020603050405020304" pitchFamily="18" charset="0"/>
              </a:rPr>
              <a:t> </a:t>
            </a:r>
            <a:r>
              <a:rPr lang="en-US" sz="2100" dirty="0" err="1">
                <a:solidFill>
                  <a:srgbClr val="09465E"/>
                </a:solidFill>
                <a:latin typeface="Calibri" panose="020F0502020204030204" pitchFamily="34" charset="0"/>
                <a:cs typeface="Times New Roman" panose="02020603050405020304" pitchFamily="18" charset="0"/>
              </a:rPr>
              <a:t>nella</a:t>
            </a:r>
            <a:r>
              <a:rPr lang="en-US" sz="2100" dirty="0">
                <a:solidFill>
                  <a:srgbClr val="09465E"/>
                </a:solidFill>
                <a:latin typeface="Calibri" panose="020F0502020204030204" pitchFamily="34" charset="0"/>
                <a:cs typeface="Times New Roman" panose="02020603050405020304" pitchFamily="18" charset="0"/>
              </a:rPr>
              <a:t> loro </a:t>
            </a:r>
            <a:r>
              <a:rPr lang="en-US" sz="2100" dirty="0" err="1">
                <a:solidFill>
                  <a:srgbClr val="09465E"/>
                </a:solidFill>
                <a:latin typeface="Calibri" panose="020F0502020204030204" pitchFamily="34" charset="0"/>
                <a:cs typeface="Times New Roman" panose="02020603050405020304" pitchFamily="18" charset="0"/>
              </a:rPr>
              <a:t>interpretazione</a:t>
            </a:r>
            <a:r>
              <a:rPr lang="en-US" sz="2100" dirty="0">
                <a:solidFill>
                  <a:srgbClr val="09465E"/>
                </a:solidFill>
                <a:latin typeface="Calibri" panose="020F0502020204030204" pitchFamily="34" charset="0"/>
                <a:cs typeface="Times New Roman" panose="02020603050405020304" pitchFamily="18" charset="0"/>
              </a:rPr>
              <a:t>.</a:t>
            </a:r>
            <a:endParaRPr lang="es-ES" sz="2100" dirty="0">
              <a:solidFill>
                <a:srgbClr val="09465E"/>
              </a:solidFill>
              <a:latin typeface="Calibri" panose="020F0502020204030204" pitchFamily="34" charset="0"/>
              <a:cs typeface="Times New Roman" panose="02020603050405020304" pitchFamily="18" charset="0"/>
            </a:endParaRPr>
          </a:p>
          <a:p>
            <a:pPr marR="0" lvl="0" defTabSz="914400" eaLnBrk="1" fontAlgn="auto" latinLnBrk="0" hangingPunct="1">
              <a:spcBef>
                <a:spcPts val="0"/>
              </a:spcBef>
              <a:spcAft>
                <a:spcPts val="800"/>
              </a:spcAft>
              <a:buClrTx/>
              <a:buSzTx/>
              <a:buFontTx/>
              <a:buNone/>
              <a:tabLst>
                <a:tab pos="457200" algn="l"/>
              </a:tabLst>
              <a:defRPr/>
            </a:pPr>
            <a:r>
              <a:rPr lang="en-US" sz="2100" b="1" dirty="0" err="1">
                <a:solidFill>
                  <a:srgbClr val="09465E"/>
                </a:solidFill>
                <a:latin typeface="Calibri" panose="020F0502020204030204" pitchFamily="34" charset="0"/>
                <a:cs typeface="Times New Roman" panose="02020603050405020304" pitchFamily="18" charset="0"/>
              </a:rPr>
              <a:t>Impatto</a:t>
            </a:r>
            <a:r>
              <a:rPr lang="en-US" sz="2100" b="1" dirty="0">
                <a:solidFill>
                  <a:srgbClr val="09465E"/>
                </a:solidFill>
                <a:latin typeface="Calibri" panose="020F0502020204030204" pitchFamily="34" charset="0"/>
                <a:cs typeface="Times New Roman" panose="02020603050405020304" pitchFamily="18" charset="0"/>
              </a:rPr>
              <a:t> sui </a:t>
            </a:r>
            <a:r>
              <a:rPr lang="en-US" sz="2100" b="1" dirty="0" err="1">
                <a:solidFill>
                  <a:srgbClr val="09465E"/>
                </a:solidFill>
                <a:latin typeface="Calibri" panose="020F0502020204030204" pitchFamily="34" charset="0"/>
                <a:cs typeface="Times New Roman" panose="02020603050405020304" pitchFamily="18" charset="0"/>
              </a:rPr>
              <a:t>piccoli</a:t>
            </a:r>
            <a:r>
              <a:rPr lang="en-US" sz="2100" b="1" dirty="0">
                <a:solidFill>
                  <a:srgbClr val="09465E"/>
                </a:solidFill>
                <a:latin typeface="Calibri" panose="020F0502020204030204" pitchFamily="34" charset="0"/>
                <a:cs typeface="Times New Roman" panose="02020603050405020304" pitchFamily="18" charset="0"/>
              </a:rPr>
              <a:t> </a:t>
            </a:r>
            <a:r>
              <a:rPr lang="en-US" sz="2100" b="1" dirty="0" err="1">
                <a:solidFill>
                  <a:srgbClr val="09465E"/>
                </a:solidFill>
                <a:latin typeface="Calibri" panose="020F0502020204030204" pitchFamily="34" charset="0"/>
                <a:cs typeface="Times New Roman" panose="02020603050405020304" pitchFamily="18" charset="0"/>
              </a:rPr>
              <a:t>produttori</a:t>
            </a:r>
            <a:r>
              <a:rPr lang="en-US" sz="2100" b="1" dirty="0">
                <a:solidFill>
                  <a:srgbClr val="09465E"/>
                </a:solidFill>
                <a:latin typeface="Calibri" panose="020F0502020204030204" pitchFamily="34" charset="0"/>
                <a:cs typeface="Times New Roman" panose="02020603050405020304" pitchFamily="18" charset="0"/>
              </a:rPr>
              <a:t>: </a:t>
            </a:r>
            <a:r>
              <a:rPr lang="en-US" sz="2100" dirty="0">
                <a:solidFill>
                  <a:srgbClr val="09465E"/>
                </a:solidFill>
                <a:latin typeface="Calibri" panose="020F0502020204030204" pitchFamily="34" charset="0"/>
                <a:cs typeface="Times New Roman" panose="02020603050405020304" pitchFamily="18" charset="0"/>
              </a:rPr>
              <a:t>Le </a:t>
            </a:r>
            <a:r>
              <a:rPr lang="en-US" sz="2100" dirty="0" err="1">
                <a:solidFill>
                  <a:srgbClr val="09465E"/>
                </a:solidFill>
                <a:latin typeface="Calibri" panose="020F0502020204030204" pitchFamily="34" charset="0"/>
                <a:cs typeface="Times New Roman" panose="02020603050405020304" pitchFamily="18" charset="0"/>
              </a:rPr>
              <a:t>piccole</a:t>
            </a:r>
            <a:r>
              <a:rPr lang="en-US" sz="2100" dirty="0">
                <a:solidFill>
                  <a:srgbClr val="09465E"/>
                </a:solidFill>
                <a:latin typeface="Calibri" panose="020F0502020204030204" pitchFamily="34" charset="0"/>
                <a:cs typeface="Times New Roman" panose="02020603050405020304" pitchFamily="18" charset="0"/>
              </a:rPr>
              <a:t> e </a:t>
            </a:r>
            <a:r>
              <a:rPr lang="en-US" sz="2100" dirty="0" err="1">
                <a:solidFill>
                  <a:srgbClr val="09465E"/>
                </a:solidFill>
                <a:latin typeface="Calibri" panose="020F0502020204030204" pitchFamily="34" charset="0"/>
                <a:cs typeface="Times New Roman" panose="02020603050405020304" pitchFamily="18" charset="0"/>
              </a:rPr>
              <a:t>medie</a:t>
            </a:r>
            <a:r>
              <a:rPr lang="en-US" sz="2100" dirty="0">
                <a:solidFill>
                  <a:srgbClr val="09465E"/>
                </a:solidFill>
                <a:latin typeface="Calibri" panose="020F0502020204030204" pitchFamily="34" charset="0"/>
                <a:cs typeface="Times New Roman" panose="02020603050405020304" pitchFamily="18" charset="0"/>
              </a:rPr>
              <a:t> </a:t>
            </a:r>
            <a:r>
              <a:rPr lang="en-US" sz="2100" dirty="0" err="1">
                <a:solidFill>
                  <a:srgbClr val="09465E"/>
                </a:solidFill>
                <a:latin typeface="Calibri" panose="020F0502020204030204" pitchFamily="34" charset="0"/>
                <a:cs typeface="Times New Roman" panose="02020603050405020304" pitchFamily="18" charset="0"/>
              </a:rPr>
              <a:t>imprese</a:t>
            </a:r>
            <a:r>
              <a:rPr lang="en-US" sz="2100" dirty="0">
                <a:solidFill>
                  <a:srgbClr val="09465E"/>
                </a:solidFill>
                <a:latin typeface="Calibri" panose="020F0502020204030204" pitchFamily="34" charset="0"/>
                <a:cs typeface="Times New Roman" panose="02020603050405020304" pitchFamily="18" charset="0"/>
              </a:rPr>
              <a:t> (PMI) </a:t>
            </a:r>
            <a:r>
              <a:rPr lang="en-US" sz="2100" dirty="0" err="1">
                <a:solidFill>
                  <a:srgbClr val="09465E"/>
                </a:solidFill>
                <a:latin typeface="Calibri" panose="020F0502020204030204" pitchFamily="34" charset="0"/>
                <a:cs typeface="Times New Roman" panose="02020603050405020304" pitchFamily="18" charset="0"/>
              </a:rPr>
              <a:t>possono</a:t>
            </a:r>
            <a:r>
              <a:rPr lang="en-US" sz="2100" dirty="0">
                <a:solidFill>
                  <a:srgbClr val="09465E"/>
                </a:solidFill>
                <a:latin typeface="Calibri" panose="020F0502020204030204" pitchFamily="34" charset="0"/>
                <a:cs typeface="Times New Roman" panose="02020603050405020304" pitchFamily="18" charset="0"/>
              </a:rPr>
              <a:t> </a:t>
            </a:r>
            <a:r>
              <a:rPr lang="en-US" sz="2100" dirty="0" err="1">
                <a:solidFill>
                  <a:srgbClr val="09465E"/>
                </a:solidFill>
                <a:latin typeface="Calibri" panose="020F0502020204030204" pitchFamily="34" charset="0"/>
                <a:cs typeface="Times New Roman" panose="02020603050405020304" pitchFamily="18" charset="0"/>
              </a:rPr>
              <a:t>avere</a:t>
            </a:r>
            <a:r>
              <a:rPr lang="en-US" sz="2100" dirty="0">
                <a:solidFill>
                  <a:srgbClr val="09465E"/>
                </a:solidFill>
                <a:latin typeface="Calibri" panose="020F0502020204030204" pitchFamily="34" charset="0"/>
                <a:cs typeface="Times New Roman" panose="02020603050405020304" pitchFamily="18" charset="0"/>
              </a:rPr>
              <a:t> </a:t>
            </a:r>
            <a:r>
              <a:rPr lang="en-US" sz="2100" dirty="0" err="1">
                <a:solidFill>
                  <a:srgbClr val="09465E"/>
                </a:solidFill>
                <a:latin typeface="Calibri" panose="020F0502020204030204" pitchFamily="34" charset="0"/>
                <a:cs typeface="Times New Roman" panose="02020603050405020304" pitchFamily="18" charset="0"/>
              </a:rPr>
              <a:t>difficoltà</a:t>
            </a:r>
            <a:r>
              <a:rPr lang="en-US" sz="2100" dirty="0">
                <a:solidFill>
                  <a:srgbClr val="09465E"/>
                </a:solidFill>
                <a:latin typeface="Calibri" panose="020F0502020204030204" pitchFamily="34" charset="0"/>
                <a:cs typeface="Times New Roman" panose="02020603050405020304" pitchFamily="18" charset="0"/>
              </a:rPr>
              <a:t> a </a:t>
            </a:r>
            <a:r>
              <a:rPr lang="en-US" sz="2100" dirty="0" err="1">
                <a:solidFill>
                  <a:srgbClr val="09465E"/>
                </a:solidFill>
                <a:latin typeface="Calibri" panose="020F0502020204030204" pitchFamily="34" charset="0"/>
                <a:cs typeface="Times New Roman" panose="02020603050405020304" pitchFamily="18" charset="0"/>
              </a:rPr>
              <a:t>permettersi</a:t>
            </a:r>
            <a:r>
              <a:rPr lang="en-US" sz="2100" dirty="0">
                <a:solidFill>
                  <a:srgbClr val="09465E"/>
                </a:solidFill>
                <a:latin typeface="Calibri" panose="020F0502020204030204" pitchFamily="34" charset="0"/>
                <a:cs typeface="Times New Roman" panose="02020603050405020304" pitchFamily="18" charset="0"/>
              </a:rPr>
              <a:t> </a:t>
            </a:r>
            <a:r>
              <a:rPr lang="en-US" sz="2100" dirty="0" err="1">
                <a:solidFill>
                  <a:srgbClr val="09465E"/>
                </a:solidFill>
                <a:latin typeface="Calibri" panose="020F0502020204030204" pitchFamily="34" charset="0"/>
                <a:cs typeface="Times New Roman" panose="02020603050405020304" pitchFamily="18" charset="0"/>
              </a:rPr>
              <a:t>queste</a:t>
            </a:r>
            <a:r>
              <a:rPr lang="en-US" sz="2100" dirty="0">
                <a:solidFill>
                  <a:srgbClr val="09465E"/>
                </a:solidFill>
                <a:latin typeface="Calibri" panose="020F0502020204030204" pitchFamily="34" charset="0"/>
                <a:cs typeface="Times New Roman" panose="02020603050405020304" pitchFamily="18" charset="0"/>
              </a:rPr>
              <a:t> </a:t>
            </a:r>
            <a:r>
              <a:rPr lang="en-US" sz="2100" dirty="0" err="1">
                <a:solidFill>
                  <a:srgbClr val="09465E"/>
                </a:solidFill>
                <a:latin typeface="Calibri" panose="020F0502020204030204" pitchFamily="34" charset="0"/>
                <a:cs typeface="Times New Roman" panose="02020603050405020304" pitchFamily="18" charset="0"/>
              </a:rPr>
              <a:t>misure</a:t>
            </a:r>
            <a:r>
              <a:rPr lang="en-US" sz="2100" dirty="0">
                <a:solidFill>
                  <a:srgbClr val="09465E"/>
                </a:solidFill>
                <a:latin typeface="Calibri" panose="020F0502020204030204" pitchFamily="34" charset="0"/>
                <a:cs typeface="Times New Roman" panose="02020603050405020304" pitchFamily="18" charset="0"/>
              </a:rPr>
              <a:t> di </a:t>
            </a:r>
            <a:r>
              <a:rPr lang="en-US" sz="2100" dirty="0" err="1">
                <a:solidFill>
                  <a:srgbClr val="09465E"/>
                </a:solidFill>
                <a:latin typeface="Calibri" panose="020F0502020204030204" pitchFamily="34" charset="0"/>
                <a:cs typeface="Times New Roman" panose="02020603050405020304" pitchFamily="18" charset="0"/>
              </a:rPr>
              <a:t>conformità</a:t>
            </a:r>
            <a:r>
              <a:rPr lang="en-US" sz="2100" dirty="0">
                <a:solidFill>
                  <a:srgbClr val="09465E"/>
                </a:solidFill>
                <a:latin typeface="Calibri" panose="020F0502020204030204" pitchFamily="34" charset="0"/>
                <a:cs typeface="Times New Roman" panose="02020603050405020304" pitchFamily="18" charset="0"/>
              </a:rPr>
              <a:t>, </a:t>
            </a:r>
            <a:r>
              <a:rPr lang="en-US" sz="2100" dirty="0" err="1">
                <a:solidFill>
                  <a:srgbClr val="09465E"/>
                </a:solidFill>
                <a:latin typeface="Calibri" panose="020F0502020204030204" pitchFamily="34" charset="0"/>
                <a:cs typeface="Times New Roman" panose="02020603050405020304" pitchFamily="18" charset="0"/>
              </a:rPr>
              <a:t>mettendole</a:t>
            </a:r>
            <a:r>
              <a:rPr lang="en-US" sz="2100" dirty="0">
                <a:solidFill>
                  <a:srgbClr val="09465E"/>
                </a:solidFill>
                <a:latin typeface="Calibri" panose="020F0502020204030204" pitchFamily="34" charset="0"/>
                <a:cs typeface="Times New Roman" panose="02020603050405020304" pitchFamily="18" charset="0"/>
              </a:rPr>
              <a:t> in </a:t>
            </a:r>
            <a:r>
              <a:rPr lang="en-US" sz="2100" dirty="0" err="1">
                <a:solidFill>
                  <a:srgbClr val="09465E"/>
                </a:solidFill>
                <a:latin typeface="Calibri" panose="020F0502020204030204" pitchFamily="34" charset="0"/>
                <a:cs typeface="Times New Roman" panose="02020603050405020304" pitchFamily="18" charset="0"/>
              </a:rPr>
              <a:t>una</a:t>
            </a:r>
            <a:r>
              <a:rPr lang="en-US" sz="2100" dirty="0">
                <a:solidFill>
                  <a:srgbClr val="09465E"/>
                </a:solidFill>
                <a:latin typeface="Calibri" panose="020F0502020204030204" pitchFamily="34" charset="0"/>
                <a:cs typeface="Times New Roman" panose="02020603050405020304" pitchFamily="18" charset="0"/>
              </a:rPr>
              <a:t> </a:t>
            </a:r>
            <a:r>
              <a:rPr lang="en-US" sz="2100" dirty="0" err="1">
                <a:solidFill>
                  <a:srgbClr val="09465E"/>
                </a:solidFill>
                <a:latin typeface="Calibri" panose="020F0502020204030204" pitchFamily="34" charset="0"/>
                <a:cs typeface="Times New Roman" panose="02020603050405020304" pitchFamily="18" charset="0"/>
              </a:rPr>
              <a:t>posizione</a:t>
            </a:r>
            <a:r>
              <a:rPr lang="en-US" sz="2100" dirty="0">
                <a:solidFill>
                  <a:srgbClr val="09465E"/>
                </a:solidFill>
                <a:latin typeface="Calibri" panose="020F0502020204030204" pitchFamily="34" charset="0"/>
                <a:cs typeface="Times New Roman" panose="02020603050405020304" pitchFamily="18" charset="0"/>
              </a:rPr>
              <a:t> di </a:t>
            </a:r>
            <a:r>
              <a:rPr lang="en-US" sz="2100" dirty="0" err="1">
                <a:solidFill>
                  <a:srgbClr val="09465E"/>
                </a:solidFill>
                <a:latin typeface="Calibri" panose="020F0502020204030204" pitchFamily="34" charset="0"/>
                <a:cs typeface="Times New Roman" panose="02020603050405020304" pitchFamily="18" charset="0"/>
              </a:rPr>
              <a:t>svantaggio</a:t>
            </a:r>
            <a:r>
              <a:rPr lang="en-US" sz="2100" dirty="0">
                <a:solidFill>
                  <a:srgbClr val="09465E"/>
                </a:solidFill>
                <a:latin typeface="Calibri" panose="020F0502020204030204" pitchFamily="34" charset="0"/>
                <a:cs typeface="Times New Roman" panose="02020603050405020304" pitchFamily="18" charset="0"/>
              </a:rPr>
              <a:t> rispetto ai </a:t>
            </a:r>
            <a:r>
              <a:rPr lang="en-US" sz="2100" dirty="0" err="1">
                <a:solidFill>
                  <a:srgbClr val="09465E"/>
                </a:solidFill>
                <a:latin typeface="Calibri" panose="020F0502020204030204" pitchFamily="34" charset="0"/>
                <a:cs typeface="Times New Roman" panose="02020603050405020304" pitchFamily="18" charset="0"/>
              </a:rPr>
              <a:t>concorrenti</a:t>
            </a:r>
            <a:r>
              <a:rPr lang="en-US" sz="2100" dirty="0">
                <a:solidFill>
                  <a:srgbClr val="09465E"/>
                </a:solidFill>
                <a:latin typeface="Calibri" panose="020F0502020204030204" pitchFamily="34" charset="0"/>
                <a:cs typeface="Times New Roman" panose="02020603050405020304" pitchFamily="18" charset="0"/>
              </a:rPr>
              <a:t> </a:t>
            </a:r>
            <a:r>
              <a:rPr lang="en-US" sz="2100" dirty="0" err="1">
                <a:solidFill>
                  <a:srgbClr val="09465E"/>
                </a:solidFill>
                <a:latin typeface="Calibri" panose="020F0502020204030204" pitchFamily="34" charset="0"/>
                <a:cs typeface="Times New Roman" panose="02020603050405020304" pitchFamily="18" charset="0"/>
              </a:rPr>
              <a:t>più</a:t>
            </a:r>
            <a:r>
              <a:rPr lang="en-US" sz="2100" dirty="0">
                <a:solidFill>
                  <a:srgbClr val="09465E"/>
                </a:solidFill>
                <a:latin typeface="Calibri" panose="020F0502020204030204" pitchFamily="34" charset="0"/>
                <a:cs typeface="Times New Roman" panose="02020603050405020304" pitchFamily="18" charset="0"/>
              </a:rPr>
              <a:t> </a:t>
            </a:r>
            <a:r>
              <a:rPr lang="en-US" sz="2100" dirty="0" err="1">
                <a:solidFill>
                  <a:srgbClr val="09465E"/>
                </a:solidFill>
                <a:latin typeface="Calibri" panose="020F0502020204030204" pitchFamily="34" charset="0"/>
                <a:cs typeface="Times New Roman" panose="02020603050405020304" pitchFamily="18" charset="0"/>
              </a:rPr>
              <a:t>grandi</a:t>
            </a:r>
            <a:r>
              <a:rPr lang="en-US" sz="2100" dirty="0">
                <a:solidFill>
                  <a:srgbClr val="09465E"/>
                </a:solidFill>
                <a:latin typeface="Calibri" panose="020F0502020204030204" pitchFamily="34" charset="0"/>
                <a:cs typeface="Times New Roman" panose="02020603050405020304" pitchFamily="18" charset="0"/>
              </a:rPr>
              <a:t>.</a:t>
            </a:r>
            <a:endParaRPr lang="es-ES" sz="2100" dirty="0">
              <a:solidFill>
                <a:srgbClr val="09465E"/>
              </a:solidFill>
              <a:latin typeface="Calibri" panose="020F0502020204030204" pitchFamily="34" charset="0"/>
              <a:cs typeface="Times New Roman" panose="02020603050405020304" pitchFamily="18" charset="0"/>
            </a:endParaRPr>
          </a:p>
          <a:p>
            <a:pPr>
              <a:buSzPts val="1000"/>
              <a:tabLst>
                <a:tab pos="457200" algn="l"/>
              </a:tabLst>
            </a:pPr>
            <a:r>
              <a:rPr lang="es-ES" sz="2400" b="1" dirty="0">
                <a:solidFill>
                  <a:srgbClr val="2094D2"/>
                </a:solidFill>
                <a:latin typeface="Calibri" panose="020F0502020204030204" pitchFamily="34" charset="0"/>
                <a:cs typeface="Times New Roman" panose="02020603050405020304" pitchFamily="18" charset="0"/>
              </a:rPr>
              <a:t>Controversie commerciali</a:t>
            </a:r>
          </a:p>
          <a:p>
            <a:pPr>
              <a:spcAft>
                <a:spcPts val="600"/>
              </a:spcAft>
              <a:buSzPts val="1000"/>
              <a:tabLst>
                <a:tab pos="457200" algn="l"/>
              </a:tabLst>
            </a:pPr>
            <a:r>
              <a:rPr lang="en-US" sz="2100" b="1" dirty="0" err="1">
                <a:solidFill>
                  <a:srgbClr val="09465E"/>
                </a:solidFill>
                <a:latin typeface="Calibri" panose="020F0502020204030204" pitchFamily="34" charset="0"/>
                <a:cs typeface="Times New Roman" panose="02020603050405020304" pitchFamily="18" charset="0"/>
              </a:rPr>
              <a:t>Conflitto</a:t>
            </a:r>
            <a:r>
              <a:rPr lang="en-US" sz="2100" b="1" dirty="0">
                <a:solidFill>
                  <a:srgbClr val="09465E"/>
                </a:solidFill>
                <a:latin typeface="Calibri" panose="020F0502020204030204" pitchFamily="34" charset="0"/>
                <a:cs typeface="Times New Roman" panose="02020603050405020304" pitchFamily="18" charset="0"/>
              </a:rPr>
              <a:t> con </a:t>
            </a:r>
            <a:r>
              <a:rPr lang="en-US" sz="2100" b="1" dirty="0" err="1">
                <a:solidFill>
                  <a:srgbClr val="09465E"/>
                </a:solidFill>
                <a:latin typeface="Calibri" panose="020F0502020204030204" pitchFamily="34" charset="0"/>
                <a:cs typeface="Times New Roman" panose="02020603050405020304" pitchFamily="18" charset="0"/>
              </a:rPr>
              <a:t>gli</a:t>
            </a:r>
            <a:r>
              <a:rPr lang="en-US" sz="2100" b="1" dirty="0">
                <a:solidFill>
                  <a:srgbClr val="09465E"/>
                </a:solidFill>
                <a:latin typeface="Calibri" panose="020F0502020204030204" pitchFamily="34" charset="0"/>
                <a:cs typeface="Times New Roman" panose="02020603050405020304" pitchFamily="18" charset="0"/>
              </a:rPr>
              <a:t> standard non UE</a:t>
            </a:r>
            <a:r>
              <a:rPr lang="en-US" sz="2100" dirty="0">
                <a:solidFill>
                  <a:srgbClr val="09465E"/>
                </a:solidFill>
                <a:latin typeface="Calibri" panose="020F0502020204030204" pitchFamily="34" charset="0"/>
                <a:cs typeface="Times New Roman" panose="02020603050405020304" pitchFamily="18" charset="0"/>
              </a:rPr>
              <a:t>: Le </a:t>
            </a:r>
            <a:r>
              <a:rPr lang="en-US" sz="2100" dirty="0" err="1">
                <a:solidFill>
                  <a:srgbClr val="09465E"/>
                </a:solidFill>
                <a:latin typeface="Calibri" panose="020F0502020204030204" pitchFamily="34" charset="0"/>
                <a:cs typeface="Times New Roman" panose="02020603050405020304" pitchFamily="18" charset="0"/>
              </a:rPr>
              <a:t>rigide</a:t>
            </a:r>
            <a:r>
              <a:rPr lang="en-US" sz="2100" dirty="0">
                <a:solidFill>
                  <a:srgbClr val="09465E"/>
                </a:solidFill>
                <a:latin typeface="Calibri" panose="020F0502020204030204" pitchFamily="34" charset="0"/>
                <a:cs typeface="Times New Roman" panose="02020603050405020304" pitchFamily="18" charset="0"/>
              </a:rPr>
              <a:t> normative </a:t>
            </a:r>
            <a:r>
              <a:rPr lang="en-US" sz="2100" dirty="0" err="1">
                <a:solidFill>
                  <a:srgbClr val="09465E"/>
                </a:solidFill>
                <a:latin typeface="Calibri" panose="020F0502020204030204" pitchFamily="34" charset="0"/>
                <a:cs typeface="Times New Roman" panose="02020603050405020304" pitchFamily="18" charset="0"/>
              </a:rPr>
              <a:t>dell'UE</a:t>
            </a:r>
            <a:r>
              <a:rPr lang="en-US" sz="2100" dirty="0">
                <a:solidFill>
                  <a:srgbClr val="09465E"/>
                </a:solidFill>
                <a:latin typeface="Calibri" panose="020F0502020204030204" pitchFamily="34" charset="0"/>
                <a:cs typeface="Times New Roman" panose="02020603050405020304" pitchFamily="18" charset="0"/>
              </a:rPr>
              <a:t> </a:t>
            </a:r>
            <a:r>
              <a:rPr lang="en-US" sz="2100" dirty="0" err="1">
                <a:solidFill>
                  <a:srgbClr val="09465E"/>
                </a:solidFill>
                <a:latin typeface="Calibri" panose="020F0502020204030204" pitchFamily="34" charset="0"/>
                <a:cs typeface="Times New Roman" panose="02020603050405020304" pitchFamily="18" charset="0"/>
              </a:rPr>
              <a:t>sono</a:t>
            </a:r>
            <a:r>
              <a:rPr lang="en-US" sz="2100" dirty="0">
                <a:solidFill>
                  <a:srgbClr val="09465E"/>
                </a:solidFill>
                <a:latin typeface="Calibri" panose="020F0502020204030204" pitchFamily="34" charset="0"/>
                <a:cs typeface="Times New Roman" panose="02020603050405020304" pitchFamily="18" charset="0"/>
              </a:rPr>
              <a:t> </a:t>
            </a:r>
            <a:r>
              <a:rPr lang="en-US" sz="2100" dirty="0" err="1">
                <a:solidFill>
                  <a:srgbClr val="09465E"/>
                </a:solidFill>
                <a:latin typeface="Calibri" panose="020F0502020204030204" pitchFamily="34" charset="0"/>
                <a:cs typeface="Times New Roman" panose="02020603050405020304" pitchFamily="18" charset="0"/>
              </a:rPr>
              <a:t>talvolta</a:t>
            </a:r>
            <a:r>
              <a:rPr lang="en-US" sz="2100" dirty="0">
                <a:solidFill>
                  <a:srgbClr val="09465E"/>
                </a:solidFill>
                <a:latin typeface="Calibri" panose="020F0502020204030204" pitchFamily="34" charset="0"/>
                <a:cs typeface="Times New Roman" panose="02020603050405020304" pitchFamily="18" charset="0"/>
              </a:rPr>
              <a:t> in </a:t>
            </a:r>
            <a:r>
              <a:rPr lang="en-US" sz="2100" dirty="0" err="1">
                <a:solidFill>
                  <a:srgbClr val="09465E"/>
                </a:solidFill>
                <a:latin typeface="Calibri" panose="020F0502020204030204" pitchFamily="34" charset="0"/>
                <a:cs typeface="Times New Roman" panose="02020603050405020304" pitchFamily="18" charset="0"/>
              </a:rPr>
              <a:t>conflitto</a:t>
            </a:r>
            <a:r>
              <a:rPr lang="en-US" sz="2100" dirty="0">
                <a:solidFill>
                  <a:srgbClr val="09465E"/>
                </a:solidFill>
                <a:latin typeface="Calibri" panose="020F0502020204030204" pitchFamily="34" charset="0"/>
                <a:cs typeface="Times New Roman" panose="02020603050405020304" pitchFamily="18" charset="0"/>
              </a:rPr>
              <a:t> con </a:t>
            </a:r>
            <a:r>
              <a:rPr lang="en-US" sz="2100" dirty="0" err="1">
                <a:solidFill>
                  <a:srgbClr val="09465E"/>
                </a:solidFill>
                <a:latin typeface="Calibri" panose="020F0502020204030204" pitchFamily="34" charset="0"/>
                <a:cs typeface="Times New Roman" panose="02020603050405020304" pitchFamily="18" charset="0"/>
              </a:rPr>
              <a:t>gli</a:t>
            </a:r>
            <a:r>
              <a:rPr lang="en-US" sz="2100" dirty="0">
                <a:solidFill>
                  <a:srgbClr val="09465E"/>
                </a:solidFill>
                <a:latin typeface="Calibri" panose="020F0502020204030204" pitchFamily="34" charset="0"/>
                <a:cs typeface="Times New Roman" panose="02020603050405020304" pitchFamily="18" charset="0"/>
              </a:rPr>
              <a:t> standard </a:t>
            </a:r>
            <a:r>
              <a:rPr lang="en-US" sz="2100" dirty="0" err="1">
                <a:solidFill>
                  <a:srgbClr val="09465E"/>
                </a:solidFill>
                <a:latin typeface="Calibri" panose="020F0502020204030204" pitchFamily="34" charset="0"/>
                <a:cs typeface="Times New Roman" panose="02020603050405020304" pitchFamily="18" charset="0"/>
              </a:rPr>
              <a:t>internazionali</a:t>
            </a:r>
            <a:r>
              <a:rPr lang="en-US" sz="2100" dirty="0">
                <a:solidFill>
                  <a:srgbClr val="09465E"/>
                </a:solidFill>
                <a:latin typeface="Calibri" panose="020F0502020204030204" pitchFamily="34" charset="0"/>
                <a:cs typeface="Times New Roman" panose="02020603050405020304" pitchFamily="18" charset="0"/>
              </a:rPr>
              <a:t>, </a:t>
            </a:r>
            <a:r>
              <a:rPr lang="en-US" sz="2100" dirty="0" err="1">
                <a:solidFill>
                  <a:srgbClr val="09465E"/>
                </a:solidFill>
                <a:latin typeface="Calibri" panose="020F0502020204030204" pitchFamily="34" charset="0"/>
                <a:cs typeface="Times New Roman" panose="02020603050405020304" pitchFamily="18" charset="0"/>
              </a:rPr>
              <a:t>causando</a:t>
            </a:r>
            <a:r>
              <a:rPr lang="en-US" sz="2100" dirty="0">
                <a:solidFill>
                  <a:srgbClr val="09465E"/>
                </a:solidFill>
                <a:latin typeface="Calibri" panose="020F0502020204030204" pitchFamily="34" charset="0"/>
                <a:cs typeface="Times New Roman" panose="02020603050405020304" pitchFamily="18" charset="0"/>
              </a:rPr>
              <a:t> </a:t>
            </a:r>
            <a:r>
              <a:rPr lang="en-US" sz="2100" dirty="0" err="1">
                <a:solidFill>
                  <a:srgbClr val="09465E"/>
                </a:solidFill>
                <a:latin typeface="Calibri" panose="020F0502020204030204" pitchFamily="34" charset="0"/>
                <a:cs typeface="Times New Roman" panose="02020603050405020304" pitchFamily="18" charset="0"/>
              </a:rPr>
              <a:t>tensioni</a:t>
            </a:r>
            <a:r>
              <a:rPr lang="en-US" sz="2100" dirty="0">
                <a:solidFill>
                  <a:srgbClr val="09465E"/>
                </a:solidFill>
                <a:latin typeface="Calibri" panose="020F0502020204030204" pitchFamily="34" charset="0"/>
                <a:cs typeface="Times New Roman" panose="02020603050405020304" pitchFamily="18" charset="0"/>
              </a:rPr>
              <a:t> </a:t>
            </a:r>
            <a:r>
              <a:rPr lang="en-US" sz="2100" dirty="0" err="1">
                <a:solidFill>
                  <a:srgbClr val="09465E"/>
                </a:solidFill>
                <a:latin typeface="Calibri" panose="020F0502020204030204" pitchFamily="34" charset="0"/>
                <a:cs typeface="Times New Roman" panose="02020603050405020304" pitchFamily="18" charset="0"/>
              </a:rPr>
              <a:t>commerciali</a:t>
            </a:r>
            <a:r>
              <a:rPr lang="en-US" sz="2100" dirty="0">
                <a:solidFill>
                  <a:srgbClr val="09465E"/>
                </a:solidFill>
                <a:latin typeface="Calibri" panose="020F0502020204030204" pitchFamily="34" charset="0"/>
                <a:cs typeface="Times New Roman" panose="02020603050405020304" pitchFamily="18" charset="0"/>
              </a:rPr>
              <a:t>. Ad </a:t>
            </a:r>
            <a:r>
              <a:rPr lang="en-US" sz="2100" dirty="0" err="1">
                <a:solidFill>
                  <a:srgbClr val="09465E"/>
                </a:solidFill>
                <a:latin typeface="Calibri" panose="020F0502020204030204" pitchFamily="34" charset="0"/>
                <a:cs typeface="Times New Roman" panose="02020603050405020304" pitchFamily="18" charset="0"/>
              </a:rPr>
              <a:t>esempio</a:t>
            </a:r>
            <a:r>
              <a:rPr lang="en-US" sz="2100" dirty="0">
                <a:solidFill>
                  <a:srgbClr val="09465E"/>
                </a:solidFill>
                <a:latin typeface="Calibri" panose="020F0502020204030204" pitchFamily="34" charset="0"/>
                <a:cs typeface="Times New Roman" panose="02020603050405020304" pitchFamily="18" charset="0"/>
              </a:rPr>
              <a:t>, il </a:t>
            </a:r>
            <a:r>
              <a:rPr lang="en-US" sz="2100" dirty="0" err="1">
                <a:solidFill>
                  <a:srgbClr val="09465E"/>
                </a:solidFill>
                <a:latin typeface="Calibri" panose="020F0502020204030204" pitchFamily="34" charset="0"/>
                <a:cs typeface="Times New Roman" panose="02020603050405020304" pitchFamily="18" charset="0"/>
              </a:rPr>
              <a:t>divieto</a:t>
            </a:r>
            <a:r>
              <a:rPr lang="en-US" sz="2100" dirty="0">
                <a:solidFill>
                  <a:srgbClr val="09465E"/>
                </a:solidFill>
                <a:latin typeface="Calibri" panose="020F0502020204030204" pitchFamily="34" charset="0"/>
                <a:cs typeface="Times New Roman" panose="02020603050405020304" pitchFamily="18" charset="0"/>
              </a:rPr>
              <a:t> </a:t>
            </a:r>
            <a:r>
              <a:rPr lang="en-US" sz="2100" dirty="0" err="1">
                <a:solidFill>
                  <a:srgbClr val="09465E"/>
                </a:solidFill>
                <a:latin typeface="Calibri" panose="020F0502020204030204" pitchFamily="34" charset="0"/>
                <a:cs typeface="Times New Roman" panose="02020603050405020304" pitchFamily="18" charset="0"/>
              </a:rPr>
              <a:t>dell'UE</a:t>
            </a:r>
            <a:r>
              <a:rPr lang="en-US" sz="2100" dirty="0">
                <a:solidFill>
                  <a:srgbClr val="09465E"/>
                </a:solidFill>
                <a:latin typeface="Calibri" panose="020F0502020204030204" pitchFamily="34" charset="0"/>
                <a:cs typeface="Times New Roman" panose="02020603050405020304" pitchFamily="18" charset="0"/>
              </a:rPr>
              <a:t> </a:t>
            </a:r>
            <a:r>
              <a:rPr lang="en-US" sz="2100" dirty="0" err="1">
                <a:solidFill>
                  <a:srgbClr val="09465E"/>
                </a:solidFill>
                <a:latin typeface="Calibri" panose="020F0502020204030204" pitchFamily="34" charset="0"/>
                <a:cs typeface="Times New Roman" panose="02020603050405020304" pitchFamily="18" charset="0"/>
              </a:rPr>
              <a:t>su</a:t>
            </a:r>
            <a:r>
              <a:rPr lang="en-US" sz="2100" dirty="0">
                <a:solidFill>
                  <a:srgbClr val="09465E"/>
                </a:solidFill>
                <a:latin typeface="Calibri" panose="020F0502020204030204" pitchFamily="34" charset="0"/>
                <a:cs typeface="Times New Roman" panose="02020603050405020304" pitchFamily="18" charset="0"/>
              </a:rPr>
              <a:t> </a:t>
            </a:r>
            <a:r>
              <a:rPr lang="en-US" sz="2100" dirty="0" err="1">
                <a:solidFill>
                  <a:srgbClr val="09465E"/>
                </a:solidFill>
                <a:latin typeface="Calibri" panose="020F0502020204030204" pitchFamily="34" charset="0"/>
                <a:cs typeface="Times New Roman" panose="02020603050405020304" pitchFamily="18" charset="0"/>
              </a:rPr>
              <a:t>alcuni</a:t>
            </a:r>
            <a:r>
              <a:rPr lang="en-US" sz="2100" dirty="0">
                <a:solidFill>
                  <a:srgbClr val="09465E"/>
                </a:solidFill>
                <a:latin typeface="Calibri" panose="020F0502020204030204" pitchFamily="34" charset="0"/>
                <a:cs typeface="Times New Roman" panose="02020603050405020304" pitchFamily="18" charset="0"/>
              </a:rPr>
              <a:t> </a:t>
            </a:r>
            <a:r>
              <a:rPr lang="en-US" sz="2100" dirty="0" err="1">
                <a:solidFill>
                  <a:srgbClr val="09465E"/>
                </a:solidFill>
                <a:latin typeface="Calibri" panose="020F0502020204030204" pitchFamily="34" charset="0"/>
                <a:cs typeface="Times New Roman" panose="02020603050405020304" pitchFamily="18" charset="0"/>
              </a:rPr>
              <a:t>organismi</a:t>
            </a:r>
            <a:r>
              <a:rPr lang="en-US" sz="2100" dirty="0">
                <a:solidFill>
                  <a:srgbClr val="09465E"/>
                </a:solidFill>
                <a:latin typeface="Calibri" panose="020F0502020204030204" pitchFamily="34" charset="0"/>
                <a:cs typeface="Times New Roman" panose="02020603050405020304" pitchFamily="18" charset="0"/>
              </a:rPr>
              <a:t> </a:t>
            </a:r>
            <a:r>
              <a:rPr lang="en-US" sz="2100" dirty="0" err="1">
                <a:solidFill>
                  <a:srgbClr val="09465E"/>
                </a:solidFill>
                <a:latin typeface="Calibri" panose="020F0502020204030204" pitchFamily="34" charset="0"/>
                <a:cs typeface="Times New Roman" panose="02020603050405020304" pitchFamily="18" charset="0"/>
              </a:rPr>
              <a:t>geneticamente</a:t>
            </a:r>
            <a:r>
              <a:rPr lang="en-US" sz="2100" dirty="0">
                <a:solidFill>
                  <a:srgbClr val="09465E"/>
                </a:solidFill>
                <a:latin typeface="Calibri" panose="020F0502020204030204" pitchFamily="34" charset="0"/>
                <a:cs typeface="Times New Roman" panose="02020603050405020304" pitchFamily="18" charset="0"/>
              </a:rPr>
              <a:t> </a:t>
            </a:r>
            <a:r>
              <a:rPr lang="en-US" sz="2100" dirty="0" err="1">
                <a:solidFill>
                  <a:srgbClr val="09465E"/>
                </a:solidFill>
                <a:latin typeface="Calibri" panose="020F0502020204030204" pitchFamily="34" charset="0"/>
                <a:cs typeface="Times New Roman" panose="02020603050405020304" pitchFamily="18" charset="0"/>
              </a:rPr>
              <a:t>modificati</a:t>
            </a:r>
            <a:r>
              <a:rPr lang="en-US" sz="2100" dirty="0">
                <a:solidFill>
                  <a:srgbClr val="09465E"/>
                </a:solidFill>
                <a:latin typeface="Calibri" panose="020F0502020204030204" pitchFamily="34" charset="0"/>
                <a:cs typeface="Times New Roman" panose="02020603050405020304" pitchFamily="18" charset="0"/>
              </a:rPr>
              <a:t> (OGM) ha </a:t>
            </a:r>
            <a:r>
              <a:rPr lang="en-US" sz="2100" dirty="0" err="1">
                <a:solidFill>
                  <a:srgbClr val="09465E"/>
                </a:solidFill>
                <a:latin typeface="Calibri" panose="020F0502020204030204" pitchFamily="34" charset="0"/>
                <a:cs typeface="Times New Roman" panose="02020603050405020304" pitchFamily="18" charset="0"/>
              </a:rPr>
              <a:t>creato</a:t>
            </a:r>
            <a:r>
              <a:rPr lang="en-US" sz="2100" dirty="0">
                <a:solidFill>
                  <a:srgbClr val="09465E"/>
                </a:solidFill>
                <a:latin typeface="Calibri" panose="020F0502020204030204" pitchFamily="34" charset="0"/>
                <a:cs typeface="Times New Roman" panose="02020603050405020304" pitchFamily="18" charset="0"/>
              </a:rPr>
              <a:t> </a:t>
            </a:r>
            <a:r>
              <a:rPr lang="en-US" sz="2100" dirty="0" err="1">
                <a:solidFill>
                  <a:srgbClr val="09465E"/>
                </a:solidFill>
                <a:latin typeface="Calibri" panose="020F0502020204030204" pitchFamily="34" charset="0"/>
                <a:cs typeface="Times New Roman" panose="02020603050405020304" pitchFamily="18" charset="0"/>
              </a:rPr>
              <a:t>attriti</a:t>
            </a:r>
            <a:r>
              <a:rPr lang="en-US" sz="2100" dirty="0">
                <a:solidFill>
                  <a:srgbClr val="09465E"/>
                </a:solidFill>
                <a:latin typeface="Calibri" panose="020F0502020204030204" pitchFamily="34" charset="0"/>
                <a:cs typeface="Times New Roman" panose="02020603050405020304" pitchFamily="18" charset="0"/>
              </a:rPr>
              <a:t> con </a:t>
            </a:r>
            <a:r>
              <a:rPr lang="en-US" sz="2100" dirty="0" err="1">
                <a:solidFill>
                  <a:srgbClr val="09465E"/>
                </a:solidFill>
                <a:latin typeface="Calibri" panose="020F0502020204030204" pitchFamily="34" charset="0"/>
                <a:cs typeface="Times New Roman" panose="02020603050405020304" pitchFamily="18" charset="0"/>
              </a:rPr>
              <a:t>Paesi</a:t>
            </a:r>
            <a:r>
              <a:rPr lang="en-US" sz="2100" dirty="0">
                <a:solidFill>
                  <a:srgbClr val="09465E"/>
                </a:solidFill>
                <a:latin typeface="Calibri" panose="020F0502020204030204" pitchFamily="34" charset="0"/>
                <a:cs typeface="Times New Roman" panose="02020603050405020304" pitchFamily="18" charset="0"/>
              </a:rPr>
              <a:t> come </a:t>
            </a:r>
            <a:r>
              <a:rPr lang="en-US" sz="2100" dirty="0" err="1">
                <a:solidFill>
                  <a:srgbClr val="09465E"/>
                </a:solidFill>
                <a:latin typeface="Calibri" panose="020F0502020204030204" pitchFamily="34" charset="0"/>
                <a:cs typeface="Times New Roman" panose="02020603050405020304" pitchFamily="18" charset="0"/>
              </a:rPr>
              <a:t>gli</a:t>
            </a:r>
            <a:r>
              <a:rPr lang="en-US" sz="2100" dirty="0">
                <a:solidFill>
                  <a:srgbClr val="09465E"/>
                </a:solidFill>
                <a:latin typeface="Calibri" panose="020F0502020204030204" pitchFamily="34" charset="0"/>
                <a:cs typeface="Times New Roman" panose="02020603050405020304" pitchFamily="18" charset="0"/>
              </a:rPr>
              <a:t> Stati Uniti.</a:t>
            </a:r>
          </a:p>
          <a:p>
            <a:pPr>
              <a:buSzPts val="1000"/>
              <a:tabLst>
                <a:tab pos="457200" algn="l"/>
              </a:tabLst>
            </a:pPr>
            <a:r>
              <a:rPr lang="es-ES" sz="2400" b="1" dirty="0">
                <a:solidFill>
                  <a:srgbClr val="2094D2"/>
                </a:solidFill>
                <a:latin typeface="Calibri" panose="020F0502020204030204" pitchFamily="34" charset="0"/>
                <a:cs typeface="Times New Roman" panose="02020603050405020304" pitchFamily="18" charset="0"/>
              </a:rPr>
              <a:t>Potenziale di spreco alimentare</a:t>
            </a:r>
          </a:p>
          <a:p>
            <a:pPr>
              <a:buSzPts val="1000"/>
              <a:tabLst>
                <a:tab pos="457200" algn="l"/>
              </a:tabLst>
            </a:pPr>
            <a:r>
              <a:rPr lang="es-ES" sz="2100" b="1" dirty="0">
                <a:solidFill>
                  <a:srgbClr val="09465E"/>
                </a:solidFill>
                <a:latin typeface="Calibri" panose="020F0502020204030204" pitchFamily="34" charset="0"/>
                <a:cs typeface="Times New Roman" panose="02020603050405020304" pitchFamily="18" charset="0"/>
              </a:rPr>
              <a:t>Criteri di qualità rigorosi: </a:t>
            </a:r>
            <a:r>
              <a:rPr lang="en-US" sz="2100" dirty="0">
                <a:solidFill>
                  <a:srgbClr val="09465E"/>
                </a:solidFill>
                <a:latin typeface="Calibri" panose="020F0502020204030204" pitchFamily="34" charset="0"/>
                <a:cs typeface="Times New Roman" panose="02020603050405020304" pitchFamily="18" charset="0"/>
              </a:rPr>
              <a:t>Standard </a:t>
            </a:r>
            <a:r>
              <a:rPr lang="en-US" sz="2100" dirty="0" err="1">
                <a:solidFill>
                  <a:srgbClr val="09465E"/>
                </a:solidFill>
                <a:latin typeface="Calibri" panose="020F0502020204030204" pitchFamily="34" charset="0"/>
                <a:cs typeface="Times New Roman" panose="02020603050405020304" pitchFamily="18" charset="0"/>
              </a:rPr>
              <a:t>elevati</a:t>
            </a:r>
            <a:r>
              <a:rPr lang="en-US" sz="2100" dirty="0">
                <a:solidFill>
                  <a:srgbClr val="09465E"/>
                </a:solidFill>
                <a:latin typeface="Calibri" panose="020F0502020204030204" pitchFamily="34" charset="0"/>
                <a:cs typeface="Times New Roman" panose="02020603050405020304" pitchFamily="18" charset="0"/>
              </a:rPr>
              <a:t> per </a:t>
            </a:r>
            <a:r>
              <a:rPr lang="en-US" sz="2100" dirty="0" err="1">
                <a:solidFill>
                  <a:srgbClr val="09465E"/>
                </a:solidFill>
                <a:latin typeface="Calibri" panose="020F0502020204030204" pitchFamily="34" charset="0"/>
                <a:cs typeface="Times New Roman" panose="02020603050405020304" pitchFamily="18" charset="0"/>
              </a:rPr>
              <a:t>l'aspetto</a:t>
            </a:r>
            <a:r>
              <a:rPr lang="en-US" sz="2100" dirty="0">
                <a:solidFill>
                  <a:srgbClr val="09465E"/>
                </a:solidFill>
                <a:latin typeface="Calibri" panose="020F0502020204030204" pitchFamily="34" charset="0"/>
                <a:cs typeface="Times New Roman" panose="02020603050405020304" pitchFamily="18" charset="0"/>
              </a:rPr>
              <a:t> </a:t>
            </a:r>
            <a:r>
              <a:rPr lang="en-US" sz="2100" dirty="0" err="1">
                <a:solidFill>
                  <a:srgbClr val="09465E"/>
                </a:solidFill>
                <a:latin typeface="Calibri" panose="020F0502020204030204" pitchFamily="34" charset="0"/>
                <a:cs typeface="Times New Roman" panose="02020603050405020304" pitchFamily="18" charset="0"/>
              </a:rPr>
              <a:t>estetico</a:t>
            </a:r>
            <a:r>
              <a:rPr lang="en-US" sz="2100" dirty="0">
                <a:solidFill>
                  <a:srgbClr val="09465E"/>
                </a:solidFill>
                <a:latin typeface="Calibri" panose="020F0502020204030204" pitchFamily="34" charset="0"/>
                <a:cs typeface="Times New Roman" panose="02020603050405020304" pitchFamily="18" charset="0"/>
              </a:rPr>
              <a:t> o le </a:t>
            </a:r>
            <a:r>
              <a:rPr lang="en-US" sz="2100" dirty="0" err="1">
                <a:solidFill>
                  <a:srgbClr val="09465E"/>
                </a:solidFill>
                <a:latin typeface="Calibri" panose="020F0502020204030204" pitchFamily="34" charset="0"/>
                <a:cs typeface="Times New Roman" panose="02020603050405020304" pitchFamily="18" charset="0"/>
              </a:rPr>
              <a:t>dimensioni</a:t>
            </a:r>
            <a:r>
              <a:rPr lang="en-US" sz="2100" dirty="0">
                <a:solidFill>
                  <a:srgbClr val="09465E"/>
                </a:solidFill>
                <a:latin typeface="Calibri" panose="020F0502020204030204" pitchFamily="34" charset="0"/>
                <a:cs typeface="Times New Roman" panose="02020603050405020304" pitchFamily="18" charset="0"/>
              </a:rPr>
              <a:t> di </a:t>
            </a:r>
            <a:r>
              <a:rPr lang="en-US" sz="2100" dirty="0" err="1">
                <a:solidFill>
                  <a:srgbClr val="09465E"/>
                </a:solidFill>
                <a:latin typeface="Calibri" panose="020F0502020204030204" pitchFamily="34" charset="0"/>
                <a:cs typeface="Times New Roman" panose="02020603050405020304" pitchFamily="18" charset="0"/>
              </a:rPr>
              <a:t>frutta</a:t>
            </a:r>
            <a:r>
              <a:rPr lang="en-US" sz="2100" dirty="0">
                <a:solidFill>
                  <a:srgbClr val="09465E"/>
                </a:solidFill>
                <a:latin typeface="Calibri" panose="020F0502020204030204" pitchFamily="34" charset="0"/>
                <a:cs typeface="Times New Roman" panose="02020603050405020304" pitchFamily="18" charset="0"/>
              </a:rPr>
              <a:t> e </a:t>
            </a:r>
            <a:r>
              <a:rPr lang="en-US" sz="2100" dirty="0" err="1">
                <a:solidFill>
                  <a:srgbClr val="09465E"/>
                </a:solidFill>
                <a:latin typeface="Calibri" panose="020F0502020204030204" pitchFamily="34" charset="0"/>
                <a:cs typeface="Times New Roman" panose="02020603050405020304" pitchFamily="18" charset="0"/>
              </a:rPr>
              <a:t>verdura</a:t>
            </a:r>
            <a:r>
              <a:rPr lang="en-US" sz="2100" dirty="0">
                <a:solidFill>
                  <a:srgbClr val="09465E"/>
                </a:solidFill>
                <a:latin typeface="Calibri" panose="020F0502020204030204" pitchFamily="34" charset="0"/>
                <a:cs typeface="Times New Roman" panose="02020603050405020304" pitchFamily="18" charset="0"/>
              </a:rPr>
              <a:t> </a:t>
            </a:r>
            <a:r>
              <a:rPr lang="en-US" sz="2100" dirty="0" err="1">
                <a:solidFill>
                  <a:srgbClr val="09465E"/>
                </a:solidFill>
                <a:latin typeface="Calibri" panose="020F0502020204030204" pitchFamily="34" charset="0"/>
                <a:cs typeface="Times New Roman" panose="02020603050405020304" pitchFamily="18" charset="0"/>
              </a:rPr>
              <a:t>spesso</a:t>
            </a:r>
            <a:r>
              <a:rPr lang="en-US" sz="2100" dirty="0">
                <a:solidFill>
                  <a:srgbClr val="09465E"/>
                </a:solidFill>
                <a:latin typeface="Calibri" panose="020F0502020204030204" pitchFamily="34" charset="0"/>
                <a:cs typeface="Times New Roman" panose="02020603050405020304" pitchFamily="18" charset="0"/>
              </a:rPr>
              <a:t> </a:t>
            </a:r>
            <a:r>
              <a:rPr lang="en-US" sz="2100" dirty="0" err="1">
                <a:solidFill>
                  <a:srgbClr val="09465E"/>
                </a:solidFill>
                <a:latin typeface="Calibri" panose="020F0502020204030204" pitchFamily="34" charset="0"/>
                <a:cs typeface="Times New Roman" panose="02020603050405020304" pitchFamily="18" charset="0"/>
              </a:rPr>
              <a:t>fanno</a:t>
            </a:r>
            <a:r>
              <a:rPr lang="en-US" sz="2100" dirty="0">
                <a:solidFill>
                  <a:srgbClr val="09465E"/>
                </a:solidFill>
                <a:latin typeface="Calibri" panose="020F0502020204030204" pitchFamily="34" charset="0"/>
                <a:cs typeface="Times New Roman" panose="02020603050405020304" pitchFamily="18" charset="0"/>
              </a:rPr>
              <a:t> </a:t>
            </a:r>
            <a:r>
              <a:rPr lang="en-US" sz="2100" dirty="0" err="1">
                <a:solidFill>
                  <a:srgbClr val="09465E"/>
                </a:solidFill>
                <a:latin typeface="Calibri" panose="020F0502020204030204" pitchFamily="34" charset="0"/>
                <a:cs typeface="Times New Roman" panose="02020603050405020304" pitchFamily="18" charset="0"/>
              </a:rPr>
              <a:t>sì</a:t>
            </a:r>
            <a:r>
              <a:rPr lang="en-US" sz="2100" dirty="0">
                <a:solidFill>
                  <a:srgbClr val="09465E"/>
                </a:solidFill>
                <a:latin typeface="Calibri" panose="020F0502020204030204" pitchFamily="34" charset="0"/>
                <a:cs typeface="Times New Roman" panose="02020603050405020304" pitchFamily="18" charset="0"/>
              </a:rPr>
              <a:t> </a:t>
            </a:r>
            <a:r>
              <a:rPr lang="en-US" sz="2100" dirty="0" err="1">
                <a:solidFill>
                  <a:srgbClr val="09465E"/>
                </a:solidFill>
                <a:latin typeface="Calibri" panose="020F0502020204030204" pitchFamily="34" charset="0"/>
                <a:cs typeface="Times New Roman" panose="02020603050405020304" pitchFamily="18" charset="0"/>
              </a:rPr>
              <a:t>che</a:t>
            </a:r>
            <a:r>
              <a:rPr lang="en-US" sz="2100" dirty="0">
                <a:solidFill>
                  <a:srgbClr val="09465E"/>
                </a:solidFill>
                <a:latin typeface="Calibri" panose="020F0502020204030204" pitchFamily="34" charset="0"/>
                <a:cs typeface="Times New Roman" panose="02020603050405020304" pitchFamily="18" charset="0"/>
              </a:rPr>
              <a:t> </a:t>
            </a:r>
            <a:r>
              <a:rPr lang="en-US" sz="2100" dirty="0" err="1">
                <a:solidFill>
                  <a:srgbClr val="09465E"/>
                </a:solidFill>
                <a:latin typeface="Calibri" panose="020F0502020204030204" pitchFamily="34" charset="0"/>
                <a:cs typeface="Times New Roman" panose="02020603050405020304" pitchFamily="18" charset="0"/>
              </a:rPr>
              <a:t>alimenti</a:t>
            </a:r>
            <a:r>
              <a:rPr lang="en-US" sz="2100" dirty="0">
                <a:solidFill>
                  <a:srgbClr val="09465E"/>
                </a:solidFill>
                <a:latin typeface="Calibri" panose="020F0502020204030204" pitchFamily="34" charset="0"/>
                <a:cs typeface="Times New Roman" panose="02020603050405020304" pitchFamily="18" charset="0"/>
              </a:rPr>
              <a:t> </a:t>
            </a:r>
            <a:r>
              <a:rPr lang="en-US" sz="2100" dirty="0" err="1">
                <a:solidFill>
                  <a:srgbClr val="09465E"/>
                </a:solidFill>
                <a:latin typeface="Calibri" panose="020F0502020204030204" pitchFamily="34" charset="0"/>
                <a:cs typeface="Times New Roman" panose="02020603050405020304" pitchFamily="18" charset="0"/>
              </a:rPr>
              <a:t>perfettamente</a:t>
            </a:r>
            <a:r>
              <a:rPr lang="en-US" sz="2100" dirty="0">
                <a:solidFill>
                  <a:srgbClr val="09465E"/>
                </a:solidFill>
                <a:latin typeface="Calibri" panose="020F0502020204030204" pitchFamily="34" charset="0"/>
                <a:cs typeface="Times New Roman" panose="02020603050405020304" pitchFamily="18" charset="0"/>
              </a:rPr>
              <a:t> </a:t>
            </a:r>
            <a:r>
              <a:rPr lang="en-US" sz="2100" dirty="0" err="1">
                <a:solidFill>
                  <a:srgbClr val="09465E"/>
                </a:solidFill>
                <a:latin typeface="Calibri" panose="020F0502020204030204" pitchFamily="34" charset="0"/>
                <a:cs typeface="Times New Roman" panose="02020603050405020304" pitchFamily="18" charset="0"/>
              </a:rPr>
              <a:t>commestibili</a:t>
            </a:r>
            <a:r>
              <a:rPr lang="en-US" sz="2100" dirty="0">
                <a:solidFill>
                  <a:srgbClr val="09465E"/>
                </a:solidFill>
                <a:latin typeface="Calibri" panose="020F0502020204030204" pitchFamily="34" charset="0"/>
                <a:cs typeface="Times New Roman" panose="02020603050405020304" pitchFamily="18" charset="0"/>
              </a:rPr>
              <a:t> </a:t>
            </a:r>
            <a:r>
              <a:rPr lang="en-US" sz="2100" dirty="0" err="1">
                <a:solidFill>
                  <a:srgbClr val="09465E"/>
                </a:solidFill>
                <a:latin typeface="Calibri" panose="020F0502020204030204" pitchFamily="34" charset="0"/>
                <a:cs typeface="Times New Roman" panose="02020603050405020304" pitchFamily="18" charset="0"/>
              </a:rPr>
              <a:t>vengano</a:t>
            </a:r>
            <a:r>
              <a:rPr lang="en-US" sz="2100" dirty="0">
                <a:solidFill>
                  <a:srgbClr val="09465E"/>
                </a:solidFill>
                <a:latin typeface="Calibri" panose="020F0502020204030204" pitchFamily="34" charset="0"/>
                <a:cs typeface="Times New Roman" panose="02020603050405020304" pitchFamily="18" charset="0"/>
              </a:rPr>
              <a:t> </a:t>
            </a:r>
            <a:r>
              <a:rPr lang="en-US" sz="2100" dirty="0" err="1">
                <a:solidFill>
                  <a:srgbClr val="09465E"/>
                </a:solidFill>
                <a:latin typeface="Calibri" panose="020F0502020204030204" pitchFamily="34" charset="0"/>
                <a:cs typeface="Times New Roman" panose="02020603050405020304" pitchFamily="18" charset="0"/>
              </a:rPr>
              <a:t>scartati</a:t>
            </a:r>
            <a:r>
              <a:rPr lang="en-US" sz="2100" dirty="0">
                <a:solidFill>
                  <a:srgbClr val="09465E"/>
                </a:solidFill>
                <a:latin typeface="Calibri" panose="020F0502020204030204" pitchFamily="34" charset="0"/>
                <a:cs typeface="Times New Roman" panose="02020603050405020304" pitchFamily="18" charset="0"/>
              </a:rPr>
              <a:t>. Ad </a:t>
            </a:r>
            <a:r>
              <a:rPr lang="en-US" sz="2100" dirty="0" err="1">
                <a:solidFill>
                  <a:srgbClr val="09465E"/>
                </a:solidFill>
                <a:latin typeface="Calibri" panose="020F0502020204030204" pitchFamily="34" charset="0"/>
                <a:cs typeface="Times New Roman" panose="02020603050405020304" pitchFamily="18" charset="0"/>
              </a:rPr>
              <a:t>esempio</a:t>
            </a:r>
            <a:r>
              <a:rPr lang="en-US" sz="2100" dirty="0">
                <a:solidFill>
                  <a:srgbClr val="09465E"/>
                </a:solidFill>
                <a:latin typeface="Calibri" panose="020F0502020204030204" pitchFamily="34" charset="0"/>
                <a:cs typeface="Times New Roman" panose="02020603050405020304" pitchFamily="18" charset="0"/>
              </a:rPr>
              <a:t>, </a:t>
            </a:r>
            <a:r>
              <a:rPr lang="en-US" sz="2100" dirty="0" err="1">
                <a:solidFill>
                  <a:srgbClr val="09465E"/>
                </a:solidFill>
                <a:latin typeface="Calibri" panose="020F0502020204030204" pitchFamily="34" charset="0"/>
                <a:cs typeface="Times New Roman" panose="02020603050405020304" pitchFamily="18" charset="0"/>
              </a:rPr>
              <a:t>i</a:t>
            </a:r>
            <a:r>
              <a:rPr lang="en-US" sz="2100" dirty="0">
                <a:solidFill>
                  <a:srgbClr val="09465E"/>
                </a:solidFill>
                <a:latin typeface="Calibri" panose="020F0502020204030204" pitchFamily="34" charset="0"/>
                <a:cs typeface="Times New Roman" panose="02020603050405020304" pitchFamily="18" charset="0"/>
              </a:rPr>
              <a:t> </a:t>
            </a:r>
            <a:r>
              <a:rPr lang="en-US" sz="2100" dirty="0" err="1">
                <a:solidFill>
                  <a:srgbClr val="09465E"/>
                </a:solidFill>
                <a:latin typeface="Calibri" panose="020F0502020204030204" pitchFamily="34" charset="0"/>
                <a:cs typeface="Times New Roman" panose="02020603050405020304" pitchFamily="18" charset="0"/>
              </a:rPr>
              <a:t>prodotti</a:t>
            </a:r>
            <a:r>
              <a:rPr lang="en-US" sz="2100" dirty="0">
                <a:solidFill>
                  <a:srgbClr val="09465E"/>
                </a:solidFill>
                <a:latin typeface="Calibri" panose="020F0502020204030204" pitchFamily="34" charset="0"/>
                <a:cs typeface="Times New Roman" panose="02020603050405020304" pitchFamily="18" charset="0"/>
              </a:rPr>
              <a:t> di forma </a:t>
            </a:r>
            <a:r>
              <a:rPr lang="en-US" sz="2100" dirty="0" err="1">
                <a:solidFill>
                  <a:srgbClr val="09465E"/>
                </a:solidFill>
                <a:latin typeface="Calibri" panose="020F0502020204030204" pitchFamily="34" charset="0"/>
                <a:cs typeface="Times New Roman" panose="02020603050405020304" pitchFamily="18" charset="0"/>
              </a:rPr>
              <a:t>imperfetta</a:t>
            </a:r>
            <a:r>
              <a:rPr lang="en-US" sz="2100" dirty="0">
                <a:solidFill>
                  <a:srgbClr val="09465E"/>
                </a:solidFill>
                <a:latin typeface="Calibri" panose="020F0502020204030204" pitchFamily="34" charset="0"/>
                <a:cs typeface="Times New Roman" panose="02020603050405020304" pitchFamily="18" charset="0"/>
              </a:rPr>
              <a:t> </a:t>
            </a:r>
            <a:r>
              <a:rPr lang="en-US" sz="2100" dirty="0" err="1">
                <a:solidFill>
                  <a:srgbClr val="09465E"/>
                </a:solidFill>
                <a:latin typeface="Calibri" panose="020F0502020204030204" pitchFamily="34" charset="0"/>
                <a:cs typeface="Times New Roman" panose="02020603050405020304" pitchFamily="18" charset="0"/>
              </a:rPr>
              <a:t>potrebbero</a:t>
            </a:r>
            <a:r>
              <a:rPr lang="en-US" sz="2100" dirty="0">
                <a:solidFill>
                  <a:srgbClr val="09465E"/>
                </a:solidFill>
                <a:latin typeface="Calibri" panose="020F0502020204030204" pitchFamily="34" charset="0"/>
                <a:cs typeface="Times New Roman" panose="02020603050405020304" pitchFamily="18" charset="0"/>
              </a:rPr>
              <a:t> non </a:t>
            </a:r>
            <a:r>
              <a:rPr lang="en-US" sz="2100" dirty="0" err="1">
                <a:solidFill>
                  <a:srgbClr val="09465E"/>
                </a:solidFill>
                <a:latin typeface="Calibri" panose="020F0502020204030204" pitchFamily="34" charset="0"/>
                <a:cs typeface="Times New Roman" panose="02020603050405020304" pitchFamily="18" charset="0"/>
              </a:rPr>
              <a:t>arrivare</a:t>
            </a:r>
            <a:r>
              <a:rPr lang="en-US" sz="2100" dirty="0">
                <a:solidFill>
                  <a:srgbClr val="09465E"/>
                </a:solidFill>
                <a:latin typeface="Calibri" panose="020F0502020204030204" pitchFamily="34" charset="0"/>
                <a:cs typeface="Times New Roman" panose="02020603050405020304" pitchFamily="18" charset="0"/>
              </a:rPr>
              <a:t> </a:t>
            </a:r>
            <a:r>
              <a:rPr lang="en-US" sz="2100" dirty="0" err="1">
                <a:solidFill>
                  <a:srgbClr val="09465E"/>
                </a:solidFill>
                <a:latin typeface="Calibri" panose="020F0502020204030204" pitchFamily="34" charset="0"/>
                <a:cs typeface="Times New Roman" panose="02020603050405020304" pitchFamily="18" charset="0"/>
              </a:rPr>
              <a:t>sul</a:t>
            </a:r>
            <a:r>
              <a:rPr lang="en-US" sz="2100" dirty="0">
                <a:solidFill>
                  <a:srgbClr val="09465E"/>
                </a:solidFill>
                <a:latin typeface="Calibri" panose="020F0502020204030204" pitchFamily="34" charset="0"/>
                <a:cs typeface="Times New Roman" panose="02020603050405020304" pitchFamily="18" charset="0"/>
              </a:rPr>
              <a:t> </a:t>
            </a:r>
            <a:r>
              <a:rPr lang="en-US" sz="2100" dirty="0" err="1">
                <a:solidFill>
                  <a:srgbClr val="09465E"/>
                </a:solidFill>
                <a:latin typeface="Calibri" panose="020F0502020204030204" pitchFamily="34" charset="0"/>
                <a:cs typeface="Times New Roman" panose="02020603050405020304" pitchFamily="18" charset="0"/>
              </a:rPr>
              <a:t>mercato</a:t>
            </a:r>
            <a:r>
              <a:rPr lang="en-US" sz="2100" dirty="0">
                <a:solidFill>
                  <a:srgbClr val="09465E"/>
                </a:solidFill>
                <a:latin typeface="Calibri" panose="020F0502020204030204" pitchFamily="34" charset="0"/>
                <a:cs typeface="Times New Roman" panose="02020603050405020304" pitchFamily="18" charset="0"/>
              </a:rPr>
              <a:t>, </a:t>
            </a:r>
            <a:r>
              <a:rPr lang="en-US" sz="2100" dirty="0" err="1">
                <a:solidFill>
                  <a:srgbClr val="09465E"/>
                </a:solidFill>
                <a:latin typeface="Calibri" panose="020F0502020204030204" pitchFamily="34" charset="0"/>
                <a:cs typeface="Times New Roman" panose="02020603050405020304" pitchFamily="18" charset="0"/>
              </a:rPr>
              <a:t>contribuendo</a:t>
            </a:r>
            <a:r>
              <a:rPr lang="en-US" sz="2100" dirty="0">
                <a:solidFill>
                  <a:srgbClr val="09465E"/>
                </a:solidFill>
                <a:latin typeface="Calibri" panose="020F0502020204030204" pitchFamily="34" charset="0"/>
                <a:cs typeface="Times New Roman" panose="02020603050405020304" pitchFamily="18" charset="0"/>
              </a:rPr>
              <a:t> </a:t>
            </a:r>
            <a:r>
              <a:rPr lang="en-US" sz="2100" dirty="0" err="1">
                <a:solidFill>
                  <a:srgbClr val="09465E"/>
                </a:solidFill>
                <a:latin typeface="Calibri" panose="020F0502020204030204" pitchFamily="34" charset="0"/>
                <a:cs typeface="Times New Roman" panose="02020603050405020304" pitchFamily="18" charset="0"/>
              </a:rPr>
              <a:t>allo</a:t>
            </a:r>
            <a:r>
              <a:rPr lang="en-US" sz="2100" dirty="0">
                <a:solidFill>
                  <a:srgbClr val="09465E"/>
                </a:solidFill>
                <a:latin typeface="Calibri" panose="020F0502020204030204" pitchFamily="34" charset="0"/>
                <a:cs typeface="Times New Roman" panose="02020603050405020304" pitchFamily="18" charset="0"/>
              </a:rPr>
              <a:t> </a:t>
            </a:r>
            <a:r>
              <a:rPr lang="en-US" sz="2100" dirty="0" err="1">
                <a:solidFill>
                  <a:srgbClr val="09465E"/>
                </a:solidFill>
                <a:latin typeface="Calibri" panose="020F0502020204030204" pitchFamily="34" charset="0"/>
                <a:cs typeface="Times New Roman" panose="02020603050405020304" pitchFamily="18" charset="0"/>
              </a:rPr>
              <a:t>spreco</a:t>
            </a:r>
            <a:r>
              <a:rPr lang="en-US" sz="2100" dirty="0">
                <a:solidFill>
                  <a:srgbClr val="09465E"/>
                </a:solidFill>
                <a:latin typeface="Calibri" panose="020F0502020204030204" pitchFamily="34" charset="0"/>
                <a:cs typeface="Times New Roman" panose="02020603050405020304" pitchFamily="18" charset="0"/>
              </a:rPr>
              <a:t> </a:t>
            </a:r>
            <a:r>
              <a:rPr lang="en-US" sz="2100" dirty="0" err="1">
                <a:solidFill>
                  <a:srgbClr val="09465E"/>
                </a:solidFill>
                <a:latin typeface="Calibri" panose="020F0502020204030204" pitchFamily="34" charset="0"/>
                <a:cs typeface="Times New Roman" panose="02020603050405020304" pitchFamily="18" charset="0"/>
              </a:rPr>
              <a:t>alimentare</a:t>
            </a:r>
            <a:r>
              <a:rPr lang="en-US" sz="2100" dirty="0">
                <a:solidFill>
                  <a:srgbClr val="09465E"/>
                </a:solidFill>
                <a:latin typeface="Calibri" panose="020F0502020204030204" pitchFamily="34" charset="0"/>
                <a:cs typeface="Times New Roman" panose="02020603050405020304" pitchFamily="18" charset="0"/>
              </a:rPr>
              <a:t>.</a:t>
            </a:r>
            <a:endParaRPr lang="es-ES" sz="2100" dirty="0">
              <a:solidFill>
                <a:srgbClr val="09465E"/>
              </a:solidFill>
              <a:latin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4D6DD335-E2E9-19E0-B466-C245A7D9DC20}"/>
              </a:ext>
            </a:extLst>
          </p:cNvPr>
          <p:cNvGrpSpPr/>
          <p:nvPr/>
        </p:nvGrpSpPr>
        <p:grpSpPr>
          <a:xfrm>
            <a:off x="259762" y="586240"/>
            <a:ext cx="1011571" cy="1113617"/>
            <a:chOff x="7284496" y="2127428"/>
            <a:chExt cx="2245645" cy="2249982"/>
          </a:xfrm>
          <a:solidFill>
            <a:srgbClr val="09465E"/>
          </a:solidFill>
        </p:grpSpPr>
        <p:grpSp>
          <p:nvGrpSpPr>
            <p:cNvPr id="4" name="Graphic 3">
              <a:extLst>
                <a:ext uri="{FF2B5EF4-FFF2-40B4-BE49-F238E27FC236}">
                  <a16:creationId xmlns:a16="http://schemas.microsoft.com/office/drawing/2014/main" id="{6DF7F609-B3F5-8C18-6896-31BC5B748442}"/>
                </a:ext>
              </a:extLst>
            </p:cNvPr>
            <p:cNvGrpSpPr/>
            <p:nvPr/>
          </p:nvGrpSpPr>
          <p:grpSpPr>
            <a:xfrm>
              <a:off x="7284496" y="2127428"/>
              <a:ext cx="2245645" cy="2249982"/>
              <a:chOff x="5098317" y="2100784"/>
              <a:chExt cx="2245645" cy="2249982"/>
            </a:xfrm>
            <a:grpFill/>
          </p:grpSpPr>
          <p:sp>
            <p:nvSpPr>
              <p:cNvPr id="28" name="Freeform 8">
                <a:extLst>
                  <a:ext uri="{FF2B5EF4-FFF2-40B4-BE49-F238E27FC236}">
                    <a16:creationId xmlns:a16="http://schemas.microsoft.com/office/drawing/2014/main" id="{D9D91D4D-04E6-9FD6-C6A2-8F8B983825A8}"/>
                  </a:ext>
                </a:extLst>
              </p:cNvPr>
              <p:cNvSpPr/>
              <p:nvPr/>
            </p:nvSpPr>
            <p:spPr>
              <a:xfrm>
                <a:off x="5098317" y="2100784"/>
                <a:ext cx="2244434" cy="2249772"/>
              </a:xfrm>
              <a:custGeom>
                <a:avLst/>
                <a:gdLst>
                  <a:gd name="connsiteX0" fmla="*/ 1547886 w 2244435"/>
                  <a:gd name="connsiteY0" fmla="*/ 434488 h 2249773"/>
                  <a:gd name="connsiteX1" fmla="*/ 1537003 w 2244435"/>
                  <a:gd name="connsiteY1" fmla="*/ 302650 h 2249773"/>
                  <a:gd name="connsiteX2" fmla="*/ 1521282 w 2244435"/>
                  <a:gd name="connsiteY2" fmla="*/ 117593 h 2249773"/>
                  <a:gd name="connsiteX3" fmla="*/ 1631932 w 2244435"/>
                  <a:gd name="connsiteY3" fmla="*/ 269 h 2249773"/>
                  <a:gd name="connsiteX4" fmla="*/ 1704489 w 2244435"/>
                  <a:gd name="connsiteY4" fmla="*/ 269 h 2249773"/>
                  <a:gd name="connsiteX5" fmla="*/ 1809697 w 2244435"/>
                  <a:gd name="connsiteY5" fmla="*/ 113964 h 2249773"/>
                  <a:gd name="connsiteX6" fmla="*/ 1789744 w 2244435"/>
                  <a:gd name="connsiteY6" fmla="*/ 355869 h 2249773"/>
                  <a:gd name="connsiteX7" fmla="*/ 1783093 w 2244435"/>
                  <a:gd name="connsiteY7" fmla="*/ 435697 h 2249773"/>
                  <a:gd name="connsiteX8" fmla="*/ 1807883 w 2244435"/>
                  <a:gd name="connsiteY8" fmla="*/ 435697 h 2249773"/>
                  <a:gd name="connsiteX9" fmla="*/ 2127134 w 2244435"/>
                  <a:gd name="connsiteY9" fmla="*/ 435697 h 2249773"/>
                  <a:gd name="connsiteX10" fmla="*/ 2244435 w 2244435"/>
                  <a:gd name="connsiteY10" fmla="*/ 553021 h 2249773"/>
                  <a:gd name="connsiteX11" fmla="*/ 2244435 w 2244435"/>
                  <a:gd name="connsiteY11" fmla="*/ 1190440 h 2249773"/>
                  <a:gd name="connsiteX12" fmla="*/ 2128344 w 2244435"/>
                  <a:gd name="connsiteY12" fmla="*/ 1307159 h 2249773"/>
                  <a:gd name="connsiteX13" fmla="*/ 1843557 w 2244435"/>
                  <a:gd name="connsiteY13" fmla="*/ 1307764 h 2249773"/>
                  <a:gd name="connsiteX14" fmla="*/ 1812720 w 2244435"/>
                  <a:gd name="connsiteY14" fmla="*/ 1320464 h 2249773"/>
                  <a:gd name="connsiteX15" fmla="*/ 1711744 w 2244435"/>
                  <a:gd name="connsiteY15" fmla="*/ 1420855 h 2249773"/>
                  <a:gd name="connsiteX16" fmla="*/ 1610769 w 2244435"/>
                  <a:gd name="connsiteY16" fmla="*/ 1444440 h 2249773"/>
                  <a:gd name="connsiteX17" fmla="*/ 1556956 w 2244435"/>
                  <a:gd name="connsiteY17" fmla="*/ 1356145 h 2249773"/>
                  <a:gd name="connsiteX18" fmla="*/ 1556956 w 2244435"/>
                  <a:gd name="connsiteY18" fmla="*/ 1306554 h 2249773"/>
                  <a:gd name="connsiteX19" fmla="*/ 1530956 w 2244435"/>
                  <a:gd name="connsiteY19" fmla="*/ 1306554 h 2249773"/>
                  <a:gd name="connsiteX20" fmla="*/ 1205054 w 2244435"/>
                  <a:gd name="connsiteY20" fmla="*/ 1306554 h 2249773"/>
                  <a:gd name="connsiteX21" fmla="*/ 1086544 w 2244435"/>
                  <a:gd name="connsiteY21" fmla="*/ 1188021 h 2249773"/>
                  <a:gd name="connsiteX22" fmla="*/ 1086544 w 2244435"/>
                  <a:gd name="connsiteY22" fmla="*/ 1065859 h 2249773"/>
                  <a:gd name="connsiteX23" fmla="*/ 1017010 w 2244435"/>
                  <a:gd name="connsiteY23" fmla="*/ 1169878 h 2249773"/>
                  <a:gd name="connsiteX24" fmla="*/ 1013987 w 2244435"/>
                  <a:gd name="connsiteY24" fmla="*/ 1189231 h 2249773"/>
                  <a:gd name="connsiteX25" fmla="*/ 1012777 w 2244435"/>
                  <a:gd name="connsiteY25" fmla="*/ 1350097 h 2249773"/>
                  <a:gd name="connsiteX26" fmla="*/ 989801 w 2244435"/>
                  <a:gd name="connsiteY26" fmla="*/ 1469236 h 2249773"/>
                  <a:gd name="connsiteX27" fmla="*/ 992824 w 2244435"/>
                  <a:gd name="connsiteY27" fmla="*/ 1497659 h 2249773"/>
                  <a:gd name="connsiteX28" fmla="*/ 1012777 w 2244435"/>
                  <a:gd name="connsiteY28" fmla="*/ 1562974 h 2249773"/>
                  <a:gd name="connsiteX29" fmla="*/ 1013382 w 2244435"/>
                  <a:gd name="connsiteY29" fmla="*/ 1998402 h 2249773"/>
                  <a:gd name="connsiteX30" fmla="*/ 767292 w 2244435"/>
                  <a:gd name="connsiteY30" fmla="*/ 2248774 h 2249773"/>
                  <a:gd name="connsiteX31" fmla="*/ 11488 w 2244435"/>
                  <a:gd name="connsiteY31" fmla="*/ 2249379 h 2249773"/>
                  <a:gd name="connsiteX32" fmla="*/ 0 w 2244435"/>
                  <a:gd name="connsiteY32" fmla="*/ 2248169 h 2249773"/>
                  <a:gd name="connsiteX33" fmla="*/ 0 w 2244435"/>
                  <a:gd name="connsiteY33" fmla="*/ 2223978 h 2249773"/>
                  <a:gd name="connsiteX34" fmla="*/ 0 w 2244435"/>
                  <a:gd name="connsiteY34" fmla="*/ 1602888 h 2249773"/>
                  <a:gd name="connsiteX35" fmla="*/ 217672 w 2244435"/>
                  <a:gd name="connsiteY35" fmla="*/ 1378521 h 2249773"/>
                  <a:gd name="connsiteX36" fmla="*/ 238834 w 2244435"/>
                  <a:gd name="connsiteY36" fmla="*/ 1366426 h 2249773"/>
                  <a:gd name="connsiteX37" fmla="*/ 240043 w 2244435"/>
                  <a:gd name="connsiteY37" fmla="*/ 1364612 h 2249773"/>
                  <a:gd name="connsiteX38" fmla="*/ 233392 w 2244435"/>
                  <a:gd name="connsiteY38" fmla="*/ 1138431 h 2249773"/>
                  <a:gd name="connsiteX39" fmla="*/ 125766 w 2244435"/>
                  <a:gd name="connsiteY39" fmla="*/ 1002964 h 2249773"/>
                  <a:gd name="connsiteX40" fmla="*/ 71348 w 2244435"/>
                  <a:gd name="connsiteY40" fmla="*/ 887455 h 2249773"/>
                  <a:gd name="connsiteX41" fmla="*/ 113673 w 2244435"/>
                  <a:gd name="connsiteY41" fmla="*/ 618940 h 2249773"/>
                  <a:gd name="connsiteX42" fmla="*/ 594364 w 2244435"/>
                  <a:gd name="connsiteY42" fmla="*/ 289950 h 2249773"/>
                  <a:gd name="connsiteX43" fmla="*/ 779990 w 2244435"/>
                  <a:gd name="connsiteY43" fmla="*/ 289345 h 2249773"/>
                  <a:gd name="connsiteX44" fmla="*/ 803571 w 2244435"/>
                  <a:gd name="connsiteY44" fmla="*/ 281483 h 2249773"/>
                  <a:gd name="connsiteX45" fmla="*/ 974685 w 2244435"/>
                  <a:gd name="connsiteY45" fmla="*/ 218588 h 2249773"/>
                  <a:gd name="connsiteX46" fmla="*/ 1304820 w 2244435"/>
                  <a:gd name="connsiteY46" fmla="*/ 418764 h 2249773"/>
                  <a:gd name="connsiteX47" fmla="*/ 1335657 w 2244435"/>
                  <a:gd name="connsiteY47" fmla="*/ 435697 h 2249773"/>
                  <a:gd name="connsiteX48" fmla="*/ 1525514 w 2244435"/>
                  <a:gd name="connsiteY48" fmla="*/ 435093 h 2249773"/>
                  <a:gd name="connsiteX49" fmla="*/ 1547886 w 2244435"/>
                  <a:gd name="connsiteY49" fmla="*/ 434488 h 2249773"/>
                  <a:gd name="connsiteX50" fmla="*/ 1629513 w 2244435"/>
                  <a:gd name="connsiteY50" fmla="*/ 1233983 h 2249773"/>
                  <a:gd name="connsiteX51" fmla="*/ 1630118 w 2244435"/>
                  <a:gd name="connsiteY51" fmla="*/ 1344050 h 2249773"/>
                  <a:gd name="connsiteX52" fmla="*/ 1639187 w 2244435"/>
                  <a:gd name="connsiteY52" fmla="*/ 1376707 h 2249773"/>
                  <a:gd name="connsiteX53" fmla="*/ 1670024 w 2244435"/>
                  <a:gd name="connsiteY53" fmla="*/ 1359773 h 2249773"/>
                  <a:gd name="connsiteX54" fmla="*/ 1782488 w 2244435"/>
                  <a:gd name="connsiteY54" fmla="*/ 1248497 h 2249773"/>
                  <a:gd name="connsiteX55" fmla="*/ 1815139 w 2244435"/>
                  <a:gd name="connsiteY55" fmla="*/ 1235193 h 2249773"/>
                  <a:gd name="connsiteX56" fmla="*/ 2124716 w 2244435"/>
                  <a:gd name="connsiteY56" fmla="*/ 1234588 h 2249773"/>
                  <a:gd name="connsiteX57" fmla="*/ 2171878 w 2244435"/>
                  <a:gd name="connsiteY57" fmla="*/ 1186812 h 2249773"/>
                  <a:gd name="connsiteX58" fmla="*/ 2171878 w 2244435"/>
                  <a:gd name="connsiteY58" fmla="*/ 556650 h 2249773"/>
                  <a:gd name="connsiteX59" fmla="*/ 2124716 w 2244435"/>
                  <a:gd name="connsiteY59" fmla="*/ 508874 h 2249773"/>
                  <a:gd name="connsiteX60" fmla="*/ 1796999 w 2244435"/>
                  <a:gd name="connsiteY60" fmla="*/ 508874 h 2249773"/>
                  <a:gd name="connsiteX61" fmla="*/ 1779465 w 2244435"/>
                  <a:gd name="connsiteY61" fmla="*/ 509478 h 2249773"/>
                  <a:gd name="connsiteX62" fmla="*/ 1678489 w 2244435"/>
                  <a:gd name="connsiteY62" fmla="*/ 581445 h 2249773"/>
                  <a:gd name="connsiteX63" fmla="*/ 1624071 w 2244435"/>
                  <a:gd name="connsiteY63" fmla="*/ 581445 h 2249773"/>
                  <a:gd name="connsiteX64" fmla="*/ 1568444 w 2244435"/>
                  <a:gd name="connsiteY64" fmla="*/ 551812 h 2249773"/>
                  <a:gd name="connsiteX65" fmla="*/ 1549096 w 2244435"/>
                  <a:gd name="connsiteY65" fmla="*/ 508874 h 2249773"/>
                  <a:gd name="connsiteX66" fmla="*/ 1526119 w 2244435"/>
                  <a:gd name="connsiteY66" fmla="*/ 508874 h 2249773"/>
                  <a:gd name="connsiteX67" fmla="*/ 1350773 w 2244435"/>
                  <a:gd name="connsiteY67" fmla="*/ 508874 h 2249773"/>
                  <a:gd name="connsiteX68" fmla="*/ 1353191 w 2244435"/>
                  <a:gd name="connsiteY68" fmla="*/ 523388 h 2249773"/>
                  <a:gd name="connsiteX69" fmla="*/ 1374958 w 2244435"/>
                  <a:gd name="connsiteY69" fmla="*/ 675183 h 2249773"/>
                  <a:gd name="connsiteX70" fmla="*/ 1195379 w 2244435"/>
                  <a:gd name="connsiteY70" fmla="*/ 871731 h 2249773"/>
                  <a:gd name="connsiteX71" fmla="*/ 1180263 w 2244435"/>
                  <a:gd name="connsiteY71" fmla="*/ 877174 h 2249773"/>
                  <a:gd name="connsiteX72" fmla="*/ 1158496 w 2244435"/>
                  <a:gd name="connsiteY72" fmla="*/ 942488 h 2249773"/>
                  <a:gd name="connsiteX73" fmla="*/ 1157287 w 2244435"/>
                  <a:gd name="connsiteY73" fmla="*/ 1184997 h 2249773"/>
                  <a:gd name="connsiteX74" fmla="*/ 1207472 w 2244435"/>
                  <a:gd name="connsiteY74" fmla="*/ 1234588 h 2249773"/>
                  <a:gd name="connsiteX75" fmla="*/ 1601095 w 2244435"/>
                  <a:gd name="connsiteY75" fmla="*/ 1234588 h 2249773"/>
                  <a:gd name="connsiteX76" fmla="*/ 1629513 w 2244435"/>
                  <a:gd name="connsiteY76" fmla="*/ 1233983 h 2249773"/>
                  <a:gd name="connsiteX77" fmla="*/ 203765 w 2244435"/>
                  <a:gd name="connsiteY77" fmla="*/ 1786131 h 2249773"/>
                  <a:gd name="connsiteX78" fmla="*/ 374879 w 2244435"/>
                  <a:gd name="connsiteY78" fmla="*/ 1920388 h 2249773"/>
                  <a:gd name="connsiteX79" fmla="*/ 650596 w 2244435"/>
                  <a:gd name="connsiteY79" fmla="*/ 2136893 h 2249773"/>
                  <a:gd name="connsiteX80" fmla="*/ 839849 w 2244435"/>
                  <a:gd name="connsiteY80" fmla="*/ 2158664 h 2249773"/>
                  <a:gd name="connsiteX81" fmla="*/ 941429 w 2244435"/>
                  <a:gd name="connsiteY81" fmla="*/ 2004450 h 2249773"/>
                  <a:gd name="connsiteX82" fmla="*/ 942034 w 2244435"/>
                  <a:gd name="connsiteY82" fmla="*/ 1564788 h 2249773"/>
                  <a:gd name="connsiteX83" fmla="*/ 899104 w 2244435"/>
                  <a:gd name="connsiteY83" fmla="*/ 1524269 h 2249773"/>
                  <a:gd name="connsiteX84" fmla="*/ 740688 w 2244435"/>
                  <a:gd name="connsiteY84" fmla="*/ 1524269 h 2249773"/>
                  <a:gd name="connsiteX85" fmla="*/ 723758 w 2244435"/>
                  <a:gd name="connsiteY85" fmla="*/ 1526083 h 2249773"/>
                  <a:gd name="connsiteX86" fmla="*/ 723758 w 2244435"/>
                  <a:gd name="connsiteY86" fmla="*/ 1921597 h 2249773"/>
                  <a:gd name="connsiteX87" fmla="*/ 652410 w 2244435"/>
                  <a:gd name="connsiteY87" fmla="*/ 1921597 h 2249773"/>
                  <a:gd name="connsiteX88" fmla="*/ 651805 w 2244435"/>
                  <a:gd name="connsiteY88" fmla="*/ 1884707 h 2249773"/>
                  <a:gd name="connsiteX89" fmla="*/ 639108 w 2244435"/>
                  <a:gd name="connsiteY89" fmla="*/ 1850840 h 2249773"/>
                  <a:gd name="connsiteX90" fmla="*/ 322879 w 2244435"/>
                  <a:gd name="connsiteY90" fmla="*/ 1504916 h 2249773"/>
                  <a:gd name="connsiteX91" fmla="*/ 162044 w 2244435"/>
                  <a:gd name="connsiteY91" fmla="*/ 1460769 h 2249773"/>
                  <a:gd name="connsiteX92" fmla="*/ 73162 w 2244435"/>
                  <a:gd name="connsiteY92" fmla="*/ 1602283 h 2249773"/>
                  <a:gd name="connsiteX93" fmla="*/ 73162 w 2244435"/>
                  <a:gd name="connsiteY93" fmla="*/ 2153221 h 2249773"/>
                  <a:gd name="connsiteX94" fmla="*/ 74371 w 2244435"/>
                  <a:gd name="connsiteY94" fmla="*/ 2174993 h 2249773"/>
                  <a:gd name="connsiteX95" fmla="*/ 581667 w 2244435"/>
                  <a:gd name="connsiteY95" fmla="*/ 2174993 h 2249773"/>
                  <a:gd name="connsiteX96" fmla="*/ 160230 w 2244435"/>
                  <a:gd name="connsiteY96" fmla="*/ 1842978 h 2249773"/>
                  <a:gd name="connsiteX97" fmla="*/ 203765 w 2244435"/>
                  <a:gd name="connsiteY97" fmla="*/ 1786131 h 2249773"/>
                  <a:gd name="connsiteX98" fmla="*/ 333158 w 2244435"/>
                  <a:gd name="connsiteY98" fmla="*/ 1194069 h 2249773"/>
                  <a:gd name="connsiteX99" fmla="*/ 421436 w 2244435"/>
                  <a:gd name="connsiteY99" fmla="*/ 1030178 h 2249773"/>
                  <a:gd name="connsiteX100" fmla="*/ 428087 w 2244435"/>
                  <a:gd name="connsiteY100" fmla="*/ 987845 h 2249773"/>
                  <a:gd name="connsiteX101" fmla="*/ 402088 w 2244435"/>
                  <a:gd name="connsiteY101" fmla="*/ 852378 h 2249773"/>
                  <a:gd name="connsiteX102" fmla="*/ 561109 w 2244435"/>
                  <a:gd name="connsiteY102" fmla="*/ 692117 h 2249773"/>
                  <a:gd name="connsiteX103" fmla="*/ 658456 w 2244435"/>
                  <a:gd name="connsiteY103" fmla="*/ 742312 h 2249773"/>
                  <a:gd name="connsiteX104" fmla="*/ 715897 w 2244435"/>
                  <a:gd name="connsiteY104" fmla="*/ 684254 h 2249773"/>
                  <a:gd name="connsiteX105" fmla="*/ 1024870 w 2244435"/>
                  <a:gd name="connsiteY105" fmla="*/ 684859 h 2249773"/>
                  <a:gd name="connsiteX106" fmla="*/ 1105288 w 2244435"/>
                  <a:gd name="connsiteY106" fmla="*/ 764688 h 2249773"/>
                  <a:gd name="connsiteX107" fmla="*/ 1232867 w 2244435"/>
                  <a:gd name="connsiteY107" fmla="*/ 789483 h 2249773"/>
                  <a:gd name="connsiteX108" fmla="*/ 1304820 w 2244435"/>
                  <a:gd name="connsiteY108" fmla="*/ 681231 h 2249773"/>
                  <a:gd name="connsiteX109" fmla="*/ 1300587 w 2244435"/>
                  <a:gd name="connsiteY109" fmla="*/ 602007 h 2249773"/>
                  <a:gd name="connsiteX110" fmla="*/ 943848 w 2244435"/>
                  <a:gd name="connsiteY110" fmla="*/ 290554 h 2249773"/>
                  <a:gd name="connsiteX111" fmla="*/ 835012 w 2244435"/>
                  <a:gd name="connsiteY111" fmla="*/ 400016 h 2249773"/>
                  <a:gd name="connsiteX112" fmla="*/ 896081 w 2244435"/>
                  <a:gd name="connsiteY112" fmla="*/ 470774 h 2249773"/>
                  <a:gd name="connsiteX113" fmla="*/ 975289 w 2244435"/>
                  <a:gd name="connsiteY113" fmla="*/ 421183 h 2249773"/>
                  <a:gd name="connsiteX114" fmla="*/ 980731 w 2244435"/>
                  <a:gd name="connsiteY114" fmla="*/ 400016 h 2249773"/>
                  <a:gd name="connsiteX115" fmla="*/ 1050265 w 2244435"/>
                  <a:gd name="connsiteY115" fmla="*/ 400016 h 2249773"/>
                  <a:gd name="connsiteX116" fmla="*/ 900314 w 2244435"/>
                  <a:gd name="connsiteY116" fmla="*/ 543345 h 2249773"/>
                  <a:gd name="connsiteX117" fmla="*/ 763664 w 2244435"/>
                  <a:gd name="connsiteY117" fmla="*/ 361312 h 2249773"/>
                  <a:gd name="connsiteX118" fmla="*/ 598597 w 2244435"/>
                  <a:gd name="connsiteY118" fmla="*/ 361916 h 2249773"/>
                  <a:gd name="connsiteX119" fmla="*/ 181393 w 2244435"/>
                  <a:gd name="connsiteY119" fmla="*/ 646759 h 2249773"/>
                  <a:gd name="connsiteX120" fmla="*/ 145719 w 2244435"/>
                  <a:gd name="connsiteY120" fmla="*/ 895316 h 2249773"/>
                  <a:gd name="connsiteX121" fmla="*/ 168091 w 2244435"/>
                  <a:gd name="connsiteY121" fmla="*/ 941278 h 2249773"/>
                  <a:gd name="connsiteX122" fmla="*/ 316228 w 2244435"/>
                  <a:gd name="connsiteY122" fmla="*/ 1143269 h 2249773"/>
                  <a:gd name="connsiteX123" fmla="*/ 333158 w 2244435"/>
                  <a:gd name="connsiteY123" fmla="*/ 1194069 h 2249773"/>
                  <a:gd name="connsiteX124" fmla="*/ 1110125 w 2244435"/>
                  <a:gd name="connsiteY124" fmla="*/ 863264 h 2249773"/>
                  <a:gd name="connsiteX125" fmla="*/ 1021242 w 2244435"/>
                  <a:gd name="connsiteY125" fmla="*/ 784645 h 2249773"/>
                  <a:gd name="connsiteX126" fmla="*/ 965010 w 2244435"/>
                  <a:gd name="connsiteY126" fmla="*/ 729007 h 2249773"/>
                  <a:gd name="connsiteX127" fmla="*/ 773338 w 2244435"/>
                  <a:gd name="connsiteY127" fmla="*/ 729007 h 2249773"/>
                  <a:gd name="connsiteX128" fmla="*/ 680223 w 2244435"/>
                  <a:gd name="connsiteY128" fmla="*/ 822140 h 2249773"/>
                  <a:gd name="connsiteX129" fmla="*/ 643340 w 2244435"/>
                  <a:gd name="connsiteY129" fmla="*/ 862054 h 2249773"/>
                  <a:gd name="connsiteX130" fmla="*/ 617945 w 2244435"/>
                  <a:gd name="connsiteY130" fmla="*/ 813069 h 2249773"/>
                  <a:gd name="connsiteX131" fmla="*/ 553248 w 2244435"/>
                  <a:gd name="connsiteY131" fmla="*/ 764688 h 2249773"/>
                  <a:gd name="connsiteX132" fmla="*/ 473435 w 2244435"/>
                  <a:gd name="connsiteY132" fmla="*/ 843307 h 2249773"/>
                  <a:gd name="connsiteX133" fmla="*/ 504877 w 2244435"/>
                  <a:gd name="connsiteY133" fmla="*/ 1002964 h 2249773"/>
                  <a:gd name="connsiteX134" fmla="*/ 499435 w 2244435"/>
                  <a:gd name="connsiteY134" fmla="*/ 1039250 h 2249773"/>
                  <a:gd name="connsiteX135" fmla="*/ 386367 w 2244435"/>
                  <a:gd name="connsiteY135" fmla="*/ 1248497 h 2249773"/>
                  <a:gd name="connsiteX136" fmla="*/ 305345 w 2244435"/>
                  <a:gd name="connsiteY136" fmla="*/ 1397874 h 2249773"/>
                  <a:gd name="connsiteX137" fmla="*/ 366414 w 2244435"/>
                  <a:gd name="connsiteY137" fmla="*/ 1446255 h 2249773"/>
                  <a:gd name="connsiteX138" fmla="*/ 377902 w 2244435"/>
                  <a:gd name="connsiteY138" fmla="*/ 1452302 h 2249773"/>
                  <a:gd name="connsiteX139" fmla="*/ 492179 w 2244435"/>
                  <a:gd name="connsiteY139" fmla="*/ 1463793 h 2249773"/>
                  <a:gd name="connsiteX140" fmla="*/ 532691 w 2244435"/>
                  <a:gd name="connsiteY140" fmla="*/ 1361588 h 2249773"/>
                  <a:gd name="connsiteX141" fmla="*/ 482505 w 2244435"/>
                  <a:gd name="connsiteY141" fmla="*/ 1334978 h 2249773"/>
                  <a:gd name="connsiteX142" fmla="*/ 514551 w 2244435"/>
                  <a:gd name="connsiteY142" fmla="*/ 1270874 h 2249773"/>
                  <a:gd name="connsiteX143" fmla="*/ 579248 w 2244435"/>
                  <a:gd name="connsiteY143" fmla="*/ 1302321 h 2249773"/>
                  <a:gd name="connsiteX144" fmla="*/ 579248 w 2244435"/>
                  <a:gd name="connsiteY144" fmla="*/ 1197093 h 2249773"/>
                  <a:gd name="connsiteX145" fmla="*/ 634875 w 2244435"/>
                  <a:gd name="connsiteY145" fmla="*/ 1104564 h 2249773"/>
                  <a:gd name="connsiteX146" fmla="*/ 660875 w 2244435"/>
                  <a:gd name="connsiteY146" fmla="*/ 1071302 h 2249773"/>
                  <a:gd name="connsiteX147" fmla="*/ 816268 w 2244435"/>
                  <a:gd name="connsiteY147" fmla="*/ 944302 h 2249773"/>
                  <a:gd name="connsiteX148" fmla="*/ 991010 w 2244435"/>
                  <a:gd name="connsiteY148" fmla="*/ 1038645 h 2249773"/>
                  <a:gd name="connsiteX149" fmla="*/ 1004917 w 2244435"/>
                  <a:gd name="connsiteY149" fmla="*/ 1064650 h 2249773"/>
                  <a:gd name="connsiteX150" fmla="*/ 1110125 w 2244435"/>
                  <a:gd name="connsiteY150" fmla="*/ 863264 h 2249773"/>
                  <a:gd name="connsiteX151" fmla="*/ 724362 w 2244435"/>
                  <a:gd name="connsiteY151" fmla="*/ 1232773 h 2249773"/>
                  <a:gd name="connsiteX152" fmla="*/ 724362 w 2244435"/>
                  <a:gd name="connsiteY152" fmla="*/ 1204955 h 2249773"/>
                  <a:gd name="connsiteX153" fmla="*/ 688688 w 2244435"/>
                  <a:gd name="connsiteY153" fmla="*/ 1161412 h 2249773"/>
                  <a:gd name="connsiteX154" fmla="*/ 651805 w 2244435"/>
                  <a:gd name="connsiteY154" fmla="*/ 1203745 h 2249773"/>
                  <a:gd name="connsiteX155" fmla="*/ 651805 w 2244435"/>
                  <a:gd name="connsiteY155" fmla="*/ 1316836 h 2249773"/>
                  <a:gd name="connsiteX156" fmla="*/ 693526 w 2244435"/>
                  <a:gd name="connsiteY156" fmla="*/ 1436578 h 2249773"/>
                  <a:gd name="connsiteX157" fmla="*/ 720735 w 2244435"/>
                  <a:gd name="connsiteY157" fmla="*/ 1450488 h 2249773"/>
                  <a:gd name="connsiteX158" fmla="*/ 861012 w 2244435"/>
                  <a:gd name="connsiteY158" fmla="*/ 1451093 h 2249773"/>
                  <a:gd name="connsiteX159" fmla="*/ 940220 w 2244435"/>
                  <a:gd name="connsiteY159" fmla="*/ 1380336 h 2249773"/>
                  <a:gd name="connsiteX160" fmla="*/ 941429 w 2244435"/>
                  <a:gd name="connsiteY160" fmla="*/ 1359773 h 2249773"/>
                  <a:gd name="connsiteX161" fmla="*/ 940825 w 2244435"/>
                  <a:gd name="connsiteY161" fmla="*/ 1126336 h 2249773"/>
                  <a:gd name="connsiteX162" fmla="*/ 922685 w 2244435"/>
                  <a:gd name="connsiteY162" fmla="*/ 1064650 h 2249773"/>
                  <a:gd name="connsiteX163" fmla="*/ 811431 w 2244435"/>
                  <a:gd name="connsiteY163" fmla="*/ 1018083 h 2249773"/>
                  <a:gd name="connsiteX164" fmla="*/ 731618 w 2244435"/>
                  <a:gd name="connsiteY164" fmla="*/ 1096702 h 2249773"/>
                  <a:gd name="connsiteX165" fmla="*/ 793896 w 2244435"/>
                  <a:gd name="connsiteY165" fmla="*/ 1232169 h 2249773"/>
                  <a:gd name="connsiteX166" fmla="*/ 724362 w 2244435"/>
                  <a:gd name="connsiteY166" fmla="*/ 1232773 h 2249773"/>
                  <a:gd name="connsiteX167" fmla="*/ 1705093 w 2244435"/>
                  <a:gd name="connsiteY167" fmla="*/ 507664 h 2249773"/>
                  <a:gd name="connsiteX168" fmla="*/ 1712954 w 2244435"/>
                  <a:gd name="connsiteY168" fmla="*/ 409088 h 2249773"/>
                  <a:gd name="connsiteX169" fmla="*/ 1737744 w 2244435"/>
                  <a:gd name="connsiteY169" fmla="*/ 115778 h 2249773"/>
                  <a:gd name="connsiteX170" fmla="*/ 1698443 w 2244435"/>
                  <a:gd name="connsiteY170" fmla="*/ 72840 h 2249773"/>
                  <a:gd name="connsiteX171" fmla="*/ 1644025 w 2244435"/>
                  <a:gd name="connsiteY171" fmla="*/ 72840 h 2249773"/>
                  <a:gd name="connsiteX172" fmla="*/ 1594444 w 2244435"/>
                  <a:gd name="connsiteY172" fmla="*/ 127269 h 2249773"/>
                  <a:gd name="connsiteX173" fmla="*/ 1616211 w 2244435"/>
                  <a:gd name="connsiteY173" fmla="*/ 386712 h 2249773"/>
                  <a:gd name="connsiteX174" fmla="*/ 1627094 w 2244435"/>
                  <a:gd name="connsiteY174" fmla="*/ 507664 h 2249773"/>
                  <a:gd name="connsiteX175" fmla="*/ 1705093 w 2244435"/>
                  <a:gd name="connsiteY175" fmla="*/ 507664 h 2249773"/>
                  <a:gd name="connsiteX176" fmla="*/ 592550 w 2244435"/>
                  <a:gd name="connsiteY176" fmla="*/ 1409364 h 2249773"/>
                  <a:gd name="connsiteX177" fmla="*/ 558086 w 2244435"/>
                  <a:gd name="connsiteY177" fmla="*/ 1495240 h 2249773"/>
                  <a:gd name="connsiteX178" fmla="*/ 651805 w 2244435"/>
                  <a:gd name="connsiteY178" fmla="*/ 1595631 h 2249773"/>
                  <a:gd name="connsiteX179" fmla="*/ 651805 w 2244435"/>
                  <a:gd name="connsiteY179" fmla="*/ 1510964 h 2249773"/>
                  <a:gd name="connsiteX180" fmla="*/ 645759 w 2244435"/>
                  <a:gd name="connsiteY180" fmla="*/ 1494636 h 2249773"/>
                  <a:gd name="connsiteX181" fmla="*/ 592550 w 2244435"/>
                  <a:gd name="connsiteY181" fmla="*/ 1409364 h 2249773"/>
                  <a:gd name="connsiteX182" fmla="*/ 449854 w 2244435"/>
                  <a:gd name="connsiteY182" fmla="*/ 1536364 h 2249773"/>
                  <a:gd name="connsiteX183" fmla="*/ 648177 w 2244435"/>
                  <a:gd name="connsiteY183" fmla="*/ 1752869 h 2249773"/>
                  <a:gd name="connsiteX184" fmla="*/ 653619 w 2244435"/>
                  <a:gd name="connsiteY184" fmla="*/ 1749240 h 2249773"/>
                  <a:gd name="connsiteX185" fmla="*/ 559295 w 2244435"/>
                  <a:gd name="connsiteY185" fmla="*/ 1599259 h 2249773"/>
                  <a:gd name="connsiteX186" fmla="*/ 449854 w 2244435"/>
                  <a:gd name="connsiteY186" fmla="*/ 1536364 h 2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244435" h="2249773">
                    <a:moveTo>
                      <a:pt x="1547886" y="434488"/>
                    </a:moveTo>
                    <a:cubicBezTo>
                      <a:pt x="1544259" y="389736"/>
                      <a:pt x="1540631" y="346193"/>
                      <a:pt x="1537003" y="302650"/>
                    </a:cubicBezTo>
                    <a:cubicBezTo>
                      <a:pt x="1531561" y="240964"/>
                      <a:pt x="1525514" y="179278"/>
                      <a:pt x="1521282" y="117593"/>
                    </a:cubicBezTo>
                    <a:cubicBezTo>
                      <a:pt x="1516445" y="49254"/>
                      <a:pt x="1563002" y="269"/>
                      <a:pt x="1631932" y="269"/>
                    </a:cubicBezTo>
                    <a:cubicBezTo>
                      <a:pt x="1656118" y="269"/>
                      <a:pt x="1680303" y="-336"/>
                      <a:pt x="1704489" y="269"/>
                    </a:cubicBezTo>
                    <a:cubicBezTo>
                      <a:pt x="1767372" y="1478"/>
                      <a:pt x="1813929" y="50464"/>
                      <a:pt x="1809697" y="113964"/>
                    </a:cubicBezTo>
                    <a:cubicBezTo>
                      <a:pt x="1804255" y="194397"/>
                      <a:pt x="1796394" y="274831"/>
                      <a:pt x="1789744" y="355869"/>
                    </a:cubicBezTo>
                    <a:cubicBezTo>
                      <a:pt x="1787325" y="381269"/>
                      <a:pt x="1785511" y="407274"/>
                      <a:pt x="1783093" y="435697"/>
                    </a:cubicBezTo>
                    <a:cubicBezTo>
                      <a:pt x="1792162" y="435697"/>
                      <a:pt x="1800023" y="435697"/>
                      <a:pt x="1807883" y="435697"/>
                    </a:cubicBezTo>
                    <a:cubicBezTo>
                      <a:pt x="1914300" y="435697"/>
                      <a:pt x="2020717" y="435697"/>
                      <a:pt x="2127134" y="435697"/>
                    </a:cubicBezTo>
                    <a:cubicBezTo>
                      <a:pt x="2199691" y="435697"/>
                      <a:pt x="2244435" y="480450"/>
                      <a:pt x="2244435" y="553021"/>
                    </a:cubicBezTo>
                    <a:cubicBezTo>
                      <a:pt x="2244435" y="765293"/>
                      <a:pt x="2244435" y="977564"/>
                      <a:pt x="2244435" y="1190440"/>
                    </a:cubicBezTo>
                    <a:cubicBezTo>
                      <a:pt x="2244435" y="1261197"/>
                      <a:pt x="2199087" y="1306554"/>
                      <a:pt x="2128344" y="1307159"/>
                    </a:cubicBezTo>
                    <a:cubicBezTo>
                      <a:pt x="2033415" y="1307159"/>
                      <a:pt x="1938486" y="1306554"/>
                      <a:pt x="1843557" y="1307764"/>
                    </a:cubicBezTo>
                    <a:cubicBezTo>
                      <a:pt x="1833278" y="1307764"/>
                      <a:pt x="1820580" y="1313207"/>
                      <a:pt x="1812720" y="1320464"/>
                    </a:cubicBezTo>
                    <a:cubicBezTo>
                      <a:pt x="1778255" y="1353121"/>
                      <a:pt x="1745000" y="1386988"/>
                      <a:pt x="1711744" y="1420855"/>
                    </a:cubicBezTo>
                    <a:cubicBezTo>
                      <a:pt x="1682722" y="1449883"/>
                      <a:pt x="1649466" y="1461374"/>
                      <a:pt x="1610769" y="1444440"/>
                    </a:cubicBezTo>
                    <a:cubicBezTo>
                      <a:pt x="1572677" y="1428112"/>
                      <a:pt x="1555747" y="1397269"/>
                      <a:pt x="1556956" y="1356145"/>
                    </a:cubicBezTo>
                    <a:cubicBezTo>
                      <a:pt x="1557560" y="1340421"/>
                      <a:pt x="1556956" y="1324697"/>
                      <a:pt x="1556956" y="1306554"/>
                    </a:cubicBezTo>
                    <a:cubicBezTo>
                      <a:pt x="1546677" y="1306554"/>
                      <a:pt x="1538817" y="1306554"/>
                      <a:pt x="1530956" y="1306554"/>
                    </a:cubicBezTo>
                    <a:cubicBezTo>
                      <a:pt x="1422121" y="1306554"/>
                      <a:pt x="1313889" y="1306554"/>
                      <a:pt x="1205054" y="1306554"/>
                    </a:cubicBezTo>
                    <a:cubicBezTo>
                      <a:pt x="1131287" y="1306554"/>
                      <a:pt x="1086544" y="1261802"/>
                      <a:pt x="1086544" y="1188021"/>
                    </a:cubicBezTo>
                    <a:cubicBezTo>
                      <a:pt x="1086544" y="1149316"/>
                      <a:pt x="1086544" y="1110007"/>
                      <a:pt x="1086544" y="1065859"/>
                    </a:cubicBezTo>
                    <a:cubicBezTo>
                      <a:pt x="1061149" y="1103959"/>
                      <a:pt x="1038777" y="1136617"/>
                      <a:pt x="1017010" y="1169878"/>
                    </a:cubicBezTo>
                    <a:cubicBezTo>
                      <a:pt x="1013987" y="1174716"/>
                      <a:pt x="1013987" y="1182578"/>
                      <a:pt x="1013987" y="1189231"/>
                    </a:cubicBezTo>
                    <a:cubicBezTo>
                      <a:pt x="1013987" y="1243054"/>
                      <a:pt x="1017010" y="1296878"/>
                      <a:pt x="1012777" y="1350097"/>
                    </a:cubicBezTo>
                    <a:cubicBezTo>
                      <a:pt x="1009754" y="1390012"/>
                      <a:pt x="999475" y="1429926"/>
                      <a:pt x="989801" y="1469236"/>
                    </a:cubicBezTo>
                    <a:cubicBezTo>
                      <a:pt x="987382" y="1480121"/>
                      <a:pt x="987382" y="1487378"/>
                      <a:pt x="992824" y="1497659"/>
                    </a:cubicBezTo>
                    <a:cubicBezTo>
                      <a:pt x="1002498" y="1518221"/>
                      <a:pt x="1012777" y="1541202"/>
                      <a:pt x="1012777" y="1562974"/>
                    </a:cubicBezTo>
                    <a:cubicBezTo>
                      <a:pt x="1014591" y="1708117"/>
                      <a:pt x="1014591" y="1853259"/>
                      <a:pt x="1013382" y="1998402"/>
                    </a:cubicBezTo>
                    <a:cubicBezTo>
                      <a:pt x="1012172" y="2136893"/>
                      <a:pt x="903941" y="2248169"/>
                      <a:pt x="767292" y="2248774"/>
                    </a:cubicBezTo>
                    <a:cubicBezTo>
                      <a:pt x="515156" y="2250588"/>
                      <a:pt x="263624" y="2249379"/>
                      <a:pt x="11488" y="2249379"/>
                    </a:cubicBezTo>
                    <a:cubicBezTo>
                      <a:pt x="8465" y="2249379"/>
                      <a:pt x="5442" y="2248774"/>
                      <a:pt x="0" y="2248169"/>
                    </a:cubicBezTo>
                    <a:cubicBezTo>
                      <a:pt x="0" y="2239702"/>
                      <a:pt x="0" y="2231840"/>
                      <a:pt x="0" y="2223978"/>
                    </a:cubicBezTo>
                    <a:cubicBezTo>
                      <a:pt x="0" y="2017150"/>
                      <a:pt x="0" y="1809716"/>
                      <a:pt x="0" y="1602888"/>
                    </a:cubicBezTo>
                    <a:cubicBezTo>
                      <a:pt x="0" y="1471050"/>
                      <a:pt x="86464" y="1382755"/>
                      <a:pt x="217672" y="1378521"/>
                    </a:cubicBezTo>
                    <a:cubicBezTo>
                      <a:pt x="224927" y="1378521"/>
                      <a:pt x="231578" y="1370659"/>
                      <a:pt x="238834" y="1366426"/>
                    </a:cubicBezTo>
                    <a:cubicBezTo>
                      <a:pt x="239439" y="1365821"/>
                      <a:pt x="239439" y="1365216"/>
                      <a:pt x="240043" y="1364612"/>
                    </a:cubicBezTo>
                    <a:cubicBezTo>
                      <a:pt x="306554" y="1287202"/>
                      <a:pt x="265438" y="1212212"/>
                      <a:pt x="233392" y="1138431"/>
                    </a:cubicBezTo>
                    <a:cubicBezTo>
                      <a:pt x="210416" y="1084607"/>
                      <a:pt x="172928" y="1038645"/>
                      <a:pt x="125766" y="1002964"/>
                    </a:cubicBezTo>
                    <a:cubicBezTo>
                      <a:pt x="87069" y="973331"/>
                      <a:pt x="71952" y="936440"/>
                      <a:pt x="71348" y="887455"/>
                    </a:cubicBezTo>
                    <a:cubicBezTo>
                      <a:pt x="70743" y="795531"/>
                      <a:pt x="74976" y="704212"/>
                      <a:pt x="113673" y="618940"/>
                    </a:cubicBezTo>
                    <a:cubicBezTo>
                      <a:pt x="207393" y="412112"/>
                      <a:pt x="366414" y="299626"/>
                      <a:pt x="594364" y="289950"/>
                    </a:cubicBezTo>
                    <a:cubicBezTo>
                      <a:pt x="656038" y="287531"/>
                      <a:pt x="718316" y="289950"/>
                      <a:pt x="779990" y="289345"/>
                    </a:cubicBezTo>
                    <a:cubicBezTo>
                      <a:pt x="787850" y="289345"/>
                      <a:pt x="798734" y="286926"/>
                      <a:pt x="803571" y="281483"/>
                    </a:cubicBezTo>
                    <a:cubicBezTo>
                      <a:pt x="849524" y="229474"/>
                      <a:pt x="907569" y="211935"/>
                      <a:pt x="974685" y="218588"/>
                    </a:cubicBezTo>
                    <a:cubicBezTo>
                      <a:pt x="1116171" y="232497"/>
                      <a:pt x="1226821" y="299626"/>
                      <a:pt x="1304820" y="418764"/>
                    </a:cubicBezTo>
                    <a:cubicBezTo>
                      <a:pt x="1312680" y="430859"/>
                      <a:pt x="1320540" y="435697"/>
                      <a:pt x="1335657" y="435697"/>
                    </a:cubicBezTo>
                    <a:cubicBezTo>
                      <a:pt x="1399144" y="435093"/>
                      <a:pt x="1462632" y="435093"/>
                      <a:pt x="1525514" y="435093"/>
                    </a:cubicBezTo>
                    <a:cubicBezTo>
                      <a:pt x="1532770" y="435697"/>
                      <a:pt x="1539421" y="435093"/>
                      <a:pt x="1547886" y="434488"/>
                    </a:cubicBezTo>
                    <a:close/>
                    <a:moveTo>
                      <a:pt x="1629513" y="1233983"/>
                    </a:moveTo>
                    <a:cubicBezTo>
                      <a:pt x="1629513" y="1272688"/>
                      <a:pt x="1628909" y="1308369"/>
                      <a:pt x="1630118" y="1344050"/>
                    </a:cubicBezTo>
                    <a:cubicBezTo>
                      <a:pt x="1630722" y="1354935"/>
                      <a:pt x="1636164" y="1365821"/>
                      <a:pt x="1639187" y="1376707"/>
                    </a:cubicBezTo>
                    <a:cubicBezTo>
                      <a:pt x="1649466" y="1371264"/>
                      <a:pt x="1661559" y="1367636"/>
                      <a:pt x="1670024" y="1359773"/>
                    </a:cubicBezTo>
                    <a:cubicBezTo>
                      <a:pt x="1708117" y="1322883"/>
                      <a:pt x="1744395" y="1284783"/>
                      <a:pt x="1782488" y="1248497"/>
                    </a:cubicBezTo>
                    <a:cubicBezTo>
                      <a:pt x="1790348" y="1240636"/>
                      <a:pt x="1804255" y="1235193"/>
                      <a:pt x="1815139" y="1235193"/>
                    </a:cubicBezTo>
                    <a:cubicBezTo>
                      <a:pt x="1918532" y="1233983"/>
                      <a:pt x="2021927" y="1234588"/>
                      <a:pt x="2124716" y="1234588"/>
                    </a:cubicBezTo>
                    <a:cubicBezTo>
                      <a:pt x="2159785" y="1234588"/>
                      <a:pt x="2171878" y="1222493"/>
                      <a:pt x="2171878" y="1186812"/>
                    </a:cubicBezTo>
                    <a:cubicBezTo>
                      <a:pt x="2171878" y="976959"/>
                      <a:pt x="2171878" y="766502"/>
                      <a:pt x="2171878" y="556650"/>
                    </a:cubicBezTo>
                    <a:cubicBezTo>
                      <a:pt x="2171878" y="520969"/>
                      <a:pt x="2159785" y="508874"/>
                      <a:pt x="2124716" y="508874"/>
                    </a:cubicBezTo>
                    <a:cubicBezTo>
                      <a:pt x="2015275" y="508874"/>
                      <a:pt x="1905835" y="508874"/>
                      <a:pt x="1796999" y="508874"/>
                    </a:cubicBezTo>
                    <a:cubicBezTo>
                      <a:pt x="1790953" y="508874"/>
                      <a:pt x="1784906" y="509478"/>
                      <a:pt x="1779465" y="509478"/>
                    </a:cubicBezTo>
                    <a:cubicBezTo>
                      <a:pt x="1758907" y="571164"/>
                      <a:pt x="1744395" y="581445"/>
                      <a:pt x="1678489" y="581445"/>
                    </a:cubicBezTo>
                    <a:cubicBezTo>
                      <a:pt x="1660350" y="581445"/>
                      <a:pt x="1642210" y="582050"/>
                      <a:pt x="1624071" y="581445"/>
                    </a:cubicBezTo>
                    <a:cubicBezTo>
                      <a:pt x="1601095" y="580840"/>
                      <a:pt x="1581142" y="571164"/>
                      <a:pt x="1568444" y="551812"/>
                    </a:cubicBezTo>
                    <a:cubicBezTo>
                      <a:pt x="1560584" y="539716"/>
                      <a:pt x="1556351" y="524597"/>
                      <a:pt x="1549096" y="508874"/>
                    </a:cubicBezTo>
                    <a:cubicBezTo>
                      <a:pt x="1542444" y="508874"/>
                      <a:pt x="1534584" y="508874"/>
                      <a:pt x="1526119" y="508874"/>
                    </a:cubicBezTo>
                    <a:cubicBezTo>
                      <a:pt x="1468073" y="508874"/>
                      <a:pt x="1410028" y="508874"/>
                      <a:pt x="1350773" y="508874"/>
                    </a:cubicBezTo>
                    <a:cubicBezTo>
                      <a:pt x="1351982" y="514921"/>
                      <a:pt x="1351982" y="519155"/>
                      <a:pt x="1353191" y="523388"/>
                    </a:cubicBezTo>
                    <a:cubicBezTo>
                      <a:pt x="1369517" y="572978"/>
                      <a:pt x="1374958" y="623174"/>
                      <a:pt x="1374958" y="675183"/>
                    </a:cubicBezTo>
                    <a:cubicBezTo>
                      <a:pt x="1373749" y="782831"/>
                      <a:pt x="1302401" y="861450"/>
                      <a:pt x="1195379" y="871731"/>
                    </a:cubicBezTo>
                    <a:cubicBezTo>
                      <a:pt x="1189938" y="872335"/>
                      <a:pt x="1181473" y="874150"/>
                      <a:pt x="1180263" y="877174"/>
                    </a:cubicBezTo>
                    <a:cubicBezTo>
                      <a:pt x="1171798" y="898340"/>
                      <a:pt x="1159101" y="920716"/>
                      <a:pt x="1158496" y="942488"/>
                    </a:cubicBezTo>
                    <a:cubicBezTo>
                      <a:pt x="1156078" y="1023526"/>
                      <a:pt x="1157287" y="1103959"/>
                      <a:pt x="1157287" y="1184997"/>
                    </a:cubicBezTo>
                    <a:cubicBezTo>
                      <a:pt x="1157287" y="1223097"/>
                      <a:pt x="1168775" y="1234588"/>
                      <a:pt x="1207472" y="1234588"/>
                    </a:cubicBezTo>
                    <a:cubicBezTo>
                      <a:pt x="1338680" y="1234588"/>
                      <a:pt x="1469887" y="1234588"/>
                      <a:pt x="1601095" y="1234588"/>
                    </a:cubicBezTo>
                    <a:cubicBezTo>
                      <a:pt x="1611374" y="1233983"/>
                      <a:pt x="1619234" y="1233983"/>
                      <a:pt x="1629513" y="1233983"/>
                    </a:cubicBezTo>
                    <a:close/>
                    <a:moveTo>
                      <a:pt x="203765" y="1786131"/>
                    </a:moveTo>
                    <a:cubicBezTo>
                      <a:pt x="262415" y="1832093"/>
                      <a:pt x="318647" y="1876240"/>
                      <a:pt x="374879" y="1920388"/>
                    </a:cubicBezTo>
                    <a:cubicBezTo>
                      <a:pt x="466785" y="1992959"/>
                      <a:pt x="558086" y="2065531"/>
                      <a:pt x="650596" y="2136893"/>
                    </a:cubicBezTo>
                    <a:cubicBezTo>
                      <a:pt x="708642" y="2181645"/>
                      <a:pt x="772734" y="2190717"/>
                      <a:pt x="839849" y="2158664"/>
                    </a:cubicBezTo>
                    <a:cubicBezTo>
                      <a:pt x="903941" y="2127821"/>
                      <a:pt x="940220" y="2075207"/>
                      <a:pt x="941429" y="2004450"/>
                    </a:cubicBezTo>
                    <a:cubicBezTo>
                      <a:pt x="943848" y="1858097"/>
                      <a:pt x="942639" y="1711140"/>
                      <a:pt x="942034" y="1564788"/>
                    </a:cubicBezTo>
                    <a:cubicBezTo>
                      <a:pt x="942034" y="1536969"/>
                      <a:pt x="928127" y="1524269"/>
                      <a:pt x="899104" y="1524269"/>
                    </a:cubicBezTo>
                    <a:cubicBezTo>
                      <a:pt x="846500" y="1524269"/>
                      <a:pt x="793292" y="1524269"/>
                      <a:pt x="740688" y="1524269"/>
                    </a:cubicBezTo>
                    <a:cubicBezTo>
                      <a:pt x="735851" y="1524269"/>
                      <a:pt x="731013" y="1525478"/>
                      <a:pt x="723758" y="1526083"/>
                    </a:cubicBezTo>
                    <a:cubicBezTo>
                      <a:pt x="723758" y="1659131"/>
                      <a:pt x="723758" y="1790969"/>
                      <a:pt x="723758" y="1921597"/>
                    </a:cubicBezTo>
                    <a:cubicBezTo>
                      <a:pt x="698967" y="1921597"/>
                      <a:pt x="676596" y="1921597"/>
                      <a:pt x="652410" y="1921597"/>
                    </a:cubicBezTo>
                    <a:cubicBezTo>
                      <a:pt x="652410" y="1908293"/>
                      <a:pt x="654224" y="1896197"/>
                      <a:pt x="651805" y="1884707"/>
                    </a:cubicBezTo>
                    <a:cubicBezTo>
                      <a:pt x="649387" y="1873216"/>
                      <a:pt x="646968" y="1859307"/>
                      <a:pt x="639108" y="1850840"/>
                    </a:cubicBezTo>
                    <a:cubicBezTo>
                      <a:pt x="534504" y="1734726"/>
                      <a:pt x="428692" y="1619821"/>
                      <a:pt x="322879" y="1504916"/>
                    </a:cubicBezTo>
                    <a:cubicBezTo>
                      <a:pt x="276322" y="1454117"/>
                      <a:pt x="218881" y="1438997"/>
                      <a:pt x="162044" y="1460769"/>
                    </a:cubicBezTo>
                    <a:cubicBezTo>
                      <a:pt x="105208" y="1483145"/>
                      <a:pt x="73162" y="1533945"/>
                      <a:pt x="73162" y="1602283"/>
                    </a:cubicBezTo>
                    <a:cubicBezTo>
                      <a:pt x="73162" y="1786131"/>
                      <a:pt x="73162" y="1969374"/>
                      <a:pt x="73162" y="2153221"/>
                    </a:cubicBezTo>
                    <a:cubicBezTo>
                      <a:pt x="73162" y="2160478"/>
                      <a:pt x="73767" y="2167736"/>
                      <a:pt x="74371" y="2174993"/>
                    </a:cubicBezTo>
                    <a:cubicBezTo>
                      <a:pt x="243067" y="2174993"/>
                      <a:pt x="410553" y="2174993"/>
                      <a:pt x="581667" y="2174993"/>
                    </a:cubicBezTo>
                    <a:cubicBezTo>
                      <a:pt x="438971" y="2062507"/>
                      <a:pt x="299903" y="1953045"/>
                      <a:pt x="160230" y="1842978"/>
                    </a:cubicBezTo>
                    <a:cubicBezTo>
                      <a:pt x="174742" y="1823626"/>
                      <a:pt x="188649" y="1806088"/>
                      <a:pt x="203765" y="1786131"/>
                    </a:cubicBezTo>
                    <a:close/>
                    <a:moveTo>
                      <a:pt x="333158" y="1194069"/>
                    </a:moveTo>
                    <a:cubicBezTo>
                      <a:pt x="363995" y="1137826"/>
                      <a:pt x="393623" y="1084607"/>
                      <a:pt x="421436" y="1030178"/>
                    </a:cubicBezTo>
                    <a:cubicBezTo>
                      <a:pt x="427483" y="1018083"/>
                      <a:pt x="429901" y="1001150"/>
                      <a:pt x="428087" y="987845"/>
                    </a:cubicBezTo>
                    <a:cubicBezTo>
                      <a:pt x="420832" y="942488"/>
                      <a:pt x="410553" y="897736"/>
                      <a:pt x="402088" y="852378"/>
                    </a:cubicBezTo>
                    <a:cubicBezTo>
                      <a:pt x="383948" y="755617"/>
                      <a:pt x="464366" y="675183"/>
                      <a:pt x="561109" y="692117"/>
                    </a:cubicBezTo>
                    <a:cubicBezTo>
                      <a:pt x="598597" y="698769"/>
                      <a:pt x="630038" y="716307"/>
                      <a:pt x="658456" y="742312"/>
                    </a:cubicBezTo>
                    <a:cubicBezTo>
                      <a:pt x="678410" y="721750"/>
                      <a:pt x="697153" y="703002"/>
                      <a:pt x="715897" y="684254"/>
                    </a:cubicBezTo>
                    <a:cubicBezTo>
                      <a:pt x="806594" y="594750"/>
                      <a:pt x="933569" y="594750"/>
                      <a:pt x="1024870" y="684859"/>
                    </a:cubicBezTo>
                    <a:cubicBezTo>
                      <a:pt x="1051474" y="711469"/>
                      <a:pt x="1077474" y="738683"/>
                      <a:pt x="1105288" y="764688"/>
                    </a:cubicBezTo>
                    <a:cubicBezTo>
                      <a:pt x="1142171" y="799764"/>
                      <a:pt x="1185705" y="809440"/>
                      <a:pt x="1232867" y="789483"/>
                    </a:cubicBezTo>
                    <a:cubicBezTo>
                      <a:pt x="1279425" y="769526"/>
                      <a:pt x="1304215" y="732031"/>
                      <a:pt x="1304820" y="681231"/>
                    </a:cubicBezTo>
                    <a:cubicBezTo>
                      <a:pt x="1305424" y="654621"/>
                      <a:pt x="1303611" y="628617"/>
                      <a:pt x="1300587" y="602007"/>
                    </a:cubicBezTo>
                    <a:cubicBezTo>
                      <a:pt x="1278215" y="428440"/>
                      <a:pt x="1117985" y="288740"/>
                      <a:pt x="943848" y="290554"/>
                    </a:cubicBezTo>
                    <a:cubicBezTo>
                      <a:pt x="882779" y="291159"/>
                      <a:pt x="833803" y="340750"/>
                      <a:pt x="835012" y="400016"/>
                    </a:cubicBezTo>
                    <a:cubicBezTo>
                      <a:pt x="835617" y="435093"/>
                      <a:pt x="861616" y="465331"/>
                      <a:pt x="896081" y="470774"/>
                    </a:cubicBezTo>
                    <a:cubicBezTo>
                      <a:pt x="930546" y="476216"/>
                      <a:pt x="964406" y="455050"/>
                      <a:pt x="975289" y="421183"/>
                    </a:cubicBezTo>
                    <a:cubicBezTo>
                      <a:pt x="977708" y="413926"/>
                      <a:pt x="978917" y="407274"/>
                      <a:pt x="980731" y="400016"/>
                    </a:cubicBezTo>
                    <a:cubicBezTo>
                      <a:pt x="1004917" y="400016"/>
                      <a:pt x="1027893" y="400016"/>
                      <a:pt x="1050265" y="400016"/>
                    </a:cubicBezTo>
                    <a:cubicBezTo>
                      <a:pt x="1050265" y="481659"/>
                      <a:pt x="981940" y="546369"/>
                      <a:pt x="900314" y="543345"/>
                    </a:cubicBezTo>
                    <a:cubicBezTo>
                      <a:pt x="811431" y="540321"/>
                      <a:pt x="755804" y="467145"/>
                      <a:pt x="763664" y="361312"/>
                    </a:cubicBezTo>
                    <a:cubicBezTo>
                      <a:pt x="708642" y="361312"/>
                      <a:pt x="653619" y="359497"/>
                      <a:pt x="598597" y="361916"/>
                    </a:cubicBezTo>
                    <a:cubicBezTo>
                      <a:pt x="400274" y="369778"/>
                      <a:pt x="262415" y="467145"/>
                      <a:pt x="181393" y="646759"/>
                    </a:cubicBezTo>
                    <a:cubicBezTo>
                      <a:pt x="145114" y="725983"/>
                      <a:pt x="143905" y="810650"/>
                      <a:pt x="145719" y="895316"/>
                    </a:cubicBezTo>
                    <a:cubicBezTo>
                      <a:pt x="146324" y="915274"/>
                      <a:pt x="152370" y="929183"/>
                      <a:pt x="168091" y="941278"/>
                    </a:cubicBezTo>
                    <a:cubicBezTo>
                      <a:pt x="236415" y="994497"/>
                      <a:pt x="285392" y="1062231"/>
                      <a:pt x="316228" y="1143269"/>
                    </a:cubicBezTo>
                    <a:cubicBezTo>
                      <a:pt x="321670" y="1159597"/>
                      <a:pt x="326507" y="1175321"/>
                      <a:pt x="333158" y="1194069"/>
                    </a:cubicBezTo>
                    <a:close/>
                    <a:moveTo>
                      <a:pt x="1110125" y="863264"/>
                    </a:moveTo>
                    <a:cubicBezTo>
                      <a:pt x="1077474" y="834236"/>
                      <a:pt x="1049056" y="810045"/>
                      <a:pt x="1021242" y="784645"/>
                    </a:cubicBezTo>
                    <a:cubicBezTo>
                      <a:pt x="1001894" y="766502"/>
                      <a:pt x="984359" y="747150"/>
                      <a:pt x="965010" y="729007"/>
                    </a:cubicBezTo>
                    <a:cubicBezTo>
                      <a:pt x="909383" y="676997"/>
                      <a:pt x="828361" y="676393"/>
                      <a:pt x="773338" y="729007"/>
                    </a:cubicBezTo>
                    <a:cubicBezTo>
                      <a:pt x="741897" y="759245"/>
                      <a:pt x="711060" y="790693"/>
                      <a:pt x="680223" y="822140"/>
                    </a:cubicBezTo>
                    <a:cubicBezTo>
                      <a:pt x="668131" y="834236"/>
                      <a:pt x="657247" y="847540"/>
                      <a:pt x="643340" y="862054"/>
                    </a:cubicBezTo>
                    <a:cubicBezTo>
                      <a:pt x="633061" y="842097"/>
                      <a:pt x="625806" y="827583"/>
                      <a:pt x="617945" y="813069"/>
                    </a:cubicBezTo>
                    <a:cubicBezTo>
                      <a:pt x="603434" y="787064"/>
                      <a:pt x="581667" y="770736"/>
                      <a:pt x="553248" y="764688"/>
                    </a:cubicBezTo>
                    <a:cubicBezTo>
                      <a:pt x="502458" y="753802"/>
                      <a:pt x="463157" y="791902"/>
                      <a:pt x="473435" y="843307"/>
                    </a:cubicBezTo>
                    <a:cubicBezTo>
                      <a:pt x="483714" y="896526"/>
                      <a:pt x="495203" y="949745"/>
                      <a:pt x="504877" y="1002964"/>
                    </a:cubicBezTo>
                    <a:cubicBezTo>
                      <a:pt x="506691" y="1014455"/>
                      <a:pt x="504877" y="1028969"/>
                      <a:pt x="499435" y="1039250"/>
                    </a:cubicBezTo>
                    <a:cubicBezTo>
                      <a:pt x="462552" y="1109402"/>
                      <a:pt x="423855" y="1178345"/>
                      <a:pt x="386367" y="1248497"/>
                    </a:cubicBezTo>
                    <a:cubicBezTo>
                      <a:pt x="359158" y="1298693"/>
                      <a:pt x="331949" y="1348888"/>
                      <a:pt x="305345" y="1397874"/>
                    </a:cubicBezTo>
                    <a:cubicBezTo>
                      <a:pt x="326507" y="1414807"/>
                      <a:pt x="346460" y="1430531"/>
                      <a:pt x="366414" y="1446255"/>
                    </a:cubicBezTo>
                    <a:cubicBezTo>
                      <a:pt x="370042" y="1448674"/>
                      <a:pt x="373669" y="1451697"/>
                      <a:pt x="377902" y="1452302"/>
                    </a:cubicBezTo>
                    <a:cubicBezTo>
                      <a:pt x="415390" y="1456535"/>
                      <a:pt x="452273" y="1460164"/>
                      <a:pt x="492179" y="1463793"/>
                    </a:cubicBezTo>
                    <a:cubicBezTo>
                      <a:pt x="504877" y="1432345"/>
                      <a:pt x="518784" y="1397269"/>
                      <a:pt x="532691" y="1361588"/>
                    </a:cubicBezTo>
                    <a:cubicBezTo>
                      <a:pt x="515156" y="1352517"/>
                      <a:pt x="499435" y="1344050"/>
                      <a:pt x="482505" y="1334978"/>
                    </a:cubicBezTo>
                    <a:cubicBezTo>
                      <a:pt x="493389" y="1313207"/>
                      <a:pt x="503668" y="1292645"/>
                      <a:pt x="514551" y="1270874"/>
                    </a:cubicBezTo>
                    <a:cubicBezTo>
                      <a:pt x="536923" y="1281759"/>
                      <a:pt x="556876" y="1291435"/>
                      <a:pt x="579248" y="1302321"/>
                    </a:cubicBezTo>
                    <a:cubicBezTo>
                      <a:pt x="579248" y="1264826"/>
                      <a:pt x="578644" y="1230959"/>
                      <a:pt x="579248" y="1197093"/>
                    </a:cubicBezTo>
                    <a:cubicBezTo>
                      <a:pt x="580457" y="1155969"/>
                      <a:pt x="599201" y="1123916"/>
                      <a:pt x="634875" y="1104564"/>
                    </a:cubicBezTo>
                    <a:cubicBezTo>
                      <a:pt x="649991" y="1096702"/>
                      <a:pt x="656038" y="1087026"/>
                      <a:pt x="660875" y="1071302"/>
                    </a:cubicBezTo>
                    <a:cubicBezTo>
                      <a:pt x="682037" y="1001150"/>
                      <a:pt x="743711" y="950955"/>
                      <a:pt x="816268" y="944302"/>
                    </a:cubicBezTo>
                    <a:cubicBezTo>
                      <a:pt x="887011" y="937650"/>
                      <a:pt x="956545" y="975145"/>
                      <a:pt x="991010" y="1038645"/>
                    </a:cubicBezTo>
                    <a:cubicBezTo>
                      <a:pt x="994638" y="1045297"/>
                      <a:pt x="998266" y="1051950"/>
                      <a:pt x="1004917" y="1064650"/>
                    </a:cubicBezTo>
                    <a:cubicBezTo>
                      <a:pt x="1043009" y="992683"/>
                      <a:pt x="1078079" y="925554"/>
                      <a:pt x="1110125" y="863264"/>
                    </a:cubicBezTo>
                    <a:close/>
                    <a:moveTo>
                      <a:pt x="724362" y="1232773"/>
                    </a:moveTo>
                    <a:cubicBezTo>
                      <a:pt x="724362" y="1222493"/>
                      <a:pt x="724362" y="1214026"/>
                      <a:pt x="724362" y="1204955"/>
                    </a:cubicBezTo>
                    <a:cubicBezTo>
                      <a:pt x="723758" y="1178345"/>
                      <a:pt x="710456" y="1162017"/>
                      <a:pt x="688688" y="1161412"/>
                    </a:cubicBezTo>
                    <a:cubicBezTo>
                      <a:pt x="666921" y="1160807"/>
                      <a:pt x="652410" y="1177136"/>
                      <a:pt x="651805" y="1203745"/>
                    </a:cubicBezTo>
                    <a:cubicBezTo>
                      <a:pt x="651805" y="1241240"/>
                      <a:pt x="651201" y="1279340"/>
                      <a:pt x="651805" y="1316836"/>
                    </a:cubicBezTo>
                    <a:cubicBezTo>
                      <a:pt x="652410" y="1360983"/>
                      <a:pt x="666317" y="1401502"/>
                      <a:pt x="693526" y="1436578"/>
                    </a:cubicBezTo>
                    <a:cubicBezTo>
                      <a:pt x="698967" y="1443836"/>
                      <a:pt x="711665" y="1449883"/>
                      <a:pt x="720735" y="1450488"/>
                    </a:cubicBezTo>
                    <a:cubicBezTo>
                      <a:pt x="767292" y="1451697"/>
                      <a:pt x="814454" y="1451093"/>
                      <a:pt x="861012" y="1451093"/>
                    </a:cubicBezTo>
                    <a:cubicBezTo>
                      <a:pt x="928127" y="1451093"/>
                      <a:pt x="931150" y="1448069"/>
                      <a:pt x="940220" y="1380336"/>
                    </a:cubicBezTo>
                    <a:cubicBezTo>
                      <a:pt x="940825" y="1373683"/>
                      <a:pt x="941429" y="1367031"/>
                      <a:pt x="941429" y="1359773"/>
                    </a:cubicBezTo>
                    <a:cubicBezTo>
                      <a:pt x="941429" y="1281759"/>
                      <a:pt x="942639" y="1204350"/>
                      <a:pt x="940825" y="1126336"/>
                    </a:cubicBezTo>
                    <a:cubicBezTo>
                      <a:pt x="940220" y="1105774"/>
                      <a:pt x="932964" y="1082793"/>
                      <a:pt x="922685" y="1064650"/>
                    </a:cubicBezTo>
                    <a:cubicBezTo>
                      <a:pt x="900314" y="1026550"/>
                      <a:pt x="853151" y="1008407"/>
                      <a:pt x="811431" y="1018083"/>
                    </a:cubicBezTo>
                    <a:cubicBezTo>
                      <a:pt x="769106" y="1027759"/>
                      <a:pt x="737665" y="1058602"/>
                      <a:pt x="731618" y="1096702"/>
                    </a:cubicBezTo>
                    <a:cubicBezTo>
                      <a:pt x="786641" y="1129964"/>
                      <a:pt x="807803" y="1177136"/>
                      <a:pt x="793896" y="1232169"/>
                    </a:cubicBezTo>
                    <a:cubicBezTo>
                      <a:pt x="771525" y="1232773"/>
                      <a:pt x="749153" y="1232773"/>
                      <a:pt x="724362" y="1232773"/>
                    </a:cubicBezTo>
                    <a:close/>
                    <a:moveTo>
                      <a:pt x="1705093" y="507664"/>
                    </a:moveTo>
                    <a:cubicBezTo>
                      <a:pt x="1708117" y="473193"/>
                      <a:pt x="1710535" y="441140"/>
                      <a:pt x="1712954" y="409088"/>
                    </a:cubicBezTo>
                    <a:cubicBezTo>
                      <a:pt x="1721419" y="311116"/>
                      <a:pt x="1729884" y="213750"/>
                      <a:pt x="1737744" y="115778"/>
                    </a:cubicBezTo>
                    <a:cubicBezTo>
                      <a:pt x="1740163" y="86750"/>
                      <a:pt x="1727465" y="73445"/>
                      <a:pt x="1698443" y="72840"/>
                    </a:cubicBezTo>
                    <a:cubicBezTo>
                      <a:pt x="1680303" y="72236"/>
                      <a:pt x="1662164" y="72840"/>
                      <a:pt x="1644025" y="72840"/>
                    </a:cubicBezTo>
                    <a:cubicBezTo>
                      <a:pt x="1600490" y="72840"/>
                      <a:pt x="1590816" y="84331"/>
                      <a:pt x="1594444" y="127269"/>
                    </a:cubicBezTo>
                    <a:cubicBezTo>
                      <a:pt x="1602304" y="213750"/>
                      <a:pt x="1608955" y="300231"/>
                      <a:pt x="1616211" y="386712"/>
                    </a:cubicBezTo>
                    <a:cubicBezTo>
                      <a:pt x="1619839" y="427231"/>
                      <a:pt x="1623467" y="467145"/>
                      <a:pt x="1627094" y="507664"/>
                    </a:cubicBezTo>
                    <a:cubicBezTo>
                      <a:pt x="1653699" y="507664"/>
                      <a:pt x="1677885" y="507664"/>
                      <a:pt x="1705093" y="507664"/>
                    </a:cubicBezTo>
                    <a:close/>
                    <a:moveTo>
                      <a:pt x="592550" y="1409364"/>
                    </a:moveTo>
                    <a:cubicBezTo>
                      <a:pt x="581062" y="1438997"/>
                      <a:pt x="568365" y="1469236"/>
                      <a:pt x="558086" y="1495240"/>
                    </a:cubicBezTo>
                    <a:cubicBezTo>
                      <a:pt x="591341" y="1530316"/>
                      <a:pt x="621573" y="1562974"/>
                      <a:pt x="651805" y="1595631"/>
                    </a:cubicBezTo>
                    <a:cubicBezTo>
                      <a:pt x="651805" y="1567812"/>
                      <a:pt x="652410" y="1539388"/>
                      <a:pt x="651805" y="1510964"/>
                    </a:cubicBezTo>
                    <a:cubicBezTo>
                      <a:pt x="651805" y="1505521"/>
                      <a:pt x="648782" y="1499474"/>
                      <a:pt x="645759" y="1494636"/>
                    </a:cubicBezTo>
                    <a:cubicBezTo>
                      <a:pt x="628829" y="1466816"/>
                      <a:pt x="610690" y="1438997"/>
                      <a:pt x="592550" y="1409364"/>
                    </a:cubicBezTo>
                    <a:close/>
                    <a:moveTo>
                      <a:pt x="449854" y="1536364"/>
                    </a:moveTo>
                    <a:cubicBezTo>
                      <a:pt x="515760" y="1608331"/>
                      <a:pt x="582271" y="1680902"/>
                      <a:pt x="648177" y="1752869"/>
                    </a:cubicBezTo>
                    <a:cubicBezTo>
                      <a:pt x="649991" y="1751659"/>
                      <a:pt x="651805" y="1750450"/>
                      <a:pt x="653619" y="1749240"/>
                    </a:cubicBezTo>
                    <a:cubicBezTo>
                      <a:pt x="622782" y="1699045"/>
                      <a:pt x="593760" y="1647035"/>
                      <a:pt x="559295" y="1599259"/>
                    </a:cubicBezTo>
                    <a:cubicBezTo>
                      <a:pt x="533295" y="1564183"/>
                      <a:pt x="495203" y="1543621"/>
                      <a:pt x="449854" y="1536364"/>
                    </a:cubicBezTo>
                    <a:close/>
                  </a:path>
                </a:pathLst>
              </a:custGeom>
              <a:grpFill/>
              <a:ln w="6040" cap="flat">
                <a:noFill/>
                <a:prstDash val="solid"/>
                <a:miter/>
              </a:ln>
            </p:spPr>
            <p:txBody>
              <a:bodyPr rtlCol="0" anchor="ctr"/>
              <a:lstStyle/>
              <a:p>
                <a:endParaRPr lang="en-US"/>
              </a:p>
            </p:txBody>
          </p:sp>
          <p:sp>
            <p:nvSpPr>
              <p:cNvPr id="29" name="Freeform 9">
                <a:extLst>
                  <a:ext uri="{FF2B5EF4-FFF2-40B4-BE49-F238E27FC236}">
                    <a16:creationId xmlns:a16="http://schemas.microsoft.com/office/drawing/2014/main" id="{7B5AC50D-DEF6-0F72-8A0D-8F2801B35276}"/>
                  </a:ext>
                </a:extLst>
              </p:cNvPr>
              <p:cNvSpPr/>
              <p:nvPr/>
            </p:nvSpPr>
            <p:spPr>
              <a:xfrm>
                <a:off x="6184862" y="3625052"/>
                <a:ext cx="1159100" cy="725714"/>
              </a:xfrm>
              <a:custGeom>
                <a:avLst/>
                <a:gdLst>
                  <a:gd name="connsiteX0" fmla="*/ 581667 w 1159100"/>
                  <a:gd name="connsiteY0" fmla="*/ 0 h 725714"/>
                  <a:gd name="connsiteX1" fmla="*/ 1075055 w 1159100"/>
                  <a:gd name="connsiteY1" fmla="*/ 0 h 725714"/>
                  <a:gd name="connsiteX2" fmla="*/ 1159101 w 1159100"/>
                  <a:gd name="connsiteY2" fmla="*/ 83457 h 725714"/>
                  <a:gd name="connsiteX3" fmla="*/ 1159101 w 1159100"/>
                  <a:gd name="connsiteY3" fmla="*/ 643467 h 725714"/>
                  <a:gd name="connsiteX4" fmla="*/ 1076265 w 1159100"/>
                  <a:gd name="connsiteY4" fmla="*/ 725714 h 725714"/>
                  <a:gd name="connsiteX5" fmla="*/ 82836 w 1159100"/>
                  <a:gd name="connsiteY5" fmla="*/ 725714 h 725714"/>
                  <a:gd name="connsiteX6" fmla="*/ 0 w 1159100"/>
                  <a:gd name="connsiteY6" fmla="*/ 643467 h 725714"/>
                  <a:gd name="connsiteX7" fmla="*/ 0 w 1159100"/>
                  <a:gd name="connsiteY7" fmla="*/ 81038 h 725714"/>
                  <a:gd name="connsiteX8" fmla="*/ 81627 w 1159100"/>
                  <a:gd name="connsiteY8" fmla="*/ 0 h 725714"/>
                  <a:gd name="connsiteX9" fmla="*/ 581667 w 1159100"/>
                  <a:gd name="connsiteY9" fmla="*/ 0 h 725714"/>
                  <a:gd name="connsiteX10" fmla="*/ 867663 w 1159100"/>
                  <a:gd name="connsiteY10" fmla="*/ 507395 h 725714"/>
                  <a:gd name="connsiteX11" fmla="*/ 867663 w 1159100"/>
                  <a:gd name="connsiteY11" fmla="*/ 74386 h 725714"/>
                  <a:gd name="connsiteX12" fmla="*/ 218881 w 1159100"/>
                  <a:gd name="connsiteY12" fmla="*/ 74386 h 725714"/>
                  <a:gd name="connsiteX13" fmla="*/ 218881 w 1159100"/>
                  <a:gd name="connsiteY13" fmla="*/ 507395 h 725714"/>
                  <a:gd name="connsiteX14" fmla="*/ 867663 w 1159100"/>
                  <a:gd name="connsiteY14" fmla="*/ 507395 h 725714"/>
                  <a:gd name="connsiteX15" fmla="*/ 73766 w 1159100"/>
                  <a:gd name="connsiteY15" fmla="*/ 651933 h 725714"/>
                  <a:gd name="connsiteX16" fmla="*/ 1084729 w 1159100"/>
                  <a:gd name="connsiteY16" fmla="*/ 651933 h 725714"/>
                  <a:gd name="connsiteX17" fmla="*/ 1084729 w 1159100"/>
                  <a:gd name="connsiteY17" fmla="*/ 581781 h 725714"/>
                  <a:gd name="connsiteX18" fmla="*/ 73766 w 1159100"/>
                  <a:gd name="connsiteY18" fmla="*/ 581781 h 725714"/>
                  <a:gd name="connsiteX19" fmla="*/ 73766 w 1159100"/>
                  <a:gd name="connsiteY19" fmla="*/ 651933 h 725714"/>
                  <a:gd name="connsiteX20" fmla="*/ 1084729 w 1159100"/>
                  <a:gd name="connsiteY20" fmla="*/ 507395 h 725714"/>
                  <a:gd name="connsiteX21" fmla="*/ 1084729 w 1159100"/>
                  <a:gd name="connsiteY21" fmla="*/ 74991 h 725714"/>
                  <a:gd name="connsiteX22" fmla="*/ 942638 w 1159100"/>
                  <a:gd name="connsiteY22" fmla="*/ 74991 h 725714"/>
                  <a:gd name="connsiteX23" fmla="*/ 942638 w 1159100"/>
                  <a:gd name="connsiteY23" fmla="*/ 507395 h 725714"/>
                  <a:gd name="connsiteX24" fmla="*/ 1084729 w 1159100"/>
                  <a:gd name="connsiteY24" fmla="*/ 507395 h 725714"/>
                  <a:gd name="connsiteX25" fmla="*/ 143300 w 1159100"/>
                  <a:gd name="connsiteY25" fmla="*/ 506790 h 725714"/>
                  <a:gd name="connsiteX26" fmla="*/ 143300 w 1159100"/>
                  <a:gd name="connsiteY26" fmla="*/ 74386 h 725714"/>
                  <a:gd name="connsiteX27" fmla="*/ 73766 w 1159100"/>
                  <a:gd name="connsiteY27" fmla="*/ 74386 h 725714"/>
                  <a:gd name="connsiteX28" fmla="*/ 73766 w 1159100"/>
                  <a:gd name="connsiteY28" fmla="*/ 506790 h 725714"/>
                  <a:gd name="connsiteX29" fmla="*/ 143300 w 1159100"/>
                  <a:gd name="connsiteY29" fmla="*/ 506790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9100" h="725714">
                    <a:moveTo>
                      <a:pt x="581667" y="0"/>
                    </a:moveTo>
                    <a:cubicBezTo>
                      <a:pt x="746129" y="0"/>
                      <a:pt x="910592" y="0"/>
                      <a:pt x="1075055" y="0"/>
                    </a:cubicBezTo>
                    <a:cubicBezTo>
                      <a:pt x="1130683" y="0"/>
                      <a:pt x="1158496" y="27819"/>
                      <a:pt x="1159101" y="83457"/>
                    </a:cubicBezTo>
                    <a:cubicBezTo>
                      <a:pt x="1159101" y="270329"/>
                      <a:pt x="1159101" y="456595"/>
                      <a:pt x="1159101" y="643467"/>
                    </a:cubicBezTo>
                    <a:cubicBezTo>
                      <a:pt x="1159101" y="697290"/>
                      <a:pt x="1130683" y="725714"/>
                      <a:pt x="1076265" y="725714"/>
                    </a:cubicBezTo>
                    <a:cubicBezTo>
                      <a:pt x="744920" y="725714"/>
                      <a:pt x="414181" y="725714"/>
                      <a:pt x="82836" y="725714"/>
                    </a:cubicBezTo>
                    <a:cubicBezTo>
                      <a:pt x="28418" y="725714"/>
                      <a:pt x="0" y="697290"/>
                      <a:pt x="0" y="643467"/>
                    </a:cubicBezTo>
                    <a:cubicBezTo>
                      <a:pt x="0" y="455991"/>
                      <a:pt x="0" y="268514"/>
                      <a:pt x="0" y="81038"/>
                    </a:cubicBezTo>
                    <a:cubicBezTo>
                      <a:pt x="0" y="29028"/>
                      <a:pt x="29023" y="0"/>
                      <a:pt x="81627" y="0"/>
                    </a:cubicBezTo>
                    <a:cubicBezTo>
                      <a:pt x="248508" y="0"/>
                      <a:pt x="414785" y="0"/>
                      <a:pt x="581667" y="0"/>
                    </a:cubicBezTo>
                    <a:close/>
                    <a:moveTo>
                      <a:pt x="867663" y="507395"/>
                    </a:moveTo>
                    <a:cubicBezTo>
                      <a:pt x="867663" y="361648"/>
                      <a:pt x="867663" y="218319"/>
                      <a:pt x="867663" y="74386"/>
                    </a:cubicBezTo>
                    <a:cubicBezTo>
                      <a:pt x="650596" y="74386"/>
                      <a:pt x="434738" y="74386"/>
                      <a:pt x="218881" y="74386"/>
                    </a:cubicBezTo>
                    <a:cubicBezTo>
                      <a:pt x="218881" y="219529"/>
                      <a:pt x="218881" y="363462"/>
                      <a:pt x="218881" y="507395"/>
                    </a:cubicBezTo>
                    <a:cubicBezTo>
                      <a:pt x="435948" y="507395"/>
                      <a:pt x="651201" y="507395"/>
                      <a:pt x="867663" y="507395"/>
                    </a:cubicBezTo>
                    <a:close/>
                    <a:moveTo>
                      <a:pt x="73766" y="651933"/>
                    </a:moveTo>
                    <a:cubicBezTo>
                      <a:pt x="411762" y="651933"/>
                      <a:pt x="748548" y="651933"/>
                      <a:pt x="1084729" y="651933"/>
                    </a:cubicBezTo>
                    <a:cubicBezTo>
                      <a:pt x="1084729" y="627743"/>
                      <a:pt x="1084729" y="604762"/>
                      <a:pt x="1084729" y="581781"/>
                    </a:cubicBezTo>
                    <a:cubicBezTo>
                      <a:pt x="746734" y="581781"/>
                      <a:pt x="411157" y="581781"/>
                      <a:pt x="73766" y="581781"/>
                    </a:cubicBezTo>
                    <a:cubicBezTo>
                      <a:pt x="73766" y="605367"/>
                      <a:pt x="73766" y="627743"/>
                      <a:pt x="73766" y="651933"/>
                    </a:cubicBezTo>
                    <a:close/>
                    <a:moveTo>
                      <a:pt x="1084729" y="507395"/>
                    </a:moveTo>
                    <a:cubicBezTo>
                      <a:pt x="1084729" y="361648"/>
                      <a:pt x="1084729" y="218319"/>
                      <a:pt x="1084729" y="74991"/>
                    </a:cubicBezTo>
                    <a:cubicBezTo>
                      <a:pt x="1036358" y="74991"/>
                      <a:pt x="989196" y="74991"/>
                      <a:pt x="942638" y="74991"/>
                    </a:cubicBezTo>
                    <a:cubicBezTo>
                      <a:pt x="942638" y="220133"/>
                      <a:pt x="942638" y="363462"/>
                      <a:pt x="942638" y="507395"/>
                    </a:cubicBezTo>
                    <a:cubicBezTo>
                      <a:pt x="990405" y="507395"/>
                      <a:pt x="1036963" y="507395"/>
                      <a:pt x="1084729" y="507395"/>
                    </a:cubicBezTo>
                    <a:close/>
                    <a:moveTo>
                      <a:pt x="143300" y="506790"/>
                    </a:moveTo>
                    <a:cubicBezTo>
                      <a:pt x="143300" y="361043"/>
                      <a:pt x="143300" y="217714"/>
                      <a:pt x="143300" y="74386"/>
                    </a:cubicBezTo>
                    <a:cubicBezTo>
                      <a:pt x="119115" y="74386"/>
                      <a:pt x="96138" y="74386"/>
                      <a:pt x="73766" y="74386"/>
                    </a:cubicBezTo>
                    <a:cubicBezTo>
                      <a:pt x="73766" y="219529"/>
                      <a:pt x="73766" y="362857"/>
                      <a:pt x="73766" y="506790"/>
                    </a:cubicBezTo>
                    <a:cubicBezTo>
                      <a:pt x="97347" y="506790"/>
                      <a:pt x="119115" y="506790"/>
                      <a:pt x="143300" y="506790"/>
                    </a:cubicBezTo>
                    <a:close/>
                  </a:path>
                </a:pathLst>
              </a:custGeom>
              <a:grpFill/>
              <a:ln w="6040" cap="flat">
                <a:noFill/>
                <a:prstDash val="solid"/>
                <a:miter/>
              </a:ln>
            </p:spPr>
            <p:txBody>
              <a:bodyPr rtlCol="0" anchor="ctr"/>
              <a:lstStyle/>
              <a:p>
                <a:endParaRPr lang="en-US"/>
              </a:p>
            </p:txBody>
          </p:sp>
          <p:sp>
            <p:nvSpPr>
              <p:cNvPr id="30" name="Freeform 10">
                <a:extLst>
                  <a:ext uri="{FF2B5EF4-FFF2-40B4-BE49-F238E27FC236}">
                    <a16:creationId xmlns:a16="http://schemas.microsoft.com/office/drawing/2014/main" id="{4539272D-ED58-6FE7-99A0-60B191FDB38F}"/>
                  </a:ext>
                </a:extLst>
              </p:cNvPr>
              <p:cNvSpPr/>
              <p:nvPr/>
            </p:nvSpPr>
            <p:spPr>
              <a:xfrm>
                <a:off x="6302163" y="3016662"/>
                <a:ext cx="272089" cy="273352"/>
              </a:xfrm>
              <a:custGeom>
                <a:avLst/>
                <a:gdLst>
                  <a:gd name="connsiteX0" fmla="*/ 272089 w 272089"/>
                  <a:gd name="connsiteY0" fmla="*/ 216505 h 273352"/>
                  <a:gd name="connsiteX1" fmla="*/ 219485 w 272089"/>
                  <a:gd name="connsiteY1" fmla="*/ 270329 h 273352"/>
                  <a:gd name="connsiteX2" fmla="*/ 139673 w 272089"/>
                  <a:gd name="connsiteY2" fmla="*/ 186267 h 273352"/>
                  <a:gd name="connsiteX3" fmla="*/ 58046 w 272089"/>
                  <a:gd name="connsiteY3" fmla="*/ 273352 h 273352"/>
                  <a:gd name="connsiteX4" fmla="*/ 3023 w 272089"/>
                  <a:gd name="connsiteY4" fmla="*/ 217109 h 273352"/>
                  <a:gd name="connsiteX5" fmla="*/ 88882 w 272089"/>
                  <a:gd name="connsiteY5" fmla="*/ 137281 h 273352"/>
                  <a:gd name="connsiteX6" fmla="*/ 0 w 272089"/>
                  <a:gd name="connsiteY6" fmla="*/ 56243 h 273352"/>
                  <a:gd name="connsiteX7" fmla="*/ 54418 w 272089"/>
                  <a:gd name="connsiteY7" fmla="*/ 4838 h 273352"/>
                  <a:gd name="connsiteX8" fmla="*/ 136649 w 272089"/>
                  <a:gd name="connsiteY8" fmla="*/ 89505 h 273352"/>
                  <a:gd name="connsiteX9" fmla="*/ 217067 w 272089"/>
                  <a:gd name="connsiteY9" fmla="*/ 0 h 273352"/>
                  <a:gd name="connsiteX10" fmla="*/ 270880 w 272089"/>
                  <a:gd name="connsiteY10" fmla="*/ 54429 h 273352"/>
                  <a:gd name="connsiteX11" fmla="*/ 185021 w 272089"/>
                  <a:gd name="connsiteY11" fmla="*/ 135467 h 273352"/>
                  <a:gd name="connsiteX12" fmla="*/ 272089 w 272089"/>
                  <a:gd name="connsiteY12" fmla="*/ 216505 h 27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352">
                    <a:moveTo>
                      <a:pt x="272089" y="216505"/>
                    </a:moveTo>
                    <a:cubicBezTo>
                      <a:pt x="252136" y="237067"/>
                      <a:pt x="236415" y="252790"/>
                      <a:pt x="219485" y="270329"/>
                    </a:cubicBezTo>
                    <a:cubicBezTo>
                      <a:pt x="192881" y="242509"/>
                      <a:pt x="166882" y="215295"/>
                      <a:pt x="139673" y="186267"/>
                    </a:cubicBezTo>
                    <a:cubicBezTo>
                      <a:pt x="110650" y="217109"/>
                      <a:pt x="84650" y="244929"/>
                      <a:pt x="58046" y="273352"/>
                    </a:cubicBezTo>
                    <a:cubicBezTo>
                      <a:pt x="37488" y="252790"/>
                      <a:pt x="21767" y="236462"/>
                      <a:pt x="3023" y="217109"/>
                    </a:cubicBezTo>
                    <a:cubicBezTo>
                      <a:pt x="30837" y="191709"/>
                      <a:pt x="58046" y="166310"/>
                      <a:pt x="88882" y="137281"/>
                    </a:cubicBezTo>
                    <a:cubicBezTo>
                      <a:pt x="57441" y="108857"/>
                      <a:pt x="29023" y="82852"/>
                      <a:pt x="0" y="56243"/>
                    </a:cubicBezTo>
                    <a:cubicBezTo>
                      <a:pt x="20558" y="36286"/>
                      <a:pt x="36883" y="21167"/>
                      <a:pt x="54418" y="4838"/>
                    </a:cubicBezTo>
                    <a:cubicBezTo>
                      <a:pt x="79813" y="30843"/>
                      <a:pt x="106417" y="58057"/>
                      <a:pt x="136649" y="89505"/>
                    </a:cubicBezTo>
                    <a:cubicBezTo>
                      <a:pt x="165672" y="57452"/>
                      <a:pt x="191067" y="29028"/>
                      <a:pt x="217067" y="0"/>
                    </a:cubicBezTo>
                    <a:cubicBezTo>
                      <a:pt x="237020" y="19957"/>
                      <a:pt x="252741" y="36286"/>
                      <a:pt x="270880" y="54429"/>
                    </a:cubicBezTo>
                    <a:cubicBezTo>
                      <a:pt x="243066" y="81038"/>
                      <a:pt x="215253" y="107043"/>
                      <a:pt x="185021" y="135467"/>
                    </a:cubicBezTo>
                    <a:cubicBezTo>
                      <a:pt x="215857" y="164495"/>
                      <a:pt x="243066" y="189895"/>
                      <a:pt x="272089" y="216505"/>
                    </a:cubicBezTo>
                    <a:close/>
                  </a:path>
                </a:pathLst>
              </a:custGeom>
              <a:grpFill/>
              <a:ln w="6040" cap="flat">
                <a:noFill/>
                <a:prstDash val="solid"/>
                <a:miter/>
              </a:ln>
            </p:spPr>
            <p:txBody>
              <a:bodyPr rtlCol="0" anchor="ctr"/>
              <a:lstStyle/>
              <a:p>
                <a:endParaRPr lang="en-US"/>
              </a:p>
            </p:txBody>
          </p:sp>
          <p:sp>
            <p:nvSpPr>
              <p:cNvPr id="31" name="Freeform 11">
                <a:extLst>
                  <a:ext uri="{FF2B5EF4-FFF2-40B4-BE49-F238E27FC236}">
                    <a16:creationId xmlns:a16="http://schemas.microsoft.com/office/drawing/2014/main" id="{189EDE16-AE6D-879B-138B-913CC5331791}"/>
                  </a:ext>
                </a:extLst>
              </p:cNvPr>
              <p:cNvSpPr/>
              <p:nvPr/>
            </p:nvSpPr>
            <p:spPr>
              <a:xfrm>
                <a:off x="6628065" y="3016057"/>
                <a:ext cx="272089" cy="273957"/>
              </a:xfrm>
              <a:custGeom>
                <a:avLst/>
                <a:gdLst>
                  <a:gd name="connsiteX0" fmla="*/ 58046 w 272089"/>
                  <a:gd name="connsiteY0" fmla="*/ 4838 h 273957"/>
                  <a:gd name="connsiteX1" fmla="*/ 136045 w 272089"/>
                  <a:gd name="connsiteY1" fmla="*/ 89505 h 273957"/>
                  <a:gd name="connsiteX2" fmla="*/ 215858 w 272089"/>
                  <a:gd name="connsiteY2" fmla="*/ 0 h 273957"/>
                  <a:gd name="connsiteX3" fmla="*/ 269066 w 272089"/>
                  <a:gd name="connsiteY3" fmla="*/ 55033 h 273957"/>
                  <a:gd name="connsiteX4" fmla="*/ 183812 w 272089"/>
                  <a:gd name="connsiteY4" fmla="*/ 135467 h 273957"/>
                  <a:gd name="connsiteX5" fmla="*/ 272089 w 272089"/>
                  <a:gd name="connsiteY5" fmla="*/ 216505 h 273957"/>
                  <a:gd name="connsiteX6" fmla="*/ 217067 w 272089"/>
                  <a:gd name="connsiteY6" fmla="*/ 266095 h 273957"/>
                  <a:gd name="connsiteX7" fmla="*/ 140882 w 272089"/>
                  <a:gd name="connsiteY7" fmla="*/ 187476 h 273957"/>
                  <a:gd name="connsiteX8" fmla="*/ 58046 w 272089"/>
                  <a:gd name="connsiteY8" fmla="*/ 273957 h 273957"/>
                  <a:gd name="connsiteX9" fmla="*/ 5442 w 272089"/>
                  <a:gd name="connsiteY9" fmla="*/ 216505 h 273957"/>
                  <a:gd name="connsiteX10" fmla="*/ 88278 w 272089"/>
                  <a:gd name="connsiteY10" fmla="*/ 139095 h 273957"/>
                  <a:gd name="connsiteX11" fmla="*/ 0 w 272089"/>
                  <a:gd name="connsiteY11" fmla="*/ 57452 h 273957"/>
                  <a:gd name="connsiteX12" fmla="*/ 58046 w 272089"/>
                  <a:gd name="connsiteY12" fmla="*/ 4838 h 2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957">
                    <a:moveTo>
                      <a:pt x="58046" y="4838"/>
                    </a:moveTo>
                    <a:cubicBezTo>
                      <a:pt x="81627" y="30843"/>
                      <a:pt x="107022" y="58057"/>
                      <a:pt x="136045" y="89505"/>
                    </a:cubicBezTo>
                    <a:cubicBezTo>
                      <a:pt x="164463" y="58057"/>
                      <a:pt x="189858" y="29633"/>
                      <a:pt x="215858" y="0"/>
                    </a:cubicBezTo>
                    <a:cubicBezTo>
                      <a:pt x="235811" y="20562"/>
                      <a:pt x="251531" y="36891"/>
                      <a:pt x="269066" y="55033"/>
                    </a:cubicBezTo>
                    <a:cubicBezTo>
                      <a:pt x="241857" y="80433"/>
                      <a:pt x="214044" y="106438"/>
                      <a:pt x="183812" y="135467"/>
                    </a:cubicBezTo>
                    <a:cubicBezTo>
                      <a:pt x="215858" y="164495"/>
                      <a:pt x="243067" y="189895"/>
                      <a:pt x="272089" y="216505"/>
                    </a:cubicBezTo>
                    <a:cubicBezTo>
                      <a:pt x="250927" y="235252"/>
                      <a:pt x="233997" y="250976"/>
                      <a:pt x="217067" y="266095"/>
                    </a:cubicBezTo>
                    <a:cubicBezTo>
                      <a:pt x="194090" y="242510"/>
                      <a:pt x="168091" y="215295"/>
                      <a:pt x="140882" y="187476"/>
                    </a:cubicBezTo>
                    <a:cubicBezTo>
                      <a:pt x="111254" y="218319"/>
                      <a:pt x="85255" y="245533"/>
                      <a:pt x="58046" y="273957"/>
                    </a:cubicBezTo>
                    <a:cubicBezTo>
                      <a:pt x="38092" y="252186"/>
                      <a:pt x="22372" y="235252"/>
                      <a:pt x="5442" y="216505"/>
                    </a:cubicBezTo>
                    <a:cubicBezTo>
                      <a:pt x="30837" y="192919"/>
                      <a:pt x="58046" y="166914"/>
                      <a:pt x="88278" y="139095"/>
                    </a:cubicBezTo>
                    <a:cubicBezTo>
                      <a:pt x="56837" y="110067"/>
                      <a:pt x="29023" y="84667"/>
                      <a:pt x="0" y="57452"/>
                    </a:cubicBezTo>
                    <a:cubicBezTo>
                      <a:pt x="20558" y="38705"/>
                      <a:pt x="37488" y="23586"/>
                      <a:pt x="58046" y="4838"/>
                    </a:cubicBezTo>
                    <a:close/>
                  </a:path>
                </a:pathLst>
              </a:custGeom>
              <a:grpFill/>
              <a:ln w="6040" cap="flat">
                <a:noFill/>
                <a:prstDash val="solid"/>
                <a:miter/>
              </a:ln>
            </p:spPr>
            <p:txBody>
              <a:bodyPr rtlCol="0" anchor="ctr"/>
              <a:lstStyle/>
              <a:p>
                <a:endParaRPr lang="en-US"/>
              </a:p>
            </p:txBody>
          </p:sp>
          <p:sp>
            <p:nvSpPr>
              <p:cNvPr id="32" name="Freeform 12">
                <a:extLst>
                  <a:ext uri="{FF2B5EF4-FFF2-40B4-BE49-F238E27FC236}">
                    <a16:creationId xmlns:a16="http://schemas.microsoft.com/office/drawing/2014/main" id="{6D27E5D8-E044-0A69-88BB-2DEA70BD87AA}"/>
                  </a:ext>
                </a:extLst>
              </p:cNvPr>
              <p:cNvSpPr/>
              <p:nvPr/>
            </p:nvSpPr>
            <p:spPr>
              <a:xfrm>
                <a:off x="6956991" y="3016662"/>
                <a:ext cx="270275" cy="271537"/>
              </a:xfrm>
              <a:custGeom>
                <a:avLst/>
                <a:gdLst>
                  <a:gd name="connsiteX0" fmla="*/ 58650 w 270275"/>
                  <a:gd name="connsiteY0" fmla="*/ 6048 h 271537"/>
                  <a:gd name="connsiteX1" fmla="*/ 91301 w 270275"/>
                  <a:gd name="connsiteY1" fmla="*/ 42938 h 271537"/>
                  <a:gd name="connsiteX2" fmla="*/ 131207 w 270275"/>
                  <a:gd name="connsiteY2" fmla="*/ 85876 h 271537"/>
                  <a:gd name="connsiteX3" fmla="*/ 214043 w 270275"/>
                  <a:gd name="connsiteY3" fmla="*/ 0 h 271537"/>
                  <a:gd name="connsiteX4" fmla="*/ 264229 w 270275"/>
                  <a:gd name="connsiteY4" fmla="*/ 54429 h 271537"/>
                  <a:gd name="connsiteX5" fmla="*/ 178974 w 270275"/>
                  <a:gd name="connsiteY5" fmla="*/ 134862 h 271537"/>
                  <a:gd name="connsiteX6" fmla="*/ 270275 w 270275"/>
                  <a:gd name="connsiteY6" fmla="*/ 216505 h 271537"/>
                  <a:gd name="connsiteX7" fmla="*/ 215253 w 270275"/>
                  <a:gd name="connsiteY7" fmla="*/ 269724 h 271537"/>
                  <a:gd name="connsiteX8" fmla="*/ 136045 w 270275"/>
                  <a:gd name="connsiteY8" fmla="*/ 185057 h 271537"/>
                  <a:gd name="connsiteX9" fmla="*/ 53813 w 270275"/>
                  <a:gd name="connsiteY9" fmla="*/ 271538 h 271537"/>
                  <a:gd name="connsiteX10" fmla="*/ 4232 w 270275"/>
                  <a:gd name="connsiteY10" fmla="*/ 217109 h 271537"/>
                  <a:gd name="connsiteX11" fmla="*/ 81627 w 270275"/>
                  <a:gd name="connsiteY11" fmla="*/ 142119 h 271537"/>
                  <a:gd name="connsiteX12" fmla="*/ 0 w 270275"/>
                  <a:gd name="connsiteY12" fmla="*/ 62895 h 271537"/>
                  <a:gd name="connsiteX13" fmla="*/ 58650 w 270275"/>
                  <a:gd name="connsiteY13" fmla="*/ 6048 h 2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275" h="271537">
                    <a:moveTo>
                      <a:pt x="58650" y="6048"/>
                    </a:moveTo>
                    <a:cubicBezTo>
                      <a:pt x="66511" y="15119"/>
                      <a:pt x="79208" y="29028"/>
                      <a:pt x="91301" y="42938"/>
                    </a:cubicBezTo>
                    <a:cubicBezTo>
                      <a:pt x="103998" y="56848"/>
                      <a:pt x="116696" y="70757"/>
                      <a:pt x="131207" y="85876"/>
                    </a:cubicBezTo>
                    <a:cubicBezTo>
                      <a:pt x="160230" y="55638"/>
                      <a:pt x="186230" y="28424"/>
                      <a:pt x="214043" y="0"/>
                    </a:cubicBezTo>
                    <a:cubicBezTo>
                      <a:pt x="232788" y="19957"/>
                      <a:pt x="247904" y="36286"/>
                      <a:pt x="264229" y="54429"/>
                    </a:cubicBezTo>
                    <a:cubicBezTo>
                      <a:pt x="238229" y="79224"/>
                      <a:pt x="210416" y="105229"/>
                      <a:pt x="178974" y="134862"/>
                    </a:cubicBezTo>
                    <a:cubicBezTo>
                      <a:pt x="212230" y="165100"/>
                      <a:pt x="240648" y="190500"/>
                      <a:pt x="270275" y="216505"/>
                    </a:cubicBezTo>
                    <a:cubicBezTo>
                      <a:pt x="249718" y="236462"/>
                      <a:pt x="233392" y="252186"/>
                      <a:pt x="215253" y="269724"/>
                    </a:cubicBezTo>
                    <a:cubicBezTo>
                      <a:pt x="189858" y="242509"/>
                      <a:pt x="163858" y="214690"/>
                      <a:pt x="136045" y="185057"/>
                    </a:cubicBezTo>
                    <a:cubicBezTo>
                      <a:pt x="106417" y="215900"/>
                      <a:pt x="80417" y="243114"/>
                      <a:pt x="53813" y="271538"/>
                    </a:cubicBezTo>
                    <a:cubicBezTo>
                      <a:pt x="35674" y="251581"/>
                      <a:pt x="20558" y="234648"/>
                      <a:pt x="4232" y="217109"/>
                    </a:cubicBezTo>
                    <a:cubicBezTo>
                      <a:pt x="28418" y="193524"/>
                      <a:pt x="55022" y="167519"/>
                      <a:pt x="81627" y="142119"/>
                    </a:cubicBezTo>
                    <a:cubicBezTo>
                      <a:pt x="51999" y="113090"/>
                      <a:pt x="24790" y="87086"/>
                      <a:pt x="0" y="62895"/>
                    </a:cubicBezTo>
                    <a:cubicBezTo>
                      <a:pt x="21163" y="42333"/>
                      <a:pt x="38092" y="26005"/>
                      <a:pt x="58650" y="6048"/>
                    </a:cubicBezTo>
                    <a:close/>
                  </a:path>
                </a:pathLst>
              </a:custGeom>
              <a:grpFill/>
              <a:ln w="6040" cap="flat">
                <a:noFill/>
                <a:prstDash val="solid"/>
                <a:miter/>
              </a:ln>
            </p:spPr>
            <p:txBody>
              <a:bodyPr rtlCol="0" anchor="ctr"/>
              <a:lstStyle/>
              <a:p>
                <a:endParaRPr lang="en-US"/>
              </a:p>
            </p:txBody>
          </p:sp>
          <p:sp>
            <p:nvSpPr>
              <p:cNvPr id="33" name="Freeform 13">
                <a:extLst>
                  <a:ext uri="{FF2B5EF4-FFF2-40B4-BE49-F238E27FC236}">
                    <a16:creationId xmlns:a16="http://schemas.microsoft.com/office/drawing/2014/main" id="{A07C2167-6AD3-B3BC-8AA6-6EB984018B31}"/>
                  </a:ext>
                </a:extLst>
              </p:cNvPr>
              <p:cNvSpPr/>
              <p:nvPr/>
            </p:nvSpPr>
            <p:spPr>
              <a:xfrm>
                <a:off x="6655879" y="2754800"/>
                <a:ext cx="217067" cy="217714"/>
              </a:xfrm>
              <a:custGeom>
                <a:avLst/>
                <a:gdLst>
                  <a:gd name="connsiteX0" fmla="*/ 217067 w 217067"/>
                  <a:gd name="connsiteY0" fmla="*/ 108252 h 217714"/>
                  <a:gd name="connsiteX1" fmla="*/ 107627 w 217067"/>
                  <a:gd name="connsiteY1" fmla="*/ 217714 h 217714"/>
                  <a:gd name="connsiteX2" fmla="*/ 0 w 217067"/>
                  <a:gd name="connsiteY2" fmla="*/ 109462 h 217714"/>
                  <a:gd name="connsiteX3" fmla="*/ 109441 w 217067"/>
                  <a:gd name="connsiteY3" fmla="*/ 0 h 217714"/>
                  <a:gd name="connsiteX4" fmla="*/ 217067 w 217067"/>
                  <a:gd name="connsiteY4" fmla="*/ 108252 h 217714"/>
                  <a:gd name="connsiteX5" fmla="*/ 108231 w 217067"/>
                  <a:gd name="connsiteY5" fmla="*/ 144538 h 217714"/>
                  <a:gd name="connsiteX6" fmla="*/ 144510 w 217067"/>
                  <a:gd name="connsiteY6" fmla="*/ 108857 h 217714"/>
                  <a:gd name="connsiteX7" fmla="*/ 108836 w 217067"/>
                  <a:gd name="connsiteY7" fmla="*/ 72571 h 217714"/>
                  <a:gd name="connsiteX8" fmla="*/ 72557 w 217067"/>
                  <a:gd name="connsiteY8" fmla="*/ 108252 h 217714"/>
                  <a:gd name="connsiteX9" fmla="*/ 108231 w 217067"/>
                  <a:gd name="connsiteY9" fmla="*/ 144538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067" h="217714">
                    <a:moveTo>
                      <a:pt x="217067" y="108252"/>
                    </a:moveTo>
                    <a:cubicBezTo>
                      <a:pt x="217067" y="168124"/>
                      <a:pt x="168091" y="217714"/>
                      <a:pt x="107627" y="217714"/>
                    </a:cubicBezTo>
                    <a:cubicBezTo>
                      <a:pt x="48371" y="217109"/>
                      <a:pt x="0" y="168729"/>
                      <a:pt x="0" y="109462"/>
                    </a:cubicBezTo>
                    <a:cubicBezTo>
                      <a:pt x="0" y="48986"/>
                      <a:pt x="48976" y="0"/>
                      <a:pt x="109441" y="0"/>
                    </a:cubicBezTo>
                    <a:cubicBezTo>
                      <a:pt x="168091" y="0"/>
                      <a:pt x="217067" y="48986"/>
                      <a:pt x="217067" y="108252"/>
                    </a:cubicBezTo>
                    <a:close/>
                    <a:moveTo>
                      <a:pt x="108231" y="144538"/>
                    </a:moveTo>
                    <a:cubicBezTo>
                      <a:pt x="127580" y="144538"/>
                      <a:pt x="144510" y="128210"/>
                      <a:pt x="144510" y="108857"/>
                    </a:cubicBezTo>
                    <a:cubicBezTo>
                      <a:pt x="144510" y="89505"/>
                      <a:pt x="128184" y="72571"/>
                      <a:pt x="108836" y="72571"/>
                    </a:cubicBezTo>
                    <a:cubicBezTo>
                      <a:pt x="89487" y="72571"/>
                      <a:pt x="72557" y="88900"/>
                      <a:pt x="72557" y="108252"/>
                    </a:cubicBezTo>
                    <a:cubicBezTo>
                      <a:pt x="72557" y="127605"/>
                      <a:pt x="88278" y="144538"/>
                      <a:pt x="108231" y="144538"/>
                    </a:cubicBezTo>
                    <a:close/>
                  </a:path>
                </a:pathLst>
              </a:custGeom>
              <a:grpFill/>
              <a:ln w="6040" cap="flat">
                <a:noFill/>
                <a:prstDash val="solid"/>
                <a:miter/>
              </a:ln>
            </p:spPr>
            <p:txBody>
              <a:bodyPr rtlCol="0" anchor="ctr"/>
              <a:lstStyle/>
              <a:p>
                <a:endParaRPr lang="en-US"/>
              </a:p>
            </p:txBody>
          </p:sp>
        </p:grpSp>
        <p:grpSp>
          <p:nvGrpSpPr>
            <p:cNvPr id="5" name="Graphic 3">
              <a:extLst>
                <a:ext uri="{FF2B5EF4-FFF2-40B4-BE49-F238E27FC236}">
                  <a16:creationId xmlns:a16="http://schemas.microsoft.com/office/drawing/2014/main" id="{49E86D27-DB3A-BBA9-9758-12B697F0085A}"/>
                </a:ext>
              </a:extLst>
            </p:cNvPr>
            <p:cNvGrpSpPr/>
            <p:nvPr/>
          </p:nvGrpSpPr>
          <p:grpSpPr>
            <a:xfrm>
              <a:off x="8878245" y="2200268"/>
              <a:ext cx="144167" cy="725713"/>
              <a:chOff x="6692066" y="2173624"/>
              <a:chExt cx="144167" cy="725713"/>
            </a:xfrm>
            <a:grpFill/>
          </p:grpSpPr>
          <p:sp>
            <p:nvSpPr>
              <p:cNvPr id="8" name="Freeform 15">
                <a:extLst>
                  <a:ext uri="{FF2B5EF4-FFF2-40B4-BE49-F238E27FC236}">
                    <a16:creationId xmlns:a16="http://schemas.microsoft.com/office/drawing/2014/main" id="{A0F88BED-9C0A-0E63-96EE-215032B70299}"/>
                  </a:ext>
                </a:extLst>
              </p:cNvPr>
              <p:cNvSpPr/>
              <p:nvPr/>
            </p:nvSpPr>
            <p:spPr>
              <a:xfrm>
                <a:off x="6692066" y="2173624"/>
                <a:ext cx="144167" cy="434823"/>
              </a:xfrm>
              <a:custGeom>
                <a:avLst/>
                <a:gdLst>
                  <a:gd name="connsiteX0" fmla="*/ 111346 w 144167"/>
                  <a:gd name="connsiteY0" fmla="*/ 434824 h 434823"/>
                  <a:gd name="connsiteX1" fmla="*/ 33347 w 144167"/>
                  <a:gd name="connsiteY1" fmla="*/ 434824 h 434823"/>
                  <a:gd name="connsiteX2" fmla="*/ 22464 w 144167"/>
                  <a:gd name="connsiteY2" fmla="*/ 313872 h 434823"/>
                  <a:gd name="connsiteX3" fmla="*/ 697 w 144167"/>
                  <a:gd name="connsiteY3" fmla="*/ 54429 h 434823"/>
                  <a:gd name="connsiteX4" fmla="*/ 50278 w 144167"/>
                  <a:gd name="connsiteY4" fmla="*/ 0 h 434823"/>
                  <a:gd name="connsiteX5" fmla="*/ 104696 w 144167"/>
                  <a:gd name="connsiteY5" fmla="*/ 0 h 434823"/>
                  <a:gd name="connsiteX6" fmla="*/ 143997 w 144167"/>
                  <a:gd name="connsiteY6" fmla="*/ 42938 h 434823"/>
                  <a:gd name="connsiteX7" fmla="*/ 119207 w 144167"/>
                  <a:gd name="connsiteY7" fmla="*/ 336248 h 434823"/>
                  <a:gd name="connsiteX8" fmla="*/ 111346 w 144167"/>
                  <a:gd name="connsiteY8" fmla="*/ 434824 h 43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67" h="434823">
                    <a:moveTo>
                      <a:pt x="111346" y="434824"/>
                    </a:moveTo>
                    <a:cubicBezTo>
                      <a:pt x="84138" y="434824"/>
                      <a:pt x="60556" y="434824"/>
                      <a:pt x="33347" y="434824"/>
                    </a:cubicBezTo>
                    <a:cubicBezTo>
                      <a:pt x="29720" y="394305"/>
                      <a:pt x="26092" y="353786"/>
                      <a:pt x="22464" y="313872"/>
                    </a:cubicBezTo>
                    <a:cubicBezTo>
                      <a:pt x="15208" y="227391"/>
                      <a:pt x="8557" y="140910"/>
                      <a:pt x="697" y="54429"/>
                    </a:cubicBezTo>
                    <a:cubicBezTo>
                      <a:pt x="-2931" y="11491"/>
                      <a:pt x="6743" y="0"/>
                      <a:pt x="50278" y="0"/>
                    </a:cubicBezTo>
                    <a:cubicBezTo>
                      <a:pt x="68417" y="0"/>
                      <a:pt x="86556" y="0"/>
                      <a:pt x="104696" y="0"/>
                    </a:cubicBezTo>
                    <a:cubicBezTo>
                      <a:pt x="133113" y="605"/>
                      <a:pt x="145811" y="13910"/>
                      <a:pt x="143997" y="42938"/>
                    </a:cubicBezTo>
                    <a:cubicBezTo>
                      <a:pt x="136137" y="140910"/>
                      <a:pt x="127672" y="238276"/>
                      <a:pt x="119207" y="336248"/>
                    </a:cubicBezTo>
                    <a:cubicBezTo>
                      <a:pt x="116788" y="368905"/>
                      <a:pt x="114370" y="400957"/>
                      <a:pt x="111346" y="434824"/>
                    </a:cubicBezTo>
                    <a:close/>
                  </a:path>
                </a:pathLst>
              </a:custGeom>
              <a:solidFill>
                <a:srgbClr val="2094D2"/>
              </a:solidFill>
              <a:ln w="6040" cap="flat">
                <a:noFill/>
                <a:prstDash val="solid"/>
                <a:miter/>
              </a:ln>
            </p:spPr>
            <p:txBody>
              <a:bodyPr rtlCol="0" anchor="ctr"/>
              <a:lstStyle/>
              <a:p>
                <a:endParaRPr lang="en-US"/>
              </a:p>
            </p:txBody>
          </p:sp>
          <p:sp>
            <p:nvSpPr>
              <p:cNvPr id="27" name="Freeform 16">
                <a:extLst>
                  <a:ext uri="{FF2B5EF4-FFF2-40B4-BE49-F238E27FC236}">
                    <a16:creationId xmlns:a16="http://schemas.microsoft.com/office/drawing/2014/main" id="{73FAA635-7212-4270-07FF-C750A05FE94E}"/>
                  </a:ext>
                </a:extLst>
              </p:cNvPr>
              <p:cNvSpPr/>
              <p:nvPr/>
            </p:nvSpPr>
            <p:spPr>
              <a:xfrm>
                <a:off x="6728436" y="2827355"/>
                <a:ext cx="71952" cy="71982"/>
              </a:xfrm>
              <a:custGeom>
                <a:avLst/>
                <a:gdLst>
                  <a:gd name="connsiteX0" fmla="*/ 35674 w 71952"/>
                  <a:gd name="connsiteY0" fmla="*/ 71983 h 71982"/>
                  <a:gd name="connsiteX1" fmla="*/ 0 w 71952"/>
                  <a:gd name="connsiteY1" fmla="*/ 35697 h 71982"/>
                  <a:gd name="connsiteX2" fmla="*/ 36279 w 71952"/>
                  <a:gd name="connsiteY2" fmla="*/ 16 h 71982"/>
                  <a:gd name="connsiteX3" fmla="*/ 71953 w 71952"/>
                  <a:gd name="connsiteY3" fmla="*/ 36302 h 71982"/>
                  <a:gd name="connsiteX4" fmla="*/ 35674 w 71952"/>
                  <a:gd name="connsiteY4" fmla="*/ 71983 h 7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2" h="71982">
                    <a:moveTo>
                      <a:pt x="35674" y="71983"/>
                    </a:moveTo>
                    <a:cubicBezTo>
                      <a:pt x="16325" y="71983"/>
                      <a:pt x="0" y="55050"/>
                      <a:pt x="0" y="35697"/>
                    </a:cubicBezTo>
                    <a:cubicBezTo>
                      <a:pt x="0" y="15740"/>
                      <a:pt x="16930" y="-589"/>
                      <a:pt x="36279" y="16"/>
                    </a:cubicBezTo>
                    <a:cubicBezTo>
                      <a:pt x="55627" y="16"/>
                      <a:pt x="71953" y="16950"/>
                      <a:pt x="71953" y="36302"/>
                    </a:cubicBezTo>
                    <a:cubicBezTo>
                      <a:pt x="71953" y="55654"/>
                      <a:pt x="55023" y="71983"/>
                      <a:pt x="35674" y="71983"/>
                    </a:cubicBezTo>
                    <a:close/>
                  </a:path>
                </a:pathLst>
              </a:custGeom>
              <a:solidFill>
                <a:srgbClr val="2094D2"/>
              </a:solidFill>
              <a:ln w="6040" cap="flat">
                <a:noFill/>
                <a:prstDash val="solid"/>
                <a:miter/>
              </a:ln>
            </p:spPr>
            <p:txBody>
              <a:bodyPr rtlCol="0" anchor="ctr"/>
              <a:lstStyle/>
              <a:p>
                <a:endParaRPr lang="en-US"/>
              </a:p>
            </p:txBody>
          </p:sp>
        </p:grpSp>
      </p:grpSp>
      <p:grpSp>
        <p:nvGrpSpPr>
          <p:cNvPr id="34" name="Group 33">
            <a:extLst>
              <a:ext uri="{FF2B5EF4-FFF2-40B4-BE49-F238E27FC236}">
                <a16:creationId xmlns:a16="http://schemas.microsoft.com/office/drawing/2014/main" id="{386D4403-A9F6-DE66-FADD-3427BE2669C5}"/>
              </a:ext>
            </a:extLst>
          </p:cNvPr>
          <p:cNvGrpSpPr/>
          <p:nvPr/>
        </p:nvGrpSpPr>
        <p:grpSpPr>
          <a:xfrm>
            <a:off x="195744" y="3165477"/>
            <a:ext cx="1011024" cy="957023"/>
            <a:chOff x="2357946" y="2285562"/>
            <a:chExt cx="1034323" cy="1032971"/>
          </a:xfrm>
          <a:solidFill>
            <a:srgbClr val="09465E"/>
          </a:solidFill>
        </p:grpSpPr>
        <p:sp>
          <p:nvSpPr>
            <p:cNvPr id="35" name="Freeform 33">
              <a:extLst>
                <a:ext uri="{FF2B5EF4-FFF2-40B4-BE49-F238E27FC236}">
                  <a16:creationId xmlns:a16="http://schemas.microsoft.com/office/drawing/2014/main" id="{80C5AE66-AAE5-D075-BAED-E8D7E05A84F9}"/>
                </a:ext>
              </a:extLst>
            </p:cNvPr>
            <p:cNvSpPr/>
            <p:nvPr/>
          </p:nvSpPr>
          <p:spPr>
            <a:xfrm>
              <a:off x="2682113" y="2313182"/>
              <a:ext cx="382045" cy="279841"/>
            </a:xfrm>
            <a:custGeom>
              <a:avLst/>
              <a:gdLst>
                <a:gd name="connsiteX0" fmla="*/ 69526 w 382045"/>
                <a:gd name="connsiteY0" fmla="*/ 190148 h 279841"/>
                <a:gd name="connsiteX1" fmla="*/ 2009 w 382045"/>
                <a:gd name="connsiteY1" fmla="*/ 163521 h 279841"/>
                <a:gd name="connsiteX2" fmla="*/ 2009 w 382045"/>
                <a:gd name="connsiteY2" fmla="*/ 23731 h 279841"/>
                <a:gd name="connsiteX3" fmla="*/ 19126 w 382045"/>
                <a:gd name="connsiteY3" fmla="*/ 6614 h 279841"/>
                <a:gd name="connsiteX4" fmla="*/ 369076 w 382045"/>
                <a:gd name="connsiteY4" fmla="*/ 8516 h 279841"/>
                <a:gd name="connsiteX5" fmla="*/ 379537 w 382045"/>
                <a:gd name="connsiteY5" fmla="*/ 25633 h 279841"/>
                <a:gd name="connsiteX6" fmla="*/ 379537 w 382045"/>
                <a:gd name="connsiteY6" fmla="*/ 158766 h 279841"/>
                <a:gd name="connsiteX7" fmla="*/ 364321 w 382045"/>
                <a:gd name="connsiteY7" fmla="*/ 177785 h 279841"/>
                <a:gd name="connsiteX8" fmla="*/ 178886 w 382045"/>
                <a:gd name="connsiteY8" fmla="*/ 177785 h 279841"/>
                <a:gd name="connsiteX9" fmla="*/ 159867 w 382045"/>
                <a:gd name="connsiteY9" fmla="*/ 184442 h 279841"/>
                <a:gd name="connsiteX10" fmla="*/ 75232 w 382045"/>
                <a:gd name="connsiteY10" fmla="*/ 269077 h 279841"/>
                <a:gd name="connsiteX11" fmla="*/ 69526 w 382045"/>
                <a:gd name="connsiteY11" fmla="*/ 271929 h 279841"/>
                <a:gd name="connsiteX12" fmla="*/ 69526 w 382045"/>
                <a:gd name="connsiteY12" fmla="*/ 190148 h 279841"/>
                <a:gd name="connsiteX13" fmla="*/ 137995 w 382045"/>
                <a:gd name="connsiteY13" fmla="*/ 40848 h 279841"/>
                <a:gd name="connsiteX14" fmla="*/ 35292 w 382045"/>
                <a:gd name="connsiteY14" fmla="*/ 40848 h 279841"/>
                <a:gd name="connsiteX15" fmla="*/ 35292 w 382045"/>
                <a:gd name="connsiteY15" fmla="*/ 75083 h 279841"/>
                <a:gd name="connsiteX16" fmla="*/ 137995 w 382045"/>
                <a:gd name="connsiteY16" fmla="*/ 75083 h 279841"/>
                <a:gd name="connsiteX17" fmla="*/ 137995 w 382045"/>
                <a:gd name="connsiteY17" fmla="*/ 40848 h 279841"/>
                <a:gd name="connsiteX18" fmla="*/ 345302 w 382045"/>
                <a:gd name="connsiteY18" fmla="*/ 40848 h 279841"/>
                <a:gd name="connsiteX19" fmla="*/ 175082 w 382045"/>
                <a:gd name="connsiteY19" fmla="*/ 40848 h 279841"/>
                <a:gd name="connsiteX20" fmla="*/ 172229 w 382045"/>
                <a:gd name="connsiteY20" fmla="*/ 43701 h 279841"/>
                <a:gd name="connsiteX21" fmla="*/ 172229 w 382045"/>
                <a:gd name="connsiteY21" fmla="*/ 75083 h 279841"/>
                <a:gd name="connsiteX22" fmla="*/ 345302 w 382045"/>
                <a:gd name="connsiteY22" fmla="*/ 75083 h 279841"/>
                <a:gd name="connsiteX23" fmla="*/ 345302 w 382045"/>
                <a:gd name="connsiteY23" fmla="*/ 40848 h 279841"/>
                <a:gd name="connsiteX24" fmla="*/ 345302 w 382045"/>
                <a:gd name="connsiteY24" fmla="*/ 109317 h 279841"/>
                <a:gd name="connsiteX25" fmla="*/ 35292 w 382045"/>
                <a:gd name="connsiteY25" fmla="*/ 109317 h 279841"/>
                <a:gd name="connsiteX26" fmla="*/ 35292 w 382045"/>
                <a:gd name="connsiteY26" fmla="*/ 143551 h 279841"/>
                <a:gd name="connsiteX27" fmla="*/ 345302 w 382045"/>
                <a:gd name="connsiteY27" fmla="*/ 143551 h 279841"/>
                <a:gd name="connsiteX28" fmla="*/ 345302 w 382045"/>
                <a:gd name="connsiteY28" fmla="*/ 109317 h 27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2045" h="279841">
                  <a:moveTo>
                    <a:pt x="69526" y="190148"/>
                  </a:moveTo>
                  <a:cubicBezTo>
                    <a:pt x="63821" y="163521"/>
                    <a:pt x="6764" y="192050"/>
                    <a:pt x="2009" y="163521"/>
                  </a:cubicBezTo>
                  <a:cubicBezTo>
                    <a:pt x="4862" y="119777"/>
                    <a:pt x="-3697" y="65573"/>
                    <a:pt x="2009" y="23731"/>
                  </a:cubicBezTo>
                  <a:cubicBezTo>
                    <a:pt x="7715" y="-18111"/>
                    <a:pt x="8666" y="8516"/>
                    <a:pt x="19126" y="6614"/>
                  </a:cubicBezTo>
                  <a:lnTo>
                    <a:pt x="369076" y="8516"/>
                  </a:lnTo>
                  <a:cubicBezTo>
                    <a:pt x="376684" y="11369"/>
                    <a:pt x="379537" y="18026"/>
                    <a:pt x="379537" y="25633"/>
                  </a:cubicBezTo>
                  <a:cubicBezTo>
                    <a:pt x="383340" y="56064"/>
                    <a:pt x="382389" y="127385"/>
                    <a:pt x="379537" y="158766"/>
                  </a:cubicBezTo>
                  <a:cubicBezTo>
                    <a:pt x="376684" y="190148"/>
                    <a:pt x="375733" y="176834"/>
                    <a:pt x="364321" y="177785"/>
                  </a:cubicBezTo>
                  <a:cubicBezTo>
                    <a:pt x="304412" y="181589"/>
                    <a:pt x="237845" y="172080"/>
                    <a:pt x="178886" y="177785"/>
                  </a:cubicBezTo>
                  <a:cubicBezTo>
                    <a:pt x="170327" y="177785"/>
                    <a:pt x="166524" y="179687"/>
                    <a:pt x="159867" y="184442"/>
                  </a:cubicBezTo>
                  <a:cubicBezTo>
                    <a:pt x="131338" y="205363"/>
                    <a:pt x="103761" y="247205"/>
                    <a:pt x="75232" y="269077"/>
                  </a:cubicBezTo>
                  <a:cubicBezTo>
                    <a:pt x="46704" y="290948"/>
                    <a:pt x="72379" y="272880"/>
                    <a:pt x="69526" y="271929"/>
                  </a:cubicBezTo>
                  <a:lnTo>
                    <a:pt x="69526" y="190148"/>
                  </a:lnTo>
                  <a:close/>
                  <a:moveTo>
                    <a:pt x="137995" y="40848"/>
                  </a:moveTo>
                  <a:lnTo>
                    <a:pt x="35292" y="40848"/>
                  </a:lnTo>
                  <a:lnTo>
                    <a:pt x="35292" y="75083"/>
                  </a:lnTo>
                  <a:lnTo>
                    <a:pt x="137995" y="75083"/>
                  </a:lnTo>
                  <a:lnTo>
                    <a:pt x="137995" y="40848"/>
                  </a:lnTo>
                  <a:close/>
                  <a:moveTo>
                    <a:pt x="345302" y="40848"/>
                  </a:moveTo>
                  <a:lnTo>
                    <a:pt x="175082" y="40848"/>
                  </a:lnTo>
                  <a:lnTo>
                    <a:pt x="172229" y="43701"/>
                  </a:lnTo>
                  <a:lnTo>
                    <a:pt x="172229" y="75083"/>
                  </a:lnTo>
                  <a:lnTo>
                    <a:pt x="345302" y="75083"/>
                  </a:lnTo>
                  <a:lnTo>
                    <a:pt x="345302" y="40848"/>
                  </a:lnTo>
                  <a:close/>
                  <a:moveTo>
                    <a:pt x="345302" y="109317"/>
                  </a:moveTo>
                  <a:lnTo>
                    <a:pt x="35292" y="109317"/>
                  </a:lnTo>
                  <a:lnTo>
                    <a:pt x="35292" y="143551"/>
                  </a:lnTo>
                  <a:lnTo>
                    <a:pt x="345302" y="143551"/>
                  </a:lnTo>
                  <a:lnTo>
                    <a:pt x="345302" y="109317"/>
                  </a:lnTo>
                  <a:close/>
                </a:path>
              </a:pathLst>
            </a:custGeom>
            <a:solidFill>
              <a:srgbClr val="2094D2"/>
            </a:solidFill>
            <a:ln w="9502" cap="flat">
              <a:noFill/>
              <a:prstDash val="solid"/>
              <a:miter/>
            </a:ln>
          </p:spPr>
          <p:txBody>
            <a:bodyPr rtlCol="0" anchor="ctr"/>
            <a:lstStyle/>
            <a:p>
              <a:endParaRPr lang="en-US"/>
            </a:p>
          </p:txBody>
        </p:sp>
        <p:grpSp>
          <p:nvGrpSpPr>
            <p:cNvPr id="36" name="Graphic 37">
              <a:extLst>
                <a:ext uri="{FF2B5EF4-FFF2-40B4-BE49-F238E27FC236}">
                  <a16:creationId xmlns:a16="http://schemas.microsoft.com/office/drawing/2014/main" id="{C04B6A67-8A94-C2DC-379B-9922B689EE45}"/>
                </a:ext>
              </a:extLst>
            </p:cNvPr>
            <p:cNvGrpSpPr/>
            <p:nvPr/>
          </p:nvGrpSpPr>
          <p:grpSpPr>
            <a:xfrm>
              <a:off x="2357946" y="2285562"/>
              <a:ext cx="1034323" cy="1032971"/>
              <a:chOff x="5737725" y="2862443"/>
              <a:chExt cx="1034323" cy="1032971"/>
            </a:xfrm>
            <a:grpFill/>
          </p:grpSpPr>
          <p:sp>
            <p:nvSpPr>
              <p:cNvPr id="37" name="Freeform 35">
                <a:extLst>
                  <a:ext uri="{FF2B5EF4-FFF2-40B4-BE49-F238E27FC236}">
                    <a16:creationId xmlns:a16="http://schemas.microsoft.com/office/drawing/2014/main" id="{AF722231-B83E-467E-AE63-E40481020BCA}"/>
                  </a:ext>
                </a:extLst>
              </p:cNvPr>
              <p:cNvSpPr/>
              <p:nvPr/>
            </p:nvSpPr>
            <p:spPr>
              <a:xfrm>
                <a:off x="5737725" y="3034440"/>
                <a:ext cx="1034323" cy="860974"/>
              </a:xfrm>
              <a:custGeom>
                <a:avLst/>
                <a:gdLst>
                  <a:gd name="connsiteX0" fmla="*/ 0 w 1034323"/>
                  <a:gd name="connsiteY0" fmla="*/ 121848 h 860974"/>
                  <a:gd name="connsiteX1" fmla="*/ 213013 w 1034323"/>
                  <a:gd name="connsiteY1" fmla="*/ 21998 h 860974"/>
                  <a:gd name="connsiteX2" fmla="*/ 221572 w 1034323"/>
                  <a:gd name="connsiteY2" fmla="*/ 245472 h 860974"/>
                  <a:gd name="connsiteX3" fmla="*/ 270070 w 1034323"/>
                  <a:gd name="connsiteY3" fmla="*/ 297774 h 860974"/>
                  <a:gd name="connsiteX4" fmla="*/ 275776 w 1034323"/>
                  <a:gd name="connsiteY4" fmla="*/ 326302 h 860974"/>
                  <a:gd name="connsiteX5" fmla="*/ 275776 w 1034323"/>
                  <a:gd name="connsiteY5" fmla="*/ 395722 h 860974"/>
                  <a:gd name="connsiteX6" fmla="*/ 417468 w 1034323"/>
                  <a:gd name="connsiteY6" fmla="*/ 395722 h 860974"/>
                  <a:gd name="connsiteX7" fmla="*/ 428879 w 1034323"/>
                  <a:gd name="connsiteY7" fmla="*/ 407133 h 860974"/>
                  <a:gd name="connsiteX8" fmla="*/ 428879 w 1034323"/>
                  <a:gd name="connsiteY8" fmla="*/ 498424 h 860974"/>
                  <a:gd name="connsiteX9" fmla="*/ 473574 w 1034323"/>
                  <a:gd name="connsiteY9" fmla="*/ 498424 h 860974"/>
                  <a:gd name="connsiteX10" fmla="*/ 571522 w 1034323"/>
                  <a:gd name="connsiteY10" fmla="*/ 351978 h 860974"/>
                  <a:gd name="connsiteX11" fmla="*/ 598148 w 1034323"/>
                  <a:gd name="connsiteY11" fmla="*/ 371948 h 860974"/>
                  <a:gd name="connsiteX12" fmla="*/ 514465 w 1034323"/>
                  <a:gd name="connsiteY12" fmla="*/ 498424 h 860974"/>
                  <a:gd name="connsiteX13" fmla="*/ 808309 w 1034323"/>
                  <a:gd name="connsiteY13" fmla="*/ 498424 h 860974"/>
                  <a:gd name="connsiteX14" fmla="*/ 808309 w 1034323"/>
                  <a:gd name="connsiteY14" fmla="*/ 377654 h 860974"/>
                  <a:gd name="connsiteX15" fmla="*/ 666617 w 1034323"/>
                  <a:gd name="connsiteY15" fmla="*/ 377654 h 860974"/>
                  <a:gd name="connsiteX16" fmla="*/ 503053 w 1034323"/>
                  <a:gd name="connsiteY16" fmla="*/ 215992 h 860974"/>
                  <a:gd name="connsiteX17" fmla="*/ 503053 w 1034323"/>
                  <a:gd name="connsiteY17" fmla="*/ 198875 h 860974"/>
                  <a:gd name="connsiteX18" fmla="*/ 571522 w 1034323"/>
                  <a:gd name="connsiteY18" fmla="*/ 127553 h 860974"/>
                  <a:gd name="connsiteX19" fmla="*/ 598148 w 1034323"/>
                  <a:gd name="connsiteY19" fmla="*/ 125652 h 860974"/>
                  <a:gd name="connsiteX20" fmla="*/ 713213 w 1034323"/>
                  <a:gd name="connsiteY20" fmla="*/ 241668 h 860974"/>
                  <a:gd name="connsiteX21" fmla="*/ 802603 w 1034323"/>
                  <a:gd name="connsiteY21" fmla="*/ 241668 h 860974"/>
                  <a:gd name="connsiteX22" fmla="*/ 930981 w 1034323"/>
                  <a:gd name="connsiteY22" fmla="*/ 5832 h 860974"/>
                  <a:gd name="connsiteX23" fmla="*/ 977578 w 1034323"/>
                  <a:gd name="connsiteY23" fmla="*/ 246422 h 860974"/>
                  <a:gd name="connsiteX24" fmla="*/ 1031782 w 1034323"/>
                  <a:gd name="connsiteY24" fmla="*/ 316793 h 860974"/>
                  <a:gd name="connsiteX25" fmla="*/ 1031782 w 1034323"/>
                  <a:gd name="connsiteY25" fmla="*/ 573550 h 860974"/>
                  <a:gd name="connsiteX26" fmla="*/ 949049 w 1034323"/>
                  <a:gd name="connsiteY26" fmla="*/ 651528 h 860974"/>
                  <a:gd name="connsiteX27" fmla="*/ 946196 w 1034323"/>
                  <a:gd name="connsiteY27" fmla="*/ 654381 h 860974"/>
                  <a:gd name="connsiteX28" fmla="*/ 946196 w 1034323"/>
                  <a:gd name="connsiteY28" fmla="*/ 858835 h 860974"/>
                  <a:gd name="connsiteX29" fmla="*/ 911962 w 1034323"/>
                  <a:gd name="connsiteY29" fmla="*/ 858835 h 860974"/>
                  <a:gd name="connsiteX30" fmla="*/ 911962 w 1034323"/>
                  <a:gd name="connsiteY30" fmla="*/ 653430 h 860974"/>
                  <a:gd name="connsiteX31" fmla="*/ 793093 w 1034323"/>
                  <a:gd name="connsiteY31" fmla="*/ 653430 h 860974"/>
                  <a:gd name="connsiteX32" fmla="*/ 793093 w 1034323"/>
                  <a:gd name="connsiteY32" fmla="*/ 841718 h 860974"/>
                  <a:gd name="connsiteX33" fmla="*/ 775976 w 1034323"/>
                  <a:gd name="connsiteY33" fmla="*/ 858835 h 860974"/>
                  <a:gd name="connsiteX34" fmla="*/ 655205 w 1034323"/>
                  <a:gd name="connsiteY34" fmla="*/ 858835 h 860974"/>
                  <a:gd name="connsiteX35" fmla="*/ 639039 w 1034323"/>
                  <a:gd name="connsiteY35" fmla="*/ 848375 h 860974"/>
                  <a:gd name="connsiteX36" fmla="*/ 639039 w 1034323"/>
                  <a:gd name="connsiteY36" fmla="*/ 575451 h 860974"/>
                  <a:gd name="connsiteX37" fmla="*/ 654254 w 1034323"/>
                  <a:gd name="connsiteY37" fmla="*/ 532659 h 860974"/>
                  <a:gd name="connsiteX38" fmla="*/ 535385 w 1034323"/>
                  <a:gd name="connsiteY38" fmla="*/ 532659 h 860974"/>
                  <a:gd name="connsiteX39" fmla="*/ 535385 w 1034323"/>
                  <a:gd name="connsiteY39" fmla="*/ 824601 h 860974"/>
                  <a:gd name="connsiteX40" fmla="*/ 603854 w 1034323"/>
                  <a:gd name="connsiteY40" fmla="*/ 824601 h 860974"/>
                  <a:gd name="connsiteX41" fmla="*/ 603854 w 1034323"/>
                  <a:gd name="connsiteY41" fmla="*/ 858835 h 860974"/>
                  <a:gd name="connsiteX42" fmla="*/ 430781 w 1034323"/>
                  <a:gd name="connsiteY42" fmla="*/ 858835 h 860974"/>
                  <a:gd name="connsiteX43" fmla="*/ 430781 w 1034323"/>
                  <a:gd name="connsiteY43" fmla="*/ 824601 h 860974"/>
                  <a:gd name="connsiteX44" fmla="*/ 499249 w 1034323"/>
                  <a:gd name="connsiteY44" fmla="*/ 824601 h 860974"/>
                  <a:gd name="connsiteX45" fmla="*/ 499249 w 1034323"/>
                  <a:gd name="connsiteY45" fmla="*/ 532659 h 860974"/>
                  <a:gd name="connsiteX46" fmla="*/ 380381 w 1034323"/>
                  <a:gd name="connsiteY46" fmla="*/ 532659 h 860974"/>
                  <a:gd name="connsiteX47" fmla="*/ 396547 w 1034323"/>
                  <a:gd name="connsiteY47" fmla="*/ 575451 h 860974"/>
                  <a:gd name="connsiteX48" fmla="*/ 396547 w 1034323"/>
                  <a:gd name="connsiteY48" fmla="*/ 848375 h 860974"/>
                  <a:gd name="connsiteX49" fmla="*/ 379429 w 1034323"/>
                  <a:gd name="connsiteY49" fmla="*/ 858835 h 860974"/>
                  <a:gd name="connsiteX50" fmla="*/ 258659 w 1034323"/>
                  <a:gd name="connsiteY50" fmla="*/ 858835 h 860974"/>
                  <a:gd name="connsiteX51" fmla="*/ 241542 w 1034323"/>
                  <a:gd name="connsiteY51" fmla="*/ 841718 h 860974"/>
                  <a:gd name="connsiteX52" fmla="*/ 241542 w 1034323"/>
                  <a:gd name="connsiteY52" fmla="*/ 653430 h 860974"/>
                  <a:gd name="connsiteX53" fmla="*/ 122673 w 1034323"/>
                  <a:gd name="connsiteY53" fmla="*/ 653430 h 860974"/>
                  <a:gd name="connsiteX54" fmla="*/ 122673 w 1034323"/>
                  <a:gd name="connsiteY54" fmla="*/ 858835 h 860974"/>
                  <a:gd name="connsiteX55" fmla="*/ 88438 w 1034323"/>
                  <a:gd name="connsiteY55" fmla="*/ 858835 h 860974"/>
                  <a:gd name="connsiteX56" fmla="*/ 88438 w 1034323"/>
                  <a:gd name="connsiteY56" fmla="*/ 654381 h 860974"/>
                  <a:gd name="connsiteX57" fmla="*/ 69419 w 1034323"/>
                  <a:gd name="connsiteY57" fmla="*/ 650577 h 860974"/>
                  <a:gd name="connsiteX58" fmla="*/ 1902 w 1034323"/>
                  <a:gd name="connsiteY58" fmla="*/ 576402 h 860974"/>
                  <a:gd name="connsiteX59" fmla="*/ 1902 w 1034323"/>
                  <a:gd name="connsiteY59" fmla="*/ 312989 h 860974"/>
                  <a:gd name="connsiteX60" fmla="*/ 35185 w 1034323"/>
                  <a:gd name="connsiteY60" fmla="*/ 258785 h 860974"/>
                  <a:gd name="connsiteX61" fmla="*/ 56106 w 1034323"/>
                  <a:gd name="connsiteY61" fmla="*/ 244521 h 860974"/>
                  <a:gd name="connsiteX62" fmla="*/ 1902 w 1034323"/>
                  <a:gd name="connsiteY62" fmla="*/ 154180 h 860974"/>
                  <a:gd name="connsiteX63" fmla="*/ 1902 w 1034323"/>
                  <a:gd name="connsiteY63" fmla="*/ 121848 h 860974"/>
                  <a:gd name="connsiteX64" fmla="*/ 210160 w 1034323"/>
                  <a:gd name="connsiteY64" fmla="*/ 63840 h 860974"/>
                  <a:gd name="connsiteX65" fmla="*/ 61812 w 1034323"/>
                  <a:gd name="connsiteY65" fmla="*/ 207434 h 860974"/>
                  <a:gd name="connsiteX66" fmla="*/ 210160 w 1034323"/>
                  <a:gd name="connsiteY66" fmla="*/ 63840 h 860974"/>
                  <a:gd name="connsiteX67" fmla="*/ 818769 w 1034323"/>
                  <a:gd name="connsiteY67" fmla="*/ 63840 h 860974"/>
                  <a:gd name="connsiteX68" fmla="*/ 967118 w 1034323"/>
                  <a:gd name="connsiteY68" fmla="*/ 207434 h 860974"/>
                  <a:gd name="connsiteX69" fmla="*/ 818769 w 1034323"/>
                  <a:gd name="connsiteY69" fmla="*/ 63840 h 860974"/>
                  <a:gd name="connsiteX70" fmla="*/ 669470 w 1034323"/>
                  <a:gd name="connsiteY70" fmla="*/ 573550 h 860974"/>
                  <a:gd name="connsiteX71" fmla="*/ 669470 w 1034323"/>
                  <a:gd name="connsiteY71" fmla="*/ 823650 h 860974"/>
                  <a:gd name="connsiteX72" fmla="*/ 754104 w 1034323"/>
                  <a:gd name="connsiteY72" fmla="*/ 823650 h 860974"/>
                  <a:gd name="connsiteX73" fmla="*/ 754104 w 1034323"/>
                  <a:gd name="connsiteY73" fmla="*/ 635362 h 860974"/>
                  <a:gd name="connsiteX74" fmla="*/ 767418 w 1034323"/>
                  <a:gd name="connsiteY74" fmla="*/ 618244 h 860974"/>
                  <a:gd name="connsiteX75" fmla="*/ 940491 w 1034323"/>
                  <a:gd name="connsiteY75" fmla="*/ 618244 h 860974"/>
                  <a:gd name="connsiteX76" fmla="*/ 995646 w 1034323"/>
                  <a:gd name="connsiteY76" fmla="*/ 566893 h 860974"/>
                  <a:gd name="connsiteX77" fmla="*/ 995646 w 1034323"/>
                  <a:gd name="connsiteY77" fmla="*/ 323449 h 860974"/>
                  <a:gd name="connsiteX78" fmla="*/ 950000 w 1034323"/>
                  <a:gd name="connsiteY78" fmla="*/ 274000 h 860974"/>
                  <a:gd name="connsiteX79" fmla="*/ 700851 w 1034323"/>
                  <a:gd name="connsiteY79" fmla="*/ 274000 h 860974"/>
                  <a:gd name="connsiteX80" fmla="*/ 689440 w 1034323"/>
                  <a:gd name="connsiteY80" fmla="*/ 267343 h 860974"/>
                  <a:gd name="connsiteX81" fmla="*/ 585786 w 1034323"/>
                  <a:gd name="connsiteY81" fmla="*/ 163690 h 860974"/>
                  <a:gd name="connsiteX82" fmla="*/ 581031 w 1034323"/>
                  <a:gd name="connsiteY82" fmla="*/ 162739 h 860974"/>
                  <a:gd name="connsiteX83" fmla="*/ 539189 w 1034323"/>
                  <a:gd name="connsiteY83" fmla="*/ 205531 h 860974"/>
                  <a:gd name="connsiteX84" fmla="*/ 676126 w 1034323"/>
                  <a:gd name="connsiteY84" fmla="*/ 342468 h 860974"/>
                  <a:gd name="connsiteX85" fmla="*/ 823524 w 1034323"/>
                  <a:gd name="connsiteY85" fmla="*/ 342468 h 860974"/>
                  <a:gd name="connsiteX86" fmla="*/ 840641 w 1034323"/>
                  <a:gd name="connsiteY86" fmla="*/ 356733 h 860974"/>
                  <a:gd name="connsiteX87" fmla="*/ 840641 w 1034323"/>
                  <a:gd name="connsiteY87" fmla="*/ 513640 h 860974"/>
                  <a:gd name="connsiteX88" fmla="*/ 821622 w 1034323"/>
                  <a:gd name="connsiteY88" fmla="*/ 532659 h 860974"/>
                  <a:gd name="connsiteX89" fmla="*/ 669470 w 1034323"/>
                  <a:gd name="connsiteY89" fmla="*/ 573550 h 860974"/>
                  <a:gd name="connsiteX90" fmla="*/ 275776 w 1034323"/>
                  <a:gd name="connsiteY90" fmla="*/ 635362 h 860974"/>
                  <a:gd name="connsiteX91" fmla="*/ 275776 w 1034323"/>
                  <a:gd name="connsiteY91" fmla="*/ 823650 h 860974"/>
                  <a:gd name="connsiteX92" fmla="*/ 360410 w 1034323"/>
                  <a:gd name="connsiteY92" fmla="*/ 823650 h 860974"/>
                  <a:gd name="connsiteX93" fmla="*/ 360410 w 1034323"/>
                  <a:gd name="connsiteY93" fmla="*/ 573550 h 860974"/>
                  <a:gd name="connsiteX94" fmla="*/ 354705 w 1034323"/>
                  <a:gd name="connsiteY94" fmla="*/ 559285 h 860974"/>
                  <a:gd name="connsiteX95" fmla="*/ 318569 w 1034323"/>
                  <a:gd name="connsiteY95" fmla="*/ 532659 h 860974"/>
                  <a:gd name="connsiteX96" fmla="*/ 155956 w 1034323"/>
                  <a:gd name="connsiteY96" fmla="*/ 532659 h 860974"/>
                  <a:gd name="connsiteX97" fmla="*/ 136937 w 1034323"/>
                  <a:gd name="connsiteY97" fmla="*/ 515542 h 860974"/>
                  <a:gd name="connsiteX98" fmla="*/ 136937 w 1034323"/>
                  <a:gd name="connsiteY98" fmla="*/ 361487 h 860974"/>
                  <a:gd name="connsiteX99" fmla="*/ 171171 w 1034323"/>
                  <a:gd name="connsiteY99" fmla="*/ 361487 h 860974"/>
                  <a:gd name="connsiteX100" fmla="*/ 171171 w 1034323"/>
                  <a:gd name="connsiteY100" fmla="*/ 498424 h 860974"/>
                  <a:gd name="connsiteX101" fmla="*/ 394645 w 1034323"/>
                  <a:gd name="connsiteY101" fmla="*/ 498424 h 860974"/>
                  <a:gd name="connsiteX102" fmla="*/ 394645 w 1034323"/>
                  <a:gd name="connsiteY102" fmla="*/ 429956 h 860974"/>
                  <a:gd name="connsiteX103" fmla="*/ 256757 w 1034323"/>
                  <a:gd name="connsiteY103" fmla="*/ 429956 h 860974"/>
                  <a:gd name="connsiteX104" fmla="*/ 240591 w 1034323"/>
                  <a:gd name="connsiteY104" fmla="*/ 413790 h 860974"/>
                  <a:gd name="connsiteX105" fmla="*/ 192092 w 1034323"/>
                  <a:gd name="connsiteY105" fmla="*/ 274951 h 860974"/>
                  <a:gd name="connsiteX106" fmla="*/ 79880 w 1034323"/>
                  <a:gd name="connsiteY106" fmla="*/ 274951 h 860974"/>
                  <a:gd name="connsiteX107" fmla="*/ 34234 w 1034323"/>
                  <a:gd name="connsiteY107" fmla="*/ 322498 h 860974"/>
                  <a:gd name="connsiteX108" fmla="*/ 34234 w 1034323"/>
                  <a:gd name="connsiteY108" fmla="*/ 569746 h 860974"/>
                  <a:gd name="connsiteX109" fmla="*/ 91291 w 1034323"/>
                  <a:gd name="connsiteY109" fmla="*/ 619195 h 860974"/>
                  <a:gd name="connsiteX110" fmla="*/ 262463 w 1034323"/>
                  <a:gd name="connsiteY110" fmla="*/ 619195 h 860974"/>
                  <a:gd name="connsiteX111" fmla="*/ 275776 w 1034323"/>
                  <a:gd name="connsiteY111" fmla="*/ 636312 h 860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034323" h="860974">
                    <a:moveTo>
                      <a:pt x="0" y="121848"/>
                    </a:moveTo>
                    <a:cubicBezTo>
                      <a:pt x="9510" y="21047"/>
                      <a:pt x="128378" y="-33157"/>
                      <a:pt x="213013" y="21998"/>
                    </a:cubicBezTo>
                    <a:cubicBezTo>
                      <a:pt x="297648" y="77153"/>
                      <a:pt x="294795" y="188414"/>
                      <a:pt x="221572" y="245472"/>
                    </a:cubicBezTo>
                    <a:cubicBezTo>
                      <a:pt x="243444" y="256883"/>
                      <a:pt x="261512" y="273049"/>
                      <a:pt x="270070" y="297774"/>
                    </a:cubicBezTo>
                    <a:cubicBezTo>
                      <a:pt x="278629" y="322498"/>
                      <a:pt x="275776" y="320597"/>
                      <a:pt x="275776" y="326302"/>
                    </a:cubicBezTo>
                    <a:lnTo>
                      <a:pt x="275776" y="395722"/>
                    </a:lnTo>
                    <a:lnTo>
                      <a:pt x="417468" y="395722"/>
                    </a:lnTo>
                    <a:cubicBezTo>
                      <a:pt x="419370" y="395722"/>
                      <a:pt x="428879" y="404280"/>
                      <a:pt x="428879" y="407133"/>
                    </a:cubicBezTo>
                    <a:lnTo>
                      <a:pt x="428879" y="498424"/>
                    </a:lnTo>
                    <a:lnTo>
                      <a:pt x="473574" y="498424"/>
                    </a:lnTo>
                    <a:lnTo>
                      <a:pt x="571522" y="351978"/>
                    </a:lnTo>
                    <a:cubicBezTo>
                      <a:pt x="576277" y="354831"/>
                      <a:pt x="599099" y="367193"/>
                      <a:pt x="598148" y="371948"/>
                    </a:cubicBezTo>
                    <a:lnTo>
                      <a:pt x="514465" y="498424"/>
                    </a:lnTo>
                    <a:lnTo>
                      <a:pt x="808309" y="498424"/>
                    </a:lnTo>
                    <a:lnTo>
                      <a:pt x="808309" y="377654"/>
                    </a:lnTo>
                    <a:lnTo>
                      <a:pt x="666617" y="377654"/>
                    </a:lnTo>
                    <a:lnTo>
                      <a:pt x="503053" y="215992"/>
                    </a:lnTo>
                    <a:lnTo>
                      <a:pt x="503053" y="198875"/>
                    </a:lnTo>
                    <a:cubicBezTo>
                      <a:pt x="502102" y="198875"/>
                      <a:pt x="571522" y="127553"/>
                      <a:pt x="571522" y="127553"/>
                    </a:cubicBezTo>
                    <a:cubicBezTo>
                      <a:pt x="581031" y="119946"/>
                      <a:pt x="586737" y="118044"/>
                      <a:pt x="598148" y="125652"/>
                    </a:cubicBezTo>
                    <a:lnTo>
                      <a:pt x="713213" y="241668"/>
                    </a:lnTo>
                    <a:lnTo>
                      <a:pt x="802603" y="241668"/>
                    </a:lnTo>
                    <a:cubicBezTo>
                      <a:pt x="698949" y="141818"/>
                      <a:pt x="788339" y="-30304"/>
                      <a:pt x="930981" y="5832"/>
                    </a:cubicBezTo>
                    <a:cubicBezTo>
                      <a:pt x="1039390" y="33409"/>
                      <a:pt x="1067918" y="181758"/>
                      <a:pt x="977578" y="246422"/>
                    </a:cubicBezTo>
                    <a:cubicBezTo>
                      <a:pt x="1007057" y="260687"/>
                      <a:pt x="1027027" y="283510"/>
                      <a:pt x="1031782" y="316793"/>
                    </a:cubicBezTo>
                    <a:cubicBezTo>
                      <a:pt x="1027027" y="399525"/>
                      <a:pt x="1039390" y="491768"/>
                      <a:pt x="1031782" y="573550"/>
                    </a:cubicBezTo>
                    <a:cubicBezTo>
                      <a:pt x="1027978" y="616343"/>
                      <a:pt x="992793" y="651528"/>
                      <a:pt x="949049" y="651528"/>
                    </a:cubicBezTo>
                    <a:lnTo>
                      <a:pt x="946196" y="654381"/>
                    </a:lnTo>
                    <a:lnTo>
                      <a:pt x="946196" y="858835"/>
                    </a:lnTo>
                    <a:lnTo>
                      <a:pt x="911962" y="858835"/>
                    </a:lnTo>
                    <a:lnTo>
                      <a:pt x="911962" y="653430"/>
                    </a:lnTo>
                    <a:lnTo>
                      <a:pt x="793093" y="653430"/>
                    </a:lnTo>
                    <a:lnTo>
                      <a:pt x="793093" y="841718"/>
                    </a:lnTo>
                    <a:cubicBezTo>
                      <a:pt x="793093" y="849326"/>
                      <a:pt x="784535" y="857884"/>
                      <a:pt x="775976" y="858835"/>
                    </a:cubicBezTo>
                    <a:cubicBezTo>
                      <a:pt x="750300" y="861688"/>
                      <a:pt x="680881" y="861688"/>
                      <a:pt x="655205" y="858835"/>
                    </a:cubicBezTo>
                    <a:cubicBezTo>
                      <a:pt x="629530" y="855982"/>
                      <a:pt x="641892" y="855031"/>
                      <a:pt x="639039" y="848375"/>
                    </a:cubicBezTo>
                    <a:lnTo>
                      <a:pt x="639039" y="575451"/>
                    </a:lnTo>
                    <a:cubicBezTo>
                      <a:pt x="639039" y="559285"/>
                      <a:pt x="646647" y="545972"/>
                      <a:pt x="654254" y="532659"/>
                    </a:cubicBezTo>
                    <a:lnTo>
                      <a:pt x="535385" y="532659"/>
                    </a:lnTo>
                    <a:lnTo>
                      <a:pt x="535385" y="824601"/>
                    </a:lnTo>
                    <a:lnTo>
                      <a:pt x="603854" y="824601"/>
                    </a:lnTo>
                    <a:lnTo>
                      <a:pt x="603854" y="858835"/>
                    </a:lnTo>
                    <a:lnTo>
                      <a:pt x="430781" y="858835"/>
                    </a:lnTo>
                    <a:lnTo>
                      <a:pt x="430781" y="824601"/>
                    </a:lnTo>
                    <a:lnTo>
                      <a:pt x="499249" y="824601"/>
                    </a:lnTo>
                    <a:lnTo>
                      <a:pt x="499249" y="532659"/>
                    </a:lnTo>
                    <a:lnTo>
                      <a:pt x="380381" y="532659"/>
                    </a:lnTo>
                    <a:cubicBezTo>
                      <a:pt x="388939" y="545972"/>
                      <a:pt x="394645" y="560236"/>
                      <a:pt x="396547" y="575451"/>
                    </a:cubicBezTo>
                    <a:lnTo>
                      <a:pt x="396547" y="848375"/>
                    </a:lnTo>
                    <a:cubicBezTo>
                      <a:pt x="392743" y="855031"/>
                      <a:pt x="386086" y="857884"/>
                      <a:pt x="379429" y="858835"/>
                    </a:cubicBezTo>
                    <a:cubicBezTo>
                      <a:pt x="353754" y="861688"/>
                      <a:pt x="284334" y="861688"/>
                      <a:pt x="258659" y="858835"/>
                    </a:cubicBezTo>
                    <a:cubicBezTo>
                      <a:pt x="232983" y="855982"/>
                      <a:pt x="241542" y="849326"/>
                      <a:pt x="241542" y="841718"/>
                    </a:cubicBezTo>
                    <a:lnTo>
                      <a:pt x="241542" y="653430"/>
                    </a:lnTo>
                    <a:lnTo>
                      <a:pt x="122673" y="653430"/>
                    </a:lnTo>
                    <a:lnTo>
                      <a:pt x="122673" y="858835"/>
                    </a:lnTo>
                    <a:lnTo>
                      <a:pt x="88438" y="858835"/>
                    </a:lnTo>
                    <a:lnTo>
                      <a:pt x="88438" y="654381"/>
                    </a:lnTo>
                    <a:cubicBezTo>
                      <a:pt x="83684" y="648675"/>
                      <a:pt x="76076" y="652479"/>
                      <a:pt x="69419" y="650577"/>
                    </a:cubicBezTo>
                    <a:cubicBezTo>
                      <a:pt x="35185" y="643920"/>
                      <a:pt x="5706" y="611588"/>
                      <a:pt x="1902" y="576402"/>
                    </a:cubicBezTo>
                    <a:lnTo>
                      <a:pt x="1902" y="312989"/>
                    </a:lnTo>
                    <a:cubicBezTo>
                      <a:pt x="7607" y="291117"/>
                      <a:pt x="16166" y="273049"/>
                      <a:pt x="35185" y="258785"/>
                    </a:cubicBezTo>
                    <a:cubicBezTo>
                      <a:pt x="54204" y="244521"/>
                      <a:pt x="50400" y="251177"/>
                      <a:pt x="56106" y="244521"/>
                    </a:cubicBezTo>
                    <a:cubicBezTo>
                      <a:pt x="25676" y="225502"/>
                      <a:pt x="9510" y="188414"/>
                      <a:pt x="1902" y="154180"/>
                    </a:cubicBezTo>
                    <a:cubicBezTo>
                      <a:pt x="1902" y="143720"/>
                      <a:pt x="951" y="132308"/>
                      <a:pt x="1902" y="121848"/>
                    </a:cubicBezTo>
                    <a:close/>
                    <a:moveTo>
                      <a:pt x="210160" y="63840"/>
                    </a:moveTo>
                    <a:cubicBezTo>
                      <a:pt x="116967" y="-30304"/>
                      <a:pt x="-30431" y="109485"/>
                      <a:pt x="61812" y="207434"/>
                    </a:cubicBezTo>
                    <a:cubicBezTo>
                      <a:pt x="157858" y="308234"/>
                      <a:pt x="305255" y="160837"/>
                      <a:pt x="210160" y="63840"/>
                    </a:cubicBezTo>
                    <a:close/>
                    <a:moveTo>
                      <a:pt x="818769" y="63840"/>
                    </a:moveTo>
                    <a:cubicBezTo>
                      <a:pt x="723674" y="160837"/>
                      <a:pt x="871071" y="308234"/>
                      <a:pt x="967118" y="207434"/>
                    </a:cubicBezTo>
                    <a:cubicBezTo>
                      <a:pt x="1059360" y="110436"/>
                      <a:pt x="911962" y="-30304"/>
                      <a:pt x="818769" y="63840"/>
                    </a:cubicBezTo>
                    <a:close/>
                    <a:moveTo>
                      <a:pt x="669470" y="573550"/>
                    </a:moveTo>
                    <a:lnTo>
                      <a:pt x="669470" y="823650"/>
                    </a:lnTo>
                    <a:lnTo>
                      <a:pt x="754104" y="823650"/>
                    </a:lnTo>
                    <a:lnTo>
                      <a:pt x="754104" y="635362"/>
                    </a:lnTo>
                    <a:cubicBezTo>
                      <a:pt x="754104" y="630607"/>
                      <a:pt x="760761" y="619195"/>
                      <a:pt x="767418" y="618244"/>
                    </a:cubicBezTo>
                    <a:cubicBezTo>
                      <a:pt x="823524" y="614441"/>
                      <a:pt x="884385" y="622999"/>
                      <a:pt x="940491" y="618244"/>
                    </a:cubicBezTo>
                    <a:cubicBezTo>
                      <a:pt x="996597" y="613490"/>
                      <a:pt x="992793" y="599225"/>
                      <a:pt x="995646" y="566893"/>
                    </a:cubicBezTo>
                    <a:cubicBezTo>
                      <a:pt x="1002303" y="488915"/>
                      <a:pt x="990891" y="402379"/>
                      <a:pt x="995646" y="323449"/>
                    </a:cubicBezTo>
                    <a:cubicBezTo>
                      <a:pt x="993744" y="297774"/>
                      <a:pt x="975676" y="278755"/>
                      <a:pt x="950000" y="274000"/>
                    </a:cubicBezTo>
                    <a:lnTo>
                      <a:pt x="700851" y="274000"/>
                    </a:lnTo>
                    <a:cubicBezTo>
                      <a:pt x="700851" y="274000"/>
                      <a:pt x="689440" y="267343"/>
                      <a:pt x="689440" y="267343"/>
                    </a:cubicBezTo>
                    <a:lnTo>
                      <a:pt x="585786" y="163690"/>
                    </a:lnTo>
                    <a:cubicBezTo>
                      <a:pt x="583884" y="161788"/>
                      <a:pt x="582933" y="161788"/>
                      <a:pt x="581031" y="162739"/>
                    </a:cubicBezTo>
                    <a:cubicBezTo>
                      <a:pt x="570571" y="168444"/>
                      <a:pt x="550601" y="196973"/>
                      <a:pt x="539189" y="205531"/>
                    </a:cubicBezTo>
                    <a:lnTo>
                      <a:pt x="676126" y="342468"/>
                    </a:lnTo>
                    <a:lnTo>
                      <a:pt x="823524" y="342468"/>
                    </a:lnTo>
                    <a:cubicBezTo>
                      <a:pt x="832082" y="344370"/>
                      <a:pt x="838739" y="348174"/>
                      <a:pt x="840641" y="356733"/>
                    </a:cubicBezTo>
                    <a:cubicBezTo>
                      <a:pt x="837788" y="407133"/>
                      <a:pt x="845396" y="464190"/>
                      <a:pt x="840641" y="513640"/>
                    </a:cubicBezTo>
                    <a:cubicBezTo>
                      <a:pt x="835886" y="563089"/>
                      <a:pt x="833984" y="531708"/>
                      <a:pt x="821622" y="532659"/>
                    </a:cubicBezTo>
                    <a:cubicBezTo>
                      <a:pt x="777878" y="537413"/>
                      <a:pt x="678979" y="511738"/>
                      <a:pt x="669470" y="573550"/>
                    </a:cubicBezTo>
                    <a:close/>
                    <a:moveTo>
                      <a:pt x="275776" y="635362"/>
                    </a:moveTo>
                    <a:lnTo>
                      <a:pt x="275776" y="823650"/>
                    </a:lnTo>
                    <a:lnTo>
                      <a:pt x="360410" y="823650"/>
                    </a:lnTo>
                    <a:lnTo>
                      <a:pt x="360410" y="573550"/>
                    </a:lnTo>
                    <a:cubicBezTo>
                      <a:pt x="360410" y="573550"/>
                      <a:pt x="355656" y="561187"/>
                      <a:pt x="354705" y="559285"/>
                    </a:cubicBezTo>
                    <a:cubicBezTo>
                      <a:pt x="348048" y="546923"/>
                      <a:pt x="332833" y="535512"/>
                      <a:pt x="318569" y="532659"/>
                    </a:cubicBezTo>
                    <a:cubicBezTo>
                      <a:pt x="270070" y="525051"/>
                      <a:pt x="206357" y="537413"/>
                      <a:pt x="155956" y="532659"/>
                    </a:cubicBezTo>
                    <a:cubicBezTo>
                      <a:pt x="105556" y="527904"/>
                      <a:pt x="136937" y="526002"/>
                      <a:pt x="136937" y="515542"/>
                    </a:cubicBezTo>
                    <a:lnTo>
                      <a:pt x="136937" y="361487"/>
                    </a:lnTo>
                    <a:lnTo>
                      <a:pt x="171171" y="361487"/>
                    </a:lnTo>
                    <a:lnTo>
                      <a:pt x="171171" y="498424"/>
                    </a:lnTo>
                    <a:lnTo>
                      <a:pt x="394645" y="498424"/>
                    </a:lnTo>
                    <a:lnTo>
                      <a:pt x="394645" y="429956"/>
                    </a:lnTo>
                    <a:lnTo>
                      <a:pt x="256757" y="429956"/>
                    </a:lnTo>
                    <a:cubicBezTo>
                      <a:pt x="248198" y="429956"/>
                      <a:pt x="242493" y="421398"/>
                      <a:pt x="240591" y="413790"/>
                    </a:cubicBezTo>
                    <a:cubicBezTo>
                      <a:pt x="231081" y="369095"/>
                      <a:pt x="263414" y="281608"/>
                      <a:pt x="192092" y="274951"/>
                    </a:cubicBezTo>
                    <a:cubicBezTo>
                      <a:pt x="120771" y="268294"/>
                      <a:pt x="105556" y="272098"/>
                      <a:pt x="79880" y="274951"/>
                    </a:cubicBezTo>
                    <a:cubicBezTo>
                      <a:pt x="54204" y="277804"/>
                      <a:pt x="37087" y="298725"/>
                      <a:pt x="34234" y="322498"/>
                    </a:cubicBezTo>
                    <a:cubicBezTo>
                      <a:pt x="26627" y="400476"/>
                      <a:pt x="39940" y="490817"/>
                      <a:pt x="34234" y="569746"/>
                    </a:cubicBezTo>
                    <a:cubicBezTo>
                      <a:pt x="38038" y="602078"/>
                      <a:pt x="59910" y="616343"/>
                      <a:pt x="91291" y="619195"/>
                    </a:cubicBezTo>
                    <a:cubicBezTo>
                      <a:pt x="146446" y="622999"/>
                      <a:pt x="206357" y="616343"/>
                      <a:pt x="262463" y="619195"/>
                    </a:cubicBezTo>
                    <a:cubicBezTo>
                      <a:pt x="269119" y="620146"/>
                      <a:pt x="274825" y="630607"/>
                      <a:pt x="275776" y="636312"/>
                    </a:cubicBezTo>
                    <a:close/>
                  </a:path>
                </a:pathLst>
              </a:custGeom>
              <a:grpFill/>
              <a:ln w="9502" cap="flat">
                <a:noFill/>
                <a:prstDash val="solid"/>
                <a:miter/>
              </a:ln>
            </p:spPr>
            <p:txBody>
              <a:bodyPr rtlCol="0" anchor="ctr"/>
              <a:lstStyle/>
              <a:p>
                <a:endParaRPr lang="en-US"/>
              </a:p>
            </p:txBody>
          </p:sp>
          <p:sp>
            <p:nvSpPr>
              <p:cNvPr id="38" name="Freeform 36">
                <a:extLst>
                  <a:ext uri="{FF2B5EF4-FFF2-40B4-BE49-F238E27FC236}">
                    <a16:creationId xmlns:a16="http://schemas.microsoft.com/office/drawing/2014/main" id="{2E026424-822E-D080-69FE-3B8AE28A003C}"/>
                  </a:ext>
                </a:extLst>
              </p:cNvPr>
              <p:cNvSpPr/>
              <p:nvPr/>
            </p:nvSpPr>
            <p:spPr>
              <a:xfrm>
                <a:off x="6027918" y="2862443"/>
                <a:ext cx="449884" cy="361328"/>
              </a:xfrm>
              <a:custGeom>
                <a:avLst/>
                <a:gdLst>
                  <a:gd name="connsiteX0" fmla="*/ 405903 w 449884"/>
                  <a:gd name="connsiteY0" fmla="*/ 0 h 361328"/>
                  <a:gd name="connsiteX1" fmla="*/ 447745 w 449884"/>
                  <a:gd name="connsiteY1" fmla="*/ 45646 h 361328"/>
                  <a:gd name="connsiteX2" fmla="*/ 447745 w 449884"/>
                  <a:gd name="connsiteY2" fmla="*/ 192092 h 361328"/>
                  <a:gd name="connsiteX3" fmla="*/ 404952 w 449884"/>
                  <a:gd name="connsiteY3" fmla="*/ 239640 h 361328"/>
                  <a:gd name="connsiteX4" fmla="*/ 216664 w 449884"/>
                  <a:gd name="connsiteY4" fmla="*/ 239640 h 361328"/>
                  <a:gd name="connsiteX5" fmla="*/ 98746 w 449884"/>
                  <a:gd name="connsiteY5" fmla="*/ 357558 h 361328"/>
                  <a:gd name="connsiteX6" fmla="*/ 70217 w 449884"/>
                  <a:gd name="connsiteY6" fmla="*/ 348048 h 361328"/>
                  <a:gd name="connsiteX7" fmla="*/ 70217 w 449884"/>
                  <a:gd name="connsiteY7" fmla="*/ 240591 h 361328"/>
                  <a:gd name="connsiteX8" fmla="*/ 40738 w 449884"/>
                  <a:gd name="connsiteY8" fmla="*/ 240591 h 361328"/>
                  <a:gd name="connsiteX9" fmla="*/ 1749 w 449884"/>
                  <a:gd name="connsiteY9" fmla="*/ 196847 h 361328"/>
                  <a:gd name="connsiteX10" fmla="*/ 1749 w 449884"/>
                  <a:gd name="connsiteY10" fmla="*/ 50400 h 361328"/>
                  <a:gd name="connsiteX11" fmla="*/ 43591 w 449884"/>
                  <a:gd name="connsiteY11" fmla="*/ 951 h 361328"/>
                  <a:gd name="connsiteX12" fmla="*/ 405903 w 449884"/>
                  <a:gd name="connsiteY12" fmla="*/ 951 h 361328"/>
                  <a:gd name="connsiteX13" fmla="*/ 103501 w 449884"/>
                  <a:gd name="connsiteY13" fmla="*/ 217768 h 361328"/>
                  <a:gd name="connsiteX14" fmla="*/ 103501 w 449884"/>
                  <a:gd name="connsiteY14" fmla="*/ 299550 h 361328"/>
                  <a:gd name="connsiteX15" fmla="*/ 109206 w 449884"/>
                  <a:gd name="connsiteY15" fmla="*/ 296697 h 361328"/>
                  <a:gd name="connsiteX16" fmla="*/ 193841 w 449884"/>
                  <a:gd name="connsiteY16" fmla="*/ 212062 h 361328"/>
                  <a:gd name="connsiteX17" fmla="*/ 212860 w 449884"/>
                  <a:gd name="connsiteY17" fmla="*/ 205405 h 361328"/>
                  <a:gd name="connsiteX18" fmla="*/ 398296 w 449884"/>
                  <a:gd name="connsiteY18" fmla="*/ 205405 h 361328"/>
                  <a:gd name="connsiteX19" fmla="*/ 413511 w 449884"/>
                  <a:gd name="connsiteY19" fmla="*/ 186386 h 361328"/>
                  <a:gd name="connsiteX20" fmla="*/ 413511 w 449884"/>
                  <a:gd name="connsiteY20" fmla="*/ 53253 h 361328"/>
                  <a:gd name="connsiteX21" fmla="*/ 403050 w 449884"/>
                  <a:gd name="connsiteY21" fmla="*/ 36136 h 361328"/>
                  <a:gd name="connsiteX22" fmla="*/ 53100 w 449884"/>
                  <a:gd name="connsiteY22" fmla="*/ 34234 h 361328"/>
                  <a:gd name="connsiteX23" fmla="*/ 35983 w 449884"/>
                  <a:gd name="connsiteY23" fmla="*/ 51351 h 361328"/>
                  <a:gd name="connsiteX24" fmla="*/ 35983 w 449884"/>
                  <a:gd name="connsiteY24" fmla="*/ 191141 h 361328"/>
                  <a:gd name="connsiteX25" fmla="*/ 103501 w 449884"/>
                  <a:gd name="connsiteY25" fmla="*/ 217768 h 36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9884" h="361328">
                    <a:moveTo>
                      <a:pt x="405903" y="0"/>
                    </a:moveTo>
                    <a:cubicBezTo>
                      <a:pt x="426824" y="6657"/>
                      <a:pt x="444892" y="22823"/>
                      <a:pt x="447745" y="45646"/>
                    </a:cubicBezTo>
                    <a:cubicBezTo>
                      <a:pt x="450598" y="68468"/>
                      <a:pt x="450598" y="160711"/>
                      <a:pt x="447745" y="192092"/>
                    </a:cubicBezTo>
                    <a:cubicBezTo>
                      <a:pt x="444892" y="223474"/>
                      <a:pt x="428726" y="235836"/>
                      <a:pt x="404952" y="239640"/>
                    </a:cubicBezTo>
                    <a:lnTo>
                      <a:pt x="216664" y="239640"/>
                    </a:lnTo>
                    <a:cubicBezTo>
                      <a:pt x="216664" y="239640"/>
                      <a:pt x="98746" y="357558"/>
                      <a:pt x="98746" y="357558"/>
                    </a:cubicBezTo>
                    <a:cubicBezTo>
                      <a:pt x="91138" y="367067"/>
                      <a:pt x="70217" y="356607"/>
                      <a:pt x="70217" y="348048"/>
                    </a:cubicBezTo>
                    <a:lnTo>
                      <a:pt x="70217" y="240591"/>
                    </a:lnTo>
                    <a:lnTo>
                      <a:pt x="40738" y="240591"/>
                    </a:lnTo>
                    <a:cubicBezTo>
                      <a:pt x="25523" y="240591"/>
                      <a:pt x="1749" y="212062"/>
                      <a:pt x="1749" y="196847"/>
                    </a:cubicBezTo>
                    <a:cubicBezTo>
                      <a:pt x="3651" y="150250"/>
                      <a:pt x="-3006" y="96997"/>
                      <a:pt x="1749" y="50400"/>
                    </a:cubicBezTo>
                    <a:cubicBezTo>
                      <a:pt x="3651" y="24725"/>
                      <a:pt x="20768" y="8559"/>
                      <a:pt x="43591" y="951"/>
                    </a:cubicBezTo>
                    <a:lnTo>
                      <a:pt x="405903" y="951"/>
                    </a:lnTo>
                    <a:close/>
                    <a:moveTo>
                      <a:pt x="103501" y="217768"/>
                    </a:moveTo>
                    <a:lnTo>
                      <a:pt x="103501" y="299550"/>
                    </a:lnTo>
                    <a:cubicBezTo>
                      <a:pt x="107304" y="299550"/>
                      <a:pt x="107304" y="297648"/>
                      <a:pt x="109206" y="296697"/>
                    </a:cubicBezTo>
                    <a:cubicBezTo>
                      <a:pt x="137735" y="274825"/>
                      <a:pt x="165313" y="232983"/>
                      <a:pt x="193841" y="212062"/>
                    </a:cubicBezTo>
                    <a:cubicBezTo>
                      <a:pt x="222370" y="191141"/>
                      <a:pt x="204302" y="205405"/>
                      <a:pt x="212860" y="205405"/>
                    </a:cubicBezTo>
                    <a:cubicBezTo>
                      <a:pt x="271819" y="200651"/>
                      <a:pt x="338386" y="209209"/>
                      <a:pt x="398296" y="205405"/>
                    </a:cubicBezTo>
                    <a:cubicBezTo>
                      <a:pt x="408756" y="203504"/>
                      <a:pt x="412560" y="196847"/>
                      <a:pt x="413511" y="186386"/>
                    </a:cubicBezTo>
                    <a:cubicBezTo>
                      <a:pt x="416364" y="155005"/>
                      <a:pt x="417315" y="83684"/>
                      <a:pt x="413511" y="53253"/>
                    </a:cubicBezTo>
                    <a:cubicBezTo>
                      <a:pt x="409707" y="22823"/>
                      <a:pt x="410658" y="38989"/>
                      <a:pt x="403050" y="36136"/>
                    </a:cubicBezTo>
                    <a:lnTo>
                      <a:pt x="53100" y="34234"/>
                    </a:lnTo>
                    <a:cubicBezTo>
                      <a:pt x="42640" y="36136"/>
                      <a:pt x="37885" y="40891"/>
                      <a:pt x="35983" y="51351"/>
                    </a:cubicBezTo>
                    <a:cubicBezTo>
                      <a:pt x="30278" y="93193"/>
                      <a:pt x="39787" y="148348"/>
                      <a:pt x="35983" y="191141"/>
                    </a:cubicBezTo>
                    <a:cubicBezTo>
                      <a:pt x="40738" y="219670"/>
                      <a:pt x="97795" y="191141"/>
                      <a:pt x="103501" y="217768"/>
                    </a:cubicBezTo>
                    <a:close/>
                  </a:path>
                </a:pathLst>
              </a:custGeom>
              <a:grpFill/>
              <a:ln w="9502" cap="flat">
                <a:noFill/>
                <a:prstDash val="solid"/>
                <a:miter/>
              </a:ln>
            </p:spPr>
            <p:txBody>
              <a:bodyPr rtlCol="0" anchor="ctr"/>
              <a:lstStyle/>
              <a:p>
                <a:endParaRPr lang="en-US"/>
              </a:p>
            </p:txBody>
          </p:sp>
          <p:sp>
            <p:nvSpPr>
              <p:cNvPr id="39" name="Freeform 37">
                <a:extLst>
                  <a:ext uri="{FF2B5EF4-FFF2-40B4-BE49-F238E27FC236}">
                    <a16:creationId xmlns:a16="http://schemas.microsoft.com/office/drawing/2014/main" id="{8FC3D154-FB4D-BFAC-4BCB-8B07EEA8114A}"/>
                  </a:ext>
                </a:extLst>
              </p:cNvPr>
              <p:cNvSpPr/>
              <p:nvPr/>
            </p:nvSpPr>
            <p:spPr>
              <a:xfrm>
                <a:off x="6097184" y="2999380"/>
                <a:ext cx="310010" cy="34234"/>
              </a:xfrm>
              <a:custGeom>
                <a:avLst/>
                <a:gdLst>
                  <a:gd name="connsiteX0" fmla="*/ 0 w 310010"/>
                  <a:gd name="connsiteY0" fmla="*/ 0 h 34234"/>
                  <a:gd name="connsiteX1" fmla="*/ 310010 w 310010"/>
                  <a:gd name="connsiteY1" fmla="*/ 0 h 34234"/>
                  <a:gd name="connsiteX2" fmla="*/ 310010 w 310010"/>
                  <a:gd name="connsiteY2" fmla="*/ 34234 h 34234"/>
                  <a:gd name="connsiteX3" fmla="*/ 0 w 310010"/>
                  <a:gd name="connsiteY3" fmla="*/ 34234 h 34234"/>
                </a:gdLst>
                <a:ahLst/>
                <a:cxnLst>
                  <a:cxn ang="0">
                    <a:pos x="connsiteX0" y="connsiteY0"/>
                  </a:cxn>
                  <a:cxn ang="0">
                    <a:pos x="connsiteX1" y="connsiteY1"/>
                  </a:cxn>
                  <a:cxn ang="0">
                    <a:pos x="connsiteX2" y="connsiteY2"/>
                  </a:cxn>
                  <a:cxn ang="0">
                    <a:pos x="connsiteX3" y="connsiteY3"/>
                  </a:cxn>
                </a:cxnLst>
                <a:rect l="l" t="t" r="r" b="b"/>
                <a:pathLst>
                  <a:path w="310010" h="34234">
                    <a:moveTo>
                      <a:pt x="0" y="0"/>
                    </a:moveTo>
                    <a:lnTo>
                      <a:pt x="310010" y="0"/>
                    </a:lnTo>
                    <a:lnTo>
                      <a:pt x="310010" y="34234"/>
                    </a:lnTo>
                    <a:lnTo>
                      <a:pt x="0" y="34234"/>
                    </a:lnTo>
                    <a:close/>
                  </a:path>
                </a:pathLst>
              </a:custGeom>
              <a:grpFill/>
              <a:ln w="9502" cap="flat">
                <a:noFill/>
                <a:prstDash val="solid"/>
                <a:miter/>
              </a:ln>
            </p:spPr>
            <p:txBody>
              <a:bodyPr rtlCol="0" anchor="ctr"/>
              <a:lstStyle/>
              <a:p>
                <a:endParaRPr lang="en-US"/>
              </a:p>
            </p:txBody>
          </p:sp>
          <p:sp>
            <p:nvSpPr>
              <p:cNvPr id="40" name="Freeform 38">
                <a:extLst>
                  <a:ext uri="{FF2B5EF4-FFF2-40B4-BE49-F238E27FC236}">
                    <a16:creationId xmlns:a16="http://schemas.microsoft.com/office/drawing/2014/main" id="{18E10128-2ED6-75C6-DE3F-D983883040DE}"/>
                  </a:ext>
                </a:extLst>
              </p:cNvPr>
              <p:cNvSpPr/>
              <p:nvPr/>
            </p:nvSpPr>
            <p:spPr>
              <a:xfrm>
                <a:off x="6234121" y="2930912"/>
                <a:ext cx="173072" cy="34234"/>
              </a:xfrm>
              <a:custGeom>
                <a:avLst/>
                <a:gdLst>
                  <a:gd name="connsiteX0" fmla="*/ 173073 w 173072"/>
                  <a:gd name="connsiteY0" fmla="*/ 0 h 34234"/>
                  <a:gd name="connsiteX1" fmla="*/ 173073 w 173072"/>
                  <a:gd name="connsiteY1" fmla="*/ 34234 h 34234"/>
                  <a:gd name="connsiteX2" fmla="*/ 0 w 173072"/>
                  <a:gd name="connsiteY2" fmla="*/ 34234 h 34234"/>
                  <a:gd name="connsiteX3" fmla="*/ 0 w 173072"/>
                  <a:gd name="connsiteY3" fmla="*/ 2853 h 34234"/>
                  <a:gd name="connsiteX4" fmla="*/ 2853 w 173072"/>
                  <a:gd name="connsiteY4" fmla="*/ 0 h 34234"/>
                  <a:gd name="connsiteX5" fmla="*/ 173073 w 173072"/>
                  <a:gd name="connsiteY5" fmla="*/ 0 h 34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072" h="34234">
                    <a:moveTo>
                      <a:pt x="173073" y="0"/>
                    </a:moveTo>
                    <a:lnTo>
                      <a:pt x="173073" y="34234"/>
                    </a:lnTo>
                    <a:lnTo>
                      <a:pt x="0" y="34234"/>
                    </a:lnTo>
                    <a:lnTo>
                      <a:pt x="0" y="2853"/>
                    </a:lnTo>
                    <a:lnTo>
                      <a:pt x="2853" y="0"/>
                    </a:lnTo>
                    <a:lnTo>
                      <a:pt x="173073" y="0"/>
                    </a:lnTo>
                    <a:close/>
                  </a:path>
                </a:pathLst>
              </a:custGeom>
              <a:grpFill/>
              <a:ln w="9502" cap="flat">
                <a:noFill/>
                <a:prstDash val="solid"/>
                <a:miter/>
              </a:ln>
            </p:spPr>
            <p:txBody>
              <a:bodyPr rtlCol="0" anchor="ctr"/>
              <a:lstStyle/>
              <a:p>
                <a:endParaRPr lang="en-US"/>
              </a:p>
            </p:txBody>
          </p:sp>
          <p:sp>
            <p:nvSpPr>
              <p:cNvPr id="41" name="Freeform 39">
                <a:extLst>
                  <a:ext uri="{FF2B5EF4-FFF2-40B4-BE49-F238E27FC236}">
                    <a16:creationId xmlns:a16="http://schemas.microsoft.com/office/drawing/2014/main" id="{16BA1C61-DD16-A9E2-DC00-8AFA31C4CA60}"/>
                  </a:ext>
                </a:extLst>
              </p:cNvPr>
              <p:cNvSpPr/>
              <p:nvPr/>
            </p:nvSpPr>
            <p:spPr>
              <a:xfrm>
                <a:off x="6097184" y="2930912"/>
                <a:ext cx="102702" cy="34234"/>
              </a:xfrm>
              <a:custGeom>
                <a:avLst/>
                <a:gdLst>
                  <a:gd name="connsiteX0" fmla="*/ 0 w 102702"/>
                  <a:gd name="connsiteY0" fmla="*/ 0 h 34234"/>
                  <a:gd name="connsiteX1" fmla="*/ 102703 w 102702"/>
                  <a:gd name="connsiteY1" fmla="*/ 0 h 34234"/>
                  <a:gd name="connsiteX2" fmla="*/ 102703 w 102702"/>
                  <a:gd name="connsiteY2" fmla="*/ 34234 h 34234"/>
                  <a:gd name="connsiteX3" fmla="*/ 0 w 102702"/>
                  <a:gd name="connsiteY3" fmla="*/ 34234 h 34234"/>
                </a:gdLst>
                <a:ahLst/>
                <a:cxnLst>
                  <a:cxn ang="0">
                    <a:pos x="connsiteX0" y="connsiteY0"/>
                  </a:cxn>
                  <a:cxn ang="0">
                    <a:pos x="connsiteX1" y="connsiteY1"/>
                  </a:cxn>
                  <a:cxn ang="0">
                    <a:pos x="connsiteX2" y="connsiteY2"/>
                  </a:cxn>
                  <a:cxn ang="0">
                    <a:pos x="connsiteX3" y="connsiteY3"/>
                  </a:cxn>
                </a:cxnLst>
                <a:rect l="l" t="t" r="r" b="b"/>
                <a:pathLst>
                  <a:path w="102702" h="34234">
                    <a:moveTo>
                      <a:pt x="0" y="0"/>
                    </a:moveTo>
                    <a:lnTo>
                      <a:pt x="102703" y="0"/>
                    </a:lnTo>
                    <a:lnTo>
                      <a:pt x="102703" y="34234"/>
                    </a:lnTo>
                    <a:lnTo>
                      <a:pt x="0" y="34234"/>
                    </a:lnTo>
                    <a:close/>
                  </a:path>
                </a:pathLst>
              </a:custGeom>
              <a:grpFill/>
              <a:ln w="9502" cap="flat">
                <a:noFill/>
                <a:prstDash val="solid"/>
                <a:miter/>
              </a:ln>
            </p:spPr>
            <p:txBody>
              <a:bodyPr rtlCol="0" anchor="ctr"/>
              <a:lstStyle/>
              <a:p>
                <a:endParaRPr lang="en-US"/>
              </a:p>
            </p:txBody>
          </p:sp>
        </p:grpSp>
      </p:grpSp>
      <p:grpSp>
        <p:nvGrpSpPr>
          <p:cNvPr id="42" name="Group 41">
            <a:extLst>
              <a:ext uri="{FF2B5EF4-FFF2-40B4-BE49-F238E27FC236}">
                <a16:creationId xmlns:a16="http://schemas.microsoft.com/office/drawing/2014/main" id="{1322DDA1-3580-F850-70AA-45101D1B080B}"/>
              </a:ext>
            </a:extLst>
          </p:cNvPr>
          <p:cNvGrpSpPr/>
          <p:nvPr/>
        </p:nvGrpSpPr>
        <p:grpSpPr>
          <a:xfrm>
            <a:off x="250101" y="4885697"/>
            <a:ext cx="861710" cy="861561"/>
            <a:chOff x="3258209" y="1217582"/>
            <a:chExt cx="4712093" cy="4711281"/>
          </a:xfrm>
          <a:solidFill>
            <a:srgbClr val="09465E"/>
          </a:solidFill>
        </p:grpSpPr>
        <p:sp>
          <p:nvSpPr>
            <p:cNvPr id="43" name="Freeform 31">
              <a:extLst>
                <a:ext uri="{FF2B5EF4-FFF2-40B4-BE49-F238E27FC236}">
                  <a16:creationId xmlns:a16="http://schemas.microsoft.com/office/drawing/2014/main" id="{DFCA667A-0BDD-17B9-3D22-EB4064638B3F}"/>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2094D2"/>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4" name="Freeform 32">
              <a:extLst>
                <a:ext uri="{FF2B5EF4-FFF2-40B4-BE49-F238E27FC236}">
                  <a16:creationId xmlns:a16="http://schemas.microsoft.com/office/drawing/2014/main" id="{07DD7CCB-2E23-E2AD-59E4-FE2DEDC5EC17}"/>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2094D2"/>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45" name="Group 44">
              <a:extLst>
                <a:ext uri="{FF2B5EF4-FFF2-40B4-BE49-F238E27FC236}">
                  <a16:creationId xmlns:a16="http://schemas.microsoft.com/office/drawing/2014/main" id="{312C77EE-EC34-9854-0AAD-2EEDD0CCA3EC}"/>
                </a:ext>
              </a:extLst>
            </p:cNvPr>
            <p:cNvGrpSpPr/>
            <p:nvPr/>
          </p:nvGrpSpPr>
          <p:grpSpPr>
            <a:xfrm>
              <a:off x="3258209" y="1217582"/>
              <a:ext cx="4712093" cy="4711281"/>
              <a:chOff x="3258209" y="1217582"/>
              <a:chExt cx="4712093" cy="4711281"/>
            </a:xfrm>
            <a:grpFill/>
          </p:grpSpPr>
          <p:sp>
            <p:nvSpPr>
              <p:cNvPr id="46" name="Freeform 16">
                <a:extLst>
                  <a:ext uri="{FF2B5EF4-FFF2-40B4-BE49-F238E27FC236}">
                    <a16:creationId xmlns:a16="http://schemas.microsoft.com/office/drawing/2014/main" id="{DF665C3C-0424-F7EB-7281-4B8A6F07A4B9}"/>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7" name="Freeform 17">
                <a:extLst>
                  <a:ext uri="{FF2B5EF4-FFF2-40B4-BE49-F238E27FC236}">
                    <a16:creationId xmlns:a16="http://schemas.microsoft.com/office/drawing/2014/main" id="{84FF3661-32EE-608B-EB03-4A605319B3CE}"/>
                  </a:ext>
                </a:extLst>
              </p:cNvPr>
              <p:cNvSpPr/>
              <p:nvPr/>
            </p:nvSpPr>
            <p:spPr>
              <a:xfrm>
                <a:off x="7057578" y="1217582"/>
                <a:ext cx="911772" cy="2695016"/>
              </a:xfrm>
              <a:custGeom>
                <a:avLst/>
                <a:gdLst>
                  <a:gd name="connsiteX0" fmla="*/ 911772 w 911772"/>
                  <a:gd name="connsiteY0" fmla="*/ 2568405 h 2695016"/>
                  <a:gd name="connsiteX1" fmla="*/ 902255 w 911772"/>
                  <a:gd name="connsiteY1" fmla="*/ 2543654 h 2695016"/>
                  <a:gd name="connsiteX2" fmla="*/ 324545 w 911772"/>
                  <a:gd name="connsiteY2" fmla="*/ 2378012 h 2695016"/>
                  <a:gd name="connsiteX3" fmla="*/ 35215 w 911772"/>
                  <a:gd name="connsiteY3" fmla="*/ 2666458 h 2695016"/>
                  <a:gd name="connsiteX4" fmla="*/ 4759 w 911772"/>
                  <a:gd name="connsiteY4" fmla="*/ 2695017 h 2695016"/>
                  <a:gd name="connsiteX5" fmla="*/ 0 w 911772"/>
                  <a:gd name="connsiteY5" fmla="*/ 2666458 h 2695016"/>
                  <a:gd name="connsiteX6" fmla="*/ 0 w 911772"/>
                  <a:gd name="connsiteY6" fmla="*/ 0 h 2695016"/>
                  <a:gd name="connsiteX7" fmla="*/ 910821 w 911772"/>
                  <a:gd name="connsiteY7" fmla="*/ 0 h 2695016"/>
                  <a:gd name="connsiteX8" fmla="*/ 911772 w 911772"/>
                  <a:gd name="connsiteY8" fmla="*/ 2568405 h 269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772" h="2695016">
                    <a:moveTo>
                      <a:pt x="911772" y="2568405"/>
                    </a:moveTo>
                    <a:cubicBezTo>
                      <a:pt x="908917" y="2559838"/>
                      <a:pt x="905110" y="2552222"/>
                      <a:pt x="902255" y="2543654"/>
                    </a:cubicBezTo>
                    <a:cubicBezTo>
                      <a:pt x="835633" y="2279960"/>
                      <a:pt x="520605" y="2189523"/>
                      <a:pt x="324545" y="2378012"/>
                    </a:cubicBezTo>
                    <a:cubicBezTo>
                      <a:pt x="226515" y="2472257"/>
                      <a:pt x="131341" y="2570310"/>
                      <a:pt x="35215" y="2666458"/>
                    </a:cubicBezTo>
                    <a:cubicBezTo>
                      <a:pt x="26649" y="2675026"/>
                      <a:pt x="18083" y="2682641"/>
                      <a:pt x="4759" y="2695017"/>
                    </a:cubicBezTo>
                    <a:cubicBezTo>
                      <a:pt x="2855" y="2682641"/>
                      <a:pt x="0" y="2675026"/>
                      <a:pt x="0" y="2666458"/>
                    </a:cubicBezTo>
                    <a:cubicBezTo>
                      <a:pt x="0" y="1777321"/>
                      <a:pt x="0" y="889137"/>
                      <a:pt x="0" y="0"/>
                    </a:cubicBezTo>
                    <a:cubicBezTo>
                      <a:pt x="303607" y="0"/>
                      <a:pt x="607214" y="0"/>
                      <a:pt x="910821" y="0"/>
                    </a:cubicBezTo>
                    <a:cubicBezTo>
                      <a:pt x="911772" y="856770"/>
                      <a:pt x="911772" y="1712588"/>
                      <a:pt x="911772" y="2568405"/>
                    </a:cubicBezTo>
                    <a:close/>
                  </a:path>
                </a:pathLst>
              </a:custGeom>
              <a:solidFill>
                <a:schemeClr val="bg1"/>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8" name="Freeform 18">
                <a:extLst>
                  <a:ext uri="{FF2B5EF4-FFF2-40B4-BE49-F238E27FC236}">
                    <a16:creationId xmlns:a16="http://schemas.microsoft.com/office/drawing/2014/main" id="{03292B53-79D2-4F0E-2E41-5040ECCE27FD}"/>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9" name="Freeform 19">
                <a:extLst>
                  <a:ext uri="{FF2B5EF4-FFF2-40B4-BE49-F238E27FC236}">
                    <a16:creationId xmlns:a16="http://schemas.microsoft.com/office/drawing/2014/main" id="{973507B6-A0D7-D4AD-18DE-B7D85BD8505C}"/>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0" name="Freeform 20">
                <a:extLst>
                  <a:ext uri="{FF2B5EF4-FFF2-40B4-BE49-F238E27FC236}">
                    <a16:creationId xmlns:a16="http://schemas.microsoft.com/office/drawing/2014/main" id="{3BFA5BA1-A738-8D65-851E-9EF91D32C7B4}"/>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1" name="Freeform 21">
                <a:extLst>
                  <a:ext uri="{FF2B5EF4-FFF2-40B4-BE49-F238E27FC236}">
                    <a16:creationId xmlns:a16="http://schemas.microsoft.com/office/drawing/2014/main" id="{CB02058F-A26B-7250-CD58-4CCFF929A850}"/>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2" name="Freeform 22">
                <a:extLst>
                  <a:ext uri="{FF2B5EF4-FFF2-40B4-BE49-F238E27FC236}">
                    <a16:creationId xmlns:a16="http://schemas.microsoft.com/office/drawing/2014/main" id="{DE9747CF-E5A9-3E01-65DE-54E14398C22D}"/>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3" name="Freeform 23">
                <a:extLst>
                  <a:ext uri="{FF2B5EF4-FFF2-40B4-BE49-F238E27FC236}">
                    <a16:creationId xmlns:a16="http://schemas.microsoft.com/office/drawing/2014/main" id="{6C30FA0E-77E4-E581-2D3C-9918CC516ADC}"/>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4" name="Freeform 24">
                <a:extLst>
                  <a:ext uri="{FF2B5EF4-FFF2-40B4-BE49-F238E27FC236}">
                    <a16:creationId xmlns:a16="http://schemas.microsoft.com/office/drawing/2014/main" id="{194F1051-C500-000B-3F13-1735D162364E}"/>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5" name="Freeform 25">
                <a:extLst>
                  <a:ext uri="{FF2B5EF4-FFF2-40B4-BE49-F238E27FC236}">
                    <a16:creationId xmlns:a16="http://schemas.microsoft.com/office/drawing/2014/main" id="{03655FFD-90DC-0FD0-510E-70AAF036FA18}"/>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6" name="Freeform 26">
                <a:extLst>
                  <a:ext uri="{FF2B5EF4-FFF2-40B4-BE49-F238E27FC236}">
                    <a16:creationId xmlns:a16="http://schemas.microsoft.com/office/drawing/2014/main" id="{C64CF4B3-323F-7479-8EA0-086F2073D0A2}"/>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7" name="Freeform 27">
                <a:extLst>
                  <a:ext uri="{FF2B5EF4-FFF2-40B4-BE49-F238E27FC236}">
                    <a16:creationId xmlns:a16="http://schemas.microsoft.com/office/drawing/2014/main" id="{E580CCF0-D7E8-A794-F4A9-9B17E03E558A}"/>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8" name="Freeform 28">
                <a:extLst>
                  <a:ext uri="{FF2B5EF4-FFF2-40B4-BE49-F238E27FC236}">
                    <a16:creationId xmlns:a16="http://schemas.microsoft.com/office/drawing/2014/main" id="{21F9B2F5-1386-F0F5-3CF3-372F6CB2328C}"/>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9" name="Freeform 29">
                <a:extLst>
                  <a:ext uri="{FF2B5EF4-FFF2-40B4-BE49-F238E27FC236}">
                    <a16:creationId xmlns:a16="http://schemas.microsoft.com/office/drawing/2014/main" id="{216B249D-B319-486F-7A89-3EC343BB5C16}"/>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0" name="Freeform 30">
                <a:extLst>
                  <a:ext uri="{FF2B5EF4-FFF2-40B4-BE49-F238E27FC236}">
                    <a16:creationId xmlns:a16="http://schemas.microsoft.com/office/drawing/2014/main" id="{BAA54340-A998-EF24-2AD3-E4CDC3D1A703}"/>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34536218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C057A-3FB3-3E71-D894-2DFBC31CA4C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1488DB6-1FE9-3C74-7337-6156989DEBE2}"/>
              </a:ext>
            </a:extLst>
          </p:cNvPr>
          <p:cNvSpPr>
            <a:spLocks noGrp="1"/>
          </p:cNvSpPr>
          <p:nvPr>
            <p:ph type="body" sz="quarter" idx="16"/>
          </p:nvPr>
        </p:nvSpPr>
        <p:spPr>
          <a:xfrm>
            <a:off x="489526" y="738575"/>
            <a:ext cx="10479218" cy="80365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600" b="1" i="0" u="none" strike="noStrike" kern="0" cap="none" spc="0" normalizeH="0" baseline="0" noProof="0">
                <a:ln>
                  <a:noFill/>
                </a:ln>
                <a:solidFill>
                  <a:srgbClr val="FFFFFF"/>
                </a:solidFill>
                <a:effectLst/>
                <a:uLnTx/>
                <a:uFillTx/>
                <a:latin typeface="Calibri" panose="020F0502020204030204" pitchFamily="34" charset="0"/>
                <a:ea typeface="Times New Roman" panose="02020603050405020304" pitchFamily="18" charset="0"/>
                <a:cs typeface="Times New Roman" panose="02020603050405020304" pitchFamily="18" charset="0"/>
              </a:rPr>
              <a:t>Regolamenti UE sugli standard alimentari</a:t>
            </a:r>
            <a:endParaRPr kumimoji="0" lang="es-ES" sz="36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 name="Freeform 1">
            <a:extLst>
              <a:ext uri="{FF2B5EF4-FFF2-40B4-BE49-F238E27FC236}">
                <a16:creationId xmlns:a16="http://schemas.microsoft.com/office/drawing/2014/main" id="{1C65D815-51AD-88C7-6135-FD2E2DE6CDA5}"/>
              </a:ext>
            </a:extLst>
          </p:cNvPr>
          <p:cNvSpPr/>
          <p:nvPr/>
        </p:nvSpPr>
        <p:spPr>
          <a:xfrm>
            <a:off x="8941983" y="-23276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 name="Symbol zastępczy tekstu 5">
            <a:extLst>
              <a:ext uri="{FF2B5EF4-FFF2-40B4-BE49-F238E27FC236}">
                <a16:creationId xmlns:a16="http://schemas.microsoft.com/office/drawing/2014/main" id="{3FA6A6D1-C9AB-C48B-618A-8C6AEF76FCCF}"/>
              </a:ext>
            </a:extLst>
          </p:cNvPr>
          <p:cNvSpPr>
            <a:spLocks noGrp="1"/>
          </p:cNvSpPr>
          <p:nvPr>
            <p:ph type="body" sz="quarter" idx="19"/>
          </p:nvPr>
        </p:nvSpPr>
        <p:spPr>
          <a:xfrm>
            <a:off x="359063" y="4988728"/>
            <a:ext cx="11473874" cy="1127220"/>
          </a:xfrm>
        </p:spPr>
        <p:txBody>
          <a:bodyPr/>
          <a:lstStyle/>
          <a:p>
            <a:pPr marL="12700" marR="41275">
              <a:lnSpc>
                <a:spcPct val="100000"/>
              </a:lnSpc>
              <a:spcBef>
                <a:spcPts val="919"/>
              </a:spcBef>
              <a:buSzPct val="97959"/>
              <a:tabLst>
                <a:tab pos="546100" algn="l"/>
                <a:tab pos="1549400" algn="l"/>
                <a:tab pos="2096770" algn="l"/>
                <a:tab pos="2822575" algn="l"/>
                <a:tab pos="2953385" algn="l"/>
                <a:tab pos="4438015" algn="l"/>
                <a:tab pos="4466590" algn="l"/>
                <a:tab pos="5115560" algn="l"/>
                <a:tab pos="5641340" algn="l"/>
                <a:tab pos="6340475" algn="l"/>
                <a:tab pos="6936105" algn="l"/>
                <a:tab pos="7231380" algn="l"/>
                <a:tab pos="8313420" algn="l"/>
                <a:tab pos="8625840" algn="l"/>
                <a:tab pos="8746490" algn="l"/>
                <a:tab pos="9050655" algn="l"/>
                <a:tab pos="9342120" algn="l"/>
              </a:tabLst>
            </a:pPr>
            <a:r>
              <a:rPr lang="en-US" sz="2200" kern="0">
                <a:effectLst/>
                <a:latin typeface="Calibri" panose="020F0502020204030204" pitchFamily="34" charset="0"/>
                <a:ea typeface="Times New Roman" panose="02020603050405020304" pitchFamily="18" charset="0"/>
                <a:cs typeface="Times New Roman" panose="02020603050405020304" pitchFamily="18" charset="0"/>
              </a:rPr>
              <a:t>Se da un lato le norme rigorose sugli standard alimentari promuovono la sicurezza, la sostenibilità e la fiducia dei consumatori, dall'altro creano sfide per i produttori, le economie e il commercio. Trovare un equilibrio tra sicurezza e fattibilità economica è fondamentale per garantire che i regolamenti proteggano la salute pubblica senza soffocare l'innovazione, l'accessibilità del mercato o l'accessibilità economica... e bisogna anche considerare gli sprechi alimentari.</a:t>
            </a:r>
            <a:endParaRPr lang="es-ES" sz="2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Freeform 171">
            <a:extLst>
              <a:ext uri="{FF2B5EF4-FFF2-40B4-BE49-F238E27FC236}">
                <a16:creationId xmlns:a16="http://schemas.microsoft.com/office/drawing/2014/main" id="{61ED3AA9-7A15-799E-F7FD-4F8238092F45}"/>
              </a:ext>
            </a:extLst>
          </p:cNvPr>
          <p:cNvSpPr>
            <a:spLocks noChangeArrowheads="1"/>
          </p:cNvSpPr>
          <p:nvPr/>
        </p:nvSpPr>
        <p:spPr bwMode="auto">
          <a:xfrm>
            <a:off x="324427" y="2014780"/>
            <a:ext cx="4162550" cy="2876341"/>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6" y="3922"/>
                  <a:pt x="1962" y="3922"/>
                </a:cubicBezTo>
                <a:lnTo>
                  <a:pt x="1962" y="3922"/>
                </a:lnTo>
                <a:cubicBezTo>
                  <a:pt x="879" y="3922"/>
                  <a:pt x="0" y="3044"/>
                  <a:pt x="0" y="1960"/>
                </a:cubicBezTo>
                <a:lnTo>
                  <a:pt x="0" y="1960"/>
                </a:lnTo>
                <a:cubicBezTo>
                  <a:pt x="0" y="878"/>
                  <a:pt x="879" y="0"/>
                  <a:pt x="1962" y="0"/>
                </a:cubicBezTo>
                <a:lnTo>
                  <a:pt x="1962" y="0"/>
                </a:lnTo>
                <a:cubicBezTo>
                  <a:pt x="3046" y="0"/>
                  <a:pt x="3924" y="878"/>
                  <a:pt x="3924" y="1960"/>
                </a:cubicBezTo>
              </a:path>
            </a:pathLst>
          </a:custGeom>
          <a:solidFill>
            <a:srgbClr val="60BA47"/>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1" name="Freeform 176">
            <a:extLst>
              <a:ext uri="{FF2B5EF4-FFF2-40B4-BE49-F238E27FC236}">
                <a16:creationId xmlns:a16="http://schemas.microsoft.com/office/drawing/2014/main" id="{E8282182-4DE6-C148-B769-F2880B83A698}"/>
              </a:ext>
            </a:extLst>
          </p:cNvPr>
          <p:cNvSpPr>
            <a:spLocks noChangeArrowheads="1"/>
          </p:cNvSpPr>
          <p:nvPr/>
        </p:nvSpPr>
        <p:spPr bwMode="auto">
          <a:xfrm>
            <a:off x="3937230" y="2005163"/>
            <a:ext cx="3922636" cy="2885049"/>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2094D2"/>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6" name="Freeform 181">
            <a:extLst>
              <a:ext uri="{FF2B5EF4-FFF2-40B4-BE49-F238E27FC236}">
                <a16:creationId xmlns:a16="http://schemas.microsoft.com/office/drawing/2014/main" id="{2DC5D978-456F-D341-27D8-4F7D46A8D603}"/>
              </a:ext>
            </a:extLst>
          </p:cNvPr>
          <p:cNvSpPr>
            <a:spLocks noChangeArrowheads="1"/>
          </p:cNvSpPr>
          <p:nvPr/>
        </p:nvSpPr>
        <p:spPr bwMode="auto">
          <a:xfrm>
            <a:off x="7380862" y="2014779"/>
            <a:ext cx="4167759" cy="2978403"/>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5" y="3922"/>
                  <a:pt x="1962" y="3922"/>
                </a:cubicBezTo>
                <a:lnTo>
                  <a:pt x="1962" y="3922"/>
                </a:lnTo>
                <a:cubicBezTo>
                  <a:pt x="878" y="3922"/>
                  <a:pt x="0" y="3044"/>
                  <a:pt x="0" y="1960"/>
                </a:cubicBezTo>
                <a:lnTo>
                  <a:pt x="0" y="1960"/>
                </a:lnTo>
                <a:cubicBezTo>
                  <a:pt x="0" y="878"/>
                  <a:pt x="878" y="0"/>
                  <a:pt x="1962" y="0"/>
                </a:cubicBezTo>
                <a:lnTo>
                  <a:pt x="1962" y="0"/>
                </a:lnTo>
                <a:cubicBezTo>
                  <a:pt x="3045" y="0"/>
                  <a:pt x="3924" y="878"/>
                  <a:pt x="3924" y="1960"/>
                </a:cubicBezTo>
              </a:path>
            </a:pathLst>
          </a:custGeom>
          <a:solidFill>
            <a:srgbClr val="60BA47"/>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26" name="CuadroTexto 553">
            <a:extLst>
              <a:ext uri="{FF2B5EF4-FFF2-40B4-BE49-F238E27FC236}">
                <a16:creationId xmlns:a16="http://schemas.microsoft.com/office/drawing/2014/main" id="{ED9B8555-CC89-E817-B4BF-C2B0B56F7FEC}"/>
              </a:ext>
            </a:extLst>
          </p:cNvPr>
          <p:cNvSpPr txBox="1"/>
          <p:nvPr/>
        </p:nvSpPr>
        <p:spPr>
          <a:xfrm>
            <a:off x="643379" y="2402785"/>
            <a:ext cx="3293851" cy="2089803"/>
          </a:xfrm>
          <a:prstGeom prst="rect">
            <a:avLst/>
          </a:prstGeom>
          <a:noFill/>
        </p:spPr>
        <p:txBody>
          <a:bodyPr wrap="square" rtlCol="0">
            <a:spAutoFit/>
          </a:bodyPr>
          <a:lstStyle/>
          <a:p>
            <a:pPr lvl="0" algn="ctr">
              <a:lnSpc>
                <a:spcPct val="115000"/>
              </a:lnSpc>
              <a:spcAft>
                <a:spcPts val="800"/>
              </a:spcAft>
              <a:buSzPts val="1000"/>
              <a:tabLst>
                <a:tab pos="457200" algn="l"/>
              </a:tabLst>
            </a:pPr>
            <a:r>
              <a:rPr lang="en-US" sz="1800" b="1" kern="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Limiti di residui di pesticidi</a:t>
            </a:r>
            <a:r>
              <a:rPr lang="en-US" sz="1800" kern="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 </a:t>
            </a:r>
          </a:p>
          <a:p>
            <a:pPr lvl="0" algn="ctr">
              <a:lnSpc>
                <a:spcPct val="115000"/>
              </a:lnSpc>
              <a:spcAft>
                <a:spcPts val="800"/>
              </a:spcAft>
              <a:buSzPts val="1000"/>
              <a:tabLst>
                <a:tab pos="457200" algn="l"/>
              </a:tabLst>
            </a:pPr>
            <a:r>
              <a:rPr lang="en-US" sz="1800" ker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L'UE applica rigorosi livelli massimi di residui (LMR) per i pesticidi, che molti produttori extracomunitari faticano a rispettare.</a:t>
            </a:r>
            <a:endParaRPr lang="es-ES" sz="18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3" name="CuadroTexto 553">
            <a:extLst>
              <a:ext uri="{FF2B5EF4-FFF2-40B4-BE49-F238E27FC236}">
                <a16:creationId xmlns:a16="http://schemas.microsoft.com/office/drawing/2014/main" id="{A6EF0804-7869-E72C-B582-3BD8AE59A43E}"/>
              </a:ext>
            </a:extLst>
          </p:cNvPr>
          <p:cNvSpPr txBox="1"/>
          <p:nvPr/>
        </p:nvSpPr>
        <p:spPr>
          <a:xfrm>
            <a:off x="4278414" y="2316890"/>
            <a:ext cx="3102448" cy="2089803"/>
          </a:xfrm>
          <a:prstGeom prst="rect">
            <a:avLst/>
          </a:prstGeom>
          <a:noFill/>
        </p:spPr>
        <p:txBody>
          <a:bodyPr wrap="square" rtlCol="0">
            <a:spAutoFit/>
          </a:bodyPr>
          <a:lstStyle/>
          <a:p>
            <a:pPr lvl="0" algn="ctr">
              <a:lnSpc>
                <a:spcPct val="115000"/>
              </a:lnSpc>
              <a:spcAft>
                <a:spcPts val="800"/>
              </a:spcAft>
              <a:buSzPts val="1000"/>
              <a:tabLst>
                <a:tab pos="457200" algn="l"/>
              </a:tabLst>
            </a:pPr>
            <a:r>
              <a:rPr lang="en-US" sz="1800" b="1"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Organismi</a:t>
            </a:r>
            <a:r>
              <a:rPr lang="en-US" sz="1800" b="1"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geneticamente</a:t>
            </a:r>
            <a:r>
              <a:rPr lang="en-US" sz="1800" b="1"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modificati</a:t>
            </a:r>
            <a:r>
              <a:rPr lang="en-US" sz="1800" b="1"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(OGM)</a:t>
            </a:r>
            <a:r>
              <a:rPr lang="en-US" sz="18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a:t>
            </a:r>
          </a:p>
          <a:p>
            <a:pPr lvl="0" algn="ctr">
              <a:lnSpc>
                <a:spcPct val="115000"/>
              </a:lnSpc>
              <a:spcAft>
                <a:spcPts val="800"/>
              </a:spcAft>
              <a:buSzPts val="1000"/>
              <a:tabLst>
                <a:tab pos="457200" algn="l"/>
              </a:tabLst>
            </a:pPr>
            <a:r>
              <a:rPr lang="en-US" sz="18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L'UE ha </a:t>
            </a:r>
            <a:r>
              <a:rPr lang="en-US" sz="18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norme</a:t>
            </a:r>
            <a:r>
              <a:rPr lang="en-US" sz="18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severe </a:t>
            </a:r>
            <a:r>
              <a:rPr lang="en-US" sz="18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sugli</a:t>
            </a:r>
            <a:r>
              <a:rPr lang="en-US" sz="18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OGM, </a:t>
            </a:r>
            <a:r>
              <a:rPr lang="en-US" sz="18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che</a:t>
            </a:r>
            <a:r>
              <a:rPr lang="en-US" sz="18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ne </a:t>
            </a:r>
            <a:r>
              <a:rPr lang="en-US" sz="18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limitano</a:t>
            </a:r>
            <a:r>
              <a:rPr lang="en-US" sz="18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l'uso</a:t>
            </a:r>
            <a:r>
              <a:rPr lang="en-US" sz="18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nella</a:t>
            </a:r>
            <a:r>
              <a:rPr lang="en-US" sz="18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produzione</a:t>
            </a:r>
            <a:r>
              <a:rPr lang="en-US" sz="18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alimentare</a:t>
            </a:r>
            <a:r>
              <a:rPr lang="en-US" sz="18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rispetto </a:t>
            </a:r>
            <a:r>
              <a:rPr lang="en-US" sz="18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agli</a:t>
            </a:r>
            <a:r>
              <a:rPr lang="en-US" sz="18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standard </a:t>
            </a:r>
            <a:r>
              <a:rPr lang="en-US" sz="18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globali</a:t>
            </a:r>
            <a:r>
              <a:rPr lang="en-US" sz="18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4" name="CuadroTexto 553">
            <a:extLst>
              <a:ext uri="{FF2B5EF4-FFF2-40B4-BE49-F238E27FC236}">
                <a16:creationId xmlns:a16="http://schemas.microsoft.com/office/drawing/2014/main" id="{0367D2CC-6A5D-F5C1-D8EA-B4E988E16C64}"/>
              </a:ext>
            </a:extLst>
          </p:cNvPr>
          <p:cNvSpPr txBox="1"/>
          <p:nvPr/>
        </p:nvSpPr>
        <p:spPr>
          <a:xfrm>
            <a:off x="7930609" y="2564981"/>
            <a:ext cx="3197872" cy="1771254"/>
          </a:xfrm>
          <a:prstGeom prst="rect">
            <a:avLst/>
          </a:prstGeom>
          <a:noFill/>
        </p:spPr>
        <p:txBody>
          <a:bodyPr wrap="square" rtlCol="0">
            <a:spAutoFit/>
          </a:bodyPr>
          <a:lstStyle/>
          <a:p>
            <a:pPr lvl="0" algn="ctr">
              <a:lnSpc>
                <a:spcPct val="115000"/>
              </a:lnSpc>
              <a:spcAft>
                <a:spcPts val="800"/>
              </a:spcAft>
              <a:buSzPts val="1000"/>
              <a:tabLst>
                <a:tab pos="457200" algn="l"/>
              </a:tabLst>
            </a:pPr>
            <a:r>
              <a:rPr lang="en-US" sz="18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Standard di</a:t>
            </a:r>
            <a:r>
              <a:rPr lang="en-US" sz="1800" b="1"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benessere</a:t>
            </a:r>
            <a:r>
              <a:rPr lang="en-US" sz="1800" b="1"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kern="0" dirty="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animale</a:t>
            </a:r>
            <a:r>
              <a:rPr lang="en-US" sz="1800"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a:t>
            </a:r>
          </a:p>
          <a:p>
            <a:pPr lvl="0" algn="ctr">
              <a:lnSpc>
                <a:spcPct val="115000"/>
              </a:lnSpc>
              <a:spcAft>
                <a:spcPts val="800"/>
              </a:spcAft>
              <a:buSzPts val="1000"/>
              <a:tabLst>
                <a:tab pos="457200" algn="l"/>
              </a:tabLst>
            </a:pPr>
            <a:r>
              <a:rPr lang="en-US" sz="18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 </a:t>
            </a:r>
            <a:r>
              <a:rPr lang="en-US" sz="18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regolamenti</a:t>
            </a:r>
            <a:r>
              <a:rPr lang="en-US" sz="18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dell'UE</a:t>
            </a:r>
            <a:r>
              <a:rPr lang="en-US" sz="18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richiedono</a:t>
            </a:r>
            <a:r>
              <a:rPr lang="en-US" sz="18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standard di </a:t>
            </a:r>
            <a:r>
              <a:rPr lang="en-US" sz="18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benessere</a:t>
            </a:r>
            <a:r>
              <a:rPr lang="en-US" sz="18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più</a:t>
            </a:r>
            <a:r>
              <a:rPr lang="en-US" sz="18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elevati</a:t>
            </a:r>
            <a:r>
              <a:rPr lang="en-US" sz="18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aumentando</a:t>
            </a:r>
            <a:r>
              <a:rPr lang="en-US" sz="18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a:t>
            </a:r>
            <a:r>
              <a:rPr lang="en-US" sz="18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costi</a:t>
            </a:r>
            <a:r>
              <a:rPr lang="en-US" sz="18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per </a:t>
            </a:r>
            <a:r>
              <a:rPr lang="en-US" sz="18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a:t>
            </a:r>
            <a:r>
              <a:rPr lang="en-US" sz="18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produttori</a:t>
            </a:r>
            <a:r>
              <a:rPr lang="en-US" sz="18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di carne e </a:t>
            </a:r>
            <a:r>
              <a:rPr lang="en-US" sz="18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latticini</a:t>
            </a:r>
            <a:r>
              <a:rPr lang="en-US" sz="18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081129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0DC78-24B2-583B-9C5B-AC9E6D21A54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F2F55DD-C3A4-EB77-013D-F5D91AF05DB1}"/>
              </a:ext>
            </a:extLst>
          </p:cNvPr>
          <p:cNvSpPr/>
          <p:nvPr/>
        </p:nvSpPr>
        <p:spPr>
          <a:xfrm>
            <a:off x="0" y="0"/>
            <a:ext cx="12192000" cy="6858000"/>
          </a:xfrm>
          <a:custGeom>
            <a:avLst/>
            <a:gdLst/>
            <a:ahLst/>
            <a:cxnLst/>
            <a:rect l="l" t="t" r="r" b="b"/>
            <a:pathLst>
              <a:path w="12192000" h="6858000">
                <a:moveTo>
                  <a:pt x="12191998" y="6858000"/>
                </a:moveTo>
                <a:lnTo>
                  <a:pt x="0" y="6858000"/>
                </a:lnTo>
                <a:lnTo>
                  <a:pt x="0" y="0"/>
                </a:lnTo>
                <a:lnTo>
                  <a:pt x="12191998" y="0"/>
                </a:lnTo>
                <a:lnTo>
                  <a:pt x="12191998" y="6858000"/>
                </a:lnTo>
                <a:close/>
              </a:path>
            </a:pathLst>
          </a:custGeom>
          <a:solidFill>
            <a:srgbClr val="09465E"/>
          </a:solidFill>
        </p:spPr>
        <p:txBody>
          <a:bodyPr wrap="square" lIns="0" tIns="0" rIns="0" bIns="0" rtlCol="0"/>
          <a:lstStyle/>
          <a:p>
            <a:endParaRPr/>
          </a:p>
        </p:txBody>
      </p:sp>
      <p:grpSp>
        <p:nvGrpSpPr>
          <p:cNvPr id="3" name="object 3">
            <a:extLst>
              <a:ext uri="{FF2B5EF4-FFF2-40B4-BE49-F238E27FC236}">
                <a16:creationId xmlns:a16="http://schemas.microsoft.com/office/drawing/2014/main" id="{D7EA9919-9591-C81F-84A3-62A538221B9F}"/>
              </a:ext>
            </a:extLst>
          </p:cNvPr>
          <p:cNvGrpSpPr/>
          <p:nvPr/>
        </p:nvGrpSpPr>
        <p:grpSpPr>
          <a:xfrm>
            <a:off x="473481" y="358482"/>
            <a:ext cx="10911205" cy="6141085"/>
            <a:chOff x="473481" y="358482"/>
            <a:chExt cx="10911205" cy="6141085"/>
          </a:xfrm>
        </p:grpSpPr>
        <p:sp>
          <p:nvSpPr>
            <p:cNvPr id="4" name="object 4">
              <a:extLst>
                <a:ext uri="{FF2B5EF4-FFF2-40B4-BE49-F238E27FC236}">
                  <a16:creationId xmlns:a16="http://schemas.microsoft.com/office/drawing/2014/main" id="{84AA0E15-5EF2-C348-0E3A-665910307D98}"/>
                </a:ext>
              </a:extLst>
            </p:cNvPr>
            <p:cNvSpPr/>
            <p:nvPr/>
          </p:nvSpPr>
          <p:spPr>
            <a:xfrm>
              <a:off x="473481" y="358482"/>
              <a:ext cx="10911205"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endParaRPr/>
            </a:p>
          </p:txBody>
        </p:sp>
        <p:pic>
          <p:nvPicPr>
            <p:cNvPr id="5" name="object 5">
              <a:extLst>
                <a:ext uri="{FF2B5EF4-FFF2-40B4-BE49-F238E27FC236}">
                  <a16:creationId xmlns:a16="http://schemas.microsoft.com/office/drawing/2014/main" id="{C4EDA596-9560-3CAD-3C5B-BC742CF5DEA5}"/>
                </a:ext>
              </a:extLst>
            </p:cNvPr>
            <p:cNvPicPr/>
            <p:nvPr/>
          </p:nvPicPr>
          <p:blipFill>
            <a:blip r:embed="rId2" cstate="screen">
              <a:extLst>
                <a:ext uri="{28A0092B-C50C-407E-A947-70E740481C1C}">
                  <a14:useLocalDpi xmlns:a14="http://schemas.microsoft.com/office/drawing/2010/main"/>
                </a:ext>
              </a:extLst>
            </a:blip>
            <a:stretch>
              <a:fillRect/>
            </a:stretch>
          </p:blipFill>
          <p:spPr>
            <a:xfrm>
              <a:off x="9017414" y="600075"/>
              <a:ext cx="2245702" cy="2245701"/>
            </a:xfrm>
            <a:prstGeom prst="rect">
              <a:avLst/>
            </a:prstGeom>
          </p:spPr>
        </p:pic>
      </p:grpSp>
      <p:pic>
        <p:nvPicPr>
          <p:cNvPr id="6" name="object 6">
            <a:extLst>
              <a:ext uri="{FF2B5EF4-FFF2-40B4-BE49-F238E27FC236}">
                <a16:creationId xmlns:a16="http://schemas.microsoft.com/office/drawing/2014/main" id="{A82753B8-D8FC-04EF-8A61-EA60378F8053}"/>
              </a:ext>
            </a:extLst>
          </p:cNvPr>
          <p:cNvPicPr/>
          <p:nvPr/>
        </p:nvPicPr>
        <p:blipFill>
          <a:blip r:embed="rId3" cstate="screen">
            <a:extLst>
              <a:ext uri="{28A0092B-C50C-407E-A947-70E740481C1C}">
                <a14:useLocalDpi xmlns:a14="http://schemas.microsoft.com/office/drawing/2010/main"/>
              </a:ext>
            </a:extLst>
          </a:blip>
          <a:stretch>
            <a:fillRect/>
          </a:stretch>
        </p:blipFill>
        <p:spPr>
          <a:xfrm>
            <a:off x="11698223" y="3908971"/>
            <a:ext cx="220560" cy="2646711"/>
          </a:xfrm>
          <a:prstGeom prst="rect">
            <a:avLst/>
          </a:prstGeom>
        </p:spPr>
      </p:pic>
      <p:sp>
        <p:nvSpPr>
          <p:cNvPr id="7" name="object 7">
            <a:extLst>
              <a:ext uri="{FF2B5EF4-FFF2-40B4-BE49-F238E27FC236}">
                <a16:creationId xmlns:a16="http://schemas.microsoft.com/office/drawing/2014/main" id="{923CB4D2-32BE-2980-E99D-DBFC252459B7}"/>
              </a:ext>
            </a:extLst>
          </p:cNvPr>
          <p:cNvSpPr/>
          <p:nvPr/>
        </p:nvSpPr>
        <p:spPr>
          <a:xfrm>
            <a:off x="11656046" y="6657478"/>
            <a:ext cx="282575" cy="0"/>
          </a:xfrm>
          <a:custGeom>
            <a:avLst/>
            <a:gdLst/>
            <a:ahLst/>
            <a:cxnLst/>
            <a:rect l="l" t="t" r="r" b="b"/>
            <a:pathLst>
              <a:path w="282575">
                <a:moveTo>
                  <a:pt x="0" y="0"/>
                </a:moveTo>
                <a:lnTo>
                  <a:pt x="281948" y="0"/>
                </a:lnTo>
              </a:path>
            </a:pathLst>
          </a:custGeom>
          <a:ln w="12699">
            <a:solidFill>
              <a:srgbClr val="60BA47"/>
            </a:solidFill>
          </a:ln>
        </p:spPr>
        <p:txBody>
          <a:bodyPr wrap="square" lIns="0" tIns="0" rIns="0" bIns="0" rtlCol="0"/>
          <a:lstStyle/>
          <a:p>
            <a:endParaRPr/>
          </a:p>
        </p:txBody>
      </p:sp>
      <p:sp>
        <p:nvSpPr>
          <p:cNvPr id="8" name="object 8">
            <a:extLst>
              <a:ext uri="{FF2B5EF4-FFF2-40B4-BE49-F238E27FC236}">
                <a16:creationId xmlns:a16="http://schemas.microsoft.com/office/drawing/2014/main" id="{9149F22B-5CBA-7776-A50A-C4EE35973D1E}"/>
              </a:ext>
            </a:extLst>
          </p:cNvPr>
          <p:cNvSpPr txBox="1"/>
          <p:nvPr/>
        </p:nvSpPr>
        <p:spPr>
          <a:xfrm>
            <a:off x="739139" y="694822"/>
            <a:ext cx="8006751" cy="582211"/>
          </a:xfrm>
          <a:prstGeom prst="rect">
            <a:avLst/>
          </a:prstGeom>
          <a:solidFill>
            <a:srgbClr val="F47833"/>
          </a:solidFill>
        </p:spPr>
        <p:txBody>
          <a:bodyPr vert="horz" wrap="square" lIns="0" tIns="12700" rIns="0" bIns="0" rtlCol="0">
            <a:spAutoFit/>
          </a:bodyPr>
          <a:lstStyle/>
          <a:p>
            <a:pPr marL="12700">
              <a:lnSpc>
                <a:spcPct val="100000"/>
              </a:lnSpc>
              <a:spcBef>
                <a:spcPts val="100"/>
              </a:spcBef>
            </a:pPr>
            <a:r>
              <a:rPr sz="3700" b="1" spc="-10">
                <a:solidFill>
                  <a:srgbClr val="09465E"/>
                </a:solidFill>
                <a:latin typeface="Calibri"/>
                <a:cs typeface="Calibri"/>
              </a:rPr>
              <a:t>Esercizio di riflessione </a:t>
            </a:r>
            <a:r>
              <a:rPr lang="en-IE" sz="3700" b="1" spc="-10">
                <a:solidFill>
                  <a:srgbClr val="09465E"/>
                </a:solidFill>
                <a:latin typeface="Calibri"/>
                <a:cs typeface="Calibri"/>
              </a:rPr>
              <a:t>dello studente</a:t>
            </a:r>
            <a:r>
              <a:rPr sz="3700" b="1" spc="-10">
                <a:solidFill>
                  <a:srgbClr val="09465E"/>
                </a:solidFill>
                <a:latin typeface="Calibri"/>
                <a:cs typeface="Calibri"/>
              </a:rPr>
              <a:t>:</a:t>
            </a:r>
            <a:endParaRPr sz="3700">
              <a:latin typeface="Calibri"/>
              <a:cs typeface="Calibri"/>
            </a:endParaRPr>
          </a:p>
        </p:txBody>
      </p:sp>
      <p:sp>
        <p:nvSpPr>
          <p:cNvPr id="11" name="CuadroTexto 10">
            <a:extLst>
              <a:ext uri="{FF2B5EF4-FFF2-40B4-BE49-F238E27FC236}">
                <a16:creationId xmlns:a16="http://schemas.microsoft.com/office/drawing/2014/main" id="{94BDA784-9CEB-7202-4C26-3D89F2D672AA}"/>
              </a:ext>
            </a:extLst>
          </p:cNvPr>
          <p:cNvSpPr txBox="1"/>
          <p:nvPr/>
        </p:nvSpPr>
        <p:spPr>
          <a:xfrm>
            <a:off x="739139" y="1620441"/>
            <a:ext cx="8985886" cy="4154984"/>
          </a:xfrm>
          <a:prstGeom prst="rect">
            <a:avLst/>
          </a:prstGeom>
          <a:noFill/>
        </p:spPr>
        <p:txBody>
          <a:bodyPr wrap="square">
            <a:spAutoFit/>
          </a:bodyPr>
          <a:lstStyle/>
          <a:p>
            <a:pPr>
              <a:buFont typeface="+mj-lt"/>
              <a:buAutoNum type="arabicPeriod"/>
            </a:pPr>
            <a:r>
              <a:rPr lang="en-US" sz="2400" b="1">
                <a:solidFill>
                  <a:srgbClr val="09465E"/>
                </a:solidFill>
                <a:latin typeface="Calibri" panose="020F0502020204030204" pitchFamily="34" charset="0"/>
                <a:cs typeface="Times New Roman" panose="02020603050405020304" pitchFamily="18" charset="0"/>
              </a:rPr>
              <a:t>Proporre un'iniziativa:</a:t>
            </a:r>
          </a:p>
          <a:p>
            <a:pPr marL="457200" lvl="1"/>
            <a:r>
              <a:rPr lang="en-US" sz="2400">
                <a:solidFill>
                  <a:srgbClr val="09465E"/>
                </a:solidFill>
                <a:latin typeface="Calibri" panose="020F0502020204030204" pitchFamily="34" charset="0"/>
                <a:cs typeface="Times New Roman" panose="02020603050405020304" pitchFamily="18" charset="0"/>
              </a:rPr>
              <a:t>Riflettete sul vostro contesto locale. Quale iniziativa potrebbe essere realisticamente attuata per ridurre le eccedenze alimentari a livello comunitario o comunale?</a:t>
            </a:r>
          </a:p>
          <a:p>
            <a:pPr>
              <a:buFont typeface="+mj-lt"/>
              <a:buAutoNum type="arabicPeriod"/>
            </a:pPr>
            <a:r>
              <a:rPr lang="en-US" sz="2400" b="1">
                <a:solidFill>
                  <a:srgbClr val="09465E"/>
                </a:solidFill>
                <a:latin typeface="Calibri" panose="020F0502020204030204" pitchFamily="34" charset="0"/>
                <a:cs typeface="Times New Roman" panose="02020603050405020304" pitchFamily="18" charset="0"/>
              </a:rPr>
              <a:t>Dibattito sulla regolamentazione:</a:t>
            </a:r>
          </a:p>
          <a:p>
            <a:pPr marL="457200" lvl="1"/>
            <a:r>
              <a:rPr lang="en-US" sz="2400">
                <a:solidFill>
                  <a:srgbClr val="09465E"/>
                </a:solidFill>
                <a:latin typeface="Calibri" panose="020F0502020204030204" pitchFamily="34" charset="0"/>
                <a:cs typeface="Times New Roman" panose="02020603050405020304" pitchFamily="18" charset="0"/>
              </a:rPr>
              <a:t>Ritiene che le attuali normative UE sulla sicurezza alimentare trovino il giusto equilibrio tra sicurezza e riduzione degli sprechi? Perché o perché no?</a:t>
            </a:r>
          </a:p>
          <a:p>
            <a:pPr>
              <a:buFont typeface="+mj-lt"/>
              <a:buAutoNum type="arabicPeriod"/>
            </a:pPr>
            <a:r>
              <a:rPr lang="en-US" sz="2400" b="1">
                <a:solidFill>
                  <a:srgbClr val="09465E"/>
                </a:solidFill>
                <a:latin typeface="Calibri" panose="020F0502020204030204" pitchFamily="34" charset="0"/>
                <a:cs typeface="Times New Roman" panose="02020603050405020304" pitchFamily="18" charset="0"/>
              </a:rPr>
              <a:t>Connessione climatica:</a:t>
            </a:r>
          </a:p>
          <a:p>
            <a:pPr marL="457200" lvl="1"/>
            <a:r>
              <a:rPr lang="en-US" sz="2400">
                <a:solidFill>
                  <a:srgbClr val="09465E"/>
                </a:solidFill>
                <a:latin typeface="Calibri" panose="020F0502020204030204" pitchFamily="34" charset="0"/>
                <a:cs typeface="Times New Roman" panose="02020603050405020304" pitchFamily="18" charset="0"/>
              </a:rPr>
              <a:t>Descrivere come il cambiamento climatico potrebbe aumentare o diminuire le eccedenze alimentari a seconda della regione e delle infrastrutture.</a:t>
            </a:r>
          </a:p>
        </p:txBody>
      </p:sp>
    </p:spTree>
    <p:extLst>
      <p:ext uri="{BB962C8B-B14F-4D97-AF65-F5344CB8AC3E}">
        <p14:creationId xmlns:p14="http://schemas.microsoft.com/office/powerpoint/2010/main" val="1296873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8"/>
          </p:nvPr>
        </p:nvSpPr>
        <p:spPr>
          <a:xfrm>
            <a:off x="4658073" y="599471"/>
            <a:ext cx="6664687" cy="5166427"/>
          </a:xfrm>
          <a:prstGeom prst="rect">
            <a:avLst/>
          </a:prstGeom>
        </p:spPr>
        <p:txBody>
          <a:bodyPr lIns="91440" tIns="45720" rIns="91440" bIns="45720" anchor="t"/>
          <a:lstStyle/>
          <a:p>
            <a:pPr marL="0" indent="0">
              <a:lnSpc>
                <a:spcPct val="100000"/>
              </a:lnSpc>
              <a:spcAft>
                <a:spcPts val="600"/>
              </a:spcAft>
            </a:pPr>
            <a:r>
              <a:rPr lang="en-US" kern="100">
                <a:latin typeface="Calibri" panose="020F0502020204030204" pitchFamily="34" charset="0"/>
                <a:ea typeface="Aptos" panose="020B0004020202020204" pitchFamily="34" charset="0"/>
                <a:cs typeface="Calibri" panose="020F0502020204030204" pitchFamily="34" charset="0"/>
              </a:rPr>
              <a:t>Questo modulo ha approfondito il tema del riorientamento delle eccedenze alimentari e del cambiamento climatico, definendo ed esplorando diverse strategie per la ridistribuzione di tali eccedenze nell'ambiente aziendale.</a:t>
            </a:r>
          </a:p>
          <a:p>
            <a:pPr marL="0" indent="0">
              <a:lnSpc>
                <a:spcPct val="100000"/>
              </a:lnSpc>
              <a:spcAft>
                <a:spcPts val="600"/>
              </a:spcAft>
            </a:pPr>
            <a:r>
              <a:rPr lang="en-US" kern="100">
                <a:latin typeface="Calibri" panose="020F0502020204030204" pitchFamily="34" charset="0"/>
                <a:ea typeface="Aptos" panose="020B0004020202020204" pitchFamily="34" charset="0"/>
                <a:cs typeface="Calibri" panose="020F0502020204030204" pitchFamily="34" charset="0"/>
              </a:rPr>
              <a:t>Mostra le varie iniziative messe in atto per ridurre lo spreco alimentare, promuovendo soluzioni innovative e sostenibili che favoriscono il riutilizzo e la ridistribuzione delle eccedenze, in linea con i principi dell'economia circolare e della sostenibilità.</a:t>
            </a:r>
          </a:p>
          <a:p>
            <a:pPr marL="0" indent="0">
              <a:lnSpc>
                <a:spcPct val="100000"/>
              </a:lnSpc>
              <a:spcAft>
                <a:spcPts val="600"/>
              </a:spcAft>
            </a:pPr>
            <a:r>
              <a:rPr lang="en-US" kern="100">
                <a:latin typeface="Calibri" panose="020F0502020204030204" pitchFamily="34" charset="0"/>
                <a:ea typeface="Aptos" panose="020B0004020202020204" pitchFamily="34" charset="0"/>
                <a:cs typeface="Calibri" panose="020F0502020204030204" pitchFamily="34" charset="0"/>
              </a:rPr>
              <a:t>Inoltre, mette in evidenza le sfide associate a questo processo e gli svantaggi delle rigide normative alimentari, sia a livello europeo che nazionale.</a:t>
            </a:r>
          </a:p>
          <a:p>
            <a:pPr marL="0" indent="0">
              <a:lnSpc>
                <a:spcPct val="100000"/>
              </a:lnSpc>
              <a:spcAft>
                <a:spcPts val="600"/>
              </a:spcAft>
            </a:pPr>
            <a:endParaRPr lang="fi-FI" kern="100">
              <a:effectLst/>
              <a:latin typeface="Calibri" panose="020F0502020204030204" pitchFamily="34" charset="0"/>
              <a:ea typeface="Aptos" panose="020B0004020202020204" pitchFamily="34" charset="0"/>
              <a:cs typeface="Calibri" panose="020F0502020204030204" pitchFamily="34" charset="0"/>
            </a:endParaRPr>
          </a:p>
          <a:p>
            <a:pPr marL="0" indent="0">
              <a:lnSpc>
                <a:spcPct val="100000"/>
              </a:lnSpc>
              <a:spcAft>
                <a:spcPts val="600"/>
              </a:spcAft>
            </a:pPr>
            <a:endParaRPr lang="en-US" kern="100">
              <a:latin typeface="Calibri" panose="020F0502020204030204" pitchFamily="34" charset="0"/>
              <a:cs typeface="Calibri" panose="020F0502020204030204" pitchFamily="34" charset="0"/>
            </a:endParaRPr>
          </a:p>
          <a:p>
            <a:pPr marL="0" indent="0" algn="just">
              <a:lnSpc>
                <a:spcPct val="100000"/>
              </a:lnSpc>
              <a:spcAft>
                <a:spcPts val="600"/>
              </a:spcAft>
            </a:pPr>
            <a:endParaRPr lang="fi-FI" kern="100">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0" y="826895"/>
            <a:ext cx="3726817" cy="982283"/>
          </a:xfrm>
          <a:prstGeom prst="rect">
            <a:avLst/>
          </a:prstGeom>
          <a:solidFill>
            <a:srgbClr val="60BA47"/>
          </a:solidFill>
        </p:spPr>
        <p:txBody>
          <a:bodyPr anchor="ctr"/>
          <a:lstStyle/>
          <a:p>
            <a:pPr marL="411163"/>
            <a:r>
              <a:rPr lang="en-US"/>
              <a:t>Osservazioni finali</a:t>
            </a:r>
          </a:p>
        </p:txBody>
      </p:sp>
      <p:sp>
        <p:nvSpPr>
          <p:cNvPr id="2" name="Freeform 1">
            <a:extLst>
              <a:ext uri="{FF2B5EF4-FFF2-40B4-BE49-F238E27FC236}">
                <a16:creationId xmlns:a16="http://schemas.microsoft.com/office/drawing/2014/main" id="{F3AA9202-D230-861F-82F6-9C250DD0009D}"/>
              </a:ext>
            </a:extLst>
          </p:cNvPr>
          <p:cNvSpPr/>
          <p:nvPr/>
        </p:nvSpPr>
        <p:spPr>
          <a:xfrm>
            <a:off x="-6636068" y="30659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02112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9542C46-C453-5118-1D8D-0128A9D4036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F934920-66D3-9C18-C623-DB8B91FCBC1E}"/>
              </a:ext>
            </a:extLst>
          </p:cNvPr>
          <p:cNvSpPr/>
          <p:nvPr/>
        </p:nvSpPr>
        <p:spPr>
          <a:xfrm>
            <a:off x="0" y="0"/>
            <a:ext cx="12192000" cy="6858000"/>
          </a:xfrm>
          <a:custGeom>
            <a:avLst/>
            <a:gdLst/>
            <a:ahLst/>
            <a:cxnLst/>
            <a:rect l="l" t="t" r="r" b="b"/>
            <a:pathLst>
              <a:path w="12192000" h="6858000">
                <a:moveTo>
                  <a:pt x="12191998" y="6858000"/>
                </a:moveTo>
                <a:lnTo>
                  <a:pt x="0" y="6858000"/>
                </a:lnTo>
                <a:lnTo>
                  <a:pt x="0" y="0"/>
                </a:lnTo>
                <a:lnTo>
                  <a:pt x="12191998" y="0"/>
                </a:lnTo>
                <a:lnTo>
                  <a:pt x="12191998" y="6858000"/>
                </a:lnTo>
                <a:close/>
              </a:path>
            </a:pathLst>
          </a:custGeom>
          <a:solidFill>
            <a:srgbClr val="09465E"/>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a:extLst>
              <a:ext uri="{FF2B5EF4-FFF2-40B4-BE49-F238E27FC236}">
                <a16:creationId xmlns:a16="http://schemas.microsoft.com/office/drawing/2014/main" id="{7D0163E7-2697-542C-C081-53D6C9097322}"/>
              </a:ext>
            </a:extLst>
          </p:cNvPr>
          <p:cNvSpPr/>
          <p:nvPr/>
        </p:nvSpPr>
        <p:spPr>
          <a:xfrm>
            <a:off x="473481" y="358482"/>
            <a:ext cx="10911205"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6" name="object 6">
            <a:extLst>
              <a:ext uri="{FF2B5EF4-FFF2-40B4-BE49-F238E27FC236}">
                <a16:creationId xmlns:a16="http://schemas.microsoft.com/office/drawing/2014/main" id="{CA6B2FA6-B6BB-186A-423B-740B0C2C801E}"/>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698223" y="3908971"/>
            <a:ext cx="220560" cy="2646711"/>
          </a:xfrm>
          <a:prstGeom prst="rect">
            <a:avLst/>
          </a:prstGeom>
        </p:spPr>
      </p:pic>
      <p:sp>
        <p:nvSpPr>
          <p:cNvPr id="7" name="object 7">
            <a:extLst>
              <a:ext uri="{FF2B5EF4-FFF2-40B4-BE49-F238E27FC236}">
                <a16:creationId xmlns:a16="http://schemas.microsoft.com/office/drawing/2014/main" id="{5528F0C9-A359-90B5-9285-ABD52330656A}"/>
              </a:ext>
            </a:extLst>
          </p:cNvPr>
          <p:cNvSpPr/>
          <p:nvPr/>
        </p:nvSpPr>
        <p:spPr>
          <a:xfrm>
            <a:off x="11656046" y="6657478"/>
            <a:ext cx="282575" cy="0"/>
          </a:xfrm>
          <a:custGeom>
            <a:avLst/>
            <a:gdLst/>
            <a:ahLst/>
            <a:cxnLst/>
            <a:rect l="l" t="t" r="r" b="b"/>
            <a:pathLst>
              <a:path w="282575">
                <a:moveTo>
                  <a:pt x="0" y="0"/>
                </a:moveTo>
                <a:lnTo>
                  <a:pt x="281948" y="0"/>
                </a:lnTo>
              </a:path>
            </a:pathLst>
          </a:custGeom>
          <a:ln w="12699">
            <a:solidFill>
              <a:srgbClr val="60BA47"/>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a:extLst>
              <a:ext uri="{FF2B5EF4-FFF2-40B4-BE49-F238E27FC236}">
                <a16:creationId xmlns:a16="http://schemas.microsoft.com/office/drawing/2014/main" id="{80C15609-5AAD-92F9-6547-28CF9A6D195F}"/>
              </a:ext>
            </a:extLst>
          </p:cNvPr>
          <p:cNvSpPr txBox="1"/>
          <p:nvPr/>
        </p:nvSpPr>
        <p:spPr>
          <a:xfrm>
            <a:off x="1205864" y="2312606"/>
            <a:ext cx="8665210" cy="431657"/>
          </a:xfrm>
          <a:prstGeom prst="rect">
            <a:avLst/>
          </a:prstGeom>
        </p:spPr>
        <p:txBody>
          <a:bodyPr vert="horz" wrap="square" lIns="0" tIns="11430" rIns="0" bIns="0" rtlCol="0">
            <a:spAutoFit/>
          </a:bodyPr>
          <a:lstStyle/>
          <a:p>
            <a:pPr marL="12700" marR="5080" lvl="0" indent="0" defTabSz="914400" eaLnBrk="1" fontAlgn="auto" latinLnBrk="0" hangingPunct="1">
              <a:lnSpc>
                <a:spcPts val="3410"/>
              </a:lnSpc>
              <a:spcBef>
                <a:spcPts val="90"/>
              </a:spcBef>
              <a:spcAft>
                <a:spcPts val="0"/>
              </a:spcAft>
              <a:buClrTx/>
              <a:buSzTx/>
              <a:buFontTx/>
              <a:buNone/>
              <a:tabLst/>
              <a:defRPr/>
            </a:pPr>
            <a:endParaRPr kumimoji="0" sz="2750" b="0" i="0" u="none" strike="noStrike" kern="0" cap="none" spc="0" normalizeH="0" baseline="0" noProof="0">
              <a:ln>
                <a:noFill/>
              </a:ln>
              <a:solidFill>
                <a:sysClr val="windowText" lastClr="000000"/>
              </a:solidFill>
              <a:effectLst/>
              <a:uLnTx/>
              <a:uFillTx/>
              <a:latin typeface="Calibri"/>
              <a:cs typeface="Calibri"/>
            </a:endParaRPr>
          </a:p>
        </p:txBody>
      </p:sp>
      <p:pic>
        <p:nvPicPr>
          <p:cNvPr id="3" name="Imagen 2">
            <a:extLst>
              <a:ext uri="{FF2B5EF4-FFF2-40B4-BE49-F238E27FC236}">
                <a16:creationId xmlns:a16="http://schemas.microsoft.com/office/drawing/2014/main" id="{3BED57AF-EA56-41BB-F665-2CA367E0F137}"/>
              </a:ext>
            </a:extLst>
          </p:cNvPr>
          <p:cNvPicPr>
            <a:picLocks noChangeAspect="1"/>
          </p:cNvPicPr>
          <p:nvPr/>
        </p:nvPicPr>
        <p:blipFill>
          <a:blip r:embed="rId3"/>
          <a:stretch>
            <a:fillRect/>
          </a:stretch>
        </p:blipFill>
        <p:spPr>
          <a:xfrm>
            <a:off x="463001" y="358432"/>
            <a:ext cx="10921685" cy="6153903"/>
          </a:xfrm>
          <a:prstGeom prst="rect">
            <a:avLst/>
          </a:prstGeom>
        </p:spPr>
      </p:pic>
    </p:spTree>
    <p:extLst>
      <p:ext uri="{BB962C8B-B14F-4D97-AF65-F5344CB8AC3E}">
        <p14:creationId xmlns:p14="http://schemas.microsoft.com/office/powerpoint/2010/main" val="5216305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6F00EF53-2849-CD3F-44DE-4F05B272EB06}"/>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
        <p:nvSpPr>
          <p:cNvPr id="12" name="Freeform 11">
            <a:extLst>
              <a:ext uri="{FF2B5EF4-FFF2-40B4-BE49-F238E27FC236}">
                <a16:creationId xmlns:a16="http://schemas.microsoft.com/office/drawing/2014/main" id="{EB12E266-1B84-41B4-60C2-28FF9CEEBCBC}"/>
              </a:ext>
            </a:extLst>
          </p:cNvPr>
          <p:cNvSpPr/>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gradFill>
            <a:gsLst>
              <a:gs pos="72000">
                <a:srgbClr val="09465E"/>
              </a:gs>
              <a:gs pos="39000">
                <a:srgbClr val="09465E">
                  <a:alpha val="2175"/>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ext Placeholder 1">
            <a:extLst>
              <a:ext uri="{FF2B5EF4-FFF2-40B4-BE49-F238E27FC236}">
                <a16:creationId xmlns:a16="http://schemas.microsoft.com/office/drawing/2014/main" id="{DD8D6BEE-FB04-4441-B82D-ACD42807E3F8}"/>
              </a:ext>
            </a:extLst>
          </p:cNvPr>
          <p:cNvSpPr>
            <a:spLocks noGrp="1"/>
          </p:cNvSpPr>
          <p:nvPr>
            <p:ph type="body" sz="quarter" idx="13"/>
          </p:nvPr>
        </p:nvSpPr>
        <p:spPr>
          <a:xfrm>
            <a:off x="7418942" y="5521109"/>
            <a:ext cx="4381736" cy="466127"/>
          </a:xfrm>
        </p:spPr>
        <p:txBody>
          <a:bodyPr/>
          <a:lstStyle/>
          <a:p>
            <a:pPr marL="0" indent="0">
              <a:buNone/>
            </a:pPr>
            <a:r>
              <a:rPr lang="en-US" sz="3000" b="1">
                <a:solidFill>
                  <a:schemeClr val="bg1"/>
                </a:solidFill>
              </a:rPr>
              <a:t>www.waste2worth.eu</a:t>
            </a:r>
          </a:p>
          <a:p>
            <a:endParaRPr lang="en-US"/>
          </a:p>
        </p:txBody>
      </p:sp>
      <p:sp>
        <p:nvSpPr>
          <p:cNvPr id="19" name="Text Placeholder 18">
            <a:extLst>
              <a:ext uri="{FF2B5EF4-FFF2-40B4-BE49-F238E27FC236}">
                <a16:creationId xmlns:a16="http://schemas.microsoft.com/office/drawing/2014/main" id="{E2CFC547-9849-7F41-990D-A769792DB4FA}"/>
              </a:ext>
            </a:extLst>
          </p:cNvPr>
          <p:cNvSpPr>
            <a:spLocks noGrp="1"/>
          </p:cNvSpPr>
          <p:nvPr>
            <p:ph type="body" sz="quarter" idx="16"/>
          </p:nvPr>
        </p:nvSpPr>
        <p:spPr>
          <a:xfrm>
            <a:off x="655640" y="3938368"/>
            <a:ext cx="5881764" cy="634242"/>
          </a:xfrm>
          <a:prstGeom prst="rect">
            <a:avLst/>
          </a:prstGeom>
        </p:spPr>
        <p:txBody>
          <a:bodyPr>
            <a:normAutofit/>
          </a:bodyPr>
          <a:lstStyle/>
          <a:p>
            <a:r>
              <a:rPr lang="en-US"/>
              <a:t>Segui il nostro viaggio</a:t>
            </a:r>
          </a:p>
        </p:txBody>
      </p:sp>
      <p:grpSp>
        <p:nvGrpSpPr>
          <p:cNvPr id="28" name="Group 27">
            <a:extLst>
              <a:ext uri="{FF2B5EF4-FFF2-40B4-BE49-F238E27FC236}">
                <a16:creationId xmlns:a16="http://schemas.microsoft.com/office/drawing/2014/main" id="{A52F1CE3-B96E-B42B-A66D-65E88A530F95}"/>
              </a:ext>
            </a:extLst>
          </p:cNvPr>
          <p:cNvGrpSpPr/>
          <p:nvPr/>
        </p:nvGrpSpPr>
        <p:grpSpPr>
          <a:xfrm>
            <a:off x="1887953" y="4627601"/>
            <a:ext cx="545372" cy="512588"/>
            <a:chOff x="1460622" y="8294184"/>
            <a:chExt cx="424461" cy="398945"/>
          </a:xfrm>
        </p:grpSpPr>
        <p:sp>
          <p:nvSpPr>
            <p:cNvPr id="29" name="TextBox 28">
              <a:extLst>
                <a:ext uri="{FF2B5EF4-FFF2-40B4-BE49-F238E27FC236}">
                  <a16:creationId xmlns:a16="http://schemas.microsoft.com/office/drawing/2014/main" id="{BB52BFA4-677D-98C9-9F69-95A1D2ACBFCD}"/>
                </a:ext>
              </a:extLst>
            </p:cNvPr>
            <p:cNvSpPr txBox="1"/>
            <p:nvPr/>
          </p:nvSpPr>
          <p:spPr>
            <a:xfrm>
              <a:off x="1460622" y="8323797"/>
              <a:ext cx="4244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err="1">
                  <a:ln>
                    <a:noFill/>
                  </a:ln>
                  <a:solidFill>
                    <a:srgbClr val="0B3A5B"/>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yt</a:t>
              </a:r>
              <a:endParaRPr kumimoji="0" lang="en-US" sz="2400" b="0" i="0" u="none" strike="noStrike" kern="1200" cap="none" spc="0" normalizeH="0" baseline="0" noProof="0">
                <a:ln>
                  <a:noFill/>
                </a:ln>
                <a:solidFill>
                  <a:srgbClr val="0B3A5B"/>
                </a:solidFill>
                <a:effectLst/>
                <a:uLnTx/>
                <a:uFillTx/>
                <a:latin typeface="Calibri" panose="020F0502020204030204"/>
                <a:ea typeface="+mn-ea"/>
                <a:cs typeface="+mn-cs"/>
              </a:endParaRPr>
            </a:p>
          </p:txBody>
        </p:sp>
        <p:grpSp>
          <p:nvGrpSpPr>
            <p:cNvPr id="30" name="Graphic 3">
              <a:extLst>
                <a:ext uri="{FF2B5EF4-FFF2-40B4-BE49-F238E27FC236}">
                  <a16:creationId xmlns:a16="http://schemas.microsoft.com/office/drawing/2014/main" id="{88D10096-B18E-2B7F-D982-0926E42C8A58}"/>
                </a:ext>
              </a:extLst>
            </p:cNvPr>
            <p:cNvGrpSpPr/>
            <p:nvPr/>
          </p:nvGrpSpPr>
          <p:grpSpPr>
            <a:xfrm>
              <a:off x="1464838" y="8294184"/>
              <a:ext cx="398945" cy="398945"/>
              <a:chOff x="2998302" y="2499889"/>
              <a:chExt cx="850463" cy="850463"/>
            </a:xfrm>
          </p:grpSpPr>
          <p:sp>
            <p:nvSpPr>
              <p:cNvPr id="31" name="Freeform 30">
                <a:extLst>
                  <a:ext uri="{FF2B5EF4-FFF2-40B4-BE49-F238E27FC236}">
                    <a16:creationId xmlns:a16="http://schemas.microsoft.com/office/drawing/2014/main" id="{98201CBA-FE10-738C-3937-ED37BC3E0828}"/>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60BA47"/>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pitchFamily="34" charset="0"/>
                  <a:ea typeface="+mn-ea"/>
                  <a:cs typeface="Calibri" panose="020F0502020204030204" pitchFamily="34" charset="0"/>
                </a:endParaRPr>
              </a:p>
            </p:txBody>
          </p:sp>
          <p:sp>
            <p:nvSpPr>
              <p:cNvPr id="32" name="Freeform 31">
                <a:extLst>
                  <a:ext uri="{FF2B5EF4-FFF2-40B4-BE49-F238E27FC236}">
                    <a16:creationId xmlns:a16="http://schemas.microsoft.com/office/drawing/2014/main" id="{EBFBD5D1-D47F-4BE0-9A80-B647D242C3E4}"/>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pitchFamily="34" charset="0"/>
                  <a:ea typeface="+mn-ea"/>
                  <a:cs typeface="Calibri" panose="020F0502020204030204" pitchFamily="34" charset="0"/>
                </a:endParaRPr>
              </a:p>
            </p:txBody>
          </p:sp>
        </p:grpSp>
      </p:grpSp>
      <p:grpSp>
        <p:nvGrpSpPr>
          <p:cNvPr id="33" name="Group 32">
            <a:extLst>
              <a:ext uri="{FF2B5EF4-FFF2-40B4-BE49-F238E27FC236}">
                <a16:creationId xmlns:a16="http://schemas.microsoft.com/office/drawing/2014/main" id="{24702A45-5C80-8008-6A1F-1A93C1ADE164}"/>
              </a:ext>
            </a:extLst>
          </p:cNvPr>
          <p:cNvGrpSpPr/>
          <p:nvPr/>
        </p:nvGrpSpPr>
        <p:grpSpPr>
          <a:xfrm>
            <a:off x="655640" y="4627601"/>
            <a:ext cx="512588" cy="512588"/>
            <a:chOff x="511833" y="8294184"/>
            <a:chExt cx="398945" cy="398945"/>
          </a:xfrm>
        </p:grpSpPr>
        <p:sp>
          <p:nvSpPr>
            <p:cNvPr id="34" name="TextBox 33">
              <a:extLst>
                <a:ext uri="{FF2B5EF4-FFF2-40B4-BE49-F238E27FC236}">
                  <a16:creationId xmlns:a16="http://schemas.microsoft.com/office/drawing/2014/main" id="{C0ECC1D9-2D21-32FF-5B30-F1B508818652}"/>
                </a:ext>
              </a:extLst>
            </p:cNvPr>
            <p:cNvSpPr txBox="1"/>
            <p:nvPr/>
          </p:nvSpPr>
          <p:spPr>
            <a:xfrm>
              <a:off x="528461" y="8312781"/>
              <a:ext cx="3823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B3A5B"/>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li</a:t>
              </a:r>
              <a:endParaRPr kumimoji="0" lang="en-US" sz="2400" b="0" i="0" u="none" strike="noStrike" kern="1200" cap="none" spc="0" normalizeH="0" baseline="0" noProof="0">
                <a:ln>
                  <a:noFill/>
                </a:ln>
                <a:solidFill>
                  <a:srgbClr val="0B3A5B"/>
                </a:solidFill>
                <a:effectLst/>
                <a:uLnTx/>
                <a:uFillTx/>
                <a:latin typeface="Calibri" panose="020F0502020204030204"/>
                <a:ea typeface="+mn-ea"/>
                <a:cs typeface="+mn-cs"/>
              </a:endParaRPr>
            </a:p>
          </p:txBody>
        </p:sp>
        <p:grpSp>
          <p:nvGrpSpPr>
            <p:cNvPr id="35" name="Group 34">
              <a:extLst>
                <a:ext uri="{FF2B5EF4-FFF2-40B4-BE49-F238E27FC236}">
                  <a16:creationId xmlns:a16="http://schemas.microsoft.com/office/drawing/2014/main" id="{31F6A1A9-0D95-DB74-83E3-49E5C064B04B}"/>
                </a:ext>
              </a:extLst>
            </p:cNvPr>
            <p:cNvGrpSpPr/>
            <p:nvPr/>
          </p:nvGrpSpPr>
          <p:grpSpPr>
            <a:xfrm>
              <a:off x="511833" y="8294184"/>
              <a:ext cx="398945" cy="398945"/>
              <a:chOff x="3094393" y="4759137"/>
              <a:chExt cx="1074283" cy="1074283"/>
            </a:xfrm>
          </p:grpSpPr>
          <p:sp>
            <p:nvSpPr>
              <p:cNvPr id="36" name="Freeform 35">
                <a:extLst>
                  <a:ext uri="{FF2B5EF4-FFF2-40B4-BE49-F238E27FC236}">
                    <a16:creationId xmlns:a16="http://schemas.microsoft.com/office/drawing/2014/main" id="{F82706E3-C39E-FA14-029D-48DD99E18597}"/>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pitchFamily="34" charset="0"/>
                  <a:ea typeface="+mn-ea"/>
                  <a:cs typeface="Calibri" panose="020F0502020204030204" pitchFamily="34" charset="0"/>
                </a:endParaRPr>
              </a:p>
            </p:txBody>
          </p:sp>
          <p:grpSp>
            <p:nvGrpSpPr>
              <p:cNvPr id="37" name="Group 36">
                <a:extLst>
                  <a:ext uri="{FF2B5EF4-FFF2-40B4-BE49-F238E27FC236}">
                    <a16:creationId xmlns:a16="http://schemas.microsoft.com/office/drawing/2014/main" id="{EBE82FB0-FBB4-CBD2-8D58-B3B799334920}"/>
                  </a:ext>
                </a:extLst>
              </p:cNvPr>
              <p:cNvGrpSpPr/>
              <p:nvPr/>
            </p:nvGrpSpPr>
            <p:grpSpPr>
              <a:xfrm>
                <a:off x="3303016" y="4946695"/>
                <a:ext cx="685139" cy="655838"/>
                <a:chOff x="3303016" y="4946695"/>
                <a:chExt cx="685139" cy="655838"/>
              </a:xfrm>
            </p:grpSpPr>
            <p:sp>
              <p:nvSpPr>
                <p:cNvPr id="38" name="Freeform 37">
                  <a:extLst>
                    <a:ext uri="{FF2B5EF4-FFF2-40B4-BE49-F238E27FC236}">
                      <a16:creationId xmlns:a16="http://schemas.microsoft.com/office/drawing/2014/main" id="{20C0239D-59A1-9A77-8801-3FEACB7CA747}"/>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57" name="Freeform 56">
                  <a:extLst>
                    <a:ext uri="{FF2B5EF4-FFF2-40B4-BE49-F238E27FC236}">
                      <a16:creationId xmlns:a16="http://schemas.microsoft.com/office/drawing/2014/main" id="{06A385E5-BAB1-2A2F-78E0-7803E6EEDAA3}"/>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58" name="Freeform 57">
                  <a:extLst>
                    <a:ext uri="{FF2B5EF4-FFF2-40B4-BE49-F238E27FC236}">
                      <a16:creationId xmlns:a16="http://schemas.microsoft.com/office/drawing/2014/main" id="{A712CD65-8DD9-5C01-5AD1-DBA162E500B8}"/>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a:ea typeface="+mn-ea"/>
                    <a:cs typeface="+mn-cs"/>
                  </a:endParaRPr>
                </a:p>
              </p:txBody>
            </p:sp>
          </p:grpSp>
        </p:grpSp>
      </p:grpSp>
      <p:grpSp>
        <p:nvGrpSpPr>
          <p:cNvPr id="59" name="Group 58">
            <a:extLst>
              <a:ext uri="{FF2B5EF4-FFF2-40B4-BE49-F238E27FC236}">
                <a16:creationId xmlns:a16="http://schemas.microsoft.com/office/drawing/2014/main" id="{909EBE8F-9379-C655-EC63-B5683B0F3AF2}"/>
              </a:ext>
            </a:extLst>
          </p:cNvPr>
          <p:cNvGrpSpPr/>
          <p:nvPr/>
        </p:nvGrpSpPr>
        <p:grpSpPr>
          <a:xfrm>
            <a:off x="1271797" y="4627601"/>
            <a:ext cx="512588" cy="512588"/>
            <a:chOff x="1003362" y="8294184"/>
            <a:chExt cx="398945" cy="398945"/>
          </a:xfrm>
        </p:grpSpPr>
        <p:sp>
          <p:nvSpPr>
            <p:cNvPr id="60" name="TextBox 59">
              <a:extLst>
                <a:ext uri="{FF2B5EF4-FFF2-40B4-BE49-F238E27FC236}">
                  <a16:creationId xmlns:a16="http://schemas.microsoft.com/office/drawing/2014/main" id="{28330963-34C5-43FF-71FB-F1AEE4A0A333}"/>
                </a:ext>
              </a:extLst>
            </p:cNvPr>
            <p:cNvSpPr txBox="1"/>
            <p:nvPr/>
          </p:nvSpPr>
          <p:spPr>
            <a:xfrm>
              <a:off x="1030599" y="8313350"/>
              <a:ext cx="3588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B3A5B"/>
                  </a:solidFill>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rPr>
                <a:t>in</a:t>
              </a:r>
              <a:endParaRPr kumimoji="0" lang="en-US" sz="2400" b="0" i="0" u="none" strike="noStrike" kern="1200" cap="none" spc="0" normalizeH="0" baseline="0" noProof="0">
                <a:ln>
                  <a:noFill/>
                </a:ln>
                <a:solidFill>
                  <a:srgbClr val="0B3A5B"/>
                </a:solidFill>
                <a:effectLst/>
                <a:uLnTx/>
                <a:uFillTx/>
                <a:latin typeface="Calibri" panose="020F0502020204030204"/>
                <a:ea typeface="+mn-ea"/>
                <a:cs typeface="+mn-cs"/>
              </a:endParaRPr>
            </a:p>
          </p:txBody>
        </p:sp>
        <p:grpSp>
          <p:nvGrpSpPr>
            <p:cNvPr id="61" name="Graphic 3">
              <a:extLst>
                <a:ext uri="{FF2B5EF4-FFF2-40B4-BE49-F238E27FC236}">
                  <a16:creationId xmlns:a16="http://schemas.microsoft.com/office/drawing/2014/main" id="{0E50E6AB-A5AD-E421-4020-3CB01BC66E2E}"/>
                </a:ext>
              </a:extLst>
            </p:cNvPr>
            <p:cNvGrpSpPr/>
            <p:nvPr/>
          </p:nvGrpSpPr>
          <p:grpSpPr>
            <a:xfrm>
              <a:off x="1003362" y="8294184"/>
              <a:ext cx="398945" cy="398945"/>
              <a:chOff x="1950027" y="2499889"/>
              <a:chExt cx="850463" cy="850463"/>
            </a:xfrm>
          </p:grpSpPr>
          <p:sp>
            <p:nvSpPr>
              <p:cNvPr id="62" name="Freeform 61">
                <a:extLst>
                  <a:ext uri="{FF2B5EF4-FFF2-40B4-BE49-F238E27FC236}">
                    <a16:creationId xmlns:a16="http://schemas.microsoft.com/office/drawing/2014/main" id="{357AD04A-FDB2-BD0D-DDBA-2D98C7F84987}"/>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pitchFamily="34" charset="0"/>
                  <a:ea typeface="+mn-ea"/>
                  <a:cs typeface="Calibri" panose="020F0502020204030204" pitchFamily="34" charset="0"/>
                </a:endParaRPr>
              </a:p>
            </p:txBody>
          </p:sp>
          <p:grpSp>
            <p:nvGrpSpPr>
              <p:cNvPr id="63" name="Graphic 3">
                <a:extLst>
                  <a:ext uri="{FF2B5EF4-FFF2-40B4-BE49-F238E27FC236}">
                    <a16:creationId xmlns:a16="http://schemas.microsoft.com/office/drawing/2014/main" id="{4DA73663-862A-45C5-4425-B50BC8B01C8B}"/>
                  </a:ext>
                </a:extLst>
              </p:cNvPr>
              <p:cNvGrpSpPr/>
              <p:nvPr/>
            </p:nvGrpSpPr>
            <p:grpSpPr>
              <a:xfrm>
                <a:off x="2107521" y="2657382"/>
                <a:ext cx="535476" cy="535477"/>
                <a:chOff x="2107521" y="2657382"/>
                <a:chExt cx="535476" cy="535477"/>
              </a:xfrm>
              <a:solidFill>
                <a:srgbClr val="FFFFFF"/>
              </a:solidFill>
            </p:grpSpPr>
            <p:sp>
              <p:nvSpPr>
                <p:cNvPr id="64" name="Freeform 63">
                  <a:extLst>
                    <a:ext uri="{FF2B5EF4-FFF2-40B4-BE49-F238E27FC236}">
                      <a16:creationId xmlns:a16="http://schemas.microsoft.com/office/drawing/2014/main" id="{146F272B-A4AD-BD26-3612-503CBBA17252}"/>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pitchFamily="34" charset="0"/>
                    <a:ea typeface="+mn-ea"/>
                    <a:cs typeface="Calibri" panose="020F0502020204030204" pitchFamily="34" charset="0"/>
                  </a:endParaRPr>
                </a:p>
              </p:txBody>
            </p:sp>
            <p:sp>
              <p:nvSpPr>
                <p:cNvPr id="65" name="Freeform 64">
                  <a:extLst>
                    <a:ext uri="{FF2B5EF4-FFF2-40B4-BE49-F238E27FC236}">
                      <a16:creationId xmlns:a16="http://schemas.microsoft.com/office/drawing/2014/main" id="{3319F721-7656-74DE-5130-F0E88C527D0C}"/>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pitchFamily="34" charset="0"/>
                    <a:ea typeface="+mn-ea"/>
                    <a:cs typeface="Calibri" panose="020F0502020204030204" pitchFamily="34" charset="0"/>
                  </a:endParaRPr>
                </a:p>
              </p:txBody>
            </p:sp>
            <p:sp>
              <p:nvSpPr>
                <p:cNvPr id="66" name="Freeform 65">
                  <a:extLst>
                    <a:ext uri="{FF2B5EF4-FFF2-40B4-BE49-F238E27FC236}">
                      <a16:creationId xmlns:a16="http://schemas.microsoft.com/office/drawing/2014/main" id="{71D8059B-156F-2AC0-9A23-0A8F1D1A59D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pitchFamily="34" charset="0"/>
                    <a:ea typeface="+mn-ea"/>
                    <a:cs typeface="Calibri" panose="020F0502020204030204" pitchFamily="34" charset="0"/>
                  </a:endParaRPr>
                </a:p>
              </p:txBody>
            </p:sp>
          </p:grpSp>
        </p:grpSp>
      </p:grpSp>
      <p:sp>
        <p:nvSpPr>
          <p:cNvPr id="13" name="Freeform 12">
            <a:extLst>
              <a:ext uri="{FF2B5EF4-FFF2-40B4-BE49-F238E27FC236}">
                <a16:creationId xmlns:a16="http://schemas.microsoft.com/office/drawing/2014/main" id="{35AF0D03-1AEA-261D-065C-94292D9C3F78}"/>
              </a:ext>
            </a:extLst>
          </p:cNvPr>
          <p:cNvSpPr/>
          <p:nvPr/>
        </p:nvSpPr>
        <p:spPr>
          <a:xfrm>
            <a:off x="-5262781" y="-60011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31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9825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32BC46-3DCB-B55B-AFE2-8924B0D2097C}"/>
              </a:ext>
            </a:extLst>
          </p:cNvPr>
          <p:cNvSpPr>
            <a:spLocks noGrp="1"/>
          </p:cNvSpPr>
          <p:nvPr>
            <p:ph type="body" sz="quarter" idx="16"/>
          </p:nvPr>
        </p:nvSpPr>
        <p:spPr>
          <a:xfrm>
            <a:off x="904856" y="618626"/>
            <a:ext cx="10052954" cy="803654"/>
          </a:xfrm>
        </p:spPr>
        <p:txBody>
          <a:bodyPr/>
          <a:lstStyle/>
          <a:p>
            <a:r>
              <a:rPr lang="es-ES" err="1"/>
              <a:t>Definizione di </a:t>
            </a:r>
            <a:r>
              <a:rPr lang="es-ES"/>
              <a:t>eccedenza alimentare</a:t>
            </a:r>
            <a:endParaRPr lang="en-IE"/>
          </a:p>
        </p:txBody>
      </p:sp>
      <p:sp>
        <p:nvSpPr>
          <p:cNvPr id="3" name="Text Placeholder 2">
            <a:extLst>
              <a:ext uri="{FF2B5EF4-FFF2-40B4-BE49-F238E27FC236}">
                <a16:creationId xmlns:a16="http://schemas.microsoft.com/office/drawing/2014/main" id="{679FD726-F056-48B2-0165-9FAFAA4B8C3B}"/>
              </a:ext>
            </a:extLst>
          </p:cNvPr>
          <p:cNvSpPr>
            <a:spLocks noGrp="1"/>
          </p:cNvSpPr>
          <p:nvPr>
            <p:ph type="body" sz="quarter" idx="19"/>
          </p:nvPr>
        </p:nvSpPr>
        <p:spPr>
          <a:xfrm>
            <a:off x="904856" y="1422280"/>
            <a:ext cx="10052954" cy="1058961"/>
          </a:xfrm>
        </p:spPr>
        <p:txBody>
          <a:bodyPr/>
          <a:lstStyle/>
          <a:p>
            <a:pPr marL="0" indent="0"/>
            <a:r>
              <a:rPr kumimoji="0" lang="en-US" sz="2200" b="0" i="0" u="none" strike="noStrike" kern="0" cap="none" spc="0" normalizeH="0" baseline="0" noProof="0">
                <a:ln>
                  <a:noFill/>
                </a:ln>
                <a:solidFill>
                  <a:srgbClr val="09465E"/>
                </a:solidFill>
                <a:effectLst/>
                <a:uLnTx/>
                <a:uFillTx/>
                <a:latin typeface="Calibri"/>
                <a:cs typeface="Calibri"/>
              </a:rPr>
              <a:t>Per </a:t>
            </a:r>
            <a:r>
              <a:rPr kumimoji="0" lang="en-US" sz="2200" b="1" i="0" u="none" strike="noStrike" kern="0" cap="none" spc="0" normalizeH="0" baseline="0" noProof="0">
                <a:ln>
                  <a:noFill/>
                </a:ln>
                <a:solidFill>
                  <a:srgbClr val="09465E"/>
                </a:solidFill>
                <a:effectLst/>
                <a:uLnTx/>
                <a:uFillTx/>
                <a:latin typeface="Calibri"/>
                <a:cs typeface="Calibri"/>
              </a:rPr>
              <a:t>eccedenza alimentare </a:t>
            </a:r>
            <a:r>
              <a:rPr kumimoji="0" lang="en-US" sz="2200" b="0" i="0" u="none" strike="noStrike" kern="0" cap="none" spc="0" normalizeH="0" baseline="0" noProof="0">
                <a:ln>
                  <a:noFill/>
                </a:ln>
                <a:solidFill>
                  <a:srgbClr val="09465E"/>
                </a:solidFill>
                <a:effectLst/>
                <a:uLnTx/>
                <a:uFillTx/>
                <a:latin typeface="Calibri"/>
                <a:cs typeface="Calibri"/>
              </a:rPr>
              <a:t>si intende il cibo commestibile prodotto, raccolto o preparato ma non consumato per vari motivi. In genere comprende il </a:t>
            </a:r>
            <a:r>
              <a:rPr kumimoji="0" lang="en-US" sz="2200" b="1" i="0" u="none" strike="noStrike" kern="0" cap="none" spc="0" normalizeH="0" baseline="0" noProof="0">
                <a:ln>
                  <a:noFill/>
                </a:ln>
                <a:solidFill>
                  <a:srgbClr val="09465E"/>
                </a:solidFill>
                <a:effectLst/>
                <a:uLnTx/>
                <a:uFillTx/>
                <a:latin typeface="Calibri"/>
                <a:cs typeface="Calibri"/>
              </a:rPr>
              <a:t>cibo in eccesso generato lungo tutta la filiera</a:t>
            </a:r>
            <a:r>
              <a:rPr kumimoji="0" lang="en-US" sz="2200" b="0" i="0" u="none" strike="noStrike" kern="0" cap="none" spc="0" normalizeH="0" baseline="0" noProof="0">
                <a:ln>
                  <a:noFill/>
                </a:ln>
                <a:solidFill>
                  <a:srgbClr val="09465E"/>
                </a:solidFill>
                <a:effectLst/>
                <a:uLnTx/>
                <a:uFillTx/>
                <a:latin typeface="Calibri"/>
                <a:cs typeface="Calibri"/>
              </a:rPr>
              <a:t>, dalla produzione e lavorazione alla vendita al dettaglio e al consumo.</a:t>
            </a:r>
            <a:endParaRPr lang="en-IE"/>
          </a:p>
        </p:txBody>
      </p:sp>
      <p:sp>
        <p:nvSpPr>
          <p:cNvPr id="5" name="object 5"/>
          <p:cNvSpPr txBox="1"/>
          <p:nvPr/>
        </p:nvSpPr>
        <p:spPr>
          <a:xfrm>
            <a:off x="996899" y="2767030"/>
            <a:ext cx="5473475" cy="3724096"/>
          </a:xfrm>
          <a:prstGeom prst="rect">
            <a:avLst/>
          </a:prstGeom>
        </p:spPr>
        <p:txBody>
          <a:bodyPr vert="horz" wrap="square" lIns="0" tIns="0" rIns="0" bIns="0" rtlCol="0">
            <a:spAutoFit/>
          </a:bodyPr>
          <a:lstStyle/>
          <a:p>
            <a:pPr marR="645160" algn="l"/>
            <a:r>
              <a:rPr lang="en-US" sz="2200" dirty="0" err="1">
                <a:solidFill>
                  <a:srgbClr val="09465E"/>
                </a:solidFill>
                <a:latin typeface="Calibri"/>
                <a:cs typeface="Calibri"/>
              </a:rPr>
              <a:t>Anche</a:t>
            </a:r>
            <a:r>
              <a:rPr lang="en-US" sz="2200" dirty="0">
                <a:solidFill>
                  <a:srgbClr val="09465E"/>
                </a:solidFill>
                <a:latin typeface="Calibri"/>
                <a:cs typeface="Calibri"/>
              </a:rPr>
              <a:t> se le </a:t>
            </a:r>
            <a:r>
              <a:rPr lang="en-US" sz="2200" dirty="0" err="1">
                <a:solidFill>
                  <a:srgbClr val="09465E"/>
                </a:solidFill>
                <a:latin typeface="Calibri"/>
                <a:cs typeface="Calibri"/>
              </a:rPr>
              <a:t>eccedenze</a:t>
            </a:r>
            <a:r>
              <a:rPr lang="en-US" sz="2200" dirty="0">
                <a:solidFill>
                  <a:srgbClr val="09465E"/>
                </a:solidFill>
                <a:latin typeface="Calibri"/>
                <a:cs typeface="Calibri"/>
              </a:rPr>
              <a:t> </a:t>
            </a:r>
            <a:r>
              <a:rPr lang="en-US" sz="2200" dirty="0" err="1">
                <a:solidFill>
                  <a:srgbClr val="09465E"/>
                </a:solidFill>
                <a:latin typeface="Calibri"/>
                <a:cs typeface="Calibri"/>
              </a:rPr>
              <a:t>alimentari</a:t>
            </a:r>
            <a:r>
              <a:rPr lang="en-US" sz="2200" dirty="0">
                <a:solidFill>
                  <a:srgbClr val="09465E"/>
                </a:solidFill>
                <a:latin typeface="Calibri"/>
                <a:cs typeface="Calibri"/>
              </a:rPr>
              <a:t> </a:t>
            </a:r>
            <a:r>
              <a:rPr lang="en-US" sz="2200" dirty="0" err="1">
                <a:solidFill>
                  <a:srgbClr val="09465E"/>
                </a:solidFill>
                <a:latin typeface="Calibri"/>
                <a:cs typeface="Calibri"/>
              </a:rPr>
              <a:t>sono</a:t>
            </a:r>
            <a:r>
              <a:rPr lang="en-US" sz="2200" dirty="0">
                <a:solidFill>
                  <a:srgbClr val="09465E"/>
                </a:solidFill>
                <a:latin typeface="Calibri"/>
                <a:cs typeface="Calibri"/>
              </a:rPr>
              <a:t> </a:t>
            </a:r>
            <a:r>
              <a:rPr lang="en-US" sz="2200" dirty="0" err="1">
                <a:solidFill>
                  <a:srgbClr val="09465E"/>
                </a:solidFill>
                <a:latin typeface="Calibri"/>
                <a:cs typeface="Calibri"/>
              </a:rPr>
              <a:t>ancora</a:t>
            </a:r>
            <a:r>
              <a:rPr lang="en-US" sz="2200" dirty="0">
                <a:solidFill>
                  <a:srgbClr val="09465E"/>
                </a:solidFill>
                <a:latin typeface="Calibri"/>
                <a:cs typeface="Calibri"/>
              </a:rPr>
              <a:t> </a:t>
            </a:r>
            <a:r>
              <a:rPr lang="en-US" sz="2200" dirty="0" err="1">
                <a:solidFill>
                  <a:srgbClr val="09465E"/>
                </a:solidFill>
                <a:latin typeface="Calibri"/>
                <a:cs typeface="Calibri"/>
              </a:rPr>
              <a:t>adatte</a:t>
            </a:r>
            <a:r>
              <a:rPr lang="en-US" sz="2200" dirty="0">
                <a:solidFill>
                  <a:srgbClr val="09465E"/>
                </a:solidFill>
                <a:latin typeface="Calibri"/>
                <a:cs typeface="Calibri"/>
              </a:rPr>
              <a:t> al </a:t>
            </a:r>
            <a:r>
              <a:rPr lang="en-US" sz="2200" dirty="0" err="1">
                <a:solidFill>
                  <a:srgbClr val="09465E"/>
                </a:solidFill>
                <a:latin typeface="Calibri"/>
                <a:cs typeface="Calibri"/>
              </a:rPr>
              <a:t>consumo</a:t>
            </a:r>
            <a:r>
              <a:rPr lang="en-US" sz="2200" dirty="0">
                <a:solidFill>
                  <a:srgbClr val="09465E"/>
                </a:solidFill>
                <a:latin typeface="Calibri"/>
                <a:cs typeface="Calibri"/>
              </a:rPr>
              <a:t>, </a:t>
            </a:r>
            <a:r>
              <a:rPr lang="en-US" sz="2200" dirty="0" err="1">
                <a:solidFill>
                  <a:srgbClr val="09465E"/>
                </a:solidFill>
                <a:latin typeface="Calibri"/>
                <a:cs typeface="Calibri"/>
              </a:rPr>
              <a:t>spesso</a:t>
            </a:r>
            <a:r>
              <a:rPr lang="en-US" sz="2200" dirty="0">
                <a:solidFill>
                  <a:srgbClr val="09465E"/>
                </a:solidFill>
                <a:latin typeface="Calibri"/>
                <a:cs typeface="Calibri"/>
              </a:rPr>
              <a:t> </a:t>
            </a:r>
            <a:r>
              <a:rPr lang="en-US" sz="2200" dirty="0" err="1">
                <a:solidFill>
                  <a:srgbClr val="09465E"/>
                </a:solidFill>
                <a:latin typeface="Calibri"/>
                <a:cs typeface="Calibri"/>
              </a:rPr>
              <a:t>vanno</a:t>
            </a:r>
            <a:r>
              <a:rPr lang="en-US" sz="2200" dirty="0">
                <a:solidFill>
                  <a:srgbClr val="09465E"/>
                </a:solidFill>
                <a:latin typeface="Calibri"/>
                <a:cs typeface="Calibri"/>
              </a:rPr>
              <a:t> </a:t>
            </a:r>
            <a:r>
              <a:rPr lang="en-US" sz="2200" dirty="0" err="1">
                <a:solidFill>
                  <a:srgbClr val="09465E"/>
                </a:solidFill>
                <a:latin typeface="Calibri"/>
                <a:cs typeface="Calibri"/>
              </a:rPr>
              <a:t>sprecate</a:t>
            </a:r>
            <a:r>
              <a:rPr lang="en-US" sz="2200" dirty="0">
                <a:solidFill>
                  <a:srgbClr val="09465E"/>
                </a:solidFill>
                <a:latin typeface="Calibri"/>
                <a:cs typeface="Calibri"/>
              </a:rPr>
              <a:t> se non </a:t>
            </a:r>
            <a:r>
              <a:rPr lang="en-US" sz="2200" dirty="0" err="1">
                <a:solidFill>
                  <a:srgbClr val="09465E"/>
                </a:solidFill>
                <a:latin typeface="Calibri"/>
                <a:cs typeface="Calibri"/>
              </a:rPr>
              <a:t>vengono</a:t>
            </a:r>
            <a:r>
              <a:rPr lang="en-US" sz="2200" dirty="0">
                <a:solidFill>
                  <a:srgbClr val="09465E"/>
                </a:solidFill>
                <a:latin typeface="Calibri"/>
                <a:cs typeface="Calibri"/>
              </a:rPr>
              <a:t> </a:t>
            </a:r>
            <a:r>
              <a:rPr lang="en-US" sz="2200" dirty="0" err="1">
                <a:solidFill>
                  <a:srgbClr val="09465E"/>
                </a:solidFill>
                <a:latin typeface="Calibri"/>
                <a:cs typeface="Calibri"/>
              </a:rPr>
              <a:t>reindirizzate</a:t>
            </a:r>
            <a:r>
              <a:rPr lang="en-US" sz="2200" dirty="0">
                <a:solidFill>
                  <a:srgbClr val="09465E"/>
                </a:solidFill>
                <a:latin typeface="Calibri"/>
                <a:cs typeface="Calibri"/>
              </a:rPr>
              <a:t> o </a:t>
            </a:r>
            <a:r>
              <a:rPr lang="en-US" sz="2200" dirty="0" err="1">
                <a:solidFill>
                  <a:srgbClr val="09465E"/>
                </a:solidFill>
                <a:latin typeface="Calibri"/>
                <a:cs typeface="Calibri"/>
              </a:rPr>
              <a:t>riutilizzate</a:t>
            </a:r>
            <a:r>
              <a:rPr lang="en-US" sz="2200" dirty="0">
                <a:solidFill>
                  <a:srgbClr val="09465E"/>
                </a:solidFill>
                <a:latin typeface="Calibri"/>
                <a:cs typeface="Calibri"/>
              </a:rPr>
              <a:t>.</a:t>
            </a:r>
            <a:endParaRPr sz="2200" dirty="0">
              <a:latin typeface="Calibri"/>
              <a:cs typeface="Calibri"/>
            </a:endParaRPr>
          </a:p>
          <a:p>
            <a:pPr algn="l">
              <a:spcBef>
                <a:spcPts val="5"/>
              </a:spcBef>
            </a:pPr>
            <a:r>
              <a:rPr lang="en-IE" sz="2200" dirty="0" err="1">
                <a:solidFill>
                  <a:srgbClr val="09465E"/>
                </a:solidFill>
                <a:latin typeface="Calibri"/>
                <a:cs typeface="Calibri"/>
              </a:rPr>
              <a:t>Affrontare</a:t>
            </a:r>
            <a:r>
              <a:rPr lang="en-IE" sz="2200" dirty="0">
                <a:solidFill>
                  <a:srgbClr val="09465E"/>
                </a:solidFill>
                <a:latin typeface="Calibri"/>
                <a:cs typeface="Calibri"/>
              </a:rPr>
              <a:t> </a:t>
            </a:r>
            <a:r>
              <a:rPr sz="2200" dirty="0" err="1">
                <a:solidFill>
                  <a:srgbClr val="09465E"/>
                </a:solidFill>
                <a:latin typeface="Calibri"/>
                <a:cs typeface="Calibri"/>
              </a:rPr>
              <a:t>questi</a:t>
            </a:r>
            <a:r>
              <a:rPr sz="2200" dirty="0">
                <a:solidFill>
                  <a:srgbClr val="09465E"/>
                </a:solidFill>
                <a:latin typeface="Calibri"/>
                <a:cs typeface="Calibri"/>
              </a:rPr>
              <a:t> </a:t>
            </a:r>
            <a:r>
              <a:rPr sz="2200" spc="-10" dirty="0" err="1">
                <a:solidFill>
                  <a:srgbClr val="09465E"/>
                </a:solidFill>
                <a:latin typeface="Calibri"/>
                <a:cs typeface="Calibri"/>
              </a:rPr>
              <a:t>sprechi</a:t>
            </a:r>
            <a:r>
              <a:rPr sz="2200" spc="-10" dirty="0">
                <a:solidFill>
                  <a:srgbClr val="09465E"/>
                </a:solidFill>
                <a:latin typeface="Calibri"/>
                <a:cs typeface="Calibri"/>
              </a:rPr>
              <a:t> </a:t>
            </a:r>
            <a:r>
              <a:rPr sz="2200" dirty="0">
                <a:solidFill>
                  <a:srgbClr val="09465E"/>
                </a:solidFill>
                <a:latin typeface="Calibri"/>
                <a:cs typeface="Calibri"/>
              </a:rPr>
              <a:t>è </a:t>
            </a:r>
            <a:r>
              <a:rPr sz="2200" dirty="0" err="1">
                <a:solidFill>
                  <a:srgbClr val="09465E"/>
                </a:solidFill>
                <a:latin typeface="Calibri"/>
                <a:cs typeface="Calibri"/>
              </a:rPr>
              <a:t>una</a:t>
            </a:r>
            <a:r>
              <a:rPr sz="2200" dirty="0">
                <a:solidFill>
                  <a:srgbClr val="09465E"/>
                </a:solidFill>
                <a:latin typeface="Calibri"/>
                <a:cs typeface="Calibri"/>
              </a:rPr>
              <a:t> </a:t>
            </a:r>
            <a:r>
              <a:rPr sz="2200" dirty="0" err="1">
                <a:solidFill>
                  <a:srgbClr val="09465E"/>
                </a:solidFill>
                <a:latin typeface="Calibri"/>
                <a:cs typeface="Calibri"/>
              </a:rPr>
              <a:t>strategia</a:t>
            </a:r>
            <a:r>
              <a:rPr sz="2200" dirty="0">
                <a:solidFill>
                  <a:srgbClr val="09465E"/>
                </a:solidFill>
                <a:latin typeface="Calibri"/>
                <a:cs typeface="Calibri"/>
              </a:rPr>
              <a:t> </a:t>
            </a:r>
            <a:r>
              <a:rPr sz="2200" dirty="0" err="1">
                <a:solidFill>
                  <a:srgbClr val="09465E"/>
                </a:solidFill>
                <a:latin typeface="Calibri"/>
                <a:cs typeface="Calibri"/>
              </a:rPr>
              <a:t>chiave</a:t>
            </a:r>
            <a:r>
              <a:rPr sz="2200" dirty="0">
                <a:solidFill>
                  <a:srgbClr val="09465E"/>
                </a:solidFill>
                <a:latin typeface="Calibri"/>
                <a:cs typeface="Calibri"/>
              </a:rPr>
              <a:t> per la </a:t>
            </a:r>
            <a:r>
              <a:rPr sz="2200" dirty="0" err="1">
                <a:solidFill>
                  <a:srgbClr val="09465E"/>
                </a:solidFill>
                <a:latin typeface="Calibri"/>
                <a:cs typeface="Calibri"/>
              </a:rPr>
              <a:t>prevenzione</a:t>
            </a:r>
            <a:r>
              <a:rPr sz="2200" dirty="0">
                <a:solidFill>
                  <a:srgbClr val="09465E"/>
                </a:solidFill>
                <a:latin typeface="Calibri"/>
                <a:cs typeface="Calibri"/>
              </a:rPr>
              <a:t> e il </a:t>
            </a:r>
            <a:r>
              <a:rPr sz="2200" dirty="0" err="1">
                <a:solidFill>
                  <a:srgbClr val="09465E"/>
                </a:solidFill>
                <a:latin typeface="Calibri"/>
                <a:cs typeface="Calibri"/>
              </a:rPr>
              <a:t>riutilizzo</a:t>
            </a:r>
            <a:r>
              <a:rPr sz="2200" dirty="0">
                <a:solidFill>
                  <a:srgbClr val="09465E"/>
                </a:solidFill>
                <a:latin typeface="Calibri"/>
                <a:cs typeface="Calibri"/>
              </a:rPr>
              <a:t> </a:t>
            </a:r>
            <a:r>
              <a:rPr sz="2200" dirty="0" err="1">
                <a:solidFill>
                  <a:srgbClr val="09465E"/>
                </a:solidFill>
                <a:latin typeface="Calibri"/>
                <a:cs typeface="Calibri"/>
              </a:rPr>
              <a:t>degli</a:t>
            </a:r>
            <a:r>
              <a:rPr sz="2200" dirty="0">
                <a:solidFill>
                  <a:srgbClr val="09465E"/>
                </a:solidFill>
                <a:latin typeface="Calibri"/>
                <a:cs typeface="Calibri"/>
              </a:rPr>
              <a:t> </a:t>
            </a:r>
            <a:r>
              <a:rPr sz="2200" dirty="0" err="1">
                <a:solidFill>
                  <a:srgbClr val="09465E"/>
                </a:solidFill>
                <a:latin typeface="Calibri"/>
                <a:cs typeface="Calibri"/>
              </a:rPr>
              <a:t>alimenti</a:t>
            </a:r>
            <a:r>
              <a:rPr sz="2200" dirty="0">
                <a:solidFill>
                  <a:srgbClr val="09465E"/>
                </a:solidFill>
                <a:latin typeface="Calibri"/>
                <a:cs typeface="Calibri"/>
              </a:rPr>
              <a:t> </a:t>
            </a:r>
            <a:r>
              <a:rPr sz="2200" dirty="0" err="1">
                <a:solidFill>
                  <a:srgbClr val="09465E"/>
                </a:solidFill>
                <a:latin typeface="Calibri"/>
                <a:cs typeface="Calibri"/>
              </a:rPr>
              <a:t>destinati</a:t>
            </a:r>
            <a:r>
              <a:rPr sz="2200" dirty="0">
                <a:solidFill>
                  <a:srgbClr val="09465E"/>
                </a:solidFill>
                <a:latin typeface="Calibri"/>
                <a:cs typeface="Calibri"/>
              </a:rPr>
              <a:t> al </a:t>
            </a:r>
            <a:r>
              <a:rPr sz="2200" spc="-10" dirty="0" err="1">
                <a:solidFill>
                  <a:srgbClr val="09465E"/>
                </a:solidFill>
                <a:latin typeface="Calibri"/>
                <a:cs typeface="Calibri"/>
              </a:rPr>
              <a:t>consumo</a:t>
            </a:r>
            <a:r>
              <a:rPr sz="2200" spc="-10" dirty="0">
                <a:solidFill>
                  <a:srgbClr val="09465E"/>
                </a:solidFill>
                <a:latin typeface="Calibri"/>
                <a:cs typeface="Calibri"/>
              </a:rPr>
              <a:t> </a:t>
            </a:r>
            <a:r>
              <a:rPr sz="2200" dirty="0" err="1">
                <a:solidFill>
                  <a:srgbClr val="09465E"/>
                </a:solidFill>
                <a:latin typeface="Calibri"/>
                <a:cs typeface="Calibri"/>
              </a:rPr>
              <a:t>umano</a:t>
            </a:r>
            <a:r>
              <a:rPr lang="es-ES" sz="2200" spc="-10" dirty="0">
                <a:solidFill>
                  <a:srgbClr val="09465E"/>
                </a:solidFill>
                <a:latin typeface="Calibri"/>
                <a:cs typeface="Calibri"/>
              </a:rPr>
              <a:t>. </a:t>
            </a:r>
            <a:r>
              <a:rPr lang="en-US" sz="2200" spc="-10" dirty="0">
                <a:solidFill>
                  <a:srgbClr val="09465E"/>
                </a:solidFill>
                <a:latin typeface="Calibri"/>
                <a:cs typeface="Calibri"/>
              </a:rPr>
              <a:t>La </a:t>
            </a:r>
            <a:r>
              <a:rPr lang="en-US" sz="2200" dirty="0" err="1">
                <a:solidFill>
                  <a:srgbClr val="09465E"/>
                </a:solidFill>
                <a:latin typeface="Calibri"/>
                <a:cs typeface="Calibri"/>
              </a:rPr>
              <a:t>corretta</a:t>
            </a:r>
            <a:r>
              <a:rPr lang="en-US" sz="2200" dirty="0">
                <a:solidFill>
                  <a:srgbClr val="09465E"/>
                </a:solidFill>
                <a:latin typeface="Calibri"/>
                <a:cs typeface="Calibri"/>
              </a:rPr>
              <a:t> </a:t>
            </a:r>
            <a:r>
              <a:rPr lang="en-US" sz="2200" dirty="0" err="1">
                <a:solidFill>
                  <a:srgbClr val="09465E"/>
                </a:solidFill>
                <a:latin typeface="Calibri"/>
                <a:cs typeface="Calibri"/>
              </a:rPr>
              <a:t>gestione</a:t>
            </a:r>
            <a:r>
              <a:rPr lang="en-US" sz="2200" dirty="0">
                <a:solidFill>
                  <a:srgbClr val="09465E"/>
                </a:solidFill>
                <a:latin typeface="Calibri"/>
                <a:cs typeface="Calibri"/>
              </a:rPr>
              <a:t> di </a:t>
            </a:r>
            <a:r>
              <a:rPr lang="en-US" sz="2200" dirty="0" err="1">
                <a:solidFill>
                  <a:srgbClr val="09465E"/>
                </a:solidFill>
                <a:latin typeface="Calibri"/>
                <a:cs typeface="Calibri"/>
              </a:rPr>
              <a:t>queste</a:t>
            </a:r>
            <a:r>
              <a:rPr lang="en-US" sz="2200" dirty="0">
                <a:solidFill>
                  <a:srgbClr val="09465E"/>
                </a:solidFill>
                <a:latin typeface="Calibri"/>
                <a:cs typeface="Calibri"/>
              </a:rPr>
              <a:t> </a:t>
            </a:r>
            <a:r>
              <a:rPr lang="en-US" sz="2200" dirty="0" err="1">
                <a:solidFill>
                  <a:srgbClr val="09465E"/>
                </a:solidFill>
                <a:latin typeface="Calibri"/>
                <a:cs typeface="Calibri"/>
              </a:rPr>
              <a:t>eccedenze</a:t>
            </a:r>
            <a:r>
              <a:rPr lang="en-US" sz="2200" dirty="0">
                <a:solidFill>
                  <a:srgbClr val="09465E"/>
                </a:solidFill>
                <a:latin typeface="Calibri"/>
                <a:cs typeface="Calibri"/>
              </a:rPr>
              <a:t> è </a:t>
            </a:r>
            <a:r>
              <a:rPr lang="en-US" sz="2200" dirty="0" err="1">
                <a:solidFill>
                  <a:srgbClr val="09465E"/>
                </a:solidFill>
                <a:latin typeface="Calibri"/>
                <a:cs typeface="Calibri"/>
              </a:rPr>
              <a:t>fondamentale</a:t>
            </a:r>
            <a:r>
              <a:rPr lang="en-US" sz="2200" dirty="0">
                <a:solidFill>
                  <a:srgbClr val="09465E"/>
                </a:solidFill>
                <a:latin typeface="Calibri"/>
                <a:cs typeface="Calibri"/>
              </a:rPr>
              <a:t> per </a:t>
            </a:r>
            <a:r>
              <a:rPr lang="en-US" sz="2200" dirty="0" err="1">
                <a:solidFill>
                  <a:srgbClr val="09465E"/>
                </a:solidFill>
                <a:latin typeface="Calibri"/>
                <a:cs typeface="Calibri"/>
              </a:rPr>
              <a:t>ridurre</a:t>
            </a:r>
            <a:r>
              <a:rPr lang="en-US" sz="2200" dirty="0">
                <a:solidFill>
                  <a:srgbClr val="09465E"/>
                </a:solidFill>
                <a:latin typeface="Calibri"/>
                <a:cs typeface="Calibri"/>
              </a:rPr>
              <a:t> lo </a:t>
            </a:r>
            <a:r>
              <a:rPr lang="en-US" sz="2200" dirty="0" err="1">
                <a:solidFill>
                  <a:srgbClr val="09465E"/>
                </a:solidFill>
                <a:latin typeface="Calibri"/>
                <a:cs typeface="Calibri"/>
              </a:rPr>
              <a:t>spreco</a:t>
            </a:r>
            <a:r>
              <a:rPr lang="en-US" sz="2200" dirty="0">
                <a:solidFill>
                  <a:srgbClr val="09465E"/>
                </a:solidFill>
                <a:latin typeface="Calibri"/>
                <a:cs typeface="Calibri"/>
              </a:rPr>
              <a:t> </a:t>
            </a:r>
            <a:r>
              <a:rPr lang="en-US" sz="2200" dirty="0" err="1">
                <a:solidFill>
                  <a:srgbClr val="09465E"/>
                </a:solidFill>
                <a:latin typeface="Calibri"/>
                <a:cs typeface="Calibri"/>
              </a:rPr>
              <a:t>alimentare</a:t>
            </a:r>
            <a:r>
              <a:rPr lang="en-US" sz="2200" dirty="0">
                <a:solidFill>
                  <a:srgbClr val="09465E"/>
                </a:solidFill>
                <a:latin typeface="Calibri"/>
                <a:cs typeface="Calibri"/>
              </a:rPr>
              <a:t> e </a:t>
            </a:r>
            <a:r>
              <a:rPr lang="en-US" sz="2200" dirty="0" err="1">
                <a:solidFill>
                  <a:srgbClr val="09465E"/>
                </a:solidFill>
                <a:latin typeface="Calibri"/>
                <a:cs typeface="Calibri"/>
              </a:rPr>
              <a:t>promuovere</a:t>
            </a:r>
            <a:r>
              <a:rPr lang="en-US" sz="2200" dirty="0">
                <a:solidFill>
                  <a:srgbClr val="09465E"/>
                </a:solidFill>
                <a:latin typeface="Calibri"/>
                <a:cs typeface="Calibri"/>
              </a:rPr>
              <a:t> la </a:t>
            </a:r>
            <a:r>
              <a:rPr lang="en-US" sz="2200" spc="-10" dirty="0" err="1">
                <a:solidFill>
                  <a:srgbClr val="09465E"/>
                </a:solidFill>
                <a:latin typeface="Calibri"/>
                <a:cs typeface="Calibri"/>
              </a:rPr>
              <a:t>sostenibilità</a:t>
            </a:r>
            <a:r>
              <a:rPr lang="en-US" sz="2200" spc="-10" dirty="0">
                <a:solidFill>
                  <a:srgbClr val="09465E"/>
                </a:solidFill>
                <a:latin typeface="Calibri"/>
                <a:cs typeface="Calibri"/>
              </a:rPr>
              <a:t> del </a:t>
            </a:r>
            <a:r>
              <a:rPr lang="en-US" sz="2200" spc="-10" dirty="0" err="1">
                <a:solidFill>
                  <a:srgbClr val="09465E"/>
                </a:solidFill>
                <a:latin typeface="Calibri"/>
                <a:cs typeface="Calibri"/>
              </a:rPr>
              <a:t>sistema</a:t>
            </a:r>
            <a:r>
              <a:rPr lang="en-US" sz="2200" spc="-10" dirty="0">
                <a:solidFill>
                  <a:srgbClr val="09465E"/>
                </a:solidFill>
                <a:latin typeface="Calibri"/>
                <a:cs typeface="Calibri"/>
              </a:rPr>
              <a:t> </a:t>
            </a:r>
            <a:r>
              <a:rPr lang="en-US" sz="2200" dirty="0" err="1">
                <a:solidFill>
                  <a:srgbClr val="09465E"/>
                </a:solidFill>
                <a:latin typeface="Calibri"/>
                <a:cs typeface="Calibri"/>
              </a:rPr>
              <a:t>alimentare</a:t>
            </a:r>
            <a:r>
              <a:rPr lang="en-US" sz="2200" spc="-10" dirty="0">
                <a:solidFill>
                  <a:srgbClr val="09465E"/>
                </a:solidFill>
                <a:latin typeface="Calibri"/>
                <a:cs typeface="Calibri"/>
              </a:rPr>
              <a:t>.</a:t>
            </a:r>
            <a:endParaRPr lang="en-US" sz="2200" dirty="0">
              <a:latin typeface="Calibri"/>
              <a:cs typeface="Calibri"/>
            </a:endParaRPr>
          </a:p>
          <a:p>
            <a:pPr algn="l">
              <a:spcBef>
                <a:spcPts val="5"/>
              </a:spcBef>
            </a:pPr>
            <a:endParaRPr sz="2200" dirty="0">
              <a:latin typeface="Calibri"/>
              <a:cs typeface="Calibri"/>
            </a:endParaRPr>
          </a:p>
        </p:txBody>
      </p:sp>
      <p:pic>
        <p:nvPicPr>
          <p:cNvPr id="7" name="Imagen 6">
            <a:extLst>
              <a:ext uri="{FF2B5EF4-FFF2-40B4-BE49-F238E27FC236}">
                <a16:creationId xmlns:a16="http://schemas.microsoft.com/office/drawing/2014/main" id="{ABFAF981-1D61-D97F-7604-D6E416B1538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57983" y="2653676"/>
            <a:ext cx="4819661" cy="3213107"/>
          </a:xfrm>
          <a:prstGeom prst="rect">
            <a:avLst/>
          </a:prstGeom>
        </p:spPr>
      </p:pic>
    </p:spTree>
    <p:extLst>
      <p:ext uri="{BB962C8B-B14F-4D97-AF65-F5344CB8AC3E}">
        <p14:creationId xmlns:p14="http://schemas.microsoft.com/office/powerpoint/2010/main" val="3756582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4D239-BCEB-F243-D93B-458F2CD050A2}"/>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C61235C3-F547-C647-94E8-B6D54FB71033}"/>
              </a:ext>
            </a:extLst>
          </p:cNvPr>
          <p:cNvSpPr/>
          <p:nvPr/>
        </p:nvSpPr>
        <p:spPr>
          <a:xfrm>
            <a:off x="390525" y="358457"/>
            <a:ext cx="11228051"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pPr algn="l">
              <a:buNone/>
            </a:pPr>
            <a:endParaRPr lang="en-US">
              <a:solidFill>
                <a:srgbClr val="515560"/>
              </a:solidFill>
              <a:effectLst/>
            </a:endParaRPr>
          </a:p>
        </p:txBody>
      </p:sp>
      <p:sp>
        <p:nvSpPr>
          <p:cNvPr id="6" name="object 6">
            <a:extLst>
              <a:ext uri="{FF2B5EF4-FFF2-40B4-BE49-F238E27FC236}">
                <a16:creationId xmlns:a16="http://schemas.microsoft.com/office/drawing/2014/main" id="{F3A4692E-3EEE-0E2F-2E4D-DAF2A11958D4}"/>
              </a:ext>
            </a:extLst>
          </p:cNvPr>
          <p:cNvSpPr txBox="1">
            <a:spLocks noGrp="1"/>
          </p:cNvSpPr>
          <p:nvPr>
            <p:ph type="title"/>
          </p:nvPr>
        </p:nvSpPr>
        <p:spPr>
          <a:xfrm>
            <a:off x="573424" y="500373"/>
            <a:ext cx="7152779" cy="582211"/>
          </a:xfrm>
          <a:prstGeom prst="rect">
            <a:avLst/>
          </a:prstGeom>
        </p:spPr>
        <p:txBody>
          <a:bodyPr vert="horz" wrap="square" lIns="0" tIns="12700" rIns="0" bIns="0" rtlCol="0">
            <a:spAutoFit/>
          </a:bodyPr>
          <a:lstStyle/>
          <a:p>
            <a:pPr marL="12700">
              <a:lnSpc>
                <a:spcPct val="100000"/>
              </a:lnSpc>
              <a:spcBef>
                <a:spcPts val="100"/>
              </a:spcBef>
            </a:pPr>
            <a:r>
              <a:rPr lang="es-ES"/>
              <a:t>Dati </a:t>
            </a:r>
            <a:r>
              <a:rPr lang="es-ES" err="1"/>
              <a:t>sulle </a:t>
            </a:r>
            <a:r>
              <a:rPr lang="es-ES"/>
              <a:t>eccedenze alimentari</a:t>
            </a:r>
            <a:endParaRPr sz="3200" i="1" spc="-10"/>
          </a:p>
        </p:txBody>
      </p:sp>
      <p:sp>
        <p:nvSpPr>
          <p:cNvPr id="5" name="CuadroTexto 4">
            <a:extLst>
              <a:ext uri="{FF2B5EF4-FFF2-40B4-BE49-F238E27FC236}">
                <a16:creationId xmlns:a16="http://schemas.microsoft.com/office/drawing/2014/main" id="{3B597F7D-48E4-B817-45AF-C644D1424AFC}"/>
              </a:ext>
            </a:extLst>
          </p:cNvPr>
          <p:cNvSpPr txBox="1"/>
          <p:nvPr/>
        </p:nvSpPr>
        <p:spPr>
          <a:xfrm>
            <a:off x="573424" y="1224500"/>
            <a:ext cx="6496872" cy="5401479"/>
          </a:xfrm>
          <a:prstGeom prst="rect">
            <a:avLst/>
          </a:prstGeom>
          <a:noFill/>
        </p:spPr>
        <p:txBody>
          <a:bodyPr wrap="square" rtlCol="0">
            <a:spAutoFit/>
          </a:bodyPr>
          <a:lstStyle/>
          <a:p>
            <a:pPr algn="l">
              <a:buNone/>
            </a:pPr>
            <a:r>
              <a:rPr lang="en-US" sz="2300" dirty="0">
                <a:solidFill>
                  <a:srgbClr val="09465E"/>
                </a:solidFill>
                <a:latin typeface="Calibri"/>
                <a:cs typeface="Calibri"/>
              </a:rPr>
              <a:t>Nel 2022, </a:t>
            </a:r>
            <a:r>
              <a:rPr lang="en-US" sz="2300" dirty="0" err="1">
                <a:solidFill>
                  <a:srgbClr val="09465E"/>
                </a:solidFill>
                <a:latin typeface="Calibri"/>
                <a:cs typeface="Calibri"/>
              </a:rPr>
              <a:t>nell'</a:t>
            </a:r>
            <a:r>
              <a:rPr lang="en-US" sz="2300" dirty="0" err="1">
                <a:solidFill>
                  <a:srgbClr val="09465E"/>
                </a:solidFill>
                <a:latin typeface="Calibri"/>
                <a:cs typeface="Calibri"/>
                <a:hlinkClick r:id="rId2">
                  <a:extLst>
                    <a:ext uri="{A12FA001-AC4F-418D-AE19-62706E023703}">
                      <ahyp:hlinkClr xmlns:ahyp="http://schemas.microsoft.com/office/drawing/2018/hyperlinkcolor" val="tx"/>
                    </a:ext>
                  </a:extLst>
                </a:hlinkClick>
              </a:rPr>
              <a:t>UE</a:t>
            </a:r>
            <a:r>
              <a:rPr lang="en-US" sz="2300" dirty="0">
                <a:solidFill>
                  <a:srgbClr val="09465E"/>
                </a:solidFill>
                <a:latin typeface="Calibri"/>
                <a:cs typeface="Calibri"/>
                <a:hlinkClick r:id="rId2">
                  <a:extLst>
                    <a:ext uri="{A12FA001-AC4F-418D-AE19-62706E023703}">
                      <ahyp:hlinkClr xmlns:ahyp="http://schemas.microsoft.com/office/drawing/2018/hyperlinkcolor" val="tx"/>
                    </a:ext>
                  </a:extLst>
                </a:hlinkClick>
              </a:rPr>
              <a:t> </a:t>
            </a:r>
            <a:r>
              <a:rPr lang="en-US" sz="2300" dirty="0" err="1">
                <a:solidFill>
                  <a:srgbClr val="09465E"/>
                </a:solidFill>
                <a:latin typeface="Calibri"/>
                <a:cs typeface="Calibri"/>
              </a:rPr>
              <a:t>sono</a:t>
            </a:r>
            <a:r>
              <a:rPr lang="en-US" sz="2300" dirty="0">
                <a:solidFill>
                  <a:srgbClr val="09465E"/>
                </a:solidFill>
                <a:latin typeface="Calibri"/>
                <a:cs typeface="Calibri"/>
              </a:rPr>
              <a:t> </a:t>
            </a:r>
            <a:r>
              <a:rPr lang="en-US" sz="2300" dirty="0" err="1">
                <a:solidFill>
                  <a:srgbClr val="09465E"/>
                </a:solidFill>
                <a:latin typeface="Calibri"/>
                <a:cs typeface="Calibri"/>
              </a:rPr>
              <a:t>stati</a:t>
            </a:r>
            <a:r>
              <a:rPr lang="en-US" sz="2300" dirty="0">
                <a:solidFill>
                  <a:srgbClr val="09465E"/>
                </a:solidFill>
                <a:latin typeface="Calibri"/>
                <a:cs typeface="Calibri"/>
              </a:rPr>
              <a:t> </a:t>
            </a:r>
            <a:r>
              <a:rPr lang="en-US" sz="2300" dirty="0" err="1">
                <a:solidFill>
                  <a:srgbClr val="09465E"/>
                </a:solidFill>
                <a:latin typeface="Calibri"/>
                <a:cs typeface="Calibri"/>
                <a:hlinkClick r:id="rId3">
                  <a:extLst>
                    <a:ext uri="{A12FA001-AC4F-418D-AE19-62706E023703}">
                      <ahyp:hlinkClr xmlns:ahyp="http://schemas.microsoft.com/office/drawing/2018/hyperlinkcolor" val="tx"/>
                    </a:ext>
                  </a:extLst>
                </a:hlinkClick>
              </a:rPr>
              <a:t>sprecati</a:t>
            </a:r>
            <a:r>
              <a:rPr lang="en-US" sz="2300" dirty="0">
                <a:solidFill>
                  <a:srgbClr val="09465E"/>
                </a:solidFill>
                <a:latin typeface="Calibri"/>
                <a:cs typeface="Calibri"/>
                <a:hlinkClick r:id="rId3">
                  <a:extLst>
                    <a:ext uri="{A12FA001-AC4F-418D-AE19-62706E023703}">
                      <ahyp:hlinkClr xmlns:ahyp="http://schemas.microsoft.com/office/drawing/2018/hyperlinkcolor" val="tx"/>
                    </a:ext>
                  </a:extLst>
                </a:hlinkClick>
              </a:rPr>
              <a:t> </a:t>
            </a:r>
            <a:r>
              <a:rPr lang="en-US" sz="2300" dirty="0">
                <a:solidFill>
                  <a:srgbClr val="09465E"/>
                </a:solidFill>
                <a:latin typeface="Calibri"/>
                <a:cs typeface="Calibri"/>
              </a:rPr>
              <a:t>circa 132 kg di </a:t>
            </a:r>
            <a:r>
              <a:rPr lang="en-US" sz="2300" dirty="0" err="1">
                <a:solidFill>
                  <a:srgbClr val="09465E"/>
                </a:solidFill>
                <a:latin typeface="Calibri"/>
                <a:cs typeface="Calibri"/>
                <a:hlinkClick r:id="rId4">
                  <a:extLst>
                    <a:ext uri="{A12FA001-AC4F-418D-AE19-62706E023703}">
                      <ahyp:hlinkClr xmlns:ahyp="http://schemas.microsoft.com/office/drawing/2018/hyperlinkcolor" val="tx"/>
                    </a:ext>
                  </a:extLst>
                </a:hlinkClick>
              </a:rPr>
              <a:t>cibo</a:t>
            </a:r>
            <a:r>
              <a:rPr lang="en-US" sz="2300" dirty="0">
                <a:solidFill>
                  <a:srgbClr val="09465E"/>
                </a:solidFill>
                <a:latin typeface="Calibri"/>
                <a:cs typeface="Calibri"/>
                <a:hlinkClick r:id="rId4">
                  <a:extLst>
                    <a:ext uri="{A12FA001-AC4F-418D-AE19-62706E023703}">
                      <ahyp:hlinkClr xmlns:ahyp="http://schemas.microsoft.com/office/drawing/2018/hyperlinkcolor" val="tx"/>
                    </a:ext>
                  </a:extLst>
                </a:hlinkClick>
              </a:rPr>
              <a:t> </a:t>
            </a:r>
            <a:r>
              <a:rPr lang="en-US" sz="2300" dirty="0">
                <a:solidFill>
                  <a:srgbClr val="09465E"/>
                </a:solidFill>
                <a:latin typeface="Calibri"/>
                <a:cs typeface="Calibri"/>
              </a:rPr>
              <a:t>per </a:t>
            </a:r>
            <a:r>
              <a:rPr lang="en-US" sz="2300" dirty="0" err="1">
                <a:solidFill>
                  <a:srgbClr val="09465E"/>
                </a:solidFill>
                <a:latin typeface="Calibri"/>
                <a:cs typeface="Calibri"/>
              </a:rPr>
              <a:t>abitante</a:t>
            </a:r>
            <a:r>
              <a:rPr lang="en-US" sz="2300" dirty="0">
                <a:solidFill>
                  <a:srgbClr val="09465E"/>
                </a:solidFill>
                <a:latin typeface="Calibri"/>
                <a:cs typeface="Calibri"/>
              </a:rPr>
              <a:t>. In </a:t>
            </a:r>
            <a:r>
              <a:rPr lang="en-US" sz="2300" dirty="0" err="1">
                <a:solidFill>
                  <a:srgbClr val="09465E"/>
                </a:solidFill>
                <a:latin typeface="Calibri"/>
                <a:cs typeface="Calibri"/>
              </a:rPr>
              <a:t>totale</a:t>
            </a:r>
            <a:r>
              <a:rPr lang="en-US" sz="2300" dirty="0">
                <a:solidFill>
                  <a:srgbClr val="09465E"/>
                </a:solidFill>
                <a:latin typeface="Calibri"/>
                <a:cs typeface="Calibri"/>
              </a:rPr>
              <a:t>, </a:t>
            </a:r>
            <a:r>
              <a:rPr lang="en-US" sz="2300" dirty="0" err="1">
                <a:solidFill>
                  <a:srgbClr val="09465E"/>
                </a:solidFill>
                <a:latin typeface="Calibri"/>
                <a:cs typeface="Calibri"/>
              </a:rPr>
              <a:t>l'UE</a:t>
            </a:r>
            <a:r>
              <a:rPr lang="en-US" sz="2300" dirty="0">
                <a:solidFill>
                  <a:srgbClr val="09465E"/>
                </a:solidFill>
                <a:latin typeface="Calibri"/>
                <a:cs typeface="Calibri"/>
              </a:rPr>
              <a:t> ha </a:t>
            </a:r>
            <a:r>
              <a:rPr lang="en-US" sz="2300" dirty="0" err="1">
                <a:solidFill>
                  <a:srgbClr val="09465E"/>
                </a:solidFill>
                <a:latin typeface="Calibri"/>
                <a:cs typeface="Calibri"/>
              </a:rPr>
              <a:t>generato</a:t>
            </a:r>
            <a:r>
              <a:rPr lang="en-US" sz="2300" dirty="0">
                <a:solidFill>
                  <a:srgbClr val="09465E"/>
                </a:solidFill>
                <a:latin typeface="Calibri"/>
                <a:cs typeface="Calibri"/>
              </a:rPr>
              <a:t> 59,2 </a:t>
            </a:r>
            <a:r>
              <a:rPr lang="en-US" sz="2300" dirty="0" err="1">
                <a:solidFill>
                  <a:srgbClr val="09465E"/>
                </a:solidFill>
                <a:latin typeface="Calibri"/>
                <a:cs typeface="Calibri"/>
              </a:rPr>
              <a:t>milioni</a:t>
            </a:r>
            <a:r>
              <a:rPr lang="en-US" sz="2300" dirty="0">
                <a:solidFill>
                  <a:srgbClr val="09465E"/>
                </a:solidFill>
                <a:latin typeface="Calibri"/>
                <a:cs typeface="Calibri"/>
              </a:rPr>
              <a:t> di </a:t>
            </a:r>
            <a:r>
              <a:rPr lang="en-US" sz="2300" dirty="0" err="1">
                <a:solidFill>
                  <a:srgbClr val="09465E"/>
                </a:solidFill>
                <a:latin typeface="Calibri"/>
                <a:cs typeface="Calibri"/>
              </a:rPr>
              <a:t>tonnellate</a:t>
            </a:r>
            <a:r>
              <a:rPr lang="en-US" sz="2300" dirty="0">
                <a:solidFill>
                  <a:srgbClr val="09465E"/>
                </a:solidFill>
                <a:latin typeface="Calibri"/>
                <a:cs typeface="Calibri"/>
              </a:rPr>
              <a:t> di </a:t>
            </a:r>
            <a:r>
              <a:rPr lang="en-US" sz="2300" dirty="0" err="1">
                <a:solidFill>
                  <a:srgbClr val="09465E"/>
                </a:solidFill>
                <a:latin typeface="Calibri"/>
                <a:cs typeface="Calibri"/>
              </a:rPr>
              <a:t>rifiuti</a:t>
            </a:r>
            <a:r>
              <a:rPr lang="en-US" sz="2300" dirty="0">
                <a:solidFill>
                  <a:srgbClr val="09465E"/>
                </a:solidFill>
                <a:latin typeface="Calibri"/>
                <a:cs typeface="Calibri"/>
              </a:rPr>
              <a:t> </a:t>
            </a:r>
            <a:r>
              <a:rPr lang="en-US" sz="2300" dirty="0" err="1">
                <a:solidFill>
                  <a:srgbClr val="09465E"/>
                </a:solidFill>
                <a:latin typeface="Calibri"/>
                <a:cs typeface="Calibri"/>
              </a:rPr>
              <a:t>alimentari</a:t>
            </a:r>
            <a:r>
              <a:rPr lang="en-US" sz="2300" dirty="0">
                <a:solidFill>
                  <a:srgbClr val="09465E"/>
                </a:solidFill>
                <a:latin typeface="Calibri"/>
                <a:cs typeface="Calibri"/>
              </a:rPr>
              <a:t>, </a:t>
            </a:r>
            <a:r>
              <a:rPr lang="en-US" sz="2300" dirty="0" err="1">
                <a:solidFill>
                  <a:srgbClr val="09465E"/>
                </a:solidFill>
                <a:latin typeface="Calibri"/>
                <a:cs typeface="Calibri"/>
              </a:rPr>
              <a:t>che</a:t>
            </a:r>
            <a:r>
              <a:rPr lang="en-US" sz="2300" dirty="0">
                <a:solidFill>
                  <a:srgbClr val="09465E"/>
                </a:solidFill>
                <a:latin typeface="Calibri"/>
                <a:cs typeface="Calibri"/>
              </a:rPr>
              <a:t> </a:t>
            </a:r>
            <a:r>
              <a:rPr lang="en-US" sz="2300" dirty="0" err="1">
                <a:solidFill>
                  <a:srgbClr val="09465E"/>
                </a:solidFill>
                <a:latin typeface="Calibri"/>
                <a:cs typeface="Calibri"/>
              </a:rPr>
              <a:t>comprendono</a:t>
            </a:r>
            <a:r>
              <a:rPr lang="en-US" sz="2300" dirty="0">
                <a:solidFill>
                  <a:srgbClr val="09465E"/>
                </a:solidFill>
                <a:latin typeface="Calibri"/>
                <a:cs typeface="Calibri"/>
              </a:rPr>
              <a:t> parti </a:t>
            </a:r>
            <a:r>
              <a:rPr lang="en-US" sz="2300" dirty="0" err="1">
                <a:solidFill>
                  <a:srgbClr val="09465E"/>
                </a:solidFill>
                <a:latin typeface="Calibri"/>
                <a:cs typeface="Calibri"/>
              </a:rPr>
              <a:t>commestibili</a:t>
            </a:r>
            <a:r>
              <a:rPr lang="en-US" sz="2300" dirty="0">
                <a:solidFill>
                  <a:srgbClr val="09465E"/>
                </a:solidFill>
                <a:latin typeface="Calibri"/>
                <a:cs typeface="Calibri"/>
              </a:rPr>
              <a:t> e non </a:t>
            </a:r>
            <a:r>
              <a:rPr lang="en-US" sz="2300" dirty="0" err="1">
                <a:solidFill>
                  <a:srgbClr val="09465E"/>
                </a:solidFill>
                <a:latin typeface="Calibri"/>
                <a:cs typeface="Calibri"/>
              </a:rPr>
              <a:t>commestibili</a:t>
            </a:r>
            <a:r>
              <a:rPr lang="en-US" sz="2300" dirty="0">
                <a:solidFill>
                  <a:srgbClr val="09465E"/>
                </a:solidFill>
                <a:latin typeface="Calibri"/>
                <a:cs typeface="Calibri"/>
              </a:rPr>
              <a:t>. </a:t>
            </a:r>
          </a:p>
          <a:p>
            <a:pPr algn="l"/>
            <a:r>
              <a:rPr lang="en-US" sz="2300" dirty="0">
                <a:solidFill>
                  <a:srgbClr val="09465E"/>
                </a:solidFill>
                <a:latin typeface="Calibri"/>
                <a:cs typeface="Calibri"/>
              </a:rPr>
              <a:t>I </a:t>
            </a:r>
            <a:r>
              <a:rPr lang="en-US" sz="2300" dirty="0" err="1">
                <a:solidFill>
                  <a:srgbClr val="09465E"/>
                </a:solidFill>
                <a:latin typeface="Calibri"/>
                <a:cs typeface="Calibri"/>
              </a:rPr>
              <a:t>rifiuti</a:t>
            </a:r>
            <a:r>
              <a:rPr lang="en-US" sz="2300" dirty="0">
                <a:solidFill>
                  <a:srgbClr val="09465E"/>
                </a:solidFill>
                <a:latin typeface="Calibri"/>
                <a:cs typeface="Calibri"/>
              </a:rPr>
              <a:t> </a:t>
            </a:r>
            <a:r>
              <a:rPr lang="en-US" sz="2300" dirty="0" err="1">
                <a:solidFill>
                  <a:srgbClr val="09465E"/>
                </a:solidFill>
                <a:latin typeface="Calibri"/>
                <a:cs typeface="Calibri"/>
              </a:rPr>
              <a:t>domestici</a:t>
            </a:r>
            <a:r>
              <a:rPr lang="en-US" sz="2300" dirty="0">
                <a:solidFill>
                  <a:srgbClr val="09465E"/>
                </a:solidFill>
                <a:latin typeface="Calibri"/>
                <a:cs typeface="Calibri"/>
              </a:rPr>
              <a:t> </a:t>
            </a:r>
            <a:r>
              <a:rPr lang="en-US" sz="2300" dirty="0" err="1">
                <a:solidFill>
                  <a:srgbClr val="09465E"/>
                </a:solidFill>
                <a:latin typeface="Calibri"/>
                <a:cs typeface="Calibri"/>
              </a:rPr>
              <a:t>rappresentano</a:t>
            </a:r>
            <a:r>
              <a:rPr lang="en-US" sz="2300" dirty="0">
                <a:solidFill>
                  <a:srgbClr val="09465E"/>
                </a:solidFill>
                <a:latin typeface="Calibri"/>
                <a:cs typeface="Calibri"/>
              </a:rPr>
              <a:t> il 54% di tutti </a:t>
            </a:r>
            <a:r>
              <a:rPr lang="en-US" sz="2300" dirty="0" err="1">
                <a:solidFill>
                  <a:srgbClr val="09465E"/>
                </a:solidFill>
                <a:latin typeface="Calibri"/>
                <a:cs typeface="Calibri"/>
              </a:rPr>
              <a:t>i</a:t>
            </a:r>
            <a:r>
              <a:rPr lang="en-US" sz="2300" dirty="0">
                <a:solidFill>
                  <a:srgbClr val="09465E"/>
                </a:solidFill>
                <a:latin typeface="Calibri"/>
                <a:cs typeface="Calibri"/>
              </a:rPr>
              <a:t> </a:t>
            </a:r>
            <a:r>
              <a:rPr lang="en-US" sz="2300" dirty="0" err="1">
                <a:solidFill>
                  <a:srgbClr val="09465E"/>
                </a:solidFill>
                <a:latin typeface="Calibri"/>
                <a:cs typeface="Calibri"/>
              </a:rPr>
              <a:t>rifiuti</a:t>
            </a:r>
            <a:r>
              <a:rPr lang="en-US" sz="2300" dirty="0">
                <a:solidFill>
                  <a:srgbClr val="09465E"/>
                </a:solidFill>
                <a:latin typeface="Calibri"/>
                <a:cs typeface="Calibri"/>
              </a:rPr>
              <a:t> </a:t>
            </a:r>
            <a:r>
              <a:rPr lang="en-US" sz="2300" dirty="0" err="1">
                <a:solidFill>
                  <a:srgbClr val="09465E"/>
                </a:solidFill>
                <a:latin typeface="Calibri"/>
                <a:cs typeface="Calibri"/>
              </a:rPr>
              <a:t>alimentari</a:t>
            </a:r>
            <a:r>
              <a:rPr lang="en-US" sz="2300" dirty="0">
                <a:solidFill>
                  <a:srgbClr val="09465E"/>
                </a:solidFill>
                <a:latin typeface="Calibri"/>
                <a:cs typeface="Calibri"/>
              </a:rPr>
              <a:t>, </a:t>
            </a:r>
            <a:r>
              <a:rPr lang="en-US" sz="2300" dirty="0" err="1">
                <a:solidFill>
                  <a:srgbClr val="09465E"/>
                </a:solidFill>
                <a:latin typeface="Calibri"/>
                <a:cs typeface="Calibri"/>
              </a:rPr>
              <a:t>pari</a:t>
            </a:r>
            <a:r>
              <a:rPr lang="en-US" sz="2300" dirty="0">
                <a:solidFill>
                  <a:srgbClr val="09465E"/>
                </a:solidFill>
                <a:latin typeface="Calibri"/>
                <a:cs typeface="Calibri"/>
              </a:rPr>
              <a:t> a 72 kg per </a:t>
            </a:r>
            <a:r>
              <a:rPr lang="en-US" sz="2300" dirty="0" err="1">
                <a:solidFill>
                  <a:srgbClr val="09465E"/>
                </a:solidFill>
                <a:latin typeface="Calibri"/>
                <a:cs typeface="Calibri"/>
              </a:rPr>
              <a:t>abitante</a:t>
            </a:r>
            <a:r>
              <a:rPr lang="en-US" sz="2300" dirty="0">
                <a:solidFill>
                  <a:srgbClr val="09465E"/>
                </a:solidFill>
                <a:latin typeface="Calibri"/>
                <a:cs typeface="Calibri"/>
              </a:rPr>
              <a:t>. Il restante 46% è </a:t>
            </a:r>
            <a:r>
              <a:rPr lang="en-US" sz="2300" dirty="0" err="1">
                <a:solidFill>
                  <a:srgbClr val="09465E"/>
                </a:solidFill>
                <a:latin typeface="Calibri"/>
                <a:cs typeface="Calibri"/>
              </a:rPr>
              <a:t>costituito</a:t>
            </a:r>
            <a:r>
              <a:rPr lang="en-US" sz="2300" dirty="0">
                <a:solidFill>
                  <a:srgbClr val="09465E"/>
                </a:solidFill>
                <a:latin typeface="Calibri"/>
                <a:cs typeface="Calibri"/>
              </a:rPr>
              <a:t> da </a:t>
            </a:r>
            <a:r>
              <a:rPr lang="en-US" sz="2300" dirty="0" err="1">
                <a:solidFill>
                  <a:srgbClr val="09465E"/>
                </a:solidFill>
                <a:latin typeface="Calibri"/>
                <a:cs typeface="Calibri"/>
              </a:rPr>
              <a:t>rifiuti</a:t>
            </a:r>
            <a:r>
              <a:rPr lang="en-US" sz="2300" dirty="0">
                <a:solidFill>
                  <a:srgbClr val="09465E"/>
                </a:solidFill>
                <a:latin typeface="Calibri"/>
                <a:cs typeface="Calibri"/>
              </a:rPr>
              <a:t> </a:t>
            </a:r>
            <a:r>
              <a:rPr lang="en-US" sz="2300" dirty="0" err="1">
                <a:solidFill>
                  <a:srgbClr val="09465E"/>
                </a:solidFill>
                <a:latin typeface="Calibri"/>
                <a:cs typeface="Calibri"/>
              </a:rPr>
              <a:t>generati</a:t>
            </a:r>
            <a:r>
              <a:rPr lang="en-US" sz="2300" dirty="0">
                <a:solidFill>
                  <a:srgbClr val="09465E"/>
                </a:solidFill>
                <a:latin typeface="Calibri"/>
                <a:cs typeface="Calibri"/>
              </a:rPr>
              <a:t> a monte </a:t>
            </a:r>
            <a:r>
              <a:rPr lang="en-US" sz="2300" dirty="0" err="1">
                <a:solidFill>
                  <a:srgbClr val="09465E"/>
                </a:solidFill>
                <a:latin typeface="Calibri"/>
                <a:cs typeface="Calibri"/>
              </a:rPr>
              <a:t>della</a:t>
            </a:r>
            <a:r>
              <a:rPr lang="en-US" sz="2300" dirty="0">
                <a:solidFill>
                  <a:srgbClr val="09465E"/>
                </a:solidFill>
                <a:latin typeface="Calibri"/>
                <a:cs typeface="Calibri"/>
              </a:rPr>
              <a:t> </a:t>
            </a:r>
            <a:r>
              <a:rPr lang="en-US" sz="2300" dirty="0" err="1">
                <a:solidFill>
                  <a:srgbClr val="09465E"/>
                </a:solidFill>
                <a:latin typeface="Calibri"/>
                <a:cs typeface="Calibri"/>
              </a:rPr>
              <a:t>filiera</a:t>
            </a:r>
            <a:r>
              <a:rPr lang="en-US" sz="2300" dirty="0">
                <a:solidFill>
                  <a:srgbClr val="09465E"/>
                </a:solidFill>
                <a:latin typeface="Calibri"/>
                <a:cs typeface="Calibri"/>
              </a:rPr>
              <a:t> </a:t>
            </a:r>
            <a:r>
              <a:rPr lang="en-US" sz="2300" dirty="0" err="1">
                <a:solidFill>
                  <a:srgbClr val="09465E"/>
                </a:solidFill>
                <a:latin typeface="Calibri"/>
                <a:cs typeface="Calibri"/>
              </a:rPr>
              <a:t>alimentare</a:t>
            </a:r>
            <a:r>
              <a:rPr lang="en-US" sz="2300" dirty="0">
                <a:solidFill>
                  <a:srgbClr val="09465E"/>
                </a:solidFill>
                <a:latin typeface="Calibri"/>
                <a:cs typeface="Calibri"/>
              </a:rPr>
              <a:t>: il 19% </a:t>
            </a:r>
            <a:r>
              <a:rPr lang="en-US" sz="2300" dirty="0" err="1">
                <a:solidFill>
                  <a:srgbClr val="09465E"/>
                </a:solidFill>
                <a:latin typeface="Calibri"/>
                <a:cs typeface="Calibri"/>
              </a:rPr>
              <a:t>dalla</a:t>
            </a:r>
            <a:r>
              <a:rPr lang="en-US" sz="2300" dirty="0">
                <a:solidFill>
                  <a:srgbClr val="09465E"/>
                </a:solidFill>
                <a:latin typeface="Calibri"/>
                <a:cs typeface="Calibri"/>
              </a:rPr>
              <a:t> </a:t>
            </a:r>
            <a:r>
              <a:rPr lang="en-US" sz="2300" dirty="0" err="1">
                <a:solidFill>
                  <a:srgbClr val="09465E"/>
                </a:solidFill>
                <a:latin typeface="Calibri"/>
                <a:cs typeface="Calibri"/>
              </a:rPr>
              <a:t>fabbricazione</a:t>
            </a:r>
            <a:r>
              <a:rPr lang="en-US" sz="2300" dirty="0">
                <a:solidFill>
                  <a:srgbClr val="09465E"/>
                </a:solidFill>
                <a:latin typeface="Calibri"/>
                <a:cs typeface="Calibri"/>
              </a:rPr>
              <a:t> di </a:t>
            </a:r>
            <a:r>
              <a:rPr lang="en-US" sz="2300" dirty="0" err="1">
                <a:solidFill>
                  <a:srgbClr val="09465E"/>
                </a:solidFill>
                <a:latin typeface="Calibri"/>
                <a:cs typeface="Calibri"/>
              </a:rPr>
              <a:t>prodotti</a:t>
            </a:r>
            <a:r>
              <a:rPr lang="en-US" sz="2300" dirty="0">
                <a:solidFill>
                  <a:srgbClr val="09465E"/>
                </a:solidFill>
                <a:latin typeface="Calibri"/>
                <a:cs typeface="Calibri"/>
              </a:rPr>
              <a:t> </a:t>
            </a:r>
            <a:r>
              <a:rPr lang="en-US" sz="2300" dirty="0" err="1">
                <a:solidFill>
                  <a:srgbClr val="09465E"/>
                </a:solidFill>
                <a:latin typeface="Calibri"/>
                <a:cs typeface="Calibri"/>
              </a:rPr>
              <a:t>alimentari</a:t>
            </a:r>
            <a:r>
              <a:rPr lang="en-US" sz="2300" dirty="0">
                <a:solidFill>
                  <a:srgbClr val="09465E"/>
                </a:solidFill>
                <a:latin typeface="Calibri"/>
                <a:cs typeface="Calibri"/>
              </a:rPr>
              <a:t> e </a:t>
            </a:r>
            <a:r>
              <a:rPr lang="en-US" sz="2300" dirty="0" err="1">
                <a:solidFill>
                  <a:srgbClr val="09465E"/>
                </a:solidFill>
                <a:latin typeface="Calibri"/>
                <a:cs typeface="Calibri"/>
              </a:rPr>
              <a:t>bevande</a:t>
            </a:r>
            <a:r>
              <a:rPr lang="en-US" sz="2300" dirty="0">
                <a:solidFill>
                  <a:srgbClr val="09465E"/>
                </a:solidFill>
                <a:latin typeface="Calibri"/>
                <a:cs typeface="Calibri"/>
              </a:rPr>
              <a:t> (25 kg per </a:t>
            </a:r>
            <a:r>
              <a:rPr lang="en-US" sz="2300" dirty="0" err="1">
                <a:solidFill>
                  <a:srgbClr val="09465E"/>
                </a:solidFill>
                <a:latin typeface="Calibri"/>
                <a:cs typeface="Calibri"/>
              </a:rPr>
              <a:t>abitante</a:t>
            </a:r>
            <a:r>
              <a:rPr lang="en-US" sz="2300" dirty="0">
                <a:solidFill>
                  <a:srgbClr val="09465E"/>
                </a:solidFill>
                <a:latin typeface="Calibri"/>
                <a:cs typeface="Calibri"/>
              </a:rPr>
              <a:t>), l'11% da </a:t>
            </a:r>
            <a:r>
              <a:rPr lang="en-US" sz="2300" dirty="0" err="1">
                <a:solidFill>
                  <a:srgbClr val="09465E"/>
                </a:solidFill>
                <a:latin typeface="Calibri"/>
                <a:cs typeface="Calibri"/>
              </a:rPr>
              <a:t>ristoranti</a:t>
            </a:r>
            <a:r>
              <a:rPr lang="en-US" sz="2300" dirty="0">
                <a:solidFill>
                  <a:srgbClr val="09465E"/>
                </a:solidFill>
                <a:latin typeface="Calibri"/>
                <a:cs typeface="Calibri"/>
              </a:rPr>
              <a:t> e </a:t>
            </a:r>
            <a:r>
              <a:rPr lang="en-US" sz="2300" dirty="0" err="1">
                <a:solidFill>
                  <a:srgbClr val="09465E"/>
                </a:solidFill>
                <a:latin typeface="Calibri"/>
                <a:cs typeface="Calibri"/>
              </a:rPr>
              <a:t>servizi</a:t>
            </a:r>
            <a:r>
              <a:rPr lang="en-US" sz="2300" dirty="0">
                <a:solidFill>
                  <a:srgbClr val="09465E"/>
                </a:solidFill>
                <a:latin typeface="Calibri"/>
                <a:cs typeface="Calibri"/>
              </a:rPr>
              <a:t> di </a:t>
            </a:r>
            <a:r>
              <a:rPr lang="en-US" sz="2300" dirty="0" err="1">
                <a:solidFill>
                  <a:srgbClr val="09465E"/>
                </a:solidFill>
                <a:latin typeface="Calibri"/>
                <a:cs typeface="Calibri"/>
              </a:rPr>
              <a:t>ristorazione</a:t>
            </a:r>
            <a:r>
              <a:rPr lang="en-US" sz="2300" dirty="0">
                <a:solidFill>
                  <a:srgbClr val="09465E"/>
                </a:solidFill>
                <a:latin typeface="Calibri"/>
                <a:cs typeface="Calibri"/>
              </a:rPr>
              <a:t> (15 kg per </a:t>
            </a:r>
            <a:r>
              <a:rPr lang="en-US" sz="2300" dirty="0" err="1">
                <a:solidFill>
                  <a:srgbClr val="09465E"/>
                </a:solidFill>
                <a:latin typeface="Calibri"/>
                <a:cs typeface="Calibri"/>
              </a:rPr>
              <a:t>abitante</a:t>
            </a:r>
            <a:r>
              <a:rPr lang="en-US" sz="2300" dirty="0">
                <a:solidFill>
                  <a:srgbClr val="09465E"/>
                </a:solidFill>
                <a:latin typeface="Calibri"/>
                <a:cs typeface="Calibri"/>
              </a:rPr>
              <a:t>), l'8% </a:t>
            </a:r>
            <a:r>
              <a:rPr lang="en-US" sz="2300" dirty="0" err="1">
                <a:solidFill>
                  <a:srgbClr val="09465E"/>
                </a:solidFill>
                <a:latin typeface="Calibri"/>
                <a:cs typeface="Calibri"/>
              </a:rPr>
              <a:t>dalla</a:t>
            </a:r>
            <a:r>
              <a:rPr lang="en-US" sz="2300" dirty="0">
                <a:solidFill>
                  <a:srgbClr val="09465E"/>
                </a:solidFill>
                <a:latin typeface="Calibri"/>
                <a:cs typeface="Calibri"/>
              </a:rPr>
              <a:t> </a:t>
            </a:r>
            <a:r>
              <a:rPr lang="en-US" sz="2300" dirty="0" err="1">
                <a:solidFill>
                  <a:srgbClr val="09465E"/>
                </a:solidFill>
                <a:latin typeface="Calibri"/>
                <a:cs typeface="Calibri"/>
              </a:rPr>
              <a:t>vendita</a:t>
            </a:r>
            <a:r>
              <a:rPr lang="en-US" sz="2300" dirty="0">
                <a:solidFill>
                  <a:srgbClr val="09465E"/>
                </a:solidFill>
                <a:latin typeface="Calibri"/>
                <a:cs typeface="Calibri"/>
              </a:rPr>
              <a:t> al </a:t>
            </a:r>
            <a:r>
              <a:rPr lang="en-US" sz="2300" dirty="0" err="1">
                <a:solidFill>
                  <a:srgbClr val="09465E"/>
                </a:solidFill>
                <a:latin typeface="Calibri"/>
                <a:cs typeface="Calibri"/>
              </a:rPr>
              <a:t>dettaglio</a:t>
            </a:r>
            <a:r>
              <a:rPr lang="en-US" sz="2300" dirty="0">
                <a:solidFill>
                  <a:srgbClr val="09465E"/>
                </a:solidFill>
                <a:latin typeface="Calibri"/>
                <a:cs typeface="Calibri"/>
              </a:rPr>
              <a:t> e da </a:t>
            </a:r>
            <a:r>
              <a:rPr lang="en-US" sz="2300" dirty="0" err="1">
                <a:solidFill>
                  <a:srgbClr val="09465E"/>
                </a:solidFill>
                <a:latin typeface="Calibri"/>
                <a:cs typeface="Calibri"/>
              </a:rPr>
              <a:t>altre</a:t>
            </a:r>
            <a:r>
              <a:rPr lang="en-US" sz="2300" dirty="0">
                <a:solidFill>
                  <a:srgbClr val="09465E"/>
                </a:solidFill>
                <a:latin typeface="Calibri"/>
                <a:cs typeface="Calibri"/>
              </a:rPr>
              <a:t> </a:t>
            </a:r>
            <a:r>
              <a:rPr lang="en-US" sz="2300" dirty="0" err="1">
                <a:solidFill>
                  <a:srgbClr val="09465E"/>
                </a:solidFill>
                <a:latin typeface="Calibri"/>
                <a:cs typeface="Calibri"/>
              </a:rPr>
              <a:t>attività</a:t>
            </a:r>
            <a:r>
              <a:rPr lang="en-US" sz="2300" dirty="0">
                <a:solidFill>
                  <a:srgbClr val="09465E"/>
                </a:solidFill>
                <a:latin typeface="Calibri"/>
                <a:cs typeface="Calibri"/>
              </a:rPr>
              <a:t> di </a:t>
            </a:r>
            <a:r>
              <a:rPr lang="en-US" sz="2300" dirty="0" err="1">
                <a:solidFill>
                  <a:srgbClr val="09465E"/>
                </a:solidFill>
                <a:latin typeface="Calibri"/>
                <a:cs typeface="Calibri"/>
              </a:rPr>
              <a:t>distribuzione</a:t>
            </a:r>
            <a:r>
              <a:rPr lang="en-US" sz="2300" dirty="0">
                <a:solidFill>
                  <a:srgbClr val="09465E"/>
                </a:solidFill>
                <a:latin typeface="Calibri"/>
                <a:cs typeface="Calibri"/>
              </a:rPr>
              <a:t> di </a:t>
            </a:r>
            <a:r>
              <a:rPr lang="en-US" sz="2300" dirty="0" err="1">
                <a:solidFill>
                  <a:srgbClr val="09465E"/>
                </a:solidFill>
                <a:latin typeface="Calibri"/>
                <a:cs typeface="Calibri"/>
              </a:rPr>
              <a:t>alimenti</a:t>
            </a:r>
            <a:r>
              <a:rPr lang="en-US" sz="2300" dirty="0">
                <a:solidFill>
                  <a:srgbClr val="09465E"/>
                </a:solidFill>
                <a:latin typeface="Calibri"/>
                <a:cs typeface="Calibri"/>
              </a:rPr>
              <a:t> (11 kg per </a:t>
            </a:r>
            <a:r>
              <a:rPr lang="en-US" sz="2300" dirty="0" err="1">
                <a:solidFill>
                  <a:srgbClr val="09465E"/>
                </a:solidFill>
                <a:latin typeface="Calibri"/>
                <a:cs typeface="Calibri"/>
              </a:rPr>
              <a:t>abitante</a:t>
            </a:r>
            <a:r>
              <a:rPr lang="en-US" sz="2300" dirty="0">
                <a:solidFill>
                  <a:srgbClr val="09465E"/>
                </a:solidFill>
                <a:latin typeface="Calibri"/>
                <a:cs typeface="Calibri"/>
              </a:rPr>
              <a:t>) e l'8% </a:t>
            </a:r>
            <a:r>
              <a:rPr lang="en-US" sz="2300" dirty="0" err="1">
                <a:solidFill>
                  <a:srgbClr val="09465E"/>
                </a:solidFill>
                <a:latin typeface="Calibri"/>
                <a:cs typeface="Calibri"/>
              </a:rPr>
              <a:t>dalla</a:t>
            </a:r>
            <a:r>
              <a:rPr lang="en-US" sz="2300" dirty="0">
                <a:solidFill>
                  <a:srgbClr val="09465E"/>
                </a:solidFill>
                <a:latin typeface="Calibri"/>
                <a:cs typeface="Calibri"/>
              </a:rPr>
              <a:t> </a:t>
            </a:r>
            <a:r>
              <a:rPr lang="en-US" sz="2300" dirty="0" err="1">
                <a:solidFill>
                  <a:srgbClr val="09465E"/>
                </a:solidFill>
                <a:latin typeface="Calibri"/>
                <a:cs typeface="Calibri"/>
              </a:rPr>
              <a:t>produzione</a:t>
            </a:r>
            <a:r>
              <a:rPr lang="en-US" sz="2300" dirty="0">
                <a:solidFill>
                  <a:srgbClr val="09465E"/>
                </a:solidFill>
                <a:latin typeface="Calibri"/>
                <a:cs typeface="Calibri"/>
              </a:rPr>
              <a:t> </a:t>
            </a:r>
            <a:r>
              <a:rPr lang="en-US" sz="2300" dirty="0" err="1">
                <a:solidFill>
                  <a:srgbClr val="09465E"/>
                </a:solidFill>
                <a:latin typeface="Calibri"/>
                <a:cs typeface="Calibri"/>
              </a:rPr>
              <a:t>primaria</a:t>
            </a:r>
            <a:r>
              <a:rPr lang="en-US" sz="2300" dirty="0">
                <a:solidFill>
                  <a:srgbClr val="09465E"/>
                </a:solidFill>
                <a:latin typeface="Calibri"/>
                <a:cs typeface="Calibri"/>
              </a:rPr>
              <a:t> (10 kg per </a:t>
            </a:r>
            <a:r>
              <a:rPr lang="en-US" sz="2300" dirty="0" err="1">
                <a:solidFill>
                  <a:srgbClr val="09465E"/>
                </a:solidFill>
                <a:latin typeface="Calibri"/>
                <a:cs typeface="Calibri"/>
              </a:rPr>
              <a:t>abitante</a:t>
            </a:r>
            <a:r>
              <a:rPr lang="en-US" sz="2300" dirty="0">
                <a:solidFill>
                  <a:srgbClr val="09465E"/>
                </a:solidFill>
                <a:latin typeface="Calibri"/>
                <a:cs typeface="Calibri"/>
              </a:rPr>
              <a:t>). </a:t>
            </a:r>
          </a:p>
          <a:p>
            <a:pPr algn="l"/>
            <a:r>
              <a:rPr lang="en-US" sz="2300" dirty="0">
                <a:solidFill>
                  <a:srgbClr val="09465E"/>
                </a:solidFill>
                <a:latin typeface="Calibri"/>
                <a:cs typeface="Calibri"/>
              </a:rPr>
              <a:t> </a:t>
            </a:r>
          </a:p>
        </p:txBody>
      </p:sp>
      <p:pic>
        <p:nvPicPr>
          <p:cNvPr id="8" name="Imagen 7">
            <a:extLst>
              <a:ext uri="{FF2B5EF4-FFF2-40B4-BE49-F238E27FC236}">
                <a16:creationId xmlns:a16="http://schemas.microsoft.com/office/drawing/2014/main" id="{BC995D32-D8DA-ECA0-1C6C-AA40BFB32EA0}"/>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7163053" y="1709893"/>
            <a:ext cx="4414334" cy="2881985"/>
          </a:xfrm>
          <a:prstGeom prst="rect">
            <a:avLst/>
          </a:prstGeom>
        </p:spPr>
      </p:pic>
      <p:sp>
        <p:nvSpPr>
          <p:cNvPr id="9" name="CuadroTexto 8">
            <a:extLst>
              <a:ext uri="{FF2B5EF4-FFF2-40B4-BE49-F238E27FC236}">
                <a16:creationId xmlns:a16="http://schemas.microsoft.com/office/drawing/2014/main" id="{8FBA597B-E365-8224-8B8E-398FB0382E14}"/>
              </a:ext>
            </a:extLst>
          </p:cNvPr>
          <p:cNvSpPr txBox="1"/>
          <p:nvPr/>
        </p:nvSpPr>
        <p:spPr>
          <a:xfrm>
            <a:off x="7210425" y="4895304"/>
            <a:ext cx="3848100" cy="369332"/>
          </a:xfrm>
          <a:prstGeom prst="rect">
            <a:avLst/>
          </a:prstGeom>
          <a:noFill/>
        </p:spPr>
        <p:txBody>
          <a:bodyPr wrap="square" rtlCol="0">
            <a:spAutoFit/>
          </a:bodyPr>
          <a:lstStyle/>
          <a:p>
            <a:pPr algn="ctr"/>
            <a:r>
              <a:rPr lang="es-ES">
                <a:solidFill>
                  <a:srgbClr val="09465E"/>
                </a:solidFill>
                <a:latin typeface="Calibri"/>
                <a:cs typeface="Calibri"/>
              </a:rPr>
              <a:t>Maggiori informazioni </a:t>
            </a:r>
            <a:r>
              <a:rPr lang="es-ES" err="1">
                <a:solidFill>
                  <a:srgbClr val="09465E"/>
                </a:solidFill>
                <a:latin typeface="Calibri"/>
                <a:cs typeface="Calibri"/>
              </a:rPr>
              <a:t>su </a:t>
            </a:r>
            <a:r>
              <a:rPr lang="es-ES" sz="1600">
                <a:solidFill>
                  <a:schemeClr val="tx2"/>
                </a:solidFill>
                <a:latin typeface="+mj-lt"/>
                <a:hlinkClick r:id="rId6"/>
              </a:rPr>
              <a:t>ec.europa.eu/</a:t>
            </a:r>
            <a:endParaRPr lang="es-ES" sz="1600">
              <a:solidFill>
                <a:schemeClr val="tx2"/>
              </a:solidFill>
              <a:latin typeface="+mj-lt"/>
            </a:endParaRPr>
          </a:p>
        </p:txBody>
      </p:sp>
      <p:pic>
        <p:nvPicPr>
          <p:cNvPr id="4" name="Imagen 3">
            <a:extLst>
              <a:ext uri="{FF2B5EF4-FFF2-40B4-BE49-F238E27FC236}">
                <a16:creationId xmlns:a16="http://schemas.microsoft.com/office/drawing/2014/main" id="{C60623C9-9CD6-63DF-A4B1-EF8D107253E0}"/>
              </a:ext>
            </a:extLst>
          </p:cNvPr>
          <p:cNvPicPr>
            <a:picLocks noChangeAspect="1"/>
          </p:cNvPicPr>
          <p:nvPr/>
        </p:nvPicPr>
        <p:blipFill>
          <a:blip r:embed="rId7"/>
          <a:stretch>
            <a:fillRect/>
          </a:stretch>
        </p:blipFill>
        <p:spPr>
          <a:xfrm rot="21241605">
            <a:off x="10163924" y="4957152"/>
            <a:ext cx="1347333" cy="1341236"/>
          </a:xfrm>
          <a:prstGeom prst="rect">
            <a:avLst/>
          </a:prstGeom>
        </p:spPr>
      </p:pic>
    </p:spTree>
    <p:extLst>
      <p:ext uri="{BB962C8B-B14F-4D97-AF65-F5344CB8AC3E}">
        <p14:creationId xmlns:p14="http://schemas.microsoft.com/office/powerpoint/2010/main" val="850275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D7C92-CD78-756F-06EC-FE05CC9F26C5}"/>
            </a:ext>
          </a:extLst>
        </p:cNvPr>
        <p:cNvGrpSpPr/>
        <p:nvPr/>
      </p:nvGrpSpPr>
      <p:grpSpPr>
        <a:xfrm>
          <a:off x="0" y="0"/>
          <a:ext cx="0" cy="0"/>
          <a:chOff x="0" y="0"/>
          <a:chExt cx="0" cy="0"/>
        </a:xfrm>
      </p:grpSpPr>
      <p:sp>
        <p:nvSpPr>
          <p:cNvPr id="16" name="Freeform 245">
            <a:extLst>
              <a:ext uri="{FF2B5EF4-FFF2-40B4-BE49-F238E27FC236}">
                <a16:creationId xmlns:a16="http://schemas.microsoft.com/office/drawing/2014/main" id="{E761615A-1203-7031-2E5C-BB5C9A9602B1}"/>
              </a:ext>
            </a:extLst>
          </p:cNvPr>
          <p:cNvSpPr>
            <a:spLocks noChangeArrowheads="1"/>
          </p:cNvSpPr>
          <p:nvPr/>
        </p:nvSpPr>
        <p:spPr bwMode="auto">
          <a:xfrm>
            <a:off x="7401660" y="1311265"/>
            <a:ext cx="1001883" cy="613237"/>
          </a:xfrm>
          <a:custGeom>
            <a:avLst/>
            <a:gdLst>
              <a:gd name="T0" fmla="*/ 2705 w 2706"/>
              <a:gd name="T1" fmla="*/ 2653 h 2654"/>
              <a:gd name="T2" fmla="*/ 0 w 2706"/>
              <a:gd name="T3" fmla="*/ 2653 h 2654"/>
              <a:gd name="T4" fmla="*/ 0 w 2706"/>
              <a:gd name="T5" fmla="*/ 0 h 2654"/>
              <a:gd name="T6" fmla="*/ 2705 w 2706"/>
              <a:gd name="T7" fmla="*/ 0 h 2654"/>
              <a:gd name="T8" fmla="*/ 2353 w 2706"/>
              <a:gd name="T9" fmla="*/ 1338 h 2654"/>
              <a:gd name="T10" fmla="*/ 2705 w 2706"/>
              <a:gd name="T11" fmla="*/ 2653 h 2654"/>
            </a:gdLst>
            <a:ahLst/>
            <a:cxnLst>
              <a:cxn ang="0">
                <a:pos x="T0" y="T1"/>
              </a:cxn>
              <a:cxn ang="0">
                <a:pos x="T2" y="T3"/>
              </a:cxn>
              <a:cxn ang="0">
                <a:pos x="T4" y="T5"/>
              </a:cxn>
              <a:cxn ang="0">
                <a:pos x="T6" y="T7"/>
              </a:cxn>
              <a:cxn ang="0">
                <a:pos x="T8" y="T9"/>
              </a:cxn>
              <a:cxn ang="0">
                <a:pos x="T10" y="T11"/>
              </a:cxn>
            </a:cxnLst>
            <a:rect l="0" t="0" r="r" b="b"/>
            <a:pathLst>
              <a:path w="2706" h="2654">
                <a:moveTo>
                  <a:pt x="2705" y="2653"/>
                </a:moveTo>
                <a:lnTo>
                  <a:pt x="0" y="2653"/>
                </a:lnTo>
                <a:lnTo>
                  <a:pt x="0" y="0"/>
                </a:lnTo>
                <a:lnTo>
                  <a:pt x="2705" y="0"/>
                </a:lnTo>
                <a:lnTo>
                  <a:pt x="2353" y="1338"/>
                </a:lnTo>
                <a:lnTo>
                  <a:pt x="2705" y="2653"/>
                </a:lnTo>
              </a:path>
            </a:pathLst>
          </a:custGeom>
          <a:solidFill>
            <a:srgbClr val="08657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 name="object 2">
            <a:extLst>
              <a:ext uri="{FF2B5EF4-FFF2-40B4-BE49-F238E27FC236}">
                <a16:creationId xmlns:a16="http://schemas.microsoft.com/office/drawing/2014/main" id="{F2DAC4F8-91F8-DC25-15A9-C099CC2C3A8B}"/>
              </a:ext>
            </a:extLst>
          </p:cNvPr>
          <p:cNvSpPr/>
          <p:nvPr/>
        </p:nvSpPr>
        <p:spPr>
          <a:xfrm>
            <a:off x="447675" y="358457"/>
            <a:ext cx="11103927"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Text" lastClr="000000"/>
              </a:solidFill>
              <a:effectLst/>
              <a:uLnTx/>
              <a:uFillTx/>
            </a:endParaRPr>
          </a:p>
        </p:txBody>
      </p:sp>
      <p:sp>
        <p:nvSpPr>
          <p:cNvPr id="3" name="object 3">
            <a:extLst>
              <a:ext uri="{FF2B5EF4-FFF2-40B4-BE49-F238E27FC236}">
                <a16:creationId xmlns:a16="http://schemas.microsoft.com/office/drawing/2014/main" id="{3B75A4E7-93CC-739F-F604-5DD75BB4C057}"/>
              </a:ext>
            </a:extLst>
          </p:cNvPr>
          <p:cNvSpPr/>
          <p:nvPr/>
        </p:nvSpPr>
        <p:spPr>
          <a:xfrm>
            <a:off x="11656046" y="6696239"/>
            <a:ext cx="282575" cy="0"/>
          </a:xfrm>
          <a:custGeom>
            <a:avLst/>
            <a:gdLst/>
            <a:ahLst/>
            <a:cxnLst/>
            <a:rect l="l" t="t" r="r" b="b"/>
            <a:pathLst>
              <a:path w="282575">
                <a:moveTo>
                  <a:pt x="0" y="0"/>
                </a:moveTo>
                <a:lnTo>
                  <a:pt x="281948" y="0"/>
                </a:lnTo>
              </a:path>
            </a:pathLst>
          </a:custGeom>
          <a:ln w="12699">
            <a:solidFill>
              <a:srgbClr val="60BA47"/>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a:extLst>
              <a:ext uri="{FF2B5EF4-FFF2-40B4-BE49-F238E27FC236}">
                <a16:creationId xmlns:a16="http://schemas.microsoft.com/office/drawing/2014/main" id="{F5E7D35E-8842-1466-8953-EE593C68A23E}"/>
              </a:ext>
            </a:extLst>
          </p:cNvPr>
          <p:cNvSpPr txBox="1">
            <a:spLocks noGrp="1"/>
          </p:cNvSpPr>
          <p:nvPr>
            <p:ph type="title"/>
          </p:nvPr>
        </p:nvSpPr>
        <p:spPr>
          <a:xfrm>
            <a:off x="886192" y="522677"/>
            <a:ext cx="7689763" cy="582211"/>
          </a:xfrm>
          <a:prstGeom prst="rect">
            <a:avLst/>
          </a:prstGeom>
        </p:spPr>
        <p:txBody>
          <a:bodyPr vert="horz" wrap="square" lIns="0" tIns="12700" rIns="0" bIns="0" rtlCol="0">
            <a:spAutoFit/>
          </a:bodyPr>
          <a:lstStyle/>
          <a:p>
            <a:pPr marL="12700">
              <a:lnSpc>
                <a:spcPct val="100000"/>
              </a:lnSpc>
              <a:spcBef>
                <a:spcPts val="100"/>
              </a:spcBef>
            </a:pPr>
            <a:r>
              <a:rPr lang="es-ES" spc="-10" err="1"/>
              <a:t>Tipi di </a:t>
            </a:r>
            <a:r>
              <a:rPr lang="es-ES" spc="-10"/>
              <a:t>eccedenze </a:t>
            </a:r>
            <a:r>
              <a:rPr lang="es-ES" spc="-10" err="1"/>
              <a:t>alimentari</a:t>
            </a:r>
            <a:endParaRPr spc="-10"/>
          </a:p>
        </p:txBody>
      </p:sp>
      <p:sp>
        <p:nvSpPr>
          <p:cNvPr id="5" name="object 5">
            <a:extLst>
              <a:ext uri="{FF2B5EF4-FFF2-40B4-BE49-F238E27FC236}">
                <a16:creationId xmlns:a16="http://schemas.microsoft.com/office/drawing/2014/main" id="{CEF43B33-83C1-F8EF-4118-F7DCF3ADB53C}"/>
              </a:ext>
            </a:extLst>
          </p:cNvPr>
          <p:cNvSpPr txBox="1"/>
          <p:nvPr/>
        </p:nvSpPr>
        <p:spPr>
          <a:xfrm>
            <a:off x="885825" y="1601177"/>
            <a:ext cx="9858375" cy="374205"/>
          </a:xfrm>
          <a:prstGeom prst="rect">
            <a:avLst/>
          </a:prstGeom>
        </p:spPr>
        <p:txBody>
          <a:bodyPr vert="horz" wrap="square" lIns="0" tIns="0" rIns="0" bIns="0" rtlCol="0">
            <a:spAutoFit/>
          </a:bodyPr>
          <a:lstStyle/>
          <a:p>
            <a:pPr marL="12700" marR="645160" lvl="0" indent="0" algn="just" defTabSz="914400" eaLnBrk="1" fontAlgn="auto" latinLnBrk="0" hangingPunct="1">
              <a:lnSpc>
                <a:spcPct val="103400"/>
              </a:lnSpc>
              <a:spcBef>
                <a:spcPts val="0"/>
              </a:spcBef>
              <a:spcAft>
                <a:spcPts val="0"/>
              </a:spcAft>
              <a:buClrTx/>
              <a:buSzTx/>
              <a:buFontTx/>
              <a:buNone/>
              <a:tabLst/>
              <a:defRPr/>
            </a:pPr>
            <a:endParaRPr kumimoji="0" sz="2450" b="0" i="0" u="none" strike="noStrike" kern="0" cap="none" spc="0" normalizeH="0" baseline="0" noProof="0">
              <a:ln>
                <a:noFill/>
              </a:ln>
              <a:solidFill>
                <a:sysClr val="windowText" lastClr="000000"/>
              </a:solidFill>
              <a:effectLst/>
              <a:uLnTx/>
              <a:uFillTx/>
              <a:latin typeface="Calibri"/>
              <a:cs typeface="Calibri"/>
            </a:endParaRPr>
          </a:p>
        </p:txBody>
      </p:sp>
      <p:pic>
        <p:nvPicPr>
          <p:cNvPr id="6" name="object 6">
            <a:extLst>
              <a:ext uri="{FF2B5EF4-FFF2-40B4-BE49-F238E27FC236}">
                <a16:creationId xmlns:a16="http://schemas.microsoft.com/office/drawing/2014/main" id="{31FCCAA5-6E25-9E5A-B69C-02408A8FE6F2}"/>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698223" y="3907282"/>
            <a:ext cx="222536" cy="2670434"/>
          </a:xfrm>
          <a:prstGeom prst="rect">
            <a:avLst/>
          </a:prstGeom>
        </p:spPr>
      </p:pic>
      <p:sp>
        <p:nvSpPr>
          <p:cNvPr id="7" name="object 5">
            <a:extLst>
              <a:ext uri="{FF2B5EF4-FFF2-40B4-BE49-F238E27FC236}">
                <a16:creationId xmlns:a16="http://schemas.microsoft.com/office/drawing/2014/main" id="{E1ECF84C-D7E3-7CF0-07D0-D9ACC96A63FA}"/>
              </a:ext>
            </a:extLst>
          </p:cNvPr>
          <p:cNvSpPr txBox="1"/>
          <p:nvPr/>
        </p:nvSpPr>
        <p:spPr>
          <a:xfrm>
            <a:off x="840047" y="1795173"/>
            <a:ext cx="5986789" cy="3337490"/>
          </a:xfrm>
          <a:prstGeom prst="rect">
            <a:avLst/>
          </a:prstGeom>
        </p:spPr>
        <p:txBody>
          <a:bodyPr vert="horz" wrap="square" lIns="0" tIns="3175" rIns="0" bIns="0" rtlCol="0" anchor="t">
            <a:spAutoFit/>
          </a:bodyPr>
          <a:lstStyle/>
          <a:p>
            <a:pPr marL="143510" lvl="1" algn="l">
              <a:buSzPts val="1000"/>
              <a:tabLst>
                <a:tab pos="914400" algn="l"/>
              </a:tabLst>
              <a:defRPr/>
            </a:pPr>
            <a:r>
              <a:rPr lang="en-US" sz="2350" dirty="0" err="1">
                <a:solidFill>
                  <a:srgbClr val="09465E"/>
                </a:solidFill>
                <a:latin typeface="Calibri"/>
                <a:cs typeface="Calibri"/>
              </a:rPr>
              <a:t>Colture</a:t>
            </a:r>
            <a:r>
              <a:rPr lang="en-US" sz="2350" dirty="0">
                <a:solidFill>
                  <a:srgbClr val="09465E"/>
                </a:solidFill>
                <a:latin typeface="Calibri"/>
                <a:cs typeface="Calibri"/>
              </a:rPr>
              <a:t> </a:t>
            </a:r>
            <a:r>
              <a:rPr lang="en-US" sz="2350" dirty="0" err="1">
                <a:solidFill>
                  <a:srgbClr val="09465E"/>
                </a:solidFill>
                <a:latin typeface="Calibri"/>
                <a:cs typeface="Calibri"/>
              </a:rPr>
              <a:t>prodotte</a:t>
            </a:r>
            <a:r>
              <a:rPr lang="en-US" sz="2350" dirty="0">
                <a:solidFill>
                  <a:srgbClr val="09465E"/>
                </a:solidFill>
                <a:latin typeface="Calibri"/>
                <a:cs typeface="Calibri"/>
              </a:rPr>
              <a:t> </a:t>
            </a:r>
            <a:r>
              <a:rPr lang="en-US" sz="2350" dirty="0" err="1">
                <a:solidFill>
                  <a:srgbClr val="09465E"/>
                </a:solidFill>
                <a:latin typeface="Calibri"/>
                <a:cs typeface="Calibri"/>
              </a:rPr>
              <a:t>nelle</a:t>
            </a:r>
            <a:r>
              <a:rPr lang="en-US" sz="2350" dirty="0">
                <a:solidFill>
                  <a:srgbClr val="09465E"/>
                </a:solidFill>
                <a:latin typeface="Calibri"/>
                <a:cs typeface="Calibri"/>
              </a:rPr>
              <a:t> </a:t>
            </a:r>
            <a:r>
              <a:rPr lang="en-US" sz="2350" dirty="0" err="1">
                <a:solidFill>
                  <a:srgbClr val="09465E"/>
                </a:solidFill>
                <a:latin typeface="Calibri"/>
                <a:cs typeface="Calibri"/>
              </a:rPr>
              <a:t>aziende</a:t>
            </a:r>
            <a:r>
              <a:rPr lang="en-US" sz="2350" dirty="0">
                <a:solidFill>
                  <a:srgbClr val="09465E"/>
                </a:solidFill>
                <a:latin typeface="Calibri"/>
                <a:cs typeface="Calibri"/>
              </a:rPr>
              <a:t> </a:t>
            </a:r>
            <a:r>
              <a:rPr lang="en-US" sz="2350" dirty="0" err="1">
                <a:solidFill>
                  <a:srgbClr val="09465E"/>
                </a:solidFill>
                <a:latin typeface="Calibri"/>
                <a:cs typeface="Calibri"/>
              </a:rPr>
              <a:t>agricole</a:t>
            </a:r>
            <a:r>
              <a:rPr lang="en-US" sz="2350" dirty="0">
                <a:solidFill>
                  <a:srgbClr val="09465E"/>
                </a:solidFill>
                <a:latin typeface="Calibri"/>
                <a:cs typeface="Calibri"/>
              </a:rPr>
              <a:t> </a:t>
            </a:r>
            <a:r>
              <a:rPr lang="en-US" sz="2350" dirty="0" err="1">
                <a:solidFill>
                  <a:srgbClr val="09465E"/>
                </a:solidFill>
                <a:latin typeface="Calibri"/>
                <a:cs typeface="Calibri"/>
              </a:rPr>
              <a:t>che</a:t>
            </a:r>
            <a:r>
              <a:rPr lang="en-US" sz="2350" dirty="0">
                <a:solidFill>
                  <a:srgbClr val="09465E"/>
                </a:solidFill>
                <a:latin typeface="Calibri"/>
                <a:cs typeface="Calibri"/>
              </a:rPr>
              <a:t> </a:t>
            </a:r>
            <a:r>
              <a:rPr lang="en-US" sz="2350" dirty="0" err="1">
                <a:solidFill>
                  <a:srgbClr val="09465E"/>
                </a:solidFill>
                <a:latin typeface="Calibri"/>
                <a:cs typeface="Calibri"/>
              </a:rPr>
              <a:t>superano</a:t>
            </a:r>
            <a:r>
              <a:rPr lang="en-US" sz="2350" dirty="0">
                <a:solidFill>
                  <a:srgbClr val="09465E"/>
                </a:solidFill>
                <a:latin typeface="Calibri"/>
                <a:cs typeface="Calibri"/>
              </a:rPr>
              <a:t> la </a:t>
            </a:r>
            <a:r>
              <a:rPr lang="en-US" sz="2350" dirty="0" err="1">
                <a:solidFill>
                  <a:srgbClr val="09465E"/>
                </a:solidFill>
                <a:latin typeface="Calibri"/>
                <a:cs typeface="Calibri"/>
              </a:rPr>
              <a:t>domanda</a:t>
            </a:r>
            <a:r>
              <a:rPr lang="en-US" sz="2350" dirty="0">
                <a:solidFill>
                  <a:srgbClr val="09465E"/>
                </a:solidFill>
                <a:latin typeface="Calibri"/>
                <a:cs typeface="Calibri"/>
              </a:rPr>
              <a:t> di </a:t>
            </a:r>
            <a:r>
              <a:rPr lang="en-US" sz="2350" dirty="0" err="1">
                <a:solidFill>
                  <a:srgbClr val="09465E"/>
                </a:solidFill>
                <a:latin typeface="Calibri"/>
                <a:cs typeface="Calibri"/>
              </a:rPr>
              <a:t>mercato</a:t>
            </a:r>
            <a:r>
              <a:rPr lang="en-US" sz="2350" dirty="0">
                <a:solidFill>
                  <a:srgbClr val="09465E"/>
                </a:solidFill>
                <a:latin typeface="Calibri"/>
                <a:cs typeface="Calibri"/>
              </a:rPr>
              <a:t> o </a:t>
            </a:r>
            <a:r>
              <a:rPr lang="en-US" sz="2350" dirty="0" err="1">
                <a:solidFill>
                  <a:srgbClr val="09465E"/>
                </a:solidFill>
                <a:latin typeface="Calibri"/>
                <a:cs typeface="Calibri"/>
              </a:rPr>
              <a:t>che</a:t>
            </a:r>
            <a:r>
              <a:rPr lang="en-US" sz="2350" dirty="0">
                <a:solidFill>
                  <a:srgbClr val="09465E"/>
                </a:solidFill>
                <a:latin typeface="Calibri"/>
                <a:cs typeface="Calibri"/>
              </a:rPr>
              <a:t> non </a:t>
            </a:r>
            <a:r>
              <a:rPr lang="en-US" sz="2350" dirty="0" err="1">
                <a:solidFill>
                  <a:srgbClr val="09465E"/>
                </a:solidFill>
                <a:latin typeface="Calibri"/>
                <a:cs typeface="Calibri"/>
              </a:rPr>
              <a:t>possono</a:t>
            </a:r>
            <a:r>
              <a:rPr lang="en-US" sz="2350" dirty="0">
                <a:solidFill>
                  <a:srgbClr val="09465E"/>
                </a:solidFill>
                <a:latin typeface="Calibri"/>
                <a:cs typeface="Calibri"/>
              </a:rPr>
              <a:t> </a:t>
            </a:r>
            <a:r>
              <a:rPr lang="en-US" sz="2350" dirty="0" err="1">
                <a:solidFill>
                  <a:srgbClr val="09465E"/>
                </a:solidFill>
                <a:latin typeface="Calibri"/>
                <a:cs typeface="Calibri"/>
              </a:rPr>
              <a:t>essere</a:t>
            </a:r>
            <a:r>
              <a:rPr lang="en-US" sz="2350" dirty="0">
                <a:solidFill>
                  <a:srgbClr val="09465E"/>
                </a:solidFill>
                <a:latin typeface="Calibri"/>
                <a:cs typeface="Calibri"/>
              </a:rPr>
              <a:t> </a:t>
            </a:r>
            <a:r>
              <a:rPr lang="en-US" sz="2350" dirty="0" err="1">
                <a:solidFill>
                  <a:srgbClr val="09465E"/>
                </a:solidFill>
                <a:latin typeface="Calibri"/>
                <a:cs typeface="Calibri"/>
              </a:rPr>
              <a:t>vendute</a:t>
            </a:r>
            <a:r>
              <a:rPr lang="en-US" sz="2350" dirty="0">
                <a:solidFill>
                  <a:srgbClr val="09465E"/>
                </a:solidFill>
                <a:latin typeface="Calibri"/>
                <a:cs typeface="Calibri"/>
              </a:rPr>
              <a:t> a causa di </a:t>
            </a:r>
            <a:r>
              <a:rPr lang="en-US" sz="2350" dirty="0" err="1">
                <a:solidFill>
                  <a:srgbClr val="09465E"/>
                </a:solidFill>
                <a:latin typeface="Calibri"/>
                <a:cs typeface="Calibri"/>
              </a:rPr>
              <a:t>imperfezioni</a:t>
            </a:r>
            <a:r>
              <a:rPr lang="en-US" sz="2350" dirty="0">
                <a:solidFill>
                  <a:srgbClr val="09465E"/>
                </a:solidFill>
                <a:latin typeface="Calibri"/>
                <a:cs typeface="Calibri"/>
              </a:rPr>
              <a:t> o </a:t>
            </a:r>
            <a:r>
              <a:rPr lang="en-US" sz="2350" dirty="0" err="1">
                <a:solidFill>
                  <a:srgbClr val="09465E"/>
                </a:solidFill>
                <a:latin typeface="Calibri"/>
                <a:cs typeface="Calibri"/>
              </a:rPr>
              <a:t>sovrapproduzione</a:t>
            </a:r>
            <a:r>
              <a:rPr lang="en-US" sz="2350" dirty="0">
                <a:solidFill>
                  <a:srgbClr val="09465E"/>
                </a:solidFill>
                <a:latin typeface="Calibri"/>
                <a:cs typeface="Calibri"/>
              </a:rPr>
              <a:t>.</a:t>
            </a:r>
            <a:endParaRPr lang="es-ES" sz="2350" dirty="0">
              <a:solidFill>
                <a:srgbClr val="09465E"/>
              </a:solidFill>
              <a:latin typeface="Calibri"/>
              <a:ea typeface="Calibri"/>
              <a:cs typeface="Calibri"/>
            </a:endParaRPr>
          </a:p>
          <a:p>
            <a:pPr marL="143510" lvl="1" algn="l">
              <a:buSzPts val="1000"/>
              <a:tabLst>
                <a:tab pos="914400" algn="l"/>
              </a:tabLst>
              <a:defRPr/>
            </a:pPr>
            <a:r>
              <a:rPr lang="en-US" sz="2350" dirty="0">
                <a:solidFill>
                  <a:srgbClr val="09465E"/>
                </a:solidFill>
                <a:latin typeface="Calibri"/>
                <a:cs typeface="Calibri"/>
              </a:rPr>
              <a:t>Include: Frutta, </a:t>
            </a:r>
            <a:r>
              <a:rPr lang="en-US" sz="2350" dirty="0" err="1">
                <a:solidFill>
                  <a:srgbClr val="09465E"/>
                </a:solidFill>
                <a:latin typeface="Calibri"/>
                <a:cs typeface="Calibri"/>
              </a:rPr>
              <a:t>verdura</a:t>
            </a:r>
            <a:r>
              <a:rPr lang="en-US" sz="2350" dirty="0">
                <a:solidFill>
                  <a:srgbClr val="09465E"/>
                </a:solidFill>
                <a:latin typeface="Calibri"/>
                <a:cs typeface="Calibri"/>
              </a:rPr>
              <a:t> o </a:t>
            </a:r>
            <a:r>
              <a:rPr lang="en-US" sz="2350" dirty="0" err="1">
                <a:solidFill>
                  <a:srgbClr val="09465E"/>
                </a:solidFill>
                <a:latin typeface="Calibri"/>
                <a:cs typeface="Calibri"/>
              </a:rPr>
              <a:t>cereali</a:t>
            </a:r>
            <a:r>
              <a:rPr lang="en-US" sz="2350" dirty="0">
                <a:solidFill>
                  <a:srgbClr val="09465E"/>
                </a:solidFill>
                <a:latin typeface="Calibri"/>
                <a:cs typeface="Calibri"/>
              </a:rPr>
              <a:t> non </a:t>
            </a:r>
            <a:r>
              <a:rPr lang="en-US" sz="2350" dirty="0" err="1">
                <a:solidFill>
                  <a:srgbClr val="09465E"/>
                </a:solidFill>
                <a:latin typeface="Calibri"/>
                <a:cs typeface="Calibri"/>
              </a:rPr>
              <a:t>raccolti</a:t>
            </a:r>
            <a:r>
              <a:rPr lang="en-US" sz="2350" dirty="0">
                <a:solidFill>
                  <a:srgbClr val="09465E"/>
                </a:solidFill>
                <a:latin typeface="Calibri"/>
                <a:cs typeface="Calibri"/>
              </a:rPr>
              <a:t> o </a:t>
            </a:r>
            <a:r>
              <a:rPr lang="en-US" sz="2350" dirty="0" err="1">
                <a:solidFill>
                  <a:srgbClr val="09465E"/>
                </a:solidFill>
                <a:latin typeface="Calibri"/>
                <a:cs typeface="Calibri"/>
              </a:rPr>
              <a:t>scartati</a:t>
            </a:r>
            <a:r>
              <a:rPr lang="en-US" sz="2350" dirty="0">
                <a:solidFill>
                  <a:srgbClr val="09465E"/>
                </a:solidFill>
                <a:latin typeface="Calibri"/>
                <a:cs typeface="Calibri"/>
              </a:rPr>
              <a:t> a causa di </a:t>
            </a:r>
            <a:r>
              <a:rPr lang="en-US" sz="2350" dirty="0" err="1">
                <a:solidFill>
                  <a:srgbClr val="09465E"/>
                </a:solidFill>
                <a:latin typeface="Calibri"/>
                <a:cs typeface="Calibri"/>
              </a:rPr>
              <a:t>dimensioni</a:t>
            </a:r>
            <a:r>
              <a:rPr lang="en-US" sz="2350" dirty="0">
                <a:solidFill>
                  <a:srgbClr val="09465E"/>
                </a:solidFill>
                <a:latin typeface="Calibri"/>
                <a:cs typeface="Calibri"/>
              </a:rPr>
              <a:t>, forma o standard </a:t>
            </a:r>
            <a:r>
              <a:rPr lang="en-US" sz="2350" dirty="0" err="1">
                <a:solidFill>
                  <a:srgbClr val="09465E"/>
                </a:solidFill>
                <a:latin typeface="Calibri"/>
                <a:cs typeface="Calibri"/>
              </a:rPr>
              <a:t>qualitativi</a:t>
            </a:r>
            <a:r>
              <a:rPr lang="en-US" sz="2350" dirty="0">
                <a:solidFill>
                  <a:srgbClr val="09465E"/>
                </a:solidFill>
                <a:latin typeface="Calibri"/>
                <a:cs typeface="Calibri"/>
              </a:rPr>
              <a:t>.</a:t>
            </a:r>
            <a:endParaRPr lang="en-US" sz="2350" dirty="0">
              <a:solidFill>
                <a:srgbClr val="09465E"/>
              </a:solidFill>
              <a:latin typeface="Calibri"/>
              <a:ea typeface="Calibri"/>
              <a:cs typeface="Calibri"/>
            </a:endParaRPr>
          </a:p>
          <a:p>
            <a:pPr marL="143510" lvl="1">
              <a:buSzPts val="1000"/>
              <a:tabLst>
                <a:tab pos="914400" algn="l"/>
              </a:tabLst>
            </a:pPr>
            <a:r>
              <a:rPr lang="es-ES" sz="2350" dirty="0">
                <a:solidFill>
                  <a:srgbClr val="09465E"/>
                </a:solidFill>
                <a:latin typeface="Calibri"/>
                <a:cs typeface="Calibri"/>
              </a:rPr>
              <a:t>A causa di:  </a:t>
            </a:r>
            <a:endParaRPr lang="es-ES" sz="2350" dirty="0">
              <a:solidFill>
                <a:srgbClr val="09465E"/>
              </a:solidFill>
              <a:latin typeface="Calibri"/>
              <a:ea typeface="Calibri"/>
              <a:cs typeface="Calibri"/>
            </a:endParaRPr>
          </a:p>
          <a:p>
            <a:pPr marL="143510" lvl="1">
              <a:buSzPts val="1000"/>
              <a:tabLst>
                <a:tab pos="914400" algn="l"/>
              </a:tabLst>
            </a:pPr>
            <a:endParaRPr lang="es-ES" sz="2400" kern="100" dirty="0">
              <a:solidFill>
                <a:srgbClr val="002060"/>
              </a:solidFill>
              <a:latin typeface="+mn-lt"/>
              <a:ea typeface="Times New Roman" panose="02020603050405020304" pitchFamily="18" charset="0"/>
              <a:cs typeface="Times New Roman" panose="02020603050405020304" pitchFamily="18" charset="0"/>
            </a:endParaRPr>
          </a:p>
        </p:txBody>
      </p:sp>
      <p:pic>
        <p:nvPicPr>
          <p:cNvPr id="20" name="Imagen 19">
            <a:extLst>
              <a:ext uri="{FF2B5EF4-FFF2-40B4-BE49-F238E27FC236}">
                <a16:creationId xmlns:a16="http://schemas.microsoft.com/office/drawing/2014/main" id="{05947573-B523-9FA2-C95A-91DCE95958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26837" y="1486959"/>
            <a:ext cx="4591676" cy="4064381"/>
          </a:xfrm>
          <a:prstGeom prst="rect">
            <a:avLst/>
          </a:prstGeom>
        </p:spPr>
      </p:pic>
      <p:sp>
        <p:nvSpPr>
          <p:cNvPr id="8" name="CuadroTexto 7">
            <a:extLst>
              <a:ext uri="{FF2B5EF4-FFF2-40B4-BE49-F238E27FC236}">
                <a16:creationId xmlns:a16="http://schemas.microsoft.com/office/drawing/2014/main" id="{7BEA8C6D-A6BF-2335-22DE-094305E541F8}"/>
              </a:ext>
            </a:extLst>
          </p:cNvPr>
          <p:cNvSpPr txBox="1"/>
          <p:nvPr/>
        </p:nvSpPr>
        <p:spPr>
          <a:xfrm>
            <a:off x="908418" y="4763242"/>
            <a:ext cx="5785330" cy="1938992"/>
          </a:xfrm>
          <a:prstGeom prst="rect">
            <a:avLst/>
          </a:prstGeom>
          <a:noFill/>
        </p:spPr>
        <p:txBody>
          <a:bodyPr wrap="square" lIns="91440" tIns="45720" rIns="91440" bIns="45720" rtlCol="0" anchor="t">
            <a:spAutoFit/>
          </a:bodyPr>
          <a:lstStyle/>
          <a:p>
            <a:pPr marL="285750" indent="-285750" algn="l">
              <a:buFont typeface="Arial" panose="020B0604020202020204" pitchFamily="34" charset="0"/>
              <a:buChar char="•"/>
              <a:defRPr/>
            </a:pPr>
            <a:r>
              <a:rPr lang="es-ES" sz="2000" b="1" dirty="0" err="1">
                <a:solidFill>
                  <a:srgbClr val="09465E"/>
                </a:solidFill>
                <a:latin typeface="Calibri"/>
                <a:cs typeface="Calibri"/>
              </a:rPr>
              <a:t>Sovrapproduzione</a:t>
            </a:r>
            <a:endParaRPr lang="es-ES" sz="2000" b="1" dirty="0">
              <a:solidFill>
                <a:srgbClr val="09465E"/>
              </a:solidFill>
              <a:latin typeface="Calibri"/>
              <a:ea typeface="Calibri"/>
              <a:cs typeface="Calibri"/>
            </a:endParaRPr>
          </a:p>
          <a:p>
            <a:pPr marL="285750" indent="-285750" algn="l">
              <a:buFont typeface="Arial" panose="020B0604020202020204" pitchFamily="34" charset="0"/>
              <a:buChar char="•"/>
              <a:defRPr/>
            </a:pPr>
            <a:r>
              <a:rPr lang="en-US" sz="2000" b="1" dirty="0">
                <a:solidFill>
                  <a:srgbClr val="09465E"/>
                </a:solidFill>
                <a:latin typeface="Calibri"/>
                <a:cs typeface="Calibri"/>
              </a:rPr>
              <a:t>Il </a:t>
            </a:r>
            <a:r>
              <a:rPr lang="en-US" sz="2000" b="1" dirty="0" err="1">
                <a:solidFill>
                  <a:srgbClr val="09465E"/>
                </a:solidFill>
                <a:latin typeface="Calibri"/>
                <a:cs typeface="Calibri"/>
              </a:rPr>
              <a:t>prezzo</a:t>
            </a:r>
            <a:r>
              <a:rPr lang="en-US" sz="2000" b="1" dirty="0">
                <a:solidFill>
                  <a:srgbClr val="09465E"/>
                </a:solidFill>
                <a:latin typeface="Calibri"/>
                <a:cs typeface="Calibri"/>
              </a:rPr>
              <a:t> di </a:t>
            </a:r>
            <a:r>
              <a:rPr lang="en-US" sz="2000" b="1" dirty="0" err="1">
                <a:solidFill>
                  <a:srgbClr val="09465E"/>
                </a:solidFill>
                <a:latin typeface="Calibri"/>
                <a:cs typeface="Calibri"/>
              </a:rPr>
              <a:t>mercato</a:t>
            </a:r>
            <a:r>
              <a:rPr lang="en-US" sz="2000" b="1" dirty="0">
                <a:solidFill>
                  <a:srgbClr val="09465E"/>
                </a:solidFill>
                <a:latin typeface="Calibri"/>
                <a:cs typeface="Calibri"/>
              </a:rPr>
              <a:t> cala e la </a:t>
            </a:r>
            <a:r>
              <a:rPr lang="en-US" sz="2000" b="1" dirty="0" err="1">
                <a:solidFill>
                  <a:srgbClr val="09465E"/>
                </a:solidFill>
                <a:latin typeface="Calibri"/>
                <a:cs typeface="Calibri"/>
              </a:rPr>
              <a:t>raccolta</a:t>
            </a:r>
            <a:r>
              <a:rPr lang="en-US" sz="2000" b="1" dirty="0">
                <a:solidFill>
                  <a:srgbClr val="09465E"/>
                </a:solidFill>
                <a:latin typeface="Calibri"/>
                <a:cs typeface="Calibri"/>
              </a:rPr>
              <a:t> non è </a:t>
            </a:r>
            <a:r>
              <a:rPr lang="en-US" sz="2000" b="1" dirty="0" err="1">
                <a:solidFill>
                  <a:srgbClr val="09465E"/>
                </a:solidFill>
                <a:latin typeface="Calibri"/>
                <a:cs typeface="Calibri"/>
              </a:rPr>
              <a:t>più</a:t>
            </a:r>
            <a:r>
              <a:rPr lang="en-US" sz="2000" b="1" dirty="0">
                <a:solidFill>
                  <a:srgbClr val="09465E"/>
                </a:solidFill>
                <a:latin typeface="Calibri"/>
                <a:cs typeface="Calibri"/>
              </a:rPr>
              <a:t> </a:t>
            </a:r>
            <a:r>
              <a:rPr lang="en-US" sz="2000" b="1" dirty="0" err="1">
                <a:solidFill>
                  <a:srgbClr val="09465E"/>
                </a:solidFill>
                <a:latin typeface="Calibri"/>
                <a:cs typeface="Calibri"/>
              </a:rPr>
              <a:t>redditizia</a:t>
            </a:r>
            <a:endParaRPr lang="en-US" sz="2000" b="1" dirty="0">
              <a:solidFill>
                <a:srgbClr val="09465E"/>
              </a:solidFill>
              <a:latin typeface="Calibri"/>
              <a:ea typeface="Calibri"/>
              <a:cs typeface="Calibri"/>
            </a:endParaRPr>
          </a:p>
          <a:p>
            <a:pPr marL="285750" indent="-285750" algn="l">
              <a:buFont typeface="Arial" panose="020B0604020202020204" pitchFamily="34" charset="0"/>
              <a:buChar char="•"/>
              <a:defRPr/>
            </a:pPr>
            <a:r>
              <a:rPr lang="es-ES" sz="2000" b="1" dirty="0" err="1">
                <a:solidFill>
                  <a:srgbClr val="09465E"/>
                </a:solidFill>
                <a:latin typeface="Calibri"/>
                <a:cs typeface="Calibri"/>
              </a:rPr>
              <a:t>Eccesso</a:t>
            </a:r>
            <a:r>
              <a:rPr lang="es-ES" sz="2000" b="1" dirty="0">
                <a:solidFill>
                  <a:srgbClr val="09465E"/>
                </a:solidFill>
                <a:latin typeface="Calibri"/>
                <a:cs typeface="Calibri"/>
              </a:rPr>
              <a:t> di </a:t>
            </a:r>
            <a:r>
              <a:rPr lang="es-ES" sz="2000" b="1" dirty="0" err="1">
                <a:solidFill>
                  <a:srgbClr val="09465E"/>
                </a:solidFill>
                <a:latin typeface="Calibri"/>
                <a:cs typeface="Calibri"/>
              </a:rPr>
              <a:t>offerta</a:t>
            </a:r>
            <a:r>
              <a:rPr lang="es-ES" sz="2000" b="1" dirty="0">
                <a:solidFill>
                  <a:srgbClr val="09465E"/>
                </a:solidFill>
                <a:latin typeface="Calibri"/>
                <a:cs typeface="Calibri"/>
              </a:rPr>
              <a:t> </a:t>
            </a:r>
            <a:r>
              <a:rPr lang="es-ES" sz="2000" b="1" dirty="0" err="1">
                <a:solidFill>
                  <a:srgbClr val="09465E"/>
                </a:solidFill>
                <a:latin typeface="Calibri"/>
                <a:cs typeface="Calibri"/>
              </a:rPr>
              <a:t>dovuto</a:t>
            </a:r>
            <a:r>
              <a:rPr lang="es-ES" sz="2000" b="1" dirty="0">
                <a:solidFill>
                  <a:srgbClr val="09465E"/>
                </a:solidFill>
                <a:latin typeface="Calibri"/>
                <a:cs typeface="Calibri"/>
              </a:rPr>
              <a:t> </a:t>
            </a:r>
            <a:r>
              <a:rPr lang="es-ES" sz="2000" b="1" dirty="0" err="1">
                <a:solidFill>
                  <a:srgbClr val="09465E"/>
                </a:solidFill>
                <a:latin typeface="Calibri"/>
                <a:cs typeface="Calibri"/>
              </a:rPr>
              <a:t>alle</a:t>
            </a:r>
            <a:r>
              <a:rPr lang="es-ES" sz="2000" b="1" dirty="0">
                <a:solidFill>
                  <a:srgbClr val="09465E"/>
                </a:solidFill>
                <a:latin typeface="Calibri"/>
                <a:cs typeface="Calibri"/>
              </a:rPr>
              <a:t> </a:t>
            </a:r>
            <a:r>
              <a:rPr lang="es-ES" sz="2000" b="1" dirty="0" err="1">
                <a:solidFill>
                  <a:srgbClr val="09465E"/>
                </a:solidFill>
                <a:latin typeface="Calibri"/>
                <a:cs typeface="Calibri"/>
              </a:rPr>
              <a:t>condizioni</a:t>
            </a:r>
            <a:r>
              <a:rPr lang="es-ES" sz="2000" b="1" dirty="0">
                <a:solidFill>
                  <a:srgbClr val="09465E"/>
                </a:solidFill>
                <a:latin typeface="Calibri"/>
                <a:cs typeface="Calibri"/>
              </a:rPr>
              <a:t> </a:t>
            </a:r>
            <a:r>
              <a:rPr lang="es-ES" sz="2000" b="1" dirty="0" err="1">
                <a:solidFill>
                  <a:srgbClr val="09465E"/>
                </a:solidFill>
                <a:latin typeface="Calibri"/>
                <a:cs typeface="Calibri"/>
              </a:rPr>
              <a:t>atmosferiche</a:t>
            </a:r>
            <a:r>
              <a:rPr lang="es-ES" sz="2000" b="1" dirty="0">
                <a:solidFill>
                  <a:srgbClr val="09465E"/>
                </a:solidFill>
                <a:latin typeface="Calibri"/>
                <a:cs typeface="Calibri"/>
              </a:rPr>
              <a:t>.</a:t>
            </a:r>
            <a:endParaRPr lang="es-ES" sz="2000" b="1" dirty="0">
              <a:solidFill>
                <a:srgbClr val="09465E"/>
              </a:solidFill>
              <a:latin typeface="Calibri"/>
              <a:ea typeface="Calibri"/>
              <a:cs typeface="Calibri"/>
            </a:endParaRPr>
          </a:p>
          <a:p>
            <a:endParaRPr lang="es-ES" sz="2000" b="1" dirty="0"/>
          </a:p>
        </p:txBody>
      </p:sp>
      <p:sp>
        <p:nvSpPr>
          <p:cNvPr id="9" name="CuadroTexto 8">
            <a:extLst>
              <a:ext uri="{FF2B5EF4-FFF2-40B4-BE49-F238E27FC236}">
                <a16:creationId xmlns:a16="http://schemas.microsoft.com/office/drawing/2014/main" id="{B1FFB043-8801-7E5C-2A66-7969C9197676}"/>
              </a:ext>
            </a:extLst>
          </p:cNvPr>
          <p:cNvSpPr txBox="1"/>
          <p:nvPr/>
        </p:nvSpPr>
        <p:spPr>
          <a:xfrm>
            <a:off x="841428" y="1226773"/>
            <a:ext cx="3412173" cy="523220"/>
          </a:xfrm>
          <a:prstGeom prst="rect">
            <a:avLst/>
          </a:prstGeom>
          <a:solidFill>
            <a:srgbClr val="60BA47"/>
          </a:solidFill>
        </p:spPr>
        <p:txBody>
          <a:bodyPr wrap="square" rtlCol="0">
            <a:spAutoFit/>
          </a:bodyPr>
          <a:lstStyle/>
          <a:p>
            <a:r>
              <a:rPr lang="es-ES" sz="2800" b="1">
                <a:solidFill>
                  <a:schemeClr val="bg1"/>
                </a:solidFill>
                <a:latin typeface="Calibri"/>
                <a:cs typeface="Calibri"/>
              </a:rPr>
              <a:t>Eccedenze </a:t>
            </a:r>
            <a:r>
              <a:rPr lang="es-ES" sz="2800" b="1" err="1">
                <a:solidFill>
                  <a:schemeClr val="bg1"/>
                </a:solidFill>
                <a:latin typeface="Calibri"/>
                <a:cs typeface="Calibri"/>
              </a:rPr>
              <a:t>agricole</a:t>
            </a:r>
          </a:p>
        </p:txBody>
      </p:sp>
    </p:spTree>
    <p:extLst>
      <p:ext uri="{BB962C8B-B14F-4D97-AF65-F5344CB8AC3E}">
        <p14:creationId xmlns:p14="http://schemas.microsoft.com/office/powerpoint/2010/main" val="157195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314FB-26E1-B9B7-F54D-2B4A20E80261}"/>
            </a:ext>
          </a:extLst>
        </p:cNvPr>
        <p:cNvGrpSpPr/>
        <p:nvPr/>
      </p:nvGrpSpPr>
      <p:grpSpPr>
        <a:xfrm>
          <a:off x="0" y="0"/>
          <a:ext cx="0" cy="0"/>
          <a:chOff x="0" y="0"/>
          <a:chExt cx="0" cy="0"/>
        </a:xfrm>
      </p:grpSpPr>
      <p:sp>
        <p:nvSpPr>
          <p:cNvPr id="16" name="Freeform 245">
            <a:extLst>
              <a:ext uri="{FF2B5EF4-FFF2-40B4-BE49-F238E27FC236}">
                <a16:creationId xmlns:a16="http://schemas.microsoft.com/office/drawing/2014/main" id="{745D4056-F9DE-F076-D18D-1E9EA06217C1}"/>
              </a:ext>
            </a:extLst>
          </p:cNvPr>
          <p:cNvSpPr>
            <a:spLocks noChangeArrowheads="1"/>
          </p:cNvSpPr>
          <p:nvPr/>
        </p:nvSpPr>
        <p:spPr bwMode="auto">
          <a:xfrm>
            <a:off x="7401660" y="1311265"/>
            <a:ext cx="1001883" cy="613237"/>
          </a:xfrm>
          <a:custGeom>
            <a:avLst/>
            <a:gdLst>
              <a:gd name="T0" fmla="*/ 2705 w 2706"/>
              <a:gd name="T1" fmla="*/ 2653 h 2654"/>
              <a:gd name="T2" fmla="*/ 0 w 2706"/>
              <a:gd name="T3" fmla="*/ 2653 h 2654"/>
              <a:gd name="T4" fmla="*/ 0 w 2706"/>
              <a:gd name="T5" fmla="*/ 0 h 2654"/>
              <a:gd name="T6" fmla="*/ 2705 w 2706"/>
              <a:gd name="T7" fmla="*/ 0 h 2654"/>
              <a:gd name="T8" fmla="*/ 2353 w 2706"/>
              <a:gd name="T9" fmla="*/ 1338 h 2654"/>
              <a:gd name="T10" fmla="*/ 2705 w 2706"/>
              <a:gd name="T11" fmla="*/ 2653 h 2654"/>
            </a:gdLst>
            <a:ahLst/>
            <a:cxnLst>
              <a:cxn ang="0">
                <a:pos x="T0" y="T1"/>
              </a:cxn>
              <a:cxn ang="0">
                <a:pos x="T2" y="T3"/>
              </a:cxn>
              <a:cxn ang="0">
                <a:pos x="T4" y="T5"/>
              </a:cxn>
              <a:cxn ang="0">
                <a:pos x="T6" y="T7"/>
              </a:cxn>
              <a:cxn ang="0">
                <a:pos x="T8" y="T9"/>
              </a:cxn>
              <a:cxn ang="0">
                <a:pos x="T10" y="T11"/>
              </a:cxn>
            </a:cxnLst>
            <a:rect l="0" t="0" r="r" b="b"/>
            <a:pathLst>
              <a:path w="2706" h="2654">
                <a:moveTo>
                  <a:pt x="2705" y="2653"/>
                </a:moveTo>
                <a:lnTo>
                  <a:pt x="0" y="2653"/>
                </a:lnTo>
                <a:lnTo>
                  <a:pt x="0" y="0"/>
                </a:lnTo>
                <a:lnTo>
                  <a:pt x="2705" y="0"/>
                </a:lnTo>
                <a:lnTo>
                  <a:pt x="2353" y="1338"/>
                </a:lnTo>
                <a:lnTo>
                  <a:pt x="2705" y="2653"/>
                </a:lnTo>
              </a:path>
            </a:pathLst>
          </a:custGeom>
          <a:solidFill>
            <a:srgbClr val="08657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 name="object 2">
            <a:extLst>
              <a:ext uri="{FF2B5EF4-FFF2-40B4-BE49-F238E27FC236}">
                <a16:creationId xmlns:a16="http://schemas.microsoft.com/office/drawing/2014/main" id="{F1CD6B6D-BBFB-DF66-6EDF-DFD1029B369A}"/>
              </a:ext>
            </a:extLst>
          </p:cNvPr>
          <p:cNvSpPr/>
          <p:nvPr/>
        </p:nvSpPr>
        <p:spPr>
          <a:xfrm>
            <a:off x="466726" y="380076"/>
            <a:ext cx="11084878"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Text" lastClr="000000"/>
              </a:solidFill>
              <a:effectLst/>
              <a:uLnTx/>
              <a:uFillTx/>
            </a:endParaRPr>
          </a:p>
        </p:txBody>
      </p:sp>
      <p:sp>
        <p:nvSpPr>
          <p:cNvPr id="3" name="object 3">
            <a:extLst>
              <a:ext uri="{FF2B5EF4-FFF2-40B4-BE49-F238E27FC236}">
                <a16:creationId xmlns:a16="http://schemas.microsoft.com/office/drawing/2014/main" id="{F833D2A4-5F95-3677-A365-A8D998E369EE}"/>
              </a:ext>
            </a:extLst>
          </p:cNvPr>
          <p:cNvSpPr/>
          <p:nvPr/>
        </p:nvSpPr>
        <p:spPr>
          <a:xfrm>
            <a:off x="11656046" y="6696239"/>
            <a:ext cx="282575" cy="0"/>
          </a:xfrm>
          <a:custGeom>
            <a:avLst/>
            <a:gdLst/>
            <a:ahLst/>
            <a:cxnLst/>
            <a:rect l="l" t="t" r="r" b="b"/>
            <a:pathLst>
              <a:path w="282575">
                <a:moveTo>
                  <a:pt x="0" y="0"/>
                </a:moveTo>
                <a:lnTo>
                  <a:pt x="281948" y="0"/>
                </a:lnTo>
              </a:path>
            </a:pathLst>
          </a:custGeom>
          <a:ln w="12699">
            <a:solidFill>
              <a:srgbClr val="60BA47"/>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a:extLst>
              <a:ext uri="{FF2B5EF4-FFF2-40B4-BE49-F238E27FC236}">
                <a16:creationId xmlns:a16="http://schemas.microsoft.com/office/drawing/2014/main" id="{E26AECDF-6BBD-539D-CEEC-33C00CA20FFB}"/>
              </a:ext>
            </a:extLst>
          </p:cNvPr>
          <p:cNvSpPr txBox="1">
            <a:spLocks noGrp="1"/>
          </p:cNvSpPr>
          <p:nvPr>
            <p:ph type="title"/>
          </p:nvPr>
        </p:nvSpPr>
        <p:spPr>
          <a:xfrm>
            <a:off x="886192" y="522677"/>
            <a:ext cx="5939223" cy="582211"/>
          </a:xfrm>
          <a:prstGeom prst="rect">
            <a:avLst/>
          </a:prstGeom>
        </p:spPr>
        <p:txBody>
          <a:bodyPr vert="horz" wrap="square" lIns="0" tIns="12700" rIns="0" bIns="0" rtlCol="0">
            <a:spAutoFit/>
          </a:bodyPr>
          <a:lstStyle/>
          <a:p>
            <a:pPr marL="12700">
              <a:lnSpc>
                <a:spcPct val="100000"/>
              </a:lnSpc>
              <a:spcBef>
                <a:spcPts val="100"/>
              </a:spcBef>
            </a:pPr>
            <a:r>
              <a:rPr lang="es-ES" spc="-10" err="1"/>
              <a:t>Tipi di </a:t>
            </a:r>
            <a:r>
              <a:rPr lang="es-ES" spc="-10"/>
              <a:t>eccedenze </a:t>
            </a:r>
            <a:r>
              <a:rPr lang="es-ES" spc="-10" err="1"/>
              <a:t>alimentari</a:t>
            </a:r>
            <a:endParaRPr spc="-10"/>
          </a:p>
        </p:txBody>
      </p:sp>
      <p:sp>
        <p:nvSpPr>
          <p:cNvPr id="5" name="object 5">
            <a:extLst>
              <a:ext uri="{FF2B5EF4-FFF2-40B4-BE49-F238E27FC236}">
                <a16:creationId xmlns:a16="http://schemas.microsoft.com/office/drawing/2014/main" id="{3E5BE78C-6F16-D5F9-7533-759211565784}"/>
              </a:ext>
            </a:extLst>
          </p:cNvPr>
          <p:cNvSpPr txBox="1"/>
          <p:nvPr/>
        </p:nvSpPr>
        <p:spPr>
          <a:xfrm>
            <a:off x="885825" y="1601177"/>
            <a:ext cx="9858375" cy="374205"/>
          </a:xfrm>
          <a:prstGeom prst="rect">
            <a:avLst/>
          </a:prstGeom>
        </p:spPr>
        <p:txBody>
          <a:bodyPr vert="horz" wrap="square" lIns="0" tIns="0" rIns="0" bIns="0" rtlCol="0">
            <a:spAutoFit/>
          </a:bodyPr>
          <a:lstStyle/>
          <a:p>
            <a:pPr marL="12700" marR="645160" lvl="0" indent="0" algn="just" defTabSz="914400" eaLnBrk="1" fontAlgn="auto" latinLnBrk="0" hangingPunct="1">
              <a:lnSpc>
                <a:spcPct val="103400"/>
              </a:lnSpc>
              <a:spcBef>
                <a:spcPts val="0"/>
              </a:spcBef>
              <a:spcAft>
                <a:spcPts val="0"/>
              </a:spcAft>
              <a:buClrTx/>
              <a:buSzTx/>
              <a:buFontTx/>
              <a:buNone/>
              <a:tabLst/>
              <a:defRPr/>
            </a:pPr>
            <a:endParaRPr kumimoji="0" sz="2450" b="0" i="0" u="none" strike="noStrike" kern="0" cap="none" spc="0" normalizeH="0" baseline="0" noProof="0">
              <a:ln>
                <a:noFill/>
              </a:ln>
              <a:solidFill>
                <a:sysClr val="windowText" lastClr="000000"/>
              </a:solidFill>
              <a:effectLst/>
              <a:uLnTx/>
              <a:uFillTx/>
              <a:latin typeface="Calibri"/>
              <a:cs typeface="Calibri"/>
            </a:endParaRPr>
          </a:p>
        </p:txBody>
      </p:sp>
      <p:pic>
        <p:nvPicPr>
          <p:cNvPr id="6" name="object 6">
            <a:extLst>
              <a:ext uri="{FF2B5EF4-FFF2-40B4-BE49-F238E27FC236}">
                <a16:creationId xmlns:a16="http://schemas.microsoft.com/office/drawing/2014/main" id="{C91B02FE-2DB3-36F8-F93C-773A6E15693E}"/>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698223" y="3907282"/>
            <a:ext cx="222536" cy="2670434"/>
          </a:xfrm>
          <a:prstGeom prst="rect">
            <a:avLst/>
          </a:prstGeom>
        </p:spPr>
      </p:pic>
      <p:sp>
        <p:nvSpPr>
          <p:cNvPr id="7" name="object 5">
            <a:extLst>
              <a:ext uri="{FF2B5EF4-FFF2-40B4-BE49-F238E27FC236}">
                <a16:creationId xmlns:a16="http://schemas.microsoft.com/office/drawing/2014/main" id="{1B59F5EB-0268-EBD5-F69A-664C3B8A1A3C}"/>
              </a:ext>
            </a:extLst>
          </p:cNvPr>
          <p:cNvSpPr txBox="1"/>
          <p:nvPr/>
        </p:nvSpPr>
        <p:spPr>
          <a:xfrm>
            <a:off x="884795" y="1930950"/>
            <a:ext cx="4620947" cy="2773195"/>
          </a:xfrm>
          <a:prstGeom prst="rect">
            <a:avLst/>
          </a:prstGeom>
        </p:spPr>
        <p:txBody>
          <a:bodyPr vert="horz" wrap="square" lIns="0" tIns="3175" rIns="0" bIns="0" rtlCol="0">
            <a:spAutoFit/>
          </a:bodyPr>
          <a:lstStyle/>
          <a:p>
            <a:pPr marL="108000" lvl="0" algn="l">
              <a:buNone/>
              <a:tabLst>
                <a:tab pos="457200" algn="l"/>
              </a:tabLst>
            </a:pPr>
            <a:r>
              <a:rPr lang="en-US" sz="2400">
                <a:solidFill>
                  <a:srgbClr val="09465E"/>
                </a:solidFill>
                <a:latin typeface="Calibri"/>
                <a:cs typeface="Calibri"/>
              </a:rPr>
              <a:t>Alimenti che rimangono dopo la produzione o la lavorazione, spesso a causa di inefficienze o sovrapproduzione.</a:t>
            </a:r>
            <a:endParaRPr lang="es-ES" sz="2400">
              <a:solidFill>
                <a:srgbClr val="09465E"/>
              </a:solidFill>
              <a:latin typeface="Calibri"/>
              <a:cs typeface="Calibri"/>
            </a:endParaRPr>
          </a:p>
          <a:p>
            <a:pPr marL="108000" lvl="0" algn="l">
              <a:buNone/>
              <a:tabLst>
                <a:tab pos="457200" algn="l"/>
              </a:tabLst>
            </a:pPr>
            <a:endParaRPr lang="es-ES" sz="1200">
              <a:solidFill>
                <a:srgbClr val="09465E"/>
              </a:solidFill>
              <a:latin typeface="Calibri"/>
              <a:cs typeface="Calibri"/>
            </a:endParaRPr>
          </a:p>
          <a:p>
            <a:pPr marL="108000" lvl="0" algn="l">
              <a:buNone/>
              <a:tabLst>
                <a:tab pos="457200" algn="l"/>
              </a:tabLst>
            </a:pPr>
            <a:r>
              <a:rPr lang="en-US" sz="2400">
                <a:solidFill>
                  <a:srgbClr val="09465E"/>
                </a:solidFill>
                <a:latin typeface="Calibri"/>
                <a:cs typeface="Calibri"/>
              </a:rPr>
              <a:t>Include: Scarti, pasta in eccesso o sottoprodotti come il siero di latte nella produzione di formaggio.</a:t>
            </a:r>
          </a:p>
          <a:p>
            <a:pPr marL="108000" lvl="0" algn="l">
              <a:buNone/>
              <a:tabLst>
                <a:tab pos="457200" algn="l"/>
              </a:tabLst>
            </a:pPr>
            <a:r>
              <a:rPr lang="es-ES" sz="2400" err="1">
                <a:solidFill>
                  <a:srgbClr val="09465E"/>
                </a:solidFill>
                <a:latin typeface="Calibri"/>
                <a:cs typeface="Calibri"/>
              </a:rPr>
              <a:t>A causa di</a:t>
            </a:r>
            <a:r>
              <a:rPr lang="es-ES" sz="2400">
                <a:solidFill>
                  <a:srgbClr val="09465E"/>
                </a:solidFill>
                <a:latin typeface="Calibri"/>
                <a:cs typeface="Calibri"/>
              </a:rPr>
              <a:t>: </a:t>
            </a:r>
          </a:p>
        </p:txBody>
      </p:sp>
      <p:pic>
        <p:nvPicPr>
          <p:cNvPr id="1026" name="Picture 2" descr="Reduce Food Waste | Yume's Surplus Food Solutions — Yume Food Australia">
            <a:extLst>
              <a:ext uri="{FF2B5EF4-FFF2-40B4-BE49-F238E27FC236}">
                <a16:creationId xmlns:a16="http://schemas.microsoft.com/office/drawing/2014/main" id="{DA017441-289C-8077-EA01-3ECAF973E7B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02413" y="1511289"/>
            <a:ext cx="5339247" cy="4175136"/>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E4A034CC-587C-46A6-CC28-BA7612C839EC}"/>
              </a:ext>
            </a:extLst>
          </p:cNvPr>
          <p:cNvSpPr txBox="1"/>
          <p:nvPr/>
        </p:nvSpPr>
        <p:spPr>
          <a:xfrm>
            <a:off x="771525" y="5029835"/>
            <a:ext cx="4620946" cy="1836400"/>
          </a:xfrm>
          <a:prstGeom prst="rect">
            <a:avLst/>
          </a:prstGeom>
          <a:noFill/>
        </p:spPr>
        <p:txBody>
          <a:bodyPr wrap="square" lIns="91440" tIns="45720" rIns="91440" bIns="45720" rtlCol="0" anchor="t">
            <a:spAutoFit/>
          </a:bodyPr>
          <a:lstStyle/>
          <a:p>
            <a:pPr marL="342900" indent="-342900" algn="l">
              <a:spcAft>
                <a:spcPts val="800"/>
              </a:spcAft>
              <a:buFont typeface="Arial" panose="020B0604020202020204" pitchFamily="34" charset="0"/>
              <a:buChar char="•"/>
              <a:tabLst>
                <a:tab pos="457200" algn="l"/>
              </a:tabLst>
              <a:defRPr/>
            </a:pPr>
            <a:r>
              <a:rPr lang="es-ES" sz="2000" b="1">
                <a:solidFill>
                  <a:srgbClr val="09465E"/>
                </a:solidFill>
                <a:latin typeface="Calibri"/>
                <a:cs typeface="Calibri"/>
              </a:rPr>
              <a:t>Linee/pratiche </a:t>
            </a:r>
            <a:r>
              <a:rPr lang="es-ES" sz="2000" b="1" err="1">
                <a:solidFill>
                  <a:srgbClr val="09465E"/>
                </a:solidFill>
                <a:latin typeface="Calibri"/>
                <a:cs typeface="Calibri"/>
              </a:rPr>
              <a:t>di produzione inefficienti </a:t>
            </a:r>
            <a:endParaRPr lang="en-US"/>
          </a:p>
          <a:p>
            <a:pPr marL="342900" indent="-342900" algn="l">
              <a:spcAft>
                <a:spcPts val="800"/>
              </a:spcAft>
              <a:buFont typeface="Arial" panose="020B0604020202020204" pitchFamily="34" charset="0"/>
              <a:buChar char="•"/>
              <a:tabLst>
                <a:tab pos="457200" algn="l"/>
              </a:tabLst>
              <a:defRPr/>
            </a:pPr>
            <a:r>
              <a:rPr lang="es-ES" sz="2000" b="1" err="1">
                <a:solidFill>
                  <a:srgbClr val="09465E"/>
                </a:solidFill>
                <a:latin typeface="Calibri"/>
                <a:cs typeface="Calibri"/>
              </a:rPr>
              <a:t>Sovrastima della domanda dei consumatori</a:t>
            </a:r>
            <a:r>
              <a:rPr lang="es-ES" sz="2000" b="1">
                <a:solidFill>
                  <a:srgbClr val="09465E"/>
                </a:solidFill>
                <a:latin typeface="Calibri"/>
                <a:cs typeface="Calibri"/>
              </a:rPr>
              <a:t>.</a:t>
            </a:r>
            <a:endParaRPr lang="es-ES" sz="2000" b="1">
              <a:solidFill>
                <a:srgbClr val="09465E"/>
              </a:solidFill>
              <a:latin typeface="Calibri"/>
              <a:ea typeface="Calibri"/>
              <a:cs typeface="Calibri"/>
            </a:endParaRPr>
          </a:p>
          <a:p>
            <a:endParaRPr lang="es-ES" sz="2000" b="1"/>
          </a:p>
        </p:txBody>
      </p:sp>
      <p:sp>
        <p:nvSpPr>
          <p:cNvPr id="11" name="CuadroTexto 10">
            <a:extLst>
              <a:ext uri="{FF2B5EF4-FFF2-40B4-BE49-F238E27FC236}">
                <a16:creationId xmlns:a16="http://schemas.microsoft.com/office/drawing/2014/main" id="{0B7B0439-295D-9056-D685-99D730EA83BD}"/>
              </a:ext>
            </a:extLst>
          </p:cNvPr>
          <p:cNvSpPr txBox="1"/>
          <p:nvPr/>
        </p:nvSpPr>
        <p:spPr>
          <a:xfrm>
            <a:off x="886192" y="1322303"/>
            <a:ext cx="3987518" cy="558743"/>
          </a:xfrm>
          <a:prstGeom prst="rect">
            <a:avLst/>
          </a:prstGeom>
          <a:solidFill>
            <a:srgbClr val="60BA47"/>
          </a:solidFill>
        </p:spPr>
        <p:txBody>
          <a:bodyPr wrap="square">
            <a:spAutoFit/>
          </a:bodyPr>
          <a:lstStyle/>
          <a:p>
            <a:pPr marL="342900" marR="0" lvl="0" indent="-342900" defTabSz="914400" eaLnBrk="1" fontAlgn="auto" latinLnBrk="0" hangingPunct="1">
              <a:lnSpc>
                <a:spcPct val="115000"/>
              </a:lnSpc>
              <a:spcBef>
                <a:spcPts val="0"/>
              </a:spcBef>
              <a:spcAft>
                <a:spcPts val="800"/>
              </a:spcAft>
              <a:buClrTx/>
              <a:buSzTx/>
              <a:buFontTx/>
              <a:buNone/>
              <a:tabLst>
                <a:tab pos="457200" algn="l"/>
              </a:tabLst>
              <a:defRPr/>
            </a:pPr>
            <a:r>
              <a:rPr lang="es-ES" sz="2800" b="1">
                <a:solidFill>
                  <a:schemeClr val="bg1"/>
                </a:solidFill>
                <a:latin typeface="Calibri"/>
                <a:cs typeface="Calibri"/>
              </a:rPr>
              <a:t>Eccedenze di lavorazione</a:t>
            </a:r>
          </a:p>
        </p:txBody>
      </p:sp>
    </p:spTree>
    <p:extLst>
      <p:ext uri="{BB962C8B-B14F-4D97-AF65-F5344CB8AC3E}">
        <p14:creationId xmlns:p14="http://schemas.microsoft.com/office/powerpoint/2010/main" val="3663166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BF392-8BA3-8AB6-EFA5-27020CC29CA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8F9B3FB-A759-249D-EEBA-2D32DBB512ED}"/>
              </a:ext>
            </a:extLst>
          </p:cNvPr>
          <p:cNvSpPr/>
          <p:nvPr/>
        </p:nvSpPr>
        <p:spPr>
          <a:xfrm>
            <a:off x="485776" y="358457"/>
            <a:ext cx="11080564"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Text" lastClr="000000"/>
              </a:solidFill>
              <a:effectLst/>
              <a:uLnTx/>
              <a:uFillTx/>
            </a:endParaRPr>
          </a:p>
        </p:txBody>
      </p:sp>
      <p:sp>
        <p:nvSpPr>
          <p:cNvPr id="3" name="object 3">
            <a:extLst>
              <a:ext uri="{FF2B5EF4-FFF2-40B4-BE49-F238E27FC236}">
                <a16:creationId xmlns:a16="http://schemas.microsoft.com/office/drawing/2014/main" id="{DD5A1991-7144-0CD2-F8F1-D7641343E52C}"/>
              </a:ext>
            </a:extLst>
          </p:cNvPr>
          <p:cNvSpPr/>
          <p:nvPr/>
        </p:nvSpPr>
        <p:spPr>
          <a:xfrm>
            <a:off x="11656046" y="6696239"/>
            <a:ext cx="282575" cy="0"/>
          </a:xfrm>
          <a:custGeom>
            <a:avLst/>
            <a:gdLst/>
            <a:ahLst/>
            <a:cxnLst/>
            <a:rect l="l" t="t" r="r" b="b"/>
            <a:pathLst>
              <a:path w="282575">
                <a:moveTo>
                  <a:pt x="0" y="0"/>
                </a:moveTo>
                <a:lnTo>
                  <a:pt x="281948" y="0"/>
                </a:lnTo>
              </a:path>
            </a:pathLst>
          </a:custGeom>
          <a:ln w="12699">
            <a:solidFill>
              <a:srgbClr val="60BA47"/>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a:extLst>
              <a:ext uri="{FF2B5EF4-FFF2-40B4-BE49-F238E27FC236}">
                <a16:creationId xmlns:a16="http://schemas.microsoft.com/office/drawing/2014/main" id="{AE74B90D-68DD-EC3D-785E-F0DE2364ECC0}"/>
              </a:ext>
            </a:extLst>
          </p:cNvPr>
          <p:cNvSpPr txBox="1">
            <a:spLocks noGrp="1"/>
          </p:cNvSpPr>
          <p:nvPr>
            <p:ph type="title"/>
          </p:nvPr>
        </p:nvSpPr>
        <p:spPr>
          <a:xfrm>
            <a:off x="885824" y="614679"/>
            <a:ext cx="6254468" cy="582211"/>
          </a:xfrm>
          <a:prstGeom prst="rect">
            <a:avLst/>
          </a:prstGeom>
        </p:spPr>
        <p:txBody>
          <a:bodyPr vert="horz" wrap="square" lIns="0" tIns="12700" rIns="0" bIns="0" rtlCol="0">
            <a:spAutoFit/>
          </a:bodyPr>
          <a:lstStyle/>
          <a:p>
            <a:pPr marL="12700">
              <a:lnSpc>
                <a:spcPct val="100000"/>
              </a:lnSpc>
              <a:spcBef>
                <a:spcPts val="100"/>
              </a:spcBef>
            </a:pPr>
            <a:r>
              <a:rPr lang="es-ES" spc="-10" err="1"/>
              <a:t>Tipi di </a:t>
            </a:r>
            <a:r>
              <a:rPr lang="es-ES" spc="-10"/>
              <a:t>eccedenze</a:t>
            </a:r>
            <a:endParaRPr i="1" spc="-10"/>
          </a:p>
        </p:txBody>
      </p:sp>
      <p:sp>
        <p:nvSpPr>
          <p:cNvPr id="5" name="object 5">
            <a:extLst>
              <a:ext uri="{FF2B5EF4-FFF2-40B4-BE49-F238E27FC236}">
                <a16:creationId xmlns:a16="http://schemas.microsoft.com/office/drawing/2014/main" id="{43E24189-C0A0-7E07-2D82-BA75D69F79B3}"/>
              </a:ext>
            </a:extLst>
          </p:cNvPr>
          <p:cNvSpPr txBox="1"/>
          <p:nvPr/>
        </p:nvSpPr>
        <p:spPr>
          <a:xfrm>
            <a:off x="885825" y="1601177"/>
            <a:ext cx="9858375" cy="374205"/>
          </a:xfrm>
          <a:prstGeom prst="rect">
            <a:avLst/>
          </a:prstGeom>
        </p:spPr>
        <p:txBody>
          <a:bodyPr vert="horz" wrap="square" lIns="0" tIns="0" rIns="0" bIns="0" rtlCol="0">
            <a:spAutoFit/>
          </a:bodyPr>
          <a:lstStyle/>
          <a:p>
            <a:pPr marL="12700" marR="645160" lvl="0" indent="0" algn="just" defTabSz="914400" eaLnBrk="1" fontAlgn="auto" latinLnBrk="0" hangingPunct="1">
              <a:lnSpc>
                <a:spcPct val="103400"/>
              </a:lnSpc>
              <a:spcBef>
                <a:spcPts val="0"/>
              </a:spcBef>
              <a:spcAft>
                <a:spcPts val="0"/>
              </a:spcAft>
              <a:buClrTx/>
              <a:buSzTx/>
              <a:buFontTx/>
              <a:buNone/>
              <a:tabLst/>
              <a:defRPr/>
            </a:pPr>
            <a:endParaRPr kumimoji="0" sz="2450" b="0" i="0" u="none" strike="noStrike" kern="0" cap="none" spc="0" normalizeH="0" baseline="0" noProof="0">
              <a:ln>
                <a:noFill/>
              </a:ln>
              <a:solidFill>
                <a:sysClr val="windowText" lastClr="000000"/>
              </a:solidFill>
              <a:effectLst/>
              <a:uLnTx/>
              <a:uFillTx/>
              <a:latin typeface="Calibri"/>
              <a:cs typeface="Calibri"/>
            </a:endParaRPr>
          </a:p>
        </p:txBody>
      </p:sp>
      <p:pic>
        <p:nvPicPr>
          <p:cNvPr id="6" name="object 6">
            <a:extLst>
              <a:ext uri="{FF2B5EF4-FFF2-40B4-BE49-F238E27FC236}">
                <a16:creationId xmlns:a16="http://schemas.microsoft.com/office/drawing/2014/main" id="{06142D43-E0F8-8C00-F4E2-C8F9FDF0B175}"/>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698223" y="3907282"/>
            <a:ext cx="222536" cy="2670434"/>
          </a:xfrm>
          <a:prstGeom prst="rect">
            <a:avLst/>
          </a:prstGeom>
        </p:spPr>
      </p:pic>
      <p:sp>
        <p:nvSpPr>
          <p:cNvPr id="7" name="object 5">
            <a:extLst>
              <a:ext uri="{FF2B5EF4-FFF2-40B4-BE49-F238E27FC236}">
                <a16:creationId xmlns:a16="http://schemas.microsoft.com/office/drawing/2014/main" id="{22055D21-714F-85F4-7AA9-2FB8DEA01B4B}"/>
              </a:ext>
            </a:extLst>
          </p:cNvPr>
          <p:cNvSpPr txBox="1"/>
          <p:nvPr/>
        </p:nvSpPr>
        <p:spPr>
          <a:xfrm>
            <a:off x="885824" y="2107267"/>
            <a:ext cx="4841569" cy="3142527"/>
          </a:xfrm>
          <a:prstGeom prst="rect">
            <a:avLst/>
          </a:prstGeom>
        </p:spPr>
        <p:txBody>
          <a:bodyPr vert="horz" wrap="square" lIns="0" tIns="3175" rIns="0" bIns="0" rtlCol="0">
            <a:spAutoFit/>
          </a:bodyPr>
          <a:lstStyle/>
          <a:p>
            <a:pPr marL="108000" lvl="1">
              <a:buSzPts val="1000"/>
              <a:tabLst>
                <a:tab pos="914400" algn="l"/>
              </a:tabLst>
            </a:pPr>
            <a:r>
              <a:rPr lang="en-US" sz="2400">
                <a:solidFill>
                  <a:srgbClr val="09465E"/>
                </a:solidFill>
                <a:latin typeface="Calibri"/>
                <a:cs typeface="Calibri"/>
              </a:rPr>
              <a:t>Cibo inutilizzato o avanzato da ristoranti, hotel o servizi di catering.</a:t>
            </a:r>
            <a:endParaRPr lang="es-ES" sz="2400">
              <a:solidFill>
                <a:srgbClr val="09465E"/>
              </a:solidFill>
              <a:latin typeface="Calibri"/>
              <a:cs typeface="Calibri"/>
            </a:endParaRPr>
          </a:p>
          <a:p>
            <a:pPr marL="108000" lvl="1">
              <a:buSzPts val="1000"/>
              <a:tabLst>
                <a:tab pos="914400" algn="l"/>
              </a:tabLst>
            </a:pPr>
            <a:r>
              <a:rPr lang="en-US" sz="2400">
                <a:solidFill>
                  <a:srgbClr val="09465E"/>
                </a:solidFill>
                <a:latin typeface="Calibri"/>
                <a:cs typeface="Calibri"/>
              </a:rPr>
              <a:t>Include: Buffet, pasti preparati in eccesso o porzioni non vendute.</a:t>
            </a:r>
          </a:p>
          <a:p>
            <a:pPr marL="108000" lvl="1">
              <a:buSzPts val="1000"/>
              <a:tabLst>
                <a:tab pos="914400" algn="l"/>
              </a:tabLst>
            </a:pPr>
            <a:endParaRPr lang="en-US" sz="1200">
              <a:solidFill>
                <a:srgbClr val="09465E"/>
              </a:solidFill>
              <a:latin typeface="Calibri"/>
              <a:cs typeface="Calibri"/>
            </a:endParaRPr>
          </a:p>
          <a:p>
            <a:pPr marL="108000" lvl="1">
              <a:buSzPts val="1000"/>
              <a:tabLst>
                <a:tab pos="914400" algn="l"/>
              </a:tabLst>
            </a:pPr>
            <a:r>
              <a:rPr lang="es-ES" sz="2400" err="1">
                <a:solidFill>
                  <a:srgbClr val="09465E"/>
                </a:solidFill>
                <a:latin typeface="Calibri"/>
                <a:cs typeface="Calibri"/>
              </a:rPr>
              <a:t>A causa di</a:t>
            </a:r>
            <a:r>
              <a:rPr lang="es-ES" sz="2400">
                <a:solidFill>
                  <a:srgbClr val="09465E"/>
                </a:solidFill>
                <a:latin typeface="Calibri"/>
                <a:cs typeface="Calibri"/>
              </a:rPr>
              <a:t>: </a:t>
            </a:r>
          </a:p>
          <a:p>
            <a:pPr marL="108000" lvl="1">
              <a:buSzPts val="1000"/>
              <a:tabLst>
                <a:tab pos="914400" algn="l"/>
              </a:tabLst>
            </a:pPr>
            <a:endParaRPr lang="es-ES" sz="2400">
              <a:solidFill>
                <a:srgbClr val="09465E"/>
              </a:solidFill>
              <a:latin typeface="Calibri"/>
              <a:cs typeface="Calibri"/>
            </a:endParaRPr>
          </a:p>
          <a:p>
            <a:pPr marL="108000" marR="0" lvl="1" indent="0" defTabSz="914400" eaLnBrk="1" fontAlgn="auto" latinLnBrk="0" hangingPunct="1">
              <a:spcBef>
                <a:spcPts val="0"/>
              </a:spcBef>
              <a:buClrTx/>
              <a:buSzPts val="1000"/>
              <a:buFontTx/>
              <a:buNone/>
              <a:tabLst>
                <a:tab pos="914400" algn="l"/>
              </a:tabLst>
              <a:defRPr/>
            </a:pPr>
            <a:endParaRPr kumimoji="0" lang="es-ES" sz="2400" b="0" i="0" u="none" strike="noStrike" kern="100" cap="none" spc="0" normalizeH="0" baseline="0" noProof="0">
              <a:ln>
                <a:noFill/>
              </a:ln>
              <a:solidFill>
                <a:sysClr val="windowText" lastClr="000000"/>
              </a:solidFill>
              <a:effectLst/>
              <a:uLnTx/>
              <a:uFillTx/>
              <a:latin typeface="Calibri"/>
              <a:ea typeface="Aptos" panose="020B0004020202020204" pitchFamily="34" charset="0"/>
              <a:cs typeface="Times New Roman" panose="02020603050405020304" pitchFamily="18" charset="0"/>
            </a:endParaRPr>
          </a:p>
        </p:txBody>
      </p:sp>
      <p:pic>
        <p:nvPicPr>
          <p:cNvPr id="2050" name="Picture 2" descr="Hospitality Food Waste: Challenges &amp; Solutions | Shapiro">
            <a:extLst>
              <a:ext uri="{FF2B5EF4-FFF2-40B4-BE49-F238E27FC236}">
                <a16:creationId xmlns:a16="http://schemas.microsoft.com/office/drawing/2014/main" id="{6516268E-8F53-F62A-3D5A-DA845A51543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76975" y="2035221"/>
            <a:ext cx="5017136" cy="3889081"/>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BDC5A0D4-C277-544F-8570-A13EA0DF1384}"/>
              </a:ext>
            </a:extLst>
          </p:cNvPr>
          <p:cNvSpPr txBox="1"/>
          <p:nvPr/>
        </p:nvSpPr>
        <p:spPr>
          <a:xfrm>
            <a:off x="990600" y="4252239"/>
            <a:ext cx="4736793" cy="1667123"/>
          </a:xfrm>
          <a:prstGeom prst="rect">
            <a:avLst/>
          </a:prstGeom>
          <a:noFill/>
        </p:spPr>
        <p:txBody>
          <a:bodyPr wrap="square" rtlCol="0">
            <a:spAutoFit/>
          </a:bodyPr>
          <a:lstStyle/>
          <a:p>
            <a:pPr marL="342900" indent="-342900" algn="l">
              <a:lnSpc>
                <a:spcPct val="115000"/>
              </a:lnSpc>
              <a:spcAft>
                <a:spcPts val="800"/>
              </a:spcAft>
              <a:buFont typeface="Arial" panose="020B0604020202020204" pitchFamily="34" charset="0"/>
              <a:buChar char="•"/>
              <a:tabLst>
                <a:tab pos="457200" algn="l"/>
              </a:tabLst>
              <a:defRPr/>
            </a:pPr>
            <a:r>
              <a:rPr lang="es-ES" sz="2000" b="1" dirty="0" err="1">
                <a:solidFill>
                  <a:srgbClr val="09465E"/>
                </a:solidFill>
                <a:latin typeface="Calibri"/>
                <a:cs typeface="Calibri"/>
              </a:rPr>
              <a:t>Sovrastima</a:t>
            </a:r>
            <a:r>
              <a:rPr lang="es-ES" sz="2000" b="1" dirty="0">
                <a:solidFill>
                  <a:srgbClr val="09465E"/>
                </a:solidFill>
                <a:latin typeface="Calibri"/>
                <a:cs typeface="Calibri"/>
              </a:rPr>
              <a:t> </a:t>
            </a:r>
            <a:r>
              <a:rPr lang="es-ES" sz="2000" b="1" dirty="0" err="1">
                <a:solidFill>
                  <a:srgbClr val="09465E"/>
                </a:solidFill>
                <a:latin typeface="Calibri"/>
                <a:cs typeface="Calibri"/>
              </a:rPr>
              <a:t>della</a:t>
            </a:r>
            <a:r>
              <a:rPr lang="es-ES" sz="2000" b="1" dirty="0">
                <a:solidFill>
                  <a:srgbClr val="09465E"/>
                </a:solidFill>
                <a:latin typeface="Calibri"/>
                <a:cs typeface="Calibri"/>
              </a:rPr>
              <a:t> </a:t>
            </a:r>
            <a:r>
              <a:rPr lang="es-ES" sz="2000" b="1" dirty="0" err="1">
                <a:solidFill>
                  <a:srgbClr val="09465E"/>
                </a:solidFill>
                <a:latin typeface="Calibri"/>
                <a:cs typeface="Calibri"/>
              </a:rPr>
              <a:t>domanda</a:t>
            </a:r>
            <a:r>
              <a:rPr lang="es-ES" sz="2000" b="1" dirty="0">
                <a:solidFill>
                  <a:srgbClr val="09465E"/>
                </a:solidFill>
                <a:latin typeface="Calibri"/>
                <a:cs typeface="Calibri"/>
              </a:rPr>
              <a:t> </a:t>
            </a:r>
            <a:r>
              <a:rPr lang="es-ES" sz="2000" b="1" dirty="0" err="1">
                <a:solidFill>
                  <a:srgbClr val="09465E"/>
                </a:solidFill>
                <a:latin typeface="Calibri"/>
                <a:cs typeface="Calibri"/>
              </a:rPr>
              <a:t>dei</a:t>
            </a:r>
            <a:r>
              <a:rPr lang="es-ES" sz="2000" b="1" dirty="0">
                <a:solidFill>
                  <a:srgbClr val="09465E"/>
                </a:solidFill>
                <a:latin typeface="Calibri"/>
                <a:cs typeface="Calibri"/>
              </a:rPr>
              <a:t> </a:t>
            </a:r>
            <a:r>
              <a:rPr lang="es-ES" sz="2000" b="1" dirty="0" err="1">
                <a:solidFill>
                  <a:srgbClr val="09465E"/>
                </a:solidFill>
                <a:latin typeface="Calibri"/>
                <a:cs typeface="Calibri"/>
              </a:rPr>
              <a:t>clienti</a:t>
            </a:r>
            <a:endParaRPr lang="es-ES" sz="2000" b="1" dirty="0">
              <a:solidFill>
                <a:srgbClr val="09465E"/>
              </a:solidFill>
              <a:latin typeface="Calibri"/>
              <a:cs typeface="Calibri"/>
            </a:endParaRPr>
          </a:p>
          <a:p>
            <a:pPr marL="342900" indent="-342900" algn="l">
              <a:lnSpc>
                <a:spcPct val="115000"/>
              </a:lnSpc>
              <a:spcAft>
                <a:spcPts val="800"/>
              </a:spcAft>
              <a:buFont typeface="Arial" panose="020B0604020202020204" pitchFamily="34" charset="0"/>
              <a:buChar char="•"/>
              <a:tabLst>
                <a:tab pos="457200" algn="l"/>
              </a:tabLst>
              <a:defRPr/>
            </a:pPr>
            <a:r>
              <a:rPr lang="en-US" sz="2000" b="1" dirty="0" err="1">
                <a:solidFill>
                  <a:srgbClr val="09465E"/>
                </a:solidFill>
                <a:latin typeface="Calibri"/>
                <a:cs typeface="Calibri"/>
              </a:rPr>
              <a:t>Rigide</a:t>
            </a:r>
            <a:r>
              <a:rPr lang="en-US" sz="2000" b="1" dirty="0">
                <a:solidFill>
                  <a:srgbClr val="09465E"/>
                </a:solidFill>
                <a:latin typeface="Calibri"/>
                <a:cs typeface="Calibri"/>
              </a:rPr>
              <a:t> </a:t>
            </a:r>
            <a:r>
              <a:rPr lang="en-US" sz="2000" b="1" dirty="0" err="1">
                <a:solidFill>
                  <a:srgbClr val="09465E"/>
                </a:solidFill>
                <a:latin typeface="Calibri"/>
                <a:cs typeface="Calibri"/>
              </a:rPr>
              <a:t>norme</a:t>
            </a:r>
            <a:r>
              <a:rPr lang="en-US" sz="2000" b="1" dirty="0">
                <a:solidFill>
                  <a:srgbClr val="09465E"/>
                </a:solidFill>
                <a:latin typeface="Calibri"/>
                <a:cs typeface="Calibri"/>
              </a:rPr>
              <a:t> di </a:t>
            </a:r>
            <a:r>
              <a:rPr lang="en-US" sz="2000" b="1" dirty="0" err="1">
                <a:solidFill>
                  <a:srgbClr val="09465E"/>
                </a:solidFill>
                <a:latin typeface="Calibri"/>
                <a:cs typeface="Calibri"/>
              </a:rPr>
              <a:t>sicurezza</a:t>
            </a:r>
            <a:r>
              <a:rPr lang="en-US" sz="2000" b="1" dirty="0">
                <a:solidFill>
                  <a:srgbClr val="09465E"/>
                </a:solidFill>
                <a:latin typeface="Calibri"/>
                <a:cs typeface="Calibri"/>
              </a:rPr>
              <a:t> </a:t>
            </a:r>
            <a:r>
              <a:rPr lang="en-US" sz="2000" b="1" dirty="0" err="1">
                <a:solidFill>
                  <a:srgbClr val="09465E"/>
                </a:solidFill>
                <a:latin typeface="Calibri"/>
                <a:cs typeface="Calibri"/>
              </a:rPr>
              <a:t>alimentare</a:t>
            </a:r>
            <a:r>
              <a:rPr lang="en-US" sz="2000" b="1" dirty="0">
                <a:solidFill>
                  <a:srgbClr val="09465E"/>
                </a:solidFill>
                <a:latin typeface="Calibri"/>
                <a:cs typeface="Calibri"/>
              </a:rPr>
              <a:t> </a:t>
            </a:r>
            <a:r>
              <a:rPr lang="en-US" sz="2000" b="1" dirty="0" err="1">
                <a:solidFill>
                  <a:srgbClr val="09465E"/>
                </a:solidFill>
                <a:latin typeface="Calibri"/>
                <a:cs typeface="Calibri"/>
              </a:rPr>
              <a:t>che</a:t>
            </a:r>
            <a:r>
              <a:rPr lang="en-US" sz="2000" b="1" dirty="0">
                <a:solidFill>
                  <a:srgbClr val="09465E"/>
                </a:solidFill>
                <a:latin typeface="Calibri"/>
                <a:cs typeface="Calibri"/>
              </a:rPr>
              <a:t> </a:t>
            </a:r>
            <a:r>
              <a:rPr lang="en-US" sz="2000" b="1" dirty="0" err="1">
                <a:solidFill>
                  <a:srgbClr val="09465E"/>
                </a:solidFill>
                <a:latin typeface="Calibri"/>
                <a:cs typeface="Calibri"/>
              </a:rPr>
              <a:t>limitano</a:t>
            </a:r>
            <a:r>
              <a:rPr lang="en-US" sz="2000" b="1" dirty="0">
                <a:solidFill>
                  <a:srgbClr val="09465E"/>
                </a:solidFill>
                <a:latin typeface="Calibri"/>
                <a:cs typeface="Calibri"/>
              </a:rPr>
              <a:t> la </a:t>
            </a:r>
            <a:r>
              <a:rPr lang="en-US" sz="2000" b="1" dirty="0" err="1">
                <a:solidFill>
                  <a:srgbClr val="09465E"/>
                </a:solidFill>
                <a:latin typeface="Calibri"/>
                <a:cs typeface="Calibri"/>
              </a:rPr>
              <a:t>ridistribuzione</a:t>
            </a:r>
            <a:r>
              <a:rPr lang="en-US" sz="2000" b="1" dirty="0">
                <a:solidFill>
                  <a:srgbClr val="09465E"/>
                </a:solidFill>
                <a:latin typeface="Calibri"/>
                <a:cs typeface="Calibri"/>
              </a:rPr>
              <a:t>.</a:t>
            </a:r>
            <a:endParaRPr lang="es-ES" sz="2000" b="1" dirty="0">
              <a:solidFill>
                <a:srgbClr val="09465E"/>
              </a:solidFill>
              <a:latin typeface="Calibri"/>
              <a:cs typeface="Calibri"/>
            </a:endParaRPr>
          </a:p>
          <a:p>
            <a:pPr algn="l"/>
            <a:endParaRPr lang="es-ES" sz="2000" b="1" dirty="0"/>
          </a:p>
        </p:txBody>
      </p:sp>
      <p:sp>
        <p:nvSpPr>
          <p:cNvPr id="10" name="CuadroTexto 9">
            <a:extLst>
              <a:ext uri="{FF2B5EF4-FFF2-40B4-BE49-F238E27FC236}">
                <a16:creationId xmlns:a16="http://schemas.microsoft.com/office/drawing/2014/main" id="{10B40906-3559-6684-728E-0F95E1536FAC}"/>
              </a:ext>
            </a:extLst>
          </p:cNvPr>
          <p:cNvSpPr txBox="1"/>
          <p:nvPr/>
        </p:nvSpPr>
        <p:spPr>
          <a:xfrm>
            <a:off x="885824" y="1362409"/>
            <a:ext cx="8138212" cy="558743"/>
          </a:xfrm>
          <a:prstGeom prst="rect">
            <a:avLst/>
          </a:prstGeom>
          <a:solidFill>
            <a:srgbClr val="60BA47"/>
          </a:solidFill>
        </p:spPr>
        <p:txBody>
          <a:bodyPr wrap="square" anchor="ctr">
            <a:spAutoFit/>
          </a:bodyPr>
          <a:lstStyle/>
          <a:p>
            <a:pPr marL="342900" indent="-342900">
              <a:lnSpc>
                <a:spcPct val="115000"/>
              </a:lnSpc>
              <a:spcAft>
                <a:spcPts val="800"/>
              </a:spcAft>
              <a:tabLst>
                <a:tab pos="457200" algn="l"/>
              </a:tabLst>
              <a:defRPr/>
            </a:pPr>
            <a:r>
              <a:rPr lang="en-US" sz="2800" b="1">
                <a:solidFill>
                  <a:schemeClr val="bg1"/>
                </a:solidFill>
                <a:latin typeface="Calibri"/>
                <a:cs typeface="Calibri"/>
              </a:rPr>
              <a:t>Eccedenza del settore alberghiero e della ristorazione</a:t>
            </a:r>
            <a:endParaRPr lang="es-ES" sz="2800" b="1">
              <a:solidFill>
                <a:schemeClr val="bg1"/>
              </a:solidFill>
              <a:latin typeface="Calibri"/>
              <a:cs typeface="Calibri"/>
            </a:endParaRPr>
          </a:p>
        </p:txBody>
      </p:sp>
    </p:spTree>
    <p:extLst>
      <p:ext uri="{BB962C8B-B14F-4D97-AF65-F5344CB8AC3E}">
        <p14:creationId xmlns:p14="http://schemas.microsoft.com/office/powerpoint/2010/main" val="1519396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E518E-EAB6-F26B-69D4-C519AE696C9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D6E5F76-9854-CE91-7F78-FFB4E1DEB2D9}"/>
              </a:ext>
            </a:extLst>
          </p:cNvPr>
          <p:cNvSpPr/>
          <p:nvPr/>
        </p:nvSpPr>
        <p:spPr>
          <a:xfrm>
            <a:off x="466726" y="369728"/>
            <a:ext cx="11139448" cy="6118543"/>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Text" lastClr="000000"/>
              </a:solidFill>
              <a:effectLst/>
              <a:uLnTx/>
              <a:uFillTx/>
            </a:endParaRPr>
          </a:p>
        </p:txBody>
      </p:sp>
      <p:sp>
        <p:nvSpPr>
          <p:cNvPr id="3" name="object 3">
            <a:extLst>
              <a:ext uri="{FF2B5EF4-FFF2-40B4-BE49-F238E27FC236}">
                <a16:creationId xmlns:a16="http://schemas.microsoft.com/office/drawing/2014/main" id="{7FD53F93-214C-6A0D-087D-9D623DFB739E}"/>
              </a:ext>
            </a:extLst>
          </p:cNvPr>
          <p:cNvSpPr/>
          <p:nvPr/>
        </p:nvSpPr>
        <p:spPr>
          <a:xfrm>
            <a:off x="11656046" y="6696239"/>
            <a:ext cx="282575" cy="0"/>
          </a:xfrm>
          <a:custGeom>
            <a:avLst/>
            <a:gdLst/>
            <a:ahLst/>
            <a:cxnLst/>
            <a:rect l="l" t="t" r="r" b="b"/>
            <a:pathLst>
              <a:path w="282575">
                <a:moveTo>
                  <a:pt x="0" y="0"/>
                </a:moveTo>
                <a:lnTo>
                  <a:pt x="281948" y="0"/>
                </a:lnTo>
              </a:path>
            </a:pathLst>
          </a:custGeom>
          <a:ln w="12699">
            <a:solidFill>
              <a:srgbClr val="60BA47"/>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a:extLst>
              <a:ext uri="{FF2B5EF4-FFF2-40B4-BE49-F238E27FC236}">
                <a16:creationId xmlns:a16="http://schemas.microsoft.com/office/drawing/2014/main" id="{9B957506-DDE6-6E7B-1347-33885DF11532}"/>
              </a:ext>
            </a:extLst>
          </p:cNvPr>
          <p:cNvSpPr txBox="1">
            <a:spLocks noGrp="1"/>
          </p:cNvSpPr>
          <p:nvPr>
            <p:ph type="title"/>
          </p:nvPr>
        </p:nvSpPr>
        <p:spPr>
          <a:xfrm>
            <a:off x="883305" y="577346"/>
            <a:ext cx="5204144" cy="582211"/>
          </a:xfrm>
          <a:prstGeom prst="rect">
            <a:avLst/>
          </a:prstGeom>
        </p:spPr>
        <p:txBody>
          <a:bodyPr vert="horz" wrap="square" lIns="0" tIns="12700" rIns="0" bIns="0" rtlCol="0">
            <a:spAutoFit/>
          </a:bodyPr>
          <a:lstStyle/>
          <a:p>
            <a:pPr marL="12700">
              <a:lnSpc>
                <a:spcPct val="100000"/>
              </a:lnSpc>
              <a:spcBef>
                <a:spcPts val="100"/>
              </a:spcBef>
            </a:pPr>
            <a:r>
              <a:rPr lang="es-ES" spc="-10" err="1"/>
              <a:t>Tipi di </a:t>
            </a:r>
            <a:r>
              <a:rPr lang="es-ES" spc="-10"/>
              <a:t>eccedenze</a:t>
            </a:r>
            <a:endParaRPr i="1" spc="-10"/>
          </a:p>
        </p:txBody>
      </p:sp>
      <p:sp>
        <p:nvSpPr>
          <p:cNvPr id="5" name="object 5">
            <a:extLst>
              <a:ext uri="{FF2B5EF4-FFF2-40B4-BE49-F238E27FC236}">
                <a16:creationId xmlns:a16="http://schemas.microsoft.com/office/drawing/2014/main" id="{BF2FC85C-39C0-B9F3-1ED1-3FF9CAFBCBEF}"/>
              </a:ext>
            </a:extLst>
          </p:cNvPr>
          <p:cNvSpPr txBox="1"/>
          <p:nvPr/>
        </p:nvSpPr>
        <p:spPr>
          <a:xfrm>
            <a:off x="883306" y="1235228"/>
            <a:ext cx="7768326" cy="427681"/>
          </a:xfrm>
          <a:prstGeom prst="rect">
            <a:avLst/>
          </a:prstGeom>
          <a:solidFill>
            <a:srgbClr val="60BA47"/>
          </a:solidFill>
        </p:spPr>
        <p:txBody>
          <a:bodyPr vert="horz" wrap="square" lIns="0" tIns="0" rIns="0" bIns="0" rtlCol="0">
            <a:spAutoFit/>
          </a:bodyPr>
          <a:lstStyle/>
          <a:p>
            <a:pPr marL="12700" marR="645160" algn="ctr">
              <a:lnSpc>
                <a:spcPct val="103400"/>
              </a:lnSpc>
              <a:defRPr/>
            </a:pPr>
            <a:r>
              <a:rPr lang="es-ES" sz="2800" b="1">
                <a:solidFill>
                  <a:schemeClr val="bg1"/>
                </a:solidFill>
                <a:latin typeface="Calibri"/>
                <a:cs typeface="Calibri"/>
              </a:rPr>
              <a:t>Eccedenze di</a:t>
            </a:r>
            <a:r>
              <a:rPr lang="es-ES" sz="2800" b="1" err="1">
                <a:solidFill>
                  <a:schemeClr val="bg1"/>
                </a:solidFill>
                <a:latin typeface="Calibri"/>
                <a:cs typeface="Calibri"/>
              </a:rPr>
              <a:t> vendita al dettaglio </a:t>
            </a:r>
            <a:r>
              <a:rPr lang="es-ES" sz="2800" b="1">
                <a:solidFill>
                  <a:schemeClr val="bg1"/>
                </a:solidFill>
                <a:latin typeface="Calibri"/>
                <a:cs typeface="Calibri"/>
              </a:rPr>
              <a:t>e </a:t>
            </a:r>
            <a:r>
              <a:rPr lang="es-ES" sz="2800" b="1" err="1">
                <a:solidFill>
                  <a:schemeClr val="bg1"/>
                </a:solidFill>
                <a:latin typeface="Calibri"/>
                <a:cs typeface="Calibri"/>
              </a:rPr>
              <a:t>distribuzione</a:t>
            </a:r>
            <a:endParaRPr kumimoji="0" lang="en-US" sz="2450" b="1" i="0" u="none" strike="noStrike" kern="0" cap="none" spc="0" normalizeH="0" baseline="0" noProof="0">
              <a:ln>
                <a:noFill/>
              </a:ln>
              <a:solidFill>
                <a:schemeClr val="bg1"/>
              </a:solidFill>
              <a:effectLst/>
              <a:uLnTx/>
              <a:uFillTx/>
              <a:latin typeface="Calibri"/>
              <a:cs typeface="Calibri"/>
            </a:endParaRPr>
          </a:p>
        </p:txBody>
      </p:sp>
      <p:pic>
        <p:nvPicPr>
          <p:cNvPr id="6" name="object 6">
            <a:extLst>
              <a:ext uri="{FF2B5EF4-FFF2-40B4-BE49-F238E27FC236}">
                <a16:creationId xmlns:a16="http://schemas.microsoft.com/office/drawing/2014/main" id="{7BE27C0B-D244-6ECF-2747-A1FE8C027B69}"/>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698223" y="3907282"/>
            <a:ext cx="222536" cy="2670434"/>
          </a:xfrm>
          <a:prstGeom prst="rect">
            <a:avLst/>
          </a:prstGeom>
        </p:spPr>
      </p:pic>
      <p:sp>
        <p:nvSpPr>
          <p:cNvPr id="20" name="CuadroTexto 19">
            <a:extLst>
              <a:ext uri="{FF2B5EF4-FFF2-40B4-BE49-F238E27FC236}">
                <a16:creationId xmlns:a16="http://schemas.microsoft.com/office/drawing/2014/main" id="{9B0BF99E-4846-FD4D-ACA9-4E722469222D}"/>
              </a:ext>
            </a:extLst>
          </p:cNvPr>
          <p:cNvSpPr txBox="1"/>
          <p:nvPr/>
        </p:nvSpPr>
        <p:spPr>
          <a:xfrm>
            <a:off x="670807" y="1731111"/>
            <a:ext cx="5551482" cy="3600986"/>
          </a:xfrm>
          <a:prstGeom prst="rect">
            <a:avLst/>
          </a:prstGeom>
          <a:noFill/>
        </p:spPr>
        <p:txBody>
          <a:bodyPr wrap="square" rtlCol="0">
            <a:spAutoFit/>
          </a:bodyPr>
          <a:lstStyle/>
          <a:p>
            <a:pPr marL="108000" marR="0" lvl="0" defTabSz="914400" eaLnBrk="1" fontAlgn="auto" latinLnBrk="0" hangingPunct="1">
              <a:spcBef>
                <a:spcPts val="0"/>
              </a:spcBef>
              <a:buClrTx/>
              <a:buSzTx/>
              <a:buFontTx/>
              <a:buNone/>
              <a:tabLst>
                <a:tab pos="457200" algn="l"/>
              </a:tabLst>
              <a:defRPr/>
            </a:pPr>
            <a:r>
              <a:rPr lang="en-US" sz="2400">
                <a:solidFill>
                  <a:srgbClr val="09465E"/>
                </a:solidFill>
                <a:latin typeface="Calibri"/>
                <a:cs typeface="Calibri"/>
              </a:rPr>
              <a:t>Cibo commestibile lasciato invenduto in supermercati, negozi di alimentari o magazzini.</a:t>
            </a:r>
            <a:endParaRPr lang="es-ES" sz="2400">
              <a:solidFill>
                <a:srgbClr val="09465E"/>
              </a:solidFill>
              <a:latin typeface="Calibri"/>
              <a:cs typeface="Calibri"/>
            </a:endParaRPr>
          </a:p>
          <a:p>
            <a:pPr marL="108000" marR="0" lvl="0" defTabSz="914400" eaLnBrk="1" fontAlgn="auto" latinLnBrk="0" hangingPunct="1">
              <a:spcBef>
                <a:spcPts val="0"/>
              </a:spcBef>
              <a:buClrTx/>
              <a:buSzTx/>
              <a:buFontTx/>
              <a:buNone/>
              <a:tabLst>
                <a:tab pos="457200" algn="l"/>
              </a:tabLst>
              <a:defRPr/>
            </a:pPr>
            <a:endParaRPr lang="en-US" sz="1200">
              <a:solidFill>
                <a:srgbClr val="09465E"/>
              </a:solidFill>
              <a:latin typeface="Calibri"/>
              <a:cs typeface="Calibri"/>
            </a:endParaRPr>
          </a:p>
          <a:p>
            <a:pPr marL="108000" marR="0" lvl="0" defTabSz="914400" eaLnBrk="1" fontAlgn="auto" latinLnBrk="0" hangingPunct="1">
              <a:spcBef>
                <a:spcPts val="0"/>
              </a:spcBef>
              <a:buClrTx/>
              <a:buSzTx/>
              <a:buFontTx/>
              <a:buNone/>
              <a:tabLst>
                <a:tab pos="457200" algn="l"/>
              </a:tabLst>
              <a:defRPr/>
            </a:pPr>
            <a:r>
              <a:rPr lang="en-US" sz="2400">
                <a:solidFill>
                  <a:srgbClr val="09465E"/>
                </a:solidFill>
                <a:latin typeface="Calibri"/>
                <a:cs typeface="Calibri"/>
              </a:rPr>
              <a:t>Include: Pane prossimo alla scadenza, prodotti freschi con imperfezioni estetiche o prodotti stagionali in eccesso</a:t>
            </a:r>
            <a:r>
              <a:rPr lang="es-ES" sz="2400">
                <a:solidFill>
                  <a:srgbClr val="09465E"/>
                </a:solidFill>
                <a:latin typeface="Calibri"/>
                <a:cs typeface="Calibri"/>
              </a:rPr>
              <a:t>. </a:t>
            </a:r>
          </a:p>
          <a:p>
            <a:pPr marL="108000">
              <a:tabLst>
                <a:tab pos="457200" algn="l"/>
              </a:tabLst>
              <a:defRPr/>
            </a:pPr>
            <a:r>
              <a:rPr lang="es-ES" sz="2400" err="1">
                <a:solidFill>
                  <a:srgbClr val="09465E"/>
                </a:solidFill>
                <a:latin typeface="Calibri"/>
                <a:cs typeface="Calibri"/>
              </a:rPr>
              <a:t>A causa di</a:t>
            </a:r>
            <a:r>
              <a:rPr lang="es-ES" sz="2400">
                <a:solidFill>
                  <a:srgbClr val="09465E"/>
                </a:solidFill>
                <a:latin typeface="Calibri"/>
                <a:cs typeface="Calibri"/>
              </a:rPr>
              <a:t>: </a:t>
            </a:r>
          </a:p>
          <a:p>
            <a:pPr marL="108000" marR="0" lvl="0" defTabSz="914400" eaLnBrk="1" fontAlgn="auto" latinLnBrk="0" hangingPunct="1">
              <a:spcBef>
                <a:spcPts val="0"/>
              </a:spcBef>
              <a:buClrTx/>
              <a:buSzTx/>
              <a:buFontTx/>
              <a:buNone/>
              <a:tabLst>
                <a:tab pos="457200" algn="l"/>
              </a:tabLst>
              <a:defRPr/>
            </a:pPr>
            <a:endParaRPr lang="es-ES" sz="2400">
              <a:solidFill>
                <a:srgbClr val="09465E"/>
              </a:solidFill>
              <a:latin typeface="Calibri"/>
              <a:cs typeface="Calibri"/>
            </a:endParaRPr>
          </a:p>
          <a:p>
            <a:pPr marL="108000" marR="0" lvl="0" defTabSz="914400" eaLnBrk="1" fontAlgn="auto" latinLnBrk="0" hangingPunct="1">
              <a:spcBef>
                <a:spcPts val="0"/>
              </a:spcBef>
              <a:buClrTx/>
              <a:buSzTx/>
              <a:buFontTx/>
              <a:buNone/>
              <a:tabLst>
                <a:tab pos="457200" algn="l"/>
              </a:tabLst>
              <a:defRPr/>
            </a:pPr>
            <a:r>
              <a:rPr lang="es-ES" sz="2400" kern="100">
                <a:solidFill>
                  <a:srgbClr val="002060"/>
                </a:solidFill>
                <a:latin typeface="Aptos" panose="020B0004020202020204" pitchFamily="34" charset="0"/>
                <a:ea typeface="Times New Roman" panose="02020603050405020304" pitchFamily="18" charset="0"/>
                <a:cs typeface="Times New Roman" panose="02020603050405020304" pitchFamily="18" charset="0"/>
              </a:rPr>
              <a:t>      </a:t>
            </a:r>
            <a:endParaRPr kumimoji="0" lang="es-ES" sz="2400" b="0" i="0" u="none" strike="noStrike" kern="100" cap="none" spc="0" normalizeH="0" baseline="0" noProof="0">
              <a:ln>
                <a:noFill/>
              </a:ln>
              <a:solidFill>
                <a:srgbClr val="002060"/>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pic>
        <p:nvPicPr>
          <p:cNvPr id="3074" name="Picture 2" descr="Charity asks for more donations of surplus food from supermarkets | The  Independent | The Independent">
            <a:extLst>
              <a:ext uri="{FF2B5EF4-FFF2-40B4-BE49-F238E27FC236}">
                <a16:creationId xmlns:a16="http://schemas.microsoft.com/office/drawing/2014/main" id="{E55AD44B-34F4-3929-E9B5-7A0C43B5C6E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44262" y="1928738"/>
            <a:ext cx="5276118" cy="395708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6DCE2763-3ADF-7F99-00B4-A1E20768A24C}"/>
              </a:ext>
            </a:extLst>
          </p:cNvPr>
          <p:cNvSpPr txBox="1"/>
          <p:nvPr/>
        </p:nvSpPr>
        <p:spPr>
          <a:xfrm>
            <a:off x="1057373" y="4461204"/>
            <a:ext cx="4768823" cy="2246769"/>
          </a:xfrm>
          <a:prstGeom prst="rect">
            <a:avLst/>
          </a:prstGeom>
          <a:noFill/>
        </p:spPr>
        <p:txBody>
          <a:bodyPr wrap="square" lIns="91440" tIns="45720" rIns="91440" bIns="45720" rtlCol="0" anchor="t">
            <a:spAutoFit/>
          </a:bodyPr>
          <a:lstStyle/>
          <a:p>
            <a:pPr marL="342900" marR="0" lvl="0" indent="-342900" algn="l" defTabSz="914400" eaLnBrk="1" fontAlgn="auto" latinLnBrk="0" hangingPunct="1">
              <a:spcBef>
                <a:spcPts val="0"/>
              </a:spcBef>
              <a:spcAft>
                <a:spcPts val="800"/>
              </a:spcAft>
              <a:buClrTx/>
              <a:buSzTx/>
              <a:buFont typeface="Arial" panose="020B0604020202020204" pitchFamily="34" charset="0"/>
              <a:buChar char="•"/>
              <a:tabLst>
                <a:tab pos="457200" algn="l"/>
              </a:tabLst>
              <a:defRPr/>
            </a:pPr>
            <a:r>
              <a:rPr lang="es-ES" sz="2000" b="1" err="1">
                <a:solidFill>
                  <a:srgbClr val="09465E"/>
                </a:solidFill>
                <a:latin typeface="Calibri"/>
                <a:cs typeface="Calibri"/>
              </a:rPr>
              <a:t>Sovrapposizione di ordini da parte dei </a:t>
            </a:r>
            <a:r>
              <a:rPr lang="es-ES" sz="2000" b="1">
                <a:solidFill>
                  <a:srgbClr val="09465E"/>
                </a:solidFill>
                <a:latin typeface="Calibri"/>
                <a:cs typeface="Calibri"/>
              </a:rPr>
              <a:t>rivenditori </a:t>
            </a:r>
            <a:endParaRPr lang="en-US"/>
          </a:p>
          <a:p>
            <a:pPr marL="342900" marR="0" lvl="0" indent="-342900" algn="l" defTabSz="914400" eaLnBrk="1" fontAlgn="auto" latinLnBrk="0" hangingPunct="1">
              <a:spcBef>
                <a:spcPts val="0"/>
              </a:spcBef>
              <a:spcAft>
                <a:spcPts val="800"/>
              </a:spcAft>
              <a:buClrTx/>
              <a:buSzTx/>
              <a:buFont typeface="Arial" panose="020B0604020202020204" pitchFamily="34" charset="0"/>
              <a:buChar char="•"/>
              <a:tabLst>
                <a:tab pos="457200" algn="l"/>
              </a:tabLst>
              <a:defRPr/>
            </a:pPr>
            <a:r>
              <a:rPr lang="es-ES" sz="2000" b="1" err="1">
                <a:solidFill>
                  <a:srgbClr val="09465E"/>
                </a:solidFill>
                <a:latin typeface="Calibri"/>
                <a:cs typeface="Calibri"/>
              </a:rPr>
              <a:t>Cattiva</a:t>
            </a:r>
            <a:r>
              <a:rPr lang="es-ES" sz="2000" b="1">
                <a:solidFill>
                  <a:srgbClr val="09465E"/>
                </a:solidFill>
                <a:latin typeface="Calibri"/>
                <a:cs typeface="Calibri"/>
              </a:rPr>
              <a:t> gestione delle scorte</a:t>
            </a:r>
            <a:endParaRPr lang="es-ES" sz="2000" b="1">
              <a:solidFill>
                <a:srgbClr val="09465E"/>
              </a:solidFill>
              <a:latin typeface="Calibri"/>
              <a:ea typeface="Calibri"/>
              <a:cs typeface="Calibri"/>
            </a:endParaRPr>
          </a:p>
          <a:p>
            <a:pPr marL="342900" marR="0" lvl="0" indent="-342900" algn="l" defTabSz="914400" eaLnBrk="1" fontAlgn="auto" latinLnBrk="0" hangingPunct="1">
              <a:spcBef>
                <a:spcPts val="0"/>
              </a:spcBef>
              <a:spcAft>
                <a:spcPts val="800"/>
              </a:spcAft>
              <a:buClrTx/>
              <a:buSzTx/>
              <a:buFont typeface="Arial" panose="020B0604020202020204" pitchFamily="34" charset="0"/>
              <a:buChar char="•"/>
              <a:tabLst>
                <a:tab pos="457200" algn="l"/>
              </a:tabLst>
              <a:defRPr/>
            </a:pPr>
            <a:r>
              <a:rPr lang="en-US" sz="2000" b="1">
                <a:solidFill>
                  <a:srgbClr val="09465E"/>
                </a:solidFill>
                <a:latin typeface="Calibri"/>
                <a:cs typeface="Calibri"/>
              </a:rPr>
              <a:t>Preferenze dei consumatori per prodotti esteticamente perfetti.</a:t>
            </a:r>
            <a:endParaRPr lang="es-ES" sz="2000" b="1">
              <a:solidFill>
                <a:srgbClr val="09465E"/>
              </a:solidFill>
              <a:latin typeface="Calibri"/>
              <a:ea typeface="Calibri"/>
              <a:cs typeface="Calibri"/>
            </a:endParaRPr>
          </a:p>
          <a:p>
            <a:pPr algn="l"/>
            <a:endParaRPr lang="es-ES" sz="2000" b="1"/>
          </a:p>
        </p:txBody>
      </p:sp>
    </p:spTree>
    <p:extLst>
      <p:ext uri="{BB962C8B-B14F-4D97-AF65-F5344CB8AC3E}">
        <p14:creationId xmlns:p14="http://schemas.microsoft.com/office/powerpoint/2010/main" val="4153677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7a7d2cd-df7e-4745-bde0-17e5b7a43ab2" xsi:nil="true"/>
    <lcf76f155ced4ddcb4097134ff3c332f xmlns="c90da0c0-d638-440e-806c-9eaade8987c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F947AC497626534B880599881CCBB6C8" ma:contentTypeVersion="15" ma:contentTypeDescription="Creare un nuovo documento." ma:contentTypeScope="" ma:versionID="47d4d1bfca8721598fafcab86a7239f9">
  <xsd:schema xmlns:xsd="http://www.w3.org/2001/XMLSchema" xmlns:xs="http://www.w3.org/2001/XMLSchema" xmlns:p="http://schemas.microsoft.com/office/2006/metadata/properties" xmlns:ns2="c90da0c0-d638-440e-806c-9eaade8987c8" xmlns:ns3="d7a7d2cd-df7e-4745-bde0-17e5b7a43ab2" targetNamespace="http://schemas.microsoft.com/office/2006/metadata/properties" ma:root="true" ma:fieldsID="63d959d78decec17132a4f1975762e02" ns2:_="" ns3:_="">
    <xsd:import namespace="c90da0c0-d638-440e-806c-9eaade8987c8"/>
    <xsd:import namespace="d7a7d2cd-df7e-4745-bde0-17e5b7a43a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da0c0-d638-440e-806c-9eaade8987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Tag immagine" ma:readOnly="false" ma:fieldId="{5cf76f15-5ced-4ddc-b409-7134ff3c332f}" ma:taxonomyMulti="true" ma:sspId="87ca0dbe-6da4-4ec3-9a57-0e4c939697f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a7d2cd-df7e-4745-bde0-17e5b7a43ab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051324f-5bb6-414c-b559-e6f5bad1caf0}" ma:internalName="TaxCatchAll" ma:showField="CatchAllData" ma:web="d7a7d2cd-df7e-4745-bde0-17e5b7a43ab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3171B8-84E5-44F2-A332-59625CE79228}">
  <ds:schemaRefs>
    <ds:schemaRef ds:uri="http://schemas.microsoft.com/sharepoint/v3/contenttype/forms"/>
  </ds:schemaRefs>
</ds:datastoreItem>
</file>

<file path=customXml/itemProps2.xml><?xml version="1.0" encoding="utf-8"?>
<ds:datastoreItem xmlns:ds="http://schemas.openxmlformats.org/officeDocument/2006/customXml" ds:itemID="{B6C1B57D-BA02-40B0-8A7E-2AD8885F6A12}">
  <ds:schemaRefs>
    <ds:schemaRef ds:uri="c90da0c0-d638-440e-806c-9eaade8987c8"/>
    <ds:schemaRef ds:uri="d7a7d2cd-df7e-4745-bde0-17e5b7a43ab2"/>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64FFBBA-2070-4C85-A9AA-E290AB274C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0da0c0-d638-440e-806c-9eaade8987c8"/>
    <ds:schemaRef ds:uri="d7a7d2cd-df7e-4745-bde0-17e5b7a43a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22</TotalTime>
  <Words>3452</Words>
  <Application>Microsoft Office PowerPoint</Application>
  <PresentationFormat>Widescreen</PresentationFormat>
  <Paragraphs>271</Paragraphs>
  <Slides>36</Slides>
  <Notes>14</Notes>
  <HiddenSlides>0</HiddenSlides>
  <MMClips>1</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36</vt:i4>
      </vt:variant>
    </vt:vector>
  </HeadingPairs>
  <TitlesOfParts>
    <vt:vector size="51" baseType="lpstr">
      <vt:lpstr>Aptos</vt:lpstr>
      <vt:lpstr>Arial</vt:lpstr>
      <vt:lpstr>Calibri</vt:lpstr>
      <vt:lpstr>Lato Heavy</vt:lpstr>
      <vt:lpstr>Montserrat</vt:lpstr>
      <vt:lpstr>Montserrat Light</vt:lpstr>
      <vt:lpstr>Roboto</vt:lpstr>
      <vt:lpstr>Symbol</vt:lpstr>
      <vt:lpstr>Times New Roman</vt:lpstr>
      <vt:lpstr>Wingdings</vt:lpstr>
      <vt:lpstr>Office Theme</vt:lpstr>
      <vt:lpstr>2_Office Theme</vt:lpstr>
      <vt:lpstr>3_Office Theme</vt:lpstr>
      <vt:lpstr>1_Office Theme</vt:lpstr>
      <vt:lpstr>4_Office Theme</vt:lpstr>
      <vt:lpstr>PowerPoint Presentation</vt:lpstr>
      <vt:lpstr>PowerPoint Presentation</vt:lpstr>
      <vt:lpstr>PowerPoint Presentation</vt:lpstr>
      <vt:lpstr>PowerPoint Presentation</vt:lpstr>
      <vt:lpstr>Dati sulle eccedenze alimentari</vt:lpstr>
      <vt:lpstr>Tipi di eccedenze alimentari</vt:lpstr>
      <vt:lpstr>Tipi di eccedenze alimentari</vt:lpstr>
      <vt:lpstr>Tipi di eccedenze</vt:lpstr>
      <vt:lpstr>Tipi di eccedenze</vt:lpstr>
      <vt:lpstr>Tipi di eccedenze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MÓDULO 8.pptx</dc:title>
  <dc:creator>Paula Whyte</dc:creator>
  <cp:keywords>docId:CB51727A6F11EADDA0E1512C35DB4B63</cp:keywords>
  <cp:lastModifiedBy>Paula Whyte ( Momentum Consulting )</cp:lastModifiedBy>
  <cp:revision>25</cp:revision>
  <dcterms:created xsi:type="dcterms:W3CDTF">2025-04-16T17:34:17Z</dcterms:created>
  <dcterms:modified xsi:type="dcterms:W3CDTF">2025-07-07T13:42:49Z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2025-04-16T00:00:00Z</vt:filetime>
  </property>
  <property fmtid="{D5CDD505-2E9C-101B-9397-08002B2CF9AE}" pid="3" name="Creator">
    <vt:lpwstr>Microsoft Office Word</vt:lpwstr>
  </property>
  <property fmtid="{D5CDD505-2E9C-101B-9397-08002B2CF9AE}" pid="4" name="LastSaved">
    <vt:filetime>2025-04-16T00:00:00Z</vt:filetime>
  </property>
  <property fmtid="{D5CDD505-2E9C-101B-9397-08002B2CF9AE}" pid="5" name="Producer">
    <vt:lpwstr>Aspose.Words for .NET 25.2.0</vt:lpwstr>
  </property>
  <property fmtid="{D5CDD505-2E9C-101B-9397-08002B2CF9AE}" pid="6" name="ContentTypeId">
    <vt:lpwstr>0x010100F947AC497626534B880599881CCBB6C8</vt:lpwstr>
  </property>
  <property fmtid="{D5CDD505-2E9C-101B-9397-08002B2CF9AE}" pid="7" name="MediaServiceImageTags">
    <vt:lpwstr/>
  </property>
</Properties>
</file>