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36"/>
  </p:notesMasterIdLst>
  <p:sldIdLst>
    <p:sldId id="4345" r:id="rId5"/>
    <p:sldId id="4392" r:id="rId6"/>
    <p:sldId id="4366" r:id="rId7"/>
    <p:sldId id="4367" r:id="rId8"/>
    <p:sldId id="4384" r:id="rId9"/>
    <p:sldId id="4385" r:id="rId10"/>
    <p:sldId id="4387" r:id="rId11"/>
    <p:sldId id="4369" r:id="rId12"/>
    <p:sldId id="4365" r:id="rId13"/>
    <p:sldId id="4398" r:id="rId14"/>
    <p:sldId id="4352" r:id="rId15"/>
    <p:sldId id="4377" r:id="rId16"/>
    <p:sldId id="4388" r:id="rId17"/>
    <p:sldId id="281" r:id="rId18"/>
    <p:sldId id="4393" r:id="rId19"/>
    <p:sldId id="4395" r:id="rId20"/>
    <p:sldId id="4396" r:id="rId21"/>
    <p:sldId id="4370" r:id="rId22"/>
    <p:sldId id="4371" r:id="rId23"/>
    <p:sldId id="4381" r:id="rId24"/>
    <p:sldId id="4380" r:id="rId25"/>
    <p:sldId id="4372" r:id="rId26"/>
    <p:sldId id="4382" r:id="rId27"/>
    <p:sldId id="4378" r:id="rId28"/>
    <p:sldId id="4375" r:id="rId29"/>
    <p:sldId id="4383" r:id="rId30"/>
    <p:sldId id="4399" r:id="rId31"/>
    <p:sldId id="4397" r:id="rId32"/>
    <p:sldId id="4340" r:id="rId33"/>
    <p:sldId id="4300" r:id="rId34"/>
    <p:sldId id="426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C9AC9B-AC04-B40A-D827-74D2F9A498AA}" name="Paula Whyte ( Momentum Consulting )" initials="P)" userId="S::paula_momentumconsulting.ie#ext#@biainnovatorcampus.onmicrosoft.com::f0db49ca-a56d-4261-b8a6-819acd09e0a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465E"/>
    <a:srgbClr val="E25684"/>
    <a:srgbClr val="ED7D31"/>
    <a:srgbClr val="60BA47"/>
    <a:srgbClr val="8ACC78"/>
    <a:srgbClr val="FFFFFF"/>
    <a:srgbClr val="000000"/>
    <a:srgbClr val="F1983D"/>
    <a:srgbClr val="1D4C60"/>
    <a:srgbClr val="086D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6" d="100"/>
          <a:sy n="96" d="100"/>
        </p:scale>
        <p:origin x="11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7/7/2025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Fare clic per modificare gli stili di testo Master</a:t>
            </a:r>
          </a:p>
          <a:p>
            <a:pPr lvl="1"/>
            <a:r>
              <a:rPr lang="en-GB"/>
              <a:t>Secondo livello</a:t>
            </a:r>
          </a:p>
          <a:p>
            <a:pPr lvl="2"/>
            <a:r>
              <a:rPr lang="en-GB"/>
              <a:t>Terzo livello</a:t>
            </a:r>
          </a:p>
          <a:p>
            <a:pPr lvl="3"/>
            <a:r>
              <a:rPr lang="en-GB"/>
              <a:t>Quarto livello</a:t>
            </a:r>
          </a:p>
          <a:p>
            <a:pPr lvl="4"/>
            <a:r>
              <a:rPr lang="en-GB"/>
              <a:t>Quinto livello</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980088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131B5B59-F810-6192-914F-4517D56B05E2}"/>
            </a:ext>
          </a:extLst>
        </p:cNvPr>
        <p:cNvGrpSpPr/>
        <p:nvPr/>
      </p:nvGrpSpPr>
      <p:grpSpPr>
        <a:xfrm>
          <a:off x="0" y="0"/>
          <a:ext cx="0" cy="0"/>
          <a:chOff x="0" y="0"/>
          <a:chExt cx="0" cy="0"/>
        </a:xfrm>
      </p:grpSpPr>
      <p:sp>
        <p:nvSpPr>
          <p:cNvPr id="4098" name="Rectangle 6">
            <a:extLst>
              <a:ext uri="{FF2B5EF4-FFF2-40B4-BE49-F238E27FC236}">
                <a16:creationId xmlns:a16="http://schemas.microsoft.com/office/drawing/2014/main" id="{6AB25438-C5A1-033B-F2D7-C23E61DBD5F2}"/>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t>16</a:t>
            </a:fld>
            <a:endParaRPr lang="en-US" altLang="en-US">
              <a:solidFill>
                <a:srgbClr val="000000"/>
              </a:solidFill>
              <a:latin typeface="Times New Roman" charset="0"/>
            </a:endParaRPr>
          </a:p>
        </p:txBody>
      </p:sp>
      <p:sp>
        <p:nvSpPr>
          <p:cNvPr id="4099" name="Text Box 1">
            <a:extLst>
              <a:ext uri="{FF2B5EF4-FFF2-40B4-BE49-F238E27FC236}">
                <a16:creationId xmlns:a16="http://schemas.microsoft.com/office/drawing/2014/main" id="{1DF17FBE-EF58-3F25-22D3-5C94375FEF26}"/>
              </a:ext>
            </a:extLst>
          </p:cNvPr>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a:extLst>
              <a:ext uri="{FF2B5EF4-FFF2-40B4-BE49-F238E27FC236}">
                <a16:creationId xmlns:a16="http://schemas.microsoft.com/office/drawing/2014/main" id="{A121C24D-F337-6D3D-7CCE-7F0EA1A2AB5A}"/>
              </a:ext>
            </a:extLst>
          </p:cNvPr>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a16="http://schemas.microsoft.com/office/drawing/2014/main" xmlns:a14="http://schemas.microsoft.com/office/drawing/2010/main" xmlns:p14="http://schemas.microsoft.com/office/powerpoint/2010/main"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508757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A65AB66D-7B8B-AD49-7A48-9F0D9D5E96DF}"/>
            </a:ext>
          </a:extLst>
        </p:cNvPr>
        <p:cNvGrpSpPr/>
        <p:nvPr/>
      </p:nvGrpSpPr>
      <p:grpSpPr>
        <a:xfrm>
          <a:off x="0" y="0"/>
          <a:ext cx="0" cy="0"/>
          <a:chOff x="0" y="0"/>
          <a:chExt cx="0" cy="0"/>
        </a:xfrm>
      </p:grpSpPr>
      <p:sp>
        <p:nvSpPr>
          <p:cNvPr id="4098" name="Rectangle 6">
            <a:extLst>
              <a:ext uri="{FF2B5EF4-FFF2-40B4-BE49-F238E27FC236}">
                <a16:creationId xmlns:a16="http://schemas.microsoft.com/office/drawing/2014/main" id="{417B3C56-A810-6102-B4B8-20AD3637AF3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t>17</a:t>
            </a:fld>
            <a:endParaRPr lang="en-US" altLang="en-US">
              <a:solidFill>
                <a:srgbClr val="000000"/>
              </a:solidFill>
              <a:latin typeface="Times New Roman" charset="0"/>
            </a:endParaRPr>
          </a:p>
        </p:txBody>
      </p:sp>
      <p:sp>
        <p:nvSpPr>
          <p:cNvPr id="4099" name="Text Box 1">
            <a:extLst>
              <a:ext uri="{FF2B5EF4-FFF2-40B4-BE49-F238E27FC236}">
                <a16:creationId xmlns:a16="http://schemas.microsoft.com/office/drawing/2014/main" id="{BB01AF26-2DF0-3B4E-8D76-EFF78A2F9D1A}"/>
              </a:ext>
            </a:extLst>
          </p:cNvPr>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a:extLst>
              <a:ext uri="{FF2B5EF4-FFF2-40B4-BE49-F238E27FC236}">
                <a16:creationId xmlns:a16="http://schemas.microsoft.com/office/drawing/2014/main" id="{9A1DEC0F-5424-608C-CB49-CB4F2C714FA4}"/>
              </a:ext>
            </a:extLst>
          </p:cNvPr>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a16="http://schemas.microsoft.com/office/drawing/2014/main" xmlns:a14="http://schemas.microsoft.com/office/drawing/2010/main" xmlns:p14="http://schemas.microsoft.com/office/powerpoint/2010/main"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2962862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Soluzione: C - Esistono accordi formali, ma si concentrano solo su questioni specifiche. </a:t>
            </a:r>
          </a:p>
        </p:txBody>
      </p:sp>
      <p:sp>
        <p:nvSpPr>
          <p:cNvPr id="4" name="Slide Number Placeholder 3"/>
          <p:cNvSpPr>
            <a:spLocks noGrp="1"/>
          </p:cNvSpPr>
          <p:nvPr>
            <p:ph type="sldNum" sz="quarter" idx="5"/>
          </p:nvPr>
        </p:nvSpPr>
        <p:spPr/>
        <p:txBody>
          <a:bodyPr/>
          <a:lstStyle/>
          <a:p>
            <a:fld id="{4BE5DE82-CF29-044D-9158-06A811149881}" type="slidenum">
              <a:rPr lang="en-US" smtClean="0"/>
              <a:t>18</a:t>
            </a:fld>
            <a:endParaRPr lang="en-US"/>
          </a:p>
        </p:txBody>
      </p:sp>
    </p:spTree>
    <p:extLst>
      <p:ext uri="{BB962C8B-B14F-4D97-AF65-F5344CB8AC3E}">
        <p14:creationId xmlns:p14="http://schemas.microsoft.com/office/powerpoint/2010/main" val="2107298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2193C-995E-D894-05EB-E0F3128943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AD7F10-87AE-D04F-03B8-D66AC40781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D0729E-E949-5D22-F953-B2C7761D828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FC41AF3-DB13-16DC-761A-E9EC7E813681}"/>
              </a:ext>
            </a:extLst>
          </p:cNvPr>
          <p:cNvSpPr>
            <a:spLocks noGrp="1"/>
          </p:cNvSpPr>
          <p:nvPr>
            <p:ph type="sldNum" sz="quarter" idx="5"/>
          </p:nvPr>
        </p:nvSpPr>
        <p:spPr/>
        <p:txBody>
          <a:bodyPr/>
          <a:lstStyle/>
          <a:p>
            <a:fld id="{4BE5DE82-CF29-044D-9158-06A811149881}" type="slidenum">
              <a:rPr lang="en-US" smtClean="0"/>
              <a:t>19</a:t>
            </a:fld>
            <a:endParaRPr lang="en-US"/>
          </a:p>
        </p:txBody>
      </p:sp>
    </p:spTree>
    <p:extLst>
      <p:ext uri="{BB962C8B-B14F-4D97-AF65-F5344CB8AC3E}">
        <p14:creationId xmlns:p14="http://schemas.microsoft.com/office/powerpoint/2010/main" val="691643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CB6BB-1B4E-FF42-BA1B-CA825CEF40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8AE09C-4A7E-7725-B31F-1DB29FCE6F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96E5B1-AEBB-8914-8409-2E118E022F56}"/>
              </a:ext>
            </a:extLst>
          </p:cNvPr>
          <p:cNvSpPr>
            <a:spLocks noGrp="1"/>
          </p:cNvSpPr>
          <p:nvPr>
            <p:ph type="body" idx="1"/>
          </p:nvPr>
        </p:nvSpPr>
        <p:spPr/>
        <p:txBody>
          <a:bodyPr/>
          <a:lstStyle/>
          <a:p>
            <a:r>
              <a:rPr lang="en-GB"/>
              <a:t>Soluzioni: </a:t>
            </a:r>
          </a:p>
          <a:p>
            <a:pPr marL="228600" indent="-228600">
              <a:buAutoNum type="arabicPeriod"/>
            </a:pPr>
            <a:r>
              <a:rPr lang="en-GB"/>
              <a:t>B</a:t>
            </a:r>
          </a:p>
          <a:p>
            <a:pPr marL="228600" indent="-228600">
              <a:buAutoNum type="arabicPeriod"/>
            </a:pPr>
            <a:r>
              <a:rPr lang="en-GB"/>
              <a:t>A</a:t>
            </a:r>
          </a:p>
          <a:p>
            <a:pPr marL="228600" indent="-228600">
              <a:buAutoNum type="arabicPeriod"/>
            </a:pPr>
            <a:r>
              <a:rPr lang="en-GB"/>
              <a:t>A </a:t>
            </a:r>
          </a:p>
        </p:txBody>
      </p:sp>
      <p:sp>
        <p:nvSpPr>
          <p:cNvPr id="4" name="Slide Number Placeholder 3">
            <a:extLst>
              <a:ext uri="{FF2B5EF4-FFF2-40B4-BE49-F238E27FC236}">
                <a16:creationId xmlns:a16="http://schemas.microsoft.com/office/drawing/2014/main" id="{F64E1C04-CCF2-937E-27B5-F4D8936F0837}"/>
              </a:ext>
            </a:extLst>
          </p:cNvPr>
          <p:cNvSpPr>
            <a:spLocks noGrp="1"/>
          </p:cNvSpPr>
          <p:nvPr>
            <p:ph type="sldNum" sz="quarter" idx="5"/>
          </p:nvPr>
        </p:nvSpPr>
        <p:spPr/>
        <p:txBody>
          <a:bodyPr/>
          <a:lstStyle/>
          <a:p>
            <a:fld id="{4BE5DE82-CF29-044D-9158-06A811149881}" type="slidenum">
              <a:rPr lang="en-US" smtClean="0"/>
              <a:t>23</a:t>
            </a:fld>
            <a:endParaRPr lang="en-US"/>
          </a:p>
        </p:txBody>
      </p:sp>
    </p:spTree>
    <p:extLst>
      <p:ext uri="{BB962C8B-B14F-4D97-AF65-F5344CB8AC3E}">
        <p14:creationId xmlns:p14="http://schemas.microsoft.com/office/powerpoint/2010/main" val="4057419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524F8-4923-AD19-ECB5-E80359DB5E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14A8F4-017E-0479-1E34-6906F4E4A5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87FEAA-304A-BD9A-01B9-A9D72170B23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8B5DAE2-4113-18AD-6002-5DC3FB821541}"/>
              </a:ext>
            </a:extLst>
          </p:cNvPr>
          <p:cNvSpPr>
            <a:spLocks noGrp="1"/>
          </p:cNvSpPr>
          <p:nvPr>
            <p:ph type="sldNum" sz="quarter" idx="5"/>
          </p:nvPr>
        </p:nvSpPr>
        <p:spPr/>
        <p:txBody>
          <a:bodyPr/>
          <a:lstStyle/>
          <a:p>
            <a:fld id="{4BE5DE82-CF29-044D-9158-06A811149881}" type="slidenum">
              <a:rPr lang="en-US" smtClean="0"/>
              <a:t>24</a:t>
            </a:fld>
            <a:endParaRPr lang="en-US"/>
          </a:p>
        </p:txBody>
      </p:sp>
    </p:spTree>
    <p:extLst>
      <p:ext uri="{BB962C8B-B14F-4D97-AF65-F5344CB8AC3E}">
        <p14:creationId xmlns:p14="http://schemas.microsoft.com/office/powerpoint/2010/main" val="303335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Link per la traduzione https://www.canva.com/design/DAGfpFvsfH8/arQTZc_g98n4cS0qK7R05Q/edit?utm_content=DAGfpFvsfH8&amp;utm_campaign=designshare&amp;utm_medium=link2&amp;utm_source=sharebutton</a:t>
            </a:r>
          </a:p>
        </p:txBody>
      </p:sp>
      <p:sp>
        <p:nvSpPr>
          <p:cNvPr id="4" name="Slide Number Placeholder 3"/>
          <p:cNvSpPr>
            <a:spLocks noGrp="1"/>
          </p:cNvSpPr>
          <p:nvPr>
            <p:ph type="sldNum" sz="quarter" idx="5"/>
          </p:nvPr>
        </p:nvSpPr>
        <p:spPr/>
        <p:txBody>
          <a:bodyPr/>
          <a:lstStyle/>
          <a:p>
            <a:fld id="{4BE5DE82-CF29-044D-9158-06A811149881}" type="slidenum">
              <a:rPr lang="en-US" smtClean="0"/>
              <a:t>27</a:t>
            </a:fld>
            <a:endParaRPr lang="en-US"/>
          </a:p>
        </p:txBody>
      </p:sp>
    </p:spTree>
    <p:extLst>
      <p:ext uri="{BB962C8B-B14F-4D97-AF65-F5344CB8AC3E}">
        <p14:creationId xmlns:p14="http://schemas.microsoft.com/office/powerpoint/2010/main" val="105879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15C59-E8F8-1E33-0698-2EB529E4AF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35AA2E-8668-720E-265A-31FC1D1E6C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17B722-1329-8624-A849-09859CC2B7D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31BF1CA-077A-0BBE-B10E-17B2BBB36BB7}"/>
              </a:ext>
            </a:extLst>
          </p:cNvPr>
          <p:cNvSpPr>
            <a:spLocks noGrp="1"/>
          </p:cNvSpPr>
          <p:nvPr>
            <p:ph type="sldNum" sz="quarter" idx="5"/>
          </p:nvPr>
        </p:nvSpPr>
        <p:spPr/>
        <p:txBody>
          <a:bodyPr/>
          <a:lstStyle/>
          <a:p>
            <a:fld id="{4BE5DE82-CF29-044D-9158-06A811149881}" type="slidenum">
              <a:rPr lang="en-US" smtClean="0"/>
              <a:t>28</a:t>
            </a:fld>
            <a:endParaRPr lang="en-US"/>
          </a:p>
        </p:txBody>
      </p:sp>
    </p:spTree>
    <p:extLst>
      <p:ext uri="{BB962C8B-B14F-4D97-AF65-F5344CB8AC3E}">
        <p14:creationId xmlns:p14="http://schemas.microsoft.com/office/powerpoint/2010/main" val="8143847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31</a:t>
            </a:fld>
            <a:endParaRPr lang="en-US"/>
          </a:p>
        </p:txBody>
      </p:sp>
    </p:spTree>
    <p:extLst>
      <p:ext uri="{BB962C8B-B14F-4D97-AF65-F5344CB8AC3E}">
        <p14:creationId xmlns:p14="http://schemas.microsoft.com/office/powerpoint/2010/main" val="717219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ED721-B42E-C59B-AAC8-A7DA0C2DDE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8BBC61-2941-39AB-040D-79066D47B8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78F52E-83B3-E869-B9C9-F24CD5A7228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8813CEF-D2F3-4D6A-4ACF-887498E0E8A9}"/>
              </a:ext>
            </a:extLst>
          </p:cNvPr>
          <p:cNvSpPr>
            <a:spLocks noGrp="1"/>
          </p:cNvSpPr>
          <p:nvPr>
            <p:ph type="sldNum" sz="quarter" idx="5"/>
          </p:nvPr>
        </p:nvSpPr>
        <p:spPr/>
        <p:txBody>
          <a:bodyPr/>
          <a:lstStyle/>
          <a:p>
            <a:fld id="{4BE5DE82-CF29-044D-9158-06A811149881}" type="slidenum">
              <a:rPr lang="en-US" smtClean="0"/>
              <a:t>3</a:t>
            </a:fld>
            <a:endParaRPr lang="en-US"/>
          </a:p>
        </p:txBody>
      </p:sp>
    </p:spTree>
    <p:extLst>
      <p:ext uri="{BB962C8B-B14F-4D97-AF65-F5344CB8AC3E}">
        <p14:creationId xmlns:p14="http://schemas.microsoft.com/office/powerpoint/2010/main" val="650036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EC800-2784-2C5B-3B5F-1696C827DD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0E9C42-A60D-FD2D-2D97-9FA7DD3F56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8535FA-9C74-3E4A-1D0B-073C66AC4F9D}"/>
              </a:ext>
            </a:extLst>
          </p:cNvPr>
          <p:cNvSpPr>
            <a:spLocks noGrp="1"/>
          </p:cNvSpPr>
          <p:nvPr>
            <p:ph type="body" idx="1"/>
          </p:nvPr>
        </p:nvSpPr>
        <p:spPr/>
        <p:txBody>
          <a:bodyPr/>
          <a:lstStyle/>
          <a:p>
            <a:r>
              <a:rPr lang="en-GB" dirty="0"/>
              <a:t>Link per la </a:t>
            </a:r>
            <a:r>
              <a:rPr lang="en-GB" dirty="0" err="1"/>
              <a:t>traduzione</a:t>
            </a:r>
            <a:r>
              <a:rPr lang="en-GB" dirty="0"/>
              <a:t>: https://www.canva.com/design/DAGey6-xMwA/6giDlpIERgcaupUW5V8qQg/edit?utm_content=DAGey6-xMwA&amp;utm_campaign=designshare&amp;utm_medium=link2&amp;utm_source=sharebutton</a:t>
            </a:r>
          </a:p>
        </p:txBody>
      </p:sp>
      <p:sp>
        <p:nvSpPr>
          <p:cNvPr id="4" name="Slide Number Placeholder 3">
            <a:extLst>
              <a:ext uri="{FF2B5EF4-FFF2-40B4-BE49-F238E27FC236}">
                <a16:creationId xmlns:a16="http://schemas.microsoft.com/office/drawing/2014/main" id="{3E3E119A-7FAA-4286-BE6E-4D6870B69D8D}"/>
              </a:ext>
            </a:extLst>
          </p:cNvPr>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1566840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BE5DE82-CF29-044D-9158-06A811149881}" type="slidenum">
              <a:rPr lang="en-US" smtClean="0"/>
              <a:t>8</a:t>
            </a:fld>
            <a:endParaRPr lang="en-US"/>
          </a:p>
        </p:txBody>
      </p:sp>
    </p:spTree>
    <p:extLst>
      <p:ext uri="{BB962C8B-B14F-4D97-AF65-F5344CB8AC3E}">
        <p14:creationId xmlns:p14="http://schemas.microsoft.com/office/powerpoint/2010/main" val="460213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FD9F0-A748-D22F-B593-406173B881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6FE958-0267-54AC-6EB1-5FD24D9713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FD69CB-B700-242B-F373-8E8717CD4821}"/>
              </a:ext>
            </a:extLst>
          </p:cNvPr>
          <p:cNvSpPr>
            <a:spLocks noGrp="1"/>
          </p:cNvSpPr>
          <p:nvPr>
            <p:ph type="body" idx="1"/>
          </p:nvPr>
        </p:nvSpPr>
        <p:spPr/>
        <p:txBody>
          <a:bodyPr/>
          <a:lstStyle/>
          <a:p>
            <a:r>
              <a:rPr lang="en-GB"/>
              <a:t>Soluzione: C - Esistono accordi formali, ma si concentrano solo su questioni specifiche. </a:t>
            </a:r>
          </a:p>
        </p:txBody>
      </p:sp>
      <p:sp>
        <p:nvSpPr>
          <p:cNvPr id="4" name="Slide Number Placeholder 3">
            <a:extLst>
              <a:ext uri="{FF2B5EF4-FFF2-40B4-BE49-F238E27FC236}">
                <a16:creationId xmlns:a16="http://schemas.microsoft.com/office/drawing/2014/main" id="{713C1C72-6214-F755-3C27-552D393BD3D4}"/>
              </a:ext>
            </a:extLst>
          </p:cNvPr>
          <p:cNvSpPr>
            <a:spLocks noGrp="1"/>
          </p:cNvSpPr>
          <p:nvPr>
            <p:ph type="sldNum" sz="quarter" idx="5"/>
          </p:nvPr>
        </p:nvSpPr>
        <p:spPr/>
        <p:txBody>
          <a:bodyPr/>
          <a:lstStyle/>
          <a:p>
            <a:fld id="{4BE5DE82-CF29-044D-9158-06A811149881}" type="slidenum">
              <a:rPr lang="en-US" smtClean="0"/>
              <a:t>10</a:t>
            </a:fld>
            <a:endParaRPr lang="en-US"/>
          </a:p>
        </p:txBody>
      </p:sp>
    </p:spTree>
    <p:extLst>
      <p:ext uri="{BB962C8B-B14F-4D97-AF65-F5344CB8AC3E}">
        <p14:creationId xmlns:p14="http://schemas.microsoft.com/office/powerpoint/2010/main" val="418933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Link per la traduzione: https://www.canva.com/design/DAGebkF7Ofs/Xb_KCkuG0tbOmXIsJ4TxDg/edit?utm_content=DAGebkF7Ofs&amp;utm_campaign=designshare&amp;utm_medium=link2&amp;utm_source=sharebutton</a:t>
            </a:r>
          </a:p>
        </p:txBody>
      </p:sp>
      <p:sp>
        <p:nvSpPr>
          <p:cNvPr id="4" name="Slide Number Placeholder 3"/>
          <p:cNvSpPr>
            <a:spLocks noGrp="1"/>
          </p:cNvSpPr>
          <p:nvPr>
            <p:ph type="sldNum" sz="quarter" idx="5"/>
          </p:nvPr>
        </p:nvSpPr>
        <p:spPr/>
        <p:txBody>
          <a:bodyPr/>
          <a:lstStyle/>
          <a:p>
            <a:fld id="{4BE5DE82-CF29-044D-9158-06A811149881}" type="slidenum">
              <a:rPr lang="en-US" smtClean="0"/>
              <a:t>11</a:t>
            </a:fld>
            <a:endParaRPr lang="en-US"/>
          </a:p>
        </p:txBody>
      </p:sp>
    </p:spTree>
    <p:extLst>
      <p:ext uri="{BB962C8B-B14F-4D97-AF65-F5344CB8AC3E}">
        <p14:creationId xmlns:p14="http://schemas.microsoft.com/office/powerpoint/2010/main" val="3198028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t>14</a:t>
            </a:fld>
            <a:endParaRPr lang="en-US" altLang="en-US">
              <a:solidFill>
                <a:srgbClr val="000000"/>
              </a:solidFill>
              <a:latin typeface="Times New Roman" charset="0"/>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a14="http://schemas.microsoft.com/office/drawing/2010/main" xmlns:p14="http://schemas.microsoft.com/office/powerpoint/2010/main"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2070510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98A1C55A-D145-DEA7-E7C0-EFCA3E93041A}"/>
            </a:ext>
          </a:extLst>
        </p:cNvPr>
        <p:cNvGrpSpPr/>
        <p:nvPr/>
      </p:nvGrpSpPr>
      <p:grpSpPr>
        <a:xfrm>
          <a:off x="0" y="0"/>
          <a:ext cx="0" cy="0"/>
          <a:chOff x="0" y="0"/>
          <a:chExt cx="0" cy="0"/>
        </a:xfrm>
      </p:grpSpPr>
      <p:sp>
        <p:nvSpPr>
          <p:cNvPr id="4098" name="Rectangle 6">
            <a:extLst>
              <a:ext uri="{FF2B5EF4-FFF2-40B4-BE49-F238E27FC236}">
                <a16:creationId xmlns:a16="http://schemas.microsoft.com/office/drawing/2014/main" id="{05731A60-4F64-AFFC-41DF-0A15E822147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t>15</a:t>
            </a:fld>
            <a:endParaRPr lang="en-US" altLang="en-US">
              <a:solidFill>
                <a:srgbClr val="000000"/>
              </a:solidFill>
              <a:latin typeface="Times New Roman" charset="0"/>
            </a:endParaRPr>
          </a:p>
        </p:txBody>
      </p:sp>
      <p:sp>
        <p:nvSpPr>
          <p:cNvPr id="4099" name="Text Box 1">
            <a:extLst>
              <a:ext uri="{FF2B5EF4-FFF2-40B4-BE49-F238E27FC236}">
                <a16:creationId xmlns:a16="http://schemas.microsoft.com/office/drawing/2014/main" id="{DD1034E6-4FAD-EA5B-0C9B-DBC7296018C7}"/>
              </a:ext>
            </a:extLst>
          </p:cNvPr>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a:extLst>
              <a:ext uri="{FF2B5EF4-FFF2-40B4-BE49-F238E27FC236}">
                <a16:creationId xmlns:a16="http://schemas.microsoft.com/office/drawing/2014/main" id="{346C5395-DF78-E251-77D9-B83D82307689}"/>
              </a:ext>
            </a:extLst>
          </p:cNvPr>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a16="http://schemas.microsoft.com/office/drawing/2014/main" xmlns:a14="http://schemas.microsoft.com/office/drawing/2010/main" xmlns:p14="http://schemas.microsoft.com/office/powerpoint/2010/main"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480003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2" y="-2"/>
            <a:ext cx="12192000" cy="6858001"/>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solidFill>
                <a:schemeClr val="bg1"/>
              </a:solidFill>
            </a:endParaRPr>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waste2worth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 Navy">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3AAFE1C-CAAB-FF42-B37C-D72BBC37E445}"/>
              </a:ext>
            </a:extLst>
          </p:cNvPr>
          <p:cNvSpPr/>
          <p:nvPr userDrawn="1"/>
        </p:nvSpPr>
        <p:spPr>
          <a:xfrm>
            <a:off x="0" y="-1"/>
            <a:ext cx="6096000" cy="6844027"/>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7">
            <a:extLst>
              <a:ext uri="{FF2B5EF4-FFF2-40B4-BE49-F238E27FC236}">
                <a16:creationId xmlns:a16="http://schemas.microsoft.com/office/drawing/2014/main" id="{3333EE0C-C40D-F34B-991A-191081D0246E}"/>
              </a:ext>
            </a:extLst>
          </p:cNvPr>
          <p:cNvSpPr>
            <a:spLocks noGrp="1"/>
          </p:cNvSpPr>
          <p:nvPr userDrawn="1">
            <p:ph type="body" sz="quarter" idx="18" hasCustomPrompt="1"/>
          </p:nvPr>
        </p:nvSpPr>
        <p:spPr>
          <a:xfrm>
            <a:off x="701135" y="2344759"/>
            <a:ext cx="4867011" cy="366657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 name="Text Placeholder 23">
            <a:extLst>
              <a:ext uri="{FF2B5EF4-FFF2-40B4-BE49-F238E27FC236}">
                <a16:creationId xmlns:a16="http://schemas.microsoft.com/office/drawing/2014/main" id="{DE6190BE-8380-7B4A-9311-9BD61AE07324}"/>
              </a:ext>
            </a:extLst>
          </p:cNvPr>
          <p:cNvSpPr>
            <a:spLocks noGrp="1"/>
          </p:cNvSpPr>
          <p:nvPr userDrawn="1">
            <p:ph type="body" sz="quarter" idx="16" hasCustomPrompt="1"/>
          </p:nvPr>
        </p:nvSpPr>
        <p:spPr>
          <a:xfrm>
            <a:off x="701136" y="650590"/>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
        <p:nvSpPr>
          <p:cNvPr id="3" name="Picture Placeholder 2">
            <a:extLst>
              <a:ext uri="{FF2B5EF4-FFF2-40B4-BE49-F238E27FC236}">
                <a16:creationId xmlns:a16="http://schemas.microsoft.com/office/drawing/2014/main" id="{C43A9F2C-1870-B24C-AB88-FDD223351489}"/>
              </a:ext>
            </a:extLst>
          </p:cNvPr>
          <p:cNvSpPr>
            <a:spLocks noGrp="1"/>
          </p:cNvSpPr>
          <p:nvPr userDrawn="1">
            <p:ph type="pic" sz="quarter" idx="19"/>
          </p:nvPr>
        </p:nvSpPr>
        <p:spPr>
          <a:xfrm>
            <a:off x="6083676" y="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01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2858269" y="-2026298"/>
            <a:ext cx="6141020" cy="109105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052954" cy="803654"/>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10" name="Text Placeholder 17">
            <a:extLst>
              <a:ext uri="{FF2B5EF4-FFF2-40B4-BE49-F238E27FC236}">
                <a16:creationId xmlns:a16="http://schemas.microsoft.com/office/drawing/2014/main" id="{71025D5F-47AA-FBBA-2FE0-7693F9B58131}"/>
              </a:ext>
            </a:extLst>
          </p:cNvPr>
          <p:cNvSpPr>
            <a:spLocks noGrp="1"/>
          </p:cNvSpPr>
          <p:nvPr>
            <p:ph type="body" sz="quarter" idx="19" hasCustomPrompt="1"/>
          </p:nvPr>
        </p:nvSpPr>
        <p:spPr>
          <a:xfrm>
            <a:off x="904856" y="1989039"/>
            <a:ext cx="10052954" cy="4250335"/>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2" name="Group 1">
            <a:extLst>
              <a:ext uri="{FF2B5EF4-FFF2-40B4-BE49-F238E27FC236}">
                <a16:creationId xmlns:a16="http://schemas.microsoft.com/office/drawing/2014/main" id="{4012C1F7-9DB5-D4A1-4CA8-2FE36416B1FD}"/>
              </a:ext>
            </a:extLst>
          </p:cNvPr>
          <p:cNvGrpSpPr/>
          <p:nvPr userDrawn="1"/>
        </p:nvGrpSpPr>
        <p:grpSpPr>
          <a:xfrm>
            <a:off x="11656052" y="3880526"/>
            <a:ext cx="281949" cy="2748511"/>
            <a:chOff x="7176656" y="8423488"/>
            <a:chExt cx="190704" cy="1859031"/>
          </a:xfrm>
        </p:grpSpPr>
        <p:cxnSp>
          <p:nvCxnSpPr>
            <p:cNvPr id="3" name="Straight Connector 2">
              <a:extLst>
                <a:ext uri="{FF2B5EF4-FFF2-40B4-BE49-F238E27FC236}">
                  <a16:creationId xmlns:a16="http://schemas.microsoft.com/office/drawing/2014/main" id="{F6E18385-AA0E-B54F-6007-CDB2202690B7}"/>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F2F393F-BDAA-1B2F-FA95-938377142D01}"/>
                </a:ext>
              </a:extLst>
            </p:cNvPr>
            <p:cNvPicPr>
              <a:picLocks noChangeAspect="1"/>
            </p:cNvPicPr>
            <p:nvPr userDrawn="1"/>
          </p:nvPicPr>
          <p:blipFill rotWithShape="1">
            <a:blip r:embed="rId2">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1683" t="85071" r="9500" b="5685"/>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2761524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02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5088466" y="-5088468"/>
            <a:ext cx="2015069"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479218" cy="803654"/>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
        <p:nvSpPr>
          <p:cNvPr id="9" name="Text Placeholder 17">
            <a:extLst>
              <a:ext uri="{FF2B5EF4-FFF2-40B4-BE49-F238E27FC236}">
                <a16:creationId xmlns:a16="http://schemas.microsoft.com/office/drawing/2014/main" id="{F5EF1E6A-D856-4FE0-238B-7C2B7B463D34}"/>
              </a:ext>
            </a:extLst>
          </p:cNvPr>
          <p:cNvSpPr>
            <a:spLocks noGrp="1"/>
          </p:cNvSpPr>
          <p:nvPr>
            <p:ph type="body" sz="quarter" idx="19" hasCustomPrompt="1"/>
          </p:nvPr>
        </p:nvSpPr>
        <p:spPr>
          <a:xfrm>
            <a:off x="904856" y="2457445"/>
            <a:ext cx="10479218" cy="3781929"/>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3244810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03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4865194" y="-19370"/>
            <a:ext cx="6141020" cy="6896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16" name="Text Placeholder 17">
            <a:extLst>
              <a:ext uri="{FF2B5EF4-FFF2-40B4-BE49-F238E27FC236}">
                <a16:creationId xmlns:a16="http://schemas.microsoft.com/office/drawing/2014/main" id="{D0B40E03-4D53-DB4A-A30A-ADFB290F4B3E}"/>
              </a:ext>
            </a:extLst>
          </p:cNvPr>
          <p:cNvSpPr>
            <a:spLocks noGrp="1"/>
          </p:cNvSpPr>
          <p:nvPr>
            <p:ph type="body" sz="quarter" idx="18" hasCustomPrompt="1"/>
          </p:nvPr>
        </p:nvSpPr>
        <p:spPr>
          <a:xfrm>
            <a:off x="4825907" y="826894"/>
            <a:ext cx="6341766" cy="516642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600999" y="835090"/>
            <a:ext cx="3125818" cy="1774519"/>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grpSp>
        <p:nvGrpSpPr>
          <p:cNvPr id="2" name="Group 1">
            <a:extLst>
              <a:ext uri="{FF2B5EF4-FFF2-40B4-BE49-F238E27FC236}">
                <a16:creationId xmlns:a16="http://schemas.microsoft.com/office/drawing/2014/main" id="{D9E23762-66D8-6BC5-63EA-7A1ECAE76A2F}"/>
              </a:ext>
            </a:extLst>
          </p:cNvPr>
          <p:cNvGrpSpPr/>
          <p:nvPr userDrawn="1"/>
        </p:nvGrpSpPr>
        <p:grpSpPr>
          <a:xfrm>
            <a:off x="11656052" y="3880526"/>
            <a:ext cx="281949" cy="2748511"/>
            <a:chOff x="7176656" y="8423488"/>
            <a:chExt cx="190704" cy="1859031"/>
          </a:xfrm>
        </p:grpSpPr>
        <p:cxnSp>
          <p:nvCxnSpPr>
            <p:cNvPr id="3" name="Straight Connector 2">
              <a:extLst>
                <a:ext uri="{FF2B5EF4-FFF2-40B4-BE49-F238E27FC236}">
                  <a16:creationId xmlns:a16="http://schemas.microsoft.com/office/drawing/2014/main" id="{1A070FB4-8E71-B357-273F-A554648909F8}"/>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38D991D-B7C0-7411-82B9-61467E105644}"/>
                </a:ext>
              </a:extLst>
            </p:cNvPr>
            <p:cNvPicPr>
              <a:picLocks noChangeAspect="1"/>
            </p:cNvPicPr>
            <p:nvPr userDrawn="1"/>
          </p:nvPicPr>
          <p:blipFill rotWithShape="1">
            <a:blip r:embed="rId2">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1683" t="85071" r="9500" b="5685"/>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48060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 Nav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6A8053-B208-E74B-BC0F-4142FA0CD2B7}"/>
              </a:ext>
            </a:extLst>
          </p:cNvPr>
          <p:cNvSpPr/>
          <p:nvPr userDrawn="1"/>
        </p:nvSpPr>
        <p:spPr>
          <a:xfrm>
            <a:off x="6334298" y="403168"/>
            <a:ext cx="5136791" cy="6051665"/>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Calibri" panose="020F0502020204030204" pitchFamily="34" charset="0"/>
              <a:cs typeface="Calibri" panose="020F0502020204030204" pitchFamily="34" charset="0"/>
            </a:endParaRPr>
          </a:p>
        </p:txBody>
      </p:sp>
      <p:sp>
        <p:nvSpPr>
          <p:cNvPr id="47" name="Text Placeholder 23">
            <a:extLst>
              <a:ext uri="{FF2B5EF4-FFF2-40B4-BE49-F238E27FC236}">
                <a16:creationId xmlns:a16="http://schemas.microsoft.com/office/drawing/2014/main" id="{AE77B303-149B-3242-B9F9-CA4AA9DCA5E4}"/>
              </a:ext>
            </a:extLst>
          </p:cNvPr>
          <p:cNvSpPr>
            <a:spLocks noGrp="1"/>
          </p:cNvSpPr>
          <p:nvPr userDrawn="1">
            <p:ph type="body" sz="quarter" idx="17" hasCustomPrompt="1"/>
          </p:nvPr>
        </p:nvSpPr>
        <p:spPr>
          <a:xfrm>
            <a:off x="6777598" y="543238"/>
            <a:ext cx="2066906" cy="582221"/>
          </a:xfrm>
          <a:prstGeom prst="rect">
            <a:avLst/>
          </a:prstGeom>
        </p:spPr>
        <p:txBody>
          <a:bodyPr>
            <a:noAutofit/>
          </a:bodyPr>
          <a:lstStyle>
            <a:lvl1pPr marL="0" indent="0" algn="l">
              <a:buNone/>
              <a:defRPr sz="14000" b="1" i="0">
                <a:solidFill>
                  <a:schemeClr val="bg1"/>
                </a:solidFill>
                <a:latin typeface="+mn-lt"/>
              </a:defRPr>
            </a:lvl1pPr>
          </a:lstStyle>
          <a:p>
            <a:pPr lvl="0"/>
            <a:r>
              <a:rPr lang="en-US"/>
              <a:t>01</a:t>
            </a:r>
          </a:p>
        </p:txBody>
      </p:sp>
      <p:sp>
        <p:nvSpPr>
          <p:cNvPr id="11" name="Picture Placeholder 3">
            <a:extLst>
              <a:ext uri="{FF2B5EF4-FFF2-40B4-BE49-F238E27FC236}">
                <a16:creationId xmlns:a16="http://schemas.microsoft.com/office/drawing/2014/main" id="{D2C6DE8A-E952-944B-9B9D-C0257D5D8CB9}"/>
              </a:ext>
            </a:extLst>
          </p:cNvPr>
          <p:cNvSpPr>
            <a:spLocks noGrp="1"/>
          </p:cNvSpPr>
          <p:nvPr>
            <p:ph type="pic" sz="quarter" idx="10"/>
          </p:nvPr>
        </p:nvSpPr>
        <p:spPr>
          <a:xfrm>
            <a:off x="238772" y="2626822"/>
            <a:ext cx="7708195" cy="339682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2" name="Freeform 1">
            <a:extLst>
              <a:ext uri="{FF2B5EF4-FFF2-40B4-BE49-F238E27FC236}">
                <a16:creationId xmlns:a16="http://schemas.microsoft.com/office/drawing/2014/main" id="{4377A738-8E05-503D-0864-000E7F18977E}"/>
              </a:ext>
            </a:extLst>
          </p:cNvPr>
          <p:cNvSpPr/>
          <p:nvPr userDrawn="1"/>
        </p:nvSpPr>
        <p:spPr>
          <a:xfrm>
            <a:off x="8077058" y="2140362"/>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20412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aptop Slide - Navy">
    <p:spTree>
      <p:nvGrpSpPr>
        <p:cNvPr id="1" name=""/>
        <p:cNvGrpSpPr/>
        <p:nvPr/>
      </p:nvGrpSpPr>
      <p:grpSpPr>
        <a:xfrm>
          <a:off x="0" y="0"/>
          <a:ext cx="0" cy="0"/>
          <a:chOff x="0" y="0"/>
          <a:chExt cx="0" cy="0"/>
        </a:xfrm>
      </p:grpSpPr>
      <p:sp>
        <p:nvSpPr>
          <p:cNvPr id="22" name="Text Placeholder 23">
            <a:extLst>
              <a:ext uri="{FF2B5EF4-FFF2-40B4-BE49-F238E27FC236}">
                <a16:creationId xmlns:a16="http://schemas.microsoft.com/office/drawing/2014/main" id="{5380F4A5-BE24-5E4F-BBB9-1E4A144A55E0}"/>
              </a:ext>
            </a:extLst>
          </p:cNvPr>
          <p:cNvSpPr>
            <a:spLocks noGrp="1"/>
          </p:cNvSpPr>
          <p:nvPr>
            <p:ph type="body" sz="quarter" idx="16" hasCustomPrompt="1"/>
          </p:nvPr>
        </p:nvSpPr>
        <p:spPr>
          <a:xfrm>
            <a:off x="6578872" y="593866"/>
            <a:ext cx="4990998" cy="992652"/>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26" name="Rectangle 25">
            <a:extLst>
              <a:ext uri="{FF2B5EF4-FFF2-40B4-BE49-F238E27FC236}">
                <a16:creationId xmlns:a16="http://schemas.microsoft.com/office/drawing/2014/main" id="{62984C29-67DD-DD45-969D-9EB0BBF9D138}"/>
              </a:ext>
            </a:extLst>
          </p:cNvPr>
          <p:cNvSpPr/>
          <p:nvPr userDrawn="1"/>
        </p:nvSpPr>
        <p:spPr>
          <a:xfrm flipV="1">
            <a:off x="0" y="0"/>
            <a:ext cx="601405"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ABF8D6F4-3016-8645-8F98-165F5336ABBF}"/>
              </a:ext>
            </a:extLst>
          </p:cNvPr>
          <p:cNvPicPr>
            <a:picLocks noChangeAspect="1"/>
          </p:cNvPicPr>
          <p:nvPr userDrawn="1"/>
        </p:nvPicPr>
        <p:blipFill rotWithShape="1">
          <a:blip r:embed="rId2"/>
          <a:srcRect l="-18315" t="15976" r="29196" b="11083"/>
          <a:stretch/>
        </p:blipFill>
        <p:spPr>
          <a:xfrm flipH="1">
            <a:off x="608794" y="1890384"/>
            <a:ext cx="8439100" cy="5375657"/>
          </a:xfrm>
          <a:prstGeom prst="rect">
            <a:avLst/>
          </a:prstGeom>
        </p:spPr>
      </p:pic>
      <p:sp>
        <p:nvSpPr>
          <p:cNvPr id="34" name="Picture Placeholder 17">
            <a:extLst>
              <a:ext uri="{FF2B5EF4-FFF2-40B4-BE49-F238E27FC236}">
                <a16:creationId xmlns:a16="http://schemas.microsoft.com/office/drawing/2014/main" id="{90E9DF56-261E-6140-A484-1D99EF871998}"/>
              </a:ext>
            </a:extLst>
          </p:cNvPr>
          <p:cNvSpPr>
            <a:spLocks noGrp="1"/>
          </p:cNvSpPr>
          <p:nvPr>
            <p:ph type="pic" sz="quarter" idx="10"/>
          </p:nvPr>
        </p:nvSpPr>
        <p:spPr>
          <a:xfrm>
            <a:off x="635271" y="2095585"/>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9" name="Text Placeholder 17">
            <a:extLst>
              <a:ext uri="{FF2B5EF4-FFF2-40B4-BE49-F238E27FC236}">
                <a16:creationId xmlns:a16="http://schemas.microsoft.com/office/drawing/2014/main" id="{890B8B12-A0F4-0D1D-B782-294ACBC16B93}"/>
              </a:ext>
            </a:extLst>
          </p:cNvPr>
          <p:cNvSpPr>
            <a:spLocks noGrp="1"/>
          </p:cNvSpPr>
          <p:nvPr>
            <p:ph type="body" sz="quarter" idx="19" hasCustomPrompt="1"/>
          </p:nvPr>
        </p:nvSpPr>
        <p:spPr>
          <a:xfrm>
            <a:off x="6578871" y="1890384"/>
            <a:ext cx="4990998"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4" name="Group 3">
            <a:extLst>
              <a:ext uri="{FF2B5EF4-FFF2-40B4-BE49-F238E27FC236}">
                <a16:creationId xmlns:a16="http://schemas.microsoft.com/office/drawing/2014/main" id="{A0CA810E-D2C6-FA47-4DD1-CBA18E3BCB2C}"/>
              </a:ext>
            </a:extLst>
          </p:cNvPr>
          <p:cNvGrpSpPr/>
          <p:nvPr userDrawn="1"/>
        </p:nvGrpSpPr>
        <p:grpSpPr>
          <a:xfrm>
            <a:off x="138149" y="3764148"/>
            <a:ext cx="281949" cy="2748511"/>
            <a:chOff x="7176656" y="8423488"/>
            <a:chExt cx="190704" cy="1859031"/>
          </a:xfrm>
        </p:grpSpPr>
        <p:cxnSp>
          <p:nvCxnSpPr>
            <p:cNvPr id="5" name="Straight Connector 4">
              <a:extLst>
                <a:ext uri="{FF2B5EF4-FFF2-40B4-BE49-F238E27FC236}">
                  <a16:creationId xmlns:a16="http://schemas.microsoft.com/office/drawing/2014/main" id="{26751B12-CD17-EAC5-5083-72746B4D3099}"/>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324B1C9-1C53-303F-BD21-10CF286F55D9}"/>
                </a:ext>
              </a:extLst>
            </p:cNvPr>
            <p:cNvPicPr>
              <a:picLocks noChangeAspect="1"/>
            </p:cNvPicPr>
            <p:nvPr userDrawn="1"/>
          </p:nvPicPr>
          <p:blipFill rotWithShape="1">
            <a:blip r:embed="rId3">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1683" t="85071" r="9500" b="5685"/>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956642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ne Slide - Navy">
    <p:spTree>
      <p:nvGrpSpPr>
        <p:cNvPr id="1" name=""/>
        <p:cNvGrpSpPr/>
        <p:nvPr/>
      </p:nvGrpSpPr>
      <p:grpSpPr>
        <a:xfrm>
          <a:off x="0" y="0"/>
          <a:ext cx="0" cy="0"/>
          <a:chOff x="0" y="0"/>
          <a:chExt cx="0" cy="0"/>
        </a:xfrm>
      </p:grpSpPr>
      <p:sp>
        <p:nvSpPr>
          <p:cNvPr id="17" name="Text Placeholder 23">
            <a:extLst>
              <a:ext uri="{FF2B5EF4-FFF2-40B4-BE49-F238E27FC236}">
                <a16:creationId xmlns:a16="http://schemas.microsoft.com/office/drawing/2014/main" id="{DA633199-CEB9-C642-96B5-B07AD16E5C73}"/>
              </a:ext>
            </a:extLst>
          </p:cNvPr>
          <p:cNvSpPr>
            <a:spLocks noGrp="1"/>
          </p:cNvSpPr>
          <p:nvPr>
            <p:ph type="body" sz="quarter" idx="16" hasCustomPrompt="1"/>
          </p:nvPr>
        </p:nvSpPr>
        <p:spPr>
          <a:xfrm>
            <a:off x="607555" y="587575"/>
            <a:ext cx="5881764" cy="992652"/>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19" name="Rectangle 18">
            <a:extLst>
              <a:ext uri="{FF2B5EF4-FFF2-40B4-BE49-F238E27FC236}">
                <a16:creationId xmlns:a16="http://schemas.microsoft.com/office/drawing/2014/main" id="{7CB33894-6B85-A64A-8194-AD204557A483}"/>
              </a:ext>
            </a:extLst>
          </p:cNvPr>
          <p:cNvSpPr/>
          <p:nvPr userDrawn="1"/>
        </p:nvSpPr>
        <p:spPr>
          <a:xfrm flipV="1">
            <a:off x="11584445" y="0"/>
            <a:ext cx="601406"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iPhone6_mockup_front_white.png">
            <a:extLst>
              <a:ext uri="{FF2B5EF4-FFF2-40B4-BE49-F238E27FC236}">
                <a16:creationId xmlns:a16="http://schemas.microsoft.com/office/drawing/2014/main" id="{2E93F037-6935-B341-918A-EA89925087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20581" y="354148"/>
            <a:ext cx="4094254" cy="6404164"/>
          </a:xfrm>
          <a:prstGeom prst="rect">
            <a:avLst/>
          </a:prstGeom>
        </p:spPr>
      </p:pic>
      <p:sp>
        <p:nvSpPr>
          <p:cNvPr id="29" name="Picture Placeholder 17">
            <a:extLst>
              <a:ext uri="{FF2B5EF4-FFF2-40B4-BE49-F238E27FC236}">
                <a16:creationId xmlns:a16="http://schemas.microsoft.com/office/drawing/2014/main" id="{004A5DED-3F17-794E-9C41-7AB99A6F7EC3}"/>
              </a:ext>
            </a:extLst>
          </p:cNvPr>
          <p:cNvSpPr>
            <a:spLocks noGrp="1"/>
          </p:cNvSpPr>
          <p:nvPr>
            <p:ph type="pic" sz="quarter" idx="10"/>
          </p:nvPr>
        </p:nvSpPr>
        <p:spPr>
          <a:xfrm>
            <a:off x="7735037" y="1373925"/>
            <a:ext cx="2444127" cy="4336988"/>
          </a:xfrm>
          <a:prstGeom prst="rect">
            <a:avLst/>
          </a:prstGeom>
          <a:solidFill>
            <a:schemeClr val="bg1">
              <a:lumMod val="85000"/>
            </a:schemeClr>
          </a:solidFill>
          <a:ln>
            <a:noFill/>
          </a:ln>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3" name="Text Placeholder 17">
            <a:extLst>
              <a:ext uri="{FF2B5EF4-FFF2-40B4-BE49-F238E27FC236}">
                <a16:creationId xmlns:a16="http://schemas.microsoft.com/office/drawing/2014/main" id="{7EC3E4A8-A83C-B536-DE22-6FE3CFA337B4}"/>
              </a:ext>
            </a:extLst>
          </p:cNvPr>
          <p:cNvSpPr>
            <a:spLocks noGrp="1"/>
          </p:cNvSpPr>
          <p:nvPr>
            <p:ph type="body" sz="quarter" idx="19" hasCustomPrompt="1"/>
          </p:nvPr>
        </p:nvSpPr>
        <p:spPr>
          <a:xfrm>
            <a:off x="607553" y="2016633"/>
            <a:ext cx="5881763"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4" name="Group 3">
            <a:extLst>
              <a:ext uri="{FF2B5EF4-FFF2-40B4-BE49-F238E27FC236}">
                <a16:creationId xmlns:a16="http://schemas.microsoft.com/office/drawing/2014/main" id="{28473166-3A54-28F0-C997-9BB46936AD3E}"/>
              </a:ext>
            </a:extLst>
          </p:cNvPr>
          <p:cNvGrpSpPr/>
          <p:nvPr userDrawn="1"/>
        </p:nvGrpSpPr>
        <p:grpSpPr>
          <a:xfrm>
            <a:off x="11744173" y="3880526"/>
            <a:ext cx="281949" cy="2748511"/>
            <a:chOff x="7176656" y="8423488"/>
            <a:chExt cx="190704" cy="1859031"/>
          </a:xfrm>
        </p:grpSpPr>
        <p:cxnSp>
          <p:nvCxnSpPr>
            <p:cNvPr id="5" name="Straight Connector 4">
              <a:extLst>
                <a:ext uri="{FF2B5EF4-FFF2-40B4-BE49-F238E27FC236}">
                  <a16:creationId xmlns:a16="http://schemas.microsoft.com/office/drawing/2014/main" id="{FC037DF0-859C-8CD7-3AD1-2F529F4B15EB}"/>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078EE86-DDDC-AF9F-4B8F-C3314DAC35D3}"/>
                </a:ext>
              </a:extLst>
            </p:cNvPr>
            <p:cNvPicPr>
              <a:picLocks noChangeAspect="1"/>
            </p:cNvPicPr>
            <p:nvPr userDrawn="1"/>
          </p:nvPicPr>
          <p:blipFill rotWithShape="1">
            <a:blip r:embed="rId3">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1683" t="85071" r="9500" b="5685"/>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4108775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F1089737-A92C-2C8D-8446-C3C90AD74B99}"/>
              </a:ext>
            </a:extLst>
          </p:cNvPr>
          <p:cNvSpPr/>
          <p:nvPr userDrawn="1"/>
        </p:nvSpPr>
        <p:spPr>
          <a:xfrm>
            <a:off x="7396842" y="5431639"/>
            <a:ext cx="4795157" cy="697353"/>
          </a:xfrm>
          <a:prstGeom prst="rect">
            <a:avLst/>
          </a:prstGeom>
          <a:solidFill>
            <a:srgbClr val="60BA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 name="Freeform 4">
            <a:extLst>
              <a:ext uri="{FF2B5EF4-FFF2-40B4-BE49-F238E27FC236}">
                <a16:creationId xmlns:a16="http://schemas.microsoft.com/office/drawing/2014/main" id="{9B088922-55C8-EFEA-F4CD-3D58220ED3F5}"/>
              </a:ext>
            </a:extLst>
          </p:cNvPr>
          <p:cNvSpPr>
            <a:spLocks noGrp="1"/>
          </p:cNvSpPr>
          <p:nvPr>
            <p:ph type="pic" sz="quarter" idx="11"/>
          </p:nvPr>
        </p:nvSpPr>
        <p:spPr>
          <a:xfrm>
            <a:off x="0" y="2387326"/>
            <a:ext cx="12192000" cy="3233533"/>
          </a:xfrm>
          <a:custGeom>
            <a:avLst/>
            <a:gdLst>
              <a:gd name="connsiteX0" fmla="*/ 0 w 12192000"/>
              <a:gd name="connsiteY0" fmla="*/ 0 h 3233533"/>
              <a:gd name="connsiteX1" fmla="*/ 12192000 w 12192000"/>
              <a:gd name="connsiteY1" fmla="*/ 0 h 3233533"/>
              <a:gd name="connsiteX2" fmla="*/ 12192000 w 12192000"/>
              <a:gd name="connsiteY2" fmla="*/ 2130983 h 3233533"/>
              <a:gd name="connsiteX3" fmla="*/ 12192000 w 12192000"/>
              <a:gd name="connsiteY3" fmla="*/ 3074077 h 3233533"/>
              <a:gd name="connsiteX4" fmla="*/ 12192000 w 12192000"/>
              <a:gd name="connsiteY4" fmla="*/ 3233533 h 3233533"/>
              <a:gd name="connsiteX5" fmla="*/ 12191999 w 12192000"/>
              <a:gd name="connsiteY5" fmla="*/ 3233533 h 3233533"/>
              <a:gd name="connsiteX6" fmla="*/ 12191999 w 12192000"/>
              <a:gd name="connsiteY6" fmla="*/ 3044314 h 3233533"/>
              <a:gd name="connsiteX7" fmla="*/ 7396842 w 12192000"/>
              <a:gd name="connsiteY7" fmla="*/ 3044314 h 3233533"/>
              <a:gd name="connsiteX8" fmla="*/ 7396842 w 12192000"/>
              <a:gd name="connsiteY8" fmla="*/ 3233533 h 3233533"/>
              <a:gd name="connsiteX9" fmla="*/ 1 w 12192000"/>
              <a:gd name="connsiteY9" fmla="*/ 3233533 h 3233533"/>
              <a:gd name="connsiteX10" fmla="*/ 1 w 12192000"/>
              <a:gd name="connsiteY10" fmla="*/ 1156283 h 3233533"/>
              <a:gd name="connsiteX11" fmla="*/ 0 w 12192000"/>
              <a:gd name="connsiteY11" fmla="*/ 1156283 h 3233533"/>
              <a:gd name="connsiteX12" fmla="*/ 0 w 12192000"/>
              <a:gd name="connsiteY12" fmla="*/ 213189 h 32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233533">
                <a:moveTo>
                  <a:pt x="0" y="0"/>
                </a:moveTo>
                <a:lnTo>
                  <a:pt x="12192000" y="0"/>
                </a:lnTo>
                <a:lnTo>
                  <a:pt x="12192000" y="2130983"/>
                </a:lnTo>
                <a:lnTo>
                  <a:pt x="12192000" y="3074077"/>
                </a:lnTo>
                <a:lnTo>
                  <a:pt x="12192000" y="3233533"/>
                </a:lnTo>
                <a:lnTo>
                  <a:pt x="12191999" y="3233533"/>
                </a:lnTo>
                <a:lnTo>
                  <a:pt x="12191999" y="3044314"/>
                </a:lnTo>
                <a:lnTo>
                  <a:pt x="7396842" y="3044314"/>
                </a:lnTo>
                <a:lnTo>
                  <a:pt x="7396842" y="3233533"/>
                </a:lnTo>
                <a:lnTo>
                  <a:pt x="1" y="3233533"/>
                </a:lnTo>
                <a:lnTo>
                  <a:pt x="1" y="1156283"/>
                </a:lnTo>
                <a:lnTo>
                  <a:pt x="0" y="1156283"/>
                </a:lnTo>
                <a:lnTo>
                  <a:pt x="0" y="213189"/>
                </a:lnTo>
                <a:close/>
              </a:path>
            </a:pathLst>
          </a:custGeom>
          <a:solidFill>
            <a:schemeClr val="bg1">
              <a:lumMod val="85000"/>
            </a:schemeClr>
          </a:solidFill>
        </p:spPr>
        <p:txBody>
          <a:bodyPr wrap="square">
            <a:noAutofit/>
          </a:bodyPr>
          <a:lstStyle>
            <a:lvl1pPr marL="0" indent="0" algn="ctr">
              <a:buNone/>
              <a:defRPr sz="1000">
                <a:solidFill>
                  <a:srgbClr val="000000"/>
                </a:solidFill>
              </a:defRPr>
            </a:lvl1pPr>
          </a:lstStyle>
          <a:p>
            <a:endParaRPr lang="en-US"/>
          </a:p>
        </p:txBody>
      </p:sp>
      <p:sp>
        <p:nvSpPr>
          <p:cNvPr id="145" name="Text Placeholder 32">
            <a:extLst>
              <a:ext uri="{FF2B5EF4-FFF2-40B4-BE49-F238E27FC236}">
                <a16:creationId xmlns:a16="http://schemas.microsoft.com/office/drawing/2014/main" id="{A4B843D6-D64E-B84C-9B42-CB0537BA840E}"/>
              </a:ext>
            </a:extLst>
          </p:cNvPr>
          <p:cNvSpPr>
            <a:spLocks noGrp="1"/>
          </p:cNvSpPr>
          <p:nvPr>
            <p:ph type="body" sz="quarter" idx="13" hasCustomPrompt="1"/>
          </p:nvPr>
        </p:nvSpPr>
        <p:spPr>
          <a:xfrm>
            <a:off x="7551945" y="5547251"/>
            <a:ext cx="4381736" cy="466127"/>
          </a:xfrm>
          <a:prstGeom prst="rect">
            <a:avLst/>
          </a:prstGeom>
        </p:spPr>
        <p:txBody>
          <a:bodyPr>
            <a:noAutofit/>
          </a:bodyPr>
          <a:lstStyle>
            <a:lvl1pPr marL="0" indent="0" algn="r">
              <a:lnSpc>
                <a:spcPct val="100000"/>
              </a:lnSpc>
              <a:spcBef>
                <a:spcPts val="0"/>
              </a:spcBef>
              <a:buNone/>
              <a:defRPr sz="24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err="1"/>
              <a:t>www.website.eu</a:t>
            </a:r>
            <a:endParaRPr lang="en-US"/>
          </a:p>
        </p:txBody>
      </p:sp>
      <p:sp>
        <p:nvSpPr>
          <p:cNvPr id="46" name="Text Placeholder 23">
            <a:extLst>
              <a:ext uri="{FF2B5EF4-FFF2-40B4-BE49-F238E27FC236}">
                <a16:creationId xmlns:a16="http://schemas.microsoft.com/office/drawing/2014/main" id="{A533C557-EAB9-A644-A91D-5D8749DF0882}"/>
              </a:ext>
            </a:extLst>
          </p:cNvPr>
          <p:cNvSpPr>
            <a:spLocks noGrp="1"/>
          </p:cNvSpPr>
          <p:nvPr>
            <p:ph type="body" sz="quarter" idx="16" hasCustomPrompt="1"/>
          </p:nvPr>
        </p:nvSpPr>
        <p:spPr>
          <a:xfrm>
            <a:off x="639015" y="3790144"/>
            <a:ext cx="5881764" cy="634242"/>
          </a:xfrm>
          <a:prstGeom prst="rect">
            <a:avLst/>
          </a:prstGeom>
        </p:spPr>
        <p:txBody>
          <a:bodyPr>
            <a:noAutofit/>
          </a:bodyPr>
          <a:lstStyle>
            <a:lvl1pPr marL="0" indent="0" algn="l">
              <a:buNone/>
              <a:defRPr sz="3600" b="1" i="0">
                <a:solidFill>
                  <a:schemeClr val="bg1"/>
                </a:solidFill>
                <a:latin typeface="+mn-lt"/>
              </a:defRPr>
            </a:lvl1pPr>
          </a:lstStyle>
          <a:p>
            <a:pPr lvl="0"/>
            <a:r>
              <a:rPr lang="en-US"/>
              <a:t>Follow Our Journey</a:t>
            </a:r>
          </a:p>
        </p:txBody>
      </p:sp>
      <p:pic>
        <p:nvPicPr>
          <p:cNvPr id="21" name="Picture 20">
            <a:extLst>
              <a:ext uri="{FF2B5EF4-FFF2-40B4-BE49-F238E27FC236}">
                <a16:creationId xmlns:a16="http://schemas.microsoft.com/office/drawing/2014/main" id="{ED8AB1AA-16D1-B600-B5BC-CFCEF003D9C6}"/>
              </a:ext>
            </a:extLst>
          </p:cNvPr>
          <p:cNvPicPr>
            <a:picLocks noChangeAspect="1"/>
          </p:cNvPicPr>
          <p:nvPr userDrawn="1"/>
        </p:nvPicPr>
        <p:blipFill>
          <a:blip r:embed="rId2"/>
          <a:stretch>
            <a:fillRect/>
          </a:stretch>
        </p:blipFill>
        <p:spPr>
          <a:xfrm>
            <a:off x="565420" y="5916072"/>
            <a:ext cx="2054262" cy="457426"/>
          </a:xfrm>
          <a:prstGeom prst="rect">
            <a:avLst/>
          </a:prstGeom>
        </p:spPr>
      </p:pic>
      <p:pic>
        <p:nvPicPr>
          <p:cNvPr id="9" name="Picture 8">
            <a:extLst>
              <a:ext uri="{FF2B5EF4-FFF2-40B4-BE49-F238E27FC236}">
                <a16:creationId xmlns:a16="http://schemas.microsoft.com/office/drawing/2014/main" id="{3070DF7C-4D66-007C-C0F8-59C34562A2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38735" y="50994"/>
            <a:ext cx="3196954" cy="2271519"/>
          </a:xfrm>
          <a:prstGeom prst="rect">
            <a:avLst/>
          </a:prstGeom>
        </p:spPr>
      </p:pic>
    </p:spTree>
    <p:extLst>
      <p:ext uri="{BB962C8B-B14F-4D97-AF65-F5344CB8AC3E}">
        <p14:creationId xmlns:p14="http://schemas.microsoft.com/office/powerpoint/2010/main" val="3097068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ontent Slide - Navy">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1" y="-2"/>
            <a:ext cx="5214939"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5">
            <a:extLst>
              <a:ext uri="{FF2B5EF4-FFF2-40B4-BE49-F238E27FC236}">
                <a16:creationId xmlns:a16="http://schemas.microsoft.com/office/drawing/2014/main" id="{B6FBFE60-B12C-7249-80E7-36657FB982C5}"/>
              </a:ext>
            </a:extLst>
          </p:cNvPr>
          <p:cNvSpPr>
            <a:spLocks noGrp="1"/>
          </p:cNvSpPr>
          <p:nvPr userDrawn="1">
            <p:ph type="body" sz="quarter" idx="15" hasCustomPrompt="1"/>
          </p:nvPr>
        </p:nvSpPr>
        <p:spPr>
          <a:xfrm>
            <a:off x="5796203" y="773909"/>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userDrawn="1">
            <p:ph type="body" sz="quarter" idx="14" hasCustomPrompt="1"/>
          </p:nvPr>
        </p:nvSpPr>
        <p:spPr>
          <a:xfrm>
            <a:off x="6631499" y="773910"/>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userDrawn="1">
            <p:ph type="body" sz="quarter" idx="29" hasCustomPrompt="1"/>
          </p:nvPr>
        </p:nvSpPr>
        <p:spPr>
          <a:xfrm>
            <a:off x="5796203" y="1351771"/>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userDrawn="1">
            <p:ph type="body" sz="quarter" idx="30" hasCustomPrompt="1"/>
          </p:nvPr>
        </p:nvSpPr>
        <p:spPr>
          <a:xfrm>
            <a:off x="6631499" y="1351772"/>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userDrawn="1">
            <p:ph type="body" sz="quarter" idx="31" hasCustomPrompt="1"/>
          </p:nvPr>
        </p:nvSpPr>
        <p:spPr>
          <a:xfrm>
            <a:off x="5796203" y="193084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userDrawn="1">
            <p:ph type="body" sz="quarter" idx="32" hasCustomPrompt="1"/>
          </p:nvPr>
        </p:nvSpPr>
        <p:spPr>
          <a:xfrm>
            <a:off x="6631499" y="1930841"/>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userDrawn="1">
            <p:ph type="body" sz="quarter" idx="33" hasCustomPrompt="1"/>
          </p:nvPr>
        </p:nvSpPr>
        <p:spPr>
          <a:xfrm>
            <a:off x="5796203" y="251316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userDrawn="1">
            <p:ph type="body" sz="quarter" idx="34" hasCustomPrompt="1"/>
          </p:nvPr>
        </p:nvSpPr>
        <p:spPr>
          <a:xfrm>
            <a:off x="6631499" y="2513167"/>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userDrawn="1">
            <p:ph type="body" sz="quarter" idx="35" hasCustomPrompt="1"/>
          </p:nvPr>
        </p:nvSpPr>
        <p:spPr>
          <a:xfrm>
            <a:off x="5796203" y="309226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userDrawn="1">
            <p:ph type="body" sz="quarter" idx="36" hasCustomPrompt="1"/>
          </p:nvPr>
        </p:nvSpPr>
        <p:spPr>
          <a:xfrm>
            <a:off x="6631499" y="3092266"/>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 name="Freeform 1">
            <a:extLst>
              <a:ext uri="{FF2B5EF4-FFF2-40B4-BE49-F238E27FC236}">
                <a16:creationId xmlns:a16="http://schemas.microsoft.com/office/drawing/2014/main" id="{8D6DEE65-4255-40E0-1424-3FAEA4533AF2}"/>
              </a:ext>
            </a:extLst>
          </p:cNvPr>
          <p:cNvSpPr/>
          <p:nvPr userDrawn="1"/>
        </p:nvSpPr>
        <p:spPr>
          <a:xfrm rot="9654881">
            <a:off x="-2205634" y="3301232"/>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
        <p:nvSpPr>
          <p:cNvPr id="6" name="Text Placeholder 25">
            <a:extLst>
              <a:ext uri="{FF2B5EF4-FFF2-40B4-BE49-F238E27FC236}">
                <a16:creationId xmlns:a16="http://schemas.microsoft.com/office/drawing/2014/main" id="{AD61217D-D3A7-8E93-6AF9-E48FE0C42D37}"/>
              </a:ext>
            </a:extLst>
          </p:cNvPr>
          <p:cNvSpPr>
            <a:spLocks noGrp="1"/>
          </p:cNvSpPr>
          <p:nvPr>
            <p:ph type="body" sz="quarter" idx="37" hasCustomPrompt="1"/>
          </p:nvPr>
        </p:nvSpPr>
        <p:spPr>
          <a:xfrm>
            <a:off x="5791440" y="368344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7" name="Text Placeholder 25">
            <a:extLst>
              <a:ext uri="{FF2B5EF4-FFF2-40B4-BE49-F238E27FC236}">
                <a16:creationId xmlns:a16="http://schemas.microsoft.com/office/drawing/2014/main" id="{53F0C958-3A48-AC04-7378-96CA88E4D290}"/>
              </a:ext>
            </a:extLst>
          </p:cNvPr>
          <p:cNvSpPr>
            <a:spLocks noGrp="1"/>
          </p:cNvSpPr>
          <p:nvPr>
            <p:ph type="body" sz="quarter" idx="38" hasCustomPrompt="1"/>
          </p:nvPr>
        </p:nvSpPr>
        <p:spPr>
          <a:xfrm>
            <a:off x="6626736" y="3683441"/>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8" name="Text Placeholder 25">
            <a:extLst>
              <a:ext uri="{FF2B5EF4-FFF2-40B4-BE49-F238E27FC236}">
                <a16:creationId xmlns:a16="http://schemas.microsoft.com/office/drawing/2014/main" id="{C72BD1BD-4041-36A1-3441-02AF7AA7E5D1}"/>
              </a:ext>
            </a:extLst>
          </p:cNvPr>
          <p:cNvSpPr>
            <a:spLocks noGrp="1"/>
          </p:cNvSpPr>
          <p:nvPr>
            <p:ph type="body" sz="quarter" idx="39" hasCustomPrompt="1"/>
          </p:nvPr>
        </p:nvSpPr>
        <p:spPr>
          <a:xfrm>
            <a:off x="5791440" y="426576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9" name="Text Placeholder 25">
            <a:extLst>
              <a:ext uri="{FF2B5EF4-FFF2-40B4-BE49-F238E27FC236}">
                <a16:creationId xmlns:a16="http://schemas.microsoft.com/office/drawing/2014/main" id="{7D86A38E-F98E-16CE-B993-045E36A6F65C}"/>
              </a:ext>
            </a:extLst>
          </p:cNvPr>
          <p:cNvSpPr>
            <a:spLocks noGrp="1"/>
          </p:cNvSpPr>
          <p:nvPr>
            <p:ph type="body" sz="quarter" idx="40" hasCustomPrompt="1"/>
          </p:nvPr>
        </p:nvSpPr>
        <p:spPr>
          <a:xfrm>
            <a:off x="6626736" y="4265767"/>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0" name="Text Placeholder 25">
            <a:extLst>
              <a:ext uri="{FF2B5EF4-FFF2-40B4-BE49-F238E27FC236}">
                <a16:creationId xmlns:a16="http://schemas.microsoft.com/office/drawing/2014/main" id="{9639DD67-C9E4-F4F9-0963-B3F5AE296FC4}"/>
              </a:ext>
            </a:extLst>
          </p:cNvPr>
          <p:cNvSpPr>
            <a:spLocks noGrp="1"/>
          </p:cNvSpPr>
          <p:nvPr>
            <p:ph type="body" sz="quarter" idx="41" hasCustomPrompt="1"/>
          </p:nvPr>
        </p:nvSpPr>
        <p:spPr>
          <a:xfrm>
            <a:off x="5791440" y="484486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14" name="Text Placeholder 25">
            <a:extLst>
              <a:ext uri="{FF2B5EF4-FFF2-40B4-BE49-F238E27FC236}">
                <a16:creationId xmlns:a16="http://schemas.microsoft.com/office/drawing/2014/main" id="{05F38C23-D687-5609-D846-15F4D82A98A9}"/>
              </a:ext>
            </a:extLst>
          </p:cNvPr>
          <p:cNvSpPr>
            <a:spLocks noGrp="1"/>
          </p:cNvSpPr>
          <p:nvPr>
            <p:ph type="body" sz="quarter" idx="42" hasCustomPrompt="1"/>
          </p:nvPr>
        </p:nvSpPr>
        <p:spPr>
          <a:xfrm>
            <a:off x="6626736" y="4844866"/>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1" name="Text Placeholder 17">
            <a:extLst>
              <a:ext uri="{FF2B5EF4-FFF2-40B4-BE49-F238E27FC236}">
                <a16:creationId xmlns:a16="http://schemas.microsoft.com/office/drawing/2014/main" id="{575752C6-6689-9483-15F3-9BE36042DFAB}"/>
              </a:ext>
            </a:extLst>
          </p:cNvPr>
          <p:cNvSpPr>
            <a:spLocks noGrp="1"/>
          </p:cNvSpPr>
          <p:nvPr>
            <p:ph type="body" sz="quarter" idx="18" hasCustomPrompt="1"/>
          </p:nvPr>
        </p:nvSpPr>
        <p:spPr>
          <a:xfrm>
            <a:off x="482925" y="1785938"/>
            <a:ext cx="4360537" cy="4057649"/>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Box 2">
            <a:extLst>
              <a:ext uri="{FF2B5EF4-FFF2-40B4-BE49-F238E27FC236}">
                <a16:creationId xmlns:a16="http://schemas.microsoft.com/office/drawing/2014/main" id="{930B4724-D2C6-C6FC-4ABB-045976CE5004}"/>
              </a:ext>
            </a:extLst>
          </p:cNvPr>
          <p:cNvSpPr txBox="1"/>
          <p:nvPr userDrawn="1"/>
        </p:nvSpPr>
        <p:spPr>
          <a:xfrm>
            <a:off x="7141497" y="5674814"/>
            <a:ext cx="4346692" cy="364587"/>
          </a:xfrm>
          <a:prstGeom prst="rect">
            <a:avLst/>
          </a:prstGeom>
          <a:noFill/>
        </p:spPr>
        <p:txBody>
          <a:bodyPr wrap="square">
            <a:spAutoFit/>
          </a:bodyPr>
          <a:lstStyle/>
          <a:p>
            <a:pPr marL="0" marR="0" indent="0" algn="just" defTabSz="457200" rtl="0" eaLnBrk="1" fontAlgn="auto" latinLnBrk="0" hangingPunct="0">
              <a:lnSpc>
                <a:spcPts val="660"/>
              </a:lnSpc>
              <a:spcBef>
                <a:spcPts val="0"/>
              </a:spcBef>
              <a:spcAft>
                <a:spcPts val="0"/>
              </a:spcAft>
              <a:buClrTx/>
              <a:buSzTx/>
              <a:buFontTx/>
              <a:buNone/>
              <a:tabLst/>
              <a:defRPr/>
            </a:pPr>
            <a:r>
              <a:rPr lang="en-US" sz="600" kern="1200">
                <a:solidFill>
                  <a:srgbClr val="0C4659"/>
                </a:solidFill>
                <a:effectLst/>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IE" sz="600">
              <a:solidFill>
                <a:srgbClr val="0C465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3947B1FC-03B4-3FC1-7B84-AF8ADE24AA4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70902" y="5674812"/>
            <a:ext cx="1667896" cy="371393"/>
          </a:xfrm>
          <a:prstGeom prst="rect">
            <a:avLst/>
          </a:prstGeom>
        </p:spPr>
      </p:pic>
      <p:pic>
        <p:nvPicPr>
          <p:cNvPr id="11" name="Picture 10" descr="A grey and black sign with a person in a circle&#10;&#10;AI-generated content may be incorrect.">
            <a:extLst>
              <a:ext uri="{FF2B5EF4-FFF2-40B4-BE49-F238E27FC236}">
                <a16:creationId xmlns:a16="http://schemas.microsoft.com/office/drawing/2014/main" id="{2F01E11F-BBA5-1D41-84B6-A2DFB4A9CB7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12370" y="6181436"/>
            <a:ext cx="869046" cy="317063"/>
          </a:xfrm>
          <a:prstGeom prst="rect">
            <a:avLst/>
          </a:prstGeom>
        </p:spPr>
      </p:pic>
      <p:sp>
        <p:nvSpPr>
          <p:cNvPr id="12" name="TextBox 11">
            <a:extLst>
              <a:ext uri="{FF2B5EF4-FFF2-40B4-BE49-F238E27FC236}">
                <a16:creationId xmlns:a16="http://schemas.microsoft.com/office/drawing/2014/main" id="{A4BAAF58-D18C-B615-597D-17F11BF233E4}"/>
              </a:ext>
            </a:extLst>
          </p:cNvPr>
          <p:cNvSpPr txBox="1"/>
          <p:nvPr userDrawn="1"/>
        </p:nvSpPr>
        <p:spPr>
          <a:xfrm>
            <a:off x="7138798" y="6117122"/>
            <a:ext cx="43252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IE" sz="600">
                <a:solidFill>
                  <a:srgbClr val="0B3A5B"/>
                </a:solidFill>
              </a:rPr>
              <a:t>This license enables </a:t>
            </a:r>
            <a:r>
              <a:rPr lang="en-IE" sz="600" err="1">
                <a:solidFill>
                  <a:srgbClr val="0B3A5B"/>
                </a:solidFill>
              </a:rPr>
              <a:t>reusers</a:t>
            </a:r>
            <a:r>
              <a:rPr lang="en-IE" sz="600">
                <a:solidFill>
                  <a:srgbClr val="0B3A5B"/>
                </a:solidFill>
              </a:rPr>
              <a:t> to distribute, remix, adapt, and build upon the material in any medium or format, so long as </a:t>
            </a:r>
            <a:r>
              <a:rPr lang="en-US" sz="600">
                <a:solidFill>
                  <a:srgbClr val="0B3A5B"/>
                </a:solidFill>
              </a:rPr>
              <a:t>attribution is given to the creator. The license allows for commercial use. CC BY includes the following elements:</a:t>
            </a:r>
          </a:p>
          <a:p>
            <a:pPr algn="just"/>
            <a:r>
              <a:rPr lang="en-US" sz="600">
                <a:solidFill>
                  <a:srgbClr val="0B3A5B"/>
                </a:solidFill>
              </a:rPr>
              <a:t>BY: credit must be given to the creator.</a:t>
            </a:r>
            <a:endParaRPr lang="en-US" sz="600">
              <a:solidFill>
                <a:srgbClr val="0B3A5B"/>
              </a:solidFill>
              <a:ea typeface="Calibri"/>
              <a:cs typeface="Calibri"/>
            </a:endParaRPr>
          </a:p>
        </p:txBody>
      </p:sp>
    </p:spTree>
    <p:extLst>
      <p:ext uri="{BB962C8B-B14F-4D97-AF65-F5344CB8AC3E}">
        <p14:creationId xmlns:p14="http://schemas.microsoft.com/office/powerpoint/2010/main" val="2541729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Master">
    <p:spTree>
      <p:nvGrpSpPr>
        <p:cNvPr id="1" name=""/>
        <p:cNvGrpSpPr/>
        <p:nvPr/>
      </p:nvGrpSpPr>
      <p:grpSpPr>
        <a:xfrm>
          <a:off x="0" y="0"/>
          <a:ext cx="0" cy="0"/>
          <a:chOff x="0" y="0"/>
          <a:chExt cx="0" cy="0"/>
        </a:xfrm>
      </p:grpSpPr>
      <p:sp>
        <p:nvSpPr>
          <p:cNvPr id="3" name="Text Placeholder 23">
            <a:extLst>
              <a:ext uri="{FF2B5EF4-FFF2-40B4-BE49-F238E27FC236}">
                <a16:creationId xmlns:a16="http://schemas.microsoft.com/office/drawing/2014/main" id="{770B68B2-B174-95DD-0F39-0B68D890419B}"/>
              </a:ext>
            </a:extLst>
          </p:cNvPr>
          <p:cNvSpPr>
            <a:spLocks noGrp="1"/>
          </p:cNvSpPr>
          <p:nvPr>
            <p:ph type="body" sz="quarter" idx="16" hasCustomPrompt="1"/>
          </p:nvPr>
        </p:nvSpPr>
        <p:spPr>
          <a:xfrm>
            <a:off x="-2" y="375841"/>
            <a:ext cx="12191999" cy="803654"/>
          </a:xfrm>
          <a:prstGeom prst="rect">
            <a:avLst/>
          </a:prstGeom>
        </p:spPr>
        <p:txBody>
          <a:bodyPr>
            <a:noAutofit/>
          </a:bodyPr>
          <a:lstStyle>
            <a:lvl1pPr marL="0" indent="0" algn="ctr">
              <a:buNone/>
              <a:defRPr sz="3600" b="1" i="0">
                <a:solidFill>
                  <a:srgbClr val="086575"/>
                </a:solidFill>
                <a:latin typeface="+mn-lt"/>
              </a:defRPr>
            </a:lvl1pPr>
          </a:lstStyle>
          <a:p>
            <a:pPr lvl="0"/>
            <a:r>
              <a:rPr lang="en-US"/>
              <a:t>Heading</a:t>
            </a:r>
          </a:p>
        </p:txBody>
      </p:sp>
    </p:spTree>
    <p:extLst>
      <p:ext uri="{BB962C8B-B14F-4D97-AF65-F5344CB8AC3E}">
        <p14:creationId xmlns:p14="http://schemas.microsoft.com/office/powerpoint/2010/main" val="2411639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126" name="Rectangle 125">
            <a:extLst>
              <a:ext uri="{FF2B5EF4-FFF2-40B4-BE49-F238E27FC236}">
                <a16:creationId xmlns:a16="http://schemas.microsoft.com/office/drawing/2014/main" id="{83944EB6-3CB0-F145-A637-E3DB7CD725F9}"/>
              </a:ext>
            </a:extLst>
          </p:cNvPr>
          <p:cNvSpPr/>
          <p:nvPr userDrawn="1"/>
        </p:nvSpPr>
        <p:spPr>
          <a:xfrm>
            <a:off x="-1218514" y="-6377384"/>
            <a:ext cx="16024759" cy="589558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45CB842-9E13-7CA3-0A51-6059107FE7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38735" y="50994"/>
            <a:ext cx="3196954" cy="2271519"/>
          </a:xfrm>
          <a:prstGeom prst="rect">
            <a:avLst/>
          </a:prstGeom>
        </p:spPr>
      </p:pic>
      <p:sp>
        <p:nvSpPr>
          <p:cNvPr id="10" name="Freeform 9">
            <a:extLst>
              <a:ext uri="{FF2B5EF4-FFF2-40B4-BE49-F238E27FC236}">
                <a16:creationId xmlns:a16="http://schemas.microsoft.com/office/drawing/2014/main" id="{C45C8739-346C-53FB-617A-7C85CCD85AA0}"/>
              </a:ext>
            </a:extLst>
          </p:cNvPr>
          <p:cNvSpPr>
            <a:spLocks noGrp="1"/>
          </p:cNvSpPr>
          <p:nvPr>
            <p:ph type="pic" sz="quarter" idx="12"/>
          </p:nvPr>
        </p:nvSpPr>
        <p:spPr>
          <a:xfrm>
            <a:off x="0" y="2271713"/>
            <a:ext cx="12192000" cy="3589993"/>
          </a:xfrm>
          <a:custGeom>
            <a:avLst/>
            <a:gdLst>
              <a:gd name="connsiteX0" fmla="*/ 0 w 12192000"/>
              <a:gd name="connsiteY0" fmla="*/ 0 h 3589993"/>
              <a:gd name="connsiteX1" fmla="*/ 12192000 w 12192000"/>
              <a:gd name="connsiteY1" fmla="*/ 0 h 3589993"/>
              <a:gd name="connsiteX2" fmla="*/ 12192000 w 12192000"/>
              <a:gd name="connsiteY2" fmla="*/ 3589993 h 3589993"/>
              <a:gd name="connsiteX3" fmla="*/ 4883406 w 12192000"/>
              <a:gd name="connsiteY3" fmla="*/ 3589993 h 3589993"/>
              <a:gd name="connsiteX4" fmla="*/ 4883406 w 12192000"/>
              <a:gd name="connsiteY4" fmla="*/ 1431353 h 3589993"/>
              <a:gd name="connsiteX5" fmla="*/ 0 w 12192000"/>
              <a:gd name="connsiteY5" fmla="*/ 1431353 h 358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589993">
                <a:moveTo>
                  <a:pt x="0" y="0"/>
                </a:moveTo>
                <a:lnTo>
                  <a:pt x="12192000" y="0"/>
                </a:lnTo>
                <a:lnTo>
                  <a:pt x="12192000" y="3589993"/>
                </a:lnTo>
                <a:lnTo>
                  <a:pt x="4883406" y="3589993"/>
                </a:lnTo>
                <a:lnTo>
                  <a:pt x="4883406" y="1431353"/>
                </a:lnTo>
                <a:lnTo>
                  <a:pt x="0" y="1431353"/>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11" name="Rectangle 10">
            <a:extLst>
              <a:ext uri="{FF2B5EF4-FFF2-40B4-BE49-F238E27FC236}">
                <a16:creationId xmlns:a16="http://schemas.microsoft.com/office/drawing/2014/main" id="{86081D7E-7037-5426-0E0B-333F821E7116}"/>
              </a:ext>
            </a:extLst>
          </p:cNvPr>
          <p:cNvSpPr/>
          <p:nvPr userDrawn="1"/>
        </p:nvSpPr>
        <p:spPr>
          <a:xfrm>
            <a:off x="0" y="3703066"/>
            <a:ext cx="4883406" cy="2856914"/>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pic>
        <p:nvPicPr>
          <p:cNvPr id="4" name="Picture 3">
            <a:extLst>
              <a:ext uri="{FF2B5EF4-FFF2-40B4-BE49-F238E27FC236}">
                <a16:creationId xmlns:a16="http://schemas.microsoft.com/office/drawing/2014/main" id="{0CA3FA5E-5C29-CAD7-2913-33502C3A98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254334" y="6102554"/>
            <a:ext cx="2054262" cy="457426"/>
          </a:xfrm>
          <a:prstGeom prst="rect">
            <a:avLst/>
          </a:prstGeom>
        </p:spPr>
      </p:pic>
      <p:pic>
        <p:nvPicPr>
          <p:cNvPr id="5" name="Picture 4" descr="A grey and black sign with a person in a circle&#10;&#10;AI-generated content may be incorrect.">
            <a:extLst>
              <a:ext uri="{FF2B5EF4-FFF2-40B4-BE49-F238E27FC236}">
                <a16:creationId xmlns:a16="http://schemas.microsoft.com/office/drawing/2014/main" id="{83D253DC-D7DD-924A-C6AB-8D469A86002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328248" y="6110791"/>
            <a:ext cx="1061410" cy="387245"/>
          </a:xfrm>
          <a:prstGeom prst="rect">
            <a:avLst/>
          </a:prstGeom>
        </p:spPr>
      </p:pic>
      <p:sp>
        <p:nvSpPr>
          <p:cNvPr id="6" name="TextBox 5">
            <a:extLst>
              <a:ext uri="{FF2B5EF4-FFF2-40B4-BE49-F238E27FC236}">
                <a16:creationId xmlns:a16="http://schemas.microsoft.com/office/drawing/2014/main" id="{F17C014A-A2EA-D47A-4308-AF68CCB414B7}"/>
              </a:ext>
            </a:extLst>
          </p:cNvPr>
          <p:cNvSpPr txBox="1"/>
          <p:nvPr userDrawn="1"/>
        </p:nvSpPr>
        <p:spPr>
          <a:xfrm>
            <a:off x="11536218" y="5861706"/>
            <a:ext cx="535709" cy="862367"/>
          </a:xfrm>
          <a:prstGeom prst="rect">
            <a:avLst/>
          </a:prstGeom>
          <a:solidFill>
            <a:schemeClr val="bg1"/>
          </a:solidFill>
        </p:spPr>
        <p:txBody>
          <a:bodyPr wrap="square" rtlCol="0">
            <a:spAutoFit/>
          </a:bodyPr>
          <a:lstStyle/>
          <a:p>
            <a:endParaRPr lang="en-IE"/>
          </a:p>
        </p:txBody>
      </p:sp>
    </p:spTree>
    <p:extLst>
      <p:ext uri="{BB962C8B-B14F-4D97-AF65-F5344CB8AC3E}">
        <p14:creationId xmlns:p14="http://schemas.microsoft.com/office/powerpoint/2010/main" val="3845830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0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D8AB1AA-16D1-B600-B5BC-CFCEF003D9C6}"/>
              </a:ext>
            </a:extLst>
          </p:cNvPr>
          <p:cNvPicPr>
            <a:picLocks noChangeAspect="1"/>
          </p:cNvPicPr>
          <p:nvPr userDrawn="1"/>
        </p:nvPicPr>
        <p:blipFill>
          <a:blip r:embed="rId2"/>
          <a:stretch>
            <a:fillRect/>
          </a:stretch>
        </p:blipFill>
        <p:spPr>
          <a:xfrm>
            <a:off x="500106" y="6030484"/>
            <a:ext cx="2054262" cy="457426"/>
          </a:xfrm>
          <a:prstGeom prst="rect">
            <a:avLst/>
          </a:prstGeom>
        </p:spPr>
      </p:pic>
      <p:sp>
        <p:nvSpPr>
          <p:cNvPr id="2" name="Picture Placeholder 3">
            <a:extLst>
              <a:ext uri="{FF2B5EF4-FFF2-40B4-BE49-F238E27FC236}">
                <a16:creationId xmlns:a16="http://schemas.microsoft.com/office/drawing/2014/main" id="{452F375B-3C38-D5D7-426A-5036F173DC4C}"/>
              </a:ext>
            </a:extLst>
          </p:cNvPr>
          <p:cNvSpPr>
            <a:spLocks noGrp="1"/>
          </p:cNvSpPr>
          <p:nvPr>
            <p:ph type="pic" sz="quarter" idx="11"/>
          </p:nvPr>
        </p:nvSpPr>
        <p:spPr>
          <a:xfrm>
            <a:off x="0" y="2271713"/>
            <a:ext cx="12192000" cy="354342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pic>
        <p:nvPicPr>
          <p:cNvPr id="4" name="Picture 3">
            <a:extLst>
              <a:ext uri="{FF2B5EF4-FFF2-40B4-BE49-F238E27FC236}">
                <a16:creationId xmlns:a16="http://schemas.microsoft.com/office/drawing/2014/main" id="{8EFE9B15-C1FC-51F8-04C3-66A1510F13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38735" y="50994"/>
            <a:ext cx="3196954" cy="2271519"/>
          </a:xfrm>
          <a:prstGeom prst="rect">
            <a:avLst/>
          </a:prstGeom>
        </p:spPr>
      </p:pic>
    </p:spTree>
    <p:extLst>
      <p:ext uri="{BB962C8B-B14F-4D97-AF65-F5344CB8AC3E}">
        <p14:creationId xmlns:p14="http://schemas.microsoft.com/office/powerpoint/2010/main" val="4067597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Intro - Navy ">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151BFCDB-CADF-EC47-BAA7-197F619A3BA2}"/>
              </a:ext>
            </a:extLst>
          </p:cNvPr>
          <p:cNvSpPr/>
          <p:nvPr userDrawn="1"/>
        </p:nvSpPr>
        <p:spPr>
          <a:xfrm>
            <a:off x="2167324" y="772370"/>
            <a:ext cx="9320865" cy="5212793"/>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Calibri" panose="020F0502020204030204" pitchFamily="34" charset="0"/>
              <a:cs typeface="Calibri" panose="020F0502020204030204" pitchFamily="34" charset="0"/>
            </a:endParaRPr>
          </a:p>
        </p:txBody>
      </p:sp>
      <p:sp>
        <p:nvSpPr>
          <p:cNvPr id="47" name="Picture Placeholder 3">
            <a:extLst>
              <a:ext uri="{FF2B5EF4-FFF2-40B4-BE49-F238E27FC236}">
                <a16:creationId xmlns:a16="http://schemas.microsoft.com/office/drawing/2014/main" id="{CFFAA2CE-68E3-2F4C-B815-5E56A1944D9F}"/>
              </a:ext>
            </a:extLst>
          </p:cNvPr>
          <p:cNvSpPr>
            <a:spLocks noGrp="1"/>
          </p:cNvSpPr>
          <p:nvPr>
            <p:ph type="pic" sz="quarter" idx="10"/>
          </p:nvPr>
        </p:nvSpPr>
        <p:spPr>
          <a:xfrm>
            <a:off x="388401" y="385460"/>
            <a:ext cx="4107750" cy="608707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49" name="Text Placeholder 17">
            <a:extLst>
              <a:ext uri="{FF2B5EF4-FFF2-40B4-BE49-F238E27FC236}">
                <a16:creationId xmlns:a16="http://schemas.microsoft.com/office/drawing/2014/main" id="{69A6005D-0B69-4B46-8775-6C9D41A6536B}"/>
              </a:ext>
            </a:extLst>
          </p:cNvPr>
          <p:cNvSpPr>
            <a:spLocks noGrp="1"/>
          </p:cNvSpPr>
          <p:nvPr>
            <p:ph type="body" sz="quarter" idx="18" hasCustomPrompt="1"/>
          </p:nvPr>
        </p:nvSpPr>
        <p:spPr>
          <a:xfrm>
            <a:off x="4940627" y="3429001"/>
            <a:ext cx="6331432" cy="2123902"/>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612293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Navy">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0" y="-2"/>
            <a:ext cx="1378111"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5">
            <a:extLst>
              <a:ext uri="{FF2B5EF4-FFF2-40B4-BE49-F238E27FC236}">
                <a16:creationId xmlns:a16="http://schemas.microsoft.com/office/drawing/2014/main" id="{B6FBFE60-B12C-7249-80E7-36657FB982C5}"/>
              </a:ext>
            </a:extLst>
          </p:cNvPr>
          <p:cNvSpPr>
            <a:spLocks noGrp="1"/>
          </p:cNvSpPr>
          <p:nvPr userDrawn="1">
            <p:ph type="body" sz="quarter" idx="15" hasCustomPrompt="1"/>
          </p:nvPr>
        </p:nvSpPr>
        <p:spPr>
          <a:xfrm>
            <a:off x="2267191" y="2545559"/>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userDrawn="1">
            <p:ph type="body" sz="quarter" idx="14" hasCustomPrompt="1"/>
          </p:nvPr>
        </p:nvSpPr>
        <p:spPr>
          <a:xfrm>
            <a:off x="3102488" y="2545560"/>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userDrawn="1">
            <p:ph type="body" sz="quarter" idx="29" hasCustomPrompt="1"/>
          </p:nvPr>
        </p:nvSpPr>
        <p:spPr>
          <a:xfrm>
            <a:off x="2267191" y="3123421"/>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userDrawn="1">
            <p:ph type="body" sz="quarter" idx="30" hasCustomPrompt="1"/>
          </p:nvPr>
        </p:nvSpPr>
        <p:spPr>
          <a:xfrm>
            <a:off x="3102488" y="3123422"/>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userDrawn="1">
            <p:ph type="body" sz="quarter" idx="31" hasCustomPrompt="1"/>
          </p:nvPr>
        </p:nvSpPr>
        <p:spPr>
          <a:xfrm>
            <a:off x="2267191" y="370249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userDrawn="1">
            <p:ph type="body" sz="quarter" idx="32" hasCustomPrompt="1"/>
          </p:nvPr>
        </p:nvSpPr>
        <p:spPr>
          <a:xfrm>
            <a:off x="3102488" y="3702491"/>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userDrawn="1">
            <p:ph type="body" sz="quarter" idx="33" hasCustomPrompt="1"/>
          </p:nvPr>
        </p:nvSpPr>
        <p:spPr>
          <a:xfrm>
            <a:off x="2267191" y="428481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userDrawn="1">
            <p:ph type="body" sz="quarter" idx="34" hasCustomPrompt="1"/>
          </p:nvPr>
        </p:nvSpPr>
        <p:spPr>
          <a:xfrm>
            <a:off x="3102488" y="4284817"/>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userDrawn="1">
            <p:ph type="body" sz="quarter" idx="35" hasCustomPrompt="1"/>
          </p:nvPr>
        </p:nvSpPr>
        <p:spPr>
          <a:xfrm>
            <a:off x="2267191" y="486391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userDrawn="1">
            <p:ph type="body" sz="quarter" idx="36" hasCustomPrompt="1"/>
          </p:nvPr>
        </p:nvSpPr>
        <p:spPr>
          <a:xfrm>
            <a:off x="3102488" y="4863916"/>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6" name="Rectangle 35">
            <a:extLst>
              <a:ext uri="{FF2B5EF4-FFF2-40B4-BE49-F238E27FC236}">
                <a16:creationId xmlns:a16="http://schemas.microsoft.com/office/drawing/2014/main" id="{27BC3113-E3C6-5349-8D68-5760D4A8C23B}"/>
              </a:ext>
            </a:extLst>
          </p:cNvPr>
          <p:cNvSpPr/>
          <p:nvPr userDrawn="1"/>
        </p:nvSpPr>
        <p:spPr>
          <a:xfrm>
            <a:off x="4388307" y="5855031"/>
            <a:ext cx="7016293" cy="615553"/>
          </a:xfrm>
          <a:prstGeom prst="rect">
            <a:avLst/>
          </a:prstGeom>
        </p:spPr>
        <p:txBody>
          <a:bodyPr wrap="square">
            <a:spAutoFit/>
          </a:bodyPr>
          <a:lstStyle/>
          <a:p>
            <a:pPr marL="0" marR="0" lvl="0" indent="0" algn="just" defTabSz="181904" rtl="0" eaLnBrk="1" fontAlgn="auto" latinLnBrk="0" hangingPunct="0">
              <a:lnSpc>
                <a:spcPct val="100000"/>
              </a:lnSpc>
              <a:spcBef>
                <a:spcPts val="0"/>
              </a:spcBef>
              <a:spcAft>
                <a:spcPts val="0"/>
              </a:spcAft>
              <a:buClrTx/>
              <a:buSzTx/>
              <a:buFontTx/>
              <a:buNone/>
              <a:tabLst/>
              <a:defRPr/>
            </a:pPr>
            <a:r>
              <a:rPr lang="en-US" sz="850" b="0" i="0">
                <a:solidFill>
                  <a:srgbClr val="09465E"/>
                </a:solidFill>
                <a:latin typeface="Calibri" panose="020F0502020204030204" pitchFamily="34" charset="0"/>
                <a:ea typeface="Open Sans" panose="020B0606030504020204" pitchFamily="34" charset="0"/>
                <a:cs typeface="Calibri" panose="020F0502020204030204" pitchFamily="34"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p>
          <a:p>
            <a:pPr marL="0" marR="0" lvl="0" indent="0" algn="just" defTabSz="181904" rtl="0" eaLnBrk="1" fontAlgn="auto" latinLnBrk="0" hangingPunct="0">
              <a:lnSpc>
                <a:spcPct val="100000"/>
              </a:lnSpc>
              <a:spcBef>
                <a:spcPts val="0"/>
              </a:spcBef>
              <a:spcAft>
                <a:spcPts val="0"/>
              </a:spcAft>
              <a:buClrTx/>
              <a:buSzTx/>
              <a:buFontTx/>
              <a:buNone/>
              <a:tabLst/>
              <a:defRPr/>
            </a:pPr>
            <a:endParaRPr lang="en-US" sz="850" b="0" i="0">
              <a:solidFill>
                <a:srgbClr val="09465E"/>
              </a:solidFill>
              <a:latin typeface="Calibri" panose="020F0502020204030204" pitchFamily="34" charset="0"/>
              <a:ea typeface="Open Sans" panose="020B0606030504020204" pitchFamily="34" charset="0"/>
              <a:cs typeface="Calibri" panose="020F0502020204030204" pitchFamily="34" charset="0"/>
            </a:endParaRPr>
          </a:p>
        </p:txBody>
      </p:sp>
      <p:sp>
        <p:nvSpPr>
          <p:cNvPr id="3" name="Picture Placeholder 3">
            <a:extLst>
              <a:ext uri="{FF2B5EF4-FFF2-40B4-BE49-F238E27FC236}">
                <a16:creationId xmlns:a16="http://schemas.microsoft.com/office/drawing/2014/main" id="{EF376128-3D56-39EB-B878-881E313032D4}"/>
              </a:ext>
            </a:extLst>
          </p:cNvPr>
          <p:cNvSpPr>
            <a:spLocks noGrp="1"/>
          </p:cNvSpPr>
          <p:nvPr>
            <p:ph type="pic" sz="quarter" idx="11"/>
          </p:nvPr>
        </p:nvSpPr>
        <p:spPr>
          <a:xfrm>
            <a:off x="788894" y="340862"/>
            <a:ext cx="11403106" cy="190369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pic>
        <p:nvPicPr>
          <p:cNvPr id="4" name="Picture 3">
            <a:extLst>
              <a:ext uri="{FF2B5EF4-FFF2-40B4-BE49-F238E27FC236}">
                <a16:creationId xmlns:a16="http://schemas.microsoft.com/office/drawing/2014/main" id="{D704BAEF-03F0-744A-90FB-0A1EF03B5F62}"/>
              </a:ext>
            </a:extLst>
          </p:cNvPr>
          <p:cNvPicPr>
            <a:picLocks noChangeAspect="1"/>
          </p:cNvPicPr>
          <p:nvPr userDrawn="1"/>
        </p:nvPicPr>
        <p:blipFill>
          <a:blip r:embed="rId2"/>
          <a:stretch>
            <a:fillRect/>
          </a:stretch>
        </p:blipFill>
        <p:spPr>
          <a:xfrm>
            <a:off x="2303050" y="5867924"/>
            <a:ext cx="2054262" cy="457426"/>
          </a:xfrm>
          <a:prstGeom prst="rect">
            <a:avLst/>
          </a:prstGeom>
        </p:spPr>
      </p:pic>
      <p:cxnSp>
        <p:nvCxnSpPr>
          <p:cNvPr id="11" name="Straight Connector 10">
            <a:extLst>
              <a:ext uri="{FF2B5EF4-FFF2-40B4-BE49-F238E27FC236}">
                <a16:creationId xmlns:a16="http://schemas.microsoft.com/office/drawing/2014/main" id="{4344D256-A31B-BC2F-4B9A-43E1183BF608}"/>
              </a:ext>
            </a:extLst>
          </p:cNvPr>
          <p:cNvCxnSpPr>
            <a:cxnSpLocks/>
          </p:cNvCxnSpPr>
          <p:nvPr userDrawn="1"/>
        </p:nvCxnSpPr>
        <p:spPr>
          <a:xfrm flipV="1">
            <a:off x="2156224" y="3114739"/>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37184EE-77EA-7EB6-556C-9284576B774E}"/>
              </a:ext>
            </a:extLst>
          </p:cNvPr>
          <p:cNvCxnSpPr>
            <a:cxnSpLocks/>
          </p:cNvCxnSpPr>
          <p:nvPr userDrawn="1"/>
        </p:nvCxnSpPr>
        <p:spPr>
          <a:xfrm flipV="1">
            <a:off x="2156224" y="3692562"/>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E695D3F-90BB-714D-905E-359A8A6F977A}"/>
              </a:ext>
            </a:extLst>
          </p:cNvPr>
          <p:cNvCxnSpPr>
            <a:cxnSpLocks/>
          </p:cNvCxnSpPr>
          <p:nvPr userDrawn="1"/>
        </p:nvCxnSpPr>
        <p:spPr>
          <a:xfrm flipV="1">
            <a:off x="2156224" y="4270385"/>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30A6276-CB75-B53D-5CED-F7679BCF3899}"/>
              </a:ext>
            </a:extLst>
          </p:cNvPr>
          <p:cNvCxnSpPr>
            <a:cxnSpLocks/>
          </p:cNvCxnSpPr>
          <p:nvPr userDrawn="1"/>
        </p:nvCxnSpPr>
        <p:spPr>
          <a:xfrm flipV="1">
            <a:off x="2156224" y="4848208"/>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sp>
        <p:nvSpPr>
          <p:cNvPr id="2" name="Freeform 1">
            <a:extLst>
              <a:ext uri="{FF2B5EF4-FFF2-40B4-BE49-F238E27FC236}">
                <a16:creationId xmlns:a16="http://schemas.microsoft.com/office/drawing/2014/main" id="{8D6DEE65-4255-40E0-1424-3FAEA4533AF2}"/>
              </a:ext>
            </a:extLst>
          </p:cNvPr>
          <p:cNvSpPr/>
          <p:nvPr userDrawn="1"/>
        </p:nvSpPr>
        <p:spPr>
          <a:xfrm rot="9654881">
            <a:off x="-1705571" y="2672583"/>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476502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Photo Slide 01 - Nav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E1630F-ABE3-454E-AF33-B76A322BEE73}"/>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F6A92F6-7AEB-B44D-810F-0ECFA12BA532}"/>
              </a:ext>
            </a:extLst>
          </p:cNvPr>
          <p:cNvSpPr/>
          <p:nvPr userDrawn="1"/>
        </p:nvSpPr>
        <p:spPr>
          <a:xfrm rot="16200000">
            <a:off x="2862666" y="-2030696"/>
            <a:ext cx="6141020" cy="10919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31" name="Picture Placeholder 3">
            <a:extLst>
              <a:ext uri="{FF2B5EF4-FFF2-40B4-BE49-F238E27FC236}">
                <a16:creationId xmlns:a16="http://schemas.microsoft.com/office/drawing/2014/main" id="{E95453CA-7B4E-0746-91B4-37426B27DE91}"/>
              </a:ext>
            </a:extLst>
          </p:cNvPr>
          <p:cNvSpPr>
            <a:spLocks noGrp="1"/>
          </p:cNvSpPr>
          <p:nvPr>
            <p:ph type="pic" sz="quarter" idx="11"/>
          </p:nvPr>
        </p:nvSpPr>
        <p:spPr>
          <a:xfrm>
            <a:off x="799128" y="746272"/>
            <a:ext cx="10203652" cy="5365455"/>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grpSp>
        <p:nvGrpSpPr>
          <p:cNvPr id="4" name="Group 3">
            <a:extLst>
              <a:ext uri="{FF2B5EF4-FFF2-40B4-BE49-F238E27FC236}">
                <a16:creationId xmlns:a16="http://schemas.microsoft.com/office/drawing/2014/main" id="{51446C6C-3DF1-7233-DD14-F4717C528CEC}"/>
              </a:ext>
            </a:extLst>
          </p:cNvPr>
          <p:cNvGrpSpPr/>
          <p:nvPr userDrawn="1"/>
        </p:nvGrpSpPr>
        <p:grpSpPr>
          <a:xfrm>
            <a:off x="11656052" y="3880526"/>
            <a:ext cx="281949" cy="2748511"/>
            <a:chOff x="7176656" y="8423488"/>
            <a:chExt cx="190704" cy="1859031"/>
          </a:xfrm>
        </p:grpSpPr>
        <p:cxnSp>
          <p:nvCxnSpPr>
            <p:cNvPr id="5" name="Straight Connector 4">
              <a:extLst>
                <a:ext uri="{FF2B5EF4-FFF2-40B4-BE49-F238E27FC236}">
                  <a16:creationId xmlns:a16="http://schemas.microsoft.com/office/drawing/2014/main" id="{2F05E96D-09C7-6275-A582-448D736A922F}"/>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30C52D9-085E-AF3B-5EA4-90697739943A}"/>
                </a:ext>
              </a:extLst>
            </p:cNvPr>
            <p:cNvPicPr>
              <a:picLocks noChangeAspect="1"/>
            </p:cNvPicPr>
            <p:nvPr userDrawn="1"/>
          </p:nvPicPr>
          <p:blipFill rotWithShape="1">
            <a:blip r:embed="rId2">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1683" t="85071" r="9500" b="5685"/>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64932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Photo Slide 02 - Navy">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A64D667-BE72-C24D-B0CC-AD31B56CD27C}"/>
              </a:ext>
            </a:extLst>
          </p:cNvPr>
          <p:cNvSpPr/>
          <p:nvPr userDrawn="1"/>
        </p:nvSpPr>
        <p:spPr>
          <a:xfrm rot="16200000">
            <a:off x="4192375" y="-642572"/>
            <a:ext cx="3807250" cy="812984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a16="http://schemas.microsoft.com/office/drawing/2014/main" id="{B6E1D271-A54F-3142-9810-88EAA303CC9C}"/>
              </a:ext>
            </a:extLst>
          </p:cNvPr>
          <p:cNvSpPr>
            <a:spLocks noGrp="1"/>
          </p:cNvSpPr>
          <p:nvPr>
            <p:ph type="body" sz="quarter" idx="18" hasCustomPrompt="1"/>
          </p:nvPr>
        </p:nvSpPr>
        <p:spPr>
          <a:xfrm>
            <a:off x="4063536" y="4285031"/>
            <a:ext cx="4064926" cy="577734"/>
          </a:xfrm>
          <a:prstGeom prst="rect">
            <a:avLst/>
          </a:prstGeom>
          <a:solidFill>
            <a:srgbClr val="60BA47"/>
          </a:solidFill>
          <a:ln>
            <a:no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Name</a:t>
            </a:r>
            <a:endParaRPr lang="en-US"/>
          </a:p>
        </p:txBody>
      </p:sp>
      <p:sp>
        <p:nvSpPr>
          <p:cNvPr id="18" name="Text Placeholder 17">
            <a:extLst>
              <a:ext uri="{FF2B5EF4-FFF2-40B4-BE49-F238E27FC236}">
                <a16:creationId xmlns:a16="http://schemas.microsoft.com/office/drawing/2014/main" id="{4CD73164-A5CD-B44E-851C-2983ED5519FA}"/>
              </a:ext>
            </a:extLst>
          </p:cNvPr>
          <p:cNvSpPr>
            <a:spLocks noGrp="1"/>
          </p:cNvSpPr>
          <p:nvPr>
            <p:ph type="body" sz="quarter" idx="19" hasCustomPrompt="1"/>
          </p:nvPr>
        </p:nvSpPr>
        <p:spPr>
          <a:xfrm>
            <a:off x="2031074" y="2022793"/>
            <a:ext cx="8129850" cy="1985691"/>
          </a:xfrm>
          <a:prstGeom prst="rect">
            <a:avLst/>
          </a:prstGeom>
          <a:noFill/>
          <a:ln>
            <a:noFill/>
          </a:ln>
        </p:spPr>
        <p:txBody>
          <a:bodyPr anchor="ctr"/>
          <a:lstStyle>
            <a:lvl1pPr algn="ctr">
              <a:buNone/>
              <a:defRPr sz="3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QUOTE</a:t>
            </a:r>
            <a:endParaRPr lang="en-US"/>
          </a:p>
        </p:txBody>
      </p:sp>
      <p:sp>
        <p:nvSpPr>
          <p:cNvPr id="30" name="Picture Placeholder 29">
            <a:extLst>
              <a:ext uri="{FF2B5EF4-FFF2-40B4-BE49-F238E27FC236}">
                <a16:creationId xmlns:a16="http://schemas.microsoft.com/office/drawing/2014/main" id="{C6C7483F-9D23-2345-991A-9E887BE50E14}"/>
              </a:ext>
            </a:extLst>
          </p:cNvPr>
          <p:cNvSpPr>
            <a:spLocks noGrp="1"/>
          </p:cNvSpPr>
          <p:nvPr>
            <p:ph type="pic" sz="quarter" idx="20"/>
          </p:nvPr>
        </p:nvSpPr>
        <p:spPr>
          <a:xfrm>
            <a:off x="-2" y="-7299"/>
            <a:ext cx="12192002" cy="6865298"/>
          </a:xfrm>
          <a:custGeom>
            <a:avLst/>
            <a:gdLst>
              <a:gd name="connsiteX0" fmla="*/ 2031077 w 12192002"/>
              <a:gd name="connsiteY0" fmla="*/ 1509985 h 6865298"/>
              <a:gd name="connsiteX1" fmla="*/ 2031077 w 12192002"/>
              <a:gd name="connsiteY1" fmla="*/ 5275310 h 6865298"/>
              <a:gd name="connsiteX2" fmla="*/ 10160926 w 12192002"/>
              <a:gd name="connsiteY2" fmla="*/ 5275310 h 6865298"/>
              <a:gd name="connsiteX3" fmla="*/ 10160926 w 12192002"/>
              <a:gd name="connsiteY3" fmla="*/ 1509985 h 6865298"/>
              <a:gd name="connsiteX4" fmla="*/ 0 w 12192002"/>
              <a:gd name="connsiteY4" fmla="*/ 0 h 6865298"/>
              <a:gd name="connsiteX5" fmla="*/ 12192002 w 12192002"/>
              <a:gd name="connsiteY5" fmla="*/ 0 h 6865298"/>
              <a:gd name="connsiteX6" fmla="*/ 12192002 w 12192002"/>
              <a:gd name="connsiteY6" fmla="*/ 5795417 h 6865298"/>
              <a:gd name="connsiteX7" fmla="*/ 12192002 w 12192002"/>
              <a:gd name="connsiteY7" fmla="*/ 6785294 h 6865298"/>
              <a:gd name="connsiteX8" fmla="*/ 12192002 w 12192002"/>
              <a:gd name="connsiteY8" fmla="*/ 6865298 h 6865298"/>
              <a:gd name="connsiteX9" fmla="*/ 0 w 12192002"/>
              <a:gd name="connsiteY9" fmla="*/ 6865298 h 6865298"/>
              <a:gd name="connsiteX10" fmla="*/ 0 w 12192002"/>
              <a:gd name="connsiteY10" fmla="*/ 6785294 h 6865298"/>
              <a:gd name="connsiteX11" fmla="*/ 0 w 12192002"/>
              <a:gd name="connsiteY11" fmla="*/ 5795417 h 686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2" h="6865298">
                <a:moveTo>
                  <a:pt x="2031077" y="1509985"/>
                </a:moveTo>
                <a:lnTo>
                  <a:pt x="2031077" y="5275310"/>
                </a:lnTo>
                <a:lnTo>
                  <a:pt x="10160926" y="5275310"/>
                </a:lnTo>
                <a:lnTo>
                  <a:pt x="10160926" y="1509985"/>
                </a:lnTo>
                <a:close/>
                <a:moveTo>
                  <a:pt x="0" y="0"/>
                </a:moveTo>
                <a:lnTo>
                  <a:pt x="12192002" y="0"/>
                </a:lnTo>
                <a:lnTo>
                  <a:pt x="12192002" y="5795417"/>
                </a:lnTo>
                <a:lnTo>
                  <a:pt x="12192002" y="6785294"/>
                </a:lnTo>
                <a:lnTo>
                  <a:pt x="12192002" y="6865298"/>
                </a:lnTo>
                <a:lnTo>
                  <a:pt x="0" y="6865298"/>
                </a:lnTo>
                <a:lnTo>
                  <a:pt x="0" y="6785294"/>
                </a:lnTo>
                <a:lnTo>
                  <a:pt x="0" y="5795417"/>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Tree>
    <p:extLst>
      <p:ext uri="{BB962C8B-B14F-4D97-AF65-F5344CB8AC3E}">
        <p14:creationId xmlns:p14="http://schemas.microsoft.com/office/powerpoint/2010/main" val="3819129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Photo Slide 03">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25ED91B-E72D-454A-96A2-6160C2712A09}"/>
              </a:ext>
            </a:extLst>
          </p:cNvPr>
          <p:cNvSpPr>
            <a:spLocks noGrp="1"/>
          </p:cNvSpPr>
          <p:nvPr>
            <p:ph type="pic" sz="quarter" idx="11"/>
          </p:nvPr>
        </p:nvSpPr>
        <p:spPr>
          <a:xfrm>
            <a:off x="0" y="-12469"/>
            <a:ext cx="12192000" cy="6870469"/>
          </a:xfrm>
          <a:custGeom>
            <a:avLst/>
            <a:gdLst>
              <a:gd name="connsiteX0" fmla="*/ 593490 w 12192000"/>
              <a:gd name="connsiteY0" fmla="*/ 490474 h 6870469"/>
              <a:gd name="connsiteX1" fmla="*/ 593490 w 12192000"/>
              <a:gd name="connsiteY1" fmla="*/ 6379996 h 6870469"/>
              <a:gd name="connsiteX2" fmla="*/ 11598512 w 12192000"/>
              <a:gd name="connsiteY2" fmla="*/ 6379996 h 6870469"/>
              <a:gd name="connsiteX3" fmla="*/ 11598512 w 12192000"/>
              <a:gd name="connsiteY3" fmla="*/ 490474 h 6870469"/>
              <a:gd name="connsiteX4" fmla="*/ 0 w 12192000"/>
              <a:gd name="connsiteY4" fmla="*/ 0 h 6870469"/>
              <a:gd name="connsiteX5" fmla="*/ 12192000 w 12192000"/>
              <a:gd name="connsiteY5" fmla="*/ 0 h 6870469"/>
              <a:gd name="connsiteX6" fmla="*/ 12192000 w 12192000"/>
              <a:gd name="connsiteY6" fmla="*/ 6870469 h 6870469"/>
              <a:gd name="connsiteX7" fmla="*/ 0 w 12192000"/>
              <a:gd name="connsiteY7" fmla="*/ 6870469 h 68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70469">
                <a:moveTo>
                  <a:pt x="593490" y="490474"/>
                </a:moveTo>
                <a:lnTo>
                  <a:pt x="593490" y="6379996"/>
                </a:lnTo>
                <a:lnTo>
                  <a:pt x="11598512" y="6379996"/>
                </a:lnTo>
                <a:lnTo>
                  <a:pt x="11598512" y="490474"/>
                </a:lnTo>
                <a:close/>
                <a:moveTo>
                  <a:pt x="0" y="0"/>
                </a:moveTo>
                <a:lnTo>
                  <a:pt x="12192000" y="0"/>
                </a:lnTo>
                <a:lnTo>
                  <a:pt x="12192000" y="6870469"/>
                </a:lnTo>
                <a:lnTo>
                  <a:pt x="0" y="6870469"/>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7" name="Text Placeholder 17">
            <a:extLst>
              <a:ext uri="{FF2B5EF4-FFF2-40B4-BE49-F238E27FC236}">
                <a16:creationId xmlns:a16="http://schemas.microsoft.com/office/drawing/2014/main" id="{074C7853-7CB6-7746-BAFE-C9DCDB2DED13}"/>
              </a:ext>
            </a:extLst>
          </p:cNvPr>
          <p:cNvSpPr>
            <a:spLocks noGrp="1"/>
          </p:cNvSpPr>
          <p:nvPr>
            <p:ph type="body" sz="quarter" idx="18" hasCustomPrompt="1"/>
          </p:nvPr>
        </p:nvSpPr>
        <p:spPr>
          <a:xfrm>
            <a:off x="4063536" y="4333157"/>
            <a:ext cx="4064926" cy="577734"/>
          </a:xfrm>
          <a:prstGeom prst="rect">
            <a:avLst/>
          </a:prstGeom>
          <a:solidFill>
            <a:srgbClr val="60BA47"/>
          </a:solidFill>
          <a:ln>
            <a:no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Name</a:t>
            </a:r>
            <a:endParaRPr lang="en-US"/>
          </a:p>
        </p:txBody>
      </p:sp>
      <p:sp>
        <p:nvSpPr>
          <p:cNvPr id="8" name="Text Placeholder 17">
            <a:extLst>
              <a:ext uri="{FF2B5EF4-FFF2-40B4-BE49-F238E27FC236}">
                <a16:creationId xmlns:a16="http://schemas.microsoft.com/office/drawing/2014/main" id="{B7076A1A-EEF6-B84F-88E3-91A2A97935FC}"/>
              </a:ext>
            </a:extLst>
          </p:cNvPr>
          <p:cNvSpPr>
            <a:spLocks noGrp="1"/>
          </p:cNvSpPr>
          <p:nvPr>
            <p:ph type="body" sz="quarter" idx="19" hasCustomPrompt="1"/>
          </p:nvPr>
        </p:nvSpPr>
        <p:spPr>
          <a:xfrm>
            <a:off x="2031074" y="2070919"/>
            <a:ext cx="8129850" cy="1985691"/>
          </a:xfrm>
          <a:prstGeom prst="rect">
            <a:avLst/>
          </a:prstGeom>
          <a:noFill/>
          <a:ln>
            <a:noFill/>
          </a:ln>
        </p:spPr>
        <p:txBody>
          <a:bodyPr anchor="ctr"/>
          <a:lstStyle>
            <a:lvl1pPr algn="ctr">
              <a:buNone/>
              <a:defRPr sz="30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QUOTE</a:t>
            </a:r>
            <a:endParaRPr lang="en-US"/>
          </a:p>
        </p:txBody>
      </p:sp>
    </p:spTree>
    <p:extLst>
      <p:ext uri="{BB962C8B-B14F-4D97-AF65-F5344CB8AC3E}">
        <p14:creationId xmlns:p14="http://schemas.microsoft.com/office/powerpoint/2010/main" val="1576958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 Nav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E66DD-F23B-014C-B0A0-143429C57BC5}"/>
              </a:ext>
            </a:extLst>
          </p:cNvPr>
          <p:cNvSpPr/>
          <p:nvPr userDrawn="1"/>
        </p:nvSpPr>
        <p:spPr>
          <a:xfrm>
            <a:off x="0" y="16329"/>
            <a:ext cx="4780547" cy="6858000"/>
          </a:xfrm>
          <a:prstGeom prst="rect">
            <a:avLst/>
          </a:prstGeom>
          <a:solidFill>
            <a:srgbClr val="0946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880331" y="614396"/>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01</a:t>
            </a:r>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35" name="Picture Placeholder 2">
            <a:extLst>
              <a:ext uri="{FF2B5EF4-FFF2-40B4-BE49-F238E27FC236}">
                <a16:creationId xmlns:a16="http://schemas.microsoft.com/office/drawing/2014/main" id="{BD59DABF-111E-2D4A-BE64-98DAA5D97CFE}"/>
              </a:ext>
            </a:extLst>
          </p:cNvPr>
          <p:cNvSpPr>
            <a:spLocks noGrp="1"/>
          </p:cNvSpPr>
          <p:nvPr>
            <p:ph type="pic" sz="quarter" idx="19"/>
          </p:nvPr>
        </p:nvSpPr>
        <p:spPr>
          <a:xfrm>
            <a:off x="-48344" y="0"/>
            <a:ext cx="3570477"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a:p>
        </p:txBody>
      </p:sp>
      <p:sp>
        <p:nvSpPr>
          <p:cNvPr id="36" name="Text Placeholder 8">
            <a:extLst>
              <a:ext uri="{FF2B5EF4-FFF2-40B4-BE49-F238E27FC236}">
                <a16:creationId xmlns:a16="http://schemas.microsoft.com/office/drawing/2014/main" id="{E363E5FA-4BBA-1F46-9E5A-62305F8A9CF0}"/>
              </a:ext>
            </a:extLst>
          </p:cNvPr>
          <p:cNvSpPr>
            <a:spLocks noGrp="1"/>
          </p:cNvSpPr>
          <p:nvPr>
            <p:ph type="body" sz="quarter" idx="47" hasCustomPrompt="1"/>
          </p:nvPr>
        </p:nvSpPr>
        <p:spPr>
          <a:xfrm>
            <a:off x="3918849" y="2558717"/>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02</a:t>
            </a:r>
          </a:p>
        </p:txBody>
      </p:sp>
      <p:sp>
        <p:nvSpPr>
          <p:cNvPr id="37" name="Text Placeholder 8">
            <a:extLst>
              <a:ext uri="{FF2B5EF4-FFF2-40B4-BE49-F238E27FC236}">
                <a16:creationId xmlns:a16="http://schemas.microsoft.com/office/drawing/2014/main" id="{0F5BA730-D07C-7641-9007-3F26BB35EE73}"/>
              </a:ext>
            </a:extLst>
          </p:cNvPr>
          <p:cNvSpPr>
            <a:spLocks noGrp="1"/>
          </p:cNvSpPr>
          <p:nvPr>
            <p:ph type="body" sz="quarter" idx="48" hasCustomPrompt="1"/>
          </p:nvPr>
        </p:nvSpPr>
        <p:spPr>
          <a:xfrm>
            <a:off x="3918849" y="4410972"/>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03</a:t>
            </a:r>
          </a:p>
        </p:txBody>
      </p:sp>
    </p:spTree>
    <p:extLst>
      <p:ext uri="{BB962C8B-B14F-4D97-AF65-F5344CB8AC3E}">
        <p14:creationId xmlns:p14="http://schemas.microsoft.com/office/powerpoint/2010/main" val="1996454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256D6CF-386B-B54A-4AAD-4FF4FFCC1229}"/>
              </a:ext>
            </a:extLst>
          </p:cNvPr>
          <p:cNvGrpSpPr/>
          <p:nvPr userDrawn="1"/>
        </p:nvGrpSpPr>
        <p:grpSpPr>
          <a:xfrm>
            <a:off x="11656052" y="3880526"/>
            <a:ext cx="281949" cy="2748511"/>
            <a:chOff x="7176656" y="8423488"/>
            <a:chExt cx="190704" cy="1859031"/>
          </a:xfrm>
        </p:grpSpPr>
        <p:cxnSp>
          <p:nvCxnSpPr>
            <p:cNvPr id="4" name="Straight Connector 3">
              <a:extLst>
                <a:ext uri="{FF2B5EF4-FFF2-40B4-BE49-F238E27FC236}">
                  <a16:creationId xmlns:a16="http://schemas.microsoft.com/office/drawing/2014/main" id="{A3E32C6B-46A7-8A55-1D08-634583AE0C02}"/>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B3DF025-C9E1-DAD9-2F51-F83B7D60A85C}"/>
                </a:ext>
              </a:extLst>
            </p:cNvPr>
            <p:cNvPicPr>
              <a:picLocks noChangeAspect="1"/>
            </p:cNvPicPr>
            <p:nvPr userDrawn="1"/>
          </p:nvPicPr>
          <p:blipFill rotWithShape="1">
            <a:blip r:embed="rId21">
              <a:extLst>
                <a:ext uri="{28A0092B-C50C-407E-A947-70E740481C1C}">
                  <a14:useLocalDpi xmlns:a14="http://schemas.microsoft.com/office/drawing/2010/main" val="0"/>
                </a:ext>
              </a:extLst>
            </a:blip>
            <a:srcRect l="11683" t="85071" r="9500" b="5685"/>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81" r:id="rId2"/>
    <p:sldLayoutId id="2147483897" r:id="rId3"/>
    <p:sldLayoutId id="2147483882" r:id="rId4"/>
    <p:sldLayoutId id="2147483842" r:id="rId5"/>
    <p:sldLayoutId id="2147483840" r:id="rId6"/>
    <p:sldLayoutId id="2147483884" r:id="rId7"/>
    <p:sldLayoutId id="2147483883" r:id="rId8"/>
    <p:sldLayoutId id="2147483877" r:id="rId9"/>
    <p:sldLayoutId id="2147483841" r:id="rId10"/>
    <p:sldLayoutId id="2147483885" r:id="rId11"/>
    <p:sldLayoutId id="2147483886" r:id="rId12"/>
    <p:sldLayoutId id="2147483878" r:id="rId13"/>
    <p:sldLayoutId id="2147483861" r:id="rId14"/>
    <p:sldLayoutId id="2147483833" r:id="rId15"/>
    <p:sldLayoutId id="2147483847" r:id="rId16"/>
    <p:sldLayoutId id="2147483853" r:id="rId17"/>
    <p:sldLayoutId id="2147483898" r:id="rId18"/>
    <p:sldLayoutId id="214748389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pxhere.com/en/photo/1432967"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hyperlink" Target="https://pubmed.ncbi.nlm.nih.gov/37280495/" TargetMode="External"/><Relationship Id="rId2" Type="http://schemas.openxmlformats.org/officeDocument/2006/relationships/hyperlink" Target="https://doi.org/10.1080/01900692.2012.655527" TargetMode="Externa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hyperlink" Target="https://pubmed.ncbi.nlm.nih.gov/37280495/" TargetMode="Externa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hyperlink" Target="https://www.instagram.com/cie.gateway?igsh=dzNxYnl3OGpnbmpn" TargetMode="External"/><Relationship Id="rId5" Type="http://schemas.openxmlformats.org/officeDocument/2006/relationships/hyperlink" Target="https://www.linkedin.com/company/cooperation-in-education-gateway" TargetMode="External"/><Relationship Id="rId4" Type="http://schemas.openxmlformats.org/officeDocument/2006/relationships/hyperlink" Target="https://www.youtube.com/@CiEGateway"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researchgate.net/publication/381924778_Sustainable_procurement_and_supplier_collaboration_for_green_innovations" TargetMode="External"/><Relationship Id="rId2" Type="http://schemas.openxmlformats.org/officeDocument/2006/relationships/hyperlink" Target="https://www.sciencedirect.com/science/article/pii/S0148296322002818" TargetMode="Externa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5.xml"/><Relationship Id="rId1" Type="http://schemas.openxmlformats.org/officeDocument/2006/relationships/video" Target="https://www.youtube.com/embed/I8s7bJ5LW6k?feature=oembed" TargetMode="External"/><Relationship Id="rId5" Type="http://schemas.openxmlformats.org/officeDocument/2006/relationships/hyperlink" Target="https://www.oxfordcollegeofprocurementandsupply.com/social-value-in-procurement-webinar/" TargetMode="External"/><Relationship Id="rId4" Type="http://schemas.openxmlformats.org/officeDocument/2006/relationships/hyperlink" Target="https://www.youtube.com/watch?v=I8s7bJ5LW6k"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5.xml"/><Relationship Id="rId1" Type="http://schemas.openxmlformats.org/officeDocument/2006/relationships/video" Target="https://www.youtube.com/embed/7fizB49d5i8?feature=oembed" TargetMode="External"/><Relationship Id="rId4" Type="http://schemas.openxmlformats.org/officeDocument/2006/relationships/hyperlink" Target="https://www.youtube.com/watch?v=7fizB49d5i8"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aste2worth.eu/good-practice-compendium/" TargetMode="Externa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C40B9A60-FED6-6A69-5E46-BF9D97A5548F}"/>
              </a:ext>
            </a:extLst>
          </p:cNvPr>
          <p:cNvSpPr/>
          <p:nvPr/>
        </p:nvSpPr>
        <p:spPr>
          <a:xfrm>
            <a:off x="-7084955" y="2866448"/>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pic>
        <p:nvPicPr>
          <p:cNvPr id="8" name="Picture Placeholder 7" descr="A person and person shaking hands&#10;&#10;AI-generated content may be incorrect.">
            <a:extLst>
              <a:ext uri="{FF2B5EF4-FFF2-40B4-BE49-F238E27FC236}">
                <a16:creationId xmlns:a16="http://schemas.microsoft.com/office/drawing/2014/main" id="{C81624BD-AB99-302F-D1FF-60FE8B5A57D4}"/>
              </a:ext>
            </a:extLst>
          </p:cNvPr>
          <p:cNvPicPr>
            <a:picLocks noGrp="1" noChangeAspect="1"/>
          </p:cNvPicPr>
          <p:nvPr>
            <p:ph type="pic" sz="quarter" idx="12"/>
          </p:nvPr>
        </p:nvPicPr>
        <p:blipFill>
          <a:blip r:embed="rId3">
            <a:extLst>
              <a:ext uri="{837473B0-CC2E-450A-ABE3-18F120FF3D39}">
                <a1611:picAttrSrcUrl xmlns:a1611="http://schemas.microsoft.com/office/drawing/2016/11/main" r:id="rId4"/>
              </a:ext>
            </a:extLst>
          </a:blip>
          <a:srcRect t="26039" b="26039"/>
          <a:stretch>
            <a:fillRect/>
          </a:stretch>
        </p:blipFill>
        <p:spPr/>
      </p:pic>
      <p:sp>
        <p:nvSpPr>
          <p:cNvPr id="9" name="Rectangle 8">
            <a:extLst>
              <a:ext uri="{FF2B5EF4-FFF2-40B4-BE49-F238E27FC236}">
                <a16:creationId xmlns:a16="http://schemas.microsoft.com/office/drawing/2014/main" id="{1C649D26-280B-9DCA-8DAE-3F92754507FD}"/>
              </a:ext>
            </a:extLst>
          </p:cNvPr>
          <p:cNvSpPr/>
          <p:nvPr/>
        </p:nvSpPr>
        <p:spPr>
          <a:xfrm>
            <a:off x="1902693" y="4329085"/>
            <a:ext cx="7560063" cy="641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2" name="Rectangle 1">
            <a:extLst>
              <a:ext uri="{FF2B5EF4-FFF2-40B4-BE49-F238E27FC236}">
                <a16:creationId xmlns:a16="http://schemas.microsoft.com/office/drawing/2014/main" id="{3F99594E-0C28-9ABF-0737-6A0E82C3CDE7}"/>
              </a:ext>
            </a:extLst>
          </p:cNvPr>
          <p:cNvSpPr/>
          <p:nvPr/>
        </p:nvSpPr>
        <p:spPr>
          <a:xfrm>
            <a:off x="1902575" y="4970573"/>
            <a:ext cx="9895648" cy="655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4" name="TextBox 13">
            <a:extLst>
              <a:ext uri="{FF2B5EF4-FFF2-40B4-BE49-F238E27FC236}">
                <a16:creationId xmlns:a16="http://schemas.microsoft.com/office/drawing/2014/main" id="{A10B8A40-3CA0-B8CA-33CE-C991B6732794}"/>
              </a:ext>
            </a:extLst>
          </p:cNvPr>
          <p:cNvSpPr txBox="1"/>
          <p:nvPr/>
        </p:nvSpPr>
        <p:spPr>
          <a:xfrm>
            <a:off x="2086715" y="4343312"/>
            <a:ext cx="7369409" cy="646331"/>
          </a:xfrm>
          <a:prstGeom prst="rect">
            <a:avLst/>
          </a:prstGeom>
          <a:noFill/>
        </p:spPr>
        <p:txBody>
          <a:bodyPr wrap="square" lIns="91440" tIns="45720" rIns="91440" bIns="45720" rtlCol="0" anchor="t">
            <a:spAutoFit/>
          </a:bodyPr>
          <a:lstStyle/>
          <a:p>
            <a:r>
              <a:rPr lang="en-US" sz="3600" b="1" dirty="0">
                <a:solidFill>
                  <a:srgbClr val="60BA47"/>
                </a:solidFill>
                <a:latin typeface="Calibri"/>
                <a:ea typeface="Calibri"/>
                <a:cs typeface="Calibri"/>
              </a:rPr>
              <a:t>COLLABORAZIONE CON I FORNITORI:</a:t>
            </a:r>
            <a:endParaRPr lang="en-US" sz="3600" b="1" dirty="0">
              <a:solidFill>
                <a:srgbClr val="60BA47"/>
              </a:solidFill>
              <a:latin typeface="Calibri" panose="020F0502020204030204" pitchFamily="34" charset="0"/>
              <a:cs typeface="Calibri" panose="020F0502020204030204" pitchFamily="34" charset="0"/>
            </a:endParaRPr>
          </a:p>
        </p:txBody>
      </p:sp>
      <p:sp>
        <p:nvSpPr>
          <p:cNvPr id="27" name="Rectangle 26">
            <a:extLst>
              <a:ext uri="{FF2B5EF4-FFF2-40B4-BE49-F238E27FC236}">
                <a16:creationId xmlns:a16="http://schemas.microsoft.com/office/drawing/2014/main" id="{99497C1B-B593-0A46-5D9E-2FB78AA921C2}"/>
              </a:ext>
            </a:extLst>
          </p:cNvPr>
          <p:cNvSpPr/>
          <p:nvPr/>
        </p:nvSpPr>
        <p:spPr>
          <a:xfrm>
            <a:off x="1902693" y="3429000"/>
            <a:ext cx="3457226"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28" name="TextBox 27">
            <a:extLst>
              <a:ext uri="{FF2B5EF4-FFF2-40B4-BE49-F238E27FC236}">
                <a16:creationId xmlns:a16="http://schemas.microsoft.com/office/drawing/2014/main" id="{373DC257-EF49-02BB-E048-4BF67B408B01}"/>
              </a:ext>
            </a:extLst>
          </p:cNvPr>
          <p:cNvSpPr txBox="1"/>
          <p:nvPr/>
        </p:nvSpPr>
        <p:spPr>
          <a:xfrm>
            <a:off x="2086715" y="3481298"/>
            <a:ext cx="2730684" cy="646331"/>
          </a:xfrm>
          <a:prstGeom prst="rect">
            <a:avLst/>
          </a:prstGeom>
          <a:noFill/>
        </p:spPr>
        <p:txBody>
          <a:bodyPr wrap="none" rtlCol="0">
            <a:spAutoFit/>
          </a:bodyPr>
          <a:lstStyle/>
          <a:p>
            <a:r>
              <a:rPr lang="en-US" sz="3600" b="1" spc="324">
                <a:solidFill>
                  <a:srgbClr val="60BA47"/>
                </a:solidFill>
                <a:latin typeface="Calibri" panose="020F0502020204030204" pitchFamily="34" charset="0"/>
                <a:cs typeface="Calibri" panose="020F0502020204030204" pitchFamily="34" charset="0"/>
              </a:rPr>
              <a:t>MODULO 3 </a:t>
            </a:r>
          </a:p>
        </p:txBody>
      </p:sp>
      <p:sp>
        <p:nvSpPr>
          <p:cNvPr id="3" name="TextBox 2">
            <a:extLst>
              <a:ext uri="{FF2B5EF4-FFF2-40B4-BE49-F238E27FC236}">
                <a16:creationId xmlns:a16="http://schemas.microsoft.com/office/drawing/2014/main" id="{A4A77468-AE49-CBF6-DBD9-1CBCC64BC6A8}"/>
              </a:ext>
            </a:extLst>
          </p:cNvPr>
          <p:cNvSpPr txBox="1"/>
          <p:nvPr/>
        </p:nvSpPr>
        <p:spPr>
          <a:xfrm>
            <a:off x="2086715" y="4975140"/>
            <a:ext cx="9714339" cy="646331"/>
          </a:xfrm>
          <a:prstGeom prst="rect">
            <a:avLst/>
          </a:prstGeom>
          <a:noFill/>
        </p:spPr>
        <p:txBody>
          <a:bodyPr wrap="square" rtlCol="0">
            <a:spAutoFit/>
          </a:bodyPr>
          <a:lstStyle/>
          <a:p>
            <a:r>
              <a:rPr lang="en-US" sz="3600" b="1">
                <a:solidFill>
                  <a:srgbClr val="60BA47"/>
                </a:solidFill>
                <a:latin typeface="Calibri" panose="020F0502020204030204" pitchFamily="34" charset="0"/>
                <a:cs typeface="Calibri" panose="020F0502020204030204" pitchFamily="34" charset="0"/>
              </a:rPr>
              <a:t>APPROVVIGIONAMENTO E ACQUISTI SOSTENIBILI</a:t>
            </a:r>
          </a:p>
        </p:txBody>
      </p:sp>
    </p:spTree>
    <p:extLst>
      <p:ext uri="{BB962C8B-B14F-4D97-AF65-F5344CB8AC3E}">
        <p14:creationId xmlns:p14="http://schemas.microsoft.com/office/powerpoint/2010/main" val="2445639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E938C-0826-B387-233D-D1BE6C39600A}"/>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F6CD35FE-BB75-53FF-A259-B8A2AE49280C}"/>
              </a:ext>
            </a:extLst>
          </p:cNvPr>
          <p:cNvGrpSpPr/>
          <p:nvPr/>
        </p:nvGrpSpPr>
        <p:grpSpPr>
          <a:xfrm>
            <a:off x="7003733" y="614659"/>
            <a:ext cx="844819" cy="901896"/>
            <a:chOff x="5388098" y="371192"/>
            <a:chExt cx="907476" cy="907364"/>
          </a:xfrm>
          <a:solidFill>
            <a:schemeClr val="bg1"/>
          </a:solidFill>
        </p:grpSpPr>
        <p:grpSp>
          <p:nvGrpSpPr>
            <p:cNvPr id="5" name="Graphic 2">
              <a:extLst>
                <a:ext uri="{FF2B5EF4-FFF2-40B4-BE49-F238E27FC236}">
                  <a16:creationId xmlns:a16="http://schemas.microsoft.com/office/drawing/2014/main" id="{24C016A7-98FB-AAE5-5779-67303EACF916}"/>
                </a:ext>
              </a:extLst>
            </p:cNvPr>
            <p:cNvGrpSpPr/>
            <p:nvPr/>
          </p:nvGrpSpPr>
          <p:grpSpPr>
            <a:xfrm>
              <a:off x="5388098" y="371192"/>
              <a:ext cx="907476" cy="907364"/>
              <a:chOff x="5388098" y="371192"/>
              <a:chExt cx="907476" cy="907364"/>
            </a:xfrm>
            <a:grpFill/>
          </p:grpSpPr>
          <p:sp>
            <p:nvSpPr>
              <p:cNvPr id="12" name="Freeform 912">
                <a:extLst>
                  <a:ext uri="{FF2B5EF4-FFF2-40B4-BE49-F238E27FC236}">
                    <a16:creationId xmlns:a16="http://schemas.microsoft.com/office/drawing/2014/main" id="{9964584D-50FB-BF02-0D3C-368DCB1E2D1D}"/>
                  </a:ext>
                </a:extLst>
              </p:cNvPr>
              <p:cNvSpPr/>
              <p:nvPr/>
            </p:nvSpPr>
            <p:spPr>
              <a:xfrm>
                <a:off x="5388098" y="371192"/>
                <a:ext cx="907476" cy="907364"/>
              </a:xfrm>
              <a:custGeom>
                <a:avLst/>
                <a:gdLst>
                  <a:gd name="connsiteX0" fmla="*/ 99246 w 907476"/>
                  <a:gd name="connsiteY0" fmla="*/ 906980 h 907364"/>
                  <a:gd name="connsiteX1" fmla="*/ 86582 w 907476"/>
                  <a:gd name="connsiteY1" fmla="*/ 901604 h 907364"/>
                  <a:gd name="connsiteX2" fmla="*/ 57031 w 907476"/>
                  <a:gd name="connsiteY2" fmla="*/ 854758 h 907364"/>
                  <a:gd name="connsiteX3" fmla="*/ 57031 w 907476"/>
                  <a:gd name="connsiteY3" fmla="*/ 811751 h 907364"/>
                  <a:gd name="connsiteX4" fmla="*/ 11746 w 907476"/>
                  <a:gd name="connsiteY4" fmla="*/ 791400 h 907364"/>
                  <a:gd name="connsiteX5" fmla="*/ 233 w 907476"/>
                  <a:gd name="connsiteY5" fmla="*/ 754153 h 907364"/>
                  <a:gd name="connsiteX6" fmla="*/ 56264 w 907476"/>
                  <a:gd name="connsiteY6" fmla="*/ 704619 h 907364"/>
                  <a:gd name="connsiteX7" fmla="*/ 56264 w 907476"/>
                  <a:gd name="connsiteY7" fmla="*/ 609773 h 907364"/>
                  <a:gd name="connsiteX8" fmla="*/ 233 w 907476"/>
                  <a:gd name="connsiteY8" fmla="*/ 549871 h 907364"/>
                  <a:gd name="connsiteX9" fmla="*/ 56264 w 907476"/>
                  <a:gd name="connsiteY9" fmla="*/ 501489 h 907364"/>
                  <a:gd name="connsiteX10" fmla="*/ 56264 w 907476"/>
                  <a:gd name="connsiteY10" fmla="*/ 406644 h 907364"/>
                  <a:gd name="connsiteX11" fmla="*/ 233 w 907476"/>
                  <a:gd name="connsiteY11" fmla="*/ 355957 h 907364"/>
                  <a:gd name="connsiteX12" fmla="*/ 56264 w 907476"/>
                  <a:gd name="connsiteY12" fmla="*/ 297975 h 907364"/>
                  <a:gd name="connsiteX13" fmla="*/ 56264 w 907476"/>
                  <a:gd name="connsiteY13" fmla="*/ 202746 h 907364"/>
                  <a:gd name="connsiteX14" fmla="*/ 10594 w 907476"/>
                  <a:gd name="connsiteY14" fmla="*/ 180858 h 907364"/>
                  <a:gd name="connsiteX15" fmla="*/ 233 w 907476"/>
                  <a:gd name="connsiteY15" fmla="*/ 143228 h 907364"/>
                  <a:gd name="connsiteX16" fmla="*/ 56647 w 907476"/>
                  <a:gd name="connsiteY16" fmla="*/ 95229 h 907364"/>
                  <a:gd name="connsiteX17" fmla="*/ 56647 w 907476"/>
                  <a:gd name="connsiteY17" fmla="*/ 55678 h 907364"/>
                  <a:gd name="connsiteX18" fmla="*/ 111911 w 907476"/>
                  <a:gd name="connsiteY18" fmla="*/ 0 h 907364"/>
                  <a:gd name="connsiteX19" fmla="*/ 339489 w 907476"/>
                  <a:gd name="connsiteY19" fmla="*/ 0 h 907364"/>
                  <a:gd name="connsiteX20" fmla="*/ 360981 w 907476"/>
                  <a:gd name="connsiteY20" fmla="*/ 17663 h 907364"/>
                  <a:gd name="connsiteX21" fmla="*/ 339106 w 907476"/>
                  <a:gd name="connsiteY21" fmla="*/ 35327 h 907364"/>
                  <a:gd name="connsiteX22" fmla="*/ 115365 w 907476"/>
                  <a:gd name="connsiteY22" fmla="*/ 35327 h 907364"/>
                  <a:gd name="connsiteX23" fmla="*/ 92339 w 907476"/>
                  <a:gd name="connsiteY23" fmla="*/ 57982 h 907364"/>
                  <a:gd name="connsiteX24" fmla="*/ 92339 w 907476"/>
                  <a:gd name="connsiteY24" fmla="*/ 95229 h 907364"/>
                  <a:gd name="connsiteX25" fmla="*/ 139543 w 907476"/>
                  <a:gd name="connsiteY25" fmla="*/ 119420 h 907364"/>
                  <a:gd name="connsiteX26" fmla="*/ 148753 w 907476"/>
                  <a:gd name="connsiteY26" fmla="*/ 147452 h 907364"/>
                  <a:gd name="connsiteX27" fmla="*/ 132251 w 907476"/>
                  <a:gd name="connsiteY27" fmla="*/ 166267 h 907364"/>
                  <a:gd name="connsiteX28" fmla="*/ 113830 w 907476"/>
                  <a:gd name="connsiteY28" fmla="*/ 149755 h 907364"/>
                  <a:gd name="connsiteX29" fmla="*/ 93106 w 907476"/>
                  <a:gd name="connsiteY29" fmla="*/ 131708 h 907364"/>
                  <a:gd name="connsiteX30" fmla="*/ 93106 w 907476"/>
                  <a:gd name="connsiteY30" fmla="*/ 298743 h 907364"/>
                  <a:gd name="connsiteX31" fmla="*/ 135321 w 907476"/>
                  <a:gd name="connsiteY31" fmla="*/ 316022 h 907364"/>
                  <a:gd name="connsiteX32" fmla="*/ 149521 w 907476"/>
                  <a:gd name="connsiteY32" fmla="*/ 349429 h 907364"/>
                  <a:gd name="connsiteX33" fmla="*/ 132635 w 907476"/>
                  <a:gd name="connsiteY33" fmla="*/ 369397 h 907364"/>
                  <a:gd name="connsiteX34" fmla="*/ 114214 w 907476"/>
                  <a:gd name="connsiteY34" fmla="*/ 351733 h 907364"/>
                  <a:gd name="connsiteX35" fmla="*/ 93106 w 907476"/>
                  <a:gd name="connsiteY35" fmla="*/ 334838 h 907364"/>
                  <a:gd name="connsiteX36" fmla="*/ 93106 w 907476"/>
                  <a:gd name="connsiteY36" fmla="*/ 500721 h 907364"/>
                  <a:gd name="connsiteX37" fmla="*/ 110376 w 907476"/>
                  <a:gd name="connsiteY37" fmla="*/ 503793 h 907364"/>
                  <a:gd name="connsiteX38" fmla="*/ 149137 w 907476"/>
                  <a:gd name="connsiteY38" fmla="*/ 548719 h 907364"/>
                  <a:gd name="connsiteX39" fmla="*/ 134938 w 907476"/>
                  <a:gd name="connsiteY39" fmla="*/ 572143 h 907364"/>
                  <a:gd name="connsiteX40" fmla="*/ 114214 w 907476"/>
                  <a:gd name="connsiteY40" fmla="*/ 553711 h 907364"/>
                  <a:gd name="connsiteX41" fmla="*/ 93490 w 907476"/>
                  <a:gd name="connsiteY41" fmla="*/ 537584 h 907364"/>
                  <a:gd name="connsiteX42" fmla="*/ 93490 w 907476"/>
                  <a:gd name="connsiteY42" fmla="*/ 704235 h 907364"/>
                  <a:gd name="connsiteX43" fmla="*/ 109609 w 907476"/>
                  <a:gd name="connsiteY43" fmla="*/ 706922 h 907364"/>
                  <a:gd name="connsiteX44" fmla="*/ 149521 w 907476"/>
                  <a:gd name="connsiteY44" fmla="*/ 753385 h 907364"/>
                  <a:gd name="connsiteX45" fmla="*/ 133402 w 907476"/>
                  <a:gd name="connsiteY45" fmla="*/ 775656 h 907364"/>
                  <a:gd name="connsiteX46" fmla="*/ 114214 w 907476"/>
                  <a:gd name="connsiteY46" fmla="*/ 757225 h 907364"/>
                  <a:gd name="connsiteX47" fmla="*/ 93490 w 907476"/>
                  <a:gd name="connsiteY47" fmla="*/ 740713 h 907364"/>
                  <a:gd name="connsiteX48" fmla="*/ 93106 w 907476"/>
                  <a:gd name="connsiteY48" fmla="*/ 748393 h 907364"/>
                  <a:gd name="connsiteX49" fmla="*/ 93106 w 907476"/>
                  <a:gd name="connsiteY49" fmla="*/ 850150 h 907364"/>
                  <a:gd name="connsiteX50" fmla="*/ 114597 w 907476"/>
                  <a:gd name="connsiteY50" fmla="*/ 871653 h 907364"/>
                  <a:gd name="connsiteX51" fmla="*/ 715589 w 907476"/>
                  <a:gd name="connsiteY51" fmla="*/ 871653 h 907364"/>
                  <a:gd name="connsiteX52" fmla="*/ 737848 w 907476"/>
                  <a:gd name="connsiteY52" fmla="*/ 849382 h 907364"/>
                  <a:gd name="connsiteX53" fmla="*/ 725568 w 907476"/>
                  <a:gd name="connsiteY53" fmla="*/ 819431 h 907364"/>
                  <a:gd name="connsiteX54" fmla="*/ 583571 w 907476"/>
                  <a:gd name="connsiteY54" fmla="*/ 677355 h 907364"/>
                  <a:gd name="connsiteX55" fmla="*/ 571673 w 907476"/>
                  <a:gd name="connsiteY55" fmla="*/ 661228 h 907364"/>
                  <a:gd name="connsiteX56" fmla="*/ 540971 w 907476"/>
                  <a:gd name="connsiteY56" fmla="*/ 600174 h 907364"/>
                  <a:gd name="connsiteX57" fmla="*/ 509502 w 907476"/>
                  <a:gd name="connsiteY57" fmla="*/ 627821 h 907364"/>
                  <a:gd name="connsiteX58" fmla="*/ 501826 w 907476"/>
                  <a:gd name="connsiteY58" fmla="*/ 651244 h 907364"/>
                  <a:gd name="connsiteX59" fmla="*/ 501443 w 907476"/>
                  <a:gd name="connsiteY59" fmla="*/ 718442 h 907364"/>
                  <a:gd name="connsiteX60" fmla="*/ 481870 w 907476"/>
                  <a:gd name="connsiteY60" fmla="*/ 740329 h 907364"/>
                  <a:gd name="connsiteX61" fmla="*/ 464600 w 907476"/>
                  <a:gd name="connsiteY61" fmla="*/ 757609 h 907364"/>
                  <a:gd name="connsiteX62" fmla="*/ 440806 w 907476"/>
                  <a:gd name="connsiteY62" fmla="*/ 777576 h 907364"/>
                  <a:gd name="connsiteX63" fmla="*/ 386694 w 907476"/>
                  <a:gd name="connsiteY63" fmla="*/ 777576 h 907364"/>
                  <a:gd name="connsiteX64" fmla="*/ 365586 w 907476"/>
                  <a:gd name="connsiteY64" fmla="*/ 758761 h 907364"/>
                  <a:gd name="connsiteX65" fmla="*/ 347549 w 907476"/>
                  <a:gd name="connsiteY65" fmla="*/ 740329 h 907364"/>
                  <a:gd name="connsiteX66" fmla="*/ 328744 w 907476"/>
                  <a:gd name="connsiteY66" fmla="*/ 719594 h 907364"/>
                  <a:gd name="connsiteX67" fmla="*/ 328744 w 907476"/>
                  <a:gd name="connsiteY67" fmla="*/ 653932 h 907364"/>
                  <a:gd name="connsiteX68" fmla="*/ 308404 w 907476"/>
                  <a:gd name="connsiteY68" fmla="*/ 615149 h 907364"/>
                  <a:gd name="connsiteX69" fmla="*/ 246232 w 907476"/>
                  <a:gd name="connsiteY69" fmla="*/ 548335 h 907364"/>
                  <a:gd name="connsiteX70" fmla="*/ 382473 w 907476"/>
                  <a:gd name="connsiteY70" fmla="*/ 262264 h 907364"/>
                  <a:gd name="connsiteX71" fmla="*/ 605829 w 907476"/>
                  <a:gd name="connsiteY71" fmla="*/ 420851 h 907364"/>
                  <a:gd name="connsiteX72" fmla="*/ 590862 w 907476"/>
                  <a:gd name="connsiteY72" fmla="*/ 534896 h 907364"/>
                  <a:gd name="connsiteX73" fmla="*/ 600073 w 907476"/>
                  <a:gd name="connsiteY73" fmla="*/ 539887 h 907364"/>
                  <a:gd name="connsiteX74" fmla="*/ 727486 w 907476"/>
                  <a:gd name="connsiteY74" fmla="*/ 632045 h 907364"/>
                  <a:gd name="connsiteX75" fmla="*/ 736313 w 907476"/>
                  <a:gd name="connsiteY75" fmla="*/ 642412 h 907364"/>
                  <a:gd name="connsiteX76" fmla="*/ 737464 w 907476"/>
                  <a:gd name="connsiteY76" fmla="*/ 633581 h 907364"/>
                  <a:gd name="connsiteX77" fmla="*/ 737464 w 907476"/>
                  <a:gd name="connsiteY77" fmla="*/ 56062 h 907364"/>
                  <a:gd name="connsiteX78" fmla="*/ 715973 w 907476"/>
                  <a:gd name="connsiteY78" fmla="*/ 35327 h 907364"/>
                  <a:gd name="connsiteX79" fmla="*/ 489546 w 907476"/>
                  <a:gd name="connsiteY79" fmla="*/ 35327 h 907364"/>
                  <a:gd name="connsiteX80" fmla="*/ 468438 w 907476"/>
                  <a:gd name="connsiteY80" fmla="*/ 18047 h 907364"/>
                  <a:gd name="connsiteX81" fmla="*/ 484173 w 907476"/>
                  <a:gd name="connsiteY81" fmla="*/ 0 h 907364"/>
                  <a:gd name="connsiteX82" fmla="*/ 490313 w 907476"/>
                  <a:gd name="connsiteY82" fmla="*/ 0 h 907364"/>
                  <a:gd name="connsiteX83" fmla="*/ 716741 w 907476"/>
                  <a:gd name="connsiteY83" fmla="*/ 0 h 907364"/>
                  <a:gd name="connsiteX84" fmla="*/ 772388 w 907476"/>
                  <a:gd name="connsiteY84" fmla="*/ 56062 h 907364"/>
                  <a:gd name="connsiteX85" fmla="*/ 772388 w 907476"/>
                  <a:gd name="connsiteY85" fmla="*/ 95613 h 907364"/>
                  <a:gd name="connsiteX86" fmla="*/ 803090 w 907476"/>
                  <a:gd name="connsiteY86" fmla="*/ 95613 h 907364"/>
                  <a:gd name="connsiteX87" fmla="*/ 857586 w 907476"/>
                  <a:gd name="connsiteY87" fmla="*/ 150523 h 907364"/>
                  <a:gd name="connsiteX88" fmla="*/ 856818 w 907476"/>
                  <a:gd name="connsiteY88" fmla="*/ 248824 h 907364"/>
                  <a:gd name="connsiteX89" fmla="*/ 849143 w 907476"/>
                  <a:gd name="connsiteY89" fmla="*/ 279159 h 907364"/>
                  <a:gd name="connsiteX90" fmla="*/ 849143 w 907476"/>
                  <a:gd name="connsiteY90" fmla="*/ 288375 h 907364"/>
                  <a:gd name="connsiteX91" fmla="*/ 856818 w 907476"/>
                  <a:gd name="connsiteY91" fmla="*/ 318710 h 907364"/>
                  <a:gd name="connsiteX92" fmla="*/ 856818 w 907476"/>
                  <a:gd name="connsiteY92" fmla="*/ 419699 h 907364"/>
                  <a:gd name="connsiteX93" fmla="*/ 849143 w 907476"/>
                  <a:gd name="connsiteY93" fmla="*/ 448882 h 907364"/>
                  <a:gd name="connsiteX94" fmla="*/ 849143 w 907476"/>
                  <a:gd name="connsiteY94" fmla="*/ 458866 h 907364"/>
                  <a:gd name="connsiteX95" fmla="*/ 856818 w 907476"/>
                  <a:gd name="connsiteY95" fmla="*/ 488049 h 907364"/>
                  <a:gd name="connsiteX96" fmla="*/ 857202 w 907476"/>
                  <a:gd name="connsiteY96" fmla="*/ 589806 h 907364"/>
                  <a:gd name="connsiteX97" fmla="*/ 806160 w 907476"/>
                  <a:gd name="connsiteY97" fmla="*/ 641260 h 907364"/>
                  <a:gd name="connsiteX98" fmla="*/ 772388 w 907476"/>
                  <a:gd name="connsiteY98" fmla="*/ 641260 h 907364"/>
                  <a:gd name="connsiteX99" fmla="*/ 772772 w 907476"/>
                  <a:gd name="connsiteY99" fmla="*/ 675051 h 907364"/>
                  <a:gd name="connsiteX100" fmla="*/ 777761 w 907476"/>
                  <a:gd name="connsiteY100" fmla="*/ 681963 h 907364"/>
                  <a:gd name="connsiteX101" fmla="*/ 871786 w 907476"/>
                  <a:gd name="connsiteY101" fmla="*/ 776040 h 907364"/>
                  <a:gd name="connsiteX102" fmla="*/ 907477 w 907476"/>
                  <a:gd name="connsiteY102" fmla="*/ 827495 h 907364"/>
                  <a:gd name="connsiteX103" fmla="*/ 907477 w 907476"/>
                  <a:gd name="connsiteY103" fmla="*/ 852454 h 907364"/>
                  <a:gd name="connsiteX104" fmla="*/ 905174 w 907476"/>
                  <a:gd name="connsiteY104" fmla="*/ 857830 h 907364"/>
                  <a:gd name="connsiteX105" fmla="*/ 866413 w 907476"/>
                  <a:gd name="connsiteY105" fmla="*/ 901988 h 907364"/>
                  <a:gd name="connsiteX106" fmla="*/ 852597 w 907476"/>
                  <a:gd name="connsiteY106" fmla="*/ 907364 h 907364"/>
                  <a:gd name="connsiteX107" fmla="*/ 827652 w 907476"/>
                  <a:gd name="connsiteY107" fmla="*/ 907364 h 907364"/>
                  <a:gd name="connsiteX108" fmla="*/ 771621 w 907476"/>
                  <a:gd name="connsiteY108" fmla="*/ 866662 h 907364"/>
                  <a:gd name="connsiteX109" fmla="*/ 730556 w 907476"/>
                  <a:gd name="connsiteY109" fmla="*/ 907364 h 907364"/>
                  <a:gd name="connsiteX110" fmla="*/ 99246 w 907476"/>
                  <a:gd name="connsiteY110" fmla="*/ 906980 h 907364"/>
                  <a:gd name="connsiteX111" fmla="*/ 557858 w 907476"/>
                  <a:gd name="connsiteY111" fmla="*/ 518768 h 907364"/>
                  <a:gd name="connsiteX112" fmla="*/ 567068 w 907476"/>
                  <a:gd name="connsiteY112" fmla="*/ 415091 h 907364"/>
                  <a:gd name="connsiteX113" fmla="*/ 391683 w 907476"/>
                  <a:gd name="connsiteY113" fmla="*/ 297591 h 907364"/>
                  <a:gd name="connsiteX114" fmla="*/ 257362 w 907476"/>
                  <a:gd name="connsiteY114" fmla="*/ 436979 h 907364"/>
                  <a:gd name="connsiteX115" fmla="*/ 326057 w 907476"/>
                  <a:gd name="connsiteY115" fmla="*/ 584046 h 907364"/>
                  <a:gd name="connsiteX116" fmla="*/ 357527 w 907476"/>
                  <a:gd name="connsiteY116" fmla="*/ 619373 h 907364"/>
                  <a:gd name="connsiteX117" fmla="*/ 365970 w 907476"/>
                  <a:gd name="connsiteY117" fmla="*/ 624749 h 907364"/>
                  <a:gd name="connsiteX118" fmla="*/ 462297 w 907476"/>
                  <a:gd name="connsiteY118" fmla="*/ 625133 h 907364"/>
                  <a:gd name="connsiteX119" fmla="*/ 471508 w 907476"/>
                  <a:gd name="connsiteY119" fmla="*/ 619373 h 907364"/>
                  <a:gd name="connsiteX120" fmla="*/ 499908 w 907476"/>
                  <a:gd name="connsiteY120" fmla="*/ 586350 h 907364"/>
                  <a:gd name="connsiteX121" fmla="*/ 514875 w 907476"/>
                  <a:gd name="connsiteY121" fmla="*/ 575214 h 907364"/>
                  <a:gd name="connsiteX122" fmla="*/ 518713 w 907476"/>
                  <a:gd name="connsiteY122" fmla="*/ 558703 h 907364"/>
                  <a:gd name="connsiteX123" fmla="*/ 504129 w 907476"/>
                  <a:gd name="connsiteY123" fmla="*/ 529520 h 907364"/>
                  <a:gd name="connsiteX124" fmla="*/ 506816 w 907476"/>
                  <a:gd name="connsiteY124" fmla="*/ 507632 h 907364"/>
                  <a:gd name="connsiteX125" fmla="*/ 529458 w 907476"/>
                  <a:gd name="connsiteY125" fmla="*/ 504561 h 907364"/>
                  <a:gd name="connsiteX126" fmla="*/ 557858 w 907476"/>
                  <a:gd name="connsiteY126" fmla="*/ 518768 h 907364"/>
                  <a:gd name="connsiteX127" fmla="*/ 617343 w 907476"/>
                  <a:gd name="connsiteY127" fmla="*/ 660076 h 907364"/>
                  <a:gd name="connsiteX128" fmla="*/ 780447 w 907476"/>
                  <a:gd name="connsiteY128" fmla="*/ 822887 h 907364"/>
                  <a:gd name="connsiteX129" fmla="*/ 822662 w 907476"/>
                  <a:gd name="connsiteY129" fmla="*/ 780264 h 907364"/>
                  <a:gd name="connsiteX130" fmla="*/ 659942 w 907476"/>
                  <a:gd name="connsiteY130" fmla="*/ 617453 h 907364"/>
                  <a:gd name="connsiteX131" fmla="*/ 617343 w 907476"/>
                  <a:gd name="connsiteY131" fmla="*/ 660076 h 907364"/>
                  <a:gd name="connsiteX132" fmla="*/ 363667 w 907476"/>
                  <a:gd name="connsiteY132" fmla="*/ 661228 h 907364"/>
                  <a:gd name="connsiteX133" fmla="*/ 363667 w 907476"/>
                  <a:gd name="connsiteY133" fmla="*/ 700011 h 907364"/>
                  <a:gd name="connsiteX134" fmla="*/ 370191 w 907476"/>
                  <a:gd name="connsiteY134" fmla="*/ 710762 h 907364"/>
                  <a:gd name="connsiteX135" fmla="*/ 390532 w 907476"/>
                  <a:gd name="connsiteY135" fmla="*/ 728426 h 907364"/>
                  <a:gd name="connsiteX136" fmla="*/ 418547 w 907476"/>
                  <a:gd name="connsiteY136" fmla="*/ 742249 h 907364"/>
                  <a:gd name="connsiteX137" fmla="*/ 424688 w 907476"/>
                  <a:gd name="connsiteY137" fmla="*/ 742249 h 907364"/>
                  <a:gd name="connsiteX138" fmla="*/ 433131 w 907476"/>
                  <a:gd name="connsiteY138" fmla="*/ 736874 h 907364"/>
                  <a:gd name="connsiteX139" fmla="*/ 459611 w 907476"/>
                  <a:gd name="connsiteY139" fmla="*/ 710378 h 907364"/>
                  <a:gd name="connsiteX140" fmla="*/ 464984 w 907476"/>
                  <a:gd name="connsiteY140" fmla="*/ 705386 h 907364"/>
                  <a:gd name="connsiteX141" fmla="*/ 465368 w 907476"/>
                  <a:gd name="connsiteY141" fmla="*/ 661612 h 907364"/>
                  <a:gd name="connsiteX142" fmla="*/ 363667 w 907476"/>
                  <a:gd name="connsiteY142" fmla="*/ 661228 h 907364"/>
                  <a:gd name="connsiteX143" fmla="*/ 772772 w 907476"/>
                  <a:gd name="connsiteY143" fmla="*/ 265720 h 907364"/>
                  <a:gd name="connsiteX144" fmla="*/ 805776 w 907476"/>
                  <a:gd name="connsiteY144" fmla="*/ 265720 h 907364"/>
                  <a:gd name="connsiteX145" fmla="*/ 821127 w 907476"/>
                  <a:gd name="connsiteY145" fmla="*/ 251128 h 907364"/>
                  <a:gd name="connsiteX146" fmla="*/ 821127 w 907476"/>
                  <a:gd name="connsiteY146" fmla="*/ 146684 h 907364"/>
                  <a:gd name="connsiteX147" fmla="*/ 807311 w 907476"/>
                  <a:gd name="connsiteY147" fmla="*/ 132092 h 907364"/>
                  <a:gd name="connsiteX148" fmla="*/ 772772 w 907476"/>
                  <a:gd name="connsiteY148" fmla="*/ 132092 h 907364"/>
                  <a:gd name="connsiteX149" fmla="*/ 772772 w 907476"/>
                  <a:gd name="connsiteY149" fmla="*/ 265720 h 907364"/>
                  <a:gd name="connsiteX150" fmla="*/ 772772 w 907476"/>
                  <a:gd name="connsiteY150" fmla="*/ 301431 h 907364"/>
                  <a:gd name="connsiteX151" fmla="*/ 772772 w 907476"/>
                  <a:gd name="connsiteY151" fmla="*/ 435827 h 907364"/>
                  <a:gd name="connsiteX152" fmla="*/ 806160 w 907476"/>
                  <a:gd name="connsiteY152" fmla="*/ 435827 h 907364"/>
                  <a:gd name="connsiteX153" fmla="*/ 821511 w 907476"/>
                  <a:gd name="connsiteY153" fmla="*/ 420851 h 907364"/>
                  <a:gd name="connsiteX154" fmla="*/ 821511 w 907476"/>
                  <a:gd name="connsiteY154" fmla="*/ 316406 h 907364"/>
                  <a:gd name="connsiteX155" fmla="*/ 806160 w 907476"/>
                  <a:gd name="connsiteY155" fmla="*/ 301431 h 907364"/>
                  <a:gd name="connsiteX156" fmla="*/ 772772 w 907476"/>
                  <a:gd name="connsiteY156" fmla="*/ 301431 h 907364"/>
                  <a:gd name="connsiteX157" fmla="*/ 772772 w 907476"/>
                  <a:gd name="connsiteY157" fmla="*/ 605549 h 907364"/>
                  <a:gd name="connsiteX158" fmla="*/ 806928 w 907476"/>
                  <a:gd name="connsiteY158" fmla="*/ 605549 h 907364"/>
                  <a:gd name="connsiteX159" fmla="*/ 821127 w 907476"/>
                  <a:gd name="connsiteY159" fmla="*/ 589422 h 907364"/>
                  <a:gd name="connsiteX160" fmla="*/ 821127 w 907476"/>
                  <a:gd name="connsiteY160" fmla="*/ 488817 h 907364"/>
                  <a:gd name="connsiteX161" fmla="*/ 809614 w 907476"/>
                  <a:gd name="connsiteY161" fmla="*/ 473458 h 907364"/>
                  <a:gd name="connsiteX162" fmla="*/ 772772 w 907476"/>
                  <a:gd name="connsiteY162" fmla="*/ 473074 h 907364"/>
                  <a:gd name="connsiteX163" fmla="*/ 772772 w 907476"/>
                  <a:gd name="connsiteY163" fmla="*/ 605549 h 907364"/>
                  <a:gd name="connsiteX164" fmla="*/ 807311 w 907476"/>
                  <a:gd name="connsiteY164" fmla="*/ 851686 h 907364"/>
                  <a:gd name="connsiteX165" fmla="*/ 847991 w 907476"/>
                  <a:gd name="connsiteY165" fmla="*/ 869733 h 907364"/>
                  <a:gd name="connsiteX166" fmla="*/ 870251 w 907476"/>
                  <a:gd name="connsiteY166" fmla="*/ 842854 h 907364"/>
                  <a:gd name="connsiteX167" fmla="*/ 851062 w 907476"/>
                  <a:gd name="connsiteY167" fmla="*/ 808295 h 907364"/>
                  <a:gd name="connsiteX168" fmla="*/ 807311 w 907476"/>
                  <a:gd name="connsiteY168" fmla="*/ 851686 h 907364"/>
                  <a:gd name="connsiteX169" fmla="*/ 593549 w 907476"/>
                  <a:gd name="connsiteY169" fmla="*/ 628589 h 907364"/>
                  <a:gd name="connsiteX170" fmla="*/ 627705 w 907476"/>
                  <a:gd name="connsiteY170" fmla="*/ 594030 h 907364"/>
                  <a:gd name="connsiteX171" fmla="*/ 562079 w 907476"/>
                  <a:gd name="connsiteY171" fmla="*/ 561391 h 907364"/>
                  <a:gd name="connsiteX172" fmla="*/ 560544 w 907476"/>
                  <a:gd name="connsiteY172" fmla="*/ 562927 h 907364"/>
                  <a:gd name="connsiteX173" fmla="*/ 593549 w 907476"/>
                  <a:gd name="connsiteY173" fmla="*/ 628589 h 907364"/>
                  <a:gd name="connsiteX174" fmla="*/ 56647 w 907476"/>
                  <a:gd name="connsiteY174" fmla="*/ 166267 h 907364"/>
                  <a:gd name="connsiteX175" fmla="*/ 56647 w 907476"/>
                  <a:gd name="connsiteY175" fmla="*/ 132092 h 907364"/>
                  <a:gd name="connsiteX176" fmla="*/ 35924 w 907476"/>
                  <a:gd name="connsiteY176" fmla="*/ 149755 h 907364"/>
                  <a:gd name="connsiteX177" fmla="*/ 56647 w 907476"/>
                  <a:gd name="connsiteY177" fmla="*/ 166267 h 907364"/>
                  <a:gd name="connsiteX178" fmla="*/ 56264 w 907476"/>
                  <a:gd name="connsiteY178" fmla="*/ 776040 h 907364"/>
                  <a:gd name="connsiteX179" fmla="*/ 56264 w 907476"/>
                  <a:gd name="connsiteY179" fmla="*/ 741097 h 907364"/>
                  <a:gd name="connsiteX180" fmla="*/ 35540 w 907476"/>
                  <a:gd name="connsiteY180" fmla="*/ 757993 h 907364"/>
                  <a:gd name="connsiteX181" fmla="*/ 56264 w 907476"/>
                  <a:gd name="connsiteY181" fmla="*/ 776040 h 907364"/>
                  <a:gd name="connsiteX182" fmla="*/ 56264 w 907476"/>
                  <a:gd name="connsiteY182" fmla="*/ 369013 h 907364"/>
                  <a:gd name="connsiteX183" fmla="*/ 56264 w 907476"/>
                  <a:gd name="connsiteY183" fmla="*/ 335222 h 907364"/>
                  <a:gd name="connsiteX184" fmla="*/ 35924 w 907476"/>
                  <a:gd name="connsiteY184" fmla="*/ 352501 h 907364"/>
                  <a:gd name="connsiteX185" fmla="*/ 56264 w 907476"/>
                  <a:gd name="connsiteY185" fmla="*/ 369013 h 907364"/>
                  <a:gd name="connsiteX186" fmla="*/ 56647 w 907476"/>
                  <a:gd name="connsiteY186" fmla="*/ 538736 h 907364"/>
                  <a:gd name="connsiteX187" fmla="*/ 35924 w 907476"/>
                  <a:gd name="connsiteY187" fmla="*/ 556015 h 907364"/>
                  <a:gd name="connsiteX188" fmla="*/ 56647 w 907476"/>
                  <a:gd name="connsiteY188" fmla="*/ 572143 h 907364"/>
                  <a:gd name="connsiteX189" fmla="*/ 56647 w 907476"/>
                  <a:gd name="connsiteY189" fmla="*/ 538736 h 90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907476" h="907364">
                    <a:moveTo>
                      <a:pt x="99246" y="906980"/>
                    </a:moveTo>
                    <a:cubicBezTo>
                      <a:pt x="95025" y="905060"/>
                      <a:pt x="90420" y="903908"/>
                      <a:pt x="86582" y="901604"/>
                    </a:cubicBezTo>
                    <a:cubicBezTo>
                      <a:pt x="67777" y="891621"/>
                      <a:pt x="57415" y="876261"/>
                      <a:pt x="57031" y="854758"/>
                    </a:cubicBezTo>
                    <a:cubicBezTo>
                      <a:pt x="56647" y="840550"/>
                      <a:pt x="57031" y="826343"/>
                      <a:pt x="57031" y="811751"/>
                    </a:cubicBezTo>
                    <a:cubicBezTo>
                      <a:pt x="38610" y="811751"/>
                      <a:pt x="23259" y="805607"/>
                      <a:pt x="11746" y="791400"/>
                    </a:cubicBezTo>
                    <a:cubicBezTo>
                      <a:pt x="3303" y="780648"/>
                      <a:pt x="-535" y="767977"/>
                      <a:pt x="233" y="754153"/>
                    </a:cubicBezTo>
                    <a:cubicBezTo>
                      <a:pt x="1767" y="726890"/>
                      <a:pt x="22491" y="708074"/>
                      <a:pt x="56264" y="704619"/>
                    </a:cubicBezTo>
                    <a:cubicBezTo>
                      <a:pt x="56264" y="673131"/>
                      <a:pt x="56264" y="641260"/>
                      <a:pt x="56264" y="609773"/>
                    </a:cubicBezTo>
                    <a:cubicBezTo>
                      <a:pt x="14816" y="600174"/>
                      <a:pt x="-2070" y="582126"/>
                      <a:pt x="233" y="549871"/>
                    </a:cubicBezTo>
                    <a:cubicBezTo>
                      <a:pt x="2152" y="522992"/>
                      <a:pt x="23643" y="504561"/>
                      <a:pt x="56264" y="501489"/>
                    </a:cubicBezTo>
                    <a:cubicBezTo>
                      <a:pt x="56264" y="470002"/>
                      <a:pt x="56264" y="438131"/>
                      <a:pt x="56264" y="406644"/>
                    </a:cubicBezTo>
                    <a:cubicBezTo>
                      <a:pt x="20573" y="400500"/>
                      <a:pt x="1384" y="383220"/>
                      <a:pt x="233" y="355957"/>
                    </a:cubicBezTo>
                    <a:cubicBezTo>
                      <a:pt x="-919" y="324086"/>
                      <a:pt x="14816" y="307575"/>
                      <a:pt x="56264" y="297975"/>
                    </a:cubicBezTo>
                    <a:cubicBezTo>
                      <a:pt x="56264" y="266488"/>
                      <a:pt x="56264" y="235001"/>
                      <a:pt x="56264" y="202746"/>
                    </a:cubicBezTo>
                    <a:cubicBezTo>
                      <a:pt x="37842" y="202746"/>
                      <a:pt x="21724" y="196218"/>
                      <a:pt x="10594" y="180858"/>
                    </a:cubicBezTo>
                    <a:cubicBezTo>
                      <a:pt x="2152" y="169723"/>
                      <a:pt x="-919" y="157051"/>
                      <a:pt x="233" y="143228"/>
                    </a:cubicBezTo>
                    <a:cubicBezTo>
                      <a:pt x="2535" y="116732"/>
                      <a:pt x="23643" y="97917"/>
                      <a:pt x="56647" y="95229"/>
                    </a:cubicBezTo>
                    <a:cubicBezTo>
                      <a:pt x="56647" y="82174"/>
                      <a:pt x="56647" y="69118"/>
                      <a:pt x="56647" y="55678"/>
                    </a:cubicBezTo>
                    <a:cubicBezTo>
                      <a:pt x="56647" y="22655"/>
                      <a:pt x="78907" y="0"/>
                      <a:pt x="111911" y="0"/>
                    </a:cubicBezTo>
                    <a:cubicBezTo>
                      <a:pt x="187898" y="0"/>
                      <a:pt x="263502" y="0"/>
                      <a:pt x="339489" y="0"/>
                    </a:cubicBezTo>
                    <a:cubicBezTo>
                      <a:pt x="353306" y="0"/>
                      <a:pt x="361365" y="6912"/>
                      <a:pt x="360981" y="17663"/>
                    </a:cubicBezTo>
                    <a:cubicBezTo>
                      <a:pt x="360597" y="28799"/>
                      <a:pt x="352538" y="35327"/>
                      <a:pt x="339106" y="35327"/>
                    </a:cubicBezTo>
                    <a:cubicBezTo>
                      <a:pt x="264653" y="35327"/>
                      <a:pt x="189817" y="35327"/>
                      <a:pt x="115365" y="35327"/>
                    </a:cubicBezTo>
                    <a:cubicBezTo>
                      <a:pt x="98479" y="35327"/>
                      <a:pt x="92339" y="41471"/>
                      <a:pt x="92339" y="57982"/>
                    </a:cubicBezTo>
                    <a:cubicBezTo>
                      <a:pt x="92339" y="70270"/>
                      <a:pt x="92339" y="82557"/>
                      <a:pt x="92339" y="95229"/>
                    </a:cubicBezTo>
                    <a:cubicBezTo>
                      <a:pt x="112679" y="95613"/>
                      <a:pt x="129565" y="102141"/>
                      <a:pt x="139543" y="119420"/>
                    </a:cubicBezTo>
                    <a:cubicBezTo>
                      <a:pt x="144532" y="127868"/>
                      <a:pt x="147218" y="137852"/>
                      <a:pt x="148753" y="147452"/>
                    </a:cubicBezTo>
                    <a:cubicBezTo>
                      <a:pt x="150289" y="157819"/>
                      <a:pt x="141845" y="165883"/>
                      <a:pt x="132251" y="166267"/>
                    </a:cubicBezTo>
                    <a:cubicBezTo>
                      <a:pt x="123041" y="166651"/>
                      <a:pt x="115365" y="159739"/>
                      <a:pt x="113830" y="149755"/>
                    </a:cubicBezTo>
                    <a:cubicBezTo>
                      <a:pt x="111911" y="136316"/>
                      <a:pt x="105771" y="130556"/>
                      <a:pt x="93106" y="131708"/>
                    </a:cubicBezTo>
                    <a:cubicBezTo>
                      <a:pt x="93106" y="187002"/>
                      <a:pt x="93106" y="242297"/>
                      <a:pt x="93106" y="298743"/>
                    </a:cubicBezTo>
                    <a:cubicBezTo>
                      <a:pt x="109609" y="298743"/>
                      <a:pt x="123808" y="303735"/>
                      <a:pt x="135321" y="316022"/>
                    </a:cubicBezTo>
                    <a:cubicBezTo>
                      <a:pt x="144148" y="325622"/>
                      <a:pt x="148753" y="336758"/>
                      <a:pt x="149521" y="349429"/>
                    </a:cubicBezTo>
                    <a:cubicBezTo>
                      <a:pt x="149905" y="360565"/>
                      <a:pt x="142997" y="369013"/>
                      <a:pt x="132635" y="369397"/>
                    </a:cubicBezTo>
                    <a:cubicBezTo>
                      <a:pt x="123041" y="370165"/>
                      <a:pt x="115365" y="362869"/>
                      <a:pt x="114214" y="351733"/>
                    </a:cubicBezTo>
                    <a:cubicBezTo>
                      <a:pt x="112679" y="339062"/>
                      <a:pt x="106155" y="333686"/>
                      <a:pt x="93106" y="334838"/>
                    </a:cubicBezTo>
                    <a:cubicBezTo>
                      <a:pt x="93106" y="389748"/>
                      <a:pt x="93106" y="445042"/>
                      <a:pt x="93106" y="500721"/>
                    </a:cubicBezTo>
                    <a:cubicBezTo>
                      <a:pt x="98863" y="501873"/>
                      <a:pt x="105003" y="501873"/>
                      <a:pt x="110376" y="503793"/>
                    </a:cubicBezTo>
                    <a:cubicBezTo>
                      <a:pt x="132635" y="510704"/>
                      <a:pt x="145299" y="526064"/>
                      <a:pt x="149137" y="548719"/>
                    </a:cubicBezTo>
                    <a:cubicBezTo>
                      <a:pt x="151056" y="561007"/>
                      <a:pt x="144916" y="570607"/>
                      <a:pt x="134938" y="572143"/>
                    </a:cubicBezTo>
                    <a:cubicBezTo>
                      <a:pt x="123424" y="573679"/>
                      <a:pt x="116133" y="567535"/>
                      <a:pt x="114214" y="553711"/>
                    </a:cubicBezTo>
                    <a:cubicBezTo>
                      <a:pt x="112679" y="542959"/>
                      <a:pt x="106155" y="537584"/>
                      <a:pt x="93490" y="537584"/>
                    </a:cubicBezTo>
                    <a:cubicBezTo>
                      <a:pt x="93490" y="592878"/>
                      <a:pt x="93490" y="648556"/>
                      <a:pt x="93490" y="704235"/>
                    </a:cubicBezTo>
                    <a:cubicBezTo>
                      <a:pt x="98863" y="705002"/>
                      <a:pt x="104236" y="705770"/>
                      <a:pt x="109609" y="706922"/>
                    </a:cubicBezTo>
                    <a:cubicBezTo>
                      <a:pt x="131100" y="711914"/>
                      <a:pt x="147602" y="731498"/>
                      <a:pt x="149521" y="753385"/>
                    </a:cubicBezTo>
                    <a:cubicBezTo>
                      <a:pt x="150672" y="765673"/>
                      <a:pt x="144148" y="774888"/>
                      <a:pt x="133402" y="775656"/>
                    </a:cubicBezTo>
                    <a:cubicBezTo>
                      <a:pt x="123424" y="776424"/>
                      <a:pt x="115749" y="769513"/>
                      <a:pt x="114214" y="757225"/>
                    </a:cubicBezTo>
                    <a:cubicBezTo>
                      <a:pt x="112679" y="746473"/>
                      <a:pt x="106155" y="740713"/>
                      <a:pt x="93490" y="740713"/>
                    </a:cubicBezTo>
                    <a:cubicBezTo>
                      <a:pt x="93490" y="743017"/>
                      <a:pt x="93106" y="745705"/>
                      <a:pt x="93106" y="748393"/>
                    </a:cubicBezTo>
                    <a:cubicBezTo>
                      <a:pt x="93106" y="782184"/>
                      <a:pt x="93106" y="816359"/>
                      <a:pt x="93106" y="850150"/>
                    </a:cubicBezTo>
                    <a:cubicBezTo>
                      <a:pt x="93106" y="865126"/>
                      <a:pt x="99630" y="871653"/>
                      <a:pt x="114597" y="871653"/>
                    </a:cubicBezTo>
                    <a:cubicBezTo>
                      <a:pt x="314928" y="871653"/>
                      <a:pt x="515259" y="871653"/>
                      <a:pt x="715589" y="871653"/>
                    </a:cubicBezTo>
                    <a:cubicBezTo>
                      <a:pt x="730940" y="871653"/>
                      <a:pt x="736697" y="865126"/>
                      <a:pt x="737848" y="849382"/>
                    </a:cubicBezTo>
                    <a:cubicBezTo>
                      <a:pt x="738615" y="836710"/>
                      <a:pt x="734394" y="828263"/>
                      <a:pt x="725568" y="819431"/>
                    </a:cubicBezTo>
                    <a:cubicBezTo>
                      <a:pt x="677596" y="772584"/>
                      <a:pt x="630775" y="724970"/>
                      <a:pt x="583571" y="677355"/>
                    </a:cubicBezTo>
                    <a:cubicBezTo>
                      <a:pt x="578965" y="672747"/>
                      <a:pt x="574744" y="666988"/>
                      <a:pt x="571673" y="661228"/>
                    </a:cubicBezTo>
                    <a:cubicBezTo>
                      <a:pt x="561312" y="641644"/>
                      <a:pt x="551717" y="621677"/>
                      <a:pt x="540971" y="600174"/>
                    </a:cubicBezTo>
                    <a:cubicBezTo>
                      <a:pt x="529842" y="609773"/>
                      <a:pt x="518329" y="617453"/>
                      <a:pt x="509502" y="627821"/>
                    </a:cubicBezTo>
                    <a:cubicBezTo>
                      <a:pt x="504513" y="633581"/>
                      <a:pt x="502210" y="643180"/>
                      <a:pt x="501826" y="651244"/>
                    </a:cubicBezTo>
                    <a:cubicBezTo>
                      <a:pt x="500675" y="673515"/>
                      <a:pt x="501443" y="696171"/>
                      <a:pt x="501443" y="718442"/>
                    </a:cubicBezTo>
                    <a:cubicBezTo>
                      <a:pt x="501443" y="733034"/>
                      <a:pt x="496454" y="738409"/>
                      <a:pt x="481870" y="740329"/>
                    </a:cubicBezTo>
                    <a:cubicBezTo>
                      <a:pt x="472276" y="741865"/>
                      <a:pt x="466135" y="747625"/>
                      <a:pt x="464600" y="757609"/>
                    </a:cubicBezTo>
                    <a:cubicBezTo>
                      <a:pt x="461914" y="773352"/>
                      <a:pt x="456925" y="777576"/>
                      <a:pt x="440806" y="777576"/>
                    </a:cubicBezTo>
                    <a:cubicBezTo>
                      <a:pt x="422769" y="777576"/>
                      <a:pt x="404731" y="777576"/>
                      <a:pt x="386694" y="777576"/>
                    </a:cubicBezTo>
                    <a:cubicBezTo>
                      <a:pt x="373262" y="777576"/>
                      <a:pt x="367505" y="772200"/>
                      <a:pt x="365586" y="758761"/>
                    </a:cubicBezTo>
                    <a:cubicBezTo>
                      <a:pt x="364051" y="748009"/>
                      <a:pt x="357911" y="741865"/>
                      <a:pt x="347549" y="740329"/>
                    </a:cubicBezTo>
                    <a:cubicBezTo>
                      <a:pt x="334501" y="738793"/>
                      <a:pt x="328744" y="732650"/>
                      <a:pt x="328744" y="719594"/>
                    </a:cubicBezTo>
                    <a:cubicBezTo>
                      <a:pt x="328744" y="697707"/>
                      <a:pt x="328360" y="675819"/>
                      <a:pt x="328744" y="653932"/>
                    </a:cubicBezTo>
                    <a:cubicBezTo>
                      <a:pt x="329128" y="636653"/>
                      <a:pt x="321836" y="624365"/>
                      <a:pt x="308404" y="615149"/>
                    </a:cubicBezTo>
                    <a:cubicBezTo>
                      <a:pt x="282691" y="597486"/>
                      <a:pt x="261583" y="575598"/>
                      <a:pt x="246232" y="548335"/>
                    </a:cubicBezTo>
                    <a:cubicBezTo>
                      <a:pt x="180607" y="432371"/>
                      <a:pt x="251221" y="283767"/>
                      <a:pt x="382473" y="262264"/>
                    </a:cubicBezTo>
                    <a:cubicBezTo>
                      <a:pt x="488011" y="244601"/>
                      <a:pt x="588176" y="315638"/>
                      <a:pt x="605829" y="420851"/>
                    </a:cubicBezTo>
                    <a:cubicBezTo>
                      <a:pt x="612354" y="460018"/>
                      <a:pt x="607365" y="497649"/>
                      <a:pt x="590862" y="534896"/>
                    </a:cubicBezTo>
                    <a:cubicBezTo>
                      <a:pt x="593933" y="536816"/>
                      <a:pt x="597003" y="538736"/>
                      <a:pt x="600073" y="539887"/>
                    </a:cubicBezTo>
                    <a:cubicBezTo>
                      <a:pt x="650347" y="559855"/>
                      <a:pt x="692562" y="590574"/>
                      <a:pt x="727486" y="632045"/>
                    </a:cubicBezTo>
                    <a:cubicBezTo>
                      <a:pt x="729789" y="635117"/>
                      <a:pt x="732475" y="637804"/>
                      <a:pt x="736313" y="642412"/>
                    </a:cubicBezTo>
                    <a:cubicBezTo>
                      <a:pt x="736697" y="637804"/>
                      <a:pt x="737464" y="635885"/>
                      <a:pt x="737464" y="633581"/>
                    </a:cubicBezTo>
                    <a:cubicBezTo>
                      <a:pt x="737464" y="441203"/>
                      <a:pt x="737464" y="248824"/>
                      <a:pt x="737464" y="56062"/>
                    </a:cubicBezTo>
                    <a:cubicBezTo>
                      <a:pt x="737464" y="41855"/>
                      <a:pt x="730556" y="35327"/>
                      <a:pt x="715973" y="35327"/>
                    </a:cubicBezTo>
                    <a:cubicBezTo>
                      <a:pt x="640369" y="35327"/>
                      <a:pt x="564766" y="35327"/>
                      <a:pt x="489546" y="35327"/>
                    </a:cubicBezTo>
                    <a:cubicBezTo>
                      <a:pt x="476497" y="35327"/>
                      <a:pt x="468822" y="28799"/>
                      <a:pt x="468438" y="18047"/>
                    </a:cubicBezTo>
                    <a:cubicBezTo>
                      <a:pt x="468054" y="8448"/>
                      <a:pt x="474962" y="1152"/>
                      <a:pt x="484173" y="0"/>
                    </a:cubicBezTo>
                    <a:cubicBezTo>
                      <a:pt x="486092" y="0"/>
                      <a:pt x="488394" y="0"/>
                      <a:pt x="490313" y="0"/>
                    </a:cubicBezTo>
                    <a:cubicBezTo>
                      <a:pt x="565917" y="0"/>
                      <a:pt x="641521" y="0"/>
                      <a:pt x="716741" y="0"/>
                    </a:cubicBezTo>
                    <a:cubicBezTo>
                      <a:pt x="750129" y="0"/>
                      <a:pt x="772388" y="22271"/>
                      <a:pt x="772388" y="56062"/>
                    </a:cubicBezTo>
                    <a:cubicBezTo>
                      <a:pt x="772388" y="68734"/>
                      <a:pt x="772388" y="81406"/>
                      <a:pt x="772388" y="95613"/>
                    </a:cubicBezTo>
                    <a:cubicBezTo>
                      <a:pt x="782750" y="95613"/>
                      <a:pt x="793112" y="96381"/>
                      <a:pt x="803090" y="95613"/>
                    </a:cubicBezTo>
                    <a:cubicBezTo>
                      <a:pt x="833408" y="93309"/>
                      <a:pt x="858737" y="118652"/>
                      <a:pt x="857586" y="150523"/>
                    </a:cubicBezTo>
                    <a:cubicBezTo>
                      <a:pt x="856435" y="183162"/>
                      <a:pt x="857970" y="216185"/>
                      <a:pt x="856818" y="248824"/>
                    </a:cubicBezTo>
                    <a:cubicBezTo>
                      <a:pt x="856435" y="258808"/>
                      <a:pt x="851445" y="268792"/>
                      <a:pt x="849143" y="279159"/>
                    </a:cubicBezTo>
                    <a:cubicBezTo>
                      <a:pt x="848376" y="282231"/>
                      <a:pt x="848376" y="285303"/>
                      <a:pt x="849143" y="288375"/>
                    </a:cubicBezTo>
                    <a:cubicBezTo>
                      <a:pt x="851445" y="298359"/>
                      <a:pt x="856818" y="308343"/>
                      <a:pt x="856818" y="318710"/>
                    </a:cubicBezTo>
                    <a:cubicBezTo>
                      <a:pt x="857970" y="352501"/>
                      <a:pt x="857970" y="385908"/>
                      <a:pt x="856818" y="419699"/>
                    </a:cubicBezTo>
                    <a:cubicBezTo>
                      <a:pt x="856435" y="429683"/>
                      <a:pt x="851445" y="439283"/>
                      <a:pt x="849143" y="448882"/>
                    </a:cubicBezTo>
                    <a:cubicBezTo>
                      <a:pt x="848376" y="451954"/>
                      <a:pt x="848376" y="455794"/>
                      <a:pt x="849143" y="458866"/>
                    </a:cubicBezTo>
                    <a:cubicBezTo>
                      <a:pt x="851445" y="468850"/>
                      <a:pt x="856435" y="478449"/>
                      <a:pt x="856818" y="488049"/>
                    </a:cubicBezTo>
                    <a:cubicBezTo>
                      <a:pt x="857970" y="521840"/>
                      <a:pt x="857202" y="556015"/>
                      <a:pt x="857202" y="589806"/>
                    </a:cubicBezTo>
                    <a:cubicBezTo>
                      <a:pt x="857202" y="619757"/>
                      <a:pt x="835711" y="641260"/>
                      <a:pt x="806160" y="641260"/>
                    </a:cubicBezTo>
                    <a:cubicBezTo>
                      <a:pt x="795414" y="641260"/>
                      <a:pt x="784285" y="641260"/>
                      <a:pt x="772388" y="641260"/>
                    </a:cubicBezTo>
                    <a:cubicBezTo>
                      <a:pt x="772388" y="652780"/>
                      <a:pt x="772004" y="663916"/>
                      <a:pt x="772772" y="675051"/>
                    </a:cubicBezTo>
                    <a:cubicBezTo>
                      <a:pt x="772772" y="677355"/>
                      <a:pt x="775458" y="680043"/>
                      <a:pt x="777761" y="681963"/>
                    </a:cubicBezTo>
                    <a:cubicBezTo>
                      <a:pt x="808847" y="713450"/>
                      <a:pt x="839932" y="744937"/>
                      <a:pt x="871786" y="776040"/>
                    </a:cubicBezTo>
                    <a:cubicBezTo>
                      <a:pt x="887137" y="791016"/>
                      <a:pt x="901720" y="805991"/>
                      <a:pt x="907477" y="827495"/>
                    </a:cubicBezTo>
                    <a:cubicBezTo>
                      <a:pt x="907477" y="835942"/>
                      <a:pt x="907477" y="844006"/>
                      <a:pt x="907477" y="852454"/>
                    </a:cubicBezTo>
                    <a:cubicBezTo>
                      <a:pt x="906709" y="854374"/>
                      <a:pt x="905942" y="855910"/>
                      <a:pt x="905174" y="857830"/>
                    </a:cubicBezTo>
                    <a:cubicBezTo>
                      <a:pt x="898650" y="878181"/>
                      <a:pt x="885985" y="893541"/>
                      <a:pt x="866413" y="901988"/>
                    </a:cubicBezTo>
                    <a:cubicBezTo>
                      <a:pt x="861808" y="903908"/>
                      <a:pt x="857202" y="905444"/>
                      <a:pt x="852597" y="907364"/>
                    </a:cubicBezTo>
                    <a:cubicBezTo>
                      <a:pt x="844154" y="907364"/>
                      <a:pt x="836094" y="907364"/>
                      <a:pt x="827652" y="907364"/>
                    </a:cubicBezTo>
                    <a:cubicBezTo>
                      <a:pt x="804241" y="901604"/>
                      <a:pt x="788123" y="884325"/>
                      <a:pt x="771621" y="866662"/>
                    </a:cubicBezTo>
                    <a:cubicBezTo>
                      <a:pt x="765480" y="889317"/>
                      <a:pt x="750129" y="900836"/>
                      <a:pt x="730556" y="907364"/>
                    </a:cubicBezTo>
                    <a:cubicBezTo>
                      <a:pt x="519480" y="906980"/>
                      <a:pt x="309172" y="906980"/>
                      <a:pt x="99246" y="906980"/>
                    </a:cubicBezTo>
                    <a:close/>
                    <a:moveTo>
                      <a:pt x="557858" y="518768"/>
                    </a:moveTo>
                    <a:cubicBezTo>
                      <a:pt x="572825" y="484593"/>
                      <a:pt x="575511" y="450418"/>
                      <a:pt x="567068" y="415091"/>
                    </a:cubicBezTo>
                    <a:cubicBezTo>
                      <a:pt x="549031" y="341366"/>
                      <a:pt x="476114" y="285687"/>
                      <a:pt x="391683" y="297591"/>
                    </a:cubicBezTo>
                    <a:cubicBezTo>
                      <a:pt x="321069" y="307575"/>
                      <a:pt x="263119" y="366709"/>
                      <a:pt x="257362" y="436979"/>
                    </a:cubicBezTo>
                    <a:cubicBezTo>
                      <a:pt x="252373" y="498417"/>
                      <a:pt x="275016" y="548335"/>
                      <a:pt x="326057" y="584046"/>
                    </a:cubicBezTo>
                    <a:cubicBezTo>
                      <a:pt x="339489" y="593262"/>
                      <a:pt x="349852" y="604782"/>
                      <a:pt x="357527" y="619373"/>
                    </a:cubicBezTo>
                    <a:cubicBezTo>
                      <a:pt x="358678" y="622061"/>
                      <a:pt x="362900" y="624365"/>
                      <a:pt x="365970" y="624749"/>
                    </a:cubicBezTo>
                    <a:cubicBezTo>
                      <a:pt x="398207" y="625133"/>
                      <a:pt x="430061" y="624749"/>
                      <a:pt x="462297" y="625133"/>
                    </a:cubicBezTo>
                    <a:cubicBezTo>
                      <a:pt x="467287" y="625133"/>
                      <a:pt x="469589" y="623597"/>
                      <a:pt x="471508" y="619373"/>
                    </a:cubicBezTo>
                    <a:cubicBezTo>
                      <a:pt x="477648" y="605549"/>
                      <a:pt x="487627" y="594798"/>
                      <a:pt x="499908" y="586350"/>
                    </a:cubicBezTo>
                    <a:cubicBezTo>
                      <a:pt x="504897" y="582894"/>
                      <a:pt x="509502" y="578670"/>
                      <a:pt x="514875" y="575214"/>
                    </a:cubicBezTo>
                    <a:cubicBezTo>
                      <a:pt x="521783" y="570607"/>
                      <a:pt x="523318" y="565999"/>
                      <a:pt x="518713" y="558703"/>
                    </a:cubicBezTo>
                    <a:cubicBezTo>
                      <a:pt x="512956" y="549487"/>
                      <a:pt x="509118" y="539120"/>
                      <a:pt x="504129" y="529520"/>
                    </a:cubicBezTo>
                    <a:cubicBezTo>
                      <a:pt x="499908" y="521456"/>
                      <a:pt x="500675" y="514160"/>
                      <a:pt x="506816" y="507632"/>
                    </a:cubicBezTo>
                    <a:cubicBezTo>
                      <a:pt x="512572" y="501489"/>
                      <a:pt x="520248" y="500337"/>
                      <a:pt x="529458" y="504561"/>
                    </a:cubicBezTo>
                    <a:cubicBezTo>
                      <a:pt x="538285" y="508785"/>
                      <a:pt x="547496" y="513392"/>
                      <a:pt x="557858" y="518768"/>
                    </a:cubicBezTo>
                    <a:close/>
                    <a:moveTo>
                      <a:pt x="617343" y="660076"/>
                    </a:moveTo>
                    <a:cubicBezTo>
                      <a:pt x="671455" y="714218"/>
                      <a:pt x="726335" y="769129"/>
                      <a:pt x="780447" y="822887"/>
                    </a:cubicBezTo>
                    <a:cubicBezTo>
                      <a:pt x="794263" y="809063"/>
                      <a:pt x="809230" y="794088"/>
                      <a:pt x="822662" y="780264"/>
                    </a:cubicBezTo>
                    <a:cubicBezTo>
                      <a:pt x="768550" y="726122"/>
                      <a:pt x="714054" y="671596"/>
                      <a:pt x="659942" y="617453"/>
                    </a:cubicBezTo>
                    <a:cubicBezTo>
                      <a:pt x="645742" y="631661"/>
                      <a:pt x="631158" y="646252"/>
                      <a:pt x="617343" y="660076"/>
                    </a:cubicBezTo>
                    <a:close/>
                    <a:moveTo>
                      <a:pt x="363667" y="661228"/>
                    </a:moveTo>
                    <a:cubicBezTo>
                      <a:pt x="363667" y="674667"/>
                      <a:pt x="364051" y="687339"/>
                      <a:pt x="363667" y="700011"/>
                    </a:cubicBezTo>
                    <a:cubicBezTo>
                      <a:pt x="363667" y="705386"/>
                      <a:pt x="365586" y="708074"/>
                      <a:pt x="370191" y="710762"/>
                    </a:cubicBezTo>
                    <a:cubicBezTo>
                      <a:pt x="377867" y="715370"/>
                      <a:pt x="387078" y="720746"/>
                      <a:pt x="390532" y="728426"/>
                    </a:cubicBezTo>
                    <a:cubicBezTo>
                      <a:pt x="396672" y="741865"/>
                      <a:pt x="406266" y="743401"/>
                      <a:pt x="418547" y="742249"/>
                    </a:cubicBezTo>
                    <a:cubicBezTo>
                      <a:pt x="420466" y="741865"/>
                      <a:pt x="422769" y="743017"/>
                      <a:pt x="424688" y="742249"/>
                    </a:cubicBezTo>
                    <a:cubicBezTo>
                      <a:pt x="427758" y="741097"/>
                      <a:pt x="431595" y="739561"/>
                      <a:pt x="433131" y="736874"/>
                    </a:cubicBezTo>
                    <a:cubicBezTo>
                      <a:pt x="439271" y="725354"/>
                      <a:pt x="447714" y="716522"/>
                      <a:pt x="459611" y="710378"/>
                    </a:cubicBezTo>
                    <a:cubicBezTo>
                      <a:pt x="461914" y="709226"/>
                      <a:pt x="464600" y="707306"/>
                      <a:pt x="464984" y="705386"/>
                    </a:cubicBezTo>
                    <a:cubicBezTo>
                      <a:pt x="465368" y="690795"/>
                      <a:pt x="465368" y="676203"/>
                      <a:pt x="465368" y="661612"/>
                    </a:cubicBezTo>
                    <a:cubicBezTo>
                      <a:pt x="430061" y="661228"/>
                      <a:pt x="397440" y="661228"/>
                      <a:pt x="363667" y="661228"/>
                    </a:cubicBezTo>
                    <a:close/>
                    <a:moveTo>
                      <a:pt x="772772" y="265720"/>
                    </a:moveTo>
                    <a:cubicBezTo>
                      <a:pt x="784285" y="265720"/>
                      <a:pt x="795031" y="266104"/>
                      <a:pt x="805776" y="265720"/>
                    </a:cubicBezTo>
                    <a:cubicBezTo>
                      <a:pt x="814987" y="265336"/>
                      <a:pt x="821127" y="259960"/>
                      <a:pt x="821127" y="251128"/>
                    </a:cubicBezTo>
                    <a:cubicBezTo>
                      <a:pt x="821511" y="216185"/>
                      <a:pt x="821511" y="181626"/>
                      <a:pt x="821127" y="146684"/>
                    </a:cubicBezTo>
                    <a:cubicBezTo>
                      <a:pt x="821127" y="138236"/>
                      <a:pt x="815371" y="132476"/>
                      <a:pt x="807311" y="132092"/>
                    </a:cubicBezTo>
                    <a:cubicBezTo>
                      <a:pt x="795798" y="131708"/>
                      <a:pt x="784668" y="132092"/>
                      <a:pt x="772772" y="132092"/>
                    </a:cubicBezTo>
                    <a:cubicBezTo>
                      <a:pt x="772772" y="176635"/>
                      <a:pt x="772772" y="220793"/>
                      <a:pt x="772772" y="265720"/>
                    </a:cubicBezTo>
                    <a:close/>
                    <a:moveTo>
                      <a:pt x="772772" y="301431"/>
                    </a:moveTo>
                    <a:cubicBezTo>
                      <a:pt x="772772" y="346741"/>
                      <a:pt x="772772" y="391284"/>
                      <a:pt x="772772" y="435827"/>
                    </a:cubicBezTo>
                    <a:cubicBezTo>
                      <a:pt x="784285" y="435827"/>
                      <a:pt x="795031" y="436211"/>
                      <a:pt x="806160" y="435827"/>
                    </a:cubicBezTo>
                    <a:cubicBezTo>
                      <a:pt x="815371" y="435443"/>
                      <a:pt x="821511" y="429683"/>
                      <a:pt x="821511" y="420851"/>
                    </a:cubicBezTo>
                    <a:cubicBezTo>
                      <a:pt x="821895" y="385908"/>
                      <a:pt x="821895" y="351349"/>
                      <a:pt x="821511" y="316406"/>
                    </a:cubicBezTo>
                    <a:cubicBezTo>
                      <a:pt x="821511" y="307575"/>
                      <a:pt x="815371" y="301815"/>
                      <a:pt x="806160" y="301431"/>
                    </a:cubicBezTo>
                    <a:cubicBezTo>
                      <a:pt x="795031" y="301431"/>
                      <a:pt x="784285" y="301431"/>
                      <a:pt x="772772" y="301431"/>
                    </a:cubicBezTo>
                    <a:close/>
                    <a:moveTo>
                      <a:pt x="772772" y="605549"/>
                    </a:moveTo>
                    <a:cubicBezTo>
                      <a:pt x="784668" y="605549"/>
                      <a:pt x="795798" y="605934"/>
                      <a:pt x="806928" y="605549"/>
                    </a:cubicBezTo>
                    <a:cubicBezTo>
                      <a:pt x="815755" y="605165"/>
                      <a:pt x="820743" y="598638"/>
                      <a:pt x="821127" y="589422"/>
                    </a:cubicBezTo>
                    <a:cubicBezTo>
                      <a:pt x="821127" y="556015"/>
                      <a:pt x="821127" y="522224"/>
                      <a:pt x="821127" y="488817"/>
                    </a:cubicBezTo>
                    <a:cubicBezTo>
                      <a:pt x="821127" y="481137"/>
                      <a:pt x="817674" y="474226"/>
                      <a:pt x="809614" y="473458"/>
                    </a:cubicBezTo>
                    <a:cubicBezTo>
                      <a:pt x="797717" y="472306"/>
                      <a:pt x="785436" y="473074"/>
                      <a:pt x="772772" y="473074"/>
                    </a:cubicBezTo>
                    <a:cubicBezTo>
                      <a:pt x="772772" y="516848"/>
                      <a:pt x="772772" y="560623"/>
                      <a:pt x="772772" y="605549"/>
                    </a:cubicBezTo>
                    <a:close/>
                    <a:moveTo>
                      <a:pt x="807311" y="851686"/>
                    </a:moveTo>
                    <a:cubicBezTo>
                      <a:pt x="818057" y="863974"/>
                      <a:pt x="829570" y="875109"/>
                      <a:pt x="847991" y="869733"/>
                    </a:cubicBezTo>
                    <a:cubicBezTo>
                      <a:pt x="861424" y="865510"/>
                      <a:pt x="868715" y="855910"/>
                      <a:pt x="870251" y="842854"/>
                    </a:cubicBezTo>
                    <a:cubicBezTo>
                      <a:pt x="871786" y="827111"/>
                      <a:pt x="861424" y="817127"/>
                      <a:pt x="851062" y="808295"/>
                    </a:cubicBezTo>
                    <a:cubicBezTo>
                      <a:pt x="836094" y="822887"/>
                      <a:pt x="821895" y="836710"/>
                      <a:pt x="807311" y="851686"/>
                    </a:cubicBezTo>
                    <a:close/>
                    <a:moveTo>
                      <a:pt x="593549" y="628589"/>
                    </a:moveTo>
                    <a:cubicBezTo>
                      <a:pt x="605446" y="616685"/>
                      <a:pt x="616575" y="605549"/>
                      <a:pt x="627705" y="594030"/>
                    </a:cubicBezTo>
                    <a:cubicBezTo>
                      <a:pt x="606213" y="583278"/>
                      <a:pt x="584338" y="572143"/>
                      <a:pt x="562079" y="561391"/>
                    </a:cubicBezTo>
                    <a:cubicBezTo>
                      <a:pt x="561695" y="561775"/>
                      <a:pt x="560928" y="562543"/>
                      <a:pt x="560544" y="562927"/>
                    </a:cubicBezTo>
                    <a:cubicBezTo>
                      <a:pt x="571673" y="584814"/>
                      <a:pt x="582803" y="607085"/>
                      <a:pt x="593549" y="628589"/>
                    </a:cubicBezTo>
                    <a:close/>
                    <a:moveTo>
                      <a:pt x="56647" y="166267"/>
                    </a:moveTo>
                    <a:cubicBezTo>
                      <a:pt x="56647" y="154747"/>
                      <a:pt x="56647" y="143612"/>
                      <a:pt x="56647" y="132092"/>
                    </a:cubicBezTo>
                    <a:cubicBezTo>
                      <a:pt x="44367" y="131708"/>
                      <a:pt x="35540" y="139388"/>
                      <a:pt x="35924" y="149755"/>
                    </a:cubicBezTo>
                    <a:cubicBezTo>
                      <a:pt x="35924" y="159739"/>
                      <a:pt x="44367" y="166651"/>
                      <a:pt x="56647" y="166267"/>
                    </a:cubicBezTo>
                    <a:close/>
                    <a:moveTo>
                      <a:pt x="56264" y="776040"/>
                    </a:moveTo>
                    <a:cubicBezTo>
                      <a:pt x="56264" y="764137"/>
                      <a:pt x="56264" y="752617"/>
                      <a:pt x="56264" y="741097"/>
                    </a:cubicBezTo>
                    <a:cubicBezTo>
                      <a:pt x="43983" y="741481"/>
                      <a:pt x="36307" y="748009"/>
                      <a:pt x="35540" y="757993"/>
                    </a:cubicBezTo>
                    <a:cubicBezTo>
                      <a:pt x="35156" y="767593"/>
                      <a:pt x="42832" y="774888"/>
                      <a:pt x="56264" y="776040"/>
                    </a:cubicBezTo>
                    <a:close/>
                    <a:moveTo>
                      <a:pt x="56264" y="369013"/>
                    </a:moveTo>
                    <a:cubicBezTo>
                      <a:pt x="56264" y="357877"/>
                      <a:pt x="56264" y="346357"/>
                      <a:pt x="56264" y="335222"/>
                    </a:cubicBezTo>
                    <a:cubicBezTo>
                      <a:pt x="43599" y="334838"/>
                      <a:pt x="35540" y="342134"/>
                      <a:pt x="35924" y="352501"/>
                    </a:cubicBezTo>
                    <a:cubicBezTo>
                      <a:pt x="35924" y="362485"/>
                      <a:pt x="45518" y="371701"/>
                      <a:pt x="56264" y="369013"/>
                    </a:cubicBezTo>
                    <a:close/>
                    <a:moveTo>
                      <a:pt x="56647" y="538736"/>
                    </a:moveTo>
                    <a:cubicBezTo>
                      <a:pt x="43983" y="537968"/>
                      <a:pt x="35540" y="545263"/>
                      <a:pt x="35924" y="556015"/>
                    </a:cubicBezTo>
                    <a:cubicBezTo>
                      <a:pt x="36307" y="566767"/>
                      <a:pt x="44751" y="573295"/>
                      <a:pt x="56647" y="572143"/>
                    </a:cubicBezTo>
                    <a:cubicBezTo>
                      <a:pt x="56647" y="560623"/>
                      <a:pt x="56647" y="549487"/>
                      <a:pt x="56647" y="538736"/>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Freeform 913">
                <a:extLst>
                  <a:ext uri="{FF2B5EF4-FFF2-40B4-BE49-F238E27FC236}">
                    <a16:creationId xmlns:a16="http://schemas.microsoft.com/office/drawing/2014/main" id="{FEE37175-BE4A-0CF1-6E67-A036FDC92FD0}"/>
                  </a:ext>
                </a:extLst>
              </p:cNvPr>
              <p:cNvSpPr/>
              <p:nvPr/>
            </p:nvSpPr>
            <p:spPr>
              <a:xfrm>
                <a:off x="6023478" y="807232"/>
                <a:ext cx="65641" cy="35401"/>
              </a:xfrm>
              <a:custGeom>
                <a:avLst/>
                <a:gdLst>
                  <a:gd name="connsiteX0" fmla="*/ 33005 w 65641"/>
                  <a:gd name="connsiteY0" fmla="*/ 171 h 35401"/>
                  <a:gd name="connsiteX1" fmla="*/ 48739 w 65641"/>
                  <a:gd name="connsiteY1" fmla="*/ 171 h 35401"/>
                  <a:gd name="connsiteX2" fmla="*/ 65625 w 65641"/>
                  <a:gd name="connsiteY2" fmla="*/ 16682 h 35401"/>
                  <a:gd name="connsiteX3" fmla="*/ 49507 w 65641"/>
                  <a:gd name="connsiteY3" fmla="*/ 35114 h 35401"/>
                  <a:gd name="connsiteX4" fmla="*/ 16118 w 65641"/>
                  <a:gd name="connsiteY4" fmla="*/ 35114 h 35401"/>
                  <a:gd name="connsiteX5" fmla="*/ 0 w 65641"/>
                  <a:gd name="connsiteY5" fmla="*/ 17450 h 35401"/>
                  <a:gd name="connsiteX6" fmla="*/ 16886 w 65641"/>
                  <a:gd name="connsiteY6" fmla="*/ 171 h 35401"/>
                  <a:gd name="connsiteX7" fmla="*/ 33005 w 65641"/>
                  <a:gd name="connsiteY7" fmla="*/ 171 h 3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641" h="35401">
                    <a:moveTo>
                      <a:pt x="33005" y="171"/>
                    </a:moveTo>
                    <a:cubicBezTo>
                      <a:pt x="38378" y="171"/>
                      <a:pt x="43750" y="-213"/>
                      <a:pt x="48739" y="171"/>
                    </a:cubicBezTo>
                    <a:cubicBezTo>
                      <a:pt x="58717" y="555"/>
                      <a:pt x="65242" y="7466"/>
                      <a:pt x="65625" y="16682"/>
                    </a:cubicBezTo>
                    <a:cubicBezTo>
                      <a:pt x="66009" y="26666"/>
                      <a:pt x="59485" y="34730"/>
                      <a:pt x="49507" y="35114"/>
                    </a:cubicBezTo>
                    <a:cubicBezTo>
                      <a:pt x="38378" y="35498"/>
                      <a:pt x="27248" y="35498"/>
                      <a:pt x="16118" y="35114"/>
                    </a:cubicBezTo>
                    <a:cubicBezTo>
                      <a:pt x="6908" y="34730"/>
                      <a:pt x="0" y="26282"/>
                      <a:pt x="0" y="17450"/>
                    </a:cubicBezTo>
                    <a:cubicBezTo>
                      <a:pt x="384" y="8618"/>
                      <a:pt x="7291" y="939"/>
                      <a:pt x="16886" y="171"/>
                    </a:cubicBezTo>
                    <a:cubicBezTo>
                      <a:pt x="22259" y="-213"/>
                      <a:pt x="27632" y="171"/>
                      <a:pt x="33005" y="171"/>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Freeform 914">
                <a:extLst>
                  <a:ext uri="{FF2B5EF4-FFF2-40B4-BE49-F238E27FC236}">
                    <a16:creationId xmlns:a16="http://schemas.microsoft.com/office/drawing/2014/main" id="{7593645C-AE72-9945-95DC-AF4873AD9382}"/>
                  </a:ext>
                </a:extLst>
              </p:cNvPr>
              <p:cNvSpPr/>
              <p:nvPr/>
            </p:nvSpPr>
            <p:spPr>
              <a:xfrm>
                <a:off x="5593820" y="976527"/>
                <a:ext cx="58547" cy="56694"/>
              </a:xfrm>
              <a:custGeom>
                <a:avLst/>
                <a:gdLst>
                  <a:gd name="connsiteX0" fmla="*/ 58548 w 58547"/>
                  <a:gd name="connsiteY0" fmla="*/ 17109 h 56694"/>
                  <a:gd name="connsiteX1" fmla="*/ 18635 w 58547"/>
                  <a:gd name="connsiteY1" fmla="*/ 56660 h 56694"/>
                  <a:gd name="connsiteX2" fmla="*/ 2900 w 58547"/>
                  <a:gd name="connsiteY2" fmla="*/ 47060 h 56694"/>
                  <a:gd name="connsiteX3" fmla="*/ 4435 w 58547"/>
                  <a:gd name="connsiteY3" fmla="*/ 28245 h 56694"/>
                  <a:gd name="connsiteX4" fmla="*/ 28229 w 58547"/>
                  <a:gd name="connsiteY4" fmla="*/ 4438 h 56694"/>
                  <a:gd name="connsiteX5" fmla="*/ 47034 w 58547"/>
                  <a:gd name="connsiteY5" fmla="*/ 2902 h 56694"/>
                  <a:gd name="connsiteX6" fmla="*/ 58548 w 58547"/>
                  <a:gd name="connsiteY6" fmla="*/ 17109 h 5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47" h="56694">
                    <a:moveTo>
                      <a:pt x="58548" y="17109"/>
                    </a:moveTo>
                    <a:cubicBezTo>
                      <a:pt x="56245" y="29397"/>
                      <a:pt x="29381" y="57812"/>
                      <a:pt x="18635" y="56660"/>
                    </a:cubicBezTo>
                    <a:cubicBezTo>
                      <a:pt x="12878" y="55892"/>
                      <a:pt x="6738" y="51668"/>
                      <a:pt x="2900" y="47060"/>
                    </a:cubicBezTo>
                    <a:cubicBezTo>
                      <a:pt x="-1705" y="41301"/>
                      <a:pt x="-554" y="34005"/>
                      <a:pt x="4435" y="28245"/>
                    </a:cubicBezTo>
                    <a:cubicBezTo>
                      <a:pt x="12111" y="19797"/>
                      <a:pt x="19786" y="12118"/>
                      <a:pt x="28229" y="4438"/>
                    </a:cubicBezTo>
                    <a:cubicBezTo>
                      <a:pt x="33602" y="-554"/>
                      <a:pt x="40894" y="-1706"/>
                      <a:pt x="47034" y="2902"/>
                    </a:cubicBezTo>
                    <a:cubicBezTo>
                      <a:pt x="51640" y="6742"/>
                      <a:pt x="54710" y="12502"/>
                      <a:pt x="58548" y="1710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916">
                <a:extLst>
                  <a:ext uri="{FF2B5EF4-FFF2-40B4-BE49-F238E27FC236}">
                    <a16:creationId xmlns:a16="http://schemas.microsoft.com/office/drawing/2014/main" id="{A70A8A8E-5D16-26C0-FBA5-101BA9F585D6}"/>
                  </a:ext>
                </a:extLst>
              </p:cNvPr>
              <p:cNvSpPr/>
              <p:nvPr/>
            </p:nvSpPr>
            <p:spPr>
              <a:xfrm>
                <a:off x="5515727" y="807210"/>
                <a:ext cx="62204" cy="35518"/>
              </a:xfrm>
              <a:custGeom>
                <a:avLst/>
                <a:gdLst>
                  <a:gd name="connsiteX0" fmla="*/ 30335 w 62204"/>
                  <a:gd name="connsiteY0" fmla="*/ 35519 h 35518"/>
                  <a:gd name="connsiteX1" fmla="*/ 18054 w 62204"/>
                  <a:gd name="connsiteY1" fmla="*/ 35519 h 35518"/>
                  <a:gd name="connsiteX2" fmla="*/ 17 w 62204"/>
                  <a:gd name="connsiteY2" fmla="*/ 19007 h 35518"/>
                  <a:gd name="connsiteX3" fmla="*/ 16135 w 62204"/>
                  <a:gd name="connsiteY3" fmla="*/ 576 h 35518"/>
                  <a:gd name="connsiteX4" fmla="*/ 46070 w 62204"/>
                  <a:gd name="connsiteY4" fmla="*/ 576 h 35518"/>
                  <a:gd name="connsiteX5" fmla="*/ 62188 w 62204"/>
                  <a:gd name="connsiteY5" fmla="*/ 19391 h 35518"/>
                  <a:gd name="connsiteX6" fmla="*/ 44535 w 62204"/>
                  <a:gd name="connsiteY6" fmla="*/ 35519 h 35518"/>
                  <a:gd name="connsiteX7" fmla="*/ 30335 w 62204"/>
                  <a:gd name="connsiteY7" fmla="*/ 35519 h 3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204" h="35518">
                    <a:moveTo>
                      <a:pt x="30335" y="35519"/>
                    </a:moveTo>
                    <a:cubicBezTo>
                      <a:pt x="26114" y="35519"/>
                      <a:pt x="22276" y="35519"/>
                      <a:pt x="18054" y="35519"/>
                    </a:cubicBezTo>
                    <a:cubicBezTo>
                      <a:pt x="7309" y="35135"/>
                      <a:pt x="401" y="28607"/>
                      <a:pt x="17" y="19007"/>
                    </a:cubicBezTo>
                    <a:cubicBezTo>
                      <a:pt x="-367" y="9024"/>
                      <a:pt x="5774" y="1344"/>
                      <a:pt x="16135" y="576"/>
                    </a:cubicBezTo>
                    <a:cubicBezTo>
                      <a:pt x="26114" y="-192"/>
                      <a:pt x="36092" y="-192"/>
                      <a:pt x="46070" y="576"/>
                    </a:cubicBezTo>
                    <a:cubicBezTo>
                      <a:pt x="56048" y="1344"/>
                      <a:pt x="62572" y="9792"/>
                      <a:pt x="62188" y="19391"/>
                    </a:cubicBezTo>
                    <a:cubicBezTo>
                      <a:pt x="61421" y="28607"/>
                      <a:pt x="54513" y="35135"/>
                      <a:pt x="44535" y="35519"/>
                    </a:cubicBezTo>
                    <a:cubicBezTo>
                      <a:pt x="39546" y="35519"/>
                      <a:pt x="34940" y="35519"/>
                      <a:pt x="30335" y="3551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917">
                <a:extLst>
                  <a:ext uri="{FF2B5EF4-FFF2-40B4-BE49-F238E27FC236}">
                    <a16:creationId xmlns:a16="http://schemas.microsoft.com/office/drawing/2014/main" id="{826C3E8B-17F6-8233-ABBD-E869FF0589C8}"/>
                  </a:ext>
                </a:extLst>
              </p:cNvPr>
              <p:cNvSpPr/>
              <p:nvPr/>
            </p:nvSpPr>
            <p:spPr>
              <a:xfrm>
                <a:off x="5958599" y="616348"/>
                <a:ext cx="52247" cy="54354"/>
              </a:xfrm>
              <a:custGeom>
                <a:avLst/>
                <a:gdLst>
                  <a:gd name="connsiteX0" fmla="*/ 13838 w 52247"/>
                  <a:gd name="connsiteY0" fmla="*/ 54355 h 54354"/>
                  <a:gd name="connsiteX1" fmla="*/ 1173 w 52247"/>
                  <a:gd name="connsiteY1" fmla="*/ 43219 h 54354"/>
                  <a:gd name="connsiteX2" fmla="*/ 2708 w 52247"/>
                  <a:gd name="connsiteY2" fmla="*/ 25556 h 54354"/>
                  <a:gd name="connsiteX3" fmla="*/ 24199 w 52247"/>
                  <a:gd name="connsiteY3" fmla="*/ 3668 h 54354"/>
                  <a:gd name="connsiteX4" fmla="*/ 46075 w 52247"/>
                  <a:gd name="connsiteY4" fmla="*/ 4436 h 54354"/>
                  <a:gd name="connsiteX5" fmla="*/ 49529 w 52247"/>
                  <a:gd name="connsiteY5" fmla="*/ 25940 h 54354"/>
                  <a:gd name="connsiteX6" fmla="*/ 24583 w 52247"/>
                  <a:gd name="connsiteY6" fmla="*/ 50899 h 54354"/>
                  <a:gd name="connsiteX7" fmla="*/ 13838 w 52247"/>
                  <a:gd name="connsiteY7" fmla="*/ 54355 h 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47" h="54354">
                    <a:moveTo>
                      <a:pt x="13838" y="54355"/>
                    </a:moveTo>
                    <a:cubicBezTo>
                      <a:pt x="10000" y="51283"/>
                      <a:pt x="3092" y="48211"/>
                      <a:pt x="1173" y="43219"/>
                    </a:cubicBezTo>
                    <a:cubicBezTo>
                      <a:pt x="-746" y="38227"/>
                      <a:pt x="-362" y="29780"/>
                      <a:pt x="2708" y="25556"/>
                    </a:cubicBezTo>
                    <a:cubicBezTo>
                      <a:pt x="8465" y="17108"/>
                      <a:pt x="16524" y="10196"/>
                      <a:pt x="24199" y="3668"/>
                    </a:cubicBezTo>
                    <a:cubicBezTo>
                      <a:pt x="30724" y="-1707"/>
                      <a:pt x="39934" y="-940"/>
                      <a:pt x="46075" y="4436"/>
                    </a:cubicBezTo>
                    <a:cubicBezTo>
                      <a:pt x="52215" y="9812"/>
                      <a:pt x="54518" y="19796"/>
                      <a:pt x="49529" y="25940"/>
                    </a:cubicBezTo>
                    <a:cubicBezTo>
                      <a:pt x="42237" y="34771"/>
                      <a:pt x="33410" y="42835"/>
                      <a:pt x="24583" y="50899"/>
                    </a:cubicBezTo>
                    <a:cubicBezTo>
                      <a:pt x="22665" y="52819"/>
                      <a:pt x="19210" y="52819"/>
                      <a:pt x="13838" y="54355"/>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Freeform 918">
                <a:extLst>
                  <a:ext uri="{FF2B5EF4-FFF2-40B4-BE49-F238E27FC236}">
                    <a16:creationId xmlns:a16="http://schemas.microsoft.com/office/drawing/2014/main" id="{29AED03A-B4E9-5FB4-AAB4-B6B6907AFE24}"/>
                  </a:ext>
                </a:extLst>
              </p:cNvPr>
              <p:cNvSpPr/>
              <p:nvPr/>
            </p:nvSpPr>
            <p:spPr>
              <a:xfrm>
                <a:off x="5593871" y="617471"/>
                <a:ext cx="55042" cy="51523"/>
              </a:xfrm>
              <a:custGeom>
                <a:avLst/>
                <a:gdLst>
                  <a:gd name="connsiteX0" fmla="*/ 55043 w 55042"/>
                  <a:gd name="connsiteY0" fmla="*/ 36336 h 51523"/>
                  <a:gd name="connsiteX1" fmla="*/ 43530 w 55042"/>
                  <a:gd name="connsiteY1" fmla="*/ 50160 h 51523"/>
                  <a:gd name="connsiteX2" fmla="*/ 25492 w 55042"/>
                  <a:gd name="connsiteY2" fmla="*/ 49008 h 51523"/>
                  <a:gd name="connsiteX3" fmla="*/ 4001 w 55042"/>
                  <a:gd name="connsiteY3" fmla="*/ 28272 h 51523"/>
                  <a:gd name="connsiteX4" fmla="*/ 5920 w 55042"/>
                  <a:gd name="connsiteY4" fmla="*/ 4465 h 51523"/>
                  <a:gd name="connsiteX5" fmla="*/ 29330 w 55042"/>
                  <a:gd name="connsiteY5" fmla="*/ 4465 h 51523"/>
                  <a:gd name="connsiteX6" fmla="*/ 48519 w 55042"/>
                  <a:gd name="connsiteY6" fmla="*/ 24048 h 51523"/>
                  <a:gd name="connsiteX7" fmla="*/ 55043 w 55042"/>
                  <a:gd name="connsiteY7" fmla="*/ 36336 h 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42" h="51523">
                    <a:moveTo>
                      <a:pt x="55043" y="36336"/>
                    </a:moveTo>
                    <a:cubicBezTo>
                      <a:pt x="51205" y="40944"/>
                      <a:pt x="48519" y="47856"/>
                      <a:pt x="43530" y="50160"/>
                    </a:cubicBezTo>
                    <a:cubicBezTo>
                      <a:pt x="38541" y="52464"/>
                      <a:pt x="30098" y="51696"/>
                      <a:pt x="25492" y="49008"/>
                    </a:cubicBezTo>
                    <a:cubicBezTo>
                      <a:pt x="17433" y="43632"/>
                      <a:pt x="10525" y="35568"/>
                      <a:pt x="4001" y="28272"/>
                    </a:cubicBezTo>
                    <a:cubicBezTo>
                      <a:pt x="-2139" y="20976"/>
                      <a:pt x="-988" y="10609"/>
                      <a:pt x="5920" y="4465"/>
                    </a:cubicBezTo>
                    <a:cubicBezTo>
                      <a:pt x="12444" y="-1295"/>
                      <a:pt x="22422" y="-1679"/>
                      <a:pt x="29330" y="4465"/>
                    </a:cubicBezTo>
                    <a:cubicBezTo>
                      <a:pt x="36238" y="10609"/>
                      <a:pt x="42762" y="17137"/>
                      <a:pt x="48519" y="24048"/>
                    </a:cubicBezTo>
                    <a:cubicBezTo>
                      <a:pt x="51205" y="26352"/>
                      <a:pt x="52357" y="30576"/>
                      <a:pt x="55043" y="36336"/>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919">
                <a:extLst>
                  <a:ext uri="{FF2B5EF4-FFF2-40B4-BE49-F238E27FC236}">
                    <a16:creationId xmlns:a16="http://schemas.microsoft.com/office/drawing/2014/main" id="{7DAC95E5-D789-8664-4462-608DBDA7C5A5}"/>
                  </a:ext>
                </a:extLst>
              </p:cNvPr>
              <p:cNvSpPr/>
              <p:nvPr/>
            </p:nvSpPr>
            <p:spPr>
              <a:xfrm>
                <a:off x="5784386" y="537842"/>
                <a:ext cx="35595" cy="58763"/>
              </a:xfrm>
              <a:custGeom>
                <a:avLst/>
                <a:gdLst>
                  <a:gd name="connsiteX0" fmla="*/ 384 w 35595"/>
                  <a:gd name="connsiteY0" fmla="*/ 28799 h 58763"/>
                  <a:gd name="connsiteX1" fmla="*/ 384 w 35595"/>
                  <a:gd name="connsiteY1" fmla="*/ 18047 h 58763"/>
                  <a:gd name="connsiteX2" fmla="*/ 17654 w 35595"/>
                  <a:gd name="connsiteY2" fmla="*/ 0 h 58763"/>
                  <a:gd name="connsiteX3" fmla="*/ 35307 w 35595"/>
                  <a:gd name="connsiteY3" fmla="*/ 18047 h 58763"/>
                  <a:gd name="connsiteX4" fmla="*/ 35307 w 35595"/>
                  <a:gd name="connsiteY4" fmla="*/ 41087 h 58763"/>
                  <a:gd name="connsiteX5" fmla="*/ 16886 w 35595"/>
                  <a:gd name="connsiteY5" fmla="*/ 58750 h 58763"/>
                  <a:gd name="connsiteX6" fmla="*/ 0 w 35595"/>
                  <a:gd name="connsiteY6" fmla="*/ 40703 h 58763"/>
                  <a:gd name="connsiteX7" fmla="*/ 384 w 35595"/>
                  <a:gd name="connsiteY7" fmla="*/ 28799 h 5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95" h="58763">
                    <a:moveTo>
                      <a:pt x="384" y="28799"/>
                    </a:moveTo>
                    <a:cubicBezTo>
                      <a:pt x="384" y="25343"/>
                      <a:pt x="384" y="21887"/>
                      <a:pt x="384" y="18047"/>
                    </a:cubicBezTo>
                    <a:cubicBezTo>
                      <a:pt x="767" y="6912"/>
                      <a:pt x="7676" y="0"/>
                      <a:pt x="17654" y="0"/>
                    </a:cubicBezTo>
                    <a:cubicBezTo>
                      <a:pt x="27632" y="0"/>
                      <a:pt x="34923" y="6912"/>
                      <a:pt x="35307" y="18047"/>
                    </a:cubicBezTo>
                    <a:cubicBezTo>
                      <a:pt x="35691" y="25727"/>
                      <a:pt x="35691" y="33407"/>
                      <a:pt x="35307" y="41087"/>
                    </a:cubicBezTo>
                    <a:cubicBezTo>
                      <a:pt x="34923" y="51454"/>
                      <a:pt x="26481" y="59134"/>
                      <a:pt x="16886" y="58750"/>
                    </a:cubicBezTo>
                    <a:cubicBezTo>
                      <a:pt x="7292" y="58366"/>
                      <a:pt x="384" y="51070"/>
                      <a:pt x="0" y="40703"/>
                    </a:cubicBezTo>
                    <a:cubicBezTo>
                      <a:pt x="384" y="36479"/>
                      <a:pt x="384" y="32639"/>
                      <a:pt x="384" y="2879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920">
                <a:extLst>
                  <a:ext uri="{FF2B5EF4-FFF2-40B4-BE49-F238E27FC236}">
                    <a16:creationId xmlns:a16="http://schemas.microsoft.com/office/drawing/2014/main" id="{A4F46E7C-58D9-0470-E6E3-DACC8558BF21}"/>
                  </a:ext>
                </a:extLst>
              </p:cNvPr>
              <p:cNvSpPr/>
              <p:nvPr/>
            </p:nvSpPr>
            <p:spPr>
              <a:xfrm>
                <a:off x="5784770" y="371576"/>
                <a:ext cx="35307" cy="35326"/>
              </a:xfrm>
              <a:custGeom>
                <a:avLst/>
                <a:gdLst>
                  <a:gd name="connsiteX0" fmla="*/ 0 w 35307"/>
                  <a:gd name="connsiteY0" fmla="*/ 17279 h 35326"/>
                  <a:gd name="connsiteX1" fmla="*/ 17270 w 35307"/>
                  <a:gd name="connsiteY1" fmla="*/ 0 h 35326"/>
                  <a:gd name="connsiteX2" fmla="*/ 35308 w 35307"/>
                  <a:gd name="connsiteY2" fmla="*/ 17663 h 35326"/>
                  <a:gd name="connsiteX3" fmla="*/ 18038 w 35307"/>
                  <a:gd name="connsiteY3" fmla="*/ 35327 h 35326"/>
                  <a:gd name="connsiteX4" fmla="*/ 0 w 35307"/>
                  <a:gd name="connsiteY4" fmla="*/ 17279 h 35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7" h="35326">
                    <a:moveTo>
                      <a:pt x="0" y="17279"/>
                    </a:moveTo>
                    <a:cubicBezTo>
                      <a:pt x="0" y="7680"/>
                      <a:pt x="7676" y="0"/>
                      <a:pt x="17270" y="0"/>
                    </a:cubicBezTo>
                    <a:cubicBezTo>
                      <a:pt x="27248" y="0"/>
                      <a:pt x="35308" y="8064"/>
                      <a:pt x="35308" y="17663"/>
                    </a:cubicBezTo>
                    <a:cubicBezTo>
                      <a:pt x="34923" y="27263"/>
                      <a:pt x="27248" y="34943"/>
                      <a:pt x="18038" y="35327"/>
                    </a:cubicBezTo>
                    <a:cubicBezTo>
                      <a:pt x="8059" y="35327"/>
                      <a:pt x="0" y="27263"/>
                      <a:pt x="0" y="1727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921">
                <a:extLst>
                  <a:ext uri="{FF2B5EF4-FFF2-40B4-BE49-F238E27FC236}">
                    <a16:creationId xmlns:a16="http://schemas.microsoft.com/office/drawing/2014/main" id="{6820E7A6-28EC-74D8-D1A2-485F81457DCA}"/>
                  </a:ext>
                </a:extLst>
              </p:cNvPr>
              <p:cNvSpPr/>
              <p:nvPr/>
            </p:nvSpPr>
            <p:spPr>
              <a:xfrm>
                <a:off x="5719271" y="703491"/>
                <a:ext cx="169845" cy="243571"/>
              </a:xfrm>
              <a:custGeom>
                <a:avLst/>
                <a:gdLst>
                  <a:gd name="connsiteX0" fmla="*/ 48229 w 169845"/>
                  <a:gd name="connsiteY0" fmla="*/ 164197 h 243571"/>
                  <a:gd name="connsiteX1" fmla="*/ 19446 w 169845"/>
                  <a:gd name="connsiteY1" fmla="*/ 164197 h 243571"/>
                  <a:gd name="connsiteX2" fmla="*/ 3327 w 169845"/>
                  <a:gd name="connsiteY2" fmla="*/ 136166 h 243571"/>
                  <a:gd name="connsiteX3" fmla="*/ 82385 w 169845"/>
                  <a:gd name="connsiteY3" fmla="*/ 9450 h 243571"/>
                  <a:gd name="connsiteX4" fmla="*/ 103876 w 169845"/>
                  <a:gd name="connsiteY4" fmla="*/ 1002 h 243571"/>
                  <a:gd name="connsiteX5" fmla="*/ 116925 w 169845"/>
                  <a:gd name="connsiteY5" fmla="*/ 20201 h 243571"/>
                  <a:gd name="connsiteX6" fmla="*/ 116925 w 169845"/>
                  <a:gd name="connsiteY6" fmla="*/ 70504 h 243571"/>
                  <a:gd name="connsiteX7" fmla="*/ 116925 w 169845"/>
                  <a:gd name="connsiteY7" fmla="*/ 82408 h 243571"/>
                  <a:gd name="connsiteX8" fmla="*/ 146475 w 169845"/>
                  <a:gd name="connsiteY8" fmla="*/ 82408 h 243571"/>
                  <a:gd name="connsiteX9" fmla="*/ 167583 w 169845"/>
                  <a:gd name="connsiteY9" fmla="*/ 92391 h 243571"/>
                  <a:gd name="connsiteX10" fmla="*/ 164129 w 169845"/>
                  <a:gd name="connsiteY10" fmla="*/ 115431 h 243571"/>
                  <a:gd name="connsiteX11" fmla="*/ 83536 w 169845"/>
                  <a:gd name="connsiteY11" fmla="*/ 232931 h 243571"/>
                  <a:gd name="connsiteX12" fmla="*/ 57056 w 169845"/>
                  <a:gd name="connsiteY12" fmla="*/ 240611 h 243571"/>
                  <a:gd name="connsiteX13" fmla="*/ 48229 w 169845"/>
                  <a:gd name="connsiteY13" fmla="*/ 220643 h 243571"/>
                  <a:gd name="connsiteX14" fmla="*/ 48229 w 169845"/>
                  <a:gd name="connsiteY14" fmla="*/ 164197 h 243571"/>
                  <a:gd name="connsiteX15" fmla="*/ 85071 w 169845"/>
                  <a:gd name="connsiteY15" fmla="*/ 166501 h 243571"/>
                  <a:gd name="connsiteX16" fmla="*/ 116157 w 169845"/>
                  <a:gd name="connsiteY16" fmla="*/ 121574 h 243571"/>
                  <a:gd name="connsiteX17" fmla="*/ 86606 w 169845"/>
                  <a:gd name="connsiteY17" fmla="*/ 112359 h 243571"/>
                  <a:gd name="connsiteX18" fmla="*/ 78547 w 169845"/>
                  <a:gd name="connsiteY18" fmla="*/ 83560 h 243571"/>
                  <a:gd name="connsiteX19" fmla="*/ 50915 w 169845"/>
                  <a:gd name="connsiteY19" fmla="*/ 128102 h 243571"/>
                  <a:gd name="connsiteX20" fmla="*/ 85071 w 169845"/>
                  <a:gd name="connsiteY20" fmla="*/ 166501 h 24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9845" h="243571">
                    <a:moveTo>
                      <a:pt x="48229" y="164197"/>
                    </a:moveTo>
                    <a:cubicBezTo>
                      <a:pt x="37867" y="164197"/>
                      <a:pt x="28656" y="164197"/>
                      <a:pt x="19446" y="164197"/>
                    </a:cubicBezTo>
                    <a:cubicBezTo>
                      <a:pt x="3327" y="163813"/>
                      <a:pt x="-5116" y="149606"/>
                      <a:pt x="3327" y="136166"/>
                    </a:cubicBezTo>
                    <a:cubicBezTo>
                      <a:pt x="29424" y="93927"/>
                      <a:pt x="55904" y="51689"/>
                      <a:pt x="82385" y="9450"/>
                    </a:cubicBezTo>
                    <a:cubicBezTo>
                      <a:pt x="87758" y="1002"/>
                      <a:pt x="95433" y="-1686"/>
                      <a:pt x="103876" y="1002"/>
                    </a:cubicBezTo>
                    <a:cubicBezTo>
                      <a:pt x="111552" y="3306"/>
                      <a:pt x="116541" y="10602"/>
                      <a:pt x="116925" y="20201"/>
                    </a:cubicBezTo>
                    <a:cubicBezTo>
                      <a:pt x="117308" y="37097"/>
                      <a:pt x="116925" y="53992"/>
                      <a:pt x="116925" y="70504"/>
                    </a:cubicBezTo>
                    <a:cubicBezTo>
                      <a:pt x="116925" y="73960"/>
                      <a:pt x="116925" y="77416"/>
                      <a:pt x="116925" y="82408"/>
                    </a:cubicBezTo>
                    <a:cubicBezTo>
                      <a:pt x="127286" y="82408"/>
                      <a:pt x="136881" y="82408"/>
                      <a:pt x="146475" y="82408"/>
                    </a:cubicBezTo>
                    <a:cubicBezTo>
                      <a:pt x="155302" y="82408"/>
                      <a:pt x="162978" y="83944"/>
                      <a:pt x="167583" y="92391"/>
                    </a:cubicBezTo>
                    <a:cubicBezTo>
                      <a:pt x="172188" y="100839"/>
                      <a:pt x="169118" y="108135"/>
                      <a:pt x="164129" y="115431"/>
                    </a:cubicBezTo>
                    <a:cubicBezTo>
                      <a:pt x="137265" y="154597"/>
                      <a:pt x="110401" y="193764"/>
                      <a:pt x="83536" y="232931"/>
                    </a:cubicBezTo>
                    <a:cubicBezTo>
                      <a:pt x="76245" y="243683"/>
                      <a:pt x="66266" y="246371"/>
                      <a:pt x="57056" y="240611"/>
                    </a:cubicBezTo>
                    <a:cubicBezTo>
                      <a:pt x="49764" y="236003"/>
                      <a:pt x="48229" y="228707"/>
                      <a:pt x="48229" y="220643"/>
                    </a:cubicBezTo>
                    <a:cubicBezTo>
                      <a:pt x="48229" y="202212"/>
                      <a:pt x="48229" y="183781"/>
                      <a:pt x="48229" y="164197"/>
                    </a:cubicBezTo>
                    <a:close/>
                    <a:moveTo>
                      <a:pt x="85071" y="166501"/>
                    </a:moveTo>
                    <a:cubicBezTo>
                      <a:pt x="96584" y="149989"/>
                      <a:pt x="106563" y="135014"/>
                      <a:pt x="116157" y="121574"/>
                    </a:cubicBezTo>
                    <a:cubicBezTo>
                      <a:pt x="105795" y="118887"/>
                      <a:pt x="92747" y="118887"/>
                      <a:pt x="86606" y="112359"/>
                    </a:cubicBezTo>
                    <a:cubicBezTo>
                      <a:pt x="80466" y="106215"/>
                      <a:pt x="80850" y="93543"/>
                      <a:pt x="78547" y="83560"/>
                    </a:cubicBezTo>
                    <a:cubicBezTo>
                      <a:pt x="69720" y="97767"/>
                      <a:pt x="60510" y="112743"/>
                      <a:pt x="50915" y="128102"/>
                    </a:cubicBezTo>
                    <a:cubicBezTo>
                      <a:pt x="75477" y="128870"/>
                      <a:pt x="84687" y="124646"/>
                      <a:pt x="85071" y="166501"/>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6" name="Graphic 2">
              <a:extLst>
                <a:ext uri="{FF2B5EF4-FFF2-40B4-BE49-F238E27FC236}">
                  <a16:creationId xmlns:a16="http://schemas.microsoft.com/office/drawing/2014/main" id="{5330466A-6E85-8EAB-0896-C8B31278E8AA}"/>
                </a:ext>
              </a:extLst>
            </p:cNvPr>
            <p:cNvGrpSpPr/>
            <p:nvPr/>
          </p:nvGrpSpPr>
          <p:grpSpPr>
            <a:xfrm>
              <a:off x="5649601" y="492513"/>
              <a:ext cx="566267" cy="691349"/>
              <a:chOff x="5649601" y="492513"/>
              <a:chExt cx="566267" cy="691349"/>
            </a:xfrm>
            <a:grpFill/>
          </p:grpSpPr>
          <p:sp>
            <p:nvSpPr>
              <p:cNvPr id="7" name="Freeform 906">
                <a:extLst>
                  <a:ext uri="{FF2B5EF4-FFF2-40B4-BE49-F238E27FC236}">
                    <a16:creationId xmlns:a16="http://schemas.microsoft.com/office/drawing/2014/main" id="{409CDC37-886C-4D06-4911-414C7798F630}"/>
                  </a:ext>
                </a:extLst>
              </p:cNvPr>
              <p:cNvSpPr/>
              <p:nvPr/>
            </p:nvSpPr>
            <p:spPr>
              <a:xfrm>
                <a:off x="5649601" y="656958"/>
                <a:ext cx="315322" cy="329150"/>
              </a:xfrm>
              <a:custGeom>
                <a:avLst/>
                <a:gdLst>
                  <a:gd name="connsiteX0" fmla="*/ 301463 w 315322"/>
                  <a:gd name="connsiteY0" fmla="*/ 222785 h 329150"/>
                  <a:gd name="connsiteX1" fmla="*/ 272680 w 315322"/>
                  <a:gd name="connsiteY1" fmla="*/ 208578 h 329150"/>
                  <a:gd name="connsiteX2" fmla="*/ 250037 w 315322"/>
                  <a:gd name="connsiteY2" fmla="*/ 211650 h 329150"/>
                  <a:gd name="connsiteX3" fmla="*/ 247351 w 315322"/>
                  <a:gd name="connsiteY3" fmla="*/ 233537 h 329150"/>
                  <a:gd name="connsiteX4" fmla="*/ 261934 w 315322"/>
                  <a:gd name="connsiteY4" fmla="*/ 262720 h 329150"/>
                  <a:gd name="connsiteX5" fmla="*/ 258097 w 315322"/>
                  <a:gd name="connsiteY5" fmla="*/ 279232 h 329150"/>
                  <a:gd name="connsiteX6" fmla="*/ 243129 w 315322"/>
                  <a:gd name="connsiteY6" fmla="*/ 290367 h 329150"/>
                  <a:gd name="connsiteX7" fmla="*/ 214730 w 315322"/>
                  <a:gd name="connsiteY7" fmla="*/ 323390 h 329150"/>
                  <a:gd name="connsiteX8" fmla="*/ 205519 w 315322"/>
                  <a:gd name="connsiteY8" fmla="*/ 329150 h 329150"/>
                  <a:gd name="connsiteX9" fmla="*/ 109192 w 315322"/>
                  <a:gd name="connsiteY9" fmla="*/ 328766 h 329150"/>
                  <a:gd name="connsiteX10" fmla="*/ 100749 w 315322"/>
                  <a:gd name="connsiteY10" fmla="*/ 323390 h 329150"/>
                  <a:gd name="connsiteX11" fmla="*/ 69279 w 315322"/>
                  <a:gd name="connsiteY11" fmla="*/ 288063 h 329150"/>
                  <a:gd name="connsiteX12" fmla="*/ 583 w 315322"/>
                  <a:gd name="connsiteY12" fmla="*/ 140996 h 329150"/>
                  <a:gd name="connsiteX13" fmla="*/ 134905 w 315322"/>
                  <a:gd name="connsiteY13" fmla="*/ 1608 h 329150"/>
                  <a:gd name="connsiteX14" fmla="*/ 310290 w 315322"/>
                  <a:gd name="connsiteY14" fmla="*/ 119108 h 329150"/>
                  <a:gd name="connsiteX15" fmla="*/ 301463 w 315322"/>
                  <a:gd name="connsiteY15" fmla="*/ 222785 h 329150"/>
                  <a:gd name="connsiteX16" fmla="*/ 123008 w 315322"/>
                  <a:gd name="connsiteY16" fmla="*/ 200514 h 329150"/>
                  <a:gd name="connsiteX17" fmla="*/ 123008 w 315322"/>
                  <a:gd name="connsiteY17" fmla="*/ 256576 h 329150"/>
                  <a:gd name="connsiteX18" fmla="*/ 131835 w 315322"/>
                  <a:gd name="connsiteY18" fmla="*/ 276544 h 329150"/>
                  <a:gd name="connsiteX19" fmla="*/ 158315 w 315322"/>
                  <a:gd name="connsiteY19" fmla="*/ 268864 h 329150"/>
                  <a:gd name="connsiteX20" fmla="*/ 238908 w 315322"/>
                  <a:gd name="connsiteY20" fmla="*/ 151364 h 329150"/>
                  <a:gd name="connsiteX21" fmla="*/ 242362 w 315322"/>
                  <a:gd name="connsiteY21" fmla="*/ 128324 h 329150"/>
                  <a:gd name="connsiteX22" fmla="*/ 221254 w 315322"/>
                  <a:gd name="connsiteY22" fmla="*/ 118340 h 329150"/>
                  <a:gd name="connsiteX23" fmla="*/ 191703 w 315322"/>
                  <a:gd name="connsiteY23" fmla="*/ 118340 h 329150"/>
                  <a:gd name="connsiteX24" fmla="*/ 191703 w 315322"/>
                  <a:gd name="connsiteY24" fmla="*/ 106437 h 329150"/>
                  <a:gd name="connsiteX25" fmla="*/ 191703 w 315322"/>
                  <a:gd name="connsiteY25" fmla="*/ 56134 h 329150"/>
                  <a:gd name="connsiteX26" fmla="*/ 178655 w 315322"/>
                  <a:gd name="connsiteY26" fmla="*/ 36935 h 329150"/>
                  <a:gd name="connsiteX27" fmla="*/ 157164 w 315322"/>
                  <a:gd name="connsiteY27" fmla="*/ 45383 h 329150"/>
                  <a:gd name="connsiteX28" fmla="*/ 78106 w 315322"/>
                  <a:gd name="connsiteY28" fmla="*/ 172099 h 329150"/>
                  <a:gd name="connsiteX29" fmla="*/ 94224 w 315322"/>
                  <a:gd name="connsiteY29" fmla="*/ 200130 h 329150"/>
                  <a:gd name="connsiteX30" fmla="*/ 123008 w 315322"/>
                  <a:gd name="connsiteY30" fmla="*/ 200514 h 32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15322" h="329150">
                    <a:moveTo>
                      <a:pt x="301463" y="222785"/>
                    </a:moveTo>
                    <a:cubicBezTo>
                      <a:pt x="291101" y="217793"/>
                      <a:pt x="281891" y="213186"/>
                      <a:pt x="272680" y="208578"/>
                    </a:cubicBezTo>
                    <a:cubicBezTo>
                      <a:pt x="263469" y="204354"/>
                      <a:pt x="255794" y="205506"/>
                      <a:pt x="250037" y="211650"/>
                    </a:cubicBezTo>
                    <a:cubicBezTo>
                      <a:pt x="243897" y="218177"/>
                      <a:pt x="243513" y="225473"/>
                      <a:pt x="247351" y="233537"/>
                    </a:cubicBezTo>
                    <a:cubicBezTo>
                      <a:pt x="252340" y="243137"/>
                      <a:pt x="256561" y="253504"/>
                      <a:pt x="261934" y="262720"/>
                    </a:cubicBezTo>
                    <a:cubicBezTo>
                      <a:pt x="266540" y="270400"/>
                      <a:pt x="265004" y="275008"/>
                      <a:pt x="258097" y="279232"/>
                    </a:cubicBezTo>
                    <a:cubicBezTo>
                      <a:pt x="253107" y="282687"/>
                      <a:pt x="248118" y="286911"/>
                      <a:pt x="243129" y="290367"/>
                    </a:cubicBezTo>
                    <a:cubicBezTo>
                      <a:pt x="230848" y="298815"/>
                      <a:pt x="220870" y="309567"/>
                      <a:pt x="214730" y="323390"/>
                    </a:cubicBezTo>
                    <a:cubicBezTo>
                      <a:pt x="212811" y="327998"/>
                      <a:pt x="210125" y="329150"/>
                      <a:pt x="205519" y="329150"/>
                    </a:cubicBezTo>
                    <a:cubicBezTo>
                      <a:pt x="173282" y="328766"/>
                      <a:pt x="141429" y="329150"/>
                      <a:pt x="109192" y="328766"/>
                    </a:cubicBezTo>
                    <a:cubicBezTo>
                      <a:pt x="106121" y="328766"/>
                      <a:pt x="102284" y="326078"/>
                      <a:pt x="100749" y="323390"/>
                    </a:cubicBezTo>
                    <a:cubicBezTo>
                      <a:pt x="93073" y="308799"/>
                      <a:pt x="82711" y="297663"/>
                      <a:pt x="69279" y="288063"/>
                    </a:cubicBezTo>
                    <a:cubicBezTo>
                      <a:pt x="18621" y="251968"/>
                      <a:pt x="-4022" y="202434"/>
                      <a:pt x="583" y="140996"/>
                    </a:cubicBezTo>
                    <a:cubicBezTo>
                      <a:pt x="6340" y="70726"/>
                      <a:pt x="64290" y="11592"/>
                      <a:pt x="134905" y="1608"/>
                    </a:cubicBezTo>
                    <a:cubicBezTo>
                      <a:pt x="219335" y="-10296"/>
                      <a:pt x="292252" y="45383"/>
                      <a:pt x="310290" y="119108"/>
                    </a:cubicBezTo>
                    <a:cubicBezTo>
                      <a:pt x="319117" y="154435"/>
                      <a:pt x="316430" y="188610"/>
                      <a:pt x="301463" y="222785"/>
                    </a:cubicBezTo>
                    <a:close/>
                    <a:moveTo>
                      <a:pt x="123008" y="200514"/>
                    </a:moveTo>
                    <a:cubicBezTo>
                      <a:pt x="123008" y="220097"/>
                      <a:pt x="123008" y="238529"/>
                      <a:pt x="123008" y="256576"/>
                    </a:cubicBezTo>
                    <a:cubicBezTo>
                      <a:pt x="123008" y="264640"/>
                      <a:pt x="124543" y="271936"/>
                      <a:pt x="131835" y="276544"/>
                    </a:cubicBezTo>
                    <a:cubicBezTo>
                      <a:pt x="141045" y="282303"/>
                      <a:pt x="151023" y="279616"/>
                      <a:pt x="158315" y="268864"/>
                    </a:cubicBezTo>
                    <a:cubicBezTo>
                      <a:pt x="185179" y="229697"/>
                      <a:pt x="212044" y="190530"/>
                      <a:pt x="238908" y="151364"/>
                    </a:cubicBezTo>
                    <a:cubicBezTo>
                      <a:pt x="243897" y="144068"/>
                      <a:pt x="246967" y="137156"/>
                      <a:pt x="242362" y="128324"/>
                    </a:cubicBezTo>
                    <a:cubicBezTo>
                      <a:pt x="237756" y="119876"/>
                      <a:pt x="229697" y="118340"/>
                      <a:pt x="221254" y="118340"/>
                    </a:cubicBezTo>
                    <a:cubicBezTo>
                      <a:pt x="211660" y="118340"/>
                      <a:pt x="202065" y="118340"/>
                      <a:pt x="191703" y="118340"/>
                    </a:cubicBezTo>
                    <a:cubicBezTo>
                      <a:pt x="191703" y="113349"/>
                      <a:pt x="191703" y="109893"/>
                      <a:pt x="191703" y="106437"/>
                    </a:cubicBezTo>
                    <a:cubicBezTo>
                      <a:pt x="191703" y="89541"/>
                      <a:pt x="191703" y="72646"/>
                      <a:pt x="191703" y="56134"/>
                    </a:cubicBezTo>
                    <a:cubicBezTo>
                      <a:pt x="191703" y="46535"/>
                      <a:pt x="186330" y="39239"/>
                      <a:pt x="178655" y="36935"/>
                    </a:cubicBezTo>
                    <a:cubicBezTo>
                      <a:pt x="170212" y="34631"/>
                      <a:pt x="162537" y="36935"/>
                      <a:pt x="157164" y="45383"/>
                    </a:cubicBezTo>
                    <a:cubicBezTo>
                      <a:pt x="130683" y="87621"/>
                      <a:pt x="104203" y="129476"/>
                      <a:pt x="78106" y="172099"/>
                    </a:cubicBezTo>
                    <a:cubicBezTo>
                      <a:pt x="69663" y="185922"/>
                      <a:pt x="78106" y="200130"/>
                      <a:pt x="94224" y="200130"/>
                    </a:cubicBezTo>
                    <a:cubicBezTo>
                      <a:pt x="103435" y="200514"/>
                      <a:pt x="112262" y="200514"/>
                      <a:pt x="123008" y="200514"/>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Freeform 907">
                <a:extLst>
                  <a:ext uri="{FF2B5EF4-FFF2-40B4-BE49-F238E27FC236}">
                    <a16:creationId xmlns:a16="http://schemas.microsoft.com/office/drawing/2014/main" id="{2DB400A1-CEFD-835A-B79E-1A33685163D3}"/>
                  </a:ext>
                </a:extLst>
              </p:cNvPr>
              <p:cNvSpPr/>
              <p:nvPr/>
            </p:nvSpPr>
            <p:spPr>
              <a:xfrm>
                <a:off x="6010549" y="978429"/>
                <a:ext cx="205319" cy="205433"/>
              </a:xfrm>
              <a:custGeom>
                <a:avLst/>
                <a:gdLst>
                  <a:gd name="connsiteX0" fmla="*/ 0 w 205319"/>
                  <a:gd name="connsiteY0" fmla="*/ 42623 h 205433"/>
                  <a:gd name="connsiteX1" fmla="*/ 42599 w 205319"/>
                  <a:gd name="connsiteY1" fmla="*/ 0 h 205433"/>
                  <a:gd name="connsiteX2" fmla="*/ 205320 w 205319"/>
                  <a:gd name="connsiteY2" fmla="*/ 162811 h 205433"/>
                  <a:gd name="connsiteX3" fmla="*/ 163104 w 205319"/>
                  <a:gd name="connsiteY3" fmla="*/ 205434 h 205433"/>
                  <a:gd name="connsiteX4" fmla="*/ 0 w 205319"/>
                  <a:gd name="connsiteY4" fmla="*/ 42623 h 205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19" h="205433">
                    <a:moveTo>
                      <a:pt x="0" y="42623"/>
                    </a:moveTo>
                    <a:cubicBezTo>
                      <a:pt x="14200" y="28799"/>
                      <a:pt x="28783" y="14208"/>
                      <a:pt x="42599" y="0"/>
                    </a:cubicBezTo>
                    <a:cubicBezTo>
                      <a:pt x="96712" y="54142"/>
                      <a:pt x="151207" y="108669"/>
                      <a:pt x="205320" y="162811"/>
                    </a:cubicBezTo>
                    <a:cubicBezTo>
                      <a:pt x="191504" y="176635"/>
                      <a:pt x="176920" y="191226"/>
                      <a:pt x="163104" y="205434"/>
                    </a:cubicBezTo>
                    <a:cubicBezTo>
                      <a:pt x="108992" y="151675"/>
                      <a:pt x="54112" y="97149"/>
                      <a:pt x="0" y="42623"/>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908">
                <a:extLst>
                  <a:ext uri="{FF2B5EF4-FFF2-40B4-BE49-F238E27FC236}">
                    <a16:creationId xmlns:a16="http://schemas.microsoft.com/office/drawing/2014/main" id="{B1B41023-18C4-AABD-606D-9A719C2184BB}"/>
                  </a:ext>
                </a:extLst>
              </p:cNvPr>
              <p:cNvSpPr/>
              <p:nvPr/>
            </p:nvSpPr>
            <p:spPr>
              <a:xfrm>
                <a:off x="6165978" y="492513"/>
                <a:ext cx="48643" cy="134182"/>
              </a:xfrm>
              <a:custGeom>
                <a:avLst/>
                <a:gdLst>
                  <a:gd name="connsiteX0" fmla="*/ 0 w 48643"/>
                  <a:gd name="connsiteY0" fmla="*/ 134183 h 134182"/>
                  <a:gd name="connsiteX1" fmla="*/ 0 w 48643"/>
                  <a:gd name="connsiteY1" fmla="*/ 171 h 134182"/>
                  <a:gd name="connsiteX2" fmla="*/ 34540 w 48643"/>
                  <a:gd name="connsiteY2" fmla="*/ 171 h 134182"/>
                  <a:gd name="connsiteX3" fmla="*/ 48356 w 48643"/>
                  <a:gd name="connsiteY3" fmla="*/ 14762 h 134182"/>
                  <a:gd name="connsiteX4" fmla="*/ 48356 w 48643"/>
                  <a:gd name="connsiteY4" fmla="*/ 119207 h 134182"/>
                  <a:gd name="connsiteX5" fmla="*/ 33005 w 48643"/>
                  <a:gd name="connsiteY5" fmla="*/ 133799 h 134182"/>
                  <a:gd name="connsiteX6" fmla="*/ 0 w 48643"/>
                  <a:gd name="connsiteY6" fmla="*/ 134183 h 13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43" h="134182">
                    <a:moveTo>
                      <a:pt x="0" y="134183"/>
                    </a:moveTo>
                    <a:cubicBezTo>
                      <a:pt x="0" y="89256"/>
                      <a:pt x="0" y="45097"/>
                      <a:pt x="0" y="171"/>
                    </a:cubicBezTo>
                    <a:cubicBezTo>
                      <a:pt x="11897" y="171"/>
                      <a:pt x="23410" y="-213"/>
                      <a:pt x="34540" y="171"/>
                    </a:cubicBezTo>
                    <a:cubicBezTo>
                      <a:pt x="42599" y="555"/>
                      <a:pt x="47972" y="6698"/>
                      <a:pt x="48356" y="14762"/>
                    </a:cubicBezTo>
                    <a:cubicBezTo>
                      <a:pt x="48740" y="49705"/>
                      <a:pt x="48740" y="84264"/>
                      <a:pt x="48356" y="119207"/>
                    </a:cubicBezTo>
                    <a:cubicBezTo>
                      <a:pt x="48356" y="128039"/>
                      <a:pt x="42215" y="133799"/>
                      <a:pt x="33005" y="133799"/>
                    </a:cubicBezTo>
                    <a:cubicBezTo>
                      <a:pt x="22259" y="134183"/>
                      <a:pt x="11513" y="134183"/>
                      <a:pt x="0" y="134183"/>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909">
                <a:extLst>
                  <a:ext uri="{FF2B5EF4-FFF2-40B4-BE49-F238E27FC236}">
                    <a16:creationId xmlns:a16="http://schemas.microsoft.com/office/drawing/2014/main" id="{5C5B2A2B-D22F-CF0A-8E89-F87F7C0999F2}"/>
                  </a:ext>
                </a:extLst>
              </p:cNvPr>
              <p:cNvSpPr/>
              <p:nvPr/>
            </p:nvSpPr>
            <p:spPr>
              <a:xfrm>
                <a:off x="6165978" y="662236"/>
                <a:ext cx="49027" cy="134737"/>
              </a:xfrm>
              <a:custGeom>
                <a:avLst/>
                <a:gdLst>
                  <a:gd name="connsiteX0" fmla="*/ 0 w 49027"/>
                  <a:gd name="connsiteY0" fmla="*/ 171 h 134737"/>
                  <a:gd name="connsiteX1" fmla="*/ 33389 w 49027"/>
                  <a:gd name="connsiteY1" fmla="*/ 171 h 134737"/>
                  <a:gd name="connsiteX2" fmla="*/ 48740 w 49027"/>
                  <a:gd name="connsiteY2" fmla="*/ 15146 h 134737"/>
                  <a:gd name="connsiteX3" fmla="*/ 48740 w 49027"/>
                  <a:gd name="connsiteY3" fmla="*/ 119591 h 134737"/>
                  <a:gd name="connsiteX4" fmla="*/ 33389 w 49027"/>
                  <a:gd name="connsiteY4" fmla="*/ 134567 h 134737"/>
                  <a:gd name="connsiteX5" fmla="*/ 0 w 49027"/>
                  <a:gd name="connsiteY5" fmla="*/ 134567 h 134737"/>
                  <a:gd name="connsiteX6" fmla="*/ 0 w 49027"/>
                  <a:gd name="connsiteY6" fmla="*/ 171 h 13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27" h="134737">
                    <a:moveTo>
                      <a:pt x="0" y="171"/>
                    </a:moveTo>
                    <a:cubicBezTo>
                      <a:pt x="11513" y="171"/>
                      <a:pt x="22259" y="-213"/>
                      <a:pt x="33389" y="171"/>
                    </a:cubicBezTo>
                    <a:cubicBezTo>
                      <a:pt x="42599" y="555"/>
                      <a:pt x="48740" y="6314"/>
                      <a:pt x="48740" y="15146"/>
                    </a:cubicBezTo>
                    <a:cubicBezTo>
                      <a:pt x="49123" y="50089"/>
                      <a:pt x="49123" y="84648"/>
                      <a:pt x="48740" y="119591"/>
                    </a:cubicBezTo>
                    <a:cubicBezTo>
                      <a:pt x="48740" y="128423"/>
                      <a:pt x="42599" y="134183"/>
                      <a:pt x="33389" y="134567"/>
                    </a:cubicBezTo>
                    <a:cubicBezTo>
                      <a:pt x="22643" y="134950"/>
                      <a:pt x="11513" y="134567"/>
                      <a:pt x="0" y="134567"/>
                    </a:cubicBezTo>
                    <a:cubicBezTo>
                      <a:pt x="0" y="90024"/>
                      <a:pt x="0" y="45481"/>
                      <a:pt x="0" y="171"/>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910">
                <a:extLst>
                  <a:ext uri="{FF2B5EF4-FFF2-40B4-BE49-F238E27FC236}">
                    <a16:creationId xmlns:a16="http://schemas.microsoft.com/office/drawing/2014/main" id="{2315D39F-8DD7-C38D-6757-D8D5EE48D117}"/>
                  </a:ext>
                </a:extLst>
              </p:cNvPr>
              <p:cNvSpPr/>
              <p:nvPr/>
            </p:nvSpPr>
            <p:spPr>
              <a:xfrm>
                <a:off x="6165978" y="833414"/>
                <a:ext cx="48355" cy="133206"/>
              </a:xfrm>
              <a:custGeom>
                <a:avLst/>
                <a:gdLst>
                  <a:gd name="connsiteX0" fmla="*/ 0 w 48355"/>
                  <a:gd name="connsiteY0" fmla="*/ 133111 h 133206"/>
                  <a:gd name="connsiteX1" fmla="*/ 0 w 48355"/>
                  <a:gd name="connsiteY1" fmla="*/ 251 h 133206"/>
                  <a:gd name="connsiteX2" fmla="*/ 36842 w 48355"/>
                  <a:gd name="connsiteY2" fmla="*/ 635 h 133206"/>
                  <a:gd name="connsiteX3" fmla="*/ 48356 w 48355"/>
                  <a:gd name="connsiteY3" fmla="*/ 15994 h 133206"/>
                  <a:gd name="connsiteX4" fmla="*/ 48356 w 48355"/>
                  <a:gd name="connsiteY4" fmla="*/ 116599 h 133206"/>
                  <a:gd name="connsiteX5" fmla="*/ 34156 w 48355"/>
                  <a:gd name="connsiteY5" fmla="*/ 132727 h 133206"/>
                  <a:gd name="connsiteX6" fmla="*/ 0 w 48355"/>
                  <a:gd name="connsiteY6" fmla="*/ 133111 h 13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55" h="133206">
                    <a:moveTo>
                      <a:pt x="0" y="133111"/>
                    </a:moveTo>
                    <a:cubicBezTo>
                      <a:pt x="0" y="88184"/>
                      <a:pt x="0" y="44793"/>
                      <a:pt x="0" y="251"/>
                    </a:cubicBezTo>
                    <a:cubicBezTo>
                      <a:pt x="12281" y="251"/>
                      <a:pt x="24562" y="-517"/>
                      <a:pt x="36842" y="635"/>
                    </a:cubicBezTo>
                    <a:cubicBezTo>
                      <a:pt x="44902" y="1403"/>
                      <a:pt x="48356" y="8315"/>
                      <a:pt x="48356" y="15994"/>
                    </a:cubicBezTo>
                    <a:cubicBezTo>
                      <a:pt x="48356" y="49401"/>
                      <a:pt x="48356" y="83192"/>
                      <a:pt x="48356" y="116599"/>
                    </a:cubicBezTo>
                    <a:cubicBezTo>
                      <a:pt x="48356" y="126199"/>
                      <a:pt x="42983" y="132343"/>
                      <a:pt x="34156" y="132727"/>
                    </a:cubicBezTo>
                    <a:cubicBezTo>
                      <a:pt x="23027" y="133495"/>
                      <a:pt x="11897" y="133111"/>
                      <a:pt x="0" y="133111"/>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21" name="Text Placeholder 3">
            <a:extLst>
              <a:ext uri="{FF2B5EF4-FFF2-40B4-BE49-F238E27FC236}">
                <a16:creationId xmlns:a16="http://schemas.microsoft.com/office/drawing/2014/main" id="{E9179677-FF9C-93EE-05A3-5E86F5F0B1C5}"/>
              </a:ext>
            </a:extLst>
          </p:cNvPr>
          <p:cNvSpPr txBox="1">
            <a:spLocks/>
          </p:cNvSpPr>
          <p:nvPr/>
        </p:nvSpPr>
        <p:spPr>
          <a:xfrm>
            <a:off x="7875684" y="783385"/>
            <a:ext cx="3971711" cy="803654"/>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a:highlight>
                  <a:srgbClr val="ED7D31"/>
                </a:highlight>
              </a:rPr>
              <a:t>Esercizio per gli studenti</a:t>
            </a:r>
            <a:endParaRPr lang="en-US">
              <a:highlight>
                <a:srgbClr val="ED7D31"/>
              </a:highlight>
            </a:endParaRPr>
          </a:p>
        </p:txBody>
      </p:sp>
      <p:sp>
        <p:nvSpPr>
          <p:cNvPr id="25" name="TextBox 24">
            <a:extLst>
              <a:ext uri="{FF2B5EF4-FFF2-40B4-BE49-F238E27FC236}">
                <a16:creationId xmlns:a16="http://schemas.microsoft.com/office/drawing/2014/main" id="{13953976-C7CB-C862-C4FC-8244B41A9889}"/>
              </a:ext>
            </a:extLst>
          </p:cNvPr>
          <p:cNvSpPr txBox="1"/>
          <p:nvPr/>
        </p:nvSpPr>
        <p:spPr>
          <a:xfrm>
            <a:off x="983797" y="683345"/>
            <a:ext cx="6096000" cy="646331"/>
          </a:xfrm>
          <a:prstGeom prst="rect">
            <a:avLst/>
          </a:prstGeom>
          <a:noFill/>
        </p:spPr>
        <p:txBody>
          <a:bodyPr wrap="square">
            <a:spAutoFit/>
          </a:bodyPr>
          <a:lstStyle/>
          <a:p>
            <a:r>
              <a:rPr lang="en-US" sz="3600" b="1">
                <a:solidFill>
                  <a:srgbClr val="09465E"/>
                </a:solidFill>
              </a:rPr>
              <a:t>Mappa del viaggio</a:t>
            </a:r>
          </a:p>
        </p:txBody>
      </p:sp>
      <p:pic>
        <p:nvPicPr>
          <p:cNvPr id="4" name="Picture 6" descr="Green Procurement and Supply Chain Greening | EcoMerit">
            <a:extLst>
              <a:ext uri="{FF2B5EF4-FFF2-40B4-BE49-F238E27FC236}">
                <a16:creationId xmlns:a16="http://schemas.microsoft.com/office/drawing/2014/main" id="{A072F7BC-3C43-C763-A038-27C377503E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3733" y="2340910"/>
            <a:ext cx="3730594" cy="2176179"/>
          </a:xfrm>
          <a:prstGeom prst="rect">
            <a:avLst/>
          </a:prstGeom>
          <a:noFill/>
          <a:extLst>
            <a:ext uri="{909E8E84-426E-40DD-AFC4-6F175D3DCCD1}">
              <a14:hiddenFill xmlns:a14="http://schemas.microsoft.com/office/drawing/2010/main">
                <a:solidFill>
                  <a:srgbClr val="FFFFFF"/>
                </a:solidFill>
              </a14:hiddenFill>
            </a:ext>
          </a:extLst>
        </p:spPr>
      </p:pic>
      <p:sp>
        <p:nvSpPr>
          <p:cNvPr id="23" name="Text Placeholder 22">
            <a:extLst>
              <a:ext uri="{FF2B5EF4-FFF2-40B4-BE49-F238E27FC236}">
                <a16:creationId xmlns:a16="http://schemas.microsoft.com/office/drawing/2014/main" id="{1DBF57C2-4E7C-67C6-109E-26B2DE1854EF}"/>
              </a:ext>
            </a:extLst>
          </p:cNvPr>
          <p:cNvSpPr>
            <a:spLocks noGrp="1"/>
          </p:cNvSpPr>
          <p:nvPr>
            <p:ph type="body" sz="quarter" idx="19"/>
          </p:nvPr>
        </p:nvSpPr>
        <p:spPr>
          <a:xfrm>
            <a:off x="902242" y="1551882"/>
            <a:ext cx="10052954" cy="4250335"/>
          </a:xfrm>
        </p:spPr>
        <p:txBody>
          <a:bodyPr lIns="91440" tIns="45720" rIns="91440" bIns="45720" anchor="t"/>
          <a:lstStyle/>
          <a:p>
            <a:r>
              <a:rPr lang="en-GB" dirty="0" err="1"/>
              <a:t>Pensate</a:t>
            </a:r>
            <a:r>
              <a:rPr lang="en-GB" dirty="0"/>
              <a:t> a un </a:t>
            </a:r>
            <a:r>
              <a:rPr lang="en-GB" dirty="0" err="1"/>
              <a:t>prodotto</a:t>
            </a:r>
            <a:r>
              <a:rPr lang="en-GB" dirty="0"/>
              <a:t> </a:t>
            </a:r>
            <a:r>
              <a:rPr lang="en-GB" dirty="0" err="1"/>
              <a:t>che</a:t>
            </a:r>
            <a:r>
              <a:rPr lang="en-GB" dirty="0"/>
              <a:t> </a:t>
            </a:r>
            <a:r>
              <a:rPr lang="en-GB" dirty="0" err="1"/>
              <a:t>usate</a:t>
            </a:r>
            <a:r>
              <a:rPr lang="en-GB" dirty="0"/>
              <a:t> tutti </a:t>
            </a:r>
            <a:r>
              <a:rPr lang="en-GB" dirty="0" err="1"/>
              <a:t>i</a:t>
            </a:r>
            <a:r>
              <a:rPr lang="en-GB" dirty="0"/>
              <a:t> </a:t>
            </a:r>
            <a:r>
              <a:rPr lang="en-GB" dirty="0" err="1"/>
              <a:t>giorni</a:t>
            </a:r>
            <a:r>
              <a:rPr lang="en-GB" dirty="0"/>
              <a:t> e </a:t>
            </a:r>
          </a:p>
          <a:p>
            <a:r>
              <a:rPr lang="en-GB" dirty="0" err="1"/>
              <a:t>sviluppate</a:t>
            </a:r>
            <a:r>
              <a:rPr lang="en-GB" dirty="0"/>
              <a:t> </a:t>
            </a:r>
            <a:r>
              <a:rPr lang="en-GB" dirty="0" err="1"/>
              <a:t>una</a:t>
            </a:r>
            <a:r>
              <a:rPr lang="en-GB" dirty="0"/>
              <a:t> </a:t>
            </a:r>
            <a:r>
              <a:rPr lang="en-GB" dirty="0" err="1"/>
              <a:t>mappa</a:t>
            </a:r>
            <a:r>
              <a:rPr lang="en-GB" dirty="0"/>
              <a:t> del </a:t>
            </a:r>
            <a:r>
              <a:rPr lang="en-GB" dirty="0" err="1"/>
              <a:t>viaggio</a:t>
            </a:r>
            <a:r>
              <a:rPr lang="en-GB" dirty="0"/>
              <a:t> </a:t>
            </a:r>
            <a:r>
              <a:rPr lang="en-GB" dirty="0" err="1"/>
              <a:t>riflettendo</a:t>
            </a:r>
            <a:r>
              <a:rPr lang="en-GB" dirty="0"/>
              <a:t> </a:t>
            </a:r>
            <a:r>
              <a:rPr lang="en-GB" dirty="0" err="1"/>
              <a:t>su</a:t>
            </a:r>
            <a:r>
              <a:rPr lang="en-GB" dirty="0"/>
              <a:t>: </a:t>
            </a:r>
            <a:endParaRPr lang="en-GB">
              <a:ea typeface="Calibri"/>
              <a:cs typeface="Calibri"/>
            </a:endParaRPr>
          </a:p>
          <a:p>
            <a:endParaRPr lang="en-GB"/>
          </a:p>
          <a:p>
            <a:pPr marL="342900" indent="-342900">
              <a:buFont typeface="Arial" panose="020B0604020202020204" pitchFamily="34" charset="0"/>
              <a:buChar char="•"/>
            </a:pPr>
            <a:r>
              <a:rPr lang="en-GB" dirty="0"/>
              <a:t>Da dove </a:t>
            </a:r>
            <a:r>
              <a:rPr lang="en-GB" dirty="0" err="1"/>
              <a:t>viene</a:t>
            </a:r>
            <a:r>
              <a:rPr lang="en-GB" dirty="0"/>
              <a:t>?</a:t>
            </a:r>
            <a:endParaRPr lang="en-GB" dirty="0">
              <a:ea typeface="Calibri"/>
              <a:cs typeface="Calibri"/>
            </a:endParaRPr>
          </a:p>
          <a:p>
            <a:pPr marL="342900" indent="-342900">
              <a:buFont typeface="Arial" panose="020B0604020202020204" pitchFamily="34" charset="0"/>
              <a:buChar char="•"/>
            </a:pPr>
            <a:r>
              <a:rPr lang="en-GB" dirty="0"/>
              <a:t>Ci </a:t>
            </a:r>
            <a:r>
              <a:rPr lang="en-GB" dirty="0" err="1"/>
              <a:t>sono</a:t>
            </a:r>
            <a:r>
              <a:rPr lang="en-GB" dirty="0"/>
              <a:t> </a:t>
            </a:r>
            <a:r>
              <a:rPr lang="en-GB" dirty="0" err="1"/>
              <a:t>impatti</a:t>
            </a:r>
            <a:r>
              <a:rPr lang="en-GB" dirty="0"/>
              <a:t> </a:t>
            </a:r>
            <a:r>
              <a:rPr lang="en-GB" dirty="0" err="1"/>
              <a:t>ambientali</a:t>
            </a:r>
            <a:r>
              <a:rPr lang="en-GB" dirty="0"/>
              <a:t>?</a:t>
            </a:r>
            <a:endParaRPr lang="en-GB" dirty="0">
              <a:ea typeface="Calibri"/>
              <a:cs typeface="Calibri"/>
            </a:endParaRPr>
          </a:p>
          <a:p>
            <a:pPr marL="342900" indent="-342900">
              <a:buFont typeface="Arial" panose="020B0604020202020204" pitchFamily="34" charset="0"/>
              <a:buChar char="•"/>
            </a:pPr>
            <a:r>
              <a:rPr lang="en-GB" dirty="0"/>
              <a:t>Chi lo produce?</a:t>
            </a:r>
            <a:endParaRPr lang="en-GB" dirty="0">
              <a:ea typeface="Calibri"/>
              <a:cs typeface="Calibri"/>
            </a:endParaRPr>
          </a:p>
          <a:p>
            <a:pPr marL="342900" indent="-342900">
              <a:buFont typeface="Arial" panose="020B0604020202020204" pitchFamily="34" charset="0"/>
              <a:buChar char="•"/>
            </a:pPr>
            <a:r>
              <a:rPr lang="en-GB" dirty="0"/>
              <a:t>Come </a:t>
            </a:r>
            <a:r>
              <a:rPr lang="en-GB" dirty="0" err="1"/>
              <a:t>viene</a:t>
            </a:r>
            <a:r>
              <a:rPr lang="en-GB" dirty="0"/>
              <a:t> </a:t>
            </a:r>
            <a:r>
              <a:rPr lang="en-GB" dirty="0" err="1"/>
              <a:t>trasportato</a:t>
            </a:r>
            <a:r>
              <a:rPr lang="en-GB" dirty="0"/>
              <a:t>?</a:t>
            </a:r>
            <a:endParaRPr lang="en-GB" dirty="0">
              <a:ea typeface="Calibri"/>
              <a:cs typeface="Calibri"/>
            </a:endParaRPr>
          </a:p>
          <a:p>
            <a:pPr marL="342900" indent="-342900">
              <a:buFont typeface="Arial" panose="020B0604020202020204" pitchFamily="34" charset="0"/>
              <a:buChar char="•"/>
            </a:pPr>
            <a:r>
              <a:rPr lang="en-GB" dirty="0"/>
              <a:t>Cosa </a:t>
            </a:r>
            <a:r>
              <a:rPr lang="en-GB" dirty="0" err="1"/>
              <a:t>succede</a:t>
            </a:r>
            <a:r>
              <a:rPr lang="en-GB" dirty="0"/>
              <a:t> </a:t>
            </a:r>
            <a:r>
              <a:rPr lang="en-GB" dirty="0" err="1"/>
              <a:t>una</a:t>
            </a:r>
            <a:r>
              <a:rPr lang="en-GB" dirty="0"/>
              <a:t> volta </a:t>
            </a:r>
            <a:r>
              <a:rPr lang="en-GB" dirty="0" err="1"/>
              <a:t>utilizzato</a:t>
            </a:r>
            <a:r>
              <a:rPr lang="en-GB" dirty="0"/>
              <a:t>?</a:t>
            </a:r>
            <a:endParaRPr lang="en-GB" dirty="0">
              <a:ea typeface="Calibri"/>
              <a:cs typeface="Calibri"/>
            </a:endParaRPr>
          </a:p>
          <a:p>
            <a:pPr marL="342900" indent="-342900">
              <a:buFontTx/>
              <a:buChar char="-"/>
            </a:pPr>
            <a:endParaRPr lang="en-GB"/>
          </a:p>
          <a:p>
            <a:pPr marL="0" indent="0"/>
            <a:r>
              <a:rPr lang="en-GB" dirty="0"/>
              <a:t>Una volta </a:t>
            </a:r>
            <a:r>
              <a:rPr lang="en-GB" dirty="0" err="1"/>
              <a:t>risposto</a:t>
            </a:r>
            <a:r>
              <a:rPr lang="en-GB" dirty="0"/>
              <a:t> a </a:t>
            </a:r>
            <a:r>
              <a:rPr lang="en-GB" dirty="0" err="1"/>
              <a:t>queste</a:t>
            </a:r>
            <a:r>
              <a:rPr lang="en-GB" dirty="0"/>
              <a:t> </a:t>
            </a:r>
            <a:r>
              <a:rPr lang="en-GB" dirty="0" err="1"/>
              <a:t>domande</a:t>
            </a:r>
            <a:r>
              <a:rPr lang="en-GB" dirty="0"/>
              <a:t>, </a:t>
            </a:r>
            <a:r>
              <a:rPr lang="en-GB" dirty="0" err="1"/>
              <a:t>riflettete</a:t>
            </a:r>
            <a:r>
              <a:rPr lang="en-GB" dirty="0"/>
              <a:t> </a:t>
            </a:r>
            <a:r>
              <a:rPr lang="en-GB" dirty="0" err="1"/>
              <a:t>su</a:t>
            </a:r>
            <a:r>
              <a:rPr lang="en-GB" dirty="0"/>
              <a:t>: </a:t>
            </a:r>
          </a:p>
          <a:p>
            <a:pPr marL="0" indent="0"/>
            <a:r>
              <a:rPr lang="en-GB" dirty="0"/>
              <a:t>--&gt; </a:t>
            </a:r>
            <a:r>
              <a:rPr lang="en-GB" dirty="0" err="1"/>
              <a:t>quali</a:t>
            </a:r>
            <a:r>
              <a:rPr lang="en-GB" dirty="0"/>
              <a:t> alternative </a:t>
            </a:r>
            <a:r>
              <a:rPr lang="en-GB" dirty="0" err="1"/>
              <a:t>potete</a:t>
            </a:r>
            <a:r>
              <a:rPr lang="en-GB" dirty="0"/>
              <a:t> </a:t>
            </a:r>
            <a:r>
              <a:rPr lang="en-GB" dirty="0" err="1"/>
              <a:t>considerare</a:t>
            </a:r>
            <a:r>
              <a:rPr lang="en-GB" dirty="0"/>
              <a:t> per </a:t>
            </a:r>
            <a:r>
              <a:rPr lang="en-GB" dirty="0" err="1"/>
              <a:t>ridurre</a:t>
            </a:r>
            <a:r>
              <a:rPr lang="en-GB" dirty="0"/>
              <a:t> </a:t>
            </a:r>
            <a:r>
              <a:rPr lang="en-GB" dirty="0" err="1"/>
              <a:t>questi</a:t>
            </a:r>
            <a:r>
              <a:rPr lang="en-GB" dirty="0"/>
              <a:t> </a:t>
            </a:r>
            <a:r>
              <a:rPr lang="en-GB" dirty="0" err="1"/>
              <a:t>impatti</a:t>
            </a:r>
            <a:r>
              <a:rPr lang="en-GB" dirty="0"/>
              <a:t> </a:t>
            </a:r>
            <a:r>
              <a:rPr lang="en-GB" dirty="0" err="1"/>
              <a:t>nelle</a:t>
            </a:r>
            <a:r>
              <a:rPr lang="en-GB" dirty="0"/>
              <a:t> </a:t>
            </a:r>
            <a:r>
              <a:rPr lang="en-GB" dirty="0" err="1"/>
              <a:t>vostre</a:t>
            </a:r>
            <a:r>
              <a:rPr lang="en-GB" dirty="0"/>
              <a:t> </a:t>
            </a:r>
            <a:r>
              <a:rPr lang="en-GB" dirty="0" err="1"/>
              <a:t>decisioni</a:t>
            </a:r>
            <a:r>
              <a:rPr lang="en-GB" dirty="0"/>
              <a:t> di </a:t>
            </a:r>
            <a:r>
              <a:rPr lang="en-GB" dirty="0" err="1"/>
              <a:t>approvvigionamento</a:t>
            </a:r>
            <a:r>
              <a:rPr lang="en-GB" dirty="0"/>
              <a:t>?</a:t>
            </a:r>
            <a:endParaRPr lang="en-GB">
              <a:ea typeface="Calibri" panose="020F0502020204030204"/>
              <a:cs typeface="Calibri" panose="020F0502020204030204"/>
            </a:endParaRPr>
          </a:p>
        </p:txBody>
      </p:sp>
    </p:spTree>
    <p:extLst>
      <p:ext uri="{BB962C8B-B14F-4D97-AF65-F5344CB8AC3E}">
        <p14:creationId xmlns:p14="http://schemas.microsoft.com/office/powerpoint/2010/main" val="3257965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78,100+ Two People In Field Stock Photos, Pictures &amp; Royalty-Free Images -  iStock">
            <a:extLst>
              <a:ext uri="{FF2B5EF4-FFF2-40B4-BE49-F238E27FC236}">
                <a16:creationId xmlns:a16="http://schemas.microsoft.com/office/drawing/2014/main" id="{8B2A06E6-1F46-1926-F6D2-801D2C16B1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127" y="2646064"/>
            <a:ext cx="6726922" cy="3886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a:xfrm>
            <a:off x="6731421" y="439689"/>
            <a:ext cx="2066906" cy="582221"/>
          </a:xfrm>
        </p:spPr>
        <p:txBody>
          <a:bodyPr/>
          <a:lstStyle/>
          <a:p>
            <a:r>
              <a:rPr lang="en-US"/>
              <a:t>02</a:t>
            </a:r>
          </a:p>
        </p:txBody>
      </p:sp>
      <p:sp>
        <p:nvSpPr>
          <p:cNvPr id="14" name="Rectangle 13">
            <a:extLst>
              <a:ext uri="{FF2B5EF4-FFF2-40B4-BE49-F238E27FC236}">
                <a16:creationId xmlns:a16="http://schemas.microsoft.com/office/drawing/2014/main" id="{BE59536B-CB14-6A49-9925-C70C0915408D}"/>
              </a:ext>
            </a:extLst>
          </p:cNvPr>
          <p:cNvSpPr/>
          <p:nvPr/>
        </p:nvSpPr>
        <p:spPr>
          <a:xfrm>
            <a:off x="5077691" y="2418709"/>
            <a:ext cx="6402821" cy="610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3" name="Rectangle 2">
            <a:extLst>
              <a:ext uri="{FF2B5EF4-FFF2-40B4-BE49-F238E27FC236}">
                <a16:creationId xmlns:a16="http://schemas.microsoft.com/office/drawing/2014/main" id="{C7A0E999-C1EA-E2E5-44E1-44915B648898}"/>
              </a:ext>
            </a:extLst>
          </p:cNvPr>
          <p:cNvSpPr/>
          <p:nvPr/>
        </p:nvSpPr>
        <p:spPr>
          <a:xfrm>
            <a:off x="7507210" y="3022523"/>
            <a:ext cx="3957803" cy="614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5" name="TextBox 14">
            <a:extLst>
              <a:ext uri="{FF2B5EF4-FFF2-40B4-BE49-F238E27FC236}">
                <a16:creationId xmlns:a16="http://schemas.microsoft.com/office/drawing/2014/main" id="{04695EEA-D075-3642-8CB0-45ED61E791B1}"/>
              </a:ext>
            </a:extLst>
          </p:cNvPr>
          <p:cNvSpPr txBox="1"/>
          <p:nvPr/>
        </p:nvSpPr>
        <p:spPr>
          <a:xfrm>
            <a:off x="5028845" y="2418710"/>
            <a:ext cx="6487744" cy="1219867"/>
          </a:xfrm>
          <a:prstGeom prst="rect">
            <a:avLst/>
          </a:prstGeom>
          <a:noFill/>
        </p:spPr>
        <p:txBody>
          <a:bodyPr wrap="square" lIns="91440" tIns="45720" rIns="91440" bIns="45720" rtlCol="0" anchor="t">
            <a:spAutoFit/>
          </a:bodyPr>
          <a:lstStyle/>
          <a:p>
            <a:pPr algn="r"/>
            <a:r>
              <a:rPr lang="en-US" sz="3600" b="1" spc="324" dirty="0">
                <a:solidFill>
                  <a:srgbClr val="60BA47"/>
                </a:solidFill>
                <a:latin typeface="Calibri"/>
                <a:ea typeface="Calibri"/>
                <a:cs typeface="Calibri"/>
              </a:rPr>
              <a:t>FATTORI CHE DEFINISCONO</a:t>
            </a:r>
            <a:endParaRPr lang="it-IT" dirty="0">
              <a:solidFill>
                <a:srgbClr val="086D6E"/>
              </a:solidFill>
              <a:latin typeface="Calibri"/>
              <a:ea typeface="Calibri"/>
              <a:cs typeface="Calibri"/>
            </a:endParaRPr>
          </a:p>
          <a:p>
            <a:pPr algn="r"/>
            <a:r>
              <a:rPr lang="en-US" sz="3600" b="1" spc="324" dirty="0">
                <a:solidFill>
                  <a:srgbClr val="60BA47"/>
                </a:solidFill>
                <a:latin typeface="Calibri"/>
                <a:ea typeface="Calibri"/>
                <a:cs typeface="Calibri"/>
              </a:rPr>
              <a:t>LE PARTNERSHIP</a:t>
            </a:r>
            <a:endParaRPr lang="it-IT" dirty="0">
              <a:latin typeface="Calibri"/>
              <a:ea typeface="Calibri"/>
              <a:cs typeface="Calibri"/>
            </a:endParaRPr>
          </a:p>
        </p:txBody>
      </p:sp>
    </p:spTree>
    <p:extLst>
      <p:ext uri="{BB962C8B-B14F-4D97-AF65-F5344CB8AC3E}">
        <p14:creationId xmlns:p14="http://schemas.microsoft.com/office/powerpoint/2010/main" val="3559636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9BA5B-1A20-4C26-1EFE-214C3E850E3C}"/>
            </a:ext>
          </a:extLst>
        </p:cNvPr>
        <p:cNvGrpSpPr/>
        <p:nvPr/>
      </p:nvGrpSpPr>
      <p:grpSpPr>
        <a:xfrm>
          <a:off x="0" y="0"/>
          <a:ext cx="0" cy="0"/>
          <a:chOff x="0" y="0"/>
          <a:chExt cx="0" cy="0"/>
        </a:xfrm>
      </p:grpSpPr>
      <p:sp>
        <p:nvSpPr>
          <p:cNvPr id="15" name="Oval 14">
            <a:extLst>
              <a:ext uri="{FF2B5EF4-FFF2-40B4-BE49-F238E27FC236}">
                <a16:creationId xmlns:a16="http://schemas.microsoft.com/office/drawing/2014/main" id="{9A83FDD8-3AA4-2D2F-1689-39DF6CA3FB15}"/>
              </a:ext>
            </a:extLst>
          </p:cNvPr>
          <p:cNvSpPr/>
          <p:nvPr/>
        </p:nvSpPr>
        <p:spPr>
          <a:xfrm>
            <a:off x="8069043" y="2519680"/>
            <a:ext cx="2587414" cy="256709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31C66549-5CE3-9F84-4EA8-6060E7C9A368}"/>
              </a:ext>
            </a:extLst>
          </p:cNvPr>
          <p:cNvSpPr>
            <a:spLocks noGrp="1"/>
          </p:cNvSpPr>
          <p:nvPr>
            <p:ph type="body" sz="quarter" idx="16"/>
          </p:nvPr>
        </p:nvSpPr>
        <p:spPr>
          <a:xfrm>
            <a:off x="700440" y="567806"/>
            <a:ext cx="10052954" cy="803654"/>
          </a:xfrm>
          <a:prstGeom prst="rect">
            <a:avLst/>
          </a:prstGeom>
        </p:spPr>
        <p:txBody>
          <a:bodyPr/>
          <a:lstStyle/>
          <a:p>
            <a:r>
              <a:rPr lang="en-IE"/>
              <a:t>Fattori di definizione delle partnership</a:t>
            </a:r>
            <a:endParaRPr lang="en-US"/>
          </a:p>
        </p:txBody>
      </p:sp>
      <p:sp>
        <p:nvSpPr>
          <p:cNvPr id="2" name="TextBox 1">
            <a:extLst>
              <a:ext uri="{FF2B5EF4-FFF2-40B4-BE49-F238E27FC236}">
                <a16:creationId xmlns:a16="http://schemas.microsoft.com/office/drawing/2014/main" id="{CD6FCA79-4474-666B-5B55-7C0A5B949F23}"/>
              </a:ext>
            </a:extLst>
          </p:cNvPr>
          <p:cNvSpPr txBox="1"/>
          <p:nvPr/>
        </p:nvSpPr>
        <p:spPr>
          <a:xfrm>
            <a:off x="740247" y="1543175"/>
            <a:ext cx="6836586" cy="4524315"/>
          </a:xfrm>
          <a:prstGeom prst="rect">
            <a:avLst/>
          </a:prstGeom>
          <a:noFill/>
        </p:spPr>
        <p:txBody>
          <a:bodyPr wrap="square" lIns="91440" tIns="45720" rIns="91440" bIns="45720" anchor="t">
            <a:spAutoFit/>
          </a:bodyPr>
          <a:lstStyle/>
          <a:p>
            <a:r>
              <a:rPr lang="en-GB" sz="2400" dirty="0">
                <a:solidFill>
                  <a:srgbClr val="1D4C60"/>
                </a:solidFill>
              </a:rPr>
              <a:t>Le partnership </a:t>
            </a:r>
            <a:r>
              <a:rPr lang="en-GB" sz="2400" dirty="0" err="1">
                <a:solidFill>
                  <a:srgbClr val="1D4C60"/>
                </a:solidFill>
              </a:rPr>
              <a:t>sono</a:t>
            </a:r>
            <a:r>
              <a:rPr lang="en-GB" sz="2400" dirty="0">
                <a:solidFill>
                  <a:srgbClr val="1D4C60"/>
                </a:solidFill>
              </a:rPr>
              <a:t> </a:t>
            </a:r>
            <a:r>
              <a:rPr lang="en-GB" sz="2400" dirty="0" err="1">
                <a:solidFill>
                  <a:srgbClr val="1D4C60"/>
                </a:solidFill>
              </a:rPr>
              <a:t>solitamente</a:t>
            </a:r>
            <a:r>
              <a:rPr lang="en-GB" sz="2400" dirty="0">
                <a:solidFill>
                  <a:srgbClr val="1D4C60"/>
                </a:solidFill>
              </a:rPr>
              <a:t> il </a:t>
            </a:r>
            <a:r>
              <a:rPr lang="en-GB" sz="2400" dirty="0" err="1">
                <a:solidFill>
                  <a:srgbClr val="1D4C60"/>
                </a:solidFill>
              </a:rPr>
              <a:t>risultato</a:t>
            </a:r>
            <a:r>
              <a:rPr lang="en-GB" sz="2400" dirty="0">
                <a:solidFill>
                  <a:srgbClr val="1D4C60"/>
                </a:solidFill>
              </a:rPr>
              <a:t> di </a:t>
            </a:r>
            <a:r>
              <a:rPr lang="en-GB" sz="2400" dirty="0" err="1">
                <a:solidFill>
                  <a:srgbClr val="1D4C60"/>
                </a:solidFill>
              </a:rPr>
              <a:t>relazioni</a:t>
            </a:r>
            <a:r>
              <a:rPr lang="en-GB" sz="2400" dirty="0">
                <a:solidFill>
                  <a:srgbClr val="1D4C60"/>
                </a:solidFill>
              </a:rPr>
              <a:t> e </a:t>
            </a:r>
            <a:r>
              <a:rPr lang="en-GB" sz="2400" dirty="0" err="1">
                <a:solidFill>
                  <a:srgbClr val="1D4C60"/>
                </a:solidFill>
              </a:rPr>
              <a:t>interconnessioni</a:t>
            </a:r>
            <a:r>
              <a:rPr lang="en-GB" sz="2400" dirty="0">
                <a:solidFill>
                  <a:srgbClr val="1D4C60"/>
                </a:solidFill>
              </a:rPr>
              <a:t> </a:t>
            </a:r>
            <a:r>
              <a:rPr lang="en-GB" sz="2400" dirty="0" err="1">
                <a:solidFill>
                  <a:srgbClr val="1D4C60"/>
                </a:solidFill>
              </a:rPr>
              <a:t>complesse</a:t>
            </a:r>
            <a:r>
              <a:rPr lang="en-GB" sz="2400" dirty="0">
                <a:solidFill>
                  <a:srgbClr val="1D4C60"/>
                </a:solidFill>
              </a:rPr>
              <a:t> </a:t>
            </a:r>
            <a:r>
              <a:rPr lang="en-GB" sz="2400" dirty="0" err="1">
                <a:solidFill>
                  <a:srgbClr val="1D4C60"/>
                </a:solidFill>
              </a:rPr>
              <a:t>tra</a:t>
            </a:r>
            <a:r>
              <a:rPr lang="en-GB" sz="2400" dirty="0">
                <a:solidFill>
                  <a:srgbClr val="1D4C60"/>
                </a:solidFill>
              </a:rPr>
              <a:t> parti </a:t>
            </a:r>
            <a:r>
              <a:rPr lang="en-GB" sz="2400" dirty="0" err="1">
                <a:solidFill>
                  <a:srgbClr val="1D4C60"/>
                </a:solidFill>
              </a:rPr>
              <a:t>interessate</a:t>
            </a:r>
            <a:r>
              <a:rPr lang="en-GB" sz="2400" dirty="0">
                <a:solidFill>
                  <a:srgbClr val="1D4C60"/>
                </a:solidFill>
              </a:rPr>
              <a:t> </a:t>
            </a:r>
            <a:r>
              <a:rPr lang="en-GB" sz="2400" dirty="0" err="1">
                <a:solidFill>
                  <a:srgbClr val="1D4C60"/>
                </a:solidFill>
              </a:rPr>
              <a:t>che</a:t>
            </a:r>
            <a:r>
              <a:rPr lang="en-GB" sz="2400" dirty="0">
                <a:solidFill>
                  <a:srgbClr val="1D4C60"/>
                </a:solidFill>
              </a:rPr>
              <a:t>, in </a:t>
            </a:r>
            <a:r>
              <a:rPr lang="en-GB" sz="2400" dirty="0" err="1">
                <a:solidFill>
                  <a:srgbClr val="1D4C60"/>
                </a:solidFill>
              </a:rPr>
              <a:t>particolare</a:t>
            </a:r>
            <a:r>
              <a:rPr lang="en-GB" sz="2400" dirty="0">
                <a:solidFill>
                  <a:srgbClr val="1D4C60"/>
                </a:solidFill>
              </a:rPr>
              <a:t>, </a:t>
            </a:r>
            <a:r>
              <a:rPr lang="en-GB" sz="2400" dirty="0" err="1">
                <a:solidFill>
                  <a:srgbClr val="1D4C60"/>
                </a:solidFill>
              </a:rPr>
              <a:t>agiscono</a:t>
            </a:r>
            <a:r>
              <a:rPr lang="en-GB" sz="2400" dirty="0">
                <a:solidFill>
                  <a:srgbClr val="1D4C60"/>
                </a:solidFill>
              </a:rPr>
              <a:t> per </a:t>
            </a:r>
            <a:r>
              <a:rPr lang="en-GB" sz="2400" dirty="0" err="1">
                <a:solidFill>
                  <a:srgbClr val="1D4C60"/>
                </a:solidFill>
              </a:rPr>
              <a:t>conto</a:t>
            </a:r>
            <a:r>
              <a:rPr lang="en-GB" sz="2400" dirty="0">
                <a:solidFill>
                  <a:srgbClr val="1D4C60"/>
                </a:solidFill>
              </a:rPr>
              <a:t> </a:t>
            </a:r>
            <a:r>
              <a:rPr lang="en-GB" sz="2400" dirty="0" err="1">
                <a:solidFill>
                  <a:srgbClr val="1D4C60"/>
                </a:solidFill>
              </a:rPr>
              <a:t>dei</a:t>
            </a:r>
            <a:r>
              <a:rPr lang="en-GB" sz="2400" dirty="0">
                <a:solidFill>
                  <a:srgbClr val="1D4C60"/>
                </a:solidFill>
              </a:rPr>
              <a:t> </a:t>
            </a:r>
            <a:r>
              <a:rPr lang="en-GB" sz="2400" dirty="0" err="1">
                <a:solidFill>
                  <a:srgbClr val="1D4C60"/>
                </a:solidFill>
              </a:rPr>
              <a:t>propri</a:t>
            </a:r>
            <a:r>
              <a:rPr lang="en-GB" sz="2400" dirty="0">
                <a:solidFill>
                  <a:srgbClr val="1D4C60"/>
                </a:solidFill>
              </a:rPr>
              <a:t> </a:t>
            </a:r>
            <a:r>
              <a:rPr lang="en-GB" sz="2400" dirty="0" err="1">
                <a:solidFill>
                  <a:srgbClr val="1D4C60"/>
                </a:solidFill>
              </a:rPr>
              <a:t>interessi</a:t>
            </a:r>
            <a:r>
              <a:rPr lang="en-GB" sz="2400" dirty="0">
                <a:solidFill>
                  <a:srgbClr val="1D4C60"/>
                </a:solidFill>
              </a:rPr>
              <a:t>. </a:t>
            </a:r>
            <a:r>
              <a:rPr lang="en-GB" sz="2400" dirty="0">
                <a:solidFill>
                  <a:srgbClr val="1D4C60"/>
                </a:solidFill>
                <a:hlinkClick r:id="rId2"/>
              </a:rPr>
              <a:t>McNamara (2012) </a:t>
            </a:r>
            <a:r>
              <a:rPr lang="en-GB" sz="2400" dirty="0">
                <a:solidFill>
                  <a:srgbClr val="1D4C60"/>
                </a:solidFill>
              </a:rPr>
              <a:t>ha </a:t>
            </a:r>
            <a:r>
              <a:rPr lang="en-GB" sz="2400" dirty="0" err="1">
                <a:solidFill>
                  <a:srgbClr val="1D4C60"/>
                </a:solidFill>
              </a:rPr>
              <a:t>classificato</a:t>
            </a:r>
            <a:r>
              <a:rPr lang="en-GB" sz="2400" dirty="0">
                <a:solidFill>
                  <a:srgbClr val="1D4C60"/>
                </a:solidFill>
              </a:rPr>
              <a:t> </a:t>
            </a:r>
            <a:r>
              <a:rPr lang="en-GB" sz="2400" dirty="0" err="1">
                <a:solidFill>
                  <a:srgbClr val="1D4C60"/>
                </a:solidFill>
              </a:rPr>
              <a:t>i</a:t>
            </a:r>
            <a:r>
              <a:rPr lang="en-GB" sz="2400" dirty="0">
                <a:solidFill>
                  <a:srgbClr val="1D4C60"/>
                </a:solidFill>
              </a:rPr>
              <a:t> </a:t>
            </a:r>
            <a:r>
              <a:rPr lang="en-GB" sz="2400" dirty="0" err="1">
                <a:solidFill>
                  <a:srgbClr val="1D4C60"/>
                </a:solidFill>
              </a:rPr>
              <a:t>diversi</a:t>
            </a:r>
            <a:r>
              <a:rPr lang="en-GB" sz="2400" dirty="0">
                <a:solidFill>
                  <a:srgbClr val="1D4C60"/>
                </a:solidFill>
              </a:rPr>
              <a:t> tipi di partnership in </a:t>
            </a:r>
            <a:r>
              <a:rPr lang="en-GB" sz="2400" dirty="0" err="1">
                <a:solidFill>
                  <a:srgbClr val="1D4C60"/>
                </a:solidFill>
              </a:rPr>
              <a:t>tre</a:t>
            </a:r>
            <a:r>
              <a:rPr lang="en-GB" sz="2400" dirty="0">
                <a:solidFill>
                  <a:srgbClr val="1D4C60"/>
                </a:solidFill>
              </a:rPr>
              <a:t> </a:t>
            </a:r>
            <a:r>
              <a:rPr lang="en-GB" sz="2400" dirty="0" err="1">
                <a:solidFill>
                  <a:srgbClr val="1D4C60"/>
                </a:solidFill>
              </a:rPr>
              <a:t>aree</a:t>
            </a:r>
            <a:r>
              <a:rPr lang="en-GB" sz="2400" dirty="0">
                <a:solidFill>
                  <a:srgbClr val="1D4C60"/>
                </a:solidFill>
              </a:rPr>
              <a:t> </a:t>
            </a:r>
            <a:r>
              <a:rPr lang="en-GB" sz="2400" dirty="0" err="1">
                <a:solidFill>
                  <a:srgbClr val="1D4C60"/>
                </a:solidFill>
              </a:rPr>
              <a:t>principali</a:t>
            </a:r>
            <a:r>
              <a:rPr lang="en-GB" sz="2400" dirty="0">
                <a:solidFill>
                  <a:srgbClr val="1D4C60"/>
                </a:solidFill>
              </a:rPr>
              <a:t>: </a:t>
            </a:r>
          </a:p>
          <a:p>
            <a:pPr marL="342900" indent="-342900">
              <a:buFont typeface="Arial" panose="020B0604020202020204" pitchFamily="34" charset="0"/>
              <a:buChar char="•"/>
            </a:pPr>
            <a:r>
              <a:rPr lang="en-GB" sz="2400" b="1" dirty="0" err="1">
                <a:solidFill>
                  <a:srgbClr val="1D4C60"/>
                </a:solidFill>
              </a:rPr>
              <a:t>partenariati</a:t>
            </a:r>
            <a:r>
              <a:rPr lang="en-GB" sz="2400" b="1" dirty="0">
                <a:solidFill>
                  <a:srgbClr val="1D4C60"/>
                </a:solidFill>
              </a:rPr>
              <a:t> di </a:t>
            </a:r>
            <a:r>
              <a:rPr lang="en-GB" sz="2400" b="1" dirty="0" err="1">
                <a:solidFill>
                  <a:srgbClr val="1D4C60"/>
                </a:solidFill>
              </a:rPr>
              <a:t>cooperazione</a:t>
            </a:r>
            <a:r>
              <a:rPr lang="en-GB" sz="2400" b="1" dirty="0">
                <a:solidFill>
                  <a:srgbClr val="1D4C60"/>
                </a:solidFill>
              </a:rPr>
              <a:t>, </a:t>
            </a:r>
            <a:endParaRPr lang="en-GB" sz="2400" b="1" dirty="0">
              <a:solidFill>
                <a:srgbClr val="1D4C60"/>
              </a:solidFill>
              <a:ea typeface="Calibri"/>
              <a:cs typeface="Calibri"/>
            </a:endParaRPr>
          </a:p>
          <a:p>
            <a:pPr marL="342900" indent="-342900">
              <a:buFont typeface="Arial" panose="020B0604020202020204" pitchFamily="34" charset="0"/>
              <a:buChar char="•"/>
            </a:pPr>
            <a:r>
              <a:rPr lang="en-GB" sz="2400" b="1" err="1">
                <a:solidFill>
                  <a:srgbClr val="1D4C60"/>
                </a:solidFill>
              </a:rPr>
              <a:t>partenariati</a:t>
            </a:r>
            <a:r>
              <a:rPr lang="en-GB" sz="2400" b="1" dirty="0">
                <a:solidFill>
                  <a:srgbClr val="1D4C60"/>
                </a:solidFill>
              </a:rPr>
              <a:t> </a:t>
            </a:r>
            <a:r>
              <a:rPr lang="en-GB" sz="2400" b="1" err="1">
                <a:solidFill>
                  <a:srgbClr val="1D4C60"/>
                </a:solidFill>
              </a:rPr>
              <a:t>coordinativi</a:t>
            </a:r>
            <a:r>
              <a:rPr lang="en-GB" sz="2400" b="1" dirty="0">
                <a:solidFill>
                  <a:srgbClr val="1D4C60"/>
                </a:solidFill>
              </a:rPr>
              <a:t> </a:t>
            </a:r>
            <a:r>
              <a:rPr lang="en-GB" sz="2400" dirty="0">
                <a:solidFill>
                  <a:srgbClr val="1D4C60"/>
                </a:solidFill>
              </a:rPr>
              <a:t>e</a:t>
            </a:r>
            <a:r>
              <a:rPr lang="en-GB" sz="2400" b="1" dirty="0">
                <a:solidFill>
                  <a:srgbClr val="1D4C60"/>
                </a:solidFill>
              </a:rPr>
              <a:t> </a:t>
            </a:r>
            <a:endParaRPr lang="en-GB" sz="2400" b="1" dirty="0">
              <a:solidFill>
                <a:srgbClr val="1D4C60"/>
              </a:solidFill>
              <a:ea typeface="Calibri"/>
              <a:cs typeface="Calibri"/>
            </a:endParaRPr>
          </a:p>
          <a:p>
            <a:pPr marL="342900" indent="-342900">
              <a:buFont typeface="Arial" panose="020B0604020202020204" pitchFamily="34" charset="0"/>
              <a:buChar char="•"/>
            </a:pPr>
            <a:r>
              <a:rPr lang="en-GB" sz="2400" b="1" dirty="0" err="1">
                <a:solidFill>
                  <a:srgbClr val="1D4C60"/>
                </a:solidFill>
              </a:rPr>
              <a:t>partenariati</a:t>
            </a:r>
            <a:r>
              <a:rPr lang="en-GB" sz="2400" b="1" dirty="0">
                <a:solidFill>
                  <a:srgbClr val="1D4C60"/>
                </a:solidFill>
              </a:rPr>
              <a:t> </a:t>
            </a:r>
            <a:r>
              <a:rPr lang="en-GB" sz="2400" b="1" dirty="0" err="1">
                <a:solidFill>
                  <a:srgbClr val="1D4C60"/>
                </a:solidFill>
              </a:rPr>
              <a:t>collaborativi</a:t>
            </a:r>
            <a:r>
              <a:rPr lang="en-GB" sz="2400" dirty="0">
                <a:solidFill>
                  <a:srgbClr val="1D4C60"/>
                </a:solidFill>
              </a:rPr>
              <a:t>. </a:t>
            </a:r>
            <a:endParaRPr lang="en-GB" sz="2400" dirty="0">
              <a:solidFill>
                <a:srgbClr val="1D4C60"/>
              </a:solidFill>
              <a:ea typeface="Calibri"/>
              <a:cs typeface="Calibri"/>
            </a:endParaRPr>
          </a:p>
          <a:p>
            <a:r>
              <a:rPr lang="en-GB" sz="2400" dirty="0" err="1">
                <a:solidFill>
                  <a:srgbClr val="1D4C60"/>
                </a:solidFill>
              </a:rPr>
              <a:t>Questo</a:t>
            </a:r>
            <a:r>
              <a:rPr lang="en-GB" sz="2400" dirty="0">
                <a:solidFill>
                  <a:srgbClr val="1D4C60"/>
                </a:solidFill>
              </a:rPr>
              <a:t> </a:t>
            </a:r>
            <a:r>
              <a:rPr lang="en-GB" sz="2400" dirty="0" err="1">
                <a:solidFill>
                  <a:srgbClr val="1D4C60"/>
                </a:solidFill>
              </a:rPr>
              <a:t>quadro</a:t>
            </a:r>
            <a:r>
              <a:rPr lang="en-GB" sz="2400" dirty="0">
                <a:solidFill>
                  <a:srgbClr val="1D4C60"/>
                </a:solidFill>
              </a:rPr>
              <a:t> è </a:t>
            </a:r>
            <a:r>
              <a:rPr lang="en-GB" sz="2400" dirty="0" err="1">
                <a:solidFill>
                  <a:srgbClr val="1D4C60"/>
                </a:solidFill>
              </a:rPr>
              <a:t>stato</a:t>
            </a:r>
            <a:r>
              <a:rPr lang="en-GB" sz="2400" dirty="0">
                <a:solidFill>
                  <a:srgbClr val="1D4C60"/>
                </a:solidFill>
              </a:rPr>
              <a:t> </a:t>
            </a:r>
            <a:r>
              <a:rPr lang="en-GB" sz="2400" dirty="0" err="1">
                <a:solidFill>
                  <a:srgbClr val="1D4C60"/>
                </a:solidFill>
              </a:rPr>
              <a:t>identificato</a:t>
            </a:r>
            <a:r>
              <a:rPr lang="en-GB" sz="2400" dirty="0">
                <a:solidFill>
                  <a:srgbClr val="1D4C60"/>
                </a:solidFill>
              </a:rPr>
              <a:t> come la </a:t>
            </a:r>
            <a:r>
              <a:rPr lang="en-GB" sz="2400" dirty="0" err="1">
                <a:solidFill>
                  <a:srgbClr val="1D4C60"/>
                </a:solidFill>
              </a:rPr>
              <a:t>pietra</a:t>
            </a:r>
            <a:r>
              <a:rPr lang="en-GB" sz="2400" dirty="0">
                <a:solidFill>
                  <a:srgbClr val="1D4C60"/>
                </a:solidFill>
              </a:rPr>
              <a:t> </a:t>
            </a:r>
            <a:r>
              <a:rPr lang="en-GB" sz="2400" dirty="0" err="1">
                <a:solidFill>
                  <a:srgbClr val="1D4C60"/>
                </a:solidFill>
              </a:rPr>
              <a:t>miliare</a:t>
            </a:r>
            <a:r>
              <a:rPr lang="en-GB" sz="2400" dirty="0">
                <a:solidFill>
                  <a:srgbClr val="1D4C60"/>
                </a:solidFill>
              </a:rPr>
              <a:t> per lo studio e la </a:t>
            </a:r>
            <a:r>
              <a:rPr lang="en-GB" sz="2400" dirty="0" err="1">
                <a:solidFill>
                  <a:srgbClr val="1D4C60"/>
                </a:solidFill>
              </a:rPr>
              <a:t>comprensione</a:t>
            </a:r>
            <a:r>
              <a:rPr lang="en-GB" sz="2400" dirty="0">
                <a:solidFill>
                  <a:srgbClr val="1D4C60"/>
                </a:solidFill>
              </a:rPr>
              <a:t> </a:t>
            </a:r>
            <a:r>
              <a:rPr lang="en-GB" sz="2400" dirty="0" err="1">
                <a:solidFill>
                  <a:srgbClr val="1D4C60"/>
                </a:solidFill>
              </a:rPr>
              <a:t>dei</a:t>
            </a:r>
            <a:r>
              <a:rPr lang="en-GB" sz="2400" dirty="0">
                <a:solidFill>
                  <a:srgbClr val="1D4C60"/>
                </a:solidFill>
              </a:rPr>
              <a:t> </a:t>
            </a:r>
            <a:r>
              <a:rPr lang="en-GB" sz="2400" dirty="0" err="1">
                <a:solidFill>
                  <a:srgbClr val="1D4C60"/>
                </a:solidFill>
              </a:rPr>
              <a:t>principali</a:t>
            </a:r>
            <a:r>
              <a:rPr lang="en-GB" sz="2400" dirty="0">
                <a:solidFill>
                  <a:srgbClr val="1D4C60"/>
                </a:solidFill>
              </a:rPr>
              <a:t> </a:t>
            </a:r>
            <a:r>
              <a:rPr lang="en-GB" sz="2400" dirty="0" err="1">
                <a:solidFill>
                  <a:srgbClr val="1D4C60"/>
                </a:solidFill>
              </a:rPr>
              <a:t>elementi</a:t>
            </a:r>
            <a:r>
              <a:rPr lang="en-GB" sz="2400" dirty="0">
                <a:solidFill>
                  <a:srgbClr val="1D4C60"/>
                </a:solidFill>
              </a:rPr>
              <a:t> </a:t>
            </a:r>
            <a:r>
              <a:rPr lang="en-GB" sz="2400" dirty="0" err="1">
                <a:solidFill>
                  <a:srgbClr val="1D4C60"/>
                </a:solidFill>
              </a:rPr>
              <a:t>che</a:t>
            </a:r>
            <a:r>
              <a:rPr lang="en-GB" sz="2400" dirty="0">
                <a:solidFill>
                  <a:srgbClr val="1D4C60"/>
                </a:solidFill>
              </a:rPr>
              <a:t> </a:t>
            </a:r>
            <a:r>
              <a:rPr lang="en-GB" sz="2400" dirty="0" err="1">
                <a:solidFill>
                  <a:srgbClr val="1D4C60"/>
                </a:solidFill>
              </a:rPr>
              <a:t>definiscono</a:t>
            </a:r>
            <a:r>
              <a:rPr lang="en-GB" sz="2400" dirty="0">
                <a:solidFill>
                  <a:srgbClr val="1D4C60"/>
                </a:solidFill>
              </a:rPr>
              <a:t> la partnership. </a:t>
            </a:r>
            <a:r>
              <a:rPr lang="en-GB" sz="2400" dirty="0">
                <a:solidFill>
                  <a:srgbClr val="1D4C60"/>
                </a:solidFill>
                <a:hlinkClick r:id="rId3"/>
              </a:rPr>
              <a:t>Zarei et.al., (2023), </a:t>
            </a:r>
            <a:endParaRPr lang="en-GB" sz="2400" dirty="0">
              <a:solidFill>
                <a:srgbClr val="1D4C60"/>
              </a:solidFill>
            </a:endParaRPr>
          </a:p>
        </p:txBody>
      </p:sp>
      <p:sp>
        <p:nvSpPr>
          <p:cNvPr id="6" name="Text Placeholder 3">
            <a:extLst>
              <a:ext uri="{FF2B5EF4-FFF2-40B4-BE49-F238E27FC236}">
                <a16:creationId xmlns:a16="http://schemas.microsoft.com/office/drawing/2014/main" id="{BDBFE1FE-2ADA-946F-042E-1829404A9FE9}"/>
              </a:ext>
            </a:extLst>
          </p:cNvPr>
          <p:cNvSpPr txBox="1">
            <a:spLocks/>
          </p:cNvSpPr>
          <p:nvPr/>
        </p:nvSpPr>
        <p:spPr>
          <a:xfrm>
            <a:off x="7781792" y="2782363"/>
            <a:ext cx="1580958" cy="357486"/>
          </a:xfrm>
          <a:prstGeom prst="rect">
            <a:avLst/>
          </a:prstGeom>
          <a:solidFill>
            <a:schemeClr val="bg1"/>
          </a:solidFill>
          <a:ln>
            <a:solidFill>
              <a:schemeClr val="tx1"/>
            </a:solidFill>
          </a:ln>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000" dirty="0" err="1">
                <a:solidFill>
                  <a:srgbClr val="E25684"/>
                </a:solidFill>
              </a:rPr>
              <a:t>Cooperativi</a:t>
            </a:r>
            <a:endParaRPr lang="en-US" sz="2000" dirty="0" err="1">
              <a:solidFill>
                <a:srgbClr val="E25684"/>
              </a:solidFill>
            </a:endParaRPr>
          </a:p>
        </p:txBody>
      </p:sp>
      <p:sp>
        <p:nvSpPr>
          <p:cNvPr id="9" name="Text Placeholder 3">
            <a:extLst>
              <a:ext uri="{FF2B5EF4-FFF2-40B4-BE49-F238E27FC236}">
                <a16:creationId xmlns:a16="http://schemas.microsoft.com/office/drawing/2014/main" id="{F9C2A2BD-DDAE-34BA-F82C-1C80B93CCD75}"/>
              </a:ext>
            </a:extLst>
          </p:cNvPr>
          <p:cNvSpPr txBox="1">
            <a:spLocks/>
          </p:cNvSpPr>
          <p:nvPr/>
        </p:nvSpPr>
        <p:spPr>
          <a:xfrm>
            <a:off x="9685705" y="3179241"/>
            <a:ext cx="1648090" cy="357486"/>
          </a:xfrm>
          <a:prstGeom prst="rect">
            <a:avLst/>
          </a:prstGeom>
          <a:solidFill>
            <a:schemeClr val="bg1"/>
          </a:solidFill>
          <a:ln>
            <a:solidFill>
              <a:schemeClr val="tx1"/>
            </a:solidFill>
          </a:ln>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000" dirty="0" err="1">
                <a:solidFill>
                  <a:srgbClr val="E25684"/>
                </a:solidFill>
              </a:rPr>
              <a:t>Collaborativi</a:t>
            </a:r>
            <a:endParaRPr lang="en-US" sz="2000" dirty="0" err="1">
              <a:solidFill>
                <a:srgbClr val="E25684"/>
              </a:solidFill>
            </a:endParaRPr>
          </a:p>
        </p:txBody>
      </p:sp>
      <p:sp>
        <p:nvSpPr>
          <p:cNvPr id="10" name="Text Placeholder 3">
            <a:extLst>
              <a:ext uri="{FF2B5EF4-FFF2-40B4-BE49-F238E27FC236}">
                <a16:creationId xmlns:a16="http://schemas.microsoft.com/office/drawing/2014/main" id="{35ECE507-0A27-2F1D-5716-39D528FF807B}"/>
              </a:ext>
            </a:extLst>
          </p:cNvPr>
          <p:cNvSpPr txBox="1">
            <a:spLocks/>
          </p:cNvSpPr>
          <p:nvPr/>
        </p:nvSpPr>
        <p:spPr>
          <a:xfrm>
            <a:off x="7857791" y="4504286"/>
            <a:ext cx="1635142" cy="357486"/>
          </a:xfrm>
          <a:prstGeom prst="rect">
            <a:avLst/>
          </a:prstGeom>
          <a:solidFill>
            <a:schemeClr val="bg1"/>
          </a:solidFill>
          <a:ln>
            <a:solidFill>
              <a:schemeClr val="tx1"/>
            </a:solidFill>
          </a:ln>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000" dirty="0" err="1">
                <a:solidFill>
                  <a:srgbClr val="E25684"/>
                </a:solidFill>
              </a:rPr>
              <a:t>Coordinativi</a:t>
            </a:r>
            <a:endParaRPr lang="en-US" sz="2000" dirty="0" err="1">
              <a:solidFill>
                <a:srgbClr val="E25684"/>
              </a:solidFill>
            </a:endParaRPr>
          </a:p>
        </p:txBody>
      </p:sp>
      <p:sp>
        <p:nvSpPr>
          <p:cNvPr id="11" name="Text Placeholder 3">
            <a:extLst>
              <a:ext uri="{FF2B5EF4-FFF2-40B4-BE49-F238E27FC236}">
                <a16:creationId xmlns:a16="http://schemas.microsoft.com/office/drawing/2014/main" id="{E526F3CB-176A-F428-3E6F-4AC24A793953}"/>
              </a:ext>
            </a:extLst>
          </p:cNvPr>
          <p:cNvSpPr txBox="1">
            <a:spLocks/>
          </p:cNvSpPr>
          <p:nvPr/>
        </p:nvSpPr>
        <p:spPr>
          <a:xfrm>
            <a:off x="8572271" y="3620667"/>
            <a:ext cx="1839420" cy="357486"/>
          </a:xfrm>
          <a:prstGeom prst="rect">
            <a:avLst/>
          </a:prstGeom>
          <a:ln>
            <a:noFill/>
          </a:ln>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400">
                <a:solidFill>
                  <a:srgbClr val="60BA47"/>
                </a:solidFill>
              </a:rPr>
              <a:t>Partenariati</a:t>
            </a:r>
            <a:endParaRPr lang="en-US" sz="2400">
              <a:solidFill>
                <a:srgbClr val="60BA47"/>
              </a:solidFill>
            </a:endParaRPr>
          </a:p>
        </p:txBody>
      </p:sp>
    </p:spTree>
    <p:extLst>
      <p:ext uri="{BB962C8B-B14F-4D97-AF65-F5344CB8AC3E}">
        <p14:creationId xmlns:p14="http://schemas.microsoft.com/office/powerpoint/2010/main" val="2224872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22B79-C60C-B379-2A46-B3C685C7A82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612807D-5D2C-F8DC-6548-7A9FCBCBE555}"/>
              </a:ext>
            </a:extLst>
          </p:cNvPr>
          <p:cNvSpPr>
            <a:spLocks noGrp="1"/>
          </p:cNvSpPr>
          <p:nvPr>
            <p:ph type="body" sz="quarter" idx="16"/>
          </p:nvPr>
        </p:nvSpPr>
        <p:spPr>
          <a:xfrm>
            <a:off x="904856" y="579133"/>
            <a:ext cx="10052954" cy="803654"/>
          </a:xfrm>
          <a:prstGeom prst="rect">
            <a:avLst/>
          </a:prstGeom>
        </p:spPr>
        <p:txBody>
          <a:bodyPr/>
          <a:lstStyle/>
          <a:p>
            <a:r>
              <a:rPr lang="en-IE"/>
              <a:t>Fattori di definizione delle partnership</a:t>
            </a:r>
            <a:endParaRPr lang="en-US"/>
          </a:p>
        </p:txBody>
      </p:sp>
      <p:sp>
        <p:nvSpPr>
          <p:cNvPr id="3" name="TextBox 2">
            <a:extLst>
              <a:ext uri="{FF2B5EF4-FFF2-40B4-BE49-F238E27FC236}">
                <a16:creationId xmlns:a16="http://schemas.microsoft.com/office/drawing/2014/main" id="{D3E9C38E-6473-9F86-F12F-E3D6B12907E4}"/>
              </a:ext>
            </a:extLst>
          </p:cNvPr>
          <p:cNvSpPr txBox="1">
            <a:spLocks/>
          </p:cNvSpPr>
          <p:nvPr/>
        </p:nvSpPr>
        <p:spPr>
          <a:xfrm>
            <a:off x="5509799" y="1225403"/>
            <a:ext cx="5881254" cy="5262979"/>
          </a:xfrm>
          <a:prstGeom prst="rect">
            <a:avLst/>
          </a:prstGeom>
          <a:noFill/>
        </p:spPr>
        <p:txBody>
          <a:bodyPr wrap="square">
            <a:spAutoFit/>
          </a:bodyPr>
          <a:lstStyle/>
          <a:p>
            <a:r>
              <a:rPr lang="en-IE" sz="2400" dirty="0">
                <a:solidFill>
                  <a:srgbClr val="09465E"/>
                </a:solidFill>
                <a:ea typeface="Aptos" panose="020B0004020202020204" pitchFamily="34" charset="0"/>
                <a:cs typeface="Times New Roman" panose="02020603050405020304" pitchFamily="18" charset="0"/>
              </a:rPr>
              <a:t>Tutti </a:t>
            </a:r>
            <a:r>
              <a:rPr lang="en-IE" sz="2400" dirty="0" err="1">
                <a:solidFill>
                  <a:srgbClr val="09465E"/>
                </a:solidFill>
                <a:ea typeface="Aptos" panose="020B0004020202020204" pitchFamily="34" charset="0"/>
                <a:cs typeface="Times New Roman" panose="02020603050405020304" pitchFamily="18" charset="0"/>
              </a:rPr>
              <a:t>questi</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elementi</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possono</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essere</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presenti</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nelle</a:t>
            </a:r>
            <a:r>
              <a:rPr lang="en-IE" sz="2400" dirty="0">
                <a:solidFill>
                  <a:srgbClr val="09465E"/>
                </a:solidFill>
                <a:ea typeface="Aptos" panose="020B0004020202020204" pitchFamily="34" charset="0"/>
                <a:cs typeface="Times New Roman" panose="02020603050405020304" pitchFamily="18" charset="0"/>
              </a:rPr>
              <a:t> partnership a un </a:t>
            </a:r>
            <a:r>
              <a:rPr lang="en-IE" sz="2400" dirty="0" err="1">
                <a:solidFill>
                  <a:srgbClr val="09465E"/>
                </a:solidFill>
                <a:ea typeface="Aptos" panose="020B0004020202020204" pitchFamily="34" charset="0"/>
                <a:cs typeface="Times New Roman" panose="02020603050405020304" pitchFamily="18" charset="0"/>
              </a:rPr>
              <a:t>livello</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diverso</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variando</a:t>
            </a:r>
            <a:r>
              <a:rPr lang="en-IE" sz="2400" dirty="0">
                <a:solidFill>
                  <a:srgbClr val="09465E"/>
                </a:solidFill>
                <a:ea typeface="Aptos" panose="020B0004020202020204" pitchFamily="34" charset="0"/>
                <a:cs typeface="Times New Roman" panose="02020603050405020304" pitchFamily="18" charset="0"/>
              </a:rPr>
              <a:t> la loro </a:t>
            </a:r>
            <a:r>
              <a:rPr lang="en-IE" sz="2400" dirty="0" err="1">
                <a:solidFill>
                  <a:srgbClr val="09465E"/>
                </a:solidFill>
                <a:ea typeface="Aptos" panose="020B0004020202020204" pitchFamily="34" charset="0"/>
                <a:cs typeface="Times New Roman" panose="02020603050405020304" pitchFamily="18" charset="0"/>
              </a:rPr>
              <a:t>importanza</a:t>
            </a:r>
            <a:r>
              <a:rPr lang="en-IE" sz="2400" dirty="0">
                <a:solidFill>
                  <a:srgbClr val="09465E"/>
                </a:solidFill>
                <a:ea typeface="Aptos" panose="020B0004020202020204" pitchFamily="34" charset="0"/>
                <a:cs typeface="Times New Roman" panose="02020603050405020304" pitchFamily="18" charset="0"/>
              </a:rPr>
              <a:t> o </a:t>
            </a:r>
            <a:r>
              <a:rPr lang="en-IE" sz="2400" dirty="0" err="1">
                <a:solidFill>
                  <a:srgbClr val="09465E"/>
                </a:solidFill>
                <a:ea typeface="Aptos" panose="020B0004020202020204" pitchFamily="34" charset="0"/>
                <a:cs typeface="Times New Roman" panose="02020603050405020304" pitchFamily="18" charset="0"/>
              </a:rPr>
              <a:t>intensità</a:t>
            </a:r>
            <a:r>
              <a:rPr lang="en-IE" sz="2400" dirty="0">
                <a:solidFill>
                  <a:srgbClr val="09465E"/>
                </a:solidFill>
                <a:ea typeface="Aptos" panose="020B0004020202020204" pitchFamily="34" charset="0"/>
                <a:cs typeface="Times New Roman" panose="02020603050405020304" pitchFamily="18" charset="0"/>
              </a:rPr>
              <a:t>. Il </a:t>
            </a:r>
            <a:r>
              <a:rPr lang="en-IE" sz="2400" dirty="0" err="1">
                <a:solidFill>
                  <a:srgbClr val="09465E"/>
                </a:solidFill>
                <a:ea typeface="Aptos" panose="020B0004020202020204" pitchFamily="34" charset="0"/>
                <a:cs typeface="Times New Roman" panose="02020603050405020304" pitchFamily="18" charset="0"/>
              </a:rPr>
              <a:t>livello</a:t>
            </a:r>
            <a:r>
              <a:rPr lang="en-IE" sz="2400" dirty="0">
                <a:solidFill>
                  <a:srgbClr val="09465E"/>
                </a:solidFill>
                <a:ea typeface="Aptos" panose="020B0004020202020204" pitchFamily="34" charset="0"/>
                <a:cs typeface="Times New Roman" panose="02020603050405020304" pitchFamily="18" charset="0"/>
              </a:rPr>
              <a:t> di </a:t>
            </a:r>
            <a:r>
              <a:rPr lang="en-IE" sz="2400" dirty="0" err="1">
                <a:solidFill>
                  <a:srgbClr val="09465E"/>
                </a:solidFill>
                <a:ea typeface="Aptos" panose="020B0004020202020204" pitchFamily="34" charset="0"/>
                <a:cs typeface="Times New Roman" panose="02020603050405020304" pitchFamily="18" charset="0"/>
              </a:rPr>
              <a:t>intensità</a:t>
            </a:r>
            <a:r>
              <a:rPr lang="en-IE" sz="2400" dirty="0">
                <a:solidFill>
                  <a:srgbClr val="09465E"/>
                </a:solidFill>
                <a:ea typeface="Aptos" panose="020B0004020202020204" pitchFamily="34" charset="0"/>
                <a:cs typeface="Times New Roman" panose="02020603050405020304" pitchFamily="18" charset="0"/>
              </a:rPr>
              <a:t> di </a:t>
            </a:r>
            <a:r>
              <a:rPr lang="en-IE" sz="2400" dirty="0" err="1">
                <a:solidFill>
                  <a:srgbClr val="09465E"/>
                </a:solidFill>
                <a:ea typeface="Aptos" panose="020B0004020202020204" pitchFamily="34" charset="0"/>
                <a:cs typeface="Times New Roman" panose="02020603050405020304" pitchFamily="18" charset="0"/>
              </a:rPr>
              <a:t>queste</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caratteristiche</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definisce</a:t>
            </a:r>
            <a:r>
              <a:rPr lang="en-IE" sz="2400" dirty="0">
                <a:solidFill>
                  <a:srgbClr val="09465E"/>
                </a:solidFill>
                <a:ea typeface="Aptos" panose="020B0004020202020204" pitchFamily="34" charset="0"/>
                <a:cs typeface="Times New Roman" panose="02020603050405020304" pitchFamily="18" charset="0"/>
              </a:rPr>
              <a:t> se la partnership ha </a:t>
            </a:r>
            <a:r>
              <a:rPr lang="en-IE" sz="2400" dirty="0" err="1">
                <a:solidFill>
                  <a:srgbClr val="09465E"/>
                </a:solidFill>
                <a:ea typeface="Aptos" panose="020B0004020202020204" pitchFamily="34" charset="0"/>
                <a:cs typeface="Times New Roman" panose="02020603050405020304" pitchFamily="18" charset="0"/>
              </a:rPr>
              <a:t>maggiori</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probabilità</a:t>
            </a:r>
            <a:r>
              <a:rPr lang="en-IE" sz="2400" dirty="0">
                <a:solidFill>
                  <a:srgbClr val="09465E"/>
                </a:solidFill>
                <a:ea typeface="Aptos" panose="020B0004020202020204" pitchFamily="34" charset="0"/>
                <a:cs typeface="Times New Roman" panose="02020603050405020304" pitchFamily="18" charset="0"/>
              </a:rPr>
              <a:t> di </a:t>
            </a:r>
            <a:r>
              <a:rPr lang="en-IE" sz="2400" dirty="0" err="1">
                <a:solidFill>
                  <a:srgbClr val="09465E"/>
                </a:solidFill>
                <a:ea typeface="Aptos" panose="020B0004020202020204" pitchFamily="34" charset="0"/>
                <a:cs typeface="Times New Roman" panose="02020603050405020304" pitchFamily="18" charset="0"/>
              </a:rPr>
              <a:t>impegnarsi</a:t>
            </a:r>
            <a:r>
              <a:rPr lang="en-IE" sz="2400" dirty="0">
                <a:solidFill>
                  <a:srgbClr val="09465E"/>
                </a:solidFill>
                <a:ea typeface="Aptos" panose="020B0004020202020204" pitchFamily="34" charset="0"/>
                <a:cs typeface="Times New Roman" panose="02020603050405020304" pitchFamily="18" charset="0"/>
              </a:rPr>
              <a:t> in </a:t>
            </a:r>
            <a:r>
              <a:rPr lang="en-IE" sz="2400" dirty="0" err="1">
                <a:solidFill>
                  <a:srgbClr val="09465E"/>
                </a:solidFill>
                <a:ea typeface="Aptos" panose="020B0004020202020204" pitchFamily="34" charset="0"/>
                <a:cs typeface="Times New Roman" panose="02020603050405020304" pitchFamily="18" charset="0"/>
              </a:rPr>
              <a:t>acquisti</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sostenibili</a:t>
            </a:r>
            <a:r>
              <a:rPr lang="en-IE" sz="2400" dirty="0">
                <a:solidFill>
                  <a:srgbClr val="09465E"/>
                </a:solidFill>
                <a:ea typeface="Aptos" panose="020B0004020202020204" pitchFamily="34" charset="0"/>
                <a:cs typeface="Times New Roman" panose="02020603050405020304" pitchFamily="18" charset="0"/>
              </a:rPr>
              <a:t>, e </a:t>
            </a:r>
            <a:r>
              <a:rPr lang="en-IE" sz="2400" dirty="0" err="1">
                <a:solidFill>
                  <a:srgbClr val="09465E"/>
                </a:solidFill>
                <a:ea typeface="Aptos" panose="020B0004020202020204" pitchFamily="34" charset="0"/>
                <a:cs typeface="Times New Roman" panose="02020603050405020304" pitchFamily="18" charset="0"/>
              </a:rPr>
              <a:t>quindi</a:t>
            </a:r>
            <a:r>
              <a:rPr lang="en-IE" sz="2400" dirty="0">
                <a:solidFill>
                  <a:srgbClr val="09465E"/>
                </a:solidFill>
                <a:ea typeface="Aptos" panose="020B0004020202020204" pitchFamily="34" charset="0"/>
                <a:cs typeface="Times New Roman" panose="02020603050405020304" pitchFamily="18" charset="0"/>
              </a:rPr>
              <a:t> se la partnership è </a:t>
            </a:r>
            <a:r>
              <a:rPr lang="en-IE" sz="2400" dirty="0" err="1">
                <a:solidFill>
                  <a:srgbClr val="09465E"/>
                </a:solidFill>
                <a:ea typeface="Aptos" panose="020B0004020202020204" pitchFamily="34" charset="0"/>
                <a:cs typeface="Times New Roman" panose="02020603050405020304" pitchFamily="18" charset="0"/>
              </a:rPr>
              <a:t>cooperativa</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coordinativa</a:t>
            </a:r>
            <a:r>
              <a:rPr lang="en-IE" sz="2400" dirty="0">
                <a:solidFill>
                  <a:srgbClr val="09465E"/>
                </a:solidFill>
                <a:ea typeface="Aptos" panose="020B0004020202020204" pitchFamily="34" charset="0"/>
                <a:cs typeface="Times New Roman" panose="02020603050405020304" pitchFamily="18" charset="0"/>
              </a:rPr>
              <a:t> o </a:t>
            </a:r>
            <a:r>
              <a:rPr lang="en-IE" sz="2400" dirty="0" err="1">
                <a:solidFill>
                  <a:srgbClr val="09465E"/>
                </a:solidFill>
                <a:ea typeface="Aptos" panose="020B0004020202020204" pitchFamily="34" charset="0"/>
                <a:cs typeface="Times New Roman" panose="02020603050405020304" pitchFamily="18" charset="0"/>
              </a:rPr>
              <a:t>collaborativa</a:t>
            </a:r>
            <a:r>
              <a:rPr lang="en-IE" sz="2400" dirty="0">
                <a:solidFill>
                  <a:srgbClr val="09465E"/>
                </a:solidFill>
                <a:ea typeface="Aptos" panose="020B0004020202020204" pitchFamily="34" charset="0"/>
                <a:cs typeface="Times New Roman" panose="02020603050405020304" pitchFamily="18" charset="0"/>
              </a:rPr>
              <a:t>. </a:t>
            </a:r>
          </a:p>
          <a:p>
            <a:endParaRPr lang="en-IE" sz="2400" dirty="0">
              <a:solidFill>
                <a:srgbClr val="09465E"/>
              </a:solidFill>
              <a:ea typeface="Aptos" panose="020B0004020202020204" pitchFamily="34" charset="0"/>
              <a:cs typeface="Times New Roman" panose="02020603050405020304" pitchFamily="18" charset="0"/>
            </a:endParaRPr>
          </a:p>
          <a:p>
            <a:r>
              <a:rPr lang="en-IE" sz="2400" dirty="0">
                <a:solidFill>
                  <a:srgbClr val="09465E"/>
                </a:solidFill>
                <a:effectLst/>
                <a:ea typeface="Aptos" panose="020B0004020202020204" pitchFamily="34" charset="0"/>
                <a:cs typeface="Times New Roman" panose="02020603050405020304" pitchFamily="18" charset="0"/>
              </a:rPr>
              <a:t>La </a:t>
            </a:r>
            <a:r>
              <a:rPr lang="en-IE" sz="2400" dirty="0" err="1">
                <a:solidFill>
                  <a:srgbClr val="09465E"/>
                </a:solidFill>
                <a:effectLst/>
                <a:ea typeface="Aptos" panose="020B0004020202020204" pitchFamily="34" charset="0"/>
                <a:cs typeface="Times New Roman" panose="02020603050405020304" pitchFamily="18" charset="0"/>
              </a:rPr>
              <a:t>ricerca</a:t>
            </a:r>
            <a:r>
              <a:rPr lang="en-IE" sz="2400" dirty="0">
                <a:solidFill>
                  <a:srgbClr val="09465E"/>
                </a:solidFill>
                <a:effectLst/>
                <a:ea typeface="Aptos" panose="020B0004020202020204" pitchFamily="34" charset="0"/>
                <a:cs typeface="Times New Roman" panose="02020603050405020304" pitchFamily="18" charset="0"/>
              </a:rPr>
              <a:t> </a:t>
            </a:r>
            <a:r>
              <a:rPr lang="en-IE" sz="2400" dirty="0">
                <a:solidFill>
                  <a:srgbClr val="09465E"/>
                </a:solidFill>
                <a:effectLst/>
                <a:ea typeface="Aptos" panose="020B0004020202020204" pitchFamily="34" charset="0"/>
                <a:cs typeface="Times New Roman" panose="02020603050405020304" pitchFamily="18" charset="0"/>
                <a:hlinkClick r:id="rId2"/>
              </a:rPr>
              <a:t>(</a:t>
            </a:r>
            <a:r>
              <a:rPr lang="en-IE" sz="2400" dirty="0">
                <a:solidFill>
                  <a:srgbClr val="09465E"/>
                </a:solidFill>
                <a:ea typeface="Aptos" panose="020B0004020202020204" pitchFamily="34" charset="0"/>
                <a:cs typeface="Times New Roman" panose="02020603050405020304" pitchFamily="18" charset="0"/>
                <a:hlinkClick r:id="rId2"/>
              </a:rPr>
              <a:t>Zarei et.al., 2023) </a:t>
            </a:r>
            <a:r>
              <a:rPr lang="en-IE" sz="2400" dirty="0" err="1">
                <a:solidFill>
                  <a:srgbClr val="09465E"/>
                </a:solidFill>
                <a:effectLst/>
                <a:ea typeface="Aptos" panose="020B0004020202020204" pitchFamily="34" charset="0"/>
                <a:cs typeface="Times New Roman" panose="02020603050405020304" pitchFamily="18" charset="0"/>
              </a:rPr>
              <a:t>suggerisce</a:t>
            </a:r>
            <a:r>
              <a:rPr lang="en-IE" sz="2400" dirty="0">
                <a:solidFill>
                  <a:srgbClr val="09465E"/>
                </a:solidFill>
                <a:effectLst/>
                <a:ea typeface="Aptos" panose="020B0004020202020204" pitchFamily="34" charset="0"/>
                <a:cs typeface="Times New Roman" panose="02020603050405020304" pitchFamily="18" charset="0"/>
              </a:rPr>
              <a:t> </a:t>
            </a:r>
            <a:r>
              <a:rPr lang="en-IE" sz="2400" dirty="0" err="1">
                <a:solidFill>
                  <a:srgbClr val="09465E"/>
                </a:solidFill>
                <a:effectLst/>
                <a:ea typeface="Aptos" panose="020B0004020202020204" pitchFamily="34" charset="0"/>
                <a:cs typeface="Times New Roman" panose="02020603050405020304" pitchFamily="18" charset="0"/>
              </a:rPr>
              <a:t>che</a:t>
            </a:r>
            <a:r>
              <a:rPr lang="en-IE" sz="2400" dirty="0">
                <a:solidFill>
                  <a:srgbClr val="09465E"/>
                </a:solidFill>
                <a:effectLst/>
                <a:ea typeface="Aptos" panose="020B0004020202020204" pitchFamily="34" charset="0"/>
                <a:cs typeface="Times New Roman" panose="02020603050405020304" pitchFamily="18" charset="0"/>
              </a:rPr>
              <a:t> </a:t>
            </a:r>
            <a:r>
              <a:rPr lang="en-IE" sz="2400" dirty="0" err="1">
                <a:solidFill>
                  <a:srgbClr val="09465E"/>
                </a:solidFill>
                <a:effectLst/>
                <a:ea typeface="Aptos" panose="020B0004020202020204" pitchFamily="34" charset="0"/>
                <a:cs typeface="Times New Roman" panose="02020603050405020304" pitchFamily="18" charset="0"/>
              </a:rPr>
              <a:t>i</a:t>
            </a:r>
            <a:r>
              <a:rPr lang="en-IE" sz="2400" dirty="0">
                <a:solidFill>
                  <a:srgbClr val="09465E"/>
                </a:solidFill>
                <a:effectLst/>
                <a:ea typeface="Aptos" panose="020B0004020202020204" pitchFamily="34" charset="0"/>
                <a:cs typeface="Times New Roman" panose="02020603050405020304" pitchFamily="18" charset="0"/>
              </a:rPr>
              <a:t> </a:t>
            </a:r>
            <a:r>
              <a:rPr lang="en-IE" sz="2400" b="1" dirty="0" err="1">
                <a:solidFill>
                  <a:srgbClr val="09465E"/>
                </a:solidFill>
                <a:effectLst/>
                <a:ea typeface="Aptos" panose="020B0004020202020204" pitchFamily="34" charset="0"/>
                <a:cs typeface="Times New Roman" panose="02020603050405020304" pitchFamily="18" charset="0"/>
              </a:rPr>
              <a:t>partenariati</a:t>
            </a:r>
            <a:r>
              <a:rPr lang="en-IE" sz="2400" b="1" dirty="0">
                <a:solidFill>
                  <a:srgbClr val="09465E"/>
                </a:solidFill>
                <a:effectLst/>
                <a:ea typeface="Aptos" panose="020B0004020202020204" pitchFamily="34" charset="0"/>
                <a:cs typeface="Times New Roman" panose="02020603050405020304" pitchFamily="18" charset="0"/>
              </a:rPr>
              <a:t> </a:t>
            </a:r>
            <a:r>
              <a:rPr lang="en-IE" sz="2400" b="1" dirty="0" err="1">
                <a:solidFill>
                  <a:srgbClr val="09465E"/>
                </a:solidFill>
                <a:effectLst/>
                <a:ea typeface="Aptos" panose="020B0004020202020204" pitchFamily="34" charset="0"/>
                <a:cs typeface="Times New Roman" panose="02020603050405020304" pitchFamily="18" charset="0"/>
              </a:rPr>
              <a:t>cooperativi</a:t>
            </a:r>
            <a:r>
              <a:rPr lang="en-IE" sz="2400" b="1" dirty="0">
                <a:solidFill>
                  <a:srgbClr val="09465E"/>
                </a:solidFill>
                <a:effectLst/>
                <a:ea typeface="Aptos" panose="020B0004020202020204" pitchFamily="34" charset="0"/>
                <a:cs typeface="Times New Roman" panose="02020603050405020304" pitchFamily="18" charset="0"/>
              </a:rPr>
              <a:t> </a:t>
            </a:r>
            <a:r>
              <a:rPr lang="en-IE" sz="2400" b="1" dirty="0" err="1">
                <a:solidFill>
                  <a:srgbClr val="09465E"/>
                </a:solidFill>
                <a:effectLst/>
                <a:ea typeface="Aptos" panose="020B0004020202020204" pitchFamily="34" charset="0"/>
                <a:cs typeface="Times New Roman" panose="02020603050405020304" pitchFamily="18" charset="0"/>
              </a:rPr>
              <a:t>sono</a:t>
            </a:r>
            <a:r>
              <a:rPr lang="en-IE" sz="2400" b="1" dirty="0">
                <a:solidFill>
                  <a:srgbClr val="09465E"/>
                </a:solidFill>
                <a:effectLst/>
                <a:ea typeface="Aptos" panose="020B0004020202020204" pitchFamily="34" charset="0"/>
                <a:cs typeface="Times New Roman" panose="02020603050405020304" pitchFamily="18" charset="0"/>
              </a:rPr>
              <a:t> </a:t>
            </a:r>
            <a:r>
              <a:rPr lang="en-IE" sz="2400" b="1" dirty="0" err="1">
                <a:solidFill>
                  <a:srgbClr val="09465E"/>
                </a:solidFill>
                <a:effectLst/>
                <a:ea typeface="Aptos" panose="020B0004020202020204" pitchFamily="34" charset="0"/>
                <a:cs typeface="Times New Roman" panose="02020603050405020304" pitchFamily="18" charset="0"/>
              </a:rPr>
              <a:t>meno</a:t>
            </a:r>
            <a:r>
              <a:rPr lang="en-IE" sz="2400" b="1" dirty="0">
                <a:solidFill>
                  <a:srgbClr val="09465E"/>
                </a:solidFill>
                <a:effectLst/>
                <a:ea typeface="Aptos" panose="020B0004020202020204" pitchFamily="34" charset="0"/>
                <a:cs typeface="Times New Roman" panose="02020603050405020304" pitchFamily="18" charset="0"/>
              </a:rPr>
              <a:t> </a:t>
            </a:r>
            <a:r>
              <a:rPr lang="en-IE" sz="2400" b="1" dirty="0" err="1">
                <a:solidFill>
                  <a:srgbClr val="09465E"/>
                </a:solidFill>
                <a:effectLst/>
                <a:ea typeface="Aptos" panose="020B0004020202020204" pitchFamily="34" charset="0"/>
                <a:cs typeface="Times New Roman" panose="02020603050405020304" pitchFamily="18" charset="0"/>
              </a:rPr>
              <a:t>efficaci</a:t>
            </a:r>
            <a:r>
              <a:rPr lang="en-IE" sz="2400" b="1" dirty="0">
                <a:solidFill>
                  <a:srgbClr val="09465E"/>
                </a:solidFill>
                <a:effectLst/>
                <a:ea typeface="Aptos" panose="020B0004020202020204" pitchFamily="34" charset="0"/>
                <a:cs typeface="Times New Roman" panose="02020603050405020304" pitchFamily="18" charset="0"/>
              </a:rPr>
              <a:t> </a:t>
            </a:r>
            <a:r>
              <a:rPr lang="en-IE" sz="2400" b="1" dirty="0" err="1">
                <a:solidFill>
                  <a:srgbClr val="09465E"/>
                </a:solidFill>
                <a:effectLst/>
                <a:ea typeface="Aptos" panose="020B0004020202020204" pitchFamily="34" charset="0"/>
                <a:cs typeface="Times New Roman" panose="02020603050405020304" pitchFamily="18" charset="0"/>
              </a:rPr>
              <a:t>nell'approvvigionamento</a:t>
            </a:r>
            <a:r>
              <a:rPr lang="en-IE" sz="2400" b="1" dirty="0">
                <a:solidFill>
                  <a:srgbClr val="09465E"/>
                </a:solidFill>
                <a:effectLst/>
                <a:ea typeface="Aptos" panose="020B0004020202020204" pitchFamily="34" charset="0"/>
                <a:cs typeface="Times New Roman" panose="02020603050405020304" pitchFamily="18" charset="0"/>
              </a:rPr>
              <a:t> </a:t>
            </a:r>
            <a:r>
              <a:rPr lang="en-IE" sz="2400" b="1" dirty="0" err="1">
                <a:solidFill>
                  <a:srgbClr val="09465E"/>
                </a:solidFill>
                <a:effectLst/>
                <a:ea typeface="Aptos" panose="020B0004020202020204" pitchFamily="34" charset="0"/>
                <a:cs typeface="Times New Roman" panose="02020603050405020304" pitchFamily="18" charset="0"/>
              </a:rPr>
              <a:t>sostenibile</a:t>
            </a:r>
            <a:r>
              <a:rPr lang="en-IE" sz="2400" b="1" dirty="0">
                <a:solidFill>
                  <a:srgbClr val="09465E"/>
                </a:solidFill>
                <a:effectLst/>
                <a:ea typeface="Aptos" panose="020B0004020202020204" pitchFamily="34" charset="0"/>
                <a:cs typeface="Times New Roman" panose="02020603050405020304" pitchFamily="18" charset="0"/>
              </a:rPr>
              <a:t>, </a:t>
            </a:r>
            <a:r>
              <a:rPr lang="en-IE" sz="2400" b="1" dirty="0" err="1">
                <a:solidFill>
                  <a:srgbClr val="09465E"/>
                </a:solidFill>
                <a:effectLst/>
                <a:ea typeface="Aptos" panose="020B0004020202020204" pitchFamily="34" charset="0"/>
                <a:cs typeface="Times New Roman" panose="02020603050405020304" pitchFamily="18" charset="0"/>
              </a:rPr>
              <a:t>mentre</a:t>
            </a:r>
            <a:r>
              <a:rPr lang="en-IE" sz="2400" b="1" dirty="0">
                <a:solidFill>
                  <a:srgbClr val="09465E"/>
                </a:solidFill>
                <a:effectLst/>
                <a:ea typeface="Aptos" panose="020B0004020202020204" pitchFamily="34" charset="0"/>
                <a:cs typeface="Times New Roman" panose="02020603050405020304" pitchFamily="18" charset="0"/>
              </a:rPr>
              <a:t> </a:t>
            </a:r>
            <a:r>
              <a:rPr lang="en-IE" sz="2400" b="1" dirty="0" err="1">
                <a:solidFill>
                  <a:srgbClr val="09465E"/>
                </a:solidFill>
                <a:effectLst/>
                <a:ea typeface="Aptos" panose="020B0004020202020204" pitchFamily="34" charset="0"/>
                <a:cs typeface="Times New Roman" panose="02020603050405020304" pitchFamily="18" charset="0"/>
              </a:rPr>
              <a:t>quelli</a:t>
            </a:r>
            <a:r>
              <a:rPr lang="en-IE" sz="2400" b="1" dirty="0">
                <a:solidFill>
                  <a:srgbClr val="09465E"/>
                </a:solidFill>
                <a:effectLst/>
                <a:ea typeface="Aptos" panose="020B0004020202020204" pitchFamily="34" charset="0"/>
                <a:cs typeface="Times New Roman" panose="02020603050405020304" pitchFamily="18" charset="0"/>
              </a:rPr>
              <a:t> </a:t>
            </a:r>
            <a:r>
              <a:rPr lang="en-IE" sz="2400" b="1" dirty="0" err="1">
                <a:solidFill>
                  <a:srgbClr val="09465E"/>
                </a:solidFill>
                <a:effectLst/>
                <a:ea typeface="Aptos" panose="020B0004020202020204" pitchFamily="34" charset="0"/>
                <a:cs typeface="Times New Roman" panose="02020603050405020304" pitchFamily="18" charset="0"/>
              </a:rPr>
              <a:t>coordinativi</a:t>
            </a:r>
            <a:r>
              <a:rPr lang="en-IE" sz="2400" b="1" dirty="0">
                <a:solidFill>
                  <a:srgbClr val="09465E"/>
                </a:solidFill>
                <a:effectLst/>
                <a:ea typeface="Aptos" panose="020B0004020202020204" pitchFamily="34" charset="0"/>
                <a:cs typeface="Times New Roman" panose="02020603050405020304" pitchFamily="18" charset="0"/>
              </a:rPr>
              <a:t> e </a:t>
            </a:r>
            <a:r>
              <a:rPr lang="en-IE" sz="2400" b="1" dirty="0" err="1">
                <a:solidFill>
                  <a:srgbClr val="09465E"/>
                </a:solidFill>
                <a:effectLst/>
                <a:ea typeface="Aptos" panose="020B0004020202020204" pitchFamily="34" charset="0"/>
                <a:cs typeface="Times New Roman" panose="02020603050405020304" pitchFamily="18" charset="0"/>
              </a:rPr>
              <a:t>collaborativi</a:t>
            </a:r>
            <a:r>
              <a:rPr lang="en-IE" sz="2400" b="1" dirty="0">
                <a:solidFill>
                  <a:srgbClr val="09465E"/>
                </a:solidFill>
                <a:effectLst/>
                <a:ea typeface="Aptos" panose="020B0004020202020204" pitchFamily="34" charset="0"/>
                <a:cs typeface="Times New Roman" panose="02020603050405020304" pitchFamily="18" charset="0"/>
              </a:rPr>
              <a:t> </a:t>
            </a:r>
            <a:r>
              <a:rPr lang="en-IE" sz="2400" b="1" dirty="0" err="1">
                <a:solidFill>
                  <a:srgbClr val="09465E"/>
                </a:solidFill>
                <a:effectLst/>
                <a:ea typeface="Aptos" panose="020B0004020202020204" pitchFamily="34" charset="0"/>
                <a:cs typeface="Times New Roman" panose="02020603050405020304" pitchFamily="18" charset="0"/>
              </a:rPr>
              <a:t>sono</a:t>
            </a:r>
            <a:r>
              <a:rPr lang="en-IE" sz="2400" b="1" dirty="0">
                <a:solidFill>
                  <a:srgbClr val="09465E"/>
                </a:solidFill>
                <a:effectLst/>
                <a:ea typeface="Aptos" panose="020B0004020202020204" pitchFamily="34" charset="0"/>
                <a:cs typeface="Times New Roman" panose="02020603050405020304" pitchFamily="18" charset="0"/>
              </a:rPr>
              <a:t> </a:t>
            </a:r>
            <a:r>
              <a:rPr lang="en-IE" sz="2400" b="1" dirty="0" err="1">
                <a:solidFill>
                  <a:srgbClr val="09465E"/>
                </a:solidFill>
                <a:effectLst/>
                <a:ea typeface="Aptos" panose="020B0004020202020204" pitchFamily="34" charset="0"/>
                <a:cs typeface="Times New Roman" panose="02020603050405020304" pitchFamily="18" charset="0"/>
              </a:rPr>
              <a:t>più</a:t>
            </a:r>
            <a:r>
              <a:rPr lang="en-IE" sz="2400" b="1" dirty="0">
                <a:solidFill>
                  <a:srgbClr val="09465E"/>
                </a:solidFill>
                <a:effectLst/>
                <a:ea typeface="Aptos" panose="020B0004020202020204" pitchFamily="34" charset="0"/>
                <a:cs typeface="Times New Roman" panose="02020603050405020304" pitchFamily="18" charset="0"/>
              </a:rPr>
              <a:t> </a:t>
            </a:r>
            <a:r>
              <a:rPr lang="en-IE" sz="2400" b="1" dirty="0" err="1">
                <a:solidFill>
                  <a:srgbClr val="09465E"/>
                </a:solidFill>
                <a:effectLst/>
                <a:ea typeface="Aptos" panose="020B0004020202020204" pitchFamily="34" charset="0"/>
                <a:cs typeface="Times New Roman" panose="02020603050405020304" pitchFamily="18" charset="0"/>
              </a:rPr>
              <a:t>efficaci</a:t>
            </a:r>
            <a:r>
              <a:rPr lang="en-IE" sz="2400" b="1" dirty="0">
                <a:solidFill>
                  <a:srgbClr val="09465E"/>
                </a:solidFill>
                <a:effectLst/>
                <a:ea typeface="Aptos" panose="020B0004020202020204" pitchFamily="34" charset="0"/>
                <a:cs typeface="Times New Roman" panose="02020603050405020304" pitchFamily="18" charset="0"/>
              </a:rPr>
              <a:t>.</a:t>
            </a:r>
            <a:endParaRPr lang="en-GB" sz="2400" b="1" dirty="0">
              <a:solidFill>
                <a:srgbClr val="09465E"/>
              </a:solidFill>
            </a:endParaRPr>
          </a:p>
        </p:txBody>
      </p:sp>
      <p:sp>
        <p:nvSpPr>
          <p:cNvPr id="7" name="TextBox 6">
            <a:extLst>
              <a:ext uri="{FF2B5EF4-FFF2-40B4-BE49-F238E27FC236}">
                <a16:creationId xmlns:a16="http://schemas.microsoft.com/office/drawing/2014/main" id="{9879A2D6-6161-9A4D-9603-AD2226C64EDA}"/>
              </a:ext>
            </a:extLst>
          </p:cNvPr>
          <p:cNvSpPr txBox="1"/>
          <p:nvPr/>
        </p:nvSpPr>
        <p:spPr>
          <a:xfrm>
            <a:off x="800947" y="1576065"/>
            <a:ext cx="4145126" cy="4183389"/>
          </a:xfrm>
          <a:prstGeom prst="rect">
            <a:avLst/>
          </a:prstGeom>
          <a:noFill/>
        </p:spPr>
        <p:txBody>
          <a:bodyPr wrap="square">
            <a:spAutoFit/>
          </a:bodyPr>
          <a:lstStyle/>
          <a:p>
            <a:pPr marL="342900" indent="-342900">
              <a:lnSpc>
                <a:spcPct val="115000"/>
              </a:lnSpc>
              <a:spcAft>
                <a:spcPts val="800"/>
              </a:spcAft>
              <a:buFont typeface="Arial" panose="020B0604020202020204" pitchFamily="34" charset="0"/>
              <a:buChar char="•"/>
            </a:pPr>
            <a:r>
              <a:rPr lang="en-IE" sz="2400" b="1" kern="100">
                <a:solidFill>
                  <a:srgbClr val="E25684"/>
                </a:solidFill>
                <a:ea typeface="Aptos" panose="020B0004020202020204" pitchFamily="34" charset="0"/>
                <a:cs typeface="Times New Roman" panose="02020603050405020304" pitchFamily="18" charset="0"/>
              </a:rPr>
              <a:t>Personale chiave</a:t>
            </a:r>
          </a:p>
          <a:p>
            <a:pPr marL="342900" indent="-342900">
              <a:lnSpc>
                <a:spcPct val="115000"/>
              </a:lnSpc>
              <a:spcAft>
                <a:spcPts val="800"/>
              </a:spcAft>
              <a:buFont typeface="Arial" panose="020B0604020202020204" pitchFamily="34" charset="0"/>
              <a:buChar char="•"/>
            </a:pPr>
            <a:r>
              <a:rPr lang="en-IE" sz="2400" b="1" kern="100">
                <a:solidFill>
                  <a:srgbClr val="E25684"/>
                </a:solidFill>
                <a:ea typeface="Aptos" panose="020B0004020202020204" pitchFamily="34" charset="0"/>
                <a:cs typeface="Times New Roman" panose="02020603050405020304" pitchFamily="18" charset="0"/>
              </a:rPr>
              <a:t>Condivisione delle informazioni</a:t>
            </a:r>
          </a:p>
          <a:p>
            <a:pPr marL="342900" indent="-342900">
              <a:lnSpc>
                <a:spcPct val="115000"/>
              </a:lnSpc>
              <a:spcAft>
                <a:spcPts val="800"/>
              </a:spcAft>
              <a:buFont typeface="Arial" panose="020B0604020202020204" pitchFamily="34" charset="0"/>
              <a:buChar char="•"/>
            </a:pPr>
            <a:r>
              <a:rPr lang="en-IE" sz="2400" b="1" kern="100">
                <a:solidFill>
                  <a:srgbClr val="E25684"/>
                </a:solidFill>
                <a:ea typeface="Aptos" panose="020B0004020202020204" pitchFamily="34" charset="0"/>
                <a:cs typeface="Times New Roman" panose="02020603050405020304" pitchFamily="18" charset="0"/>
              </a:rPr>
              <a:t>Formalità dell'accordo</a:t>
            </a:r>
          </a:p>
          <a:p>
            <a:pPr marL="342900" indent="-342900">
              <a:lnSpc>
                <a:spcPct val="115000"/>
              </a:lnSpc>
              <a:spcAft>
                <a:spcPts val="800"/>
              </a:spcAft>
              <a:buFont typeface="Arial" panose="020B0604020202020204" pitchFamily="34" charset="0"/>
              <a:buChar char="•"/>
            </a:pPr>
            <a:r>
              <a:rPr lang="en-IE" sz="2400" b="1" kern="100">
                <a:solidFill>
                  <a:srgbClr val="E25684"/>
                </a:solidFill>
                <a:effectLst/>
                <a:ea typeface="Aptos" panose="020B0004020202020204" pitchFamily="34" charset="0"/>
                <a:cs typeface="Times New Roman" panose="02020603050405020304" pitchFamily="18" charset="0"/>
              </a:rPr>
              <a:t>Design organizzativo</a:t>
            </a:r>
          </a:p>
          <a:p>
            <a:pPr marL="342900" indent="-342900">
              <a:lnSpc>
                <a:spcPct val="115000"/>
              </a:lnSpc>
              <a:spcAft>
                <a:spcPts val="800"/>
              </a:spcAft>
              <a:buFont typeface="Arial" panose="020B0604020202020204" pitchFamily="34" charset="0"/>
              <a:buChar char="•"/>
            </a:pPr>
            <a:r>
              <a:rPr lang="en-IE" sz="2400" b="1" kern="100">
                <a:solidFill>
                  <a:srgbClr val="E25684"/>
                </a:solidFill>
                <a:ea typeface="Aptos" panose="020B0004020202020204" pitchFamily="34" charset="0"/>
                <a:cs typeface="Times New Roman" panose="02020603050405020304" pitchFamily="18" charset="0"/>
              </a:rPr>
              <a:t>Processo decisionale</a:t>
            </a:r>
          </a:p>
          <a:p>
            <a:pPr marL="342900" indent="-342900">
              <a:lnSpc>
                <a:spcPct val="115000"/>
              </a:lnSpc>
              <a:spcAft>
                <a:spcPts val="800"/>
              </a:spcAft>
              <a:buFont typeface="Arial" panose="020B0604020202020204" pitchFamily="34" charset="0"/>
              <a:buChar char="•"/>
            </a:pPr>
            <a:r>
              <a:rPr lang="en-IE" sz="2400" b="1" kern="100">
                <a:solidFill>
                  <a:srgbClr val="E25684"/>
                </a:solidFill>
                <a:ea typeface="Aptos" panose="020B0004020202020204" pitchFamily="34" charset="0"/>
                <a:cs typeface="Times New Roman" panose="02020603050405020304" pitchFamily="18" charset="0"/>
              </a:rPr>
              <a:t>Risoluzione dei conflitti</a:t>
            </a:r>
          </a:p>
          <a:p>
            <a:pPr marL="342900" indent="-342900">
              <a:lnSpc>
                <a:spcPct val="115000"/>
              </a:lnSpc>
              <a:spcAft>
                <a:spcPts val="800"/>
              </a:spcAft>
              <a:buFont typeface="Arial" panose="020B0604020202020204" pitchFamily="34" charset="0"/>
              <a:buChar char="•"/>
            </a:pPr>
            <a:r>
              <a:rPr lang="en-IE" sz="2400" b="1" kern="100">
                <a:solidFill>
                  <a:srgbClr val="E25684"/>
                </a:solidFill>
                <a:ea typeface="Aptos" panose="020B0004020202020204" pitchFamily="34" charset="0"/>
                <a:cs typeface="Times New Roman" panose="02020603050405020304" pitchFamily="18" charset="0"/>
              </a:rPr>
              <a:t>Allocazione delle risorse</a:t>
            </a:r>
          </a:p>
          <a:p>
            <a:pPr marL="342900" indent="-342900">
              <a:lnSpc>
                <a:spcPct val="115000"/>
              </a:lnSpc>
              <a:spcAft>
                <a:spcPts val="800"/>
              </a:spcAft>
              <a:buFont typeface="Arial" panose="020B0604020202020204" pitchFamily="34" charset="0"/>
              <a:buChar char="•"/>
            </a:pPr>
            <a:r>
              <a:rPr lang="en-IE" sz="2400" b="1" kern="100">
                <a:solidFill>
                  <a:srgbClr val="E25684"/>
                </a:solidFill>
                <a:ea typeface="Aptos" panose="020B0004020202020204" pitchFamily="34" charset="0"/>
                <a:cs typeface="Times New Roman" panose="02020603050405020304" pitchFamily="18" charset="0"/>
              </a:rPr>
              <a:t>Pensiero sistemico</a:t>
            </a:r>
            <a:endParaRPr lang="en-IE" sz="2400" b="1" kern="100">
              <a:solidFill>
                <a:srgbClr val="E25684"/>
              </a:solidFill>
              <a:effectLst/>
              <a:ea typeface="Aptos" panose="020B0004020202020204" pitchFamily="34" charset="0"/>
              <a:cs typeface="Times New Roman" panose="02020603050405020304" pitchFamily="18" charset="0"/>
            </a:endParaRPr>
          </a:p>
        </p:txBody>
      </p:sp>
      <p:sp>
        <p:nvSpPr>
          <p:cNvPr id="8" name="Arrow: Right 7">
            <a:extLst>
              <a:ext uri="{FF2B5EF4-FFF2-40B4-BE49-F238E27FC236}">
                <a16:creationId xmlns:a16="http://schemas.microsoft.com/office/drawing/2014/main" id="{3A7ED62E-3A2D-D3F7-1068-FF334459AD64}"/>
              </a:ext>
            </a:extLst>
          </p:cNvPr>
          <p:cNvSpPr/>
          <p:nvPr/>
        </p:nvSpPr>
        <p:spPr>
          <a:xfrm>
            <a:off x="4306917" y="3429000"/>
            <a:ext cx="1038167" cy="477520"/>
          </a:xfrm>
          <a:prstGeom prst="rightArrow">
            <a:avLst/>
          </a:prstGeom>
          <a:solidFill>
            <a:srgbClr val="E25684"/>
          </a:solidFill>
          <a:ln>
            <a:solidFill>
              <a:srgbClr val="E256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15875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1"/>
          <p:cNvSpPr>
            <a:spLocks noChangeArrowheads="1"/>
          </p:cNvSpPr>
          <p:nvPr/>
        </p:nvSpPr>
        <p:spPr bwMode="auto">
          <a:xfrm>
            <a:off x="1482029" y="413153"/>
            <a:ext cx="2698752" cy="2389626"/>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4"/>
                  <a:pt x="3046" y="3923"/>
                  <a:pt x="1962" y="3923"/>
                </a:cubicBezTo>
                <a:lnTo>
                  <a:pt x="1962" y="3923"/>
                </a:lnTo>
                <a:cubicBezTo>
                  <a:pt x="878" y="3923"/>
                  <a:pt x="0" y="3044"/>
                  <a:pt x="0" y="1961"/>
                </a:cubicBezTo>
                <a:lnTo>
                  <a:pt x="0" y="1961"/>
                </a:lnTo>
                <a:cubicBezTo>
                  <a:pt x="0" y="878"/>
                  <a:pt x="878" y="0"/>
                  <a:pt x="1962" y="0"/>
                </a:cubicBezTo>
                <a:lnTo>
                  <a:pt x="1962" y="0"/>
                </a:lnTo>
                <a:cubicBezTo>
                  <a:pt x="3046" y="0"/>
                  <a:pt x="3924" y="878"/>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10" name="Freeform 171"/>
          <p:cNvSpPr>
            <a:spLocks noChangeArrowheads="1"/>
          </p:cNvSpPr>
          <p:nvPr/>
        </p:nvSpPr>
        <p:spPr bwMode="auto">
          <a:xfrm>
            <a:off x="1473009" y="460314"/>
            <a:ext cx="2698752" cy="2292941"/>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E25684"/>
          </a:solidFill>
          <a:ln>
            <a:noFill/>
          </a:ln>
          <a:effectLst/>
        </p:spPr>
        <p:txBody>
          <a:bodyPr wrap="none" anchor="ctr"/>
          <a:lstStyle/>
          <a:p>
            <a:endParaRPr lang="en-US" sz="900"/>
          </a:p>
        </p:txBody>
      </p:sp>
      <p:sp>
        <p:nvSpPr>
          <p:cNvPr id="211" name="Freeform 172"/>
          <p:cNvSpPr>
            <a:spLocks noChangeArrowheads="1"/>
          </p:cNvSpPr>
          <p:nvPr/>
        </p:nvSpPr>
        <p:spPr bwMode="auto">
          <a:xfrm>
            <a:off x="1571897" y="537290"/>
            <a:ext cx="2698752" cy="2248373"/>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9"/>
                  <a:pt x="878" y="0"/>
                  <a:pt x="1962" y="0"/>
                </a:cubicBezTo>
                <a:lnTo>
                  <a:pt x="1962" y="0"/>
                </a:lnTo>
                <a:cubicBezTo>
                  <a:pt x="3045" y="0"/>
                  <a:pt x="3924" y="879"/>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12" name="Freeform 173"/>
          <p:cNvSpPr>
            <a:spLocks noChangeArrowheads="1"/>
          </p:cNvSpPr>
          <p:nvPr/>
        </p:nvSpPr>
        <p:spPr bwMode="auto">
          <a:xfrm>
            <a:off x="3067924" y="1855078"/>
            <a:ext cx="1112857" cy="1079992"/>
          </a:xfrm>
          <a:custGeom>
            <a:avLst/>
            <a:gdLst>
              <a:gd name="T0" fmla="*/ 1616 w 1617"/>
              <a:gd name="T1" fmla="*/ 808 h 1617"/>
              <a:gd name="T2" fmla="*/ 1616 w 1617"/>
              <a:gd name="T3" fmla="*/ 808 h 1617"/>
              <a:gd name="T4" fmla="*/ 808 w 1617"/>
              <a:gd name="T5" fmla="*/ 1616 h 1617"/>
              <a:gd name="T6" fmla="*/ 808 w 1617"/>
              <a:gd name="T7" fmla="*/ 1616 h 1617"/>
              <a:gd name="T8" fmla="*/ 0 w 1617"/>
              <a:gd name="T9" fmla="*/ 808 h 1617"/>
              <a:gd name="T10" fmla="*/ 0 w 1617"/>
              <a:gd name="T11" fmla="*/ 808 h 1617"/>
              <a:gd name="T12" fmla="*/ 808 w 1617"/>
              <a:gd name="T13" fmla="*/ 0 h 1617"/>
              <a:gd name="T14" fmla="*/ 808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5" y="1616"/>
                  <a:pt x="808" y="1616"/>
                </a:cubicBezTo>
                <a:lnTo>
                  <a:pt x="808" y="1616"/>
                </a:lnTo>
                <a:cubicBezTo>
                  <a:pt x="362" y="1616"/>
                  <a:pt x="0" y="1255"/>
                  <a:pt x="0" y="808"/>
                </a:cubicBezTo>
                <a:lnTo>
                  <a:pt x="0" y="808"/>
                </a:lnTo>
                <a:cubicBezTo>
                  <a:pt x="0" y="362"/>
                  <a:pt x="362" y="0"/>
                  <a:pt x="808" y="0"/>
                </a:cubicBezTo>
                <a:lnTo>
                  <a:pt x="808" y="0"/>
                </a:lnTo>
                <a:cubicBezTo>
                  <a:pt x="1255" y="0"/>
                  <a:pt x="1616" y="362"/>
                  <a:pt x="1616" y="808"/>
                </a:cubicBezTo>
              </a:path>
            </a:pathLst>
          </a:custGeom>
          <a:solidFill>
            <a:srgbClr val="09465E"/>
          </a:solidFill>
          <a:ln>
            <a:noFill/>
          </a:ln>
          <a:effectLst/>
        </p:spPr>
        <p:txBody>
          <a:bodyPr wrap="none" anchor="ctr"/>
          <a:lstStyle/>
          <a:p>
            <a:endParaRPr lang="en-US" sz="900"/>
          </a:p>
        </p:txBody>
      </p:sp>
      <p:sp>
        <p:nvSpPr>
          <p:cNvPr id="213" name="Freeform 174"/>
          <p:cNvSpPr>
            <a:spLocks noChangeArrowheads="1"/>
          </p:cNvSpPr>
          <p:nvPr/>
        </p:nvSpPr>
        <p:spPr bwMode="auto">
          <a:xfrm>
            <a:off x="3005761" y="1767696"/>
            <a:ext cx="1237181" cy="1200647"/>
          </a:xfrm>
          <a:custGeom>
            <a:avLst/>
            <a:gdLst>
              <a:gd name="T0" fmla="*/ 1798 w 1799"/>
              <a:gd name="T1" fmla="*/ 899 h 1799"/>
              <a:gd name="T2" fmla="*/ 1798 w 1799"/>
              <a:gd name="T3" fmla="*/ 899 h 1799"/>
              <a:gd name="T4" fmla="*/ 899 w 1799"/>
              <a:gd name="T5" fmla="*/ 1798 h 1799"/>
              <a:gd name="T6" fmla="*/ 899 w 1799"/>
              <a:gd name="T7" fmla="*/ 1798 h 1799"/>
              <a:gd name="T8" fmla="*/ 0 w 1799"/>
              <a:gd name="T9" fmla="*/ 899 h 1799"/>
              <a:gd name="T10" fmla="*/ 0 w 1799"/>
              <a:gd name="T11" fmla="*/ 899 h 1799"/>
              <a:gd name="T12" fmla="*/ 899 w 1799"/>
              <a:gd name="T13" fmla="*/ 0 h 1799"/>
              <a:gd name="T14" fmla="*/ 899 w 1799"/>
              <a:gd name="T15" fmla="*/ 0 h 1799"/>
              <a:gd name="T16" fmla="*/ 1798 w 1799"/>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 h="1799">
                <a:moveTo>
                  <a:pt x="1798" y="899"/>
                </a:moveTo>
                <a:lnTo>
                  <a:pt x="1798" y="899"/>
                </a:lnTo>
                <a:cubicBezTo>
                  <a:pt x="1798" y="1396"/>
                  <a:pt x="1396" y="1798"/>
                  <a:pt x="899" y="1798"/>
                </a:cubicBezTo>
                <a:lnTo>
                  <a:pt x="899" y="1798"/>
                </a:lnTo>
                <a:cubicBezTo>
                  <a:pt x="402" y="1798"/>
                  <a:pt x="0" y="1396"/>
                  <a:pt x="0" y="899"/>
                </a:cubicBezTo>
                <a:lnTo>
                  <a:pt x="0" y="899"/>
                </a:lnTo>
                <a:cubicBezTo>
                  <a:pt x="0" y="403"/>
                  <a:pt x="402" y="0"/>
                  <a:pt x="899" y="0"/>
                </a:cubicBezTo>
                <a:lnTo>
                  <a:pt x="899" y="0"/>
                </a:lnTo>
                <a:cubicBezTo>
                  <a:pt x="1396" y="0"/>
                  <a:pt x="1798" y="403"/>
                  <a:pt x="1798" y="899"/>
                </a:cubicBezTo>
              </a:path>
            </a:pathLst>
          </a:custGeom>
          <a:noFill/>
          <a:ln w="3600" cap="flat">
            <a:solidFill>
              <a:srgbClr val="09465E"/>
            </a:solidFill>
            <a:round/>
            <a:headEnd/>
            <a:tailEnd/>
          </a:ln>
          <a:effectLst/>
        </p:spPr>
        <p:txBody>
          <a:bodyPr wrap="none" anchor="ctr"/>
          <a:lstStyle/>
          <a:p>
            <a:endParaRPr lang="en-US" sz="900"/>
          </a:p>
        </p:txBody>
      </p:sp>
      <p:sp>
        <p:nvSpPr>
          <p:cNvPr id="63" name="CuadroTexto 553">
            <a:extLst>
              <a:ext uri="{FF2B5EF4-FFF2-40B4-BE49-F238E27FC236}">
                <a16:creationId xmlns:a16="http://schemas.microsoft.com/office/drawing/2014/main" id="{EEE6706D-6D14-94BF-1F5C-3526F9A104D4}"/>
              </a:ext>
            </a:extLst>
          </p:cNvPr>
          <p:cNvSpPr txBox="1"/>
          <p:nvPr/>
        </p:nvSpPr>
        <p:spPr>
          <a:xfrm>
            <a:off x="939179" y="8646362"/>
            <a:ext cx="2466886" cy="400110"/>
          </a:xfrm>
          <a:prstGeom prst="rect">
            <a:avLst/>
          </a:prstGeom>
          <a:noFill/>
        </p:spPr>
        <p:txBody>
          <a:bodyPr wrap="square" rtlCol="0">
            <a:spAutoFit/>
          </a:bodyPr>
          <a:lstStyle/>
          <a:p>
            <a:pPr algn="ctr"/>
            <a:r>
              <a:rPr lang="en-US" sz="2000" b="1">
                <a:solidFill>
                  <a:schemeClr val="bg1"/>
                </a:solidFill>
                <a:latin typeface="Lato" charset="0"/>
                <a:ea typeface="Lato" charset="0"/>
                <a:cs typeface="Lato" charset="0"/>
              </a:rPr>
              <a:t>Titolo primo</a:t>
            </a:r>
          </a:p>
        </p:txBody>
      </p:sp>
      <p:sp>
        <p:nvSpPr>
          <p:cNvPr id="64" name="CuadroTexto 555">
            <a:extLst>
              <a:ext uri="{FF2B5EF4-FFF2-40B4-BE49-F238E27FC236}">
                <a16:creationId xmlns:a16="http://schemas.microsoft.com/office/drawing/2014/main" id="{8EE0D25A-8FDA-7515-D759-6744B7CC5BD0}"/>
              </a:ext>
            </a:extLst>
          </p:cNvPr>
          <p:cNvSpPr txBox="1"/>
          <p:nvPr/>
        </p:nvSpPr>
        <p:spPr>
          <a:xfrm>
            <a:off x="3603468" y="8646362"/>
            <a:ext cx="2483557" cy="400110"/>
          </a:xfrm>
          <a:prstGeom prst="rect">
            <a:avLst/>
          </a:prstGeom>
          <a:noFill/>
        </p:spPr>
        <p:txBody>
          <a:bodyPr wrap="square" rtlCol="0">
            <a:spAutoFit/>
          </a:bodyPr>
          <a:lstStyle/>
          <a:p>
            <a:pPr algn="ctr"/>
            <a:r>
              <a:rPr lang="en-US" sz="2000" b="1">
                <a:solidFill>
                  <a:schemeClr val="bg1"/>
                </a:solidFill>
                <a:latin typeface="Lato" charset="0"/>
                <a:ea typeface="Lato" charset="0"/>
                <a:cs typeface="Lato" charset="0"/>
              </a:rPr>
              <a:t>Titolo secondo</a:t>
            </a:r>
          </a:p>
        </p:txBody>
      </p:sp>
      <p:sp>
        <p:nvSpPr>
          <p:cNvPr id="65" name="CuadroTexto 557">
            <a:extLst>
              <a:ext uri="{FF2B5EF4-FFF2-40B4-BE49-F238E27FC236}">
                <a16:creationId xmlns:a16="http://schemas.microsoft.com/office/drawing/2014/main" id="{2D12D064-D89D-B616-3B62-761422321353}"/>
              </a:ext>
            </a:extLst>
          </p:cNvPr>
          <p:cNvSpPr txBox="1"/>
          <p:nvPr/>
        </p:nvSpPr>
        <p:spPr>
          <a:xfrm>
            <a:off x="6203441" y="8646362"/>
            <a:ext cx="2513093" cy="400110"/>
          </a:xfrm>
          <a:prstGeom prst="rect">
            <a:avLst/>
          </a:prstGeom>
          <a:noFill/>
        </p:spPr>
        <p:txBody>
          <a:bodyPr wrap="square" rtlCol="0">
            <a:spAutoFit/>
          </a:bodyPr>
          <a:lstStyle/>
          <a:p>
            <a:pPr algn="ctr"/>
            <a:r>
              <a:rPr lang="en-US" sz="2000" b="1">
                <a:solidFill>
                  <a:schemeClr val="bg1"/>
                </a:solidFill>
                <a:latin typeface="Lato" charset="0"/>
                <a:ea typeface="Lato" charset="0"/>
                <a:cs typeface="Lato" charset="0"/>
              </a:rPr>
              <a:t>Titolo terzo</a:t>
            </a:r>
          </a:p>
        </p:txBody>
      </p:sp>
      <p:sp>
        <p:nvSpPr>
          <p:cNvPr id="66" name="CuadroTexto 559">
            <a:extLst>
              <a:ext uri="{FF2B5EF4-FFF2-40B4-BE49-F238E27FC236}">
                <a16:creationId xmlns:a16="http://schemas.microsoft.com/office/drawing/2014/main" id="{2FDE5074-5B10-C9C2-F628-CFB06F171893}"/>
              </a:ext>
            </a:extLst>
          </p:cNvPr>
          <p:cNvSpPr txBox="1"/>
          <p:nvPr/>
        </p:nvSpPr>
        <p:spPr>
          <a:xfrm>
            <a:off x="8832950" y="8646362"/>
            <a:ext cx="2513094" cy="400110"/>
          </a:xfrm>
          <a:prstGeom prst="rect">
            <a:avLst/>
          </a:prstGeom>
          <a:noFill/>
        </p:spPr>
        <p:txBody>
          <a:bodyPr wrap="square" rtlCol="0">
            <a:spAutoFit/>
          </a:bodyPr>
          <a:lstStyle/>
          <a:p>
            <a:pPr algn="ctr"/>
            <a:r>
              <a:rPr lang="en-US" sz="2000" b="1">
                <a:solidFill>
                  <a:schemeClr val="bg1"/>
                </a:solidFill>
                <a:latin typeface="Lato" charset="0"/>
                <a:ea typeface="Lato" charset="0"/>
                <a:cs typeface="Lato" charset="0"/>
              </a:rPr>
              <a:t>Titolo 4</a:t>
            </a:r>
          </a:p>
        </p:txBody>
      </p:sp>
      <p:grpSp>
        <p:nvGrpSpPr>
          <p:cNvPr id="67" name="Graphic 3">
            <a:extLst>
              <a:ext uri="{FF2B5EF4-FFF2-40B4-BE49-F238E27FC236}">
                <a16:creationId xmlns:a16="http://schemas.microsoft.com/office/drawing/2014/main" id="{038A012F-F37C-311A-F4FD-3FB40C7B8D81}"/>
              </a:ext>
            </a:extLst>
          </p:cNvPr>
          <p:cNvGrpSpPr/>
          <p:nvPr/>
        </p:nvGrpSpPr>
        <p:grpSpPr>
          <a:xfrm>
            <a:off x="4529098" y="7161244"/>
            <a:ext cx="772300" cy="871495"/>
            <a:chOff x="4643578" y="432838"/>
            <a:chExt cx="1028134" cy="1160188"/>
          </a:xfrm>
          <a:solidFill>
            <a:schemeClr val="bg1"/>
          </a:solidFill>
        </p:grpSpPr>
        <p:sp>
          <p:nvSpPr>
            <p:cNvPr id="68" name="Freeform 1033">
              <a:extLst>
                <a:ext uri="{FF2B5EF4-FFF2-40B4-BE49-F238E27FC236}">
                  <a16:creationId xmlns:a16="http://schemas.microsoft.com/office/drawing/2014/main" id="{10562EE7-400C-11B8-655B-5C7C3DA5197E}"/>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25684"/>
            </a:solidFill>
            <a:ln w="27426" cap="flat">
              <a:noFill/>
              <a:prstDash val="solid"/>
              <a:miter/>
            </a:ln>
          </p:spPr>
          <p:txBody>
            <a:bodyPr rtlCol="0" anchor="ctr"/>
            <a:lstStyle/>
            <a:p>
              <a:endParaRPr lang="en-US"/>
            </a:p>
          </p:txBody>
        </p:sp>
        <p:grpSp>
          <p:nvGrpSpPr>
            <p:cNvPr id="69" name="Graphic 3">
              <a:extLst>
                <a:ext uri="{FF2B5EF4-FFF2-40B4-BE49-F238E27FC236}">
                  <a16:creationId xmlns:a16="http://schemas.microsoft.com/office/drawing/2014/main" id="{B5B46252-852F-DECD-0840-1D3B5C0D1EFF}"/>
                </a:ext>
              </a:extLst>
            </p:cNvPr>
            <p:cNvGrpSpPr/>
            <p:nvPr/>
          </p:nvGrpSpPr>
          <p:grpSpPr>
            <a:xfrm>
              <a:off x="4643578" y="432838"/>
              <a:ext cx="1028134" cy="1160188"/>
              <a:chOff x="4643578" y="432838"/>
              <a:chExt cx="1028134" cy="1160188"/>
            </a:xfrm>
            <a:grpFill/>
          </p:grpSpPr>
          <p:sp>
            <p:nvSpPr>
              <p:cNvPr id="70" name="Freeform 1035">
                <a:extLst>
                  <a:ext uri="{FF2B5EF4-FFF2-40B4-BE49-F238E27FC236}">
                    <a16:creationId xmlns:a16="http://schemas.microsoft.com/office/drawing/2014/main" id="{41509BB2-0E2C-999A-7504-84D96B873257}"/>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71" name="Graphic 3">
                <a:extLst>
                  <a:ext uri="{FF2B5EF4-FFF2-40B4-BE49-F238E27FC236}">
                    <a16:creationId xmlns:a16="http://schemas.microsoft.com/office/drawing/2014/main" id="{B74FE1E5-4AC2-1EC6-6EE2-D271B3DA92F1}"/>
                  </a:ext>
                </a:extLst>
              </p:cNvPr>
              <p:cNvGrpSpPr/>
              <p:nvPr/>
            </p:nvGrpSpPr>
            <p:grpSpPr>
              <a:xfrm>
                <a:off x="4643578" y="432838"/>
                <a:ext cx="1028134" cy="1160188"/>
                <a:chOff x="4643578" y="432838"/>
                <a:chExt cx="1028134" cy="1160188"/>
              </a:xfrm>
              <a:grpFill/>
            </p:grpSpPr>
            <p:sp>
              <p:nvSpPr>
                <p:cNvPr id="72" name="Freeform 1037">
                  <a:extLst>
                    <a:ext uri="{FF2B5EF4-FFF2-40B4-BE49-F238E27FC236}">
                      <a16:creationId xmlns:a16="http://schemas.microsoft.com/office/drawing/2014/main" id="{BAD5D41B-F2B4-E255-F5AE-6752B5B88D39}"/>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73" name="Freeform 1038">
                  <a:extLst>
                    <a:ext uri="{FF2B5EF4-FFF2-40B4-BE49-F238E27FC236}">
                      <a16:creationId xmlns:a16="http://schemas.microsoft.com/office/drawing/2014/main" id="{813353A4-622E-21BE-9530-1E266D86B62B}"/>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grpSp>
        <p:nvGrpSpPr>
          <p:cNvPr id="74" name="Graphic 3">
            <a:extLst>
              <a:ext uri="{FF2B5EF4-FFF2-40B4-BE49-F238E27FC236}">
                <a16:creationId xmlns:a16="http://schemas.microsoft.com/office/drawing/2014/main" id="{9397A986-DC31-B4DC-853F-7C9E5C9DE432}"/>
              </a:ext>
            </a:extLst>
          </p:cNvPr>
          <p:cNvGrpSpPr/>
          <p:nvPr/>
        </p:nvGrpSpPr>
        <p:grpSpPr>
          <a:xfrm>
            <a:off x="7041312" y="7198651"/>
            <a:ext cx="837349" cy="785687"/>
            <a:chOff x="6615628" y="2116894"/>
            <a:chExt cx="1066935" cy="1001108"/>
          </a:xfrm>
          <a:solidFill>
            <a:schemeClr val="bg1"/>
          </a:solidFill>
        </p:grpSpPr>
        <p:sp>
          <p:nvSpPr>
            <p:cNvPr id="75" name="Freeform 1128">
              <a:extLst>
                <a:ext uri="{FF2B5EF4-FFF2-40B4-BE49-F238E27FC236}">
                  <a16:creationId xmlns:a16="http://schemas.microsoft.com/office/drawing/2014/main" id="{B0130993-2995-1C8C-B809-AB762A297384}"/>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F1983D"/>
            </a:solidFill>
            <a:ln w="27426" cap="flat">
              <a:noFill/>
              <a:prstDash val="solid"/>
              <a:miter/>
            </a:ln>
          </p:spPr>
          <p:txBody>
            <a:bodyPr rtlCol="0" anchor="ctr"/>
            <a:lstStyle/>
            <a:p>
              <a:endParaRPr lang="en-US"/>
            </a:p>
          </p:txBody>
        </p:sp>
        <p:grpSp>
          <p:nvGrpSpPr>
            <p:cNvPr id="76" name="Graphic 3">
              <a:extLst>
                <a:ext uri="{FF2B5EF4-FFF2-40B4-BE49-F238E27FC236}">
                  <a16:creationId xmlns:a16="http://schemas.microsoft.com/office/drawing/2014/main" id="{CBDC343C-5F00-65C1-8B19-2F42D115F941}"/>
                </a:ext>
              </a:extLst>
            </p:cNvPr>
            <p:cNvGrpSpPr/>
            <p:nvPr/>
          </p:nvGrpSpPr>
          <p:grpSpPr>
            <a:xfrm>
              <a:off x="6615628" y="2116894"/>
              <a:ext cx="1066935" cy="1001108"/>
              <a:chOff x="6615628" y="2116894"/>
              <a:chExt cx="1066935" cy="1001108"/>
            </a:xfrm>
            <a:grpFill/>
          </p:grpSpPr>
          <p:sp>
            <p:nvSpPr>
              <p:cNvPr id="77" name="Freeform 1130">
                <a:extLst>
                  <a:ext uri="{FF2B5EF4-FFF2-40B4-BE49-F238E27FC236}">
                    <a16:creationId xmlns:a16="http://schemas.microsoft.com/office/drawing/2014/main" id="{1D31ADAB-A8EB-BE66-B349-A9D385AFC03A}"/>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endParaRPr lang="en-US"/>
              </a:p>
            </p:txBody>
          </p:sp>
          <p:sp>
            <p:nvSpPr>
              <p:cNvPr id="78" name="Freeform 1131">
                <a:extLst>
                  <a:ext uri="{FF2B5EF4-FFF2-40B4-BE49-F238E27FC236}">
                    <a16:creationId xmlns:a16="http://schemas.microsoft.com/office/drawing/2014/main" id="{020D50DC-67EB-74E6-5BBD-56ED48BF03ED}"/>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endParaRPr lang="en-US"/>
              </a:p>
            </p:txBody>
          </p:sp>
          <p:sp>
            <p:nvSpPr>
              <p:cNvPr id="79" name="Freeform 1132">
                <a:extLst>
                  <a:ext uri="{FF2B5EF4-FFF2-40B4-BE49-F238E27FC236}">
                    <a16:creationId xmlns:a16="http://schemas.microsoft.com/office/drawing/2014/main" id="{5F44B793-522F-BFBE-EFD9-875B578C9E52}"/>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endParaRPr lang="en-US"/>
              </a:p>
            </p:txBody>
          </p:sp>
          <p:sp>
            <p:nvSpPr>
              <p:cNvPr id="80" name="Freeform 1133">
                <a:extLst>
                  <a:ext uri="{FF2B5EF4-FFF2-40B4-BE49-F238E27FC236}">
                    <a16:creationId xmlns:a16="http://schemas.microsoft.com/office/drawing/2014/main" id="{BF5C27BA-E972-03D8-7536-DCAA6A012761}"/>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endParaRPr lang="en-US"/>
              </a:p>
            </p:txBody>
          </p:sp>
          <p:sp>
            <p:nvSpPr>
              <p:cNvPr id="81" name="Freeform 1134">
                <a:extLst>
                  <a:ext uri="{FF2B5EF4-FFF2-40B4-BE49-F238E27FC236}">
                    <a16:creationId xmlns:a16="http://schemas.microsoft.com/office/drawing/2014/main" id="{7D398D1F-D361-2564-469C-A46026AC2ECB}"/>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endParaRPr lang="en-US"/>
              </a:p>
            </p:txBody>
          </p:sp>
          <p:sp>
            <p:nvSpPr>
              <p:cNvPr id="82" name="Freeform 1135">
                <a:extLst>
                  <a:ext uri="{FF2B5EF4-FFF2-40B4-BE49-F238E27FC236}">
                    <a16:creationId xmlns:a16="http://schemas.microsoft.com/office/drawing/2014/main" id="{585FE99F-1ED3-70EB-6BDD-B8F0FFD96D20}"/>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endParaRPr lang="en-US"/>
              </a:p>
            </p:txBody>
          </p:sp>
          <p:sp>
            <p:nvSpPr>
              <p:cNvPr id="83" name="Freeform 1136">
                <a:extLst>
                  <a:ext uri="{FF2B5EF4-FFF2-40B4-BE49-F238E27FC236}">
                    <a16:creationId xmlns:a16="http://schemas.microsoft.com/office/drawing/2014/main" id="{467B7B5B-904E-2E67-8060-7FB3D4A3C913}"/>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endParaRPr lang="en-US"/>
              </a:p>
            </p:txBody>
          </p:sp>
          <p:sp>
            <p:nvSpPr>
              <p:cNvPr id="84" name="Freeform 1137">
                <a:extLst>
                  <a:ext uri="{FF2B5EF4-FFF2-40B4-BE49-F238E27FC236}">
                    <a16:creationId xmlns:a16="http://schemas.microsoft.com/office/drawing/2014/main" id="{0F51BF2A-A7C6-97DE-DCD2-48A3BF5DB1B2}"/>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endParaRPr lang="en-US"/>
              </a:p>
            </p:txBody>
          </p:sp>
          <p:sp>
            <p:nvSpPr>
              <p:cNvPr id="85" name="Freeform 1138">
                <a:extLst>
                  <a:ext uri="{FF2B5EF4-FFF2-40B4-BE49-F238E27FC236}">
                    <a16:creationId xmlns:a16="http://schemas.microsoft.com/office/drawing/2014/main" id="{E75B0E12-FBE4-D3BC-034B-D82199CAFE7B}"/>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endParaRPr lang="en-US"/>
              </a:p>
            </p:txBody>
          </p:sp>
          <p:sp>
            <p:nvSpPr>
              <p:cNvPr id="86" name="Freeform 1139">
                <a:extLst>
                  <a:ext uri="{FF2B5EF4-FFF2-40B4-BE49-F238E27FC236}">
                    <a16:creationId xmlns:a16="http://schemas.microsoft.com/office/drawing/2014/main" id="{A4AD8707-AB87-CD48-FC9F-E7562603BEFF}"/>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endParaRPr lang="en-US"/>
              </a:p>
            </p:txBody>
          </p:sp>
          <p:sp>
            <p:nvSpPr>
              <p:cNvPr id="87" name="Freeform 1140">
                <a:extLst>
                  <a:ext uri="{FF2B5EF4-FFF2-40B4-BE49-F238E27FC236}">
                    <a16:creationId xmlns:a16="http://schemas.microsoft.com/office/drawing/2014/main" id="{86D3D925-13EB-D89A-A1BE-54FB45AF8DCE}"/>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endParaRPr lang="en-US"/>
              </a:p>
            </p:txBody>
          </p:sp>
          <p:sp>
            <p:nvSpPr>
              <p:cNvPr id="88" name="Freeform 1141">
                <a:extLst>
                  <a:ext uri="{FF2B5EF4-FFF2-40B4-BE49-F238E27FC236}">
                    <a16:creationId xmlns:a16="http://schemas.microsoft.com/office/drawing/2014/main" id="{B3D436AD-2DA6-D37B-9A3B-58E8EA9CAA1B}"/>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endParaRPr lang="en-US"/>
              </a:p>
            </p:txBody>
          </p:sp>
        </p:grpSp>
      </p:grpSp>
      <p:grpSp>
        <p:nvGrpSpPr>
          <p:cNvPr id="89" name="Group 88">
            <a:extLst>
              <a:ext uri="{FF2B5EF4-FFF2-40B4-BE49-F238E27FC236}">
                <a16:creationId xmlns:a16="http://schemas.microsoft.com/office/drawing/2014/main" id="{FE9EE5B1-7A70-C548-73EA-54474203537C}"/>
              </a:ext>
            </a:extLst>
          </p:cNvPr>
          <p:cNvGrpSpPr/>
          <p:nvPr/>
        </p:nvGrpSpPr>
        <p:grpSpPr>
          <a:xfrm>
            <a:off x="1847357" y="7293902"/>
            <a:ext cx="676288" cy="676171"/>
            <a:chOff x="3258209" y="1217582"/>
            <a:chExt cx="4712093" cy="4711281"/>
          </a:xfrm>
          <a:solidFill>
            <a:schemeClr val="bg1"/>
          </a:solidFill>
        </p:grpSpPr>
        <p:sp>
          <p:nvSpPr>
            <p:cNvPr id="90" name="Freeform 31">
              <a:extLst>
                <a:ext uri="{FF2B5EF4-FFF2-40B4-BE49-F238E27FC236}">
                  <a16:creationId xmlns:a16="http://schemas.microsoft.com/office/drawing/2014/main" id="{C94F7C1B-928B-435A-103D-A209704F57CA}"/>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F1983D"/>
            </a:solidFill>
            <a:ln w="9514" cap="flat">
              <a:noFill/>
              <a:prstDash val="solid"/>
              <a:miter/>
            </a:ln>
          </p:spPr>
          <p:txBody>
            <a:bodyPr rtlCol="0" anchor="ctr"/>
            <a:lstStyle/>
            <a:p>
              <a:endParaRPr lang="en-US"/>
            </a:p>
          </p:txBody>
        </p:sp>
        <p:sp>
          <p:nvSpPr>
            <p:cNvPr id="91" name="Freeform 32">
              <a:extLst>
                <a:ext uri="{FF2B5EF4-FFF2-40B4-BE49-F238E27FC236}">
                  <a16:creationId xmlns:a16="http://schemas.microsoft.com/office/drawing/2014/main" id="{9CD10248-9240-C9A2-7564-21E097D225D3}"/>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F1983D"/>
            </a:solidFill>
            <a:ln w="9514" cap="flat">
              <a:noFill/>
              <a:prstDash val="solid"/>
              <a:miter/>
            </a:ln>
          </p:spPr>
          <p:txBody>
            <a:bodyPr rtlCol="0" anchor="ctr"/>
            <a:lstStyle/>
            <a:p>
              <a:endParaRPr lang="en-US"/>
            </a:p>
          </p:txBody>
        </p:sp>
        <p:grpSp>
          <p:nvGrpSpPr>
            <p:cNvPr id="92" name="Group 91">
              <a:extLst>
                <a:ext uri="{FF2B5EF4-FFF2-40B4-BE49-F238E27FC236}">
                  <a16:creationId xmlns:a16="http://schemas.microsoft.com/office/drawing/2014/main" id="{8F6E3FD5-0F22-9E67-8E50-51AAB1537027}"/>
                </a:ext>
              </a:extLst>
            </p:cNvPr>
            <p:cNvGrpSpPr/>
            <p:nvPr/>
          </p:nvGrpSpPr>
          <p:grpSpPr>
            <a:xfrm>
              <a:off x="3258209" y="1217582"/>
              <a:ext cx="4712093" cy="4711281"/>
              <a:chOff x="3258209" y="1217582"/>
              <a:chExt cx="4712093" cy="4711281"/>
            </a:xfrm>
            <a:grpFill/>
          </p:grpSpPr>
          <p:sp>
            <p:nvSpPr>
              <p:cNvPr id="93" name="Freeform 16">
                <a:extLst>
                  <a:ext uri="{FF2B5EF4-FFF2-40B4-BE49-F238E27FC236}">
                    <a16:creationId xmlns:a16="http://schemas.microsoft.com/office/drawing/2014/main" id="{ACA2880C-A397-78F9-2198-6C5249B05D3A}"/>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94" name="Freeform 18">
                <a:extLst>
                  <a:ext uri="{FF2B5EF4-FFF2-40B4-BE49-F238E27FC236}">
                    <a16:creationId xmlns:a16="http://schemas.microsoft.com/office/drawing/2014/main" id="{83636FDE-F0B1-AEB0-C18D-1084290B1190}"/>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95" name="Freeform 19">
                <a:extLst>
                  <a:ext uri="{FF2B5EF4-FFF2-40B4-BE49-F238E27FC236}">
                    <a16:creationId xmlns:a16="http://schemas.microsoft.com/office/drawing/2014/main" id="{057BC7FC-092A-0B3E-7969-44C7B302208C}"/>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96" name="Freeform 20">
                <a:extLst>
                  <a:ext uri="{FF2B5EF4-FFF2-40B4-BE49-F238E27FC236}">
                    <a16:creationId xmlns:a16="http://schemas.microsoft.com/office/drawing/2014/main" id="{D4100F26-9961-F7D0-3C3B-A1050DA99362}"/>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97" name="Freeform 21">
                <a:extLst>
                  <a:ext uri="{FF2B5EF4-FFF2-40B4-BE49-F238E27FC236}">
                    <a16:creationId xmlns:a16="http://schemas.microsoft.com/office/drawing/2014/main" id="{E7D707DC-2D30-D61F-0FD4-580C61D92096}"/>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98" name="Freeform 22">
                <a:extLst>
                  <a:ext uri="{FF2B5EF4-FFF2-40B4-BE49-F238E27FC236}">
                    <a16:creationId xmlns:a16="http://schemas.microsoft.com/office/drawing/2014/main" id="{115F07FE-2343-0240-493A-2E6689BB3DE5}"/>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99" name="Freeform 23">
                <a:extLst>
                  <a:ext uri="{FF2B5EF4-FFF2-40B4-BE49-F238E27FC236}">
                    <a16:creationId xmlns:a16="http://schemas.microsoft.com/office/drawing/2014/main" id="{BA374D99-51EC-D583-0CCB-0AE4F483E822}"/>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100" name="Freeform 24">
                <a:extLst>
                  <a:ext uri="{FF2B5EF4-FFF2-40B4-BE49-F238E27FC236}">
                    <a16:creationId xmlns:a16="http://schemas.microsoft.com/office/drawing/2014/main" id="{A818C2A2-FA96-83A5-8907-85BD1FCDFFDA}"/>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01" name="Freeform 25">
                <a:extLst>
                  <a:ext uri="{FF2B5EF4-FFF2-40B4-BE49-F238E27FC236}">
                    <a16:creationId xmlns:a16="http://schemas.microsoft.com/office/drawing/2014/main" id="{046271AC-2634-A014-02E2-F46ED0F11205}"/>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02" name="Freeform 26">
                <a:extLst>
                  <a:ext uri="{FF2B5EF4-FFF2-40B4-BE49-F238E27FC236}">
                    <a16:creationId xmlns:a16="http://schemas.microsoft.com/office/drawing/2014/main" id="{CB7C0EBC-4FFA-6924-0B8D-CE520698033E}"/>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103" name="Freeform 27">
                <a:extLst>
                  <a:ext uri="{FF2B5EF4-FFF2-40B4-BE49-F238E27FC236}">
                    <a16:creationId xmlns:a16="http://schemas.microsoft.com/office/drawing/2014/main" id="{FE9FFB4F-F8E6-5320-47FF-8CB3CE598279}"/>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104" name="Freeform 28">
                <a:extLst>
                  <a:ext uri="{FF2B5EF4-FFF2-40B4-BE49-F238E27FC236}">
                    <a16:creationId xmlns:a16="http://schemas.microsoft.com/office/drawing/2014/main" id="{57CEFFD7-0277-89C8-76DC-9B5A1DF7D63C}"/>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105" name="Freeform 29">
                <a:extLst>
                  <a:ext uri="{FF2B5EF4-FFF2-40B4-BE49-F238E27FC236}">
                    <a16:creationId xmlns:a16="http://schemas.microsoft.com/office/drawing/2014/main" id="{3F6D6CA8-47CD-AD83-094A-C47EBBD7A093}"/>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106" name="Freeform 30">
                <a:extLst>
                  <a:ext uri="{FF2B5EF4-FFF2-40B4-BE49-F238E27FC236}">
                    <a16:creationId xmlns:a16="http://schemas.microsoft.com/office/drawing/2014/main" id="{B65F459D-7633-95FF-5DB1-CBD885945EAE}"/>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grpSp>
      <p:grpSp>
        <p:nvGrpSpPr>
          <p:cNvPr id="107" name="Group 106">
            <a:extLst>
              <a:ext uri="{FF2B5EF4-FFF2-40B4-BE49-F238E27FC236}">
                <a16:creationId xmlns:a16="http://schemas.microsoft.com/office/drawing/2014/main" id="{82B3A5EA-189F-4237-4D59-5D6F813E7D7E}"/>
              </a:ext>
            </a:extLst>
          </p:cNvPr>
          <p:cNvGrpSpPr/>
          <p:nvPr/>
        </p:nvGrpSpPr>
        <p:grpSpPr>
          <a:xfrm>
            <a:off x="9653256" y="7162935"/>
            <a:ext cx="872482" cy="1012568"/>
            <a:chOff x="8360213" y="3458151"/>
            <a:chExt cx="853935" cy="991043"/>
          </a:xfrm>
          <a:solidFill>
            <a:schemeClr val="bg1"/>
          </a:solidFill>
        </p:grpSpPr>
        <p:grpSp>
          <p:nvGrpSpPr>
            <p:cNvPr id="108" name="Graphic 2">
              <a:extLst>
                <a:ext uri="{FF2B5EF4-FFF2-40B4-BE49-F238E27FC236}">
                  <a16:creationId xmlns:a16="http://schemas.microsoft.com/office/drawing/2014/main" id="{B1A7A765-5259-C0C6-77EE-EF78CBD4D3E4}"/>
                </a:ext>
              </a:extLst>
            </p:cNvPr>
            <p:cNvGrpSpPr/>
            <p:nvPr userDrawn="1"/>
          </p:nvGrpSpPr>
          <p:grpSpPr>
            <a:xfrm>
              <a:off x="8599192" y="3595917"/>
              <a:ext cx="375982" cy="204367"/>
              <a:chOff x="2642504" y="3763150"/>
              <a:chExt cx="375982" cy="204367"/>
            </a:xfrm>
            <a:grpFill/>
          </p:grpSpPr>
          <p:sp>
            <p:nvSpPr>
              <p:cNvPr id="114" name="Freeform 113">
                <a:extLst>
                  <a:ext uri="{FF2B5EF4-FFF2-40B4-BE49-F238E27FC236}">
                    <a16:creationId xmlns:a16="http://schemas.microsoft.com/office/drawing/2014/main" id="{2EDEBC2A-1F35-0D05-407D-06F4DA7349D6}"/>
                  </a:ext>
                </a:extLst>
              </p:cNvPr>
              <p:cNvSpPr/>
              <p:nvPr/>
            </p:nvSpPr>
            <p:spPr>
              <a:xfrm>
                <a:off x="2813454" y="3763150"/>
                <a:ext cx="205031" cy="204367"/>
              </a:xfrm>
              <a:custGeom>
                <a:avLst/>
                <a:gdLst>
                  <a:gd name="connsiteX0" fmla="*/ 204168 w 205031"/>
                  <a:gd name="connsiteY0" fmla="*/ 204367 h 204367"/>
                  <a:gd name="connsiteX1" fmla="*/ 384 w 205031"/>
                  <a:gd name="connsiteY1" fmla="*/ 204367 h 204367"/>
                  <a:gd name="connsiteX2" fmla="*/ 0 w 205031"/>
                  <a:gd name="connsiteY2" fmla="*/ 193999 h 204367"/>
                  <a:gd name="connsiteX3" fmla="*/ 0 w 205031"/>
                  <a:gd name="connsiteY3" fmla="*/ 90707 h 204367"/>
                  <a:gd name="connsiteX4" fmla="*/ 90187 w 205031"/>
                  <a:gd name="connsiteY4" fmla="*/ 85 h 204367"/>
                  <a:gd name="connsiteX5" fmla="*/ 138159 w 205031"/>
                  <a:gd name="connsiteY5" fmla="*/ 2389 h 204367"/>
                  <a:gd name="connsiteX6" fmla="*/ 204552 w 205031"/>
                  <a:gd name="connsiteY6" fmla="*/ 82259 h 204367"/>
                  <a:gd name="connsiteX7" fmla="*/ 204936 w 205031"/>
                  <a:gd name="connsiteY7" fmla="*/ 199375 h 204367"/>
                  <a:gd name="connsiteX8" fmla="*/ 204168 w 205031"/>
                  <a:gd name="connsiteY8" fmla="*/ 204367 h 20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31" h="204367">
                    <a:moveTo>
                      <a:pt x="204168" y="204367"/>
                    </a:moveTo>
                    <a:cubicBezTo>
                      <a:pt x="135856" y="204367"/>
                      <a:pt x="68696" y="204367"/>
                      <a:pt x="384" y="204367"/>
                    </a:cubicBezTo>
                    <a:cubicBezTo>
                      <a:pt x="384" y="200527"/>
                      <a:pt x="0" y="197071"/>
                      <a:pt x="0" y="193999"/>
                    </a:cubicBezTo>
                    <a:cubicBezTo>
                      <a:pt x="0" y="159440"/>
                      <a:pt x="0" y="124882"/>
                      <a:pt x="0" y="90707"/>
                    </a:cubicBezTo>
                    <a:cubicBezTo>
                      <a:pt x="0" y="36564"/>
                      <a:pt x="36075" y="85"/>
                      <a:pt x="90187" y="85"/>
                    </a:cubicBezTo>
                    <a:cubicBezTo>
                      <a:pt x="106306" y="85"/>
                      <a:pt x="122808" y="-683"/>
                      <a:pt x="138159" y="2389"/>
                    </a:cubicBezTo>
                    <a:cubicBezTo>
                      <a:pt x="176153" y="9301"/>
                      <a:pt x="204168" y="43476"/>
                      <a:pt x="204552" y="82259"/>
                    </a:cubicBezTo>
                    <a:cubicBezTo>
                      <a:pt x="205320" y="121426"/>
                      <a:pt x="204936" y="160208"/>
                      <a:pt x="204936" y="199375"/>
                    </a:cubicBezTo>
                    <a:cubicBezTo>
                      <a:pt x="204936" y="200527"/>
                      <a:pt x="204552" y="202063"/>
                      <a:pt x="204168" y="204367"/>
                    </a:cubicBezTo>
                    <a:close/>
                  </a:path>
                </a:pathLst>
              </a:custGeom>
              <a:solidFill>
                <a:srgbClr val="E25684"/>
              </a:solidFill>
              <a:ln w="3834"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146B1F3C-6F31-9C26-1271-5AC7CDC10658}"/>
                  </a:ext>
                </a:extLst>
              </p:cNvPr>
              <p:cNvSpPr/>
              <p:nvPr/>
            </p:nvSpPr>
            <p:spPr>
              <a:xfrm>
                <a:off x="2642504" y="3763235"/>
                <a:ext cx="161142" cy="204281"/>
              </a:xfrm>
              <a:custGeom>
                <a:avLst/>
                <a:gdLst>
                  <a:gd name="connsiteX0" fmla="*/ 137178 w 161142"/>
                  <a:gd name="connsiteY0" fmla="*/ 204282 h 204281"/>
                  <a:gd name="connsiteX1" fmla="*/ 938 w 161142"/>
                  <a:gd name="connsiteY1" fmla="*/ 204282 h 204281"/>
                  <a:gd name="connsiteX2" fmla="*/ 171 w 161142"/>
                  <a:gd name="connsiteY2" fmla="*/ 196602 h 204281"/>
                  <a:gd name="connsiteX3" fmla="*/ 171 w 161142"/>
                  <a:gd name="connsiteY3" fmla="*/ 86397 h 204281"/>
                  <a:gd name="connsiteX4" fmla="*/ 85753 w 161142"/>
                  <a:gd name="connsiteY4" fmla="*/ 0 h 204281"/>
                  <a:gd name="connsiteX5" fmla="*/ 137946 w 161142"/>
                  <a:gd name="connsiteY5" fmla="*/ 2304 h 204281"/>
                  <a:gd name="connsiteX6" fmla="*/ 160972 w 161142"/>
                  <a:gd name="connsiteY6" fmla="*/ 9984 h 204281"/>
                  <a:gd name="connsiteX7" fmla="*/ 160972 w 161142"/>
                  <a:gd name="connsiteY7" fmla="*/ 13440 h 204281"/>
                  <a:gd name="connsiteX8" fmla="*/ 137178 w 161142"/>
                  <a:gd name="connsiteY8" fmla="*/ 99069 h 204281"/>
                  <a:gd name="connsiteX9" fmla="*/ 137562 w 161142"/>
                  <a:gd name="connsiteY9" fmla="*/ 193146 h 204281"/>
                  <a:gd name="connsiteX10" fmla="*/ 137178 w 161142"/>
                  <a:gd name="connsiteY10" fmla="*/ 204282 h 20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42" h="204281">
                    <a:moveTo>
                      <a:pt x="137178" y="204282"/>
                    </a:moveTo>
                    <a:cubicBezTo>
                      <a:pt x="91125" y="204282"/>
                      <a:pt x="46224" y="204282"/>
                      <a:pt x="938" y="204282"/>
                    </a:cubicBezTo>
                    <a:cubicBezTo>
                      <a:pt x="554" y="201210"/>
                      <a:pt x="171" y="198906"/>
                      <a:pt x="171" y="196602"/>
                    </a:cubicBezTo>
                    <a:cubicBezTo>
                      <a:pt x="171" y="159739"/>
                      <a:pt x="-213" y="122876"/>
                      <a:pt x="171" y="86397"/>
                    </a:cubicBezTo>
                    <a:cubicBezTo>
                      <a:pt x="554" y="37631"/>
                      <a:pt x="37013" y="768"/>
                      <a:pt x="85753" y="0"/>
                    </a:cubicBezTo>
                    <a:cubicBezTo>
                      <a:pt x="103022" y="0"/>
                      <a:pt x="120676" y="384"/>
                      <a:pt x="137946" y="2304"/>
                    </a:cubicBezTo>
                    <a:cubicBezTo>
                      <a:pt x="146005" y="3072"/>
                      <a:pt x="153681" y="7296"/>
                      <a:pt x="160972" y="9984"/>
                    </a:cubicBezTo>
                    <a:cubicBezTo>
                      <a:pt x="160972" y="12288"/>
                      <a:pt x="161356" y="13056"/>
                      <a:pt x="160972" y="13440"/>
                    </a:cubicBezTo>
                    <a:cubicBezTo>
                      <a:pt x="142167" y="39167"/>
                      <a:pt x="136027" y="67966"/>
                      <a:pt x="137178" y="99069"/>
                    </a:cubicBezTo>
                    <a:cubicBezTo>
                      <a:pt x="137946" y="130172"/>
                      <a:pt x="137562" y="161659"/>
                      <a:pt x="137562" y="193146"/>
                    </a:cubicBezTo>
                    <a:cubicBezTo>
                      <a:pt x="137178" y="195834"/>
                      <a:pt x="137178" y="199674"/>
                      <a:pt x="137178" y="204282"/>
                    </a:cubicBezTo>
                    <a:close/>
                  </a:path>
                </a:pathLst>
              </a:custGeom>
              <a:solidFill>
                <a:srgbClr val="E25684"/>
              </a:solidFill>
              <a:ln w="3834" cap="flat">
                <a:noFill/>
                <a:prstDash val="solid"/>
                <a:miter/>
              </a:ln>
            </p:spPr>
            <p:txBody>
              <a:bodyPr rtlCol="0" anchor="ctr"/>
              <a:lstStyle/>
              <a:p>
                <a:endParaRPr lang="en-US"/>
              </a:p>
            </p:txBody>
          </p:sp>
        </p:grpSp>
        <p:grpSp>
          <p:nvGrpSpPr>
            <p:cNvPr id="109" name="Graphic 2">
              <a:extLst>
                <a:ext uri="{FF2B5EF4-FFF2-40B4-BE49-F238E27FC236}">
                  <a16:creationId xmlns:a16="http://schemas.microsoft.com/office/drawing/2014/main" id="{7A01D3F4-7205-16D6-3808-BAF6A8CEAE03}"/>
                </a:ext>
              </a:extLst>
            </p:cNvPr>
            <p:cNvGrpSpPr/>
            <p:nvPr userDrawn="1"/>
          </p:nvGrpSpPr>
          <p:grpSpPr>
            <a:xfrm>
              <a:off x="8360213" y="3458151"/>
              <a:ext cx="853935" cy="991043"/>
              <a:chOff x="2403525" y="3625384"/>
              <a:chExt cx="853935" cy="991043"/>
            </a:xfrm>
            <a:grpFill/>
          </p:grpSpPr>
          <p:sp>
            <p:nvSpPr>
              <p:cNvPr id="110" name="Freeform 109">
                <a:extLst>
                  <a:ext uri="{FF2B5EF4-FFF2-40B4-BE49-F238E27FC236}">
                    <a16:creationId xmlns:a16="http://schemas.microsoft.com/office/drawing/2014/main" id="{B96F7F03-676F-5E11-51A5-A80D7A8BE037}"/>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C9D87302-E92B-5821-7937-77E0D3877432}"/>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5F8298B0-1D9B-FCA5-5872-E97E13C2F218}"/>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E9440286-F0AD-F427-CBA6-E07D4C34DA7F}"/>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endParaRPr lang="en-US"/>
              </a:p>
            </p:txBody>
          </p:sp>
        </p:grpSp>
      </p:grpSp>
      <p:sp>
        <p:nvSpPr>
          <p:cNvPr id="165" name="CuadroTexto 553">
            <a:extLst>
              <a:ext uri="{FF2B5EF4-FFF2-40B4-BE49-F238E27FC236}">
                <a16:creationId xmlns:a16="http://schemas.microsoft.com/office/drawing/2014/main" id="{01B73BDA-F025-8BE0-A7C1-F7CB4DCDF621}"/>
              </a:ext>
            </a:extLst>
          </p:cNvPr>
          <p:cNvSpPr txBox="1"/>
          <p:nvPr/>
        </p:nvSpPr>
        <p:spPr>
          <a:xfrm>
            <a:off x="1482029" y="1295846"/>
            <a:ext cx="2790300" cy="400110"/>
          </a:xfrm>
          <a:prstGeom prst="rect">
            <a:avLst/>
          </a:prstGeom>
          <a:noFill/>
        </p:spPr>
        <p:txBody>
          <a:bodyPr wrap="square" rtlCol="0">
            <a:spAutoFit/>
          </a:bodyPr>
          <a:lstStyle/>
          <a:p>
            <a:pPr algn="ctr"/>
            <a:r>
              <a:rPr lang="en-US" sz="2000" b="1">
                <a:solidFill>
                  <a:schemeClr val="bg1"/>
                </a:solidFill>
                <a:latin typeface="Calibri" panose="020F0502020204030204" pitchFamily="34" charset="0"/>
                <a:ea typeface="Lato" charset="0"/>
                <a:cs typeface="Calibri" panose="020F0502020204030204" pitchFamily="34" charset="0"/>
              </a:rPr>
              <a:t>PERSONALE CHIAVE</a:t>
            </a:r>
          </a:p>
        </p:txBody>
      </p:sp>
      <p:pic>
        <p:nvPicPr>
          <p:cNvPr id="4" name="Picture 3" descr="A white icons on a black background&#10;&#10;AI-generated content may be incorrect.">
            <a:extLst>
              <a:ext uri="{FF2B5EF4-FFF2-40B4-BE49-F238E27FC236}">
                <a16:creationId xmlns:a16="http://schemas.microsoft.com/office/drawing/2014/main" id="{D2F9AB03-7CC0-EAA7-73A8-090B650E0691}"/>
              </a:ext>
            </a:extLst>
          </p:cNvPr>
          <p:cNvPicPr>
            <a:picLocks noChangeAspect="1"/>
          </p:cNvPicPr>
          <p:nvPr/>
        </p:nvPicPr>
        <p:blipFill>
          <a:blip r:embed="rId3"/>
          <a:srcRect r="47566" b="64267"/>
          <a:stretch/>
        </p:blipFill>
        <p:spPr>
          <a:xfrm>
            <a:off x="3066244" y="1950715"/>
            <a:ext cx="979766" cy="834607"/>
          </a:xfrm>
          <a:prstGeom prst="rect">
            <a:avLst/>
          </a:prstGeom>
        </p:spPr>
      </p:pic>
      <p:sp>
        <p:nvSpPr>
          <p:cNvPr id="8" name="Freeform 1">
            <a:extLst>
              <a:ext uri="{FF2B5EF4-FFF2-40B4-BE49-F238E27FC236}">
                <a16:creationId xmlns:a16="http://schemas.microsoft.com/office/drawing/2014/main" id="{7AED2928-F0F0-6DD9-609A-B0FD447249F2}"/>
              </a:ext>
            </a:extLst>
          </p:cNvPr>
          <p:cNvSpPr>
            <a:spLocks noChangeArrowheads="1"/>
          </p:cNvSpPr>
          <p:nvPr/>
        </p:nvSpPr>
        <p:spPr bwMode="auto">
          <a:xfrm>
            <a:off x="7881128" y="432878"/>
            <a:ext cx="2492904" cy="2389626"/>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4"/>
                  <a:pt x="3046" y="3923"/>
                  <a:pt x="1962" y="3923"/>
                </a:cubicBezTo>
                <a:lnTo>
                  <a:pt x="1962" y="3923"/>
                </a:lnTo>
                <a:cubicBezTo>
                  <a:pt x="878" y="3923"/>
                  <a:pt x="0" y="3044"/>
                  <a:pt x="0" y="1961"/>
                </a:cubicBezTo>
                <a:lnTo>
                  <a:pt x="0" y="1961"/>
                </a:lnTo>
                <a:cubicBezTo>
                  <a:pt x="0" y="878"/>
                  <a:pt x="878" y="0"/>
                  <a:pt x="1962" y="0"/>
                </a:cubicBezTo>
                <a:lnTo>
                  <a:pt x="1962" y="0"/>
                </a:lnTo>
                <a:cubicBezTo>
                  <a:pt x="3046" y="0"/>
                  <a:pt x="3924" y="878"/>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9" name="Freeform 171">
            <a:extLst>
              <a:ext uri="{FF2B5EF4-FFF2-40B4-BE49-F238E27FC236}">
                <a16:creationId xmlns:a16="http://schemas.microsoft.com/office/drawing/2014/main" id="{B6709301-B3AE-8144-407C-C74168988C1D}"/>
              </a:ext>
            </a:extLst>
          </p:cNvPr>
          <p:cNvSpPr>
            <a:spLocks noChangeArrowheads="1"/>
          </p:cNvSpPr>
          <p:nvPr/>
        </p:nvSpPr>
        <p:spPr bwMode="auto">
          <a:xfrm>
            <a:off x="7907737" y="496287"/>
            <a:ext cx="2492904" cy="2292941"/>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ED7D31"/>
          </a:solidFill>
          <a:ln>
            <a:noFill/>
          </a:ln>
          <a:effectLst/>
        </p:spPr>
        <p:txBody>
          <a:bodyPr wrap="none" anchor="ctr"/>
          <a:lstStyle/>
          <a:p>
            <a:endParaRPr lang="en-US" sz="900"/>
          </a:p>
        </p:txBody>
      </p:sp>
      <p:sp>
        <p:nvSpPr>
          <p:cNvPr id="10" name="Freeform 172">
            <a:extLst>
              <a:ext uri="{FF2B5EF4-FFF2-40B4-BE49-F238E27FC236}">
                <a16:creationId xmlns:a16="http://schemas.microsoft.com/office/drawing/2014/main" id="{58C6C6AB-E1D9-488A-7103-AB8108966F08}"/>
              </a:ext>
            </a:extLst>
          </p:cNvPr>
          <p:cNvSpPr>
            <a:spLocks noChangeArrowheads="1"/>
          </p:cNvSpPr>
          <p:nvPr/>
        </p:nvSpPr>
        <p:spPr bwMode="auto">
          <a:xfrm>
            <a:off x="7970996" y="557015"/>
            <a:ext cx="2492904" cy="2248373"/>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9"/>
                  <a:pt x="878" y="0"/>
                  <a:pt x="1962" y="0"/>
                </a:cubicBezTo>
                <a:lnTo>
                  <a:pt x="1962" y="0"/>
                </a:lnTo>
                <a:cubicBezTo>
                  <a:pt x="3045" y="0"/>
                  <a:pt x="3924" y="879"/>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1" name="Freeform 173">
            <a:extLst>
              <a:ext uri="{FF2B5EF4-FFF2-40B4-BE49-F238E27FC236}">
                <a16:creationId xmlns:a16="http://schemas.microsoft.com/office/drawing/2014/main" id="{69455FEF-14AF-5F7F-618E-C9BD23B52448}"/>
              </a:ext>
            </a:extLst>
          </p:cNvPr>
          <p:cNvSpPr>
            <a:spLocks noChangeArrowheads="1"/>
          </p:cNvSpPr>
          <p:nvPr/>
        </p:nvSpPr>
        <p:spPr bwMode="auto">
          <a:xfrm>
            <a:off x="9436059" y="1855078"/>
            <a:ext cx="1027974" cy="1079992"/>
          </a:xfrm>
          <a:custGeom>
            <a:avLst/>
            <a:gdLst>
              <a:gd name="T0" fmla="*/ 1616 w 1617"/>
              <a:gd name="T1" fmla="*/ 808 h 1617"/>
              <a:gd name="T2" fmla="*/ 1616 w 1617"/>
              <a:gd name="T3" fmla="*/ 808 h 1617"/>
              <a:gd name="T4" fmla="*/ 808 w 1617"/>
              <a:gd name="T5" fmla="*/ 1616 h 1617"/>
              <a:gd name="T6" fmla="*/ 808 w 1617"/>
              <a:gd name="T7" fmla="*/ 1616 h 1617"/>
              <a:gd name="T8" fmla="*/ 0 w 1617"/>
              <a:gd name="T9" fmla="*/ 808 h 1617"/>
              <a:gd name="T10" fmla="*/ 0 w 1617"/>
              <a:gd name="T11" fmla="*/ 808 h 1617"/>
              <a:gd name="T12" fmla="*/ 808 w 1617"/>
              <a:gd name="T13" fmla="*/ 0 h 1617"/>
              <a:gd name="T14" fmla="*/ 808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5" y="1616"/>
                  <a:pt x="808" y="1616"/>
                </a:cubicBezTo>
                <a:lnTo>
                  <a:pt x="808" y="1616"/>
                </a:lnTo>
                <a:cubicBezTo>
                  <a:pt x="362" y="1616"/>
                  <a:pt x="0" y="1255"/>
                  <a:pt x="0" y="808"/>
                </a:cubicBezTo>
                <a:lnTo>
                  <a:pt x="0" y="808"/>
                </a:lnTo>
                <a:cubicBezTo>
                  <a:pt x="0" y="362"/>
                  <a:pt x="362" y="0"/>
                  <a:pt x="808" y="0"/>
                </a:cubicBezTo>
                <a:lnTo>
                  <a:pt x="808" y="0"/>
                </a:lnTo>
                <a:cubicBezTo>
                  <a:pt x="1255" y="0"/>
                  <a:pt x="1616" y="362"/>
                  <a:pt x="1616" y="808"/>
                </a:cubicBezTo>
              </a:path>
            </a:pathLst>
          </a:custGeom>
          <a:solidFill>
            <a:srgbClr val="09465E"/>
          </a:solidFill>
          <a:ln>
            <a:noFill/>
          </a:ln>
          <a:effectLst/>
        </p:spPr>
        <p:txBody>
          <a:bodyPr wrap="none" anchor="ctr"/>
          <a:lstStyle/>
          <a:p>
            <a:endParaRPr lang="en-US" sz="900"/>
          </a:p>
        </p:txBody>
      </p:sp>
      <p:sp>
        <p:nvSpPr>
          <p:cNvPr id="12" name="Freeform 174">
            <a:extLst>
              <a:ext uri="{FF2B5EF4-FFF2-40B4-BE49-F238E27FC236}">
                <a16:creationId xmlns:a16="http://schemas.microsoft.com/office/drawing/2014/main" id="{E1DA9285-F275-A93F-5BAB-9EFCDE8B7FF3}"/>
              </a:ext>
            </a:extLst>
          </p:cNvPr>
          <p:cNvSpPr>
            <a:spLocks noChangeArrowheads="1"/>
          </p:cNvSpPr>
          <p:nvPr/>
        </p:nvSpPr>
        <p:spPr bwMode="auto">
          <a:xfrm>
            <a:off x="9382923" y="1801940"/>
            <a:ext cx="1142815" cy="1200647"/>
          </a:xfrm>
          <a:custGeom>
            <a:avLst/>
            <a:gdLst>
              <a:gd name="T0" fmla="*/ 1798 w 1799"/>
              <a:gd name="T1" fmla="*/ 899 h 1799"/>
              <a:gd name="T2" fmla="*/ 1798 w 1799"/>
              <a:gd name="T3" fmla="*/ 899 h 1799"/>
              <a:gd name="T4" fmla="*/ 899 w 1799"/>
              <a:gd name="T5" fmla="*/ 1798 h 1799"/>
              <a:gd name="T6" fmla="*/ 899 w 1799"/>
              <a:gd name="T7" fmla="*/ 1798 h 1799"/>
              <a:gd name="T8" fmla="*/ 0 w 1799"/>
              <a:gd name="T9" fmla="*/ 899 h 1799"/>
              <a:gd name="T10" fmla="*/ 0 w 1799"/>
              <a:gd name="T11" fmla="*/ 899 h 1799"/>
              <a:gd name="T12" fmla="*/ 899 w 1799"/>
              <a:gd name="T13" fmla="*/ 0 h 1799"/>
              <a:gd name="T14" fmla="*/ 899 w 1799"/>
              <a:gd name="T15" fmla="*/ 0 h 1799"/>
              <a:gd name="T16" fmla="*/ 1798 w 1799"/>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 h="1799">
                <a:moveTo>
                  <a:pt x="1798" y="899"/>
                </a:moveTo>
                <a:lnTo>
                  <a:pt x="1798" y="899"/>
                </a:lnTo>
                <a:cubicBezTo>
                  <a:pt x="1798" y="1396"/>
                  <a:pt x="1396" y="1798"/>
                  <a:pt x="899" y="1798"/>
                </a:cubicBezTo>
                <a:lnTo>
                  <a:pt x="899" y="1798"/>
                </a:lnTo>
                <a:cubicBezTo>
                  <a:pt x="402" y="1798"/>
                  <a:pt x="0" y="1396"/>
                  <a:pt x="0" y="899"/>
                </a:cubicBezTo>
                <a:lnTo>
                  <a:pt x="0" y="899"/>
                </a:lnTo>
                <a:cubicBezTo>
                  <a:pt x="0" y="403"/>
                  <a:pt x="402" y="0"/>
                  <a:pt x="899" y="0"/>
                </a:cubicBezTo>
                <a:lnTo>
                  <a:pt x="899" y="0"/>
                </a:lnTo>
                <a:cubicBezTo>
                  <a:pt x="1396" y="0"/>
                  <a:pt x="1798" y="403"/>
                  <a:pt x="1798" y="899"/>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3" name="CuadroTexto 553">
            <a:extLst>
              <a:ext uri="{FF2B5EF4-FFF2-40B4-BE49-F238E27FC236}">
                <a16:creationId xmlns:a16="http://schemas.microsoft.com/office/drawing/2014/main" id="{D87EF9FA-C008-5024-7EF9-447246E9FE26}"/>
              </a:ext>
            </a:extLst>
          </p:cNvPr>
          <p:cNvSpPr txBox="1"/>
          <p:nvPr/>
        </p:nvSpPr>
        <p:spPr>
          <a:xfrm>
            <a:off x="7875514" y="1147192"/>
            <a:ext cx="2587238" cy="707886"/>
          </a:xfrm>
          <a:prstGeom prst="rect">
            <a:avLst/>
          </a:prstGeom>
          <a:noFill/>
        </p:spPr>
        <p:txBody>
          <a:bodyPr wrap="square" lIns="91440" tIns="45720" rIns="91440" bIns="45720" rtlCol="0" anchor="t">
            <a:spAutoFit/>
          </a:bodyPr>
          <a:lstStyle/>
          <a:p>
            <a:pPr algn="ctr"/>
            <a:r>
              <a:rPr lang="en-US" sz="2000" b="1" dirty="0">
                <a:solidFill>
                  <a:schemeClr val="bg1"/>
                </a:solidFill>
                <a:latin typeface="Calibri"/>
                <a:ea typeface="Lato"/>
                <a:cs typeface="Calibri"/>
              </a:rPr>
              <a:t>CONDIVISIONE </a:t>
            </a:r>
            <a:endParaRPr lang="en-US" sz="2000" b="1" dirty="0">
              <a:solidFill>
                <a:schemeClr val="bg1"/>
              </a:solidFill>
              <a:latin typeface="Calibri" panose="020F0502020204030204" pitchFamily="34" charset="0"/>
              <a:ea typeface="Lato" charset="0"/>
              <a:cs typeface="Calibri" panose="020F0502020204030204" pitchFamily="34" charset="0"/>
            </a:endParaRPr>
          </a:p>
          <a:p>
            <a:pPr algn="ctr"/>
            <a:r>
              <a:rPr lang="en-US" sz="2000" b="1" dirty="0">
                <a:solidFill>
                  <a:schemeClr val="bg1"/>
                </a:solidFill>
                <a:latin typeface="Calibri"/>
                <a:ea typeface="Lato"/>
                <a:cs typeface="Calibri"/>
              </a:rPr>
              <a:t>DELLE INFORMAZIONI</a:t>
            </a:r>
            <a:endParaRPr lang="en-US" sz="2000" b="1">
              <a:solidFill>
                <a:schemeClr val="bg1"/>
              </a:solidFill>
              <a:latin typeface="Calibri" panose="020F0502020204030204" pitchFamily="34" charset="0"/>
              <a:ea typeface="Lato" charset="0"/>
              <a:cs typeface="Calibri" panose="020F0502020204030204" pitchFamily="34" charset="0"/>
            </a:endParaRPr>
          </a:p>
        </p:txBody>
      </p:sp>
      <p:pic>
        <p:nvPicPr>
          <p:cNvPr id="14" name="Picture 13" descr="A white icons on a black background&#10;&#10;AI-generated content may be incorrect.">
            <a:extLst>
              <a:ext uri="{FF2B5EF4-FFF2-40B4-BE49-F238E27FC236}">
                <a16:creationId xmlns:a16="http://schemas.microsoft.com/office/drawing/2014/main" id="{50A3BB1D-5F4C-3284-FCC4-38B33DAD917F}"/>
              </a:ext>
            </a:extLst>
          </p:cNvPr>
          <p:cNvPicPr>
            <a:picLocks noChangeAspect="1"/>
          </p:cNvPicPr>
          <p:nvPr/>
        </p:nvPicPr>
        <p:blipFill>
          <a:blip r:embed="rId3"/>
          <a:srcRect l="49531" t="4746" r="-1965" b="59521"/>
          <a:stretch/>
        </p:blipFill>
        <p:spPr>
          <a:xfrm>
            <a:off x="9455174" y="1945724"/>
            <a:ext cx="1009742" cy="860142"/>
          </a:xfrm>
          <a:prstGeom prst="rect">
            <a:avLst/>
          </a:prstGeom>
        </p:spPr>
      </p:pic>
      <p:sp>
        <p:nvSpPr>
          <p:cNvPr id="15" name="TextBox 14">
            <a:extLst>
              <a:ext uri="{FF2B5EF4-FFF2-40B4-BE49-F238E27FC236}">
                <a16:creationId xmlns:a16="http://schemas.microsoft.com/office/drawing/2014/main" id="{3F46F1B1-2A20-A465-1521-5DD0C49873F3}"/>
              </a:ext>
            </a:extLst>
          </p:cNvPr>
          <p:cNvSpPr txBox="1"/>
          <p:nvPr/>
        </p:nvSpPr>
        <p:spPr>
          <a:xfrm>
            <a:off x="7024032" y="3014510"/>
            <a:ext cx="4322012" cy="2308324"/>
          </a:xfrm>
          <a:prstGeom prst="rect">
            <a:avLst/>
          </a:prstGeom>
          <a:noFill/>
        </p:spPr>
        <p:txBody>
          <a:bodyPr wrap="square">
            <a:spAutoFit/>
          </a:bodyPr>
          <a:lstStyle/>
          <a:p>
            <a:r>
              <a:rPr lang="en-IE" sz="2400" b="1">
                <a:solidFill>
                  <a:srgbClr val="09465E"/>
                </a:solidFill>
                <a:ea typeface="Aptos" panose="020B0004020202020204" pitchFamily="34" charset="0"/>
                <a:cs typeface="Times New Roman" panose="02020603050405020304" pitchFamily="18" charset="0"/>
              </a:rPr>
              <a:t>Condivisione delle informazioni: </a:t>
            </a:r>
          </a:p>
          <a:p>
            <a:r>
              <a:rPr lang="en-IE" sz="2400">
                <a:solidFill>
                  <a:srgbClr val="09465E"/>
                </a:solidFill>
                <a:ea typeface="Aptos" panose="020B0004020202020204" pitchFamily="34" charset="0"/>
                <a:cs typeface="Times New Roman" panose="02020603050405020304" pitchFamily="18" charset="0"/>
              </a:rPr>
              <a:t>Si riferisce al livello di scambio di dati, conoscenze e approfondimenti tra i partner e determina i livelli di trasparenza e fiducia. </a:t>
            </a:r>
            <a:endParaRPr lang="en-GB" sz="2400">
              <a:solidFill>
                <a:srgbClr val="09465E"/>
              </a:solidFill>
            </a:endParaRPr>
          </a:p>
        </p:txBody>
      </p:sp>
      <p:sp>
        <p:nvSpPr>
          <p:cNvPr id="16" name="TextBox 15">
            <a:extLst>
              <a:ext uri="{FF2B5EF4-FFF2-40B4-BE49-F238E27FC236}">
                <a16:creationId xmlns:a16="http://schemas.microsoft.com/office/drawing/2014/main" id="{1580465B-3378-E48C-65EC-6DA504643153}"/>
              </a:ext>
            </a:extLst>
          </p:cNvPr>
          <p:cNvSpPr txBox="1"/>
          <p:nvPr/>
        </p:nvSpPr>
        <p:spPr>
          <a:xfrm>
            <a:off x="540327" y="2982862"/>
            <a:ext cx="5663114" cy="3416320"/>
          </a:xfrm>
          <a:prstGeom prst="rect">
            <a:avLst/>
          </a:prstGeom>
          <a:noFill/>
        </p:spPr>
        <p:txBody>
          <a:bodyPr wrap="square">
            <a:spAutoFit/>
          </a:bodyPr>
          <a:lstStyle/>
          <a:p>
            <a:r>
              <a:rPr lang="en-IE" sz="2400" b="1" dirty="0" err="1">
                <a:solidFill>
                  <a:srgbClr val="09465E"/>
                </a:solidFill>
                <a:ea typeface="Aptos" panose="020B0004020202020204" pitchFamily="34" charset="0"/>
                <a:cs typeface="Times New Roman" panose="02020603050405020304" pitchFamily="18" charset="0"/>
              </a:rPr>
              <a:t>Personale</a:t>
            </a:r>
            <a:r>
              <a:rPr lang="en-IE" sz="2400" b="1" dirty="0">
                <a:solidFill>
                  <a:srgbClr val="09465E"/>
                </a:solidFill>
                <a:ea typeface="Aptos" panose="020B0004020202020204" pitchFamily="34" charset="0"/>
                <a:cs typeface="Times New Roman" panose="02020603050405020304" pitchFamily="18" charset="0"/>
              </a:rPr>
              <a:t> </a:t>
            </a:r>
            <a:r>
              <a:rPr lang="en-IE" sz="2400" b="1" dirty="0" err="1">
                <a:solidFill>
                  <a:srgbClr val="09465E"/>
                </a:solidFill>
                <a:ea typeface="Aptos" panose="020B0004020202020204" pitchFamily="34" charset="0"/>
                <a:cs typeface="Times New Roman" panose="02020603050405020304" pitchFamily="18" charset="0"/>
              </a:rPr>
              <a:t>chiave</a:t>
            </a:r>
            <a:r>
              <a:rPr lang="en-IE" sz="2400" b="1" dirty="0">
                <a:solidFill>
                  <a:srgbClr val="09465E"/>
                </a:solidFill>
                <a:ea typeface="Aptos" panose="020B0004020202020204" pitchFamily="34" charset="0"/>
                <a:cs typeface="Times New Roman" panose="02020603050405020304" pitchFamily="18" charset="0"/>
              </a:rPr>
              <a:t>: </a:t>
            </a:r>
          </a:p>
          <a:p>
            <a:pPr marL="342900" indent="-342900">
              <a:buFont typeface="Arial" panose="020B0604020202020204" pitchFamily="34" charset="0"/>
              <a:buChar char="•"/>
            </a:pPr>
            <a:r>
              <a:rPr lang="en-IE" sz="2400" dirty="0">
                <a:solidFill>
                  <a:srgbClr val="09465E"/>
                </a:solidFill>
                <a:ea typeface="Aptos" panose="020B0004020202020204" pitchFamily="34" charset="0"/>
                <a:cs typeface="Times New Roman" panose="02020603050405020304" pitchFamily="18" charset="0"/>
              </a:rPr>
              <a:t>Le </a:t>
            </a:r>
            <a:r>
              <a:rPr lang="en-IE" sz="2400" dirty="0" err="1">
                <a:solidFill>
                  <a:srgbClr val="09465E"/>
                </a:solidFill>
                <a:ea typeface="Aptos" panose="020B0004020202020204" pitchFamily="34" charset="0"/>
                <a:cs typeface="Times New Roman" panose="02020603050405020304" pitchFamily="18" charset="0"/>
              </a:rPr>
              <a:t>persone</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che</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all'interno</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delle</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organizzazioni</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sono</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fondamentali</a:t>
            </a:r>
            <a:r>
              <a:rPr lang="en-IE" sz="2400" dirty="0">
                <a:solidFill>
                  <a:srgbClr val="09465E"/>
                </a:solidFill>
                <a:ea typeface="Aptos" panose="020B0004020202020204" pitchFamily="34" charset="0"/>
                <a:cs typeface="Times New Roman" panose="02020603050405020304" pitchFamily="18" charset="0"/>
              </a:rPr>
              <a:t> per </a:t>
            </a:r>
            <a:r>
              <a:rPr lang="en-IE" sz="2400" dirty="0" err="1">
                <a:solidFill>
                  <a:srgbClr val="09465E"/>
                </a:solidFill>
                <a:ea typeface="Aptos" panose="020B0004020202020204" pitchFamily="34" charset="0"/>
                <a:cs typeface="Times New Roman" panose="02020603050405020304" pitchFamily="18" charset="0"/>
              </a:rPr>
              <a:t>avviare</a:t>
            </a:r>
            <a:r>
              <a:rPr lang="en-IE" sz="2400" dirty="0">
                <a:solidFill>
                  <a:srgbClr val="09465E"/>
                </a:solidFill>
                <a:ea typeface="Aptos" panose="020B0004020202020204" pitchFamily="34" charset="0"/>
                <a:cs typeface="Times New Roman" panose="02020603050405020304" pitchFamily="18" charset="0"/>
              </a:rPr>
              <a:t> e </a:t>
            </a:r>
            <a:r>
              <a:rPr lang="en-IE" sz="2400" dirty="0" err="1">
                <a:solidFill>
                  <a:srgbClr val="09465E"/>
                </a:solidFill>
                <a:ea typeface="Aptos" panose="020B0004020202020204" pitchFamily="34" charset="0"/>
                <a:cs typeface="Times New Roman" panose="02020603050405020304" pitchFamily="18" charset="0"/>
              </a:rPr>
              <a:t>sostenere</a:t>
            </a:r>
            <a:r>
              <a:rPr lang="en-IE" sz="2400" dirty="0">
                <a:solidFill>
                  <a:srgbClr val="09465E"/>
                </a:solidFill>
                <a:ea typeface="Aptos" panose="020B0004020202020204" pitchFamily="34" charset="0"/>
                <a:cs typeface="Times New Roman" panose="02020603050405020304" pitchFamily="18" charset="0"/>
              </a:rPr>
              <a:t> le partnership. </a:t>
            </a:r>
          </a:p>
          <a:p>
            <a:pPr marL="342900" indent="-342900">
              <a:buFont typeface="Arial" panose="020B0604020202020204" pitchFamily="34" charset="0"/>
              <a:buChar char="•"/>
            </a:pPr>
            <a:r>
              <a:rPr lang="en-IE" sz="2400" dirty="0" err="1">
                <a:solidFill>
                  <a:srgbClr val="09465E"/>
                </a:solidFill>
                <a:ea typeface="Aptos" panose="020B0004020202020204" pitchFamily="34" charset="0"/>
                <a:cs typeface="Times New Roman" panose="02020603050405020304" pitchFamily="18" charset="0"/>
              </a:rPr>
              <a:t>Spesso</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possiedono</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conoscenze</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specialistiche</a:t>
            </a:r>
            <a:r>
              <a:rPr lang="en-IE" sz="2400" dirty="0">
                <a:solidFill>
                  <a:srgbClr val="09465E"/>
                </a:solidFill>
                <a:ea typeface="Aptos" panose="020B0004020202020204" pitchFamily="34" charset="0"/>
                <a:cs typeface="Times New Roman" panose="02020603050405020304" pitchFamily="18" charset="0"/>
              </a:rPr>
              <a:t> e </a:t>
            </a:r>
            <a:r>
              <a:rPr lang="en-IE" sz="2400" dirty="0" err="1">
                <a:solidFill>
                  <a:srgbClr val="09465E"/>
                </a:solidFill>
                <a:ea typeface="Aptos" panose="020B0004020202020204" pitchFamily="34" charset="0"/>
                <a:cs typeface="Times New Roman" panose="02020603050405020304" pitchFamily="18" charset="0"/>
              </a:rPr>
              <a:t>autorità</a:t>
            </a:r>
            <a:r>
              <a:rPr lang="en-IE" sz="2400" dirty="0">
                <a:solidFill>
                  <a:srgbClr val="09465E"/>
                </a:solidFill>
                <a:ea typeface="Aptos" panose="020B0004020202020204" pitchFamily="34" charset="0"/>
                <a:cs typeface="Times New Roman" panose="02020603050405020304" pitchFamily="18" charset="0"/>
              </a:rPr>
              <a:t>. </a:t>
            </a:r>
          </a:p>
          <a:p>
            <a:pPr marL="342900" indent="-342900">
              <a:buFont typeface="Arial" panose="020B0604020202020204" pitchFamily="34" charset="0"/>
              <a:buChar char="•"/>
            </a:pPr>
            <a:r>
              <a:rPr lang="en-IE" sz="2400" dirty="0">
                <a:solidFill>
                  <a:srgbClr val="09465E"/>
                </a:solidFill>
                <a:ea typeface="Aptos" panose="020B0004020202020204" pitchFamily="34" charset="0"/>
                <a:cs typeface="Times New Roman" panose="02020603050405020304" pitchFamily="18" charset="0"/>
              </a:rPr>
              <a:t>Il loro </a:t>
            </a:r>
            <a:r>
              <a:rPr lang="en-IE" sz="2400" dirty="0" err="1">
                <a:solidFill>
                  <a:srgbClr val="09465E"/>
                </a:solidFill>
                <a:ea typeface="Aptos" panose="020B0004020202020204" pitchFamily="34" charset="0"/>
                <a:cs typeface="Times New Roman" panose="02020603050405020304" pitchFamily="18" charset="0"/>
              </a:rPr>
              <a:t>livello</a:t>
            </a:r>
            <a:r>
              <a:rPr lang="en-IE" sz="2400" dirty="0">
                <a:solidFill>
                  <a:srgbClr val="09465E"/>
                </a:solidFill>
                <a:ea typeface="Aptos" panose="020B0004020202020204" pitchFamily="34" charset="0"/>
                <a:cs typeface="Times New Roman" panose="02020603050405020304" pitchFamily="18" charset="0"/>
              </a:rPr>
              <a:t> di </a:t>
            </a:r>
            <a:r>
              <a:rPr lang="en-IE" sz="2400" dirty="0" err="1">
                <a:solidFill>
                  <a:srgbClr val="09465E"/>
                </a:solidFill>
                <a:ea typeface="Aptos" panose="020B0004020202020204" pitchFamily="34" charset="0"/>
                <a:cs typeface="Times New Roman" panose="02020603050405020304" pitchFamily="18" charset="0"/>
              </a:rPr>
              <a:t>coinvolgimento</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determina</a:t>
            </a:r>
            <a:r>
              <a:rPr lang="en-IE" sz="2400" dirty="0">
                <a:solidFill>
                  <a:srgbClr val="09465E"/>
                </a:solidFill>
                <a:ea typeface="Aptos" panose="020B0004020202020204" pitchFamily="34" charset="0"/>
                <a:cs typeface="Times New Roman" panose="02020603050405020304" pitchFamily="18" charset="0"/>
              </a:rPr>
              <a:t> il </a:t>
            </a:r>
            <a:r>
              <a:rPr lang="en-IE" sz="2400" dirty="0" err="1">
                <a:solidFill>
                  <a:srgbClr val="09465E"/>
                </a:solidFill>
                <a:ea typeface="Aptos" panose="020B0004020202020204" pitchFamily="34" charset="0"/>
                <a:cs typeface="Times New Roman" panose="02020603050405020304" pitchFamily="18" charset="0"/>
              </a:rPr>
              <a:t>tipo</a:t>
            </a:r>
            <a:r>
              <a:rPr lang="en-IE" sz="2400" dirty="0">
                <a:solidFill>
                  <a:srgbClr val="09465E"/>
                </a:solidFill>
                <a:ea typeface="Aptos" panose="020B0004020202020204" pitchFamily="34" charset="0"/>
                <a:cs typeface="Times New Roman" panose="02020603050405020304" pitchFamily="18" charset="0"/>
              </a:rPr>
              <a:t> di partnership e la </a:t>
            </a:r>
            <a:r>
              <a:rPr lang="en-IE" sz="2400" dirty="0" err="1">
                <a:solidFill>
                  <a:srgbClr val="09465E"/>
                </a:solidFill>
                <a:ea typeface="Aptos" panose="020B0004020202020204" pitchFamily="34" charset="0"/>
                <a:cs typeface="Times New Roman" panose="02020603050405020304" pitchFamily="18" charset="0"/>
              </a:rPr>
              <a:t>probabilità</a:t>
            </a:r>
            <a:r>
              <a:rPr lang="en-IE" sz="2400" dirty="0">
                <a:solidFill>
                  <a:srgbClr val="09465E"/>
                </a:solidFill>
                <a:ea typeface="Aptos" panose="020B0004020202020204" pitchFamily="34" charset="0"/>
                <a:cs typeface="Times New Roman" panose="02020603050405020304" pitchFamily="18" charset="0"/>
              </a:rPr>
              <a:t> di </a:t>
            </a:r>
            <a:r>
              <a:rPr lang="en-IE" sz="2400" dirty="0" err="1">
                <a:solidFill>
                  <a:srgbClr val="09465E"/>
                </a:solidFill>
                <a:ea typeface="Aptos" panose="020B0004020202020204" pitchFamily="34" charset="0"/>
                <a:cs typeface="Times New Roman" panose="02020603050405020304" pitchFamily="18" charset="0"/>
              </a:rPr>
              <a:t>approvvigionamento</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sostenibile</a:t>
            </a:r>
            <a:r>
              <a:rPr lang="en-IE" sz="2400" dirty="0">
                <a:solidFill>
                  <a:srgbClr val="09465E"/>
                </a:solidFill>
                <a:ea typeface="Aptos" panose="020B0004020202020204" pitchFamily="34" charset="0"/>
                <a:cs typeface="Times New Roman" panose="02020603050405020304" pitchFamily="18" charset="0"/>
              </a:rPr>
              <a:t>.</a:t>
            </a:r>
            <a:endParaRPr lang="en-GB" sz="2400" dirty="0">
              <a:solidFill>
                <a:srgbClr val="09465E"/>
              </a:solidFill>
            </a:endParaRPr>
          </a:p>
        </p:txBody>
      </p:sp>
    </p:spTree>
    <p:extLst>
      <p:ext uri="{BB962C8B-B14F-4D97-AF65-F5344CB8AC3E}">
        <p14:creationId xmlns:p14="http://schemas.microsoft.com/office/powerpoint/2010/main" val="12727439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02315-5671-B5CD-873D-D7E867C15186}"/>
            </a:ext>
          </a:extLst>
        </p:cNvPr>
        <p:cNvGrpSpPr/>
        <p:nvPr/>
      </p:nvGrpSpPr>
      <p:grpSpPr>
        <a:xfrm>
          <a:off x="0" y="0"/>
          <a:ext cx="0" cy="0"/>
          <a:chOff x="0" y="0"/>
          <a:chExt cx="0" cy="0"/>
        </a:xfrm>
      </p:grpSpPr>
      <p:sp>
        <p:nvSpPr>
          <p:cNvPr id="40" name="Freeform 1">
            <a:extLst>
              <a:ext uri="{FF2B5EF4-FFF2-40B4-BE49-F238E27FC236}">
                <a16:creationId xmlns:a16="http://schemas.microsoft.com/office/drawing/2014/main" id="{24697924-2562-CA20-2DF9-41F3C6D7ECBB}"/>
              </a:ext>
            </a:extLst>
          </p:cNvPr>
          <p:cNvSpPr>
            <a:spLocks noChangeArrowheads="1"/>
          </p:cNvSpPr>
          <p:nvPr/>
        </p:nvSpPr>
        <p:spPr bwMode="auto">
          <a:xfrm>
            <a:off x="1482029" y="413153"/>
            <a:ext cx="2698752" cy="2389626"/>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4"/>
                  <a:pt x="3046" y="3923"/>
                  <a:pt x="1962" y="3923"/>
                </a:cubicBezTo>
                <a:lnTo>
                  <a:pt x="1962" y="3923"/>
                </a:lnTo>
                <a:cubicBezTo>
                  <a:pt x="878" y="3923"/>
                  <a:pt x="0" y="3044"/>
                  <a:pt x="0" y="1961"/>
                </a:cubicBezTo>
                <a:lnTo>
                  <a:pt x="0" y="1961"/>
                </a:lnTo>
                <a:cubicBezTo>
                  <a:pt x="0" y="878"/>
                  <a:pt x="878" y="0"/>
                  <a:pt x="1962" y="0"/>
                </a:cubicBezTo>
                <a:lnTo>
                  <a:pt x="1962" y="0"/>
                </a:lnTo>
                <a:cubicBezTo>
                  <a:pt x="3046" y="0"/>
                  <a:pt x="3924" y="878"/>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10" name="Freeform 171">
            <a:extLst>
              <a:ext uri="{FF2B5EF4-FFF2-40B4-BE49-F238E27FC236}">
                <a16:creationId xmlns:a16="http://schemas.microsoft.com/office/drawing/2014/main" id="{A05BA7DC-26B3-A7C4-395D-3421FD91DD79}"/>
              </a:ext>
            </a:extLst>
          </p:cNvPr>
          <p:cNvSpPr>
            <a:spLocks noChangeArrowheads="1"/>
          </p:cNvSpPr>
          <p:nvPr/>
        </p:nvSpPr>
        <p:spPr bwMode="auto">
          <a:xfrm>
            <a:off x="1508638" y="476562"/>
            <a:ext cx="2698752" cy="2292941"/>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F1983D"/>
          </a:solidFill>
          <a:ln>
            <a:noFill/>
          </a:ln>
          <a:effectLst/>
        </p:spPr>
        <p:txBody>
          <a:bodyPr wrap="none" anchor="ctr"/>
          <a:lstStyle/>
          <a:p>
            <a:endParaRPr lang="en-US" sz="900"/>
          </a:p>
        </p:txBody>
      </p:sp>
      <p:sp>
        <p:nvSpPr>
          <p:cNvPr id="211" name="Freeform 172">
            <a:extLst>
              <a:ext uri="{FF2B5EF4-FFF2-40B4-BE49-F238E27FC236}">
                <a16:creationId xmlns:a16="http://schemas.microsoft.com/office/drawing/2014/main" id="{52B13FB8-0538-EFD9-F3C4-C0F7BFBD2AAA}"/>
              </a:ext>
            </a:extLst>
          </p:cNvPr>
          <p:cNvSpPr>
            <a:spLocks noChangeArrowheads="1"/>
          </p:cNvSpPr>
          <p:nvPr/>
        </p:nvSpPr>
        <p:spPr bwMode="auto">
          <a:xfrm>
            <a:off x="1571897" y="537290"/>
            <a:ext cx="2698752" cy="2248373"/>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9"/>
                  <a:pt x="878" y="0"/>
                  <a:pt x="1962" y="0"/>
                </a:cubicBezTo>
                <a:lnTo>
                  <a:pt x="1962" y="0"/>
                </a:lnTo>
                <a:cubicBezTo>
                  <a:pt x="3045" y="0"/>
                  <a:pt x="3924" y="879"/>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12" name="Freeform 173">
            <a:extLst>
              <a:ext uri="{FF2B5EF4-FFF2-40B4-BE49-F238E27FC236}">
                <a16:creationId xmlns:a16="http://schemas.microsoft.com/office/drawing/2014/main" id="{F90A5629-4CEB-1B61-AF22-4D73310E8DDF}"/>
              </a:ext>
            </a:extLst>
          </p:cNvPr>
          <p:cNvSpPr>
            <a:spLocks noChangeArrowheads="1"/>
          </p:cNvSpPr>
          <p:nvPr/>
        </p:nvSpPr>
        <p:spPr bwMode="auto">
          <a:xfrm>
            <a:off x="3036959" y="1835353"/>
            <a:ext cx="1112857" cy="1079992"/>
          </a:xfrm>
          <a:custGeom>
            <a:avLst/>
            <a:gdLst>
              <a:gd name="T0" fmla="*/ 1616 w 1617"/>
              <a:gd name="T1" fmla="*/ 808 h 1617"/>
              <a:gd name="T2" fmla="*/ 1616 w 1617"/>
              <a:gd name="T3" fmla="*/ 808 h 1617"/>
              <a:gd name="T4" fmla="*/ 808 w 1617"/>
              <a:gd name="T5" fmla="*/ 1616 h 1617"/>
              <a:gd name="T6" fmla="*/ 808 w 1617"/>
              <a:gd name="T7" fmla="*/ 1616 h 1617"/>
              <a:gd name="T8" fmla="*/ 0 w 1617"/>
              <a:gd name="T9" fmla="*/ 808 h 1617"/>
              <a:gd name="T10" fmla="*/ 0 w 1617"/>
              <a:gd name="T11" fmla="*/ 808 h 1617"/>
              <a:gd name="T12" fmla="*/ 808 w 1617"/>
              <a:gd name="T13" fmla="*/ 0 h 1617"/>
              <a:gd name="T14" fmla="*/ 808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5" y="1616"/>
                  <a:pt x="808" y="1616"/>
                </a:cubicBezTo>
                <a:lnTo>
                  <a:pt x="808" y="1616"/>
                </a:lnTo>
                <a:cubicBezTo>
                  <a:pt x="362" y="1616"/>
                  <a:pt x="0" y="1255"/>
                  <a:pt x="0" y="808"/>
                </a:cubicBezTo>
                <a:lnTo>
                  <a:pt x="0" y="808"/>
                </a:lnTo>
                <a:cubicBezTo>
                  <a:pt x="0" y="362"/>
                  <a:pt x="362" y="0"/>
                  <a:pt x="808" y="0"/>
                </a:cubicBezTo>
                <a:lnTo>
                  <a:pt x="808" y="0"/>
                </a:lnTo>
                <a:cubicBezTo>
                  <a:pt x="1255" y="0"/>
                  <a:pt x="1616" y="362"/>
                  <a:pt x="1616" y="808"/>
                </a:cubicBezTo>
              </a:path>
            </a:pathLst>
          </a:custGeom>
          <a:solidFill>
            <a:srgbClr val="09465E"/>
          </a:solidFill>
          <a:ln>
            <a:noFill/>
          </a:ln>
          <a:effectLst/>
        </p:spPr>
        <p:txBody>
          <a:bodyPr wrap="none" anchor="ctr"/>
          <a:lstStyle/>
          <a:p>
            <a:endParaRPr lang="en-US" sz="900"/>
          </a:p>
        </p:txBody>
      </p:sp>
      <p:sp>
        <p:nvSpPr>
          <p:cNvPr id="213" name="Freeform 174">
            <a:extLst>
              <a:ext uri="{FF2B5EF4-FFF2-40B4-BE49-F238E27FC236}">
                <a16:creationId xmlns:a16="http://schemas.microsoft.com/office/drawing/2014/main" id="{E2D93EBA-6E92-A532-9569-F0A0A2AE5501}"/>
              </a:ext>
            </a:extLst>
          </p:cNvPr>
          <p:cNvSpPr>
            <a:spLocks noChangeArrowheads="1"/>
          </p:cNvSpPr>
          <p:nvPr/>
        </p:nvSpPr>
        <p:spPr bwMode="auto">
          <a:xfrm>
            <a:off x="2983824" y="1782215"/>
            <a:ext cx="1237181" cy="1200647"/>
          </a:xfrm>
          <a:custGeom>
            <a:avLst/>
            <a:gdLst>
              <a:gd name="T0" fmla="*/ 1798 w 1799"/>
              <a:gd name="T1" fmla="*/ 899 h 1799"/>
              <a:gd name="T2" fmla="*/ 1798 w 1799"/>
              <a:gd name="T3" fmla="*/ 899 h 1799"/>
              <a:gd name="T4" fmla="*/ 899 w 1799"/>
              <a:gd name="T5" fmla="*/ 1798 h 1799"/>
              <a:gd name="T6" fmla="*/ 899 w 1799"/>
              <a:gd name="T7" fmla="*/ 1798 h 1799"/>
              <a:gd name="T8" fmla="*/ 0 w 1799"/>
              <a:gd name="T9" fmla="*/ 899 h 1799"/>
              <a:gd name="T10" fmla="*/ 0 w 1799"/>
              <a:gd name="T11" fmla="*/ 899 h 1799"/>
              <a:gd name="T12" fmla="*/ 899 w 1799"/>
              <a:gd name="T13" fmla="*/ 0 h 1799"/>
              <a:gd name="T14" fmla="*/ 899 w 1799"/>
              <a:gd name="T15" fmla="*/ 0 h 1799"/>
              <a:gd name="T16" fmla="*/ 1798 w 1799"/>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 h="1799">
                <a:moveTo>
                  <a:pt x="1798" y="899"/>
                </a:moveTo>
                <a:lnTo>
                  <a:pt x="1798" y="899"/>
                </a:lnTo>
                <a:cubicBezTo>
                  <a:pt x="1798" y="1396"/>
                  <a:pt x="1396" y="1798"/>
                  <a:pt x="899" y="1798"/>
                </a:cubicBezTo>
                <a:lnTo>
                  <a:pt x="899" y="1798"/>
                </a:lnTo>
                <a:cubicBezTo>
                  <a:pt x="402" y="1798"/>
                  <a:pt x="0" y="1396"/>
                  <a:pt x="0" y="899"/>
                </a:cubicBezTo>
                <a:lnTo>
                  <a:pt x="0" y="899"/>
                </a:lnTo>
                <a:cubicBezTo>
                  <a:pt x="0" y="403"/>
                  <a:pt x="402" y="0"/>
                  <a:pt x="899" y="0"/>
                </a:cubicBezTo>
                <a:lnTo>
                  <a:pt x="899" y="0"/>
                </a:lnTo>
                <a:cubicBezTo>
                  <a:pt x="1396" y="0"/>
                  <a:pt x="1798" y="403"/>
                  <a:pt x="1798" y="899"/>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63" name="CuadroTexto 553">
            <a:extLst>
              <a:ext uri="{FF2B5EF4-FFF2-40B4-BE49-F238E27FC236}">
                <a16:creationId xmlns:a16="http://schemas.microsoft.com/office/drawing/2014/main" id="{FD55C379-FF1F-E901-FC39-74A0CAE2B800}"/>
              </a:ext>
            </a:extLst>
          </p:cNvPr>
          <p:cNvSpPr txBox="1"/>
          <p:nvPr/>
        </p:nvSpPr>
        <p:spPr>
          <a:xfrm>
            <a:off x="939179" y="8646362"/>
            <a:ext cx="2466886" cy="400110"/>
          </a:xfrm>
          <a:prstGeom prst="rect">
            <a:avLst/>
          </a:prstGeom>
          <a:noFill/>
        </p:spPr>
        <p:txBody>
          <a:bodyPr wrap="square" rtlCol="0">
            <a:spAutoFit/>
          </a:bodyPr>
          <a:lstStyle/>
          <a:p>
            <a:pPr algn="ctr"/>
            <a:r>
              <a:rPr lang="en-US" sz="2000" b="1">
                <a:solidFill>
                  <a:schemeClr val="bg1"/>
                </a:solidFill>
                <a:latin typeface="Lato" charset="0"/>
                <a:ea typeface="Lato" charset="0"/>
                <a:cs typeface="Lato" charset="0"/>
              </a:rPr>
              <a:t>Titolo primo</a:t>
            </a:r>
          </a:p>
        </p:txBody>
      </p:sp>
      <p:sp>
        <p:nvSpPr>
          <p:cNvPr id="64" name="CuadroTexto 555">
            <a:extLst>
              <a:ext uri="{FF2B5EF4-FFF2-40B4-BE49-F238E27FC236}">
                <a16:creationId xmlns:a16="http://schemas.microsoft.com/office/drawing/2014/main" id="{878AAE24-9DDF-11B3-40AC-A7FCB79527DB}"/>
              </a:ext>
            </a:extLst>
          </p:cNvPr>
          <p:cNvSpPr txBox="1"/>
          <p:nvPr/>
        </p:nvSpPr>
        <p:spPr>
          <a:xfrm>
            <a:off x="3603468" y="8646362"/>
            <a:ext cx="2483557" cy="400110"/>
          </a:xfrm>
          <a:prstGeom prst="rect">
            <a:avLst/>
          </a:prstGeom>
          <a:noFill/>
        </p:spPr>
        <p:txBody>
          <a:bodyPr wrap="square" rtlCol="0">
            <a:spAutoFit/>
          </a:bodyPr>
          <a:lstStyle/>
          <a:p>
            <a:pPr algn="ctr"/>
            <a:r>
              <a:rPr lang="en-US" sz="2000" b="1">
                <a:solidFill>
                  <a:schemeClr val="bg1"/>
                </a:solidFill>
                <a:latin typeface="Lato" charset="0"/>
                <a:ea typeface="Lato" charset="0"/>
                <a:cs typeface="Lato" charset="0"/>
              </a:rPr>
              <a:t>Titolo secondo</a:t>
            </a:r>
          </a:p>
        </p:txBody>
      </p:sp>
      <p:sp>
        <p:nvSpPr>
          <p:cNvPr id="65" name="CuadroTexto 557">
            <a:extLst>
              <a:ext uri="{FF2B5EF4-FFF2-40B4-BE49-F238E27FC236}">
                <a16:creationId xmlns:a16="http://schemas.microsoft.com/office/drawing/2014/main" id="{0804BD6C-2172-A8C1-1166-06F1EA2FB8D1}"/>
              </a:ext>
            </a:extLst>
          </p:cNvPr>
          <p:cNvSpPr txBox="1"/>
          <p:nvPr/>
        </p:nvSpPr>
        <p:spPr>
          <a:xfrm>
            <a:off x="6203441" y="8646362"/>
            <a:ext cx="2513093" cy="400110"/>
          </a:xfrm>
          <a:prstGeom prst="rect">
            <a:avLst/>
          </a:prstGeom>
          <a:noFill/>
        </p:spPr>
        <p:txBody>
          <a:bodyPr wrap="square" rtlCol="0">
            <a:spAutoFit/>
          </a:bodyPr>
          <a:lstStyle/>
          <a:p>
            <a:pPr algn="ctr"/>
            <a:r>
              <a:rPr lang="en-US" sz="2000" b="1">
                <a:solidFill>
                  <a:schemeClr val="bg1"/>
                </a:solidFill>
                <a:latin typeface="Lato" charset="0"/>
                <a:ea typeface="Lato" charset="0"/>
                <a:cs typeface="Lato" charset="0"/>
              </a:rPr>
              <a:t>Titolo terzo</a:t>
            </a:r>
          </a:p>
        </p:txBody>
      </p:sp>
      <p:sp>
        <p:nvSpPr>
          <p:cNvPr id="66" name="CuadroTexto 559">
            <a:extLst>
              <a:ext uri="{FF2B5EF4-FFF2-40B4-BE49-F238E27FC236}">
                <a16:creationId xmlns:a16="http://schemas.microsoft.com/office/drawing/2014/main" id="{8C934951-B142-3D8D-3005-72C5FF12C9D9}"/>
              </a:ext>
            </a:extLst>
          </p:cNvPr>
          <p:cNvSpPr txBox="1"/>
          <p:nvPr/>
        </p:nvSpPr>
        <p:spPr>
          <a:xfrm>
            <a:off x="8832950" y="8646362"/>
            <a:ext cx="2513094" cy="400110"/>
          </a:xfrm>
          <a:prstGeom prst="rect">
            <a:avLst/>
          </a:prstGeom>
          <a:noFill/>
        </p:spPr>
        <p:txBody>
          <a:bodyPr wrap="square" rtlCol="0">
            <a:spAutoFit/>
          </a:bodyPr>
          <a:lstStyle/>
          <a:p>
            <a:pPr algn="ctr"/>
            <a:r>
              <a:rPr lang="en-US" sz="2000" b="1">
                <a:solidFill>
                  <a:schemeClr val="bg1"/>
                </a:solidFill>
                <a:latin typeface="Lato" charset="0"/>
                <a:ea typeface="Lato" charset="0"/>
                <a:cs typeface="Lato" charset="0"/>
              </a:rPr>
              <a:t>Titolo 4</a:t>
            </a:r>
          </a:p>
        </p:txBody>
      </p:sp>
      <p:grpSp>
        <p:nvGrpSpPr>
          <p:cNvPr id="67" name="Graphic 3">
            <a:extLst>
              <a:ext uri="{FF2B5EF4-FFF2-40B4-BE49-F238E27FC236}">
                <a16:creationId xmlns:a16="http://schemas.microsoft.com/office/drawing/2014/main" id="{89DCBDCC-75DA-3193-6F44-5298A26A33BA}"/>
              </a:ext>
            </a:extLst>
          </p:cNvPr>
          <p:cNvGrpSpPr/>
          <p:nvPr/>
        </p:nvGrpSpPr>
        <p:grpSpPr>
          <a:xfrm>
            <a:off x="4529098" y="7161244"/>
            <a:ext cx="772300" cy="871495"/>
            <a:chOff x="4643578" y="432838"/>
            <a:chExt cx="1028134" cy="1160188"/>
          </a:xfrm>
          <a:solidFill>
            <a:schemeClr val="bg1"/>
          </a:solidFill>
        </p:grpSpPr>
        <p:sp>
          <p:nvSpPr>
            <p:cNvPr id="68" name="Freeform 1033">
              <a:extLst>
                <a:ext uri="{FF2B5EF4-FFF2-40B4-BE49-F238E27FC236}">
                  <a16:creationId xmlns:a16="http://schemas.microsoft.com/office/drawing/2014/main" id="{C5F9EA5F-70C9-D590-1739-FE5FE4C20A57}"/>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25684"/>
            </a:solidFill>
            <a:ln w="27426" cap="flat">
              <a:noFill/>
              <a:prstDash val="solid"/>
              <a:miter/>
            </a:ln>
          </p:spPr>
          <p:txBody>
            <a:bodyPr rtlCol="0" anchor="ctr"/>
            <a:lstStyle/>
            <a:p>
              <a:endParaRPr lang="en-US"/>
            </a:p>
          </p:txBody>
        </p:sp>
        <p:grpSp>
          <p:nvGrpSpPr>
            <p:cNvPr id="69" name="Graphic 3">
              <a:extLst>
                <a:ext uri="{FF2B5EF4-FFF2-40B4-BE49-F238E27FC236}">
                  <a16:creationId xmlns:a16="http://schemas.microsoft.com/office/drawing/2014/main" id="{AAFC5DAD-DC1C-E9FC-E02F-A27E7DD2199E}"/>
                </a:ext>
              </a:extLst>
            </p:cNvPr>
            <p:cNvGrpSpPr/>
            <p:nvPr/>
          </p:nvGrpSpPr>
          <p:grpSpPr>
            <a:xfrm>
              <a:off x="4643578" y="432838"/>
              <a:ext cx="1028134" cy="1160188"/>
              <a:chOff x="4643578" y="432838"/>
              <a:chExt cx="1028134" cy="1160188"/>
            </a:xfrm>
            <a:grpFill/>
          </p:grpSpPr>
          <p:sp>
            <p:nvSpPr>
              <p:cNvPr id="70" name="Freeform 1035">
                <a:extLst>
                  <a:ext uri="{FF2B5EF4-FFF2-40B4-BE49-F238E27FC236}">
                    <a16:creationId xmlns:a16="http://schemas.microsoft.com/office/drawing/2014/main" id="{5434E82C-2754-8866-6FA8-25BFF3F32FF4}"/>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71" name="Graphic 3">
                <a:extLst>
                  <a:ext uri="{FF2B5EF4-FFF2-40B4-BE49-F238E27FC236}">
                    <a16:creationId xmlns:a16="http://schemas.microsoft.com/office/drawing/2014/main" id="{FAD05860-E7A6-51F2-F417-6523C1BACAD3}"/>
                  </a:ext>
                </a:extLst>
              </p:cNvPr>
              <p:cNvGrpSpPr/>
              <p:nvPr/>
            </p:nvGrpSpPr>
            <p:grpSpPr>
              <a:xfrm>
                <a:off x="4643578" y="432838"/>
                <a:ext cx="1028134" cy="1160188"/>
                <a:chOff x="4643578" y="432838"/>
                <a:chExt cx="1028134" cy="1160188"/>
              </a:xfrm>
              <a:grpFill/>
            </p:grpSpPr>
            <p:sp>
              <p:nvSpPr>
                <p:cNvPr id="72" name="Freeform 1037">
                  <a:extLst>
                    <a:ext uri="{FF2B5EF4-FFF2-40B4-BE49-F238E27FC236}">
                      <a16:creationId xmlns:a16="http://schemas.microsoft.com/office/drawing/2014/main" id="{289E6EDA-86E4-33CC-AE71-70C2DBD48D4C}"/>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73" name="Freeform 1038">
                  <a:extLst>
                    <a:ext uri="{FF2B5EF4-FFF2-40B4-BE49-F238E27FC236}">
                      <a16:creationId xmlns:a16="http://schemas.microsoft.com/office/drawing/2014/main" id="{95946A87-CF2B-9B90-6332-9397719A05A5}"/>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grpSp>
        <p:nvGrpSpPr>
          <p:cNvPr id="74" name="Graphic 3">
            <a:extLst>
              <a:ext uri="{FF2B5EF4-FFF2-40B4-BE49-F238E27FC236}">
                <a16:creationId xmlns:a16="http://schemas.microsoft.com/office/drawing/2014/main" id="{8822F6C1-816E-3C91-2460-2A01384D2DEA}"/>
              </a:ext>
            </a:extLst>
          </p:cNvPr>
          <p:cNvGrpSpPr/>
          <p:nvPr/>
        </p:nvGrpSpPr>
        <p:grpSpPr>
          <a:xfrm>
            <a:off x="7041312" y="7198651"/>
            <a:ext cx="837349" cy="785687"/>
            <a:chOff x="6615628" y="2116894"/>
            <a:chExt cx="1066935" cy="1001108"/>
          </a:xfrm>
          <a:solidFill>
            <a:schemeClr val="bg1"/>
          </a:solidFill>
        </p:grpSpPr>
        <p:sp>
          <p:nvSpPr>
            <p:cNvPr id="75" name="Freeform 1128">
              <a:extLst>
                <a:ext uri="{FF2B5EF4-FFF2-40B4-BE49-F238E27FC236}">
                  <a16:creationId xmlns:a16="http://schemas.microsoft.com/office/drawing/2014/main" id="{2AE9E6A4-71D5-B64A-866D-1346A89C6EF9}"/>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F1983D"/>
            </a:solidFill>
            <a:ln w="27426" cap="flat">
              <a:noFill/>
              <a:prstDash val="solid"/>
              <a:miter/>
            </a:ln>
          </p:spPr>
          <p:txBody>
            <a:bodyPr rtlCol="0" anchor="ctr"/>
            <a:lstStyle/>
            <a:p>
              <a:endParaRPr lang="en-US"/>
            </a:p>
          </p:txBody>
        </p:sp>
        <p:grpSp>
          <p:nvGrpSpPr>
            <p:cNvPr id="76" name="Graphic 3">
              <a:extLst>
                <a:ext uri="{FF2B5EF4-FFF2-40B4-BE49-F238E27FC236}">
                  <a16:creationId xmlns:a16="http://schemas.microsoft.com/office/drawing/2014/main" id="{10F9DF23-736D-EC38-3377-E514DAAB2B5E}"/>
                </a:ext>
              </a:extLst>
            </p:cNvPr>
            <p:cNvGrpSpPr/>
            <p:nvPr/>
          </p:nvGrpSpPr>
          <p:grpSpPr>
            <a:xfrm>
              <a:off x="6615628" y="2116894"/>
              <a:ext cx="1066935" cy="1001108"/>
              <a:chOff x="6615628" y="2116894"/>
              <a:chExt cx="1066935" cy="1001108"/>
            </a:xfrm>
            <a:grpFill/>
          </p:grpSpPr>
          <p:sp>
            <p:nvSpPr>
              <p:cNvPr id="77" name="Freeform 1130">
                <a:extLst>
                  <a:ext uri="{FF2B5EF4-FFF2-40B4-BE49-F238E27FC236}">
                    <a16:creationId xmlns:a16="http://schemas.microsoft.com/office/drawing/2014/main" id="{C51010CE-EF7F-779C-EDD0-13D7D0480243}"/>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endParaRPr lang="en-US"/>
              </a:p>
            </p:txBody>
          </p:sp>
          <p:sp>
            <p:nvSpPr>
              <p:cNvPr id="78" name="Freeform 1131">
                <a:extLst>
                  <a:ext uri="{FF2B5EF4-FFF2-40B4-BE49-F238E27FC236}">
                    <a16:creationId xmlns:a16="http://schemas.microsoft.com/office/drawing/2014/main" id="{1EE1DFD2-EC05-DAA4-9EDE-351BD90C30A3}"/>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endParaRPr lang="en-US"/>
              </a:p>
            </p:txBody>
          </p:sp>
          <p:sp>
            <p:nvSpPr>
              <p:cNvPr id="79" name="Freeform 1132">
                <a:extLst>
                  <a:ext uri="{FF2B5EF4-FFF2-40B4-BE49-F238E27FC236}">
                    <a16:creationId xmlns:a16="http://schemas.microsoft.com/office/drawing/2014/main" id="{6325BC1E-1060-4F77-F78E-6965CF2CE6F0}"/>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endParaRPr lang="en-US"/>
              </a:p>
            </p:txBody>
          </p:sp>
          <p:sp>
            <p:nvSpPr>
              <p:cNvPr id="80" name="Freeform 1133">
                <a:extLst>
                  <a:ext uri="{FF2B5EF4-FFF2-40B4-BE49-F238E27FC236}">
                    <a16:creationId xmlns:a16="http://schemas.microsoft.com/office/drawing/2014/main" id="{C80EE917-7428-AFC9-7E99-145B4805940C}"/>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endParaRPr lang="en-US"/>
              </a:p>
            </p:txBody>
          </p:sp>
          <p:sp>
            <p:nvSpPr>
              <p:cNvPr id="81" name="Freeform 1134">
                <a:extLst>
                  <a:ext uri="{FF2B5EF4-FFF2-40B4-BE49-F238E27FC236}">
                    <a16:creationId xmlns:a16="http://schemas.microsoft.com/office/drawing/2014/main" id="{3F2FE3D9-B7D0-A9B5-10BC-730822DD86E9}"/>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endParaRPr lang="en-US"/>
              </a:p>
            </p:txBody>
          </p:sp>
          <p:sp>
            <p:nvSpPr>
              <p:cNvPr id="82" name="Freeform 1135">
                <a:extLst>
                  <a:ext uri="{FF2B5EF4-FFF2-40B4-BE49-F238E27FC236}">
                    <a16:creationId xmlns:a16="http://schemas.microsoft.com/office/drawing/2014/main" id="{BB177E1A-1163-71F4-BBCC-654D4346C91A}"/>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endParaRPr lang="en-US"/>
              </a:p>
            </p:txBody>
          </p:sp>
          <p:sp>
            <p:nvSpPr>
              <p:cNvPr id="83" name="Freeform 1136">
                <a:extLst>
                  <a:ext uri="{FF2B5EF4-FFF2-40B4-BE49-F238E27FC236}">
                    <a16:creationId xmlns:a16="http://schemas.microsoft.com/office/drawing/2014/main" id="{DB1930F3-72A3-7532-0464-2EA4E0CBE890}"/>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endParaRPr lang="en-US"/>
              </a:p>
            </p:txBody>
          </p:sp>
          <p:sp>
            <p:nvSpPr>
              <p:cNvPr id="84" name="Freeform 1137">
                <a:extLst>
                  <a:ext uri="{FF2B5EF4-FFF2-40B4-BE49-F238E27FC236}">
                    <a16:creationId xmlns:a16="http://schemas.microsoft.com/office/drawing/2014/main" id="{CBD2FCD1-10C3-ED8C-1EA3-3D4F27F528B3}"/>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endParaRPr lang="en-US"/>
              </a:p>
            </p:txBody>
          </p:sp>
          <p:sp>
            <p:nvSpPr>
              <p:cNvPr id="85" name="Freeform 1138">
                <a:extLst>
                  <a:ext uri="{FF2B5EF4-FFF2-40B4-BE49-F238E27FC236}">
                    <a16:creationId xmlns:a16="http://schemas.microsoft.com/office/drawing/2014/main" id="{886CE1D6-DACC-1AA0-1B52-1E5C842336E8}"/>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endParaRPr lang="en-US"/>
              </a:p>
            </p:txBody>
          </p:sp>
          <p:sp>
            <p:nvSpPr>
              <p:cNvPr id="86" name="Freeform 1139">
                <a:extLst>
                  <a:ext uri="{FF2B5EF4-FFF2-40B4-BE49-F238E27FC236}">
                    <a16:creationId xmlns:a16="http://schemas.microsoft.com/office/drawing/2014/main" id="{9A347EB9-2807-2EC0-F329-98CDD0031BC5}"/>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endParaRPr lang="en-US"/>
              </a:p>
            </p:txBody>
          </p:sp>
          <p:sp>
            <p:nvSpPr>
              <p:cNvPr id="87" name="Freeform 1140">
                <a:extLst>
                  <a:ext uri="{FF2B5EF4-FFF2-40B4-BE49-F238E27FC236}">
                    <a16:creationId xmlns:a16="http://schemas.microsoft.com/office/drawing/2014/main" id="{85622BB8-1E2E-CDA5-2B2D-81106C2F6352}"/>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endParaRPr lang="en-US"/>
              </a:p>
            </p:txBody>
          </p:sp>
          <p:sp>
            <p:nvSpPr>
              <p:cNvPr id="88" name="Freeform 1141">
                <a:extLst>
                  <a:ext uri="{FF2B5EF4-FFF2-40B4-BE49-F238E27FC236}">
                    <a16:creationId xmlns:a16="http://schemas.microsoft.com/office/drawing/2014/main" id="{E1E84461-2589-F8B5-381F-B6EE04EF3CC5}"/>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endParaRPr lang="en-US"/>
              </a:p>
            </p:txBody>
          </p:sp>
        </p:grpSp>
      </p:grpSp>
      <p:grpSp>
        <p:nvGrpSpPr>
          <p:cNvPr id="89" name="Group 88">
            <a:extLst>
              <a:ext uri="{FF2B5EF4-FFF2-40B4-BE49-F238E27FC236}">
                <a16:creationId xmlns:a16="http://schemas.microsoft.com/office/drawing/2014/main" id="{DED3212A-91C6-77E3-88DB-B313D730F9B6}"/>
              </a:ext>
            </a:extLst>
          </p:cNvPr>
          <p:cNvGrpSpPr/>
          <p:nvPr/>
        </p:nvGrpSpPr>
        <p:grpSpPr>
          <a:xfrm>
            <a:off x="1847357" y="7293902"/>
            <a:ext cx="676288" cy="676171"/>
            <a:chOff x="3258209" y="1217582"/>
            <a:chExt cx="4712093" cy="4711281"/>
          </a:xfrm>
          <a:solidFill>
            <a:schemeClr val="bg1"/>
          </a:solidFill>
        </p:grpSpPr>
        <p:sp>
          <p:nvSpPr>
            <p:cNvPr id="90" name="Freeform 31">
              <a:extLst>
                <a:ext uri="{FF2B5EF4-FFF2-40B4-BE49-F238E27FC236}">
                  <a16:creationId xmlns:a16="http://schemas.microsoft.com/office/drawing/2014/main" id="{5DB6C0F6-4A2B-3437-66F5-9CD5DB0BB6DF}"/>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F1983D"/>
            </a:solidFill>
            <a:ln w="9514" cap="flat">
              <a:noFill/>
              <a:prstDash val="solid"/>
              <a:miter/>
            </a:ln>
          </p:spPr>
          <p:txBody>
            <a:bodyPr rtlCol="0" anchor="ctr"/>
            <a:lstStyle/>
            <a:p>
              <a:endParaRPr lang="en-US"/>
            </a:p>
          </p:txBody>
        </p:sp>
        <p:sp>
          <p:nvSpPr>
            <p:cNvPr id="91" name="Freeform 32">
              <a:extLst>
                <a:ext uri="{FF2B5EF4-FFF2-40B4-BE49-F238E27FC236}">
                  <a16:creationId xmlns:a16="http://schemas.microsoft.com/office/drawing/2014/main" id="{A696E3B1-C0BC-BAAC-A046-89569605CBB5}"/>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F1983D"/>
            </a:solidFill>
            <a:ln w="9514" cap="flat">
              <a:noFill/>
              <a:prstDash val="solid"/>
              <a:miter/>
            </a:ln>
          </p:spPr>
          <p:txBody>
            <a:bodyPr rtlCol="0" anchor="ctr"/>
            <a:lstStyle/>
            <a:p>
              <a:endParaRPr lang="en-US"/>
            </a:p>
          </p:txBody>
        </p:sp>
        <p:grpSp>
          <p:nvGrpSpPr>
            <p:cNvPr id="92" name="Group 91">
              <a:extLst>
                <a:ext uri="{FF2B5EF4-FFF2-40B4-BE49-F238E27FC236}">
                  <a16:creationId xmlns:a16="http://schemas.microsoft.com/office/drawing/2014/main" id="{B10071BF-313B-C644-0C78-AE1DB3DF7537}"/>
                </a:ext>
              </a:extLst>
            </p:cNvPr>
            <p:cNvGrpSpPr/>
            <p:nvPr/>
          </p:nvGrpSpPr>
          <p:grpSpPr>
            <a:xfrm>
              <a:off x="3258209" y="1217582"/>
              <a:ext cx="4712093" cy="4711281"/>
              <a:chOff x="3258209" y="1217582"/>
              <a:chExt cx="4712093" cy="4711281"/>
            </a:xfrm>
            <a:grpFill/>
          </p:grpSpPr>
          <p:sp>
            <p:nvSpPr>
              <p:cNvPr id="93" name="Freeform 16">
                <a:extLst>
                  <a:ext uri="{FF2B5EF4-FFF2-40B4-BE49-F238E27FC236}">
                    <a16:creationId xmlns:a16="http://schemas.microsoft.com/office/drawing/2014/main" id="{CDD9F9B2-E36D-AAB8-5771-D3A8A5BC066A}"/>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94" name="Freeform 18">
                <a:extLst>
                  <a:ext uri="{FF2B5EF4-FFF2-40B4-BE49-F238E27FC236}">
                    <a16:creationId xmlns:a16="http://schemas.microsoft.com/office/drawing/2014/main" id="{E2881CE5-81A5-2241-7342-E0161868BD50}"/>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95" name="Freeform 19">
                <a:extLst>
                  <a:ext uri="{FF2B5EF4-FFF2-40B4-BE49-F238E27FC236}">
                    <a16:creationId xmlns:a16="http://schemas.microsoft.com/office/drawing/2014/main" id="{053D0C33-A83F-D041-B4CE-249FDB4A89EE}"/>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96" name="Freeform 20">
                <a:extLst>
                  <a:ext uri="{FF2B5EF4-FFF2-40B4-BE49-F238E27FC236}">
                    <a16:creationId xmlns:a16="http://schemas.microsoft.com/office/drawing/2014/main" id="{C8DB849A-6FD6-46ED-0C4B-A44F074DA14A}"/>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97" name="Freeform 21">
                <a:extLst>
                  <a:ext uri="{FF2B5EF4-FFF2-40B4-BE49-F238E27FC236}">
                    <a16:creationId xmlns:a16="http://schemas.microsoft.com/office/drawing/2014/main" id="{1EC99FB5-3F42-4B58-1924-C0B86D37FE21}"/>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98" name="Freeform 22">
                <a:extLst>
                  <a:ext uri="{FF2B5EF4-FFF2-40B4-BE49-F238E27FC236}">
                    <a16:creationId xmlns:a16="http://schemas.microsoft.com/office/drawing/2014/main" id="{E90D2334-1B3D-05B6-6BB6-7EA3183B9454}"/>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99" name="Freeform 23">
                <a:extLst>
                  <a:ext uri="{FF2B5EF4-FFF2-40B4-BE49-F238E27FC236}">
                    <a16:creationId xmlns:a16="http://schemas.microsoft.com/office/drawing/2014/main" id="{39B36738-8087-ECF5-CD15-1F37659C125D}"/>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100" name="Freeform 24">
                <a:extLst>
                  <a:ext uri="{FF2B5EF4-FFF2-40B4-BE49-F238E27FC236}">
                    <a16:creationId xmlns:a16="http://schemas.microsoft.com/office/drawing/2014/main" id="{29C4425D-ACE4-3BD8-B984-B90AD9CCDE3C}"/>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01" name="Freeform 25">
                <a:extLst>
                  <a:ext uri="{FF2B5EF4-FFF2-40B4-BE49-F238E27FC236}">
                    <a16:creationId xmlns:a16="http://schemas.microsoft.com/office/drawing/2014/main" id="{5E879ED9-D161-AF40-6A86-40AEE5F5AC1A}"/>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02" name="Freeform 26">
                <a:extLst>
                  <a:ext uri="{FF2B5EF4-FFF2-40B4-BE49-F238E27FC236}">
                    <a16:creationId xmlns:a16="http://schemas.microsoft.com/office/drawing/2014/main" id="{E03B5620-1E13-A32C-9ED5-0A5B81BCA23C}"/>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103" name="Freeform 27">
                <a:extLst>
                  <a:ext uri="{FF2B5EF4-FFF2-40B4-BE49-F238E27FC236}">
                    <a16:creationId xmlns:a16="http://schemas.microsoft.com/office/drawing/2014/main" id="{073A4A09-3C18-8BD5-F955-21443B728246}"/>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104" name="Freeform 28">
                <a:extLst>
                  <a:ext uri="{FF2B5EF4-FFF2-40B4-BE49-F238E27FC236}">
                    <a16:creationId xmlns:a16="http://schemas.microsoft.com/office/drawing/2014/main" id="{A1621946-AE7B-410E-7E3D-AE13ED8937BF}"/>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105" name="Freeform 29">
                <a:extLst>
                  <a:ext uri="{FF2B5EF4-FFF2-40B4-BE49-F238E27FC236}">
                    <a16:creationId xmlns:a16="http://schemas.microsoft.com/office/drawing/2014/main" id="{CC678EF1-2432-BCB7-5FAD-F0D265F894E1}"/>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106" name="Freeform 30">
                <a:extLst>
                  <a:ext uri="{FF2B5EF4-FFF2-40B4-BE49-F238E27FC236}">
                    <a16:creationId xmlns:a16="http://schemas.microsoft.com/office/drawing/2014/main" id="{DC45AC0F-0D70-9A18-377C-EEB8531ED61A}"/>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grpSp>
      <p:grpSp>
        <p:nvGrpSpPr>
          <p:cNvPr id="107" name="Group 106">
            <a:extLst>
              <a:ext uri="{FF2B5EF4-FFF2-40B4-BE49-F238E27FC236}">
                <a16:creationId xmlns:a16="http://schemas.microsoft.com/office/drawing/2014/main" id="{6EA4DC68-93AF-6CBA-BAC3-83F15075EF8C}"/>
              </a:ext>
            </a:extLst>
          </p:cNvPr>
          <p:cNvGrpSpPr/>
          <p:nvPr/>
        </p:nvGrpSpPr>
        <p:grpSpPr>
          <a:xfrm>
            <a:off x="9653256" y="7162935"/>
            <a:ext cx="872482" cy="1012568"/>
            <a:chOff x="8360213" y="3458151"/>
            <a:chExt cx="853935" cy="991043"/>
          </a:xfrm>
          <a:solidFill>
            <a:schemeClr val="bg1"/>
          </a:solidFill>
        </p:grpSpPr>
        <p:grpSp>
          <p:nvGrpSpPr>
            <p:cNvPr id="108" name="Graphic 2">
              <a:extLst>
                <a:ext uri="{FF2B5EF4-FFF2-40B4-BE49-F238E27FC236}">
                  <a16:creationId xmlns:a16="http://schemas.microsoft.com/office/drawing/2014/main" id="{F9FBCE1C-0731-B8F7-79E4-D8A8B44B1742}"/>
                </a:ext>
              </a:extLst>
            </p:cNvPr>
            <p:cNvGrpSpPr/>
            <p:nvPr userDrawn="1"/>
          </p:nvGrpSpPr>
          <p:grpSpPr>
            <a:xfrm>
              <a:off x="8599192" y="3595917"/>
              <a:ext cx="375982" cy="204367"/>
              <a:chOff x="2642504" y="3763150"/>
              <a:chExt cx="375982" cy="204367"/>
            </a:xfrm>
            <a:grpFill/>
          </p:grpSpPr>
          <p:sp>
            <p:nvSpPr>
              <p:cNvPr id="114" name="Freeform 113">
                <a:extLst>
                  <a:ext uri="{FF2B5EF4-FFF2-40B4-BE49-F238E27FC236}">
                    <a16:creationId xmlns:a16="http://schemas.microsoft.com/office/drawing/2014/main" id="{7481446F-7BE2-D21F-5E09-3A37623E3C82}"/>
                  </a:ext>
                </a:extLst>
              </p:cNvPr>
              <p:cNvSpPr/>
              <p:nvPr/>
            </p:nvSpPr>
            <p:spPr>
              <a:xfrm>
                <a:off x="2813454" y="3763150"/>
                <a:ext cx="205031" cy="204367"/>
              </a:xfrm>
              <a:custGeom>
                <a:avLst/>
                <a:gdLst>
                  <a:gd name="connsiteX0" fmla="*/ 204168 w 205031"/>
                  <a:gd name="connsiteY0" fmla="*/ 204367 h 204367"/>
                  <a:gd name="connsiteX1" fmla="*/ 384 w 205031"/>
                  <a:gd name="connsiteY1" fmla="*/ 204367 h 204367"/>
                  <a:gd name="connsiteX2" fmla="*/ 0 w 205031"/>
                  <a:gd name="connsiteY2" fmla="*/ 193999 h 204367"/>
                  <a:gd name="connsiteX3" fmla="*/ 0 w 205031"/>
                  <a:gd name="connsiteY3" fmla="*/ 90707 h 204367"/>
                  <a:gd name="connsiteX4" fmla="*/ 90187 w 205031"/>
                  <a:gd name="connsiteY4" fmla="*/ 85 h 204367"/>
                  <a:gd name="connsiteX5" fmla="*/ 138159 w 205031"/>
                  <a:gd name="connsiteY5" fmla="*/ 2389 h 204367"/>
                  <a:gd name="connsiteX6" fmla="*/ 204552 w 205031"/>
                  <a:gd name="connsiteY6" fmla="*/ 82259 h 204367"/>
                  <a:gd name="connsiteX7" fmla="*/ 204936 w 205031"/>
                  <a:gd name="connsiteY7" fmla="*/ 199375 h 204367"/>
                  <a:gd name="connsiteX8" fmla="*/ 204168 w 205031"/>
                  <a:gd name="connsiteY8" fmla="*/ 204367 h 20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31" h="204367">
                    <a:moveTo>
                      <a:pt x="204168" y="204367"/>
                    </a:moveTo>
                    <a:cubicBezTo>
                      <a:pt x="135856" y="204367"/>
                      <a:pt x="68696" y="204367"/>
                      <a:pt x="384" y="204367"/>
                    </a:cubicBezTo>
                    <a:cubicBezTo>
                      <a:pt x="384" y="200527"/>
                      <a:pt x="0" y="197071"/>
                      <a:pt x="0" y="193999"/>
                    </a:cubicBezTo>
                    <a:cubicBezTo>
                      <a:pt x="0" y="159440"/>
                      <a:pt x="0" y="124882"/>
                      <a:pt x="0" y="90707"/>
                    </a:cubicBezTo>
                    <a:cubicBezTo>
                      <a:pt x="0" y="36564"/>
                      <a:pt x="36075" y="85"/>
                      <a:pt x="90187" y="85"/>
                    </a:cubicBezTo>
                    <a:cubicBezTo>
                      <a:pt x="106306" y="85"/>
                      <a:pt x="122808" y="-683"/>
                      <a:pt x="138159" y="2389"/>
                    </a:cubicBezTo>
                    <a:cubicBezTo>
                      <a:pt x="176153" y="9301"/>
                      <a:pt x="204168" y="43476"/>
                      <a:pt x="204552" y="82259"/>
                    </a:cubicBezTo>
                    <a:cubicBezTo>
                      <a:pt x="205320" y="121426"/>
                      <a:pt x="204936" y="160208"/>
                      <a:pt x="204936" y="199375"/>
                    </a:cubicBezTo>
                    <a:cubicBezTo>
                      <a:pt x="204936" y="200527"/>
                      <a:pt x="204552" y="202063"/>
                      <a:pt x="204168" y="204367"/>
                    </a:cubicBezTo>
                    <a:close/>
                  </a:path>
                </a:pathLst>
              </a:custGeom>
              <a:solidFill>
                <a:srgbClr val="E25684"/>
              </a:solidFill>
              <a:ln w="3834"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7713FC5D-BD1E-BF3B-9DD5-5F7C33CA1310}"/>
                  </a:ext>
                </a:extLst>
              </p:cNvPr>
              <p:cNvSpPr/>
              <p:nvPr/>
            </p:nvSpPr>
            <p:spPr>
              <a:xfrm>
                <a:off x="2642504" y="3763235"/>
                <a:ext cx="161142" cy="204281"/>
              </a:xfrm>
              <a:custGeom>
                <a:avLst/>
                <a:gdLst>
                  <a:gd name="connsiteX0" fmla="*/ 137178 w 161142"/>
                  <a:gd name="connsiteY0" fmla="*/ 204282 h 204281"/>
                  <a:gd name="connsiteX1" fmla="*/ 938 w 161142"/>
                  <a:gd name="connsiteY1" fmla="*/ 204282 h 204281"/>
                  <a:gd name="connsiteX2" fmla="*/ 171 w 161142"/>
                  <a:gd name="connsiteY2" fmla="*/ 196602 h 204281"/>
                  <a:gd name="connsiteX3" fmla="*/ 171 w 161142"/>
                  <a:gd name="connsiteY3" fmla="*/ 86397 h 204281"/>
                  <a:gd name="connsiteX4" fmla="*/ 85753 w 161142"/>
                  <a:gd name="connsiteY4" fmla="*/ 0 h 204281"/>
                  <a:gd name="connsiteX5" fmla="*/ 137946 w 161142"/>
                  <a:gd name="connsiteY5" fmla="*/ 2304 h 204281"/>
                  <a:gd name="connsiteX6" fmla="*/ 160972 w 161142"/>
                  <a:gd name="connsiteY6" fmla="*/ 9984 h 204281"/>
                  <a:gd name="connsiteX7" fmla="*/ 160972 w 161142"/>
                  <a:gd name="connsiteY7" fmla="*/ 13440 h 204281"/>
                  <a:gd name="connsiteX8" fmla="*/ 137178 w 161142"/>
                  <a:gd name="connsiteY8" fmla="*/ 99069 h 204281"/>
                  <a:gd name="connsiteX9" fmla="*/ 137562 w 161142"/>
                  <a:gd name="connsiteY9" fmla="*/ 193146 h 204281"/>
                  <a:gd name="connsiteX10" fmla="*/ 137178 w 161142"/>
                  <a:gd name="connsiteY10" fmla="*/ 204282 h 20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42" h="204281">
                    <a:moveTo>
                      <a:pt x="137178" y="204282"/>
                    </a:moveTo>
                    <a:cubicBezTo>
                      <a:pt x="91125" y="204282"/>
                      <a:pt x="46224" y="204282"/>
                      <a:pt x="938" y="204282"/>
                    </a:cubicBezTo>
                    <a:cubicBezTo>
                      <a:pt x="554" y="201210"/>
                      <a:pt x="171" y="198906"/>
                      <a:pt x="171" y="196602"/>
                    </a:cubicBezTo>
                    <a:cubicBezTo>
                      <a:pt x="171" y="159739"/>
                      <a:pt x="-213" y="122876"/>
                      <a:pt x="171" y="86397"/>
                    </a:cubicBezTo>
                    <a:cubicBezTo>
                      <a:pt x="554" y="37631"/>
                      <a:pt x="37013" y="768"/>
                      <a:pt x="85753" y="0"/>
                    </a:cubicBezTo>
                    <a:cubicBezTo>
                      <a:pt x="103022" y="0"/>
                      <a:pt x="120676" y="384"/>
                      <a:pt x="137946" y="2304"/>
                    </a:cubicBezTo>
                    <a:cubicBezTo>
                      <a:pt x="146005" y="3072"/>
                      <a:pt x="153681" y="7296"/>
                      <a:pt x="160972" y="9984"/>
                    </a:cubicBezTo>
                    <a:cubicBezTo>
                      <a:pt x="160972" y="12288"/>
                      <a:pt x="161356" y="13056"/>
                      <a:pt x="160972" y="13440"/>
                    </a:cubicBezTo>
                    <a:cubicBezTo>
                      <a:pt x="142167" y="39167"/>
                      <a:pt x="136027" y="67966"/>
                      <a:pt x="137178" y="99069"/>
                    </a:cubicBezTo>
                    <a:cubicBezTo>
                      <a:pt x="137946" y="130172"/>
                      <a:pt x="137562" y="161659"/>
                      <a:pt x="137562" y="193146"/>
                    </a:cubicBezTo>
                    <a:cubicBezTo>
                      <a:pt x="137178" y="195834"/>
                      <a:pt x="137178" y="199674"/>
                      <a:pt x="137178" y="204282"/>
                    </a:cubicBezTo>
                    <a:close/>
                  </a:path>
                </a:pathLst>
              </a:custGeom>
              <a:solidFill>
                <a:srgbClr val="E25684"/>
              </a:solidFill>
              <a:ln w="3834" cap="flat">
                <a:noFill/>
                <a:prstDash val="solid"/>
                <a:miter/>
              </a:ln>
            </p:spPr>
            <p:txBody>
              <a:bodyPr rtlCol="0" anchor="ctr"/>
              <a:lstStyle/>
              <a:p>
                <a:endParaRPr lang="en-US"/>
              </a:p>
            </p:txBody>
          </p:sp>
        </p:grpSp>
        <p:grpSp>
          <p:nvGrpSpPr>
            <p:cNvPr id="109" name="Graphic 2">
              <a:extLst>
                <a:ext uri="{FF2B5EF4-FFF2-40B4-BE49-F238E27FC236}">
                  <a16:creationId xmlns:a16="http://schemas.microsoft.com/office/drawing/2014/main" id="{5AC961F7-A15D-599A-1BE6-8B6E05DC8E89}"/>
                </a:ext>
              </a:extLst>
            </p:cNvPr>
            <p:cNvGrpSpPr/>
            <p:nvPr userDrawn="1"/>
          </p:nvGrpSpPr>
          <p:grpSpPr>
            <a:xfrm>
              <a:off x="8360213" y="3458151"/>
              <a:ext cx="853935" cy="991043"/>
              <a:chOff x="2403525" y="3625384"/>
              <a:chExt cx="853935" cy="991043"/>
            </a:xfrm>
            <a:grpFill/>
          </p:grpSpPr>
          <p:sp>
            <p:nvSpPr>
              <p:cNvPr id="110" name="Freeform 109">
                <a:extLst>
                  <a:ext uri="{FF2B5EF4-FFF2-40B4-BE49-F238E27FC236}">
                    <a16:creationId xmlns:a16="http://schemas.microsoft.com/office/drawing/2014/main" id="{2650558F-60A6-3B4F-43F8-29D9A2632B84}"/>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0F7989B1-7FF8-F3FB-58EB-3FCA59AFC40D}"/>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EDB9C514-E243-C025-C353-24AB87C3B321}"/>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EAE74C5A-46A6-8581-AEB5-6D6AF50DB9A5}"/>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endParaRPr lang="en-US"/>
              </a:p>
            </p:txBody>
          </p:sp>
        </p:grpSp>
      </p:grpSp>
      <p:sp>
        <p:nvSpPr>
          <p:cNvPr id="165" name="CuadroTexto 553">
            <a:extLst>
              <a:ext uri="{FF2B5EF4-FFF2-40B4-BE49-F238E27FC236}">
                <a16:creationId xmlns:a16="http://schemas.microsoft.com/office/drawing/2014/main" id="{6B226515-1847-2E57-898D-2218137E61BE}"/>
              </a:ext>
            </a:extLst>
          </p:cNvPr>
          <p:cNvSpPr txBox="1"/>
          <p:nvPr/>
        </p:nvSpPr>
        <p:spPr>
          <a:xfrm>
            <a:off x="1645838" y="1132113"/>
            <a:ext cx="2424352" cy="707886"/>
          </a:xfrm>
          <a:prstGeom prst="rect">
            <a:avLst/>
          </a:prstGeom>
          <a:noFill/>
        </p:spPr>
        <p:txBody>
          <a:bodyPr wrap="square" lIns="91440" tIns="45720" rIns="91440" bIns="45720" rtlCol="0" anchor="t">
            <a:spAutoFit/>
          </a:bodyPr>
          <a:lstStyle/>
          <a:p>
            <a:pPr algn="ctr"/>
            <a:r>
              <a:rPr lang="en-US" sz="2000" b="1" dirty="0">
                <a:solidFill>
                  <a:schemeClr val="bg1"/>
                </a:solidFill>
                <a:latin typeface="Calibri"/>
                <a:ea typeface="Lato"/>
                <a:cs typeface="Calibri"/>
              </a:rPr>
              <a:t>FORMALITÀ DELL'ACCORDO</a:t>
            </a:r>
            <a:endParaRPr lang="en-US" sz="2000" b="1" dirty="0">
              <a:solidFill>
                <a:schemeClr val="bg1"/>
              </a:solidFill>
              <a:latin typeface="Calibri" panose="020F0502020204030204" pitchFamily="34" charset="0"/>
              <a:ea typeface="Lato" charset="0"/>
              <a:cs typeface="Calibri" panose="020F0502020204030204" pitchFamily="34" charset="0"/>
            </a:endParaRPr>
          </a:p>
        </p:txBody>
      </p:sp>
      <p:pic>
        <p:nvPicPr>
          <p:cNvPr id="4" name="Picture 3" descr="A white icons on a black background&#10;&#10;AI-generated content may be incorrect.">
            <a:extLst>
              <a:ext uri="{FF2B5EF4-FFF2-40B4-BE49-F238E27FC236}">
                <a16:creationId xmlns:a16="http://schemas.microsoft.com/office/drawing/2014/main" id="{644020A8-844C-9D47-59CF-2742B0DE4FF3}"/>
              </a:ext>
            </a:extLst>
          </p:cNvPr>
          <p:cNvPicPr>
            <a:picLocks noChangeAspect="1"/>
          </p:cNvPicPr>
          <p:nvPr/>
        </p:nvPicPr>
        <p:blipFill>
          <a:blip r:embed="rId3"/>
          <a:srcRect l="-7388" t="52317" r="54954" b="11950"/>
          <a:stretch/>
        </p:blipFill>
        <p:spPr>
          <a:xfrm>
            <a:off x="3134274" y="1979761"/>
            <a:ext cx="979766" cy="834607"/>
          </a:xfrm>
          <a:prstGeom prst="rect">
            <a:avLst/>
          </a:prstGeom>
        </p:spPr>
      </p:pic>
      <p:sp>
        <p:nvSpPr>
          <p:cNvPr id="8" name="Freeform 1">
            <a:extLst>
              <a:ext uri="{FF2B5EF4-FFF2-40B4-BE49-F238E27FC236}">
                <a16:creationId xmlns:a16="http://schemas.microsoft.com/office/drawing/2014/main" id="{6C96D820-6F35-441C-6993-2D42E84895DA}"/>
              </a:ext>
            </a:extLst>
          </p:cNvPr>
          <p:cNvSpPr>
            <a:spLocks noChangeArrowheads="1"/>
          </p:cNvSpPr>
          <p:nvPr/>
        </p:nvSpPr>
        <p:spPr bwMode="auto">
          <a:xfrm>
            <a:off x="7881128" y="432878"/>
            <a:ext cx="2492904" cy="2389626"/>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4"/>
                  <a:pt x="3046" y="3923"/>
                  <a:pt x="1962" y="3923"/>
                </a:cubicBezTo>
                <a:lnTo>
                  <a:pt x="1962" y="3923"/>
                </a:lnTo>
                <a:cubicBezTo>
                  <a:pt x="878" y="3923"/>
                  <a:pt x="0" y="3044"/>
                  <a:pt x="0" y="1961"/>
                </a:cubicBezTo>
                <a:lnTo>
                  <a:pt x="0" y="1961"/>
                </a:lnTo>
                <a:cubicBezTo>
                  <a:pt x="0" y="878"/>
                  <a:pt x="878" y="0"/>
                  <a:pt x="1962" y="0"/>
                </a:cubicBezTo>
                <a:lnTo>
                  <a:pt x="1962" y="0"/>
                </a:lnTo>
                <a:cubicBezTo>
                  <a:pt x="3046" y="0"/>
                  <a:pt x="3924" y="878"/>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9" name="Freeform 171">
            <a:extLst>
              <a:ext uri="{FF2B5EF4-FFF2-40B4-BE49-F238E27FC236}">
                <a16:creationId xmlns:a16="http://schemas.microsoft.com/office/drawing/2014/main" id="{DA3B7734-DB4D-6869-B3C5-95A87FAF3E0A}"/>
              </a:ext>
            </a:extLst>
          </p:cNvPr>
          <p:cNvSpPr>
            <a:spLocks noChangeArrowheads="1"/>
          </p:cNvSpPr>
          <p:nvPr/>
        </p:nvSpPr>
        <p:spPr bwMode="auto">
          <a:xfrm>
            <a:off x="7907737" y="496287"/>
            <a:ext cx="2492904" cy="2292941"/>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E25684"/>
          </a:solidFill>
          <a:ln>
            <a:noFill/>
          </a:ln>
          <a:effectLst/>
        </p:spPr>
        <p:txBody>
          <a:bodyPr wrap="none" anchor="ctr"/>
          <a:lstStyle/>
          <a:p>
            <a:endParaRPr lang="en-US" sz="900"/>
          </a:p>
        </p:txBody>
      </p:sp>
      <p:sp>
        <p:nvSpPr>
          <p:cNvPr id="10" name="Freeform 172">
            <a:extLst>
              <a:ext uri="{FF2B5EF4-FFF2-40B4-BE49-F238E27FC236}">
                <a16:creationId xmlns:a16="http://schemas.microsoft.com/office/drawing/2014/main" id="{88EA37D4-24F4-A9CD-4FD9-FB07014DA976}"/>
              </a:ext>
            </a:extLst>
          </p:cNvPr>
          <p:cNvSpPr>
            <a:spLocks noChangeArrowheads="1"/>
          </p:cNvSpPr>
          <p:nvPr/>
        </p:nvSpPr>
        <p:spPr bwMode="auto">
          <a:xfrm>
            <a:off x="7970996" y="557015"/>
            <a:ext cx="2492904" cy="2248373"/>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9"/>
                  <a:pt x="878" y="0"/>
                  <a:pt x="1962" y="0"/>
                </a:cubicBezTo>
                <a:lnTo>
                  <a:pt x="1962" y="0"/>
                </a:lnTo>
                <a:cubicBezTo>
                  <a:pt x="3045" y="0"/>
                  <a:pt x="3924" y="879"/>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1" name="Freeform 173">
            <a:extLst>
              <a:ext uri="{FF2B5EF4-FFF2-40B4-BE49-F238E27FC236}">
                <a16:creationId xmlns:a16="http://schemas.microsoft.com/office/drawing/2014/main" id="{607D2FDA-8F9C-718D-F88E-75D9C6587907}"/>
              </a:ext>
            </a:extLst>
          </p:cNvPr>
          <p:cNvSpPr>
            <a:spLocks noChangeArrowheads="1"/>
          </p:cNvSpPr>
          <p:nvPr/>
        </p:nvSpPr>
        <p:spPr bwMode="auto">
          <a:xfrm>
            <a:off x="9436059" y="1855078"/>
            <a:ext cx="1027974" cy="1079992"/>
          </a:xfrm>
          <a:custGeom>
            <a:avLst/>
            <a:gdLst>
              <a:gd name="T0" fmla="*/ 1616 w 1617"/>
              <a:gd name="T1" fmla="*/ 808 h 1617"/>
              <a:gd name="T2" fmla="*/ 1616 w 1617"/>
              <a:gd name="T3" fmla="*/ 808 h 1617"/>
              <a:gd name="T4" fmla="*/ 808 w 1617"/>
              <a:gd name="T5" fmla="*/ 1616 h 1617"/>
              <a:gd name="T6" fmla="*/ 808 w 1617"/>
              <a:gd name="T7" fmla="*/ 1616 h 1617"/>
              <a:gd name="T8" fmla="*/ 0 w 1617"/>
              <a:gd name="T9" fmla="*/ 808 h 1617"/>
              <a:gd name="T10" fmla="*/ 0 w 1617"/>
              <a:gd name="T11" fmla="*/ 808 h 1617"/>
              <a:gd name="T12" fmla="*/ 808 w 1617"/>
              <a:gd name="T13" fmla="*/ 0 h 1617"/>
              <a:gd name="T14" fmla="*/ 808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5" y="1616"/>
                  <a:pt x="808" y="1616"/>
                </a:cubicBezTo>
                <a:lnTo>
                  <a:pt x="808" y="1616"/>
                </a:lnTo>
                <a:cubicBezTo>
                  <a:pt x="362" y="1616"/>
                  <a:pt x="0" y="1255"/>
                  <a:pt x="0" y="808"/>
                </a:cubicBezTo>
                <a:lnTo>
                  <a:pt x="0" y="808"/>
                </a:lnTo>
                <a:cubicBezTo>
                  <a:pt x="0" y="362"/>
                  <a:pt x="362" y="0"/>
                  <a:pt x="808" y="0"/>
                </a:cubicBezTo>
                <a:lnTo>
                  <a:pt x="808" y="0"/>
                </a:lnTo>
                <a:cubicBezTo>
                  <a:pt x="1255" y="0"/>
                  <a:pt x="1616" y="362"/>
                  <a:pt x="1616" y="808"/>
                </a:cubicBezTo>
              </a:path>
            </a:pathLst>
          </a:custGeom>
          <a:solidFill>
            <a:srgbClr val="09465E"/>
          </a:solidFill>
          <a:ln>
            <a:noFill/>
          </a:ln>
          <a:effectLst/>
        </p:spPr>
        <p:txBody>
          <a:bodyPr wrap="none" anchor="ctr"/>
          <a:lstStyle/>
          <a:p>
            <a:endParaRPr lang="en-US" sz="900"/>
          </a:p>
        </p:txBody>
      </p:sp>
      <p:sp>
        <p:nvSpPr>
          <p:cNvPr id="12" name="Freeform 174">
            <a:extLst>
              <a:ext uri="{FF2B5EF4-FFF2-40B4-BE49-F238E27FC236}">
                <a16:creationId xmlns:a16="http://schemas.microsoft.com/office/drawing/2014/main" id="{E8F02EC1-0500-7FF6-66EE-EFA112053170}"/>
              </a:ext>
            </a:extLst>
          </p:cNvPr>
          <p:cNvSpPr>
            <a:spLocks noChangeArrowheads="1"/>
          </p:cNvSpPr>
          <p:nvPr/>
        </p:nvSpPr>
        <p:spPr bwMode="auto">
          <a:xfrm>
            <a:off x="9382923" y="1801940"/>
            <a:ext cx="1142815" cy="1200647"/>
          </a:xfrm>
          <a:custGeom>
            <a:avLst/>
            <a:gdLst>
              <a:gd name="T0" fmla="*/ 1798 w 1799"/>
              <a:gd name="T1" fmla="*/ 899 h 1799"/>
              <a:gd name="T2" fmla="*/ 1798 w 1799"/>
              <a:gd name="T3" fmla="*/ 899 h 1799"/>
              <a:gd name="T4" fmla="*/ 899 w 1799"/>
              <a:gd name="T5" fmla="*/ 1798 h 1799"/>
              <a:gd name="T6" fmla="*/ 899 w 1799"/>
              <a:gd name="T7" fmla="*/ 1798 h 1799"/>
              <a:gd name="T8" fmla="*/ 0 w 1799"/>
              <a:gd name="T9" fmla="*/ 899 h 1799"/>
              <a:gd name="T10" fmla="*/ 0 w 1799"/>
              <a:gd name="T11" fmla="*/ 899 h 1799"/>
              <a:gd name="T12" fmla="*/ 899 w 1799"/>
              <a:gd name="T13" fmla="*/ 0 h 1799"/>
              <a:gd name="T14" fmla="*/ 899 w 1799"/>
              <a:gd name="T15" fmla="*/ 0 h 1799"/>
              <a:gd name="T16" fmla="*/ 1798 w 1799"/>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 h="1799">
                <a:moveTo>
                  <a:pt x="1798" y="899"/>
                </a:moveTo>
                <a:lnTo>
                  <a:pt x="1798" y="899"/>
                </a:lnTo>
                <a:cubicBezTo>
                  <a:pt x="1798" y="1396"/>
                  <a:pt x="1396" y="1798"/>
                  <a:pt x="899" y="1798"/>
                </a:cubicBezTo>
                <a:lnTo>
                  <a:pt x="899" y="1798"/>
                </a:lnTo>
                <a:cubicBezTo>
                  <a:pt x="402" y="1798"/>
                  <a:pt x="0" y="1396"/>
                  <a:pt x="0" y="899"/>
                </a:cubicBezTo>
                <a:lnTo>
                  <a:pt x="0" y="899"/>
                </a:lnTo>
                <a:cubicBezTo>
                  <a:pt x="0" y="403"/>
                  <a:pt x="402" y="0"/>
                  <a:pt x="899" y="0"/>
                </a:cubicBezTo>
                <a:lnTo>
                  <a:pt x="899" y="0"/>
                </a:lnTo>
                <a:cubicBezTo>
                  <a:pt x="1396" y="0"/>
                  <a:pt x="1798" y="403"/>
                  <a:pt x="1798" y="899"/>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3" name="CuadroTexto 553">
            <a:extLst>
              <a:ext uri="{FF2B5EF4-FFF2-40B4-BE49-F238E27FC236}">
                <a16:creationId xmlns:a16="http://schemas.microsoft.com/office/drawing/2014/main" id="{7FC472A6-736E-3033-8B97-57F6F6BA574C}"/>
              </a:ext>
            </a:extLst>
          </p:cNvPr>
          <p:cNvSpPr txBox="1"/>
          <p:nvPr/>
        </p:nvSpPr>
        <p:spPr>
          <a:xfrm>
            <a:off x="7811932" y="1147192"/>
            <a:ext cx="2577469" cy="707886"/>
          </a:xfrm>
          <a:prstGeom prst="rect">
            <a:avLst/>
          </a:prstGeom>
          <a:noFill/>
        </p:spPr>
        <p:txBody>
          <a:bodyPr wrap="square" rtlCol="0">
            <a:spAutoFit/>
          </a:bodyPr>
          <a:lstStyle/>
          <a:p>
            <a:pPr algn="ctr"/>
            <a:r>
              <a:rPr lang="en-US" sz="2000" b="1">
                <a:solidFill>
                  <a:schemeClr val="bg1"/>
                </a:solidFill>
                <a:latin typeface="Calibri" panose="020F0502020204030204" pitchFamily="34" charset="0"/>
                <a:ea typeface="Lato" charset="0"/>
                <a:cs typeface="Calibri" panose="020F0502020204030204" pitchFamily="34" charset="0"/>
              </a:rPr>
              <a:t>PROGETTAZIONE ORGANIZZATIVA</a:t>
            </a:r>
          </a:p>
        </p:txBody>
      </p:sp>
      <p:pic>
        <p:nvPicPr>
          <p:cNvPr id="14" name="Picture 13" descr="A white icons on a black background&#10;&#10;AI-generated content may be incorrect.">
            <a:extLst>
              <a:ext uri="{FF2B5EF4-FFF2-40B4-BE49-F238E27FC236}">
                <a16:creationId xmlns:a16="http://schemas.microsoft.com/office/drawing/2014/main" id="{C7B60E31-0D3B-141B-382E-0B4ED278C5E3}"/>
              </a:ext>
            </a:extLst>
          </p:cNvPr>
          <p:cNvPicPr>
            <a:picLocks noChangeAspect="1"/>
          </p:cNvPicPr>
          <p:nvPr/>
        </p:nvPicPr>
        <p:blipFill>
          <a:blip r:embed="rId3"/>
          <a:srcRect l="56029" t="53586" r="-8463" b="10681"/>
          <a:stretch/>
        </p:blipFill>
        <p:spPr>
          <a:xfrm>
            <a:off x="9463311" y="1937949"/>
            <a:ext cx="1009742" cy="860142"/>
          </a:xfrm>
          <a:prstGeom prst="rect">
            <a:avLst/>
          </a:prstGeom>
        </p:spPr>
      </p:pic>
      <p:sp>
        <p:nvSpPr>
          <p:cNvPr id="15" name="TextBox 14">
            <a:extLst>
              <a:ext uri="{FF2B5EF4-FFF2-40B4-BE49-F238E27FC236}">
                <a16:creationId xmlns:a16="http://schemas.microsoft.com/office/drawing/2014/main" id="{9D4EF917-DF57-32E8-250D-6E97508F2B91}"/>
              </a:ext>
            </a:extLst>
          </p:cNvPr>
          <p:cNvSpPr txBox="1"/>
          <p:nvPr/>
        </p:nvSpPr>
        <p:spPr>
          <a:xfrm>
            <a:off x="7116002" y="3240286"/>
            <a:ext cx="3969327" cy="2677656"/>
          </a:xfrm>
          <a:prstGeom prst="rect">
            <a:avLst/>
          </a:prstGeom>
          <a:noFill/>
        </p:spPr>
        <p:txBody>
          <a:bodyPr wrap="square">
            <a:spAutoFit/>
          </a:bodyPr>
          <a:lstStyle/>
          <a:p>
            <a:r>
              <a:rPr lang="en-IE" sz="2400" b="1">
                <a:solidFill>
                  <a:srgbClr val="09465E"/>
                </a:solidFill>
                <a:ea typeface="Aptos" panose="020B0004020202020204" pitchFamily="34" charset="0"/>
                <a:cs typeface="Times New Roman" panose="02020603050405020304" pitchFamily="18" charset="0"/>
              </a:rPr>
              <a:t>Progettazione organizzativa</a:t>
            </a:r>
            <a:r>
              <a:rPr lang="en-IE" sz="2400">
                <a:solidFill>
                  <a:srgbClr val="09465E"/>
                </a:solidFill>
                <a:ea typeface="Aptos" panose="020B0004020202020204" pitchFamily="34" charset="0"/>
                <a:cs typeface="Times New Roman" panose="02020603050405020304" pitchFamily="18" charset="0"/>
              </a:rPr>
              <a:t>: </a:t>
            </a:r>
          </a:p>
          <a:p>
            <a:r>
              <a:rPr lang="en-IE" sz="2400">
                <a:solidFill>
                  <a:srgbClr val="09465E"/>
                </a:solidFill>
                <a:ea typeface="Aptos" panose="020B0004020202020204" pitchFamily="34" charset="0"/>
                <a:cs typeface="Times New Roman" panose="02020603050405020304" pitchFamily="18" charset="0"/>
              </a:rPr>
              <a:t>Si riferisce alla struttura e ai ruoli, alla gerarchia e alle procedure di cui dispone l'organizzazione, stabilendo come i compiti sono controllati e coordinati.</a:t>
            </a:r>
            <a:endParaRPr lang="en-GB" sz="2400">
              <a:solidFill>
                <a:srgbClr val="09465E"/>
              </a:solidFill>
            </a:endParaRPr>
          </a:p>
        </p:txBody>
      </p:sp>
      <p:sp>
        <p:nvSpPr>
          <p:cNvPr id="3" name="TextBox 2">
            <a:extLst>
              <a:ext uri="{FF2B5EF4-FFF2-40B4-BE49-F238E27FC236}">
                <a16:creationId xmlns:a16="http://schemas.microsoft.com/office/drawing/2014/main" id="{E53E4172-D5EB-6209-2810-06B10D46617C}"/>
              </a:ext>
            </a:extLst>
          </p:cNvPr>
          <p:cNvSpPr txBox="1"/>
          <p:nvPr/>
        </p:nvSpPr>
        <p:spPr>
          <a:xfrm>
            <a:off x="1015747" y="3244854"/>
            <a:ext cx="4300116" cy="2677656"/>
          </a:xfrm>
          <a:prstGeom prst="rect">
            <a:avLst/>
          </a:prstGeom>
          <a:noFill/>
        </p:spPr>
        <p:txBody>
          <a:bodyPr wrap="square" lIns="91440" tIns="45720" rIns="91440" bIns="45720" anchor="t">
            <a:spAutoFit/>
          </a:bodyPr>
          <a:lstStyle/>
          <a:p>
            <a:r>
              <a:rPr lang="en-GB" sz="2400" b="1" err="1">
                <a:solidFill>
                  <a:srgbClr val="09465E"/>
                </a:solidFill>
                <a:ea typeface="Aptos" panose="020B0004020202020204" pitchFamily="34" charset="0"/>
                <a:cs typeface="Times New Roman"/>
              </a:rPr>
              <a:t>Formalità</a:t>
            </a:r>
            <a:r>
              <a:rPr lang="en-GB" sz="2400" b="1" dirty="0">
                <a:solidFill>
                  <a:srgbClr val="09465E"/>
                </a:solidFill>
                <a:ea typeface="Aptos" panose="020B0004020202020204" pitchFamily="34" charset="0"/>
                <a:cs typeface="Times New Roman"/>
              </a:rPr>
              <a:t> </a:t>
            </a:r>
            <a:r>
              <a:rPr lang="en-GB" sz="2400" b="1" err="1">
                <a:solidFill>
                  <a:srgbClr val="09465E"/>
                </a:solidFill>
                <a:ea typeface="Aptos" panose="020B0004020202020204" pitchFamily="34" charset="0"/>
                <a:cs typeface="Times New Roman"/>
              </a:rPr>
              <a:t>dell'accordo</a:t>
            </a:r>
            <a:r>
              <a:rPr lang="en-GB" sz="2400" b="1" dirty="0">
                <a:solidFill>
                  <a:srgbClr val="09465E"/>
                </a:solidFill>
                <a:ea typeface="Aptos" panose="020B0004020202020204" pitchFamily="34" charset="0"/>
                <a:cs typeface="Times New Roman"/>
              </a:rPr>
              <a:t>: </a:t>
            </a:r>
            <a:endParaRPr lang="it-IT"/>
          </a:p>
          <a:p>
            <a:r>
              <a:rPr lang="en-GB" sz="2400" dirty="0" err="1">
                <a:solidFill>
                  <a:srgbClr val="09465E"/>
                </a:solidFill>
                <a:ea typeface="Aptos" panose="020B0004020202020204" pitchFamily="34" charset="0"/>
                <a:cs typeface="Times New Roman"/>
              </a:rPr>
              <a:t>si</a:t>
            </a:r>
            <a:r>
              <a:rPr lang="en-GB" sz="2400" b="1" dirty="0">
                <a:solidFill>
                  <a:srgbClr val="09465E"/>
                </a:solidFill>
                <a:ea typeface="Aptos" panose="020B0004020202020204" pitchFamily="34" charset="0"/>
                <a:cs typeface="Times New Roman"/>
              </a:rPr>
              <a:t> </a:t>
            </a:r>
            <a:r>
              <a:rPr lang="en-GB" sz="2400" dirty="0" err="1">
                <a:solidFill>
                  <a:srgbClr val="09465E"/>
                </a:solidFill>
                <a:ea typeface="Aptos" panose="020B0004020202020204" pitchFamily="34" charset="0"/>
                <a:cs typeface="Times New Roman"/>
              </a:rPr>
              <a:t>riferisce</a:t>
            </a:r>
            <a:r>
              <a:rPr lang="en-GB" sz="2400" dirty="0">
                <a:solidFill>
                  <a:srgbClr val="09465E"/>
                </a:solidFill>
                <a:ea typeface="Aptos" panose="020B0004020202020204" pitchFamily="34" charset="0"/>
                <a:cs typeface="Times New Roman"/>
              </a:rPr>
              <a:t> </a:t>
            </a:r>
            <a:r>
              <a:rPr lang="en-GB" sz="2400" dirty="0" err="1">
                <a:solidFill>
                  <a:srgbClr val="09465E"/>
                </a:solidFill>
                <a:ea typeface="Aptos" panose="020B0004020202020204" pitchFamily="34" charset="0"/>
                <a:cs typeface="Times New Roman"/>
              </a:rPr>
              <a:t>alla</a:t>
            </a:r>
            <a:r>
              <a:rPr lang="en-GB" sz="2400" dirty="0">
                <a:solidFill>
                  <a:srgbClr val="09465E"/>
                </a:solidFill>
                <a:ea typeface="Aptos" panose="020B0004020202020204" pitchFamily="34" charset="0"/>
                <a:cs typeface="Times New Roman"/>
              </a:rPr>
              <a:t> </a:t>
            </a:r>
            <a:r>
              <a:rPr lang="en-GB" sz="2400" dirty="0" err="1">
                <a:solidFill>
                  <a:srgbClr val="09465E"/>
                </a:solidFill>
                <a:ea typeface="Aptos" panose="020B0004020202020204" pitchFamily="34" charset="0"/>
                <a:cs typeface="Times New Roman"/>
              </a:rPr>
              <a:t>misura</a:t>
            </a:r>
            <a:r>
              <a:rPr lang="en-GB" sz="2400" dirty="0">
                <a:solidFill>
                  <a:srgbClr val="09465E"/>
                </a:solidFill>
                <a:ea typeface="Aptos" panose="020B0004020202020204" pitchFamily="34" charset="0"/>
                <a:cs typeface="Times New Roman"/>
              </a:rPr>
              <a:t> in cui </a:t>
            </a:r>
            <a:r>
              <a:rPr lang="en-GB" sz="2400" dirty="0" err="1">
                <a:solidFill>
                  <a:srgbClr val="09465E"/>
                </a:solidFill>
                <a:ea typeface="Aptos" panose="020B0004020202020204" pitchFamily="34" charset="0"/>
                <a:cs typeface="Times New Roman"/>
              </a:rPr>
              <a:t>i</a:t>
            </a:r>
            <a:r>
              <a:rPr lang="en-GB" sz="2400" dirty="0">
                <a:solidFill>
                  <a:srgbClr val="09465E"/>
                </a:solidFill>
                <a:ea typeface="Aptos" panose="020B0004020202020204" pitchFamily="34" charset="0"/>
                <a:cs typeface="Times New Roman"/>
              </a:rPr>
              <a:t> termini e le </a:t>
            </a:r>
            <a:r>
              <a:rPr lang="en-GB" sz="2400" dirty="0" err="1">
                <a:solidFill>
                  <a:srgbClr val="09465E"/>
                </a:solidFill>
                <a:ea typeface="Aptos" panose="020B0004020202020204" pitchFamily="34" charset="0"/>
                <a:cs typeface="Times New Roman"/>
              </a:rPr>
              <a:t>condizioni</a:t>
            </a:r>
            <a:r>
              <a:rPr lang="en-GB" sz="2400" dirty="0">
                <a:solidFill>
                  <a:srgbClr val="09465E"/>
                </a:solidFill>
                <a:ea typeface="Aptos" panose="020B0004020202020204" pitchFamily="34" charset="0"/>
                <a:cs typeface="Times New Roman"/>
              </a:rPr>
              <a:t> </a:t>
            </a:r>
            <a:r>
              <a:rPr lang="en-GB" sz="2400" dirty="0" err="1">
                <a:solidFill>
                  <a:srgbClr val="09465E"/>
                </a:solidFill>
                <a:ea typeface="Aptos" panose="020B0004020202020204" pitchFamily="34" charset="0"/>
                <a:cs typeface="Times New Roman"/>
              </a:rPr>
              <a:t>sono</a:t>
            </a:r>
            <a:r>
              <a:rPr lang="en-GB" sz="2400" dirty="0">
                <a:solidFill>
                  <a:srgbClr val="09465E"/>
                </a:solidFill>
                <a:ea typeface="Aptos" panose="020B0004020202020204" pitchFamily="34" charset="0"/>
                <a:cs typeface="Times New Roman"/>
              </a:rPr>
              <a:t> </a:t>
            </a:r>
            <a:r>
              <a:rPr lang="en-GB" sz="2400" dirty="0" err="1">
                <a:solidFill>
                  <a:srgbClr val="09465E"/>
                </a:solidFill>
                <a:ea typeface="Aptos" panose="020B0004020202020204" pitchFamily="34" charset="0"/>
                <a:cs typeface="Times New Roman"/>
              </a:rPr>
              <a:t>stabiliti</a:t>
            </a:r>
            <a:r>
              <a:rPr lang="en-GB" sz="2400" dirty="0">
                <a:solidFill>
                  <a:srgbClr val="09465E"/>
                </a:solidFill>
                <a:ea typeface="Aptos" panose="020B0004020202020204" pitchFamily="34" charset="0"/>
                <a:cs typeface="Times New Roman"/>
              </a:rPr>
              <a:t> </a:t>
            </a:r>
            <a:r>
              <a:rPr lang="en-GB" sz="2400" dirty="0" err="1">
                <a:solidFill>
                  <a:srgbClr val="09465E"/>
                </a:solidFill>
                <a:ea typeface="Aptos" panose="020B0004020202020204" pitchFamily="34" charset="0"/>
                <a:cs typeface="Times New Roman"/>
              </a:rPr>
              <a:t>tra</a:t>
            </a:r>
            <a:r>
              <a:rPr lang="en-GB" sz="2400" dirty="0">
                <a:solidFill>
                  <a:srgbClr val="09465E"/>
                </a:solidFill>
                <a:ea typeface="Aptos" panose="020B0004020202020204" pitchFamily="34" charset="0"/>
                <a:cs typeface="Times New Roman"/>
              </a:rPr>
              <a:t> le parti. </a:t>
            </a:r>
            <a:r>
              <a:rPr lang="en-GB" sz="2400" dirty="0" err="1">
                <a:solidFill>
                  <a:srgbClr val="09465E"/>
                </a:solidFill>
                <a:ea typeface="Aptos" panose="020B0004020202020204" pitchFamily="34" charset="0"/>
                <a:cs typeface="Times New Roman"/>
              </a:rPr>
              <a:t>Contribuiscono</a:t>
            </a:r>
            <a:r>
              <a:rPr lang="en-GB" sz="2400" dirty="0">
                <a:solidFill>
                  <a:srgbClr val="09465E"/>
                </a:solidFill>
                <a:ea typeface="Aptos" panose="020B0004020202020204" pitchFamily="34" charset="0"/>
                <a:cs typeface="Times New Roman"/>
              </a:rPr>
              <a:t> a </a:t>
            </a:r>
            <a:r>
              <a:rPr lang="en-GB" sz="2400" dirty="0" err="1">
                <a:solidFill>
                  <a:srgbClr val="09465E"/>
                </a:solidFill>
                <a:ea typeface="Aptos" panose="020B0004020202020204" pitchFamily="34" charset="0"/>
                <a:cs typeface="Times New Roman"/>
              </a:rPr>
              <a:t>ridurre</a:t>
            </a:r>
            <a:r>
              <a:rPr lang="en-GB" sz="2400" dirty="0">
                <a:solidFill>
                  <a:srgbClr val="09465E"/>
                </a:solidFill>
                <a:ea typeface="Aptos" panose="020B0004020202020204" pitchFamily="34" charset="0"/>
                <a:cs typeface="Times New Roman"/>
              </a:rPr>
              <a:t> le </a:t>
            </a:r>
            <a:r>
              <a:rPr lang="en-GB" sz="2400" dirty="0" err="1">
                <a:solidFill>
                  <a:srgbClr val="09465E"/>
                </a:solidFill>
                <a:ea typeface="Aptos" panose="020B0004020202020204" pitchFamily="34" charset="0"/>
                <a:cs typeface="Times New Roman"/>
              </a:rPr>
              <a:t>incomprensioni</a:t>
            </a:r>
            <a:r>
              <a:rPr lang="en-GB" sz="2400" dirty="0">
                <a:solidFill>
                  <a:srgbClr val="09465E"/>
                </a:solidFill>
                <a:ea typeface="Aptos" panose="020B0004020202020204" pitchFamily="34" charset="0"/>
                <a:cs typeface="Times New Roman"/>
              </a:rPr>
              <a:t> e a fare </a:t>
            </a:r>
            <a:r>
              <a:rPr lang="en-GB" sz="2400" dirty="0" err="1">
                <a:solidFill>
                  <a:srgbClr val="09465E"/>
                </a:solidFill>
                <a:ea typeface="Aptos" panose="020B0004020202020204" pitchFamily="34" charset="0"/>
                <a:cs typeface="Times New Roman"/>
              </a:rPr>
              <a:t>chiarezza</a:t>
            </a:r>
            <a:r>
              <a:rPr lang="en-GB" sz="2400" dirty="0">
                <a:solidFill>
                  <a:srgbClr val="09465E"/>
                </a:solidFill>
                <a:ea typeface="Aptos" panose="020B0004020202020204" pitchFamily="34" charset="0"/>
                <a:cs typeface="Times New Roman"/>
              </a:rPr>
              <a:t>. </a:t>
            </a:r>
            <a:endParaRPr lang="en-GB"/>
          </a:p>
        </p:txBody>
      </p:sp>
    </p:spTree>
    <p:extLst>
      <p:ext uri="{BB962C8B-B14F-4D97-AF65-F5344CB8AC3E}">
        <p14:creationId xmlns:p14="http://schemas.microsoft.com/office/powerpoint/2010/main" val="2469002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8D4FA-510B-62E2-474E-9A0D0242EDFF}"/>
            </a:ext>
          </a:extLst>
        </p:cNvPr>
        <p:cNvGrpSpPr/>
        <p:nvPr/>
      </p:nvGrpSpPr>
      <p:grpSpPr>
        <a:xfrm>
          <a:off x="0" y="0"/>
          <a:ext cx="0" cy="0"/>
          <a:chOff x="0" y="0"/>
          <a:chExt cx="0" cy="0"/>
        </a:xfrm>
      </p:grpSpPr>
      <p:sp>
        <p:nvSpPr>
          <p:cNvPr id="40" name="Freeform 1">
            <a:extLst>
              <a:ext uri="{FF2B5EF4-FFF2-40B4-BE49-F238E27FC236}">
                <a16:creationId xmlns:a16="http://schemas.microsoft.com/office/drawing/2014/main" id="{FBE6A528-945D-1D21-44F3-C6A2DCA7ACD2}"/>
              </a:ext>
            </a:extLst>
          </p:cNvPr>
          <p:cNvSpPr>
            <a:spLocks noChangeArrowheads="1"/>
          </p:cNvSpPr>
          <p:nvPr/>
        </p:nvSpPr>
        <p:spPr bwMode="auto">
          <a:xfrm>
            <a:off x="1482029" y="413153"/>
            <a:ext cx="2698752" cy="2389626"/>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4"/>
                  <a:pt x="3046" y="3923"/>
                  <a:pt x="1962" y="3923"/>
                </a:cubicBezTo>
                <a:lnTo>
                  <a:pt x="1962" y="3923"/>
                </a:lnTo>
                <a:cubicBezTo>
                  <a:pt x="878" y="3923"/>
                  <a:pt x="0" y="3044"/>
                  <a:pt x="0" y="1961"/>
                </a:cubicBezTo>
                <a:lnTo>
                  <a:pt x="0" y="1961"/>
                </a:lnTo>
                <a:cubicBezTo>
                  <a:pt x="0" y="878"/>
                  <a:pt x="878" y="0"/>
                  <a:pt x="1962" y="0"/>
                </a:cubicBezTo>
                <a:lnTo>
                  <a:pt x="1962" y="0"/>
                </a:lnTo>
                <a:cubicBezTo>
                  <a:pt x="3046" y="0"/>
                  <a:pt x="3924" y="878"/>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10" name="Freeform 171">
            <a:extLst>
              <a:ext uri="{FF2B5EF4-FFF2-40B4-BE49-F238E27FC236}">
                <a16:creationId xmlns:a16="http://schemas.microsoft.com/office/drawing/2014/main" id="{796FFC7C-7F6D-894F-A309-B41EC75C918A}"/>
              </a:ext>
            </a:extLst>
          </p:cNvPr>
          <p:cNvSpPr>
            <a:spLocks noChangeArrowheads="1"/>
          </p:cNvSpPr>
          <p:nvPr/>
        </p:nvSpPr>
        <p:spPr bwMode="auto">
          <a:xfrm>
            <a:off x="1508638" y="476562"/>
            <a:ext cx="2698752" cy="2292941"/>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F1983D"/>
          </a:solidFill>
          <a:ln>
            <a:noFill/>
          </a:ln>
          <a:effectLst/>
        </p:spPr>
        <p:txBody>
          <a:bodyPr wrap="none" anchor="ctr"/>
          <a:lstStyle/>
          <a:p>
            <a:endParaRPr lang="en-US" sz="900"/>
          </a:p>
        </p:txBody>
      </p:sp>
      <p:sp>
        <p:nvSpPr>
          <p:cNvPr id="211" name="Freeform 172">
            <a:extLst>
              <a:ext uri="{FF2B5EF4-FFF2-40B4-BE49-F238E27FC236}">
                <a16:creationId xmlns:a16="http://schemas.microsoft.com/office/drawing/2014/main" id="{351C3217-6448-6473-A6ED-07852C9F3213}"/>
              </a:ext>
            </a:extLst>
          </p:cNvPr>
          <p:cNvSpPr>
            <a:spLocks noChangeArrowheads="1"/>
          </p:cNvSpPr>
          <p:nvPr/>
        </p:nvSpPr>
        <p:spPr bwMode="auto">
          <a:xfrm>
            <a:off x="1571897" y="537290"/>
            <a:ext cx="2698752" cy="2248373"/>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9"/>
                  <a:pt x="878" y="0"/>
                  <a:pt x="1962" y="0"/>
                </a:cubicBezTo>
                <a:lnTo>
                  <a:pt x="1962" y="0"/>
                </a:lnTo>
                <a:cubicBezTo>
                  <a:pt x="3045" y="0"/>
                  <a:pt x="3924" y="879"/>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12" name="Freeform 173">
            <a:extLst>
              <a:ext uri="{FF2B5EF4-FFF2-40B4-BE49-F238E27FC236}">
                <a16:creationId xmlns:a16="http://schemas.microsoft.com/office/drawing/2014/main" id="{C201877E-B77D-EB03-FBA3-05F9D47C3E4B}"/>
              </a:ext>
            </a:extLst>
          </p:cNvPr>
          <p:cNvSpPr>
            <a:spLocks noChangeArrowheads="1"/>
          </p:cNvSpPr>
          <p:nvPr/>
        </p:nvSpPr>
        <p:spPr bwMode="auto">
          <a:xfrm>
            <a:off x="3036959" y="1835353"/>
            <a:ext cx="1112857" cy="1079992"/>
          </a:xfrm>
          <a:custGeom>
            <a:avLst/>
            <a:gdLst>
              <a:gd name="T0" fmla="*/ 1616 w 1617"/>
              <a:gd name="T1" fmla="*/ 808 h 1617"/>
              <a:gd name="T2" fmla="*/ 1616 w 1617"/>
              <a:gd name="T3" fmla="*/ 808 h 1617"/>
              <a:gd name="T4" fmla="*/ 808 w 1617"/>
              <a:gd name="T5" fmla="*/ 1616 h 1617"/>
              <a:gd name="T6" fmla="*/ 808 w 1617"/>
              <a:gd name="T7" fmla="*/ 1616 h 1617"/>
              <a:gd name="T8" fmla="*/ 0 w 1617"/>
              <a:gd name="T9" fmla="*/ 808 h 1617"/>
              <a:gd name="T10" fmla="*/ 0 w 1617"/>
              <a:gd name="T11" fmla="*/ 808 h 1617"/>
              <a:gd name="T12" fmla="*/ 808 w 1617"/>
              <a:gd name="T13" fmla="*/ 0 h 1617"/>
              <a:gd name="T14" fmla="*/ 808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5" y="1616"/>
                  <a:pt x="808" y="1616"/>
                </a:cubicBezTo>
                <a:lnTo>
                  <a:pt x="808" y="1616"/>
                </a:lnTo>
                <a:cubicBezTo>
                  <a:pt x="362" y="1616"/>
                  <a:pt x="0" y="1255"/>
                  <a:pt x="0" y="808"/>
                </a:cubicBezTo>
                <a:lnTo>
                  <a:pt x="0" y="808"/>
                </a:lnTo>
                <a:cubicBezTo>
                  <a:pt x="0" y="362"/>
                  <a:pt x="362" y="0"/>
                  <a:pt x="808" y="0"/>
                </a:cubicBezTo>
                <a:lnTo>
                  <a:pt x="808" y="0"/>
                </a:lnTo>
                <a:cubicBezTo>
                  <a:pt x="1255" y="0"/>
                  <a:pt x="1616" y="362"/>
                  <a:pt x="1616" y="808"/>
                </a:cubicBezTo>
              </a:path>
            </a:pathLst>
          </a:custGeom>
          <a:solidFill>
            <a:srgbClr val="09465E"/>
          </a:solidFill>
          <a:ln>
            <a:noFill/>
          </a:ln>
          <a:effectLst/>
        </p:spPr>
        <p:txBody>
          <a:bodyPr wrap="none" anchor="ctr"/>
          <a:lstStyle/>
          <a:p>
            <a:endParaRPr lang="en-US" sz="900"/>
          </a:p>
        </p:txBody>
      </p:sp>
      <p:sp>
        <p:nvSpPr>
          <p:cNvPr id="213" name="Freeform 174">
            <a:extLst>
              <a:ext uri="{FF2B5EF4-FFF2-40B4-BE49-F238E27FC236}">
                <a16:creationId xmlns:a16="http://schemas.microsoft.com/office/drawing/2014/main" id="{FC99EBC3-36AC-378E-0FBB-E3D5DEF16B6E}"/>
              </a:ext>
            </a:extLst>
          </p:cNvPr>
          <p:cNvSpPr>
            <a:spLocks noChangeArrowheads="1"/>
          </p:cNvSpPr>
          <p:nvPr/>
        </p:nvSpPr>
        <p:spPr bwMode="auto">
          <a:xfrm>
            <a:off x="2983824" y="1782215"/>
            <a:ext cx="1237181" cy="1200647"/>
          </a:xfrm>
          <a:custGeom>
            <a:avLst/>
            <a:gdLst>
              <a:gd name="T0" fmla="*/ 1798 w 1799"/>
              <a:gd name="T1" fmla="*/ 899 h 1799"/>
              <a:gd name="T2" fmla="*/ 1798 w 1799"/>
              <a:gd name="T3" fmla="*/ 899 h 1799"/>
              <a:gd name="T4" fmla="*/ 899 w 1799"/>
              <a:gd name="T5" fmla="*/ 1798 h 1799"/>
              <a:gd name="T6" fmla="*/ 899 w 1799"/>
              <a:gd name="T7" fmla="*/ 1798 h 1799"/>
              <a:gd name="T8" fmla="*/ 0 w 1799"/>
              <a:gd name="T9" fmla="*/ 899 h 1799"/>
              <a:gd name="T10" fmla="*/ 0 w 1799"/>
              <a:gd name="T11" fmla="*/ 899 h 1799"/>
              <a:gd name="T12" fmla="*/ 899 w 1799"/>
              <a:gd name="T13" fmla="*/ 0 h 1799"/>
              <a:gd name="T14" fmla="*/ 899 w 1799"/>
              <a:gd name="T15" fmla="*/ 0 h 1799"/>
              <a:gd name="T16" fmla="*/ 1798 w 1799"/>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 h="1799">
                <a:moveTo>
                  <a:pt x="1798" y="899"/>
                </a:moveTo>
                <a:lnTo>
                  <a:pt x="1798" y="899"/>
                </a:lnTo>
                <a:cubicBezTo>
                  <a:pt x="1798" y="1396"/>
                  <a:pt x="1396" y="1798"/>
                  <a:pt x="899" y="1798"/>
                </a:cubicBezTo>
                <a:lnTo>
                  <a:pt x="899" y="1798"/>
                </a:lnTo>
                <a:cubicBezTo>
                  <a:pt x="402" y="1798"/>
                  <a:pt x="0" y="1396"/>
                  <a:pt x="0" y="899"/>
                </a:cubicBezTo>
                <a:lnTo>
                  <a:pt x="0" y="899"/>
                </a:lnTo>
                <a:cubicBezTo>
                  <a:pt x="0" y="403"/>
                  <a:pt x="402" y="0"/>
                  <a:pt x="899" y="0"/>
                </a:cubicBezTo>
                <a:lnTo>
                  <a:pt x="899" y="0"/>
                </a:lnTo>
                <a:cubicBezTo>
                  <a:pt x="1396" y="0"/>
                  <a:pt x="1798" y="403"/>
                  <a:pt x="1798" y="899"/>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63" name="CuadroTexto 553">
            <a:extLst>
              <a:ext uri="{FF2B5EF4-FFF2-40B4-BE49-F238E27FC236}">
                <a16:creationId xmlns:a16="http://schemas.microsoft.com/office/drawing/2014/main" id="{D16D00E6-B526-FBD1-99CB-D7F0C8E8F07E}"/>
              </a:ext>
            </a:extLst>
          </p:cNvPr>
          <p:cNvSpPr txBox="1"/>
          <p:nvPr/>
        </p:nvSpPr>
        <p:spPr>
          <a:xfrm>
            <a:off x="939179" y="8646362"/>
            <a:ext cx="2466886" cy="400110"/>
          </a:xfrm>
          <a:prstGeom prst="rect">
            <a:avLst/>
          </a:prstGeom>
          <a:noFill/>
        </p:spPr>
        <p:txBody>
          <a:bodyPr wrap="square" rtlCol="0">
            <a:spAutoFit/>
          </a:bodyPr>
          <a:lstStyle/>
          <a:p>
            <a:pPr algn="ctr"/>
            <a:r>
              <a:rPr lang="en-US" sz="2000" b="1">
                <a:solidFill>
                  <a:schemeClr val="bg1"/>
                </a:solidFill>
                <a:latin typeface="Lato" charset="0"/>
                <a:ea typeface="Lato" charset="0"/>
                <a:cs typeface="Lato" charset="0"/>
              </a:rPr>
              <a:t>Titolo primo</a:t>
            </a:r>
          </a:p>
        </p:txBody>
      </p:sp>
      <p:sp>
        <p:nvSpPr>
          <p:cNvPr id="64" name="CuadroTexto 555">
            <a:extLst>
              <a:ext uri="{FF2B5EF4-FFF2-40B4-BE49-F238E27FC236}">
                <a16:creationId xmlns:a16="http://schemas.microsoft.com/office/drawing/2014/main" id="{6FDC94FA-9A09-7DE5-ACC7-70619832C399}"/>
              </a:ext>
            </a:extLst>
          </p:cNvPr>
          <p:cNvSpPr txBox="1"/>
          <p:nvPr/>
        </p:nvSpPr>
        <p:spPr>
          <a:xfrm>
            <a:off x="3603468" y="8646362"/>
            <a:ext cx="2483557" cy="400110"/>
          </a:xfrm>
          <a:prstGeom prst="rect">
            <a:avLst/>
          </a:prstGeom>
          <a:noFill/>
        </p:spPr>
        <p:txBody>
          <a:bodyPr wrap="square" rtlCol="0">
            <a:spAutoFit/>
          </a:bodyPr>
          <a:lstStyle/>
          <a:p>
            <a:pPr algn="ctr"/>
            <a:r>
              <a:rPr lang="en-US" sz="2000" b="1">
                <a:solidFill>
                  <a:schemeClr val="bg1"/>
                </a:solidFill>
                <a:latin typeface="Lato" charset="0"/>
                <a:ea typeface="Lato" charset="0"/>
                <a:cs typeface="Lato" charset="0"/>
              </a:rPr>
              <a:t>Titolo secondo</a:t>
            </a:r>
          </a:p>
        </p:txBody>
      </p:sp>
      <p:sp>
        <p:nvSpPr>
          <p:cNvPr id="65" name="CuadroTexto 557">
            <a:extLst>
              <a:ext uri="{FF2B5EF4-FFF2-40B4-BE49-F238E27FC236}">
                <a16:creationId xmlns:a16="http://schemas.microsoft.com/office/drawing/2014/main" id="{E2FDD5B0-D1A3-BAC8-752A-2BA51C6B5C2F}"/>
              </a:ext>
            </a:extLst>
          </p:cNvPr>
          <p:cNvSpPr txBox="1"/>
          <p:nvPr/>
        </p:nvSpPr>
        <p:spPr>
          <a:xfrm>
            <a:off x="6203441" y="8646362"/>
            <a:ext cx="2513093" cy="400110"/>
          </a:xfrm>
          <a:prstGeom prst="rect">
            <a:avLst/>
          </a:prstGeom>
          <a:noFill/>
        </p:spPr>
        <p:txBody>
          <a:bodyPr wrap="square" rtlCol="0">
            <a:spAutoFit/>
          </a:bodyPr>
          <a:lstStyle/>
          <a:p>
            <a:pPr algn="ctr"/>
            <a:r>
              <a:rPr lang="en-US" sz="2000" b="1">
                <a:solidFill>
                  <a:schemeClr val="bg1"/>
                </a:solidFill>
                <a:latin typeface="Lato" charset="0"/>
                <a:ea typeface="Lato" charset="0"/>
                <a:cs typeface="Lato" charset="0"/>
              </a:rPr>
              <a:t>Titolo terzo</a:t>
            </a:r>
          </a:p>
        </p:txBody>
      </p:sp>
      <p:sp>
        <p:nvSpPr>
          <p:cNvPr id="66" name="CuadroTexto 559">
            <a:extLst>
              <a:ext uri="{FF2B5EF4-FFF2-40B4-BE49-F238E27FC236}">
                <a16:creationId xmlns:a16="http://schemas.microsoft.com/office/drawing/2014/main" id="{8C993388-020A-23C8-8E1A-372DB58D3355}"/>
              </a:ext>
            </a:extLst>
          </p:cNvPr>
          <p:cNvSpPr txBox="1"/>
          <p:nvPr/>
        </p:nvSpPr>
        <p:spPr>
          <a:xfrm>
            <a:off x="8832950" y="8646362"/>
            <a:ext cx="2513094" cy="400110"/>
          </a:xfrm>
          <a:prstGeom prst="rect">
            <a:avLst/>
          </a:prstGeom>
          <a:noFill/>
        </p:spPr>
        <p:txBody>
          <a:bodyPr wrap="square" rtlCol="0">
            <a:spAutoFit/>
          </a:bodyPr>
          <a:lstStyle/>
          <a:p>
            <a:pPr algn="ctr"/>
            <a:r>
              <a:rPr lang="en-US" sz="2000" b="1">
                <a:solidFill>
                  <a:schemeClr val="bg1"/>
                </a:solidFill>
                <a:latin typeface="Lato" charset="0"/>
                <a:ea typeface="Lato" charset="0"/>
                <a:cs typeface="Lato" charset="0"/>
              </a:rPr>
              <a:t>Titolo 4</a:t>
            </a:r>
          </a:p>
        </p:txBody>
      </p:sp>
      <p:grpSp>
        <p:nvGrpSpPr>
          <p:cNvPr id="67" name="Graphic 3">
            <a:extLst>
              <a:ext uri="{FF2B5EF4-FFF2-40B4-BE49-F238E27FC236}">
                <a16:creationId xmlns:a16="http://schemas.microsoft.com/office/drawing/2014/main" id="{40495073-3757-BCFF-A639-8FB6F1838C59}"/>
              </a:ext>
            </a:extLst>
          </p:cNvPr>
          <p:cNvGrpSpPr/>
          <p:nvPr/>
        </p:nvGrpSpPr>
        <p:grpSpPr>
          <a:xfrm>
            <a:off x="4529098" y="7161244"/>
            <a:ext cx="772300" cy="871495"/>
            <a:chOff x="4643578" y="432838"/>
            <a:chExt cx="1028134" cy="1160188"/>
          </a:xfrm>
          <a:solidFill>
            <a:schemeClr val="bg1"/>
          </a:solidFill>
        </p:grpSpPr>
        <p:sp>
          <p:nvSpPr>
            <p:cNvPr id="68" name="Freeform 1033">
              <a:extLst>
                <a:ext uri="{FF2B5EF4-FFF2-40B4-BE49-F238E27FC236}">
                  <a16:creationId xmlns:a16="http://schemas.microsoft.com/office/drawing/2014/main" id="{65E30B43-CE76-347D-CF23-A12F43B800B0}"/>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25684"/>
            </a:solidFill>
            <a:ln w="27426" cap="flat">
              <a:noFill/>
              <a:prstDash val="solid"/>
              <a:miter/>
            </a:ln>
          </p:spPr>
          <p:txBody>
            <a:bodyPr rtlCol="0" anchor="ctr"/>
            <a:lstStyle/>
            <a:p>
              <a:endParaRPr lang="en-US"/>
            </a:p>
          </p:txBody>
        </p:sp>
        <p:grpSp>
          <p:nvGrpSpPr>
            <p:cNvPr id="69" name="Graphic 3">
              <a:extLst>
                <a:ext uri="{FF2B5EF4-FFF2-40B4-BE49-F238E27FC236}">
                  <a16:creationId xmlns:a16="http://schemas.microsoft.com/office/drawing/2014/main" id="{FF3573AE-1085-2F92-63AA-7B9D6A50E26E}"/>
                </a:ext>
              </a:extLst>
            </p:cNvPr>
            <p:cNvGrpSpPr/>
            <p:nvPr/>
          </p:nvGrpSpPr>
          <p:grpSpPr>
            <a:xfrm>
              <a:off x="4643578" y="432838"/>
              <a:ext cx="1028134" cy="1160188"/>
              <a:chOff x="4643578" y="432838"/>
              <a:chExt cx="1028134" cy="1160188"/>
            </a:xfrm>
            <a:grpFill/>
          </p:grpSpPr>
          <p:sp>
            <p:nvSpPr>
              <p:cNvPr id="70" name="Freeform 1035">
                <a:extLst>
                  <a:ext uri="{FF2B5EF4-FFF2-40B4-BE49-F238E27FC236}">
                    <a16:creationId xmlns:a16="http://schemas.microsoft.com/office/drawing/2014/main" id="{F5938C5B-21A0-1617-D5F4-45AE125BFFB4}"/>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71" name="Graphic 3">
                <a:extLst>
                  <a:ext uri="{FF2B5EF4-FFF2-40B4-BE49-F238E27FC236}">
                    <a16:creationId xmlns:a16="http://schemas.microsoft.com/office/drawing/2014/main" id="{9D0548D7-013C-2B09-FA67-35368B282858}"/>
                  </a:ext>
                </a:extLst>
              </p:cNvPr>
              <p:cNvGrpSpPr/>
              <p:nvPr/>
            </p:nvGrpSpPr>
            <p:grpSpPr>
              <a:xfrm>
                <a:off x="4643578" y="432838"/>
                <a:ext cx="1028134" cy="1160188"/>
                <a:chOff x="4643578" y="432838"/>
                <a:chExt cx="1028134" cy="1160188"/>
              </a:xfrm>
              <a:grpFill/>
            </p:grpSpPr>
            <p:sp>
              <p:nvSpPr>
                <p:cNvPr id="72" name="Freeform 1037">
                  <a:extLst>
                    <a:ext uri="{FF2B5EF4-FFF2-40B4-BE49-F238E27FC236}">
                      <a16:creationId xmlns:a16="http://schemas.microsoft.com/office/drawing/2014/main" id="{903D791D-E05B-FA04-475E-A2235A818ADE}"/>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73" name="Freeform 1038">
                  <a:extLst>
                    <a:ext uri="{FF2B5EF4-FFF2-40B4-BE49-F238E27FC236}">
                      <a16:creationId xmlns:a16="http://schemas.microsoft.com/office/drawing/2014/main" id="{6CF42E71-D7D7-2A3B-FA89-9A40E8DB2543}"/>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grpSp>
        <p:nvGrpSpPr>
          <p:cNvPr id="74" name="Graphic 3">
            <a:extLst>
              <a:ext uri="{FF2B5EF4-FFF2-40B4-BE49-F238E27FC236}">
                <a16:creationId xmlns:a16="http://schemas.microsoft.com/office/drawing/2014/main" id="{F9FFD23C-0723-B487-A9FF-0EA25D81C782}"/>
              </a:ext>
            </a:extLst>
          </p:cNvPr>
          <p:cNvGrpSpPr/>
          <p:nvPr/>
        </p:nvGrpSpPr>
        <p:grpSpPr>
          <a:xfrm>
            <a:off x="7041312" y="7198651"/>
            <a:ext cx="837349" cy="785687"/>
            <a:chOff x="6615628" y="2116894"/>
            <a:chExt cx="1066935" cy="1001108"/>
          </a:xfrm>
          <a:solidFill>
            <a:schemeClr val="bg1"/>
          </a:solidFill>
        </p:grpSpPr>
        <p:sp>
          <p:nvSpPr>
            <p:cNvPr id="75" name="Freeform 1128">
              <a:extLst>
                <a:ext uri="{FF2B5EF4-FFF2-40B4-BE49-F238E27FC236}">
                  <a16:creationId xmlns:a16="http://schemas.microsoft.com/office/drawing/2014/main" id="{E0E2C8AB-8559-217E-F34A-4C9385F8096E}"/>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F1983D"/>
            </a:solidFill>
            <a:ln w="27426" cap="flat">
              <a:noFill/>
              <a:prstDash val="solid"/>
              <a:miter/>
            </a:ln>
          </p:spPr>
          <p:txBody>
            <a:bodyPr rtlCol="0" anchor="ctr"/>
            <a:lstStyle/>
            <a:p>
              <a:endParaRPr lang="en-US"/>
            </a:p>
          </p:txBody>
        </p:sp>
        <p:grpSp>
          <p:nvGrpSpPr>
            <p:cNvPr id="76" name="Graphic 3">
              <a:extLst>
                <a:ext uri="{FF2B5EF4-FFF2-40B4-BE49-F238E27FC236}">
                  <a16:creationId xmlns:a16="http://schemas.microsoft.com/office/drawing/2014/main" id="{6338D390-93EE-1E6A-BA0A-97F4A53CCF91}"/>
                </a:ext>
              </a:extLst>
            </p:cNvPr>
            <p:cNvGrpSpPr/>
            <p:nvPr/>
          </p:nvGrpSpPr>
          <p:grpSpPr>
            <a:xfrm>
              <a:off x="6615628" y="2116894"/>
              <a:ext cx="1066935" cy="1001108"/>
              <a:chOff x="6615628" y="2116894"/>
              <a:chExt cx="1066935" cy="1001108"/>
            </a:xfrm>
            <a:grpFill/>
          </p:grpSpPr>
          <p:sp>
            <p:nvSpPr>
              <p:cNvPr id="77" name="Freeform 1130">
                <a:extLst>
                  <a:ext uri="{FF2B5EF4-FFF2-40B4-BE49-F238E27FC236}">
                    <a16:creationId xmlns:a16="http://schemas.microsoft.com/office/drawing/2014/main" id="{89168548-444E-6F1C-D5BD-EE1D4EC01356}"/>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endParaRPr lang="en-US"/>
              </a:p>
            </p:txBody>
          </p:sp>
          <p:sp>
            <p:nvSpPr>
              <p:cNvPr id="78" name="Freeform 1131">
                <a:extLst>
                  <a:ext uri="{FF2B5EF4-FFF2-40B4-BE49-F238E27FC236}">
                    <a16:creationId xmlns:a16="http://schemas.microsoft.com/office/drawing/2014/main" id="{185CAC45-140E-DDE8-8115-3CB3FE2248E7}"/>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endParaRPr lang="en-US"/>
              </a:p>
            </p:txBody>
          </p:sp>
          <p:sp>
            <p:nvSpPr>
              <p:cNvPr id="79" name="Freeform 1132">
                <a:extLst>
                  <a:ext uri="{FF2B5EF4-FFF2-40B4-BE49-F238E27FC236}">
                    <a16:creationId xmlns:a16="http://schemas.microsoft.com/office/drawing/2014/main" id="{7AC75B26-655E-81E0-2243-EAEB6873FEBE}"/>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endParaRPr lang="en-US"/>
              </a:p>
            </p:txBody>
          </p:sp>
          <p:sp>
            <p:nvSpPr>
              <p:cNvPr id="80" name="Freeform 1133">
                <a:extLst>
                  <a:ext uri="{FF2B5EF4-FFF2-40B4-BE49-F238E27FC236}">
                    <a16:creationId xmlns:a16="http://schemas.microsoft.com/office/drawing/2014/main" id="{138EC758-DF85-9838-C5C6-C78FFCA0729E}"/>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endParaRPr lang="en-US"/>
              </a:p>
            </p:txBody>
          </p:sp>
          <p:sp>
            <p:nvSpPr>
              <p:cNvPr id="81" name="Freeform 1134">
                <a:extLst>
                  <a:ext uri="{FF2B5EF4-FFF2-40B4-BE49-F238E27FC236}">
                    <a16:creationId xmlns:a16="http://schemas.microsoft.com/office/drawing/2014/main" id="{2804B4A4-6547-EBCB-BF75-DDCAA767E372}"/>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endParaRPr lang="en-US"/>
              </a:p>
            </p:txBody>
          </p:sp>
          <p:sp>
            <p:nvSpPr>
              <p:cNvPr id="82" name="Freeform 1135">
                <a:extLst>
                  <a:ext uri="{FF2B5EF4-FFF2-40B4-BE49-F238E27FC236}">
                    <a16:creationId xmlns:a16="http://schemas.microsoft.com/office/drawing/2014/main" id="{54F53F10-7008-F0CA-63AC-B86D6A03A5D0}"/>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endParaRPr lang="en-US"/>
              </a:p>
            </p:txBody>
          </p:sp>
          <p:sp>
            <p:nvSpPr>
              <p:cNvPr id="83" name="Freeform 1136">
                <a:extLst>
                  <a:ext uri="{FF2B5EF4-FFF2-40B4-BE49-F238E27FC236}">
                    <a16:creationId xmlns:a16="http://schemas.microsoft.com/office/drawing/2014/main" id="{722D9B0C-F5FD-E686-0B49-4C04FC4423A7}"/>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endParaRPr lang="en-US"/>
              </a:p>
            </p:txBody>
          </p:sp>
          <p:sp>
            <p:nvSpPr>
              <p:cNvPr id="84" name="Freeform 1137">
                <a:extLst>
                  <a:ext uri="{FF2B5EF4-FFF2-40B4-BE49-F238E27FC236}">
                    <a16:creationId xmlns:a16="http://schemas.microsoft.com/office/drawing/2014/main" id="{526B1478-2788-233A-D105-2CE7B9969A2B}"/>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endParaRPr lang="en-US"/>
              </a:p>
            </p:txBody>
          </p:sp>
          <p:sp>
            <p:nvSpPr>
              <p:cNvPr id="85" name="Freeform 1138">
                <a:extLst>
                  <a:ext uri="{FF2B5EF4-FFF2-40B4-BE49-F238E27FC236}">
                    <a16:creationId xmlns:a16="http://schemas.microsoft.com/office/drawing/2014/main" id="{22322561-A7E9-342D-5BD3-431A9AD31942}"/>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endParaRPr lang="en-US"/>
              </a:p>
            </p:txBody>
          </p:sp>
          <p:sp>
            <p:nvSpPr>
              <p:cNvPr id="86" name="Freeform 1139">
                <a:extLst>
                  <a:ext uri="{FF2B5EF4-FFF2-40B4-BE49-F238E27FC236}">
                    <a16:creationId xmlns:a16="http://schemas.microsoft.com/office/drawing/2014/main" id="{27B884D8-3260-9BC7-9159-7229274AFD3B}"/>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endParaRPr lang="en-US"/>
              </a:p>
            </p:txBody>
          </p:sp>
          <p:sp>
            <p:nvSpPr>
              <p:cNvPr id="87" name="Freeform 1140">
                <a:extLst>
                  <a:ext uri="{FF2B5EF4-FFF2-40B4-BE49-F238E27FC236}">
                    <a16:creationId xmlns:a16="http://schemas.microsoft.com/office/drawing/2014/main" id="{F8FAF489-BD3C-6A01-D2DF-82435CCF1630}"/>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endParaRPr lang="en-US"/>
              </a:p>
            </p:txBody>
          </p:sp>
          <p:sp>
            <p:nvSpPr>
              <p:cNvPr id="88" name="Freeform 1141">
                <a:extLst>
                  <a:ext uri="{FF2B5EF4-FFF2-40B4-BE49-F238E27FC236}">
                    <a16:creationId xmlns:a16="http://schemas.microsoft.com/office/drawing/2014/main" id="{C1B758BC-50CD-F1DC-896A-5A23EC649D06}"/>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endParaRPr lang="en-US"/>
              </a:p>
            </p:txBody>
          </p:sp>
        </p:grpSp>
      </p:grpSp>
      <p:grpSp>
        <p:nvGrpSpPr>
          <p:cNvPr id="89" name="Group 88">
            <a:extLst>
              <a:ext uri="{FF2B5EF4-FFF2-40B4-BE49-F238E27FC236}">
                <a16:creationId xmlns:a16="http://schemas.microsoft.com/office/drawing/2014/main" id="{1F578E8A-49F6-B2B8-797F-2DDCE1268560}"/>
              </a:ext>
            </a:extLst>
          </p:cNvPr>
          <p:cNvGrpSpPr/>
          <p:nvPr/>
        </p:nvGrpSpPr>
        <p:grpSpPr>
          <a:xfrm>
            <a:off x="1847357" y="7293902"/>
            <a:ext cx="676288" cy="676171"/>
            <a:chOff x="3258209" y="1217582"/>
            <a:chExt cx="4712093" cy="4711281"/>
          </a:xfrm>
          <a:solidFill>
            <a:schemeClr val="bg1"/>
          </a:solidFill>
        </p:grpSpPr>
        <p:sp>
          <p:nvSpPr>
            <p:cNvPr id="90" name="Freeform 31">
              <a:extLst>
                <a:ext uri="{FF2B5EF4-FFF2-40B4-BE49-F238E27FC236}">
                  <a16:creationId xmlns:a16="http://schemas.microsoft.com/office/drawing/2014/main" id="{3C948D68-8E96-40C1-6E28-14E8A6D36C12}"/>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F1983D"/>
            </a:solidFill>
            <a:ln w="9514" cap="flat">
              <a:noFill/>
              <a:prstDash val="solid"/>
              <a:miter/>
            </a:ln>
          </p:spPr>
          <p:txBody>
            <a:bodyPr rtlCol="0" anchor="ctr"/>
            <a:lstStyle/>
            <a:p>
              <a:endParaRPr lang="en-US"/>
            </a:p>
          </p:txBody>
        </p:sp>
        <p:sp>
          <p:nvSpPr>
            <p:cNvPr id="91" name="Freeform 32">
              <a:extLst>
                <a:ext uri="{FF2B5EF4-FFF2-40B4-BE49-F238E27FC236}">
                  <a16:creationId xmlns:a16="http://schemas.microsoft.com/office/drawing/2014/main" id="{AF5FDC10-F2A2-BCCA-BB7F-029C10244D23}"/>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F1983D"/>
            </a:solidFill>
            <a:ln w="9514" cap="flat">
              <a:noFill/>
              <a:prstDash val="solid"/>
              <a:miter/>
            </a:ln>
          </p:spPr>
          <p:txBody>
            <a:bodyPr rtlCol="0" anchor="ctr"/>
            <a:lstStyle/>
            <a:p>
              <a:endParaRPr lang="en-US"/>
            </a:p>
          </p:txBody>
        </p:sp>
        <p:grpSp>
          <p:nvGrpSpPr>
            <p:cNvPr id="92" name="Group 91">
              <a:extLst>
                <a:ext uri="{FF2B5EF4-FFF2-40B4-BE49-F238E27FC236}">
                  <a16:creationId xmlns:a16="http://schemas.microsoft.com/office/drawing/2014/main" id="{FF9D2B33-01D9-8EBA-723D-FE567878BFC3}"/>
                </a:ext>
              </a:extLst>
            </p:cNvPr>
            <p:cNvGrpSpPr/>
            <p:nvPr/>
          </p:nvGrpSpPr>
          <p:grpSpPr>
            <a:xfrm>
              <a:off x="3258209" y="1217582"/>
              <a:ext cx="4712093" cy="4711281"/>
              <a:chOff x="3258209" y="1217582"/>
              <a:chExt cx="4712093" cy="4711281"/>
            </a:xfrm>
            <a:grpFill/>
          </p:grpSpPr>
          <p:sp>
            <p:nvSpPr>
              <p:cNvPr id="93" name="Freeform 16">
                <a:extLst>
                  <a:ext uri="{FF2B5EF4-FFF2-40B4-BE49-F238E27FC236}">
                    <a16:creationId xmlns:a16="http://schemas.microsoft.com/office/drawing/2014/main" id="{87EB55D6-E8C0-5C4E-C954-68A5EE49EA9E}"/>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94" name="Freeform 18">
                <a:extLst>
                  <a:ext uri="{FF2B5EF4-FFF2-40B4-BE49-F238E27FC236}">
                    <a16:creationId xmlns:a16="http://schemas.microsoft.com/office/drawing/2014/main" id="{F65880C0-4779-3710-8A8C-EF4923516902}"/>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95" name="Freeform 19">
                <a:extLst>
                  <a:ext uri="{FF2B5EF4-FFF2-40B4-BE49-F238E27FC236}">
                    <a16:creationId xmlns:a16="http://schemas.microsoft.com/office/drawing/2014/main" id="{7C7F86C6-65B3-BFE1-2C9C-C3C294E5E8B8}"/>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96" name="Freeform 20">
                <a:extLst>
                  <a:ext uri="{FF2B5EF4-FFF2-40B4-BE49-F238E27FC236}">
                    <a16:creationId xmlns:a16="http://schemas.microsoft.com/office/drawing/2014/main" id="{6FF9ECC6-DB14-E4C3-0C0A-8EFE9A1A6AEC}"/>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97" name="Freeform 21">
                <a:extLst>
                  <a:ext uri="{FF2B5EF4-FFF2-40B4-BE49-F238E27FC236}">
                    <a16:creationId xmlns:a16="http://schemas.microsoft.com/office/drawing/2014/main" id="{CEAEF253-99B5-001D-E965-EAEE24783E12}"/>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98" name="Freeform 22">
                <a:extLst>
                  <a:ext uri="{FF2B5EF4-FFF2-40B4-BE49-F238E27FC236}">
                    <a16:creationId xmlns:a16="http://schemas.microsoft.com/office/drawing/2014/main" id="{74C748E0-2785-C357-4ECB-D7D001437D8B}"/>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99" name="Freeform 23">
                <a:extLst>
                  <a:ext uri="{FF2B5EF4-FFF2-40B4-BE49-F238E27FC236}">
                    <a16:creationId xmlns:a16="http://schemas.microsoft.com/office/drawing/2014/main" id="{8F290080-69CF-2E4E-AAE8-9EA9D7D49835}"/>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100" name="Freeform 24">
                <a:extLst>
                  <a:ext uri="{FF2B5EF4-FFF2-40B4-BE49-F238E27FC236}">
                    <a16:creationId xmlns:a16="http://schemas.microsoft.com/office/drawing/2014/main" id="{2D3B143D-EB1F-B822-B2E8-AA7836196194}"/>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01" name="Freeform 25">
                <a:extLst>
                  <a:ext uri="{FF2B5EF4-FFF2-40B4-BE49-F238E27FC236}">
                    <a16:creationId xmlns:a16="http://schemas.microsoft.com/office/drawing/2014/main" id="{221E9793-2194-0C3A-8697-3CBEF122EA7F}"/>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02" name="Freeform 26">
                <a:extLst>
                  <a:ext uri="{FF2B5EF4-FFF2-40B4-BE49-F238E27FC236}">
                    <a16:creationId xmlns:a16="http://schemas.microsoft.com/office/drawing/2014/main" id="{122234FE-827D-BE76-00AF-D4044A59C875}"/>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103" name="Freeform 27">
                <a:extLst>
                  <a:ext uri="{FF2B5EF4-FFF2-40B4-BE49-F238E27FC236}">
                    <a16:creationId xmlns:a16="http://schemas.microsoft.com/office/drawing/2014/main" id="{2C09C1A7-72B2-0C59-2625-FF2C16D66324}"/>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104" name="Freeform 28">
                <a:extLst>
                  <a:ext uri="{FF2B5EF4-FFF2-40B4-BE49-F238E27FC236}">
                    <a16:creationId xmlns:a16="http://schemas.microsoft.com/office/drawing/2014/main" id="{F6799A71-91A4-C1EC-1624-E38A0B08CEB3}"/>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105" name="Freeform 29">
                <a:extLst>
                  <a:ext uri="{FF2B5EF4-FFF2-40B4-BE49-F238E27FC236}">
                    <a16:creationId xmlns:a16="http://schemas.microsoft.com/office/drawing/2014/main" id="{65754A9C-3CE1-C280-E43F-82EA4A1D5D36}"/>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106" name="Freeform 30">
                <a:extLst>
                  <a:ext uri="{FF2B5EF4-FFF2-40B4-BE49-F238E27FC236}">
                    <a16:creationId xmlns:a16="http://schemas.microsoft.com/office/drawing/2014/main" id="{342EA6D2-CF07-545B-267A-48E668B0002E}"/>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grpSp>
      <p:grpSp>
        <p:nvGrpSpPr>
          <p:cNvPr id="107" name="Group 106">
            <a:extLst>
              <a:ext uri="{FF2B5EF4-FFF2-40B4-BE49-F238E27FC236}">
                <a16:creationId xmlns:a16="http://schemas.microsoft.com/office/drawing/2014/main" id="{A48C8433-CAE1-2C4C-7C95-F47A50994E29}"/>
              </a:ext>
            </a:extLst>
          </p:cNvPr>
          <p:cNvGrpSpPr/>
          <p:nvPr/>
        </p:nvGrpSpPr>
        <p:grpSpPr>
          <a:xfrm>
            <a:off x="9653256" y="7162935"/>
            <a:ext cx="872482" cy="1012568"/>
            <a:chOff x="8360213" y="3458151"/>
            <a:chExt cx="853935" cy="991043"/>
          </a:xfrm>
          <a:solidFill>
            <a:schemeClr val="bg1"/>
          </a:solidFill>
        </p:grpSpPr>
        <p:grpSp>
          <p:nvGrpSpPr>
            <p:cNvPr id="108" name="Graphic 2">
              <a:extLst>
                <a:ext uri="{FF2B5EF4-FFF2-40B4-BE49-F238E27FC236}">
                  <a16:creationId xmlns:a16="http://schemas.microsoft.com/office/drawing/2014/main" id="{8B5E9B8F-310B-6F3D-35EC-4CD895709DD8}"/>
                </a:ext>
              </a:extLst>
            </p:cNvPr>
            <p:cNvGrpSpPr/>
            <p:nvPr userDrawn="1"/>
          </p:nvGrpSpPr>
          <p:grpSpPr>
            <a:xfrm>
              <a:off x="8599192" y="3595917"/>
              <a:ext cx="375982" cy="204367"/>
              <a:chOff x="2642504" y="3763150"/>
              <a:chExt cx="375982" cy="204367"/>
            </a:xfrm>
            <a:grpFill/>
          </p:grpSpPr>
          <p:sp>
            <p:nvSpPr>
              <p:cNvPr id="114" name="Freeform 113">
                <a:extLst>
                  <a:ext uri="{FF2B5EF4-FFF2-40B4-BE49-F238E27FC236}">
                    <a16:creationId xmlns:a16="http://schemas.microsoft.com/office/drawing/2014/main" id="{200341D6-8599-ACC3-C93D-DD505F1EF80B}"/>
                  </a:ext>
                </a:extLst>
              </p:cNvPr>
              <p:cNvSpPr/>
              <p:nvPr/>
            </p:nvSpPr>
            <p:spPr>
              <a:xfrm>
                <a:off x="2813454" y="3763150"/>
                <a:ext cx="205031" cy="204367"/>
              </a:xfrm>
              <a:custGeom>
                <a:avLst/>
                <a:gdLst>
                  <a:gd name="connsiteX0" fmla="*/ 204168 w 205031"/>
                  <a:gd name="connsiteY0" fmla="*/ 204367 h 204367"/>
                  <a:gd name="connsiteX1" fmla="*/ 384 w 205031"/>
                  <a:gd name="connsiteY1" fmla="*/ 204367 h 204367"/>
                  <a:gd name="connsiteX2" fmla="*/ 0 w 205031"/>
                  <a:gd name="connsiteY2" fmla="*/ 193999 h 204367"/>
                  <a:gd name="connsiteX3" fmla="*/ 0 w 205031"/>
                  <a:gd name="connsiteY3" fmla="*/ 90707 h 204367"/>
                  <a:gd name="connsiteX4" fmla="*/ 90187 w 205031"/>
                  <a:gd name="connsiteY4" fmla="*/ 85 h 204367"/>
                  <a:gd name="connsiteX5" fmla="*/ 138159 w 205031"/>
                  <a:gd name="connsiteY5" fmla="*/ 2389 h 204367"/>
                  <a:gd name="connsiteX6" fmla="*/ 204552 w 205031"/>
                  <a:gd name="connsiteY6" fmla="*/ 82259 h 204367"/>
                  <a:gd name="connsiteX7" fmla="*/ 204936 w 205031"/>
                  <a:gd name="connsiteY7" fmla="*/ 199375 h 204367"/>
                  <a:gd name="connsiteX8" fmla="*/ 204168 w 205031"/>
                  <a:gd name="connsiteY8" fmla="*/ 204367 h 20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31" h="204367">
                    <a:moveTo>
                      <a:pt x="204168" y="204367"/>
                    </a:moveTo>
                    <a:cubicBezTo>
                      <a:pt x="135856" y="204367"/>
                      <a:pt x="68696" y="204367"/>
                      <a:pt x="384" y="204367"/>
                    </a:cubicBezTo>
                    <a:cubicBezTo>
                      <a:pt x="384" y="200527"/>
                      <a:pt x="0" y="197071"/>
                      <a:pt x="0" y="193999"/>
                    </a:cubicBezTo>
                    <a:cubicBezTo>
                      <a:pt x="0" y="159440"/>
                      <a:pt x="0" y="124882"/>
                      <a:pt x="0" y="90707"/>
                    </a:cubicBezTo>
                    <a:cubicBezTo>
                      <a:pt x="0" y="36564"/>
                      <a:pt x="36075" y="85"/>
                      <a:pt x="90187" y="85"/>
                    </a:cubicBezTo>
                    <a:cubicBezTo>
                      <a:pt x="106306" y="85"/>
                      <a:pt x="122808" y="-683"/>
                      <a:pt x="138159" y="2389"/>
                    </a:cubicBezTo>
                    <a:cubicBezTo>
                      <a:pt x="176153" y="9301"/>
                      <a:pt x="204168" y="43476"/>
                      <a:pt x="204552" y="82259"/>
                    </a:cubicBezTo>
                    <a:cubicBezTo>
                      <a:pt x="205320" y="121426"/>
                      <a:pt x="204936" y="160208"/>
                      <a:pt x="204936" y="199375"/>
                    </a:cubicBezTo>
                    <a:cubicBezTo>
                      <a:pt x="204936" y="200527"/>
                      <a:pt x="204552" y="202063"/>
                      <a:pt x="204168" y="204367"/>
                    </a:cubicBezTo>
                    <a:close/>
                  </a:path>
                </a:pathLst>
              </a:custGeom>
              <a:solidFill>
                <a:srgbClr val="E25684"/>
              </a:solidFill>
              <a:ln w="3834"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91961D49-B493-49F8-E68E-FCC738679124}"/>
                  </a:ext>
                </a:extLst>
              </p:cNvPr>
              <p:cNvSpPr/>
              <p:nvPr/>
            </p:nvSpPr>
            <p:spPr>
              <a:xfrm>
                <a:off x="2642504" y="3763235"/>
                <a:ext cx="161142" cy="204281"/>
              </a:xfrm>
              <a:custGeom>
                <a:avLst/>
                <a:gdLst>
                  <a:gd name="connsiteX0" fmla="*/ 137178 w 161142"/>
                  <a:gd name="connsiteY0" fmla="*/ 204282 h 204281"/>
                  <a:gd name="connsiteX1" fmla="*/ 938 w 161142"/>
                  <a:gd name="connsiteY1" fmla="*/ 204282 h 204281"/>
                  <a:gd name="connsiteX2" fmla="*/ 171 w 161142"/>
                  <a:gd name="connsiteY2" fmla="*/ 196602 h 204281"/>
                  <a:gd name="connsiteX3" fmla="*/ 171 w 161142"/>
                  <a:gd name="connsiteY3" fmla="*/ 86397 h 204281"/>
                  <a:gd name="connsiteX4" fmla="*/ 85753 w 161142"/>
                  <a:gd name="connsiteY4" fmla="*/ 0 h 204281"/>
                  <a:gd name="connsiteX5" fmla="*/ 137946 w 161142"/>
                  <a:gd name="connsiteY5" fmla="*/ 2304 h 204281"/>
                  <a:gd name="connsiteX6" fmla="*/ 160972 w 161142"/>
                  <a:gd name="connsiteY6" fmla="*/ 9984 h 204281"/>
                  <a:gd name="connsiteX7" fmla="*/ 160972 w 161142"/>
                  <a:gd name="connsiteY7" fmla="*/ 13440 h 204281"/>
                  <a:gd name="connsiteX8" fmla="*/ 137178 w 161142"/>
                  <a:gd name="connsiteY8" fmla="*/ 99069 h 204281"/>
                  <a:gd name="connsiteX9" fmla="*/ 137562 w 161142"/>
                  <a:gd name="connsiteY9" fmla="*/ 193146 h 204281"/>
                  <a:gd name="connsiteX10" fmla="*/ 137178 w 161142"/>
                  <a:gd name="connsiteY10" fmla="*/ 204282 h 20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42" h="204281">
                    <a:moveTo>
                      <a:pt x="137178" y="204282"/>
                    </a:moveTo>
                    <a:cubicBezTo>
                      <a:pt x="91125" y="204282"/>
                      <a:pt x="46224" y="204282"/>
                      <a:pt x="938" y="204282"/>
                    </a:cubicBezTo>
                    <a:cubicBezTo>
                      <a:pt x="554" y="201210"/>
                      <a:pt x="171" y="198906"/>
                      <a:pt x="171" y="196602"/>
                    </a:cubicBezTo>
                    <a:cubicBezTo>
                      <a:pt x="171" y="159739"/>
                      <a:pt x="-213" y="122876"/>
                      <a:pt x="171" y="86397"/>
                    </a:cubicBezTo>
                    <a:cubicBezTo>
                      <a:pt x="554" y="37631"/>
                      <a:pt x="37013" y="768"/>
                      <a:pt x="85753" y="0"/>
                    </a:cubicBezTo>
                    <a:cubicBezTo>
                      <a:pt x="103022" y="0"/>
                      <a:pt x="120676" y="384"/>
                      <a:pt x="137946" y="2304"/>
                    </a:cubicBezTo>
                    <a:cubicBezTo>
                      <a:pt x="146005" y="3072"/>
                      <a:pt x="153681" y="7296"/>
                      <a:pt x="160972" y="9984"/>
                    </a:cubicBezTo>
                    <a:cubicBezTo>
                      <a:pt x="160972" y="12288"/>
                      <a:pt x="161356" y="13056"/>
                      <a:pt x="160972" y="13440"/>
                    </a:cubicBezTo>
                    <a:cubicBezTo>
                      <a:pt x="142167" y="39167"/>
                      <a:pt x="136027" y="67966"/>
                      <a:pt x="137178" y="99069"/>
                    </a:cubicBezTo>
                    <a:cubicBezTo>
                      <a:pt x="137946" y="130172"/>
                      <a:pt x="137562" y="161659"/>
                      <a:pt x="137562" y="193146"/>
                    </a:cubicBezTo>
                    <a:cubicBezTo>
                      <a:pt x="137178" y="195834"/>
                      <a:pt x="137178" y="199674"/>
                      <a:pt x="137178" y="204282"/>
                    </a:cubicBezTo>
                    <a:close/>
                  </a:path>
                </a:pathLst>
              </a:custGeom>
              <a:solidFill>
                <a:srgbClr val="E25684"/>
              </a:solidFill>
              <a:ln w="3834" cap="flat">
                <a:noFill/>
                <a:prstDash val="solid"/>
                <a:miter/>
              </a:ln>
            </p:spPr>
            <p:txBody>
              <a:bodyPr rtlCol="0" anchor="ctr"/>
              <a:lstStyle/>
              <a:p>
                <a:endParaRPr lang="en-US"/>
              </a:p>
            </p:txBody>
          </p:sp>
        </p:grpSp>
        <p:grpSp>
          <p:nvGrpSpPr>
            <p:cNvPr id="109" name="Graphic 2">
              <a:extLst>
                <a:ext uri="{FF2B5EF4-FFF2-40B4-BE49-F238E27FC236}">
                  <a16:creationId xmlns:a16="http://schemas.microsoft.com/office/drawing/2014/main" id="{3D3BAF62-3A45-4F2A-0358-B8BAD6AF4F2C}"/>
                </a:ext>
              </a:extLst>
            </p:cNvPr>
            <p:cNvGrpSpPr/>
            <p:nvPr userDrawn="1"/>
          </p:nvGrpSpPr>
          <p:grpSpPr>
            <a:xfrm>
              <a:off x="8360213" y="3458151"/>
              <a:ext cx="853935" cy="991043"/>
              <a:chOff x="2403525" y="3625384"/>
              <a:chExt cx="853935" cy="991043"/>
            </a:xfrm>
            <a:grpFill/>
          </p:grpSpPr>
          <p:sp>
            <p:nvSpPr>
              <p:cNvPr id="110" name="Freeform 109">
                <a:extLst>
                  <a:ext uri="{FF2B5EF4-FFF2-40B4-BE49-F238E27FC236}">
                    <a16:creationId xmlns:a16="http://schemas.microsoft.com/office/drawing/2014/main" id="{310010A6-1915-68CF-0A61-C3B8C9F42C02}"/>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FF31B85C-C068-20BD-9E41-40300334A8FC}"/>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29D1F0D1-9859-1E0A-937B-C87466C55782}"/>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11566F0E-CF7B-F361-04C8-B2D834642353}"/>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endParaRPr lang="en-US"/>
              </a:p>
            </p:txBody>
          </p:sp>
        </p:grpSp>
      </p:grpSp>
      <p:sp>
        <p:nvSpPr>
          <p:cNvPr id="165" name="CuadroTexto 553">
            <a:extLst>
              <a:ext uri="{FF2B5EF4-FFF2-40B4-BE49-F238E27FC236}">
                <a16:creationId xmlns:a16="http://schemas.microsoft.com/office/drawing/2014/main" id="{89A4097B-D251-536C-25EE-11ECB8CFD11B}"/>
              </a:ext>
            </a:extLst>
          </p:cNvPr>
          <p:cNvSpPr txBox="1"/>
          <p:nvPr/>
        </p:nvSpPr>
        <p:spPr>
          <a:xfrm>
            <a:off x="1670843" y="1293980"/>
            <a:ext cx="2424352" cy="400110"/>
          </a:xfrm>
          <a:prstGeom prst="rect">
            <a:avLst/>
          </a:prstGeom>
          <a:noFill/>
        </p:spPr>
        <p:txBody>
          <a:bodyPr wrap="square" rtlCol="0">
            <a:spAutoFit/>
          </a:bodyPr>
          <a:lstStyle/>
          <a:p>
            <a:pPr algn="ctr"/>
            <a:r>
              <a:rPr lang="en-US" sz="2000" b="1">
                <a:solidFill>
                  <a:schemeClr val="bg1"/>
                </a:solidFill>
                <a:latin typeface="Calibri" panose="020F0502020204030204" pitchFamily="34" charset="0"/>
                <a:ea typeface="Lato" charset="0"/>
                <a:cs typeface="Calibri" panose="020F0502020204030204" pitchFamily="34" charset="0"/>
              </a:rPr>
              <a:t>DECISIONE</a:t>
            </a:r>
          </a:p>
        </p:txBody>
      </p:sp>
      <p:sp>
        <p:nvSpPr>
          <p:cNvPr id="8" name="Freeform 1">
            <a:extLst>
              <a:ext uri="{FF2B5EF4-FFF2-40B4-BE49-F238E27FC236}">
                <a16:creationId xmlns:a16="http://schemas.microsoft.com/office/drawing/2014/main" id="{0582A6D2-A0CD-5C66-BF6F-D1738AE3335A}"/>
              </a:ext>
            </a:extLst>
          </p:cNvPr>
          <p:cNvSpPr>
            <a:spLocks noChangeArrowheads="1"/>
          </p:cNvSpPr>
          <p:nvPr/>
        </p:nvSpPr>
        <p:spPr bwMode="auto">
          <a:xfrm>
            <a:off x="7881128" y="432878"/>
            <a:ext cx="2492904" cy="2389626"/>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4"/>
                  <a:pt x="3046" y="3923"/>
                  <a:pt x="1962" y="3923"/>
                </a:cubicBezTo>
                <a:lnTo>
                  <a:pt x="1962" y="3923"/>
                </a:lnTo>
                <a:cubicBezTo>
                  <a:pt x="878" y="3923"/>
                  <a:pt x="0" y="3044"/>
                  <a:pt x="0" y="1961"/>
                </a:cubicBezTo>
                <a:lnTo>
                  <a:pt x="0" y="1961"/>
                </a:lnTo>
                <a:cubicBezTo>
                  <a:pt x="0" y="878"/>
                  <a:pt x="878" y="0"/>
                  <a:pt x="1962" y="0"/>
                </a:cubicBezTo>
                <a:lnTo>
                  <a:pt x="1962" y="0"/>
                </a:lnTo>
                <a:cubicBezTo>
                  <a:pt x="3046" y="0"/>
                  <a:pt x="3924" y="878"/>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9" name="Freeform 171">
            <a:extLst>
              <a:ext uri="{FF2B5EF4-FFF2-40B4-BE49-F238E27FC236}">
                <a16:creationId xmlns:a16="http://schemas.microsoft.com/office/drawing/2014/main" id="{4C627241-94CF-A86D-BBCE-ABD3001E53C9}"/>
              </a:ext>
            </a:extLst>
          </p:cNvPr>
          <p:cNvSpPr>
            <a:spLocks noChangeArrowheads="1"/>
          </p:cNvSpPr>
          <p:nvPr/>
        </p:nvSpPr>
        <p:spPr bwMode="auto">
          <a:xfrm>
            <a:off x="7907737" y="496287"/>
            <a:ext cx="2492904" cy="2292941"/>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E25684"/>
          </a:solidFill>
          <a:ln>
            <a:noFill/>
          </a:ln>
          <a:effectLst/>
        </p:spPr>
        <p:txBody>
          <a:bodyPr wrap="none" anchor="ctr"/>
          <a:lstStyle/>
          <a:p>
            <a:endParaRPr lang="en-US" sz="900"/>
          </a:p>
        </p:txBody>
      </p:sp>
      <p:sp>
        <p:nvSpPr>
          <p:cNvPr id="10" name="Freeform 172">
            <a:extLst>
              <a:ext uri="{FF2B5EF4-FFF2-40B4-BE49-F238E27FC236}">
                <a16:creationId xmlns:a16="http://schemas.microsoft.com/office/drawing/2014/main" id="{C7F15EDE-69AB-D2B1-F2A6-EC34AECCFE9A}"/>
              </a:ext>
            </a:extLst>
          </p:cNvPr>
          <p:cNvSpPr>
            <a:spLocks noChangeArrowheads="1"/>
          </p:cNvSpPr>
          <p:nvPr/>
        </p:nvSpPr>
        <p:spPr bwMode="auto">
          <a:xfrm>
            <a:off x="7970996" y="557015"/>
            <a:ext cx="2492904" cy="2248373"/>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9"/>
                  <a:pt x="878" y="0"/>
                  <a:pt x="1962" y="0"/>
                </a:cubicBezTo>
                <a:lnTo>
                  <a:pt x="1962" y="0"/>
                </a:lnTo>
                <a:cubicBezTo>
                  <a:pt x="3045" y="0"/>
                  <a:pt x="3924" y="879"/>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1" name="Freeform 173">
            <a:extLst>
              <a:ext uri="{FF2B5EF4-FFF2-40B4-BE49-F238E27FC236}">
                <a16:creationId xmlns:a16="http://schemas.microsoft.com/office/drawing/2014/main" id="{6FE874CF-A8FE-328E-FDBD-77A8D7CE589A}"/>
              </a:ext>
            </a:extLst>
          </p:cNvPr>
          <p:cNvSpPr>
            <a:spLocks noChangeArrowheads="1"/>
          </p:cNvSpPr>
          <p:nvPr/>
        </p:nvSpPr>
        <p:spPr bwMode="auto">
          <a:xfrm>
            <a:off x="9436059" y="1855078"/>
            <a:ext cx="1027974" cy="1079992"/>
          </a:xfrm>
          <a:custGeom>
            <a:avLst/>
            <a:gdLst>
              <a:gd name="T0" fmla="*/ 1616 w 1617"/>
              <a:gd name="T1" fmla="*/ 808 h 1617"/>
              <a:gd name="T2" fmla="*/ 1616 w 1617"/>
              <a:gd name="T3" fmla="*/ 808 h 1617"/>
              <a:gd name="T4" fmla="*/ 808 w 1617"/>
              <a:gd name="T5" fmla="*/ 1616 h 1617"/>
              <a:gd name="T6" fmla="*/ 808 w 1617"/>
              <a:gd name="T7" fmla="*/ 1616 h 1617"/>
              <a:gd name="T8" fmla="*/ 0 w 1617"/>
              <a:gd name="T9" fmla="*/ 808 h 1617"/>
              <a:gd name="T10" fmla="*/ 0 w 1617"/>
              <a:gd name="T11" fmla="*/ 808 h 1617"/>
              <a:gd name="T12" fmla="*/ 808 w 1617"/>
              <a:gd name="T13" fmla="*/ 0 h 1617"/>
              <a:gd name="T14" fmla="*/ 808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5" y="1616"/>
                  <a:pt x="808" y="1616"/>
                </a:cubicBezTo>
                <a:lnTo>
                  <a:pt x="808" y="1616"/>
                </a:lnTo>
                <a:cubicBezTo>
                  <a:pt x="362" y="1616"/>
                  <a:pt x="0" y="1255"/>
                  <a:pt x="0" y="808"/>
                </a:cubicBezTo>
                <a:lnTo>
                  <a:pt x="0" y="808"/>
                </a:lnTo>
                <a:cubicBezTo>
                  <a:pt x="0" y="362"/>
                  <a:pt x="362" y="0"/>
                  <a:pt x="808" y="0"/>
                </a:cubicBezTo>
                <a:lnTo>
                  <a:pt x="808" y="0"/>
                </a:lnTo>
                <a:cubicBezTo>
                  <a:pt x="1255" y="0"/>
                  <a:pt x="1616" y="362"/>
                  <a:pt x="1616" y="808"/>
                </a:cubicBezTo>
              </a:path>
            </a:pathLst>
          </a:custGeom>
          <a:solidFill>
            <a:srgbClr val="09465E"/>
          </a:solidFill>
          <a:ln>
            <a:noFill/>
          </a:ln>
          <a:effectLst/>
        </p:spPr>
        <p:txBody>
          <a:bodyPr wrap="none" anchor="ctr"/>
          <a:lstStyle/>
          <a:p>
            <a:endParaRPr lang="en-US" sz="900"/>
          </a:p>
        </p:txBody>
      </p:sp>
      <p:sp>
        <p:nvSpPr>
          <p:cNvPr id="12" name="Freeform 174">
            <a:extLst>
              <a:ext uri="{FF2B5EF4-FFF2-40B4-BE49-F238E27FC236}">
                <a16:creationId xmlns:a16="http://schemas.microsoft.com/office/drawing/2014/main" id="{3073A3DA-1315-B99C-E8F4-5E4E717A5E19}"/>
              </a:ext>
            </a:extLst>
          </p:cNvPr>
          <p:cNvSpPr>
            <a:spLocks noChangeArrowheads="1"/>
          </p:cNvSpPr>
          <p:nvPr/>
        </p:nvSpPr>
        <p:spPr bwMode="auto">
          <a:xfrm>
            <a:off x="9382923" y="1801940"/>
            <a:ext cx="1142815" cy="1200647"/>
          </a:xfrm>
          <a:custGeom>
            <a:avLst/>
            <a:gdLst>
              <a:gd name="T0" fmla="*/ 1798 w 1799"/>
              <a:gd name="T1" fmla="*/ 899 h 1799"/>
              <a:gd name="T2" fmla="*/ 1798 w 1799"/>
              <a:gd name="T3" fmla="*/ 899 h 1799"/>
              <a:gd name="T4" fmla="*/ 899 w 1799"/>
              <a:gd name="T5" fmla="*/ 1798 h 1799"/>
              <a:gd name="T6" fmla="*/ 899 w 1799"/>
              <a:gd name="T7" fmla="*/ 1798 h 1799"/>
              <a:gd name="T8" fmla="*/ 0 w 1799"/>
              <a:gd name="T9" fmla="*/ 899 h 1799"/>
              <a:gd name="T10" fmla="*/ 0 w 1799"/>
              <a:gd name="T11" fmla="*/ 899 h 1799"/>
              <a:gd name="T12" fmla="*/ 899 w 1799"/>
              <a:gd name="T13" fmla="*/ 0 h 1799"/>
              <a:gd name="T14" fmla="*/ 899 w 1799"/>
              <a:gd name="T15" fmla="*/ 0 h 1799"/>
              <a:gd name="T16" fmla="*/ 1798 w 1799"/>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 h="1799">
                <a:moveTo>
                  <a:pt x="1798" y="899"/>
                </a:moveTo>
                <a:lnTo>
                  <a:pt x="1798" y="899"/>
                </a:lnTo>
                <a:cubicBezTo>
                  <a:pt x="1798" y="1396"/>
                  <a:pt x="1396" y="1798"/>
                  <a:pt x="899" y="1798"/>
                </a:cubicBezTo>
                <a:lnTo>
                  <a:pt x="899" y="1798"/>
                </a:lnTo>
                <a:cubicBezTo>
                  <a:pt x="402" y="1798"/>
                  <a:pt x="0" y="1396"/>
                  <a:pt x="0" y="899"/>
                </a:cubicBezTo>
                <a:lnTo>
                  <a:pt x="0" y="899"/>
                </a:lnTo>
                <a:cubicBezTo>
                  <a:pt x="0" y="403"/>
                  <a:pt x="402" y="0"/>
                  <a:pt x="899" y="0"/>
                </a:cubicBezTo>
                <a:lnTo>
                  <a:pt x="899" y="0"/>
                </a:lnTo>
                <a:cubicBezTo>
                  <a:pt x="1396" y="0"/>
                  <a:pt x="1798" y="403"/>
                  <a:pt x="1798" y="899"/>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3" name="CuadroTexto 553">
            <a:extLst>
              <a:ext uri="{FF2B5EF4-FFF2-40B4-BE49-F238E27FC236}">
                <a16:creationId xmlns:a16="http://schemas.microsoft.com/office/drawing/2014/main" id="{04437B14-6D0E-32EA-8FDF-A8CDC5147BD0}"/>
              </a:ext>
            </a:extLst>
          </p:cNvPr>
          <p:cNvSpPr txBox="1"/>
          <p:nvPr/>
        </p:nvSpPr>
        <p:spPr>
          <a:xfrm>
            <a:off x="7811932" y="1147192"/>
            <a:ext cx="2577469" cy="707886"/>
          </a:xfrm>
          <a:prstGeom prst="rect">
            <a:avLst/>
          </a:prstGeom>
          <a:noFill/>
        </p:spPr>
        <p:txBody>
          <a:bodyPr wrap="square" rtlCol="0">
            <a:spAutoFit/>
          </a:bodyPr>
          <a:lstStyle/>
          <a:p>
            <a:pPr algn="ctr"/>
            <a:r>
              <a:rPr lang="en-US" sz="2000" b="1">
                <a:solidFill>
                  <a:schemeClr val="bg1"/>
                </a:solidFill>
                <a:latin typeface="Calibri" panose="020F0502020204030204" pitchFamily="34" charset="0"/>
                <a:ea typeface="Lato" charset="0"/>
                <a:cs typeface="Calibri" panose="020F0502020204030204" pitchFamily="34" charset="0"/>
              </a:rPr>
              <a:t>RISOLUZIONE DEI CONFLITTI</a:t>
            </a:r>
          </a:p>
        </p:txBody>
      </p:sp>
      <p:sp>
        <p:nvSpPr>
          <p:cNvPr id="15" name="TextBox 14">
            <a:extLst>
              <a:ext uri="{FF2B5EF4-FFF2-40B4-BE49-F238E27FC236}">
                <a16:creationId xmlns:a16="http://schemas.microsoft.com/office/drawing/2014/main" id="{5926D5B9-3E81-D29B-9C2E-2530764B2205}"/>
              </a:ext>
            </a:extLst>
          </p:cNvPr>
          <p:cNvSpPr txBox="1"/>
          <p:nvPr/>
        </p:nvSpPr>
        <p:spPr>
          <a:xfrm>
            <a:off x="6852659" y="3201247"/>
            <a:ext cx="4764377" cy="3416320"/>
          </a:xfrm>
          <a:prstGeom prst="rect">
            <a:avLst/>
          </a:prstGeom>
          <a:noFill/>
        </p:spPr>
        <p:txBody>
          <a:bodyPr wrap="square">
            <a:spAutoFit/>
          </a:bodyPr>
          <a:lstStyle/>
          <a:p>
            <a:r>
              <a:rPr lang="en-IE" sz="2400" b="1">
                <a:solidFill>
                  <a:srgbClr val="09465E"/>
                </a:solidFill>
                <a:ea typeface="Aptos" panose="020B0004020202020204" pitchFamily="34" charset="0"/>
                <a:cs typeface="Times New Roman" panose="02020603050405020304" pitchFamily="18" charset="0"/>
              </a:rPr>
              <a:t>Risoluzione dei conflitti: </a:t>
            </a:r>
          </a:p>
          <a:p>
            <a:r>
              <a:rPr lang="en-IE" sz="2400">
                <a:solidFill>
                  <a:srgbClr val="09465E"/>
                </a:solidFill>
                <a:ea typeface="Aptos" panose="020B0004020202020204" pitchFamily="34" charset="0"/>
                <a:cs typeface="Times New Roman" panose="02020603050405020304" pitchFamily="18" charset="0"/>
              </a:rPr>
              <a:t>Si riferisce alle procedure intraprese per gestire disaccordi e controversie. Analogamente al processo decisionale, più le procedure sono integrate, più la partnership è efficace </a:t>
            </a:r>
            <a:r>
              <a:rPr lang="en-GB" sz="2400">
                <a:solidFill>
                  <a:srgbClr val="09465E"/>
                </a:solidFill>
                <a:ea typeface="Aptos" panose="020B0004020202020204" pitchFamily="34" charset="0"/>
                <a:cs typeface="Times New Roman" panose="02020603050405020304" pitchFamily="18" charset="0"/>
              </a:rPr>
              <a:t>nel raggiungere l'approvvigionamento sostenibile.</a:t>
            </a:r>
            <a:endParaRPr lang="en-IE" sz="2400">
              <a:solidFill>
                <a:srgbClr val="09465E"/>
              </a:solidFill>
              <a:ea typeface="Aptos" panose="020B0004020202020204" pitchFamily="34" charset="0"/>
              <a:cs typeface="Times New Roman" panose="02020603050405020304" pitchFamily="18" charset="0"/>
            </a:endParaRPr>
          </a:p>
          <a:p>
            <a:endParaRPr lang="en-GB" sz="2400">
              <a:solidFill>
                <a:srgbClr val="09465E"/>
              </a:solidFill>
            </a:endParaRPr>
          </a:p>
        </p:txBody>
      </p:sp>
      <p:sp>
        <p:nvSpPr>
          <p:cNvPr id="3" name="TextBox 2">
            <a:extLst>
              <a:ext uri="{FF2B5EF4-FFF2-40B4-BE49-F238E27FC236}">
                <a16:creationId xmlns:a16="http://schemas.microsoft.com/office/drawing/2014/main" id="{E31BEE0A-0416-508B-4F0E-489DDA1168B2}"/>
              </a:ext>
            </a:extLst>
          </p:cNvPr>
          <p:cNvSpPr txBox="1"/>
          <p:nvPr/>
        </p:nvSpPr>
        <p:spPr>
          <a:xfrm>
            <a:off x="952383" y="3246404"/>
            <a:ext cx="5060791" cy="3416320"/>
          </a:xfrm>
          <a:prstGeom prst="rect">
            <a:avLst/>
          </a:prstGeom>
          <a:noFill/>
        </p:spPr>
        <p:txBody>
          <a:bodyPr wrap="square">
            <a:spAutoFit/>
          </a:bodyPr>
          <a:lstStyle/>
          <a:p>
            <a:r>
              <a:rPr lang="en-IE" sz="2400" b="1" dirty="0" err="1">
                <a:solidFill>
                  <a:srgbClr val="09465E"/>
                </a:solidFill>
                <a:ea typeface="Aptos" panose="020B0004020202020204" pitchFamily="34" charset="0"/>
                <a:cs typeface="Times New Roman" panose="02020603050405020304" pitchFamily="18" charset="0"/>
              </a:rPr>
              <a:t>Processo</a:t>
            </a:r>
            <a:r>
              <a:rPr lang="en-IE" sz="2400" b="1" dirty="0">
                <a:solidFill>
                  <a:srgbClr val="09465E"/>
                </a:solidFill>
                <a:ea typeface="Aptos" panose="020B0004020202020204" pitchFamily="34" charset="0"/>
                <a:cs typeface="Times New Roman" panose="02020603050405020304" pitchFamily="18" charset="0"/>
              </a:rPr>
              <a:t> </a:t>
            </a:r>
            <a:r>
              <a:rPr lang="en-IE" sz="2400" b="1" dirty="0" err="1">
                <a:solidFill>
                  <a:srgbClr val="09465E"/>
                </a:solidFill>
                <a:ea typeface="Aptos" panose="020B0004020202020204" pitchFamily="34" charset="0"/>
                <a:cs typeface="Times New Roman" panose="02020603050405020304" pitchFamily="18" charset="0"/>
              </a:rPr>
              <a:t>decisionale</a:t>
            </a:r>
            <a:r>
              <a:rPr lang="en-IE" sz="2400" b="1" dirty="0">
                <a:solidFill>
                  <a:srgbClr val="09465E"/>
                </a:solidFill>
                <a:ea typeface="Aptos" panose="020B0004020202020204" pitchFamily="34" charset="0"/>
                <a:cs typeface="Times New Roman" panose="02020603050405020304" pitchFamily="18" charset="0"/>
              </a:rPr>
              <a:t>: </a:t>
            </a:r>
          </a:p>
          <a:p>
            <a:r>
              <a:rPr lang="en-IE" sz="2400" dirty="0">
                <a:solidFill>
                  <a:srgbClr val="09465E"/>
                </a:solidFill>
                <a:ea typeface="Aptos" panose="020B0004020202020204" pitchFamily="34" charset="0"/>
                <a:cs typeface="Times New Roman" panose="02020603050405020304" pitchFamily="18" charset="0"/>
              </a:rPr>
              <a:t>Si </a:t>
            </a:r>
            <a:r>
              <a:rPr lang="en-IE" sz="2400" dirty="0" err="1">
                <a:solidFill>
                  <a:srgbClr val="09465E"/>
                </a:solidFill>
                <a:ea typeface="Aptos" panose="020B0004020202020204" pitchFamily="34" charset="0"/>
                <a:cs typeface="Times New Roman" panose="02020603050405020304" pitchFamily="18" charset="0"/>
              </a:rPr>
              <a:t>riferisce</a:t>
            </a:r>
            <a:r>
              <a:rPr lang="en-IE" sz="2400" dirty="0">
                <a:solidFill>
                  <a:srgbClr val="09465E"/>
                </a:solidFill>
                <a:ea typeface="Aptos" panose="020B0004020202020204" pitchFamily="34" charset="0"/>
                <a:cs typeface="Times New Roman" panose="02020603050405020304" pitchFamily="18" charset="0"/>
              </a:rPr>
              <a:t> ai </a:t>
            </a:r>
            <a:r>
              <a:rPr lang="en-IE" sz="2400" dirty="0" err="1">
                <a:solidFill>
                  <a:srgbClr val="09465E"/>
                </a:solidFill>
                <a:ea typeface="Aptos" panose="020B0004020202020204" pitchFamily="34" charset="0"/>
                <a:cs typeface="Times New Roman" panose="02020603050405020304" pitchFamily="18" charset="0"/>
              </a:rPr>
              <a:t>meccanismi</a:t>
            </a:r>
            <a:r>
              <a:rPr lang="en-IE" sz="2400" dirty="0">
                <a:solidFill>
                  <a:srgbClr val="09465E"/>
                </a:solidFill>
                <a:ea typeface="Aptos" panose="020B0004020202020204" pitchFamily="34" charset="0"/>
                <a:cs typeface="Times New Roman" panose="02020603050405020304" pitchFamily="18" charset="0"/>
              </a:rPr>
              <a:t> di </a:t>
            </a:r>
            <a:r>
              <a:rPr lang="en-IE" sz="2400" dirty="0" err="1">
                <a:solidFill>
                  <a:srgbClr val="09465E"/>
                </a:solidFill>
                <a:ea typeface="Aptos" panose="020B0004020202020204" pitchFamily="34" charset="0"/>
                <a:cs typeface="Times New Roman" panose="02020603050405020304" pitchFamily="18" charset="0"/>
              </a:rPr>
              <a:t>scelta</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delle</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azioni</a:t>
            </a:r>
            <a:r>
              <a:rPr lang="en-IE" sz="2400" dirty="0">
                <a:solidFill>
                  <a:srgbClr val="09465E"/>
                </a:solidFill>
                <a:ea typeface="Aptos" panose="020B0004020202020204" pitchFamily="34" charset="0"/>
                <a:cs typeface="Times New Roman" panose="02020603050405020304" pitchFamily="18" charset="0"/>
              </a:rPr>
              <a:t> e </a:t>
            </a:r>
            <a:r>
              <a:rPr lang="en-IE" sz="2400" dirty="0" err="1">
                <a:solidFill>
                  <a:srgbClr val="09465E"/>
                </a:solidFill>
                <a:ea typeface="Aptos" panose="020B0004020202020204" pitchFamily="34" charset="0"/>
                <a:cs typeface="Times New Roman" panose="02020603050405020304" pitchFamily="18" charset="0"/>
              </a:rPr>
              <a:t>delle</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strategie</a:t>
            </a:r>
            <a:r>
              <a:rPr lang="en-IE" sz="2400" dirty="0">
                <a:solidFill>
                  <a:srgbClr val="09465E"/>
                </a:solidFill>
                <a:ea typeface="Aptos" panose="020B0004020202020204" pitchFamily="34" charset="0"/>
                <a:cs typeface="Times New Roman" panose="02020603050405020304" pitchFamily="18" charset="0"/>
              </a:rPr>
              <a:t> da </a:t>
            </a:r>
            <a:r>
              <a:rPr lang="en-IE" sz="2400" dirty="0" err="1">
                <a:solidFill>
                  <a:srgbClr val="09465E"/>
                </a:solidFill>
                <a:ea typeface="Aptos" panose="020B0004020202020204" pitchFamily="34" charset="0"/>
                <a:cs typeface="Times New Roman" panose="02020603050405020304" pitchFamily="18" charset="0"/>
              </a:rPr>
              <a:t>adottare</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all'interno</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delle</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organizzazioni</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Più</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questi</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meccanismi</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sono</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integrati</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più</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sono</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efficaci</a:t>
            </a:r>
            <a:r>
              <a:rPr lang="en-IE" sz="2400" dirty="0">
                <a:solidFill>
                  <a:srgbClr val="09465E"/>
                </a:solidFill>
                <a:ea typeface="Aptos" panose="020B0004020202020204" pitchFamily="34" charset="0"/>
                <a:cs typeface="Times New Roman" panose="02020603050405020304" pitchFamily="18" charset="0"/>
              </a:rPr>
              <a:t> per </a:t>
            </a:r>
            <a:r>
              <a:rPr lang="en-IE" sz="2400" dirty="0" err="1">
                <a:solidFill>
                  <a:srgbClr val="09465E"/>
                </a:solidFill>
                <a:ea typeface="Aptos" panose="020B0004020202020204" pitchFamily="34" charset="0"/>
                <a:cs typeface="Times New Roman" panose="02020603050405020304" pitchFamily="18" charset="0"/>
              </a:rPr>
              <a:t>raggiungere</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l'approvvigionamento</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sostenibile</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all'interno</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della</a:t>
            </a:r>
            <a:r>
              <a:rPr lang="en-IE" sz="2400" dirty="0">
                <a:solidFill>
                  <a:srgbClr val="09465E"/>
                </a:solidFill>
                <a:ea typeface="Aptos" panose="020B0004020202020204" pitchFamily="34" charset="0"/>
                <a:cs typeface="Times New Roman" panose="02020603050405020304" pitchFamily="18" charset="0"/>
              </a:rPr>
              <a:t> partnership.</a:t>
            </a:r>
            <a:endParaRPr lang="en-GB" sz="2400" dirty="0">
              <a:solidFill>
                <a:srgbClr val="09465E"/>
              </a:solidFill>
            </a:endParaRPr>
          </a:p>
          <a:p>
            <a:endParaRPr lang="en-GB" sz="2400" dirty="0">
              <a:solidFill>
                <a:srgbClr val="09465E"/>
              </a:solidFill>
              <a:ea typeface="Aptos" panose="020B0004020202020204" pitchFamily="34" charset="0"/>
              <a:cs typeface="Times New Roman" panose="02020603050405020304" pitchFamily="18" charset="0"/>
            </a:endParaRPr>
          </a:p>
        </p:txBody>
      </p:sp>
      <p:pic>
        <p:nvPicPr>
          <p:cNvPr id="5" name="Picture 4" descr="A group of white icons&#10;&#10;AI-generated content may be incorrect.">
            <a:extLst>
              <a:ext uri="{FF2B5EF4-FFF2-40B4-BE49-F238E27FC236}">
                <a16:creationId xmlns:a16="http://schemas.microsoft.com/office/drawing/2014/main" id="{EA077CE4-5A90-7B7D-32DC-0A1833B7C21B}"/>
              </a:ext>
            </a:extLst>
          </p:cNvPr>
          <p:cNvPicPr>
            <a:picLocks noChangeAspect="1"/>
          </p:cNvPicPr>
          <p:nvPr/>
        </p:nvPicPr>
        <p:blipFill>
          <a:blip r:embed="rId3"/>
          <a:srcRect r="53021" b="66565"/>
          <a:stretch/>
        </p:blipFill>
        <p:spPr>
          <a:xfrm>
            <a:off x="3166144" y="1916329"/>
            <a:ext cx="929051" cy="826493"/>
          </a:xfrm>
          <a:prstGeom prst="rect">
            <a:avLst/>
          </a:prstGeom>
        </p:spPr>
      </p:pic>
      <p:pic>
        <p:nvPicPr>
          <p:cNvPr id="6" name="Picture 5" descr="A group of white icons&#10;&#10;AI-generated content may be incorrect.">
            <a:extLst>
              <a:ext uri="{FF2B5EF4-FFF2-40B4-BE49-F238E27FC236}">
                <a16:creationId xmlns:a16="http://schemas.microsoft.com/office/drawing/2014/main" id="{72F068EA-8FA2-6BC5-9F73-50CDBFFFF25A}"/>
              </a:ext>
            </a:extLst>
          </p:cNvPr>
          <p:cNvPicPr>
            <a:picLocks noChangeAspect="1"/>
          </p:cNvPicPr>
          <p:nvPr/>
        </p:nvPicPr>
        <p:blipFill>
          <a:blip r:embed="rId3"/>
          <a:srcRect l="53374" t="1471" r="-353" b="65094"/>
          <a:stretch/>
        </p:blipFill>
        <p:spPr>
          <a:xfrm>
            <a:off x="9515220" y="1979373"/>
            <a:ext cx="929051" cy="826493"/>
          </a:xfrm>
          <a:prstGeom prst="rect">
            <a:avLst/>
          </a:prstGeom>
        </p:spPr>
      </p:pic>
    </p:spTree>
    <p:extLst>
      <p:ext uri="{BB962C8B-B14F-4D97-AF65-F5344CB8AC3E}">
        <p14:creationId xmlns:p14="http://schemas.microsoft.com/office/powerpoint/2010/main" val="22816019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2B38E-7D1D-9523-5322-3A224C095394}"/>
            </a:ext>
          </a:extLst>
        </p:cNvPr>
        <p:cNvGrpSpPr/>
        <p:nvPr/>
      </p:nvGrpSpPr>
      <p:grpSpPr>
        <a:xfrm>
          <a:off x="0" y="0"/>
          <a:ext cx="0" cy="0"/>
          <a:chOff x="0" y="0"/>
          <a:chExt cx="0" cy="0"/>
        </a:xfrm>
      </p:grpSpPr>
      <p:sp>
        <p:nvSpPr>
          <p:cNvPr id="40" name="Freeform 1">
            <a:extLst>
              <a:ext uri="{FF2B5EF4-FFF2-40B4-BE49-F238E27FC236}">
                <a16:creationId xmlns:a16="http://schemas.microsoft.com/office/drawing/2014/main" id="{34D4CF0C-EF14-41AC-3D76-D75DD906F39C}"/>
              </a:ext>
            </a:extLst>
          </p:cNvPr>
          <p:cNvSpPr>
            <a:spLocks noChangeArrowheads="1"/>
          </p:cNvSpPr>
          <p:nvPr/>
        </p:nvSpPr>
        <p:spPr bwMode="auto">
          <a:xfrm>
            <a:off x="1482029" y="413153"/>
            <a:ext cx="2698752" cy="2389626"/>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4"/>
                  <a:pt x="3046" y="3923"/>
                  <a:pt x="1962" y="3923"/>
                </a:cubicBezTo>
                <a:lnTo>
                  <a:pt x="1962" y="3923"/>
                </a:lnTo>
                <a:cubicBezTo>
                  <a:pt x="878" y="3923"/>
                  <a:pt x="0" y="3044"/>
                  <a:pt x="0" y="1961"/>
                </a:cubicBezTo>
                <a:lnTo>
                  <a:pt x="0" y="1961"/>
                </a:lnTo>
                <a:cubicBezTo>
                  <a:pt x="0" y="878"/>
                  <a:pt x="878" y="0"/>
                  <a:pt x="1962" y="0"/>
                </a:cubicBezTo>
                <a:lnTo>
                  <a:pt x="1962" y="0"/>
                </a:lnTo>
                <a:cubicBezTo>
                  <a:pt x="3046" y="0"/>
                  <a:pt x="3924" y="878"/>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10" name="Freeform 171">
            <a:extLst>
              <a:ext uri="{FF2B5EF4-FFF2-40B4-BE49-F238E27FC236}">
                <a16:creationId xmlns:a16="http://schemas.microsoft.com/office/drawing/2014/main" id="{D1D08992-5856-8821-2FBD-9C779B91D572}"/>
              </a:ext>
            </a:extLst>
          </p:cNvPr>
          <p:cNvSpPr>
            <a:spLocks noChangeArrowheads="1"/>
          </p:cNvSpPr>
          <p:nvPr/>
        </p:nvSpPr>
        <p:spPr bwMode="auto">
          <a:xfrm>
            <a:off x="1508638" y="476562"/>
            <a:ext cx="2698752" cy="2292941"/>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E25684"/>
          </a:solidFill>
          <a:ln>
            <a:noFill/>
          </a:ln>
          <a:effectLst/>
        </p:spPr>
        <p:txBody>
          <a:bodyPr wrap="none" anchor="ctr"/>
          <a:lstStyle/>
          <a:p>
            <a:endParaRPr lang="en-US" sz="900"/>
          </a:p>
        </p:txBody>
      </p:sp>
      <p:sp>
        <p:nvSpPr>
          <p:cNvPr id="211" name="Freeform 172">
            <a:extLst>
              <a:ext uri="{FF2B5EF4-FFF2-40B4-BE49-F238E27FC236}">
                <a16:creationId xmlns:a16="http://schemas.microsoft.com/office/drawing/2014/main" id="{2AE8DEA3-F660-AACF-B879-B037FE2103B4}"/>
              </a:ext>
            </a:extLst>
          </p:cNvPr>
          <p:cNvSpPr>
            <a:spLocks noChangeArrowheads="1"/>
          </p:cNvSpPr>
          <p:nvPr/>
        </p:nvSpPr>
        <p:spPr bwMode="auto">
          <a:xfrm>
            <a:off x="1571897" y="537290"/>
            <a:ext cx="2698752" cy="2248373"/>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9"/>
                  <a:pt x="878" y="0"/>
                  <a:pt x="1962" y="0"/>
                </a:cubicBezTo>
                <a:lnTo>
                  <a:pt x="1962" y="0"/>
                </a:lnTo>
                <a:cubicBezTo>
                  <a:pt x="3045" y="0"/>
                  <a:pt x="3924" y="879"/>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12" name="Freeform 173">
            <a:extLst>
              <a:ext uri="{FF2B5EF4-FFF2-40B4-BE49-F238E27FC236}">
                <a16:creationId xmlns:a16="http://schemas.microsoft.com/office/drawing/2014/main" id="{B2CA93E5-4E2D-0AB5-2295-0C8C7707C8C2}"/>
              </a:ext>
            </a:extLst>
          </p:cNvPr>
          <p:cNvSpPr>
            <a:spLocks noChangeArrowheads="1"/>
          </p:cNvSpPr>
          <p:nvPr/>
        </p:nvSpPr>
        <p:spPr bwMode="auto">
          <a:xfrm>
            <a:off x="3036959" y="1835353"/>
            <a:ext cx="1112857" cy="1079992"/>
          </a:xfrm>
          <a:custGeom>
            <a:avLst/>
            <a:gdLst>
              <a:gd name="T0" fmla="*/ 1616 w 1617"/>
              <a:gd name="T1" fmla="*/ 808 h 1617"/>
              <a:gd name="T2" fmla="*/ 1616 w 1617"/>
              <a:gd name="T3" fmla="*/ 808 h 1617"/>
              <a:gd name="T4" fmla="*/ 808 w 1617"/>
              <a:gd name="T5" fmla="*/ 1616 h 1617"/>
              <a:gd name="T6" fmla="*/ 808 w 1617"/>
              <a:gd name="T7" fmla="*/ 1616 h 1617"/>
              <a:gd name="T8" fmla="*/ 0 w 1617"/>
              <a:gd name="T9" fmla="*/ 808 h 1617"/>
              <a:gd name="T10" fmla="*/ 0 w 1617"/>
              <a:gd name="T11" fmla="*/ 808 h 1617"/>
              <a:gd name="T12" fmla="*/ 808 w 1617"/>
              <a:gd name="T13" fmla="*/ 0 h 1617"/>
              <a:gd name="T14" fmla="*/ 808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5" y="1616"/>
                  <a:pt x="808" y="1616"/>
                </a:cubicBezTo>
                <a:lnTo>
                  <a:pt x="808" y="1616"/>
                </a:lnTo>
                <a:cubicBezTo>
                  <a:pt x="362" y="1616"/>
                  <a:pt x="0" y="1255"/>
                  <a:pt x="0" y="808"/>
                </a:cubicBezTo>
                <a:lnTo>
                  <a:pt x="0" y="808"/>
                </a:lnTo>
                <a:cubicBezTo>
                  <a:pt x="0" y="362"/>
                  <a:pt x="362" y="0"/>
                  <a:pt x="808" y="0"/>
                </a:cubicBezTo>
                <a:lnTo>
                  <a:pt x="808" y="0"/>
                </a:lnTo>
                <a:cubicBezTo>
                  <a:pt x="1255" y="0"/>
                  <a:pt x="1616" y="362"/>
                  <a:pt x="1616" y="808"/>
                </a:cubicBezTo>
              </a:path>
            </a:pathLst>
          </a:custGeom>
          <a:solidFill>
            <a:srgbClr val="09465E"/>
          </a:solidFill>
          <a:ln>
            <a:noFill/>
          </a:ln>
          <a:effectLst/>
        </p:spPr>
        <p:txBody>
          <a:bodyPr wrap="none" anchor="ctr"/>
          <a:lstStyle/>
          <a:p>
            <a:endParaRPr lang="en-US" sz="900"/>
          </a:p>
        </p:txBody>
      </p:sp>
      <p:sp>
        <p:nvSpPr>
          <p:cNvPr id="213" name="Freeform 174">
            <a:extLst>
              <a:ext uri="{FF2B5EF4-FFF2-40B4-BE49-F238E27FC236}">
                <a16:creationId xmlns:a16="http://schemas.microsoft.com/office/drawing/2014/main" id="{2250E530-DE9A-0D37-5209-3BD69A4542E9}"/>
              </a:ext>
            </a:extLst>
          </p:cNvPr>
          <p:cNvSpPr>
            <a:spLocks noChangeArrowheads="1"/>
          </p:cNvSpPr>
          <p:nvPr/>
        </p:nvSpPr>
        <p:spPr bwMode="auto">
          <a:xfrm>
            <a:off x="2983824" y="1782215"/>
            <a:ext cx="1237181" cy="1200647"/>
          </a:xfrm>
          <a:custGeom>
            <a:avLst/>
            <a:gdLst>
              <a:gd name="T0" fmla="*/ 1798 w 1799"/>
              <a:gd name="T1" fmla="*/ 899 h 1799"/>
              <a:gd name="T2" fmla="*/ 1798 w 1799"/>
              <a:gd name="T3" fmla="*/ 899 h 1799"/>
              <a:gd name="T4" fmla="*/ 899 w 1799"/>
              <a:gd name="T5" fmla="*/ 1798 h 1799"/>
              <a:gd name="T6" fmla="*/ 899 w 1799"/>
              <a:gd name="T7" fmla="*/ 1798 h 1799"/>
              <a:gd name="T8" fmla="*/ 0 w 1799"/>
              <a:gd name="T9" fmla="*/ 899 h 1799"/>
              <a:gd name="T10" fmla="*/ 0 w 1799"/>
              <a:gd name="T11" fmla="*/ 899 h 1799"/>
              <a:gd name="T12" fmla="*/ 899 w 1799"/>
              <a:gd name="T13" fmla="*/ 0 h 1799"/>
              <a:gd name="T14" fmla="*/ 899 w 1799"/>
              <a:gd name="T15" fmla="*/ 0 h 1799"/>
              <a:gd name="T16" fmla="*/ 1798 w 1799"/>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 h="1799">
                <a:moveTo>
                  <a:pt x="1798" y="899"/>
                </a:moveTo>
                <a:lnTo>
                  <a:pt x="1798" y="899"/>
                </a:lnTo>
                <a:cubicBezTo>
                  <a:pt x="1798" y="1396"/>
                  <a:pt x="1396" y="1798"/>
                  <a:pt x="899" y="1798"/>
                </a:cubicBezTo>
                <a:lnTo>
                  <a:pt x="899" y="1798"/>
                </a:lnTo>
                <a:cubicBezTo>
                  <a:pt x="402" y="1798"/>
                  <a:pt x="0" y="1396"/>
                  <a:pt x="0" y="899"/>
                </a:cubicBezTo>
                <a:lnTo>
                  <a:pt x="0" y="899"/>
                </a:lnTo>
                <a:cubicBezTo>
                  <a:pt x="0" y="403"/>
                  <a:pt x="402" y="0"/>
                  <a:pt x="899" y="0"/>
                </a:cubicBezTo>
                <a:lnTo>
                  <a:pt x="899" y="0"/>
                </a:lnTo>
                <a:cubicBezTo>
                  <a:pt x="1396" y="0"/>
                  <a:pt x="1798" y="403"/>
                  <a:pt x="1798" y="899"/>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63" name="CuadroTexto 553">
            <a:extLst>
              <a:ext uri="{FF2B5EF4-FFF2-40B4-BE49-F238E27FC236}">
                <a16:creationId xmlns:a16="http://schemas.microsoft.com/office/drawing/2014/main" id="{5A0C5BB5-5D91-C779-A146-F58B41AF2229}"/>
              </a:ext>
            </a:extLst>
          </p:cNvPr>
          <p:cNvSpPr txBox="1"/>
          <p:nvPr/>
        </p:nvSpPr>
        <p:spPr>
          <a:xfrm>
            <a:off x="939179" y="8646362"/>
            <a:ext cx="2466886" cy="400110"/>
          </a:xfrm>
          <a:prstGeom prst="rect">
            <a:avLst/>
          </a:prstGeom>
          <a:noFill/>
        </p:spPr>
        <p:txBody>
          <a:bodyPr wrap="square" rtlCol="0">
            <a:spAutoFit/>
          </a:bodyPr>
          <a:lstStyle/>
          <a:p>
            <a:pPr algn="ctr"/>
            <a:r>
              <a:rPr lang="en-US" sz="2000" b="1">
                <a:solidFill>
                  <a:schemeClr val="bg1"/>
                </a:solidFill>
                <a:latin typeface="Lato" charset="0"/>
                <a:ea typeface="Lato" charset="0"/>
                <a:cs typeface="Lato" charset="0"/>
              </a:rPr>
              <a:t>Titolo primo</a:t>
            </a:r>
          </a:p>
        </p:txBody>
      </p:sp>
      <p:sp>
        <p:nvSpPr>
          <p:cNvPr id="64" name="CuadroTexto 555">
            <a:extLst>
              <a:ext uri="{FF2B5EF4-FFF2-40B4-BE49-F238E27FC236}">
                <a16:creationId xmlns:a16="http://schemas.microsoft.com/office/drawing/2014/main" id="{E43E5E89-EDA4-CD9C-B758-E905197F445D}"/>
              </a:ext>
            </a:extLst>
          </p:cNvPr>
          <p:cNvSpPr txBox="1"/>
          <p:nvPr/>
        </p:nvSpPr>
        <p:spPr>
          <a:xfrm>
            <a:off x="3603468" y="8646362"/>
            <a:ext cx="2483557" cy="400110"/>
          </a:xfrm>
          <a:prstGeom prst="rect">
            <a:avLst/>
          </a:prstGeom>
          <a:noFill/>
        </p:spPr>
        <p:txBody>
          <a:bodyPr wrap="square" rtlCol="0">
            <a:spAutoFit/>
          </a:bodyPr>
          <a:lstStyle/>
          <a:p>
            <a:pPr algn="ctr"/>
            <a:r>
              <a:rPr lang="en-US" sz="2000" b="1">
                <a:solidFill>
                  <a:schemeClr val="bg1"/>
                </a:solidFill>
                <a:latin typeface="Lato" charset="0"/>
                <a:ea typeface="Lato" charset="0"/>
                <a:cs typeface="Lato" charset="0"/>
              </a:rPr>
              <a:t>Titolo secondo</a:t>
            </a:r>
          </a:p>
        </p:txBody>
      </p:sp>
      <p:sp>
        <p:nvSpPr>
          <p:cNvPr id="65" name="CuadroTexto 557">
            <a:extLst>
              <a:ext uri="{FF2B5EF4-FFF2-40B4-BE49-F238E27FC236}">
                <a16:creationId xmlns:a16="http://schemas.microsoft.com/office/drawing/2014/main" id="{6B1499E2-7E5F-986D-3C4D-E713049344D6}"/>
              </a:ext>
            </a:extLst>
          </p:cNvPr>
          <p:cNvSpPr txBox="1"/>
          <p:nvPr/>
        </p:nvSpPr>
        <p:spPr>
          <a:xfrm>
            <a:off x="6203441" y="8646362"/>
            <a:ext cx="2513093" cy="400110"/>
          </a:xfrm>
          <a:prstGeom prst="rect">
            <a:avLst/>
          </a:prstGeom>
          <a:noFill/>
        </p:spPr>
        <p:txBody>
          <a:bodyPr wrap="square" rtlCol="0">
            <a:spAutoFit/>
          </a:bodyPr>
          <a:lstStyle/>
          <a:p>
            <a:pPr algn="ctr"/>
            <a:r>
              <a:rPr lang="en-US" sz="2000" b="1">
                <a:solidFill>
                  <a:schemeClr val="bg1"/>
                </a:solidFill>
                <a:latin typeface="Lato" charset="0"/>
                <a:ea typeface="Lato" charset="0"/>
                <a:cs typeface="Lato" charset="0"/>
              </a:rPr>
              <a:t>Titolo terzo</a:t>
            </a:r>
          </a:p>
        </p:txBody>
      </p:sp>
      <p:sp>
        <p:nvSpPr>
          <p:cNvPr id="66" name="CuadroTexto 559">
            <a:extLst>
              <a:ext uri="{FF2B5EF4-FFF2-40B4-BE49-F238E27FC236}">
                <a16:creationId xmlns:a16="http://schemas.microsoft.com/office/drawing/2014/main" id="{AE148255-B83D-A74F-0F92-5B2FB8C4AD1A}"/>
              </a:ext>
            </a:extLst>
          </p:cNvPr>
          <p:cNvSpPr txBox="1"/>
          <p:nvPr/>
        </p:nvSpPr>
        <p:spPr>
          <a:xfrm>
            <a:off x="8832950" y="8646362"/>
            <a:ext cx="2513094" cy="400110"/>
          </a:xfrm>
          <a:prstGeom prst="rect">
            <a:avLst/>
          </a:prstGeom>
          <a:noFill/>
        </p:spPr>
        <p:txBody>
          <a:bodyPr wrap="square" rtlCol="0">
            <a:spAutoFit/>
          </a:bodyPr>
          <a:lstStyle/>
          <a:p>
            <a:pPr algn="ctr"/>
            <a:r>
              <a:rPr lang="en-US" sz="2000" b="1">
                <a:solidFill>
                  <a:schemeClr val="bg1"/>
                </a:solidFill>
                <a:latin typeface="Lato" charset="0"/>
                <a:ea typeface="Lato" charset="0"/>
                <a:cs typeface="Lato" charset="0"/>
              </a:rPr>
              <a:t>Titolo 4</a:t>
            </a:r>
          </a:p>
        </p:txBody>
      </p:sp>
      <p:grpSp>
        <p:nvGrpSpPr>
          <p:cNvPr id="67" name="Graphic 3">
            <a:extLst>
              <a:ext uri="{FF2B5EF4-FFF2-40B4-BE49-F238E27FC236}">
                <a16:creationId xmlns:a16="http://schemas.microsoft.com/office/drawing/2014/main" id="{1277EE0E-9D97-F5C7-680B-6163E4780728}"/>
              </a:ext>
            </a:extLst>
          </p:cNvPr>
          <p:cNvGrpSpPr/>
          <p:nvPr/>
        </p:nvGrpSpPr>
        <p:grpSpPr>
          <a:xfrm>
            <a:off x="4529098" y="7161244"/>
            <a:ext cx="772300" cy="871495"/>
            <a:chOff x="4643578" y="432838"/>
            <a:chExt cx="1028134" cy="1160188"/>
          </a:xfrm>
          <a:solidFill>
            <a:schemeClr val="bg1"/>
          </a:solidFill>
        </p:grpSpPr>
        <p:sp>
          <p:nvSpPr>
            <p:cNvPr id="68" name="Freeform 1033">
              <a:extLst>
                <a:ext uri="{FF2B5EF4-FFF2-40B4-BE49-F238E27FC236}">
                  <a16:creationId xmlns:a16="http://schemas.microsoft.com/office/drawing/2014/main" id="{8442460B-C344-05F7-23A8-91D46E51A861}"/>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25684"/>
            </a:solidFill>
            <a:ln w="27426" cap="flat">
              <a:noFill/>
              <a:prstDash val="solid"/>
              <a:miter/>
            </a:ln>
          </p:spPr>
          <p:txBody>
            <a:bodyPr rtlCol="0" anchor="ctr"/>
            <a:lstStyle/>
            <a:p>
              <a:endParaRPr lang="en-US"/>
            </a:p>
          </p:txBody>
        </p:sp>
        <p:grpSp>
          <p:nvGrpSpPr>
            <p:cNvPr id="69" name="Graphic 3">
              <a:extLst>
                <a:ext uri="{FF2B5EF4-FFF2-40B4-BE49-F238E27FC236}">
                  <a16:creationId xmlns:a16="http://schemas.microsoft.com/office/drawing/2014/main" id="{D3EE7640-D1CE-FD07-8603-7E4B29AC974D}"/>
                </a:ext>
              </a:extLst>
            </p:cNvPr>
            <p:cNvGrpSpPr/>
            <p:nvPr/>
          </p:nvGrpSpPr>
          <p:grpSpPr>
            <a:xfrm>
              <a:off x="4643578" y="432838"/>
              <a:ext cx="1028134" cy="1160188"/>
              <a:chOff x="4643578" y="432838"/>
              <a:chExt cx="1028134" cy="1160188"/>
            </a:xfrm>
            <a:grpFill/>
          </p:grpSpPr>
          <p:sp>
            <p:nvSpPr>
              <p:cNvPr id="70" name="Freeform 1035">
                <a:extLst>
                  <a:ext uri="{FF2B5EF4-FFF2-40B4-BE49-F238E27FC236}">
                    <a16:creationId xmlns:a16="http://schemas.microsoft.com/office/drawing/2014/main" id="{8BC6A0C0-1E36-DBA4-224C-E63C3AC591B2}"/>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71" name="Graphic 3">
                <a:extLst>
                  <a:ext uri="{FF2B5EF4-FFF2-40B4-BE49-F238E27FC236}">
                    <a16:creationId xmlns:a16="http://schemas.microsoft.com/office/drawing/2014/main" id="{7708D560-1F63-AEB0-7DF1-2D81CB63BB66}"/>
                  </a:ext>
                </a:extLst>
              </p:cNvPr>
              <p:cNvGrpSpPr/>
              <p:nvPr/>
            </p:nvGrpSpPr>
            <p:grpSpPr>
              <a:xfrm>
                <a:off x="4643578" y="432838"/>
                <a:ext cx="1028134" cy="1160188"/>
                <a:chOff x="4643578" y="432838"/>
                <a:chExt cx="1028134" cy="1160188"/>
              </a:xfrm>
              <a:grpFill/>
            </p:grpSpPr>
            <p:sp>
              <p:nvSpPr>
                <p:cNvPr id="72" name="Freeform 1037">
                  <a:extLst>
                    <a:ext uri="{FF2B5EF4-FFF2-40B4-BE49-F238E27FC236}">
                      <a16:creationId xmlns:a16="http://schemas.microsoft.com/office/drawing/2014/main" id="{C71B9176-328E-264B-3E3B-A67F23FE997D}"/>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73" name="Freeform 1038">
                  <a:extLst>
                    <a:ext uri="{FF2B5EF4-FFF2-40B4-BE49-F238E27FC236}">
                      <a16:creationId xmlns:a16="http://schemas.microsoft.com/office/drawing/2014/main" id="{A002C965-4D9F-902D-E07C-5A8CD1A56E4A}"/>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grpSp>
        <p:nvGrpSpPr>
          <p:cNvPr id="74" name="Graphic 3">
            <a:extLst>
              <a:ext uri="{FF2B5EF4-FFF2-40B4-BE49-F238E27FC236}">
                <a16:creationId xmlns:a16="http://schemas.microsoft.com/office/drawing/2014/main" id="{8FFB038B-C89E-7B99-5256-7206C7A767FF}"/>
              </a:ext>
            </a:extLst>
          </p:cNvPr>
          <p:cNvGrpSpPr/>
          <p:nvPr/>
        </p:nvGrpSpPr>
        <p:grpSpPr>
          <a:xfrm>
            <a:off x="7041312" y="7198651"/>
            <a:ext cx="837349" cy="785687"/>
            <a:chOff x="6615628" y="2116894"/>
            <a:chExt cx="1066935" cy="1001108"/>
          </a:xfrm>
          <a:solidFill>
            <a:schemeClr val="bg1"/>
          </a:solidFill>
        </p:grpSpPr>
        <p:sp>
          <p:nvSpPr>
            <p:cNvPr id="75" name="Freeform 1128">
              <a:extLst>
                <a:ext uri="{FF2B5EF4-FFF2-40B4-BE49-F238E27FC236}">
                  <a16:creationId xmlns:a16="http://schemas.microsoft.com/office/drawing/2014/main" id="{4D63ED54-0669-CEDE-F0DE-E6ACC8FE938B}"/>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F1983D"/>
            </a:solidFill>
            <a:ln w="27426" cap="flat">
              <a:noFill/>
              <a:prstDash val="solid"/>
              <a:miter/>
            </a:ln>
          </p:spPr>
          <p:txBody>
            <a:bodyPr rtlCol="0" anchor="ctr"/>
            <a:lstStyle/>
            <a:p>
              <a:endParaRPr lang="en-US"/>
            </a:p>
          </p:txBody>
        </p:sp>
        <p:grpSp>
          <p:nvGrpSpPr>
            <p:cNvPr id="76" name="Graphic 3">
              <a:extLst>
                <a:ext uri="{FF2B5EF4-FFF2-40B4-BE49-F238E27FC236}">
                  <a16:creationId xmlns:a16="http://schemas.microsoft.com/office/drawing/2014/main" id="{CF4DA625-E960-A68F-5352-1D7723CD399B}"/>
                </a:ext>
              </a:extLst>
            </p:cNvPr>
            <p:cNvGrpSpPr/>
            <p:nvPr/>
          </p:nvGrpSpPr>
          <p:grpSpPr>
            <a:xfrm>
              <a:off x="6615628" y="2116894"/>
              <a:ext cx="1066935" cy="1001108"/>
              <a:chOff x="6615628" y="2116894"/>
              <a:chExt cx="1066935" cy="1001108"/>
            </a:xfrm>
            <a:grpFill/>
          </p:grpSpPr>
          <p:sp>
            <p:nvSpPr>
              <p:cNvPr id="77" name="Freeform 1130">
                <a:extLst>
                  <a:ext uri="{FF2B5EF4-FFF2-40B4-BE49-F238E27FC236}">
                    <a16:creationId xmlns:a16="http://schemas.microsoft.com/office/drawing/2014/main" id="{9D23BD26-FFA4-A874-7E9F-C556FBF27B37}"/>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endParaRPr lang="en-US"/>
              </a:p>
            </p:txBody>
          </p:sp>
          <p:sp>
            <p:nvSpPr>
              <p:cNvPr id="78" name="Freeform 1131">
                <a:extLst>
                  <a:ext uri="{FF2B5EF4-FFF2-40B4-BE49-F238E27FC236}">
                    <a16:creationId xmlns:a16="http://schemas.microsoft.com/office/drawing/2014/main" id="{CA0FFF23-A7B9-CDA6-F238-6DBF4ACCDE17}"/>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endParaRPr lang="en-US"/>
              </a:p>
            </p:txBody>
          </p:sp>
          <p:sp>
            <p:nvSpPr>
              <p:cNvPr id="79" name="Freeform 1132">
                <a:extLst>
                  <a:ext uri="{FF2B5EF4-FFF2-40B4-BE49-F238E27FC236}">
                    <a16:creationId xmlns:a16="http://schemas.microsoft.com/office/drawing/2014/main" id="{322502F8-833C-A13B-4114-E47230E82428}"/>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endParaRPr lang="en-US"/>
              </a:p>
            </p:txBody>
          </p:sp>
          <p:sp>
            <p:nvSpPr>
              <p:cNvPr id="80" name="Freeform 1133">
                <a:extLst>
                  <a:ext uri="{FF2B5EF4-FFF2-40B4-BE49-F238E27FC236}">
                    <a16:creationId xmlns:a16="http://schemas.microsoft.com/office/drawing/2014/main" id="{7B86EF79-931B-9B87-601A-DC2ECAF4F744}"/>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endParaRPr lang="en-US"/>
              </a:p>
            </p:txBody>
          </p:sp>
          <p:sp>
            <p:nvSpPr>
              <p:cNvPr id="81" name="Freeform 1134">
                <a:extLst>
                  <a:ext uri="{FF2B5EF4-FFF2-40B4-BE49-F238E27FC236}">
                    <a16:creationId xmlns:a16="http://schemas.microsoft.com/office/drawing/2014/main" id="{E34E8A69-724E-F611-BD75-FC765BA97102}"/>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endParaRPr lang="en-US"/>
              </a:p>
            </p:txBody>
          </p:sp>
          <p:sp>
            <p:nvSpPr>
              <p:cNvPr id="82" name="Freeform 1135">
                <a:extLst>
                  <a:ext uri="{FF2B5EF4-FFF2-40B4-BE49-F238E27FC236}">
                    <a16:creationId xmlns:a16="http://schemas.microsoft.com/office/drawing/2014/main" id="{E96B255C-97E0-466B-49F9-F95AEE325130}"/>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endParaRPr lang="en-US"/>
              </a:p>
            </p:txBody>
          </p:sp>
          <p:sp>
            <p:nvSpPr>
              <p:cNvPr id="83" name="Freeform 1136">
                <a:extLst>
                  <a:ext uri="{FF2B5EF4-FFF2-40B4-BE49-F238E27FC236}">
                    <a16:creationId xmlns:a16="http://schemas.microsoft.com/office/drawing/2014/main" id="{DECB3182-E725-2DBE-8C4F-DA04A9D04D6E}"/>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endParaRPr lang="en-US"/>
              </a:p>
            </p:txBody>
          </p:sp>
          <p:sp>
            <p:nvSpPr>
              <p:cNvPr id="84" name="Freeform 1137">
                <a:extLst>
                  <a:ext uri="{FF2B5EF4-FFF2-40B4-BE49-F238E27FC236}">
                    <a16:creationId xmlns:a16="http://schemas.microsoft.com/office/drawing/2014/main" id="{641ED965-8BB9-A714-20FF-F1BE6EE5F6FC}"/>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endParaRPr lang="en-US"/>
              </a:p>
            </p:txBody>
          </p:sp>
          <p:sp>
            <p:nvSpPr>
              <p:cNvPr id="85" name="Freeform 1138">
                <a:extLst>
                  <a:ext uri="{FF2B5EF4-FFF2-40B4-BE49-F238E27FC236}">
                    <a16:creationId xmlns:a16="http://schemas.microsoft.com/office/drawing/2014/main" id="{E195CC97-D3AE-D6FD-D314-EAEB53B1DF44}"/>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endParaRPr lang="en-US"/>
              </a:p>
            </p:txBody>
          </p:sp>
          <p:sp>
            <p:nvSpPr>
              <p:cNvPr id="86" name="Freeform 1139">
                <a:extLst>
                  <a:ext uri="{FF2B5EF4-FFF2-40B4-BE49-F238E27FC236}">
                    <a16:creationId xmlns:a16="http://schemas.microsoft.com/office/drawing/2014/main" id="{55C41235-558C-F52C-0D20-FB3B1977B1F9}"/>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endParaRPr lang="en-US"/>
              </a:p>
            </p:txBody>
          </p:sp>
          <p:sp>
            <p:nvSpPr>
              <p:cNvPr id="87" name="Freeform 1140">
                <a:extLst>
                  <a:ext uri="{FF2B5EF4-FFF2-40B4-BE49-F238E27FC236}">
                    <a16:creationId xmlns:a16="http://schemas.microsoft.com/office/drawing/2014/main" id="{166238F2-9662-7237-184D-D9F1C573C06E}"/>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endParaRPr lang="en-US"/>
              </a:p>
            </p:txBody>
          </p:sp>
          <p:sp>
            <p:nvSpPr>
              <p:cNvPr id="88" name="Freeform 1141">
                <a:extLst>
                  <a:ext uri="{FF2B5EF4-FFF2-40B4-BE49-F238E27FC236}">
                    <a16:creationId xmlns:a16="http://schemas.microsoft.com/office/drawing/2014/main" id="{C00A7A60-185F-94EE-D17B-1661FC2E483F}"/>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endParaRPr lang="en-US"/>
              </a:p>
            </p:txBody>
          </p:sp>
        </p:grpSp>
      </p:grpSp>
      <p:grpSp>
        <p:nvGrpSpPr>
          <p:cNvPr id="89" name="Group 88">
            <a:extLst>
              <a:ext uri="{FF2B5EF4-FFF2-40B4-BE49-F238E27FC236}">
                <a16:creationId xmlns:a16="http://schemas.microsoft.com/office/drawing/2014/main" id="{6858A0F3-C102-806D-01D0-5010F652B21C}"/>
              </a:ext>
            </a:extLst>
          </p:cNvPr>
          <p:cNvGrpSpPr/>
          <p:nvPr/>
        </p:nvGrpSpPr>
        <p:grpSpPr>
          <a:xfrm>
            <a:off x="1847357" y="7293902"/>
            <a:ext cx="676288" cy="676171"/>
            <a:chOff x="3258209" y="1217582"/>
            <a:chExt cx="4712093" cy="4711281"/>
          </a:xfrm>
          <a:solidFill>
            <a:schemeClr val="bg1"/>
          </a:solidFill>
        </p:grpSpPr>
        <p:sp>
          <p:nvSpPr>
            <p:cNvPr id="90" name="Freeform 31">
              <a:extLst>
                <a:ext uri="{FF2B5EF4-FFF2-40B4-BE49-F238E27FC236}">
                  <a16:creationId xmlns:a16="http://schemas.microsoft.com/office/drawing/2014/main" id="{1E610073-23C0-B9E9-501B-EA06F5A15F30}"/>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F1983D"/>
            </a:solidFill>
            <a:ln w="9514" cap="flat">
              <a:noFill/>
              <a:prstDash val="solid"/>
              <a:miter/>
            </a:ln>
          </p:spPr>
          <p:txBody>
            <a:bodyPr rtlCol="0" anchor="ctr"/>
            <a:lstStyle/>
            <a:p>
              <a:endParaRPr lang="en-US"/>
            </a:p>
          </p:txBody>
        </p:sp>
        <p:sp>
          <p:nvSpPr>
            <p:cNvPr id="91" name="Freeform 32">
              <a:extLst>
                <a:ext uri="{FF2B5EF4-FFF2-40B4-BE49-F238E27FC236}">
                  <a16:creationId xmlns:a16="http://schemas.microsoft.com/office/drawing/2014/main" id="{2A286BA0-F582-9603-8119-9507B41A5EF0}"/>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F1983D"/>
            </a:solidFill>
            <a:ln w="9514" cap="flat">
              <a:noFill/>
              <a:prstDash val="solid"/>
              <a:miter/>
            </a:ln>
          </p:spPr>
          <p:txBody>
            <a:bodyPr rtlCol="0" anchor="ctr"/>
            <a:lstStyle/>
            <a:p>
              <a:endParaRPr lang="en-US"/>
            </a:p>
          </p:txBody>
        </p:sp>
        <p:grpSp>
          <p:nvGrpSpPr>
            <p:cNvPr id="92" name="Group 91">
              <a:extLst>
                <a:ext uri="{FF2B5EF4-FFF2-40B4-BE49-F238E27FC236}">
                  <a16:creationId xmlns:a16="http://schemas.microsoft.com/office/drawing/2014/main" id="{5EF085E3-A633-713D-EEB9-652FC4ACB280}"/>
                </a:ext>
              </a:extLst>
            </p:cNvPr>
            <p:cNvGrpSpPr/>
            <p:nvPr/>
          </p:nvGrpSpPr>
          <p:grpSpPr>
            <a:xfrm>
              <a:off x="3258209" y="1217582"/>
              <a:ext cx="4712093" cy="4711281"/>
              <a:chOff x="3258209" y="1217582"/>
              <a:chExt cx="4712093" cy="4711281"/>
            </a:xfrm>
            <a:grpFill/>
          </p:grpSpPr>
          <p:sp>
            <p:nvSpPr>
              <p:cNvPr id="93" name="Freeform 16">
                <a:extLst>
                  <a:ext uri="{FF2B5EF4-FFF2-40B4-BE49-F238E27FC236}">
                    <a16:creationId xmlns:a16="http://schemas.microsoft.com/office/drawing/2014/main" id="{60EB529C-30EB-8469-7944-7D77FA55A9D1}"/>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94" name="Freeform 18">
                <a:extLst>
                  <a:ext uri="{FF2B5EF4-FFF2-40B4-BE49-F238E27FC236}">
                    <a16:creationId xmlns:a16="http://schemas.microsoft.com/office/drawing/2014/main" id="{E4BDD707-6294-90A6-8AA8-CEE3F150B922}"/>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95" name="Freeform 19">
                <a:extLst>
                  <a:ext uri="{FF2B5EF4-FFF2-40B4-BE49-F238E27FC236}">
                    <a16:creationId xmlns:a16="http://schemas.microsoft.com/office/drawing/2014/main" id="{8AFE033D-CA8A-0EEF-8054-14B3FADADC7B}"/>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96" name="Freeform 20">
                <a:extLst>
                  <a:ext uri="{FF2B5EF4-FFF2-40B4-BE49-F238E27FC236}">
                    <a16:creationId xmlns:a16="http://schemas.microsoft.com/office/drawing/2014/main" id="{1CFEA048-A360-22B4-BDD2-306D95AD8D2C}"/>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97" name="Freeform 21">
                <a:extLst>
                  <a:ext uri="{FF2B5EF4-FFF2-40B4-BE49-F238E27FC236}">
                    <a16:creationId xmlns:a16="http://schemas.microsoft.com/office/drawing/2014/main" id="{69EE301C-540F-A0A9-0564-D9EAFE65E8FE}"/>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98" name="Freeform 22">
                <a:extLst>
                  <a:ext uri="{FF2B5EF4-FFF2-40B4-BE49-F238E27FC236}">
                    <a16:creationId xmlns:a16="http://schemas.microsoft.com/office/drawing/2014/main" id="{53DEA697-0920-F70B-A8A9-49BC2683C79B}"/>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99" name="Freeform 23">
                <a:extLst>
                  <a:ext uri="{FF2B5EF4-FFF2-40B4-BE49-F238E27FC236}">
                    <a16:creationId xmlns:a16="http://schemas.microsoft.com/office/drawing/2014/main" id="{88A15FC7-BD1F-6385-0C48-D37A9E2B080D}"/>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100" name="Freeform 24">
                <a:extLst>
                  <a:ext uri="{FF2B5EF4-FFF2-40B4-BE49-F238E27FC236}">
                    <a16:creationId xmlns:a16="http://schemas.microsoft.com/office/drawing/2014/main" id="{44C6EFFE-72FB-778D-25E0-CE502A5CD85D}"/>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01" name="Freeform 25">
                <a:extLst>
                  <a:ext uri="{FF2B5EF4-FFF2-40B4-BE49-F238E27FC236}">
                    <a16:creationId xmlns:a16="http://schemas.microsoft.com/office/drawing/2014/main" id="{738103EF-5DCF-3A0F-3800-9A5C3E903A23}"/>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02" name="Freeform 26">
                <a:extLst>
                  <a:ext uri="{FF2B5EF4-FFF2-40B4-BE49-F238E27FC236}">
                    <a16:creationId xmlns:a16="http://schemas.microsoft.com/office/drawing/2014/main" id="{590C7073-0B01-CF52-7471-52F639587C16}"/>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103" name="Freeform 27">
                <a:extLst>
                  <a:ext uri="{FF2B5EF4-FFF2-40B4-BE49-F238E27FC236}">
                    <a16:creationId xmlns:a16="http://schemas.microsoft.com/office/drawing/2014/main" id="{DEE2116B-E982-9FD4-F71D-99C30D76DE7C}"/>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104" name="Freeform 28">
                <a:extLst>
                  <a:ext uri="{FF2B5EF4-FFF2-40B4-BE49-F238E27FC236}">
                    <a16:creationId xmlns:a16="http://schemas.microsoft.com/office/drawing/2014/main" id="{DCAF6CA4-6BFC-D2A5-6B72-3661813DA69D}"/>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105" name="Freeform 29">
                <a:extLst>
                  <a:ext uri="{FF2B5EF4-FFF2-40B4-BE49-F238E27FC236}">
                    <a16:creationId xmlns:a16="http://schemas.microsoft.com/office/drawing/2014/main" id="{9EFEE722-13F0-2C5D-E2B9-66C14992DF54}"/>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106" name="Freeform 30">
                <a:extLst>
                  <a:ext uri="{FF2B5EF4-FFF2-40B4-BE49-F238E27FC236}">
                    <a16:creationId xmlns:a16="http://schemas.microsoft.com/office/drawing/2014/main" id="{B976D129-98AB-539B-61ED-38291A2DE325}"/>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grpSp>
      <p:grpSp>
        <p:nvGrpSpPr>
          <p:cNvPr id="107" name="Group 106">
            <a:extLst>
              <a:ext uri="{FF2B5EF4-FFF2-40B4-BE49-F238E27FC236}">
                <a16:creationId xmlns:a16="http://schemas.microsoft.com/office/drawing/2014/main" id="{967382A3-10E2-CF7A-07C1-65E6BDFBA526}"/>
              </a:ext>
            </a:extLst>
          </p:cNvPr>
          <p:cNvGrpSpPr/>
          <p:nvPr/>
        </p:nvGrpSpPr>
        <p:grpSpPr>
          <a:xfrm>
            <a:off x="9653256" y="7162935"/>
            <a:ext cx="872482" cy="1012568"/>
            <a:chOff x="8360213" y="3458151"/>
            <a:chExt cx="853935" cy="991043"/>
          </a:xfrm>
          <a:solidFill>
            <a:schemeClr val="bg1"/>
          </a:solidFill>
        </p:grpSpPr>
        <p:grpSp>
          <p:nvGrpSpPr>
            <p:cNvPr id="108" name="Graphic 2">
              <a:extLst>
                <a:ext uri="{FF2B5EF4-FFF2-40B4-BE49-F238E27FC236}">
                  <a16:creationId xmlns:a16="http://schemas.microsoft.com/office/drawing/2014/main" id="{625DBC85-9968-792D-078A-34464AFC7273}"/>
                </a:ext>
              </a:extLst>
            </p:cNvPr>
            <p:cNvGrpSpPr/>
            <p:nvPr userDrawn="1"/>
          </p:nvGrpSpPr>
          <p:grpSpPr>
            <a:xfrm>
              <a:off x="8599192" y="3595917"/>
              <a:ext cx="375982" cy="204367"/>
              <a:chOff x="2642504" y="3763150"/>
              <a:chExt cx="375982" cy="204367"/>
            </a:xfrm>
            <a:grpFill/>
          </p:grpSpPr>
          <p:sp>
            <p:nvSpPr>
              <p:cNvPr id="114" name="Freeform 113">
                <a:extLst>
                  <a:ext uri="{FF2B5EF4-FFF2-40B4-BE49-F238E27FC236}">
                    <a16:creationId xmlns:a16="http://schemas.microsoft.com/office/drawing/2014/main" id="{3CD83480-31BD-A3D0-9D3C-98AAD901A8B0}"/>
                  </a:ext>
                </a:extLst>
              </p:cNvPr>
              <p:cNvSpPr/>
              <p:nvPr/>
            </p:nvSpPr>
            <p:spPr>
              <a:xfrm>
                <a:off x="2813454" y="3763150"/>
                <a:ext cx="205031" cy="204367"/>
              </a:xfrm>
              <a:custGeom>
                <a:avLst/>
                <a:gdLst>
                  <a:gd name="connsiteX0" fmla="*/ 204168 w 205031"/>
                  <a:gd name="connsiteY0" fmla="*/ 204367 h 204367"/>
                  <a:gd name="connsiteX1" fmla="*/ 384 w 205031"/>
                  <a:gd name="connsiteY1" fmla="*/ 204367 h 204367"/>
                  <a:gd name="connsiteX2" fmla="*/ 0 w 205031"/>
                  <a:gd name="connsiteY2" fmla="*/ 193999 h 204367"/>
                  <a:gd name="connsiteX3" fmla="*/ 0 w 205031"/>
                  <a:gd name="connsiteY3" fmla="*/ 90707 h 204367"/>
                  <a:gd name="connsiteX4" fmla="*/ 90187 w 205031"/>
                  <a:gd name="connsiteY4" fmla="*/ 85 h 204367"/>
                  <a:gd name="connsiteX5" fmla="*/ 138159 w 205031"/>
                  <a:gd name="connsiteY5" fmla="*/ 2389 h 204367"/>
                  <a:gd name="connsiteX6" fmla="*/ 204552 w 205031"/>
                  <a:gd name="connsiteY6" fmla="*/ 82259 h 204367"/>
                  <a:gd name="connsiteX7" fmla="*/ 204936 w 205031"/>
                  <a:gd name="connsiteY7" fmla="*/ 199375 h 204367"/>
                  <a:gd name="connsiteX8" fmla="*/ 204168 w 205031"/>
                  <a:gd name="connsiteY8" fmla="*/ 204367 h 20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31" h="204367">
                    <a:moveTo>
                      <a:pt x="204168" y="204367"/>
                    </a:moveTo>
                    <a:cubicBezTo>
                      <a:pt x="135856" y="204367"/>
                      <a:pt x="68696" y="204367"/>
                      <a:pt x="384" y="204367"/>
                    </a:cubicBezTo>
                    <a:cubicBezTo>
                      <a:pt x="384" y="200527"/>
                      <a:pt x="0" y="197071"/>
                      <a:pt x="0" y="193999"/>
                    </a:cubicBezTo>
                    <a:cubicBezTo>
                      <a:pt x="0" y="159440"/>
                      <a:pt x="0" y="124882"/>
                      <a:pt x="0" y="90707"/>
                    </a:cubicBezTo>
                    <a:cubicBezTo>
                      <a:pt x="0" y="36564"/>
                      <a:pt x="36075" y="85"/>
                      <a:pt x="90187" y="85"/>
                    </a:cubicBezTo>
                    <a:cubicBezTo>
                      <a:pt x="106306" y="85"/>
                      <a:pt x="122808" y="-683"/>
                      <a:pt x="138159" y="2389"/>
                    </a:cubicBezTo>
                    <a:cubicBezTo>
                      <a:pt x="176153" y="9301"/>
                      <a:pt x="204168" y="43476"/>
                      <a:pt x="204552" y="82259"/>
                    </a:cubicBezTo>
                    <a:cubicBezTo>
                      <a:pt x="205320" y="121426"/>
                      <a:pt x="204936" y="160208"/>
                      <a:pt x="204936" y="199375"/>
                    </a:cubicBezTo>
                    <a:cubicBezTo>
                      <a:pt x="204936" y="200527"/>
                      <a:pt x="204552" y="202063"/>
                      <a:pt x="204168" y="204367"/>
                    </a:cubicBezTo>
                    <a:close/>
                  </a:path>
                </a:pathLst>
              </a:custGeom>
              <a:solidFill>
                <a:srgbClr val="E25684"/>
              </a:solidFill>
              <a:ln w="3834"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77731A57-DE39-3343-9924-8FD398630129}"/>
                  </a:ext>
                </a:extLst>
              </p:cNvPr>
              <p:cNvSpPr/>
              <p:nvPr/>
            </p:nvSpPr>
            <p:spPr>
              <a:xfrm>
                <a:off x="2642504" y="3763235"/>
                <a:ext cx="161142" cy="204281"/>
              </a:xfrm>
              <a:custGeom>
                <a:avLst/>
                <a:gdLst>
                  <a:gd name="connsiteX0" fmla="*/ 137178 w 161142"/>
                  <a:gd name="connsiteY0" fmla="*/ 204282 h 204281"/>
                  <a:gd name="connsiteX1" fmla="*/ 938 w 161142"/>
                  <a:gd name="connsiteY1" fmla="*/ 204282 h 204281"/>
                  <a:gd name="connsiteX2" fmla="*/ 171 w 161142"/>
                  <a:gd name="connsiteY2" fmla="*/ 196602 h 204281"/>
                  <a:gd name="connsiteX3" fmla="*/ 171 w 161142"/>
                  <a:gd name="connsiteY3" fmla="*/ 86397 h 204281"/>
                  <a:gd name="connsiteX4" fmla="*/ 85753 w 161142"/>
                  <a:gd name="connsiteY4" fmla="*/ 0 h 204281"/>
                  <a:gd name="connsiteX5" fmla="*/ 137946 w 161142"/>
                  <a:gd name="connsiteY5" fmla="*/ 2304 h 204281"/>
                  <a:gd name="connsiteX6" fmla="*/ 160972 w 161142"/>
                  <a:gd name="connsiteY6" fmla="*/ 9984 h 204281"/>
                  <a:gd name="connsiteX7" fmla="*/ 160972 w 161142"/>
                  <a:gd name="connsiteY7" fmla="*/ 13440 h 204281"/>
                  <a:gd name="connsiteX8" fmla="*/ 137178 w 161142"/>
                  <a:gd name="connsiteY8" fmla="*/ 99069 h 204281"/>
                  <a:gd name="connsiteX9" fmla="*/ 137562 w 161142"/>
                  <a:gd name="connsiteY9" fmla="*/ 193146 h 204281"/>
                  <a:gd name="connsiteX10" fmla="*/ 137178 w 161142"/>
                  <a:gd name="connsiteY10" fmla="*/ 204282 h 20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42" h="204281">
                    <a:moveTo>
                      <a:pt x="137178" y="204282"/>
                    </a:moveTo>
                    <a:cubicBezTo>
                      <a:pt x="91125" y="204282"/>
                      <a:pt x="46224" y="204282"/>
                      <a:pt x="938" y="204282"/>
                    </a:cubicBezTo>
                    <a:cubicBezTo>
                      <a:pt x="554" y="201210"/>
                      <a:pt x="171" y="198906"/>
                      <a:pt x="171" y="196602"/>
                    </a:cubicBezTo>
                    <a:cubicBezTo>
                      <a:pt x="171" y="159739"/>
                      <a:pt x="-213" y="122876"/>
                      <a:pt x="171" y="86397"/>
                    </a:cubicBezTo>
                    <a:cubicBezTo>
                      <a:pt x="554" y="37631"/>
                      <a:pt x="37013" y="768"/>
                      <a:pt x="85753" y="0"/>
                    </a:cubicBezTo>
                    <a:cubicBezTo>
                      <a:pt x="103022" y="0"/>
                      <a:pt x="120676" y="384"/>
                      <a:pt x="137946" y="2304"/>
                    </a:cubicBezTo>
                    <a:cubicBezTo>
                      <a:pt x="146005" y="3072"/>
                      <a:pt x="153681" y="7296"/>
                      <a:pt x="160972" y="9984"/>
                    </a:cubicBezTo>
                    <a:cubicBezTo>
                      <a:pt x="160972" y="12288"/>
                      <a:pt x="161356" y="13056"/>
                      <a:pt x="160972" y="13440"/>
                    </a:cubicBezTo>
                    <a:cubicBezTo>
                      <a:pt x="142167" y="39167"/>
                      <a:pt x="136027" y="67966"/>
                      <a:pt x="137178" y="99069"/>
                    </a:cubicBezTo>
                    <a:cubicBezTo>
                      <a:pt x="137946" y="130172"/>
                      <a:pt x="137562" y="161659"/>
                      <a:pt x="137562" y="193146"/>
                    </a:cubicBezTo>
                    <a:cubicBezTo>
                      <a:pt x="137178" y="195834"/>
                      <a:pt x="137178" y="199674"/>
                      <a:pt x="137178" y="204282"/>
                    </a:cubicBezTo>
                    <a:close/>
                  </a:path>
                </a:pathLst>
              </a:custGeom>
              <a:solidFill>
                <a:srgbClr val="E25684"/>
              </a:solidFill>
              <a:ln w="3834" cap="flat">
                <a:noFill/>
                <a:prstDash val="solid"/>
                <a:miter/>
              </a:ln>
            </p:spPr>
            <p:txBody>
              <a:bodyPr rtlCol="0" anchor="ctr"/>
              <a:lstStyle/>
              <a:p>
                <a:endParaRPr lang="en-US"/>
              </a:p>
            </p:txBody>
          </p:sp>
        </p:grpSp>
        <p:grpSp>
          <p:nvGrpSpPr>
            <p:cNvPr id="109" name="Graphic 2">
              <a:extLst>
                <a:ext uri="{FF2B5EF4-FFF2-40B4-BE49-F238E27FC236}">
                  <a16:creationId xmlns:a16="http://schemas.microsoft.com/office/drawing/2014/main" id="{0FFA65E2-FB81-237B-69E5-F5B3B3D43D81}"/>
                </a:ext>
              </a:extLst>
            </p:cNvPr>
            <p:cNvGrpSpPr/>
            <p:nvPr userDrawn="1"/>
          </p:nvGrpSpPr>
          <p:grpSpPr>
            <a:xfrm>
              <a:off x="8360213" y="3458151"/>
              <a:ext cx="853935" cy="991043"/>
              <a:chOff x="2403525" y="3625384"/>
              <a:chExt cx="853935" cy="991043"/>
            </a:xfrm>
            <a:grpFill/>
          </p:grpSpPr>
          <p:sp>
            <p:nvSpPr>
              <p:cNvPr id="110" name="Freeform 109">
                <a:extLst>
                  <a:ext uri="{FF2B5EF4-FFF2-40B4-BE49-F238E27FC236}">
                    <a16:creationId xmlns:a16="http://schemas.microsoft.com/office/drawing/2014/main" id="{6FD9B7A5-54BA-16BA-0C5C-32EEAC616EC3}"/>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A2B1DB32-40C7-EC8D-40B7-02495BADE3F4}"/>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9D7E8A3A-AEC2-606C-A5C8-B502571F8114}"/>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ED78009B-3F08-50BD-E8C9-207AD0E384B3}"/>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endParaRPr lang="en-US"/>
              </a:p>
            </p:txBody>
          </p:sp>
        </p:grpSp>
      </p:grpSp>
      <p:sp>
        <p:nvSpPr>
          <p:cNvPr id="165" name="CuadroTexto 553">
            <a:extLst>
              <a:ext uri="{FF2B5EF4-FFF2-40B4-BE49-F238E27FC236}">
                <a16:creationId xmlns:a16="http://schemas.microsoft.com/office/drawing/2014/main" id="{9C770157-147D-BF30-AB8B-23EE9A6DF234}"/>
              </a:ext>
            </a:extLst>
          </p:cNvPr>
          <p:cNvSpPr txBox="1"/>
          <p:nvPr/>
        </p:nvSpPr>
        <p:spPr>
          <a:xfrm>
            <a:off x="1572464" y="1256756"/>
            <a:ext cx="2424352" cy="707886"/>
          </a:xfrm>
          <a:prstGeom prst="rect">
            <a:avLst/>
          </a:prstGeom>
          <a:noFill/>
        </p:spPr>
        <p:txBody>
          <a:bodyPr wrap="square" rtlCol="0">
            <a:spAutoFit/>
          </a:bodyPr>
          <a:lstStyle/>
          <a:p>
            <a:pPr algn="ctr"/>
            <a:r>
              <a:rPr lang="en-US" sz="2000" b="1">
                <a:solidFill>
                  <a:schemeClr val="bg1"/>
                </a:solidFill>
                <a:latin typeface="Calibri" panose="020F0502020204030204" pitchFamily="34" charset="0"/>
                <a:ea typeface="Lato" charset="0"/>
                <a:cs typeface="Calibri" panose="020F0502020204030204" pitchFamily="34" charset="0"/>
              </a:rPr>
              <a:t>ALLOCAZIONE DELLE RISORSE</a:t>
            </a:r>
          </a:p>
        </p:txBody>
      </p:sp>
      <p:sp>
        <p:nvSpPr>
          <p:cNvPr id="8" name="Freeform 1">
            <a:extLst>
              <a:ext uri="{FF2B5EF4-FFF2-40B4-BE49-F238E27FC236}">
                <a16:creationId xmlns:a16="http://schemas.microsoft.com/office/drawing/2014/main" id="{8CB3AAB4-1C54-EFDE-AD18-84470BC8A6C4}"/>
              </a:ext>
            </a:extLst>
          </p:cNvPr>
          <p:cNvSpPr>
            <a:spLocks noChangeArrowheads="1"/>
          </p:cNvSpPr>
          <p:nvPr/>
        </p:nvSpPr>
        <p:spPr bwMode="auto">
          <a:xfrm>
            <a:off x="7881128" y="432878"/>
            <a:ext cx="2492904" cy="2389626"/>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4"/>
                  <a:pt x="3046" y="3923"/>
                  <a:pt x="1962" y="3923"/>
                </a:cubicBezTo>
                <a:lnTo>
                  <a:pt x="1962" y="3923"/>
                </a:lnTo>
                <a:cubicBezTo>
                  <a:pt x="878" y="3923"/>
                  <a:pt x="0" y="3044"/>
                  <a:pt x="0" y="1961"/>
                </a:cubicBezTo>
                <a:lnTo>
                  <a:pt x="0" y="1961"/>
                </a:lnTo>
                <a:cubicBezTo>
                  <a:pt x="0" y="878"/>
                  <a:pt x="878" y="0"/>
                  <a:pt x="1962" y="0"/>
                </a:cubicBezTo>
                <a:lnTo>
                  <a:pt x="1962" y="0"/>
                </a:lnTo>
                <a:cubicBezTo>
                  <a:pt x="3046" y="0"/>
                  <a:pt x="3924" y="878"/>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9" name="Freeform 171">
            <a:extLst>
              <a:ext uri="{FF2B5EF4-FFF2-40B4-BE49-F238E27FC236}">
                <a16:creationId xmlns:a16="http://schemas.microsoft.com/office/drawing/2014/main" id="{DD2D8373-51C6-0676-FF2E-5BCB73BB992A}"/>
              </a:ext>
            </a:extLst>
          </p:cNvPr>
          <p:cNvSpPr>
            <a:spLocks noChangeArrowheads="1"/>
          </p:cNvSpPr>
          <p:nvPr/>
        </p:nvSpPr>
        <p:spPr bwMode="auto">
          <a:xfrm>
            <a:off x="7907737" y="496287"/>
            <a:ext cx="2492904" cy="2292941"/>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ED7D31"/>
          </a:solidFill>
          <a:ln>
            <a:noFill/>
          </a:ln>
          <a:effectLst/>
        </p:spPr>
        <p:txBody>
          <a:bodyPr wrap="none" anchor="ctr"/>
          <a:lstStyle/>
          <a:p>
            <a:endParaRPr lang="en-US" sz="900"/>
          </a:p>
        </p:txBody>
      </p:sp>
      <p:sp>
        <p:nvSpPr>
          <p:cNvPr id="10" name="Freeform 172">
            <a:extLst>
              <a:ext uri="{FF2B5EF4-FFF2-40B4-BE49-F238E27FC236}">
                <a16:creationId xmlns:a16="http://schemas.microsoft.com/office/drawing/2014/main" id="{33601344-16A2-AC92-8B22-697E4F7A0291}"/>
              </a:ext>
            </a:extLst>
          </p:cNvPr>
          <p:cNvSpPr>
            <a:spLocks noChangeArrowheads="1"/>
          </p:cNvSpPr>
          <p:nvPr/>
        </p:nvSpPr>
        <p:spPr bwMode="auto">
          <a:xfrm>
            <a:off x="7938736" y="518570"/>
            <a:ext cx="2492904" cy="2248373"/>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9"/>
                  <a:pt x="878" y="0"/>
                  <a:pt x="1962" y="0"/>
                </a:cubicBezTo>
                <a:lnTo>
                  <a:pt x="1962" y="0"/>
                </a:lnTo>
                <a:cubicBezTo>
                  <a:pt x="3045" y="0"/>
                  <a:pt x="3924" y="879"/>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1" name="Freeform 173">
            <a:extLst>
              <a:ext uri="{FF2B5EF4-FFF2-40B4-BE49-F238E27FC236}">
                <a16:creationId xmlns:a16="http://schemas.microsoft.com/office/drawing/2014/main" id="{59567E91-0BF3-81CA-D07C-DF06161421CC}"/>
              </a:ext>
            </a:extLst>
          </p:cNvPr>
          <p:cNvSpPr>
            <a:spLocks noChangeArrowheads="1"/>
          </p:cNvSpPr>
          <p:nvPr/>
        </p:nvSpPr>
        <p:spPr bwMode="auto">
          <a:xfrm>
            <a:off x="9436059" y="1855078"/>
            <a:ext cx="1027974" cy="1079992"/>
          </a:xfrm>
          <a:custGeom>
            <a:avLst/>
            <a:gdLst>
              <a:gd name="T0" fmla="*/ 1616 w 1617"/>
              <a:gd name="T1" fmla="*/ 808 h 1617"/>
              <a:gd name="T2" fmla="*/ 1616 w 1617"/>
              <a:gd name="T3" fmla="*/ 808 h 1617"/>
              <a:gd name="T4" fmla="*/ 808 w 1617"/>
              <a:gd name="T5" fmla="*/ 1616 h 1617"/>
              <a:gd name="T6" fmla="*/ 808 w 1617"/>
              <a:gd name="T7" fmla="*/ 1616 h 1617"/>
              <a:gd name="T8" fmla="*/ 0 w 1617"/>
              <a:gd name="T9" fmla="*/ 808 h 1617"/>
              <a:gd name="T10" fmla="*/ 0 w 1617"/>
              <a:gd name="T11" fmla="*/ 808 h 1617"/>
              <a:gd name="T12" fmla="*/ 808 w 1617"/>
              <a:gd name="T13" fmla="*/ 0 h 1617"/>
              <a:gd name="T14" fmla="*/ 808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5" y="1616"/>
                  <a:pt x="808" y="1616"/>
                </a:cubicBezTo>
                <a:lnTo>
                  <a:pt x="808" y="1616"/>
                </a:lnTo>
                <a:cubicBezTo>
                  <a:pt x="362" y="1616"/>
                  <a:pt x="0" y="1255"/>
                  <a:pt x="0" y="808"/>
                </a:cubicBezTo>
                <a:lnTo>
                  <a:pt x="0" y="808"/>
                </a:lnTo>
                <a:cubicBezTo>
                  <a:pt x="0" y="362"/>
                  <a:pt x="362" y="0"/>
                  <a:pt x="808" y="0"/>
                </a:cubicBezTo>
                <a:lnTo>
                  <a:pt x="808" y="0"/>
                </a:lnTo>
                <a:cubicBezTo>
                  <a:pt x="1255" y="0"/>
                  <a:pt x="1616" y="362"/>
                  <a:pt x="1616" y="808"/>
                </a:cubicBezTo>
              </a:path>
            </a:pathLst>
          </a:custGeom>
          <a:solidFill>
            <a:srgbClr val="09465E"/>
          </a:solidFill>
          <a:ln>
            <a:noFill/>
          </a:ln>
          <a:effectLst/>
        </p:spPr>
        <p:txBody>
          <a:bodyPr wrap="none" anchor="ctr"/>
          <a:lstStyle/>
          <a:p>
            <a:endParaRPr lang="en-US" sz="900"/>
          </a:p>
        </p:txBody>
      </p:sp>
      <p:sp>
        <p:nvSpPr>
          <p:cNvPr id="12" name="Freeform 174">
            <a:extLst>
              <a:ext uri="{FF2B5EF4-FFF2-40B4-BE49-F238E27FC236}">
                <a16:creationId xmlns:a16="http://schemas.microsoft.com/office/drawing/2014/main" id="{A155FE07-EC11-F73A-BB73-8D97AAFE0D26}"/>
              </a:ext>
            </a:extLst>
          </p:cNvPr>
          <p:cNvSpPr>
            <a:spLocks noChangeArrowheads="1"/>
          </p:cNvSpPr>
          <p:nvPr/>
        </p:nvSpPr>
        <p:spPr bwMode="auto">
          <a:xfrm>
            <a:off x="9382923" y="1801940"/>
            <a:ext cx="1142815" cy="1200647"/>
          </a:xfrm>
          <a:custGeom>
            <a:avLst/>
            <a:gdLst>
              <a:gd name="T0" fmla="*/ 1798 w 1799"/>
              <a:gd name="T1" fmla="*/ 899 h 1799"/>
              <a:gd name="T2" fmla="*/ 1798 w 1799"/>
              <a:gd name="T3" fmla="*/ 899 h 1799"/>
              <a:gd name="T4" fmla="*/ 899 w 1799"/>
              <a:gd name="T5" fmla="*/ 1798 h 1799"/>
              <a:gd name="T6" fmla="*/ 899 w 1799"/>
              <a:gd name="T7" fmla="*/ 1798 h 1799"/>
              <a:gd name="T8" fmla="*/ 0 w 1799"/>
              <a:gd name="T9" fmla="*/ 899 h 1799"/>
              <a:gd name="T10" fmla="*/ 0 w 1799"/>
              <a:gd name="T11" fmla="*/ 899 h 1799"/>
              <a:gd name="T12" fmla="*/ 899 w 1799"/>
              <a:gd name="T13" fmla="*/ 0 h 1799"/>
              <a:gd name="T14" fmla="*/ 899 w 1799"/>
              <a:gd name="T15" fmla="*/ 0 h 1799"/>
              <a:gd name="T16" fmla="*/ 1798 w 1799"/>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 h="1799">
                <a:moveTo>
                  <a:pt x="1798" y="899"/>
                </a:moveTo>
                <a:lnTo>
                  <a:pt x="1798" y="899"/>
                </a:lnTo>
                <a:cubicBezTo>
                  <a:pt x="1798" y="1396"/>
                  <a:pt x="1396" y="1798"/>
                  <a:pt x="899" y="1798"/>
                </a:cubicBezTo>
                <a:lnTo>
                  <a:pt x="899" y="1798"/>
                </a:lnTo>
                <a:cubicBezTo>
                  <a:pt x="402" y="1798"/>
                  <a:pt x="0" y="1396"/>
                  <a:pt x="0" y="899"/>
                </a:cubicBezTo>
                <a:lnTo>
                  <a:pt x="0" y="899"/>
                </a:lnTo>
                <a:cubicBezTo>
                  <a:pt x="0" y="403"/>
                  <a:pt x="402" y="0"/>
                  <a:pt x="899" y="0"/>
                </a:cubicBezTo>
                <a:lnTo>
                  <a:pt x="899" y="0"/>
                </a:lnTo>
                <a:cubicBezTo>
                  <a:pt x="1396" y="0"/>
                  <a:pt x="1798" y="403"/>
                  <a:pt x="1798" y="899"/>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3" name="CuadroTexto 553">
            <a:extLst>
              <a:ext uri="{FF2B5EF4-FFF2-40B4-BE49-F238E27FC236}">
                <a16:creationId xmlns:a16="http://schemas.microsoft.com/office/drawing/2014/main" id="{9113A1A5-48E8-181F-A8EC-37A81E7B75FB}"/>
              </a:ext>
            </a:extLst>
          </p:cNvPr>
          <p:cNvSpPr txBox="1"/>
          <p:nvPr/>
        </p:nvSpPr>
        <p:spPr>
          <a:xfrm>
            <a:off x="8160508" y="1245361"/>
            <a:ext cx="2034160" cy="707886"/>
          </a:xfrm>
          <a:prstGeom prst="rect">
            <a:avLst/>
          </a:prstGeom>
          <a:noFill/>
        </p:spPr>
        <p:txBody>
          <a:bodyPr wrap="square" rtlCol="0">
            <a:spAutoFit/>
          </a:bodyPr>
          <a:lstStyle/>
          <a:p>
            <a:pPr algn="ctr"/>
            <a:r>
              <a:rPr lang="en-US" sz="2000" b="1">
                <a:solidFill>
                  <a:schemeClr val="bg1"/>
                </a:solidFill>
                <a:latin typeface="Calibri" panose="020F0502020204030204" pitchFamily="34" charset="0"/>
                <a:ea typeface="Lato" charset="0"/>
                <a:cs typeface="Calibri" panose="020F0502020204030204" pitchFamily="34" charset="0"/>
              </a:rPr>
              <a:t>PENSIERO SISTEMICO</a:t>
            </a:r>
          </a:p>
        </p:txBody>
      </p:sp>
      <p:sp>
        <p:nvSpPr>
          <p:cNvPr id="15" name="TextBox 14">
            <a:extLst>
              <a:ext uri="{FF2B5EF4-FFF2-40B4-BE49-F238E27FC236}">
                <a16:creationId xmlns:a16="http://schemas.microsoft.com/office/drawing/2014/main" id="{205280EC-6DDC-B77E-B110-5C1DCCB838E9}"/>
              </a:ext>
            </a:extLst>
          </p:cNvPr>
          <p:cNvSpPr txBox="1"/>
          <p:nvPr/>
        </p:nvSpPr>
        <p:spPr>
          <a:xfrm>
            <a:off x="6704927" y="3232759"/>
            <a:ext cx="4709179" cy="3416320"/>
          </a:xfrm>
          <a:prstGeom prst="rect">
            <a:avLst/>
          </a:prstGeom>
          <a:noFill/>
        </p:spPr>
        <p:txBody>
          <a:bodyPr wrap="square">
            <a:spAutoFit/>
          </a:bodyPr>
          <a:lstStyle/>
          <a:p>
            <a:r>
              <a:rPr lang="en-IE" sz="2400" b="1" dirty="0">
                <a:solidFill>
                  <a:srgbClr val="09465E"/>
                </a:solidFill>
                <a:ea typeface="Aptos" panose="020B0004020202020204" pitchFamily="34" charset="0"/>
                <a:cs typeface="Times New Roman" panose="02020603050405020304" pitchFamily="18" charset="0"/>
              </a:rPr>
              <a:t>Il </a:t>
            </a:r>
            <a:r>
              <a:rPr lang="en-IE" sz="2400" b="1" dirty="0" err="1">
                <a:solidFill>
                  <a:srgbClr val="09465E"/>
                </a:solidFill>
                <a:ea typeface="Aptos" panose="020B0004020202020204" pitchFamily="34" charset="0"/>
                <a:cs typeface="Times New Roman" panose="02020603050405020304" pitchFamily="18" charset="0"/>
              </a:rPr>
              <a:t>pensiero</a:t>
            </a:r>
            <a:r>
              <a:rPr lang="en-IE" sz="2400" b="1" dirty="0">
                <a:solidFill>
                  <a:srgbClr val="09465E"/>
                </a:solidFill>
                <a:ea typeface="Aptos" panose="020B0004020202020204" pitchFamily="34" charset="0"/>
                <a:cs typeface="Times New Roman" panose="02020603050405020304" pitchFamily="18" charset="0"/>
              </a:rPr>
              <a:t> </a:t>
            </a:r>
            <a:r>
              <a:rPr lang="en-IE" sz="2400" b="1" dirty="0" err="1">
                <a:solidFill>
                  <a:srgbClr val="09465E"/>
                </a:solidFill>
                <a:ea typeface="Aptos" panose="020B0004020202020204" pitchFamily="34" charset="0"/>
                <a:cs typeface="Times New Roman" panose="02020603050405020304" pitchFamily="18" charset="0"/>
              </a:rPr>
              <a:t>sistemico</a:t>
            </a:r>
            <a:r>
              <a:rPr lang="en-IE" sz="2400" b="1" dirty="0">
                <a:solidFill>
                  <a:srgbClr val="09465E"/>
                </a:solidFill>
                <a:ea typeface="Aptos" panose="020B0004020202020204" pitchFamily="34" charset="0"/>
                <a:cs typeface="Times New Roman" panose="02020603050405020304" pitchFamily="18" charset="0"/>
              </a:rPr>
              <a:t>: </a:t>
            </a:r>
          </a:p>
          <a:p>
            <a:r>
              <a:rPr lang="en-IE" sz="2400" dirty="0" err="1">
                <a:solidFill>
                  <a:srgbClr val="09465E"/>
                </a:solidFill>
                <a:ea typeface="Aptos" panose="020B0004020202020204" pitchFamily="34" charset="0"/>
                <a:cs typeface="Times New Roman" panose="02020603050405020304" pitchFamily="18" charset="0"/>
              </a:rPr>
              <a:t>Questo</a:t>
            </a:r>
            <a:r>
              <a:rPr lang="en-IE" sz="2400" dirty="0">
                <a:solidFill>
                  <a:srgbClr val="09465E"/>
                </a:solidFill>
                <a:ea typeface="Aptos" panose="020B0004020202020204" pitchFamily="34" charset="0"/>
                <a:cs typeface="Times New Roman" panose="02020603050405020304" pitchFamily="18" charset="0"/>
              </a:rPr>
              <a:t> è </a:t>
            </a:r>
            <a:r>
              <a:rPr lang="en-IE" sz="2400" dirty="0" err="1">
                <a:solidFill>
                  <a:srgbClr val="09465E"/>
                </a:solidFill>
                <a:ea typeface="Aptos" panose="020B0004020202020204" pitchFamily="34" charset="0"/>
                <a:cs typeface="Times New Roman" panose="02020603050405020304" pitchFamily="18" charset="0"/>
              </a:rPr>
              <a:t>probabilmente</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l'elemento</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più</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fondamentale</a:t>
            </a:r>
            <a:r>
              <a:rPr lang="en-IE" sz="2400" dirty="0">
                <a:solidFill>
                  <a:srgbClr val="09465E"/>
                </a:solidFill>
                <a:ea typeface="Aptos" panose="020B0004020202020204" pitchFamily="34" charset="0"/>
                <a:cs typeface="Times New Roman" panose="02020603050405020304" pitchFamily="18" charset="0"/>
              </a:rPr>
              <a:t>, in </a:t>
            </a:r>
            <a:r>
              <a:rPr lang="en-IE" sz="2400" dirty="0" err="1">
                <a:solidFill>
                  <a:srgbClr val="09465E"/>
                </a:solidFill>
                <a:ea typeface="Aptos" panose="020B0004020202020204" pitchFamily="34" charset="0"/>
                <a:cs typeface="Times New Roman" panose="02020603050405020304" pitchFamily="18" charset="0"/>
              </a:rPr>
              <a:t>quanto</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si</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riferisce</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alla</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capacità</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della</a:t>
            </a:r>
            <a:r>
              <a:rPr lang="en-IE" sz="2400" dirty="0">
                <a:solidFill>
                  <a:srgbClr val="09465E"/>
                </a:solidFill>
                <a:ea typeface="Aptos" panose="020B0004020202020204" pitchFamily="34" charset="0"/>
                <a:cs typeface="Times New Roman" panose="02020603050405020304" pitchFamily="18" charset="0"/>
              </a:rPr>
              <a:t> partnership di </a:t>
            </a:r>
            <a:r>
              <a:rPr lang="en-IE" sz="2400" dirty="0" err="1">
                <a:solidFill>
                  <a:srgbClr val="09465E"/>
                </a:solidFill>
                <a:ea typeface="Aptos" panose="020B0004020202020204" pitchFamily="34" charset="0"/>
                <a:cs typeface="Times New Roman" panose="02020603050405020304" pitchFamily="18" charset="0"/>
              </a:rPr>
              <a:t>pensare</a:t>
            </a:r>
            <a:r>
              <a:rPr lang="en-IE" sz="2400" dirty="0">
                <a:solidFill>
                  <a:srgbClr val="09465E"/>
                </a:solidFill>
                <a:ea typeface="Aptos" panose="020B0004020202020204" pitchFamily="34" charset="0"/>
                <a:cs typeface="Times New Roman" panose="02020603050405020304" pitchFamily="18" charset="0"/>
              </a:rPr>
              <a:t> a </a:t>
            </a:r>
            <a:r>
              <a:rPr lang="en-IE" sz="2400" dirty="0" err="1">
                <a:solidFill>
                  <a:srgbClr val="09465E"/>
                </a:solidFill>
                <a:ea typeface="Aptos" panose="020B0004020202020204" pitchFamily="34" charset="0"/>
                <a:cs typeface="Times New Roman" panose="02020603050405020304" pitchFamily="18" charset="0"/>
              </a:rPr>
              <a:t>lungo</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termine</a:t>
            </a:r>
            <a:r>
              <a:rPr lang="en-IE" sz="2400" dirty="0">
                <a:solidFill>
                  <a:srgbClr val="09465E"/>
                </a:solidFill>
                <a:ea typeface="Aptos" panose="020B0004020202020204" pitchFamily="34" charset="0"/>
                <a:cs typeface="Times New Roman" panose="02020603050405020304" pitchFamily="18" charset="0"/>
              </a:rPr>
              <a:t> e di </a:t>
            </a:r>
            <a:r>
              <a:rPr lang="en-IE" sz="2400" dirty="0" err="1">
                <a:solidFill>
                  <a:srgbClr val="09465E"/>
                </a:solidFill>
                <a:ea typeface="Aptos" panose="020B0004020202020204" pitchFamily="34" charset="0"/>
                <a:cs typeface="Times New Roman" panose="02020603050405020304" pitchFamily="18" charset="0"/>
              </a:rPr>
              <a:t>adottare</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una</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mentalità</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olistica</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piuttosto</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che</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perseguire</a:t>
            </a:r>
            <a:r>
              <a:rPr lang="en-IE" sz="2400" dirty="0">
                <a:solidFill>
                  <a:srgbClr val="09465E"/>
                </a:solidFill>
                <a:ea typeface="Aptos" panose="020B0004020202020204" pitchFamily="34" charset="0"/>
                <a:cs typeface="Times New Roman" panose="02020603050405020304" pitchFamily="18" charset="0"/>
              </a:rPr>
              <a:t> solo </a:t>
            </a:r>
            <a:r>
              <a:rPr lang="en-IE" sz="2400" dirty="0" err="1">
                <a:solidFill>
                  <a:srgbClr val="09465E"/>
                </a:solidFill>
                <a:ea typeface="Aptos" panose="020B0004020202020204" pitchFamily="34" charset="0"/>
                <a:cs typeface="Times New Roman" panose="02020603050405020304" pitchFamily="18" charset="0"/>
              </a:rPr>
              <a:t>interessi</a:t>
            </a:r>
            <a:r>
              <a:rPr lang="en-IE" sz="2400" dirty="0">
                <a:solidFill>
                  <a:srgbClr val="09465E"/>
                </a:solidFill>
                <a:ea typeface="Aptos" panose="020B0004020202020204" pitchFamily="34" charset="0"/>
                <a:cs typeface="Times New Roman" panose="02020603050405020304" pitchFamily="18" charset="0"/>
              </a:rPr>
              <a:t> </a:t>
            </a:r>
            <a:r>
              <a:rPr lang="en-IE" sz="2400" dirty="0" err="1">
                <a:solidFill>
                  <a:srgbClr val="09465E"/>
                </a:solidFill>
                <a:ea typeface="Aptos" panose="020B0004020202020204" pitchFamily="34" charset="0"/>
                <a:cs typeface="Times New Roman" panose="02020603050405020304" pitchFamily="18" charset="0"/>
              </a:rPr>
              <a:t>individuali</a:t>
            </a:r>
            <a:r>
              <a:rPr lang="en-IE" sz="2400" dirty="0">
                <a:solidFill>
                  <a:srgbClr val="09465E"/>
                </a:solidFill>
                <a:ea typeface="Aptos" panose="020B0004020202020204" pitchFamily="34" charset="0"/>
                <a:cs typeface="Times New Roman" panose="02020603050405020304" pitchFamily="18" charset="0"/>
              </a:rPr>
              <a:t>.</a:t>
            </a:r>
          </a:p>
          <a:p>
            <a:endParaRPr lang="en-GB" sz="2400" dirty="0">
              <a:solidFill>
                <a:srgbClr val="09465E"/>
              </a:solidFill>
            </a:endParaRPr>
          </a:p>
        </p:txBody>
      </p:sp>
      <p:sp>
        <p:nvSpPr>
          <p:cNvPr id="3" name="TextBox 2">
            <a:extLst>
              <a:ext uri="{FF2B5EF4-FFF2-40B4-BE49-F238E27FC236}">
                <a16:creationId xmlns:a16="http://schemas.microsoft.com/office/drawing/2014/main" id="{035E70EE-9C1E-B67D-5335-124FBD711D69}"/>
              </a:ext>
            </a:extLst>
          </p:cNvPr>
          <p:cNvSpPr txBox="1"/>
          <p:nvPr/>
        </p:nvSpPr>
        <p:spPr>
          <a:xfrm>
            <a:off x="1097234" y="3232759"/>
            <a:ext cx="4300116" cy="2308324"/>
          </a:xfrm>
          <a:prstGeom prst="rect">
            <a:avLst/>
          </a:prstGeom>
          <a:noFill/>
        </p:spPr>
        <p:txBody>
          <a:bodyPr wrap="square">
            <a:spAutoFit/>
          </a:bodyPr>
          <a:lstStyle/>
          <a:p>
            <a:r>
              <a:rPr lang="en-IE" sz="2400" b="1">
                <a:solidFill>
                  <a:srgbClr val="09465E"/>
                </a:solidFill>
                <a:ea typeface="Aptos" panose="020B0004020202020204" pitchFamily="34" charset="0"/>
                <a:cs typeface="Times New Roman" panose="02020603050405020304" pitchFamily="18" charset="0"/>
              </a:rPr>
              <a:t>Allocazione delle risorse: </a:t>
            </a:r>
          </a:p>
          <a:p>
            <a:r>
              <a:rPr lang="en-IE" sz="2400">
                <a:solidFill>
                  <a:srgbClr val="09465E"/>
                </a:solidFill>
                <a:ea typeface="Aptos" panose="020B0004020202020204" pitchFamily="34" charset="0"/>
                <a:cs typeface="Times New Roman" panose="02020603050405020304" pitchFamily="18" charset="0"/>
              </a:rPr>
              <a:t>Questo elemento è cruciale perché implica la selezione di dove e come le risorse saranno collocate o utilizzate.</a:t>
            </a:r>
            <a:endParaRPr lang="en-GB" sz="2400">
              <a:solidFill>
                <a:srgbClr val="09465E"/>
              </a:solidFill>
            </a:endParaRPr>
          </a:p>
          <a:p>
            <a:endParaRPr lang="en-GB" sz="2400">
              <a:solidFill>
                <a:srgbClr val="09465E"/>
              </a:solidFill>
              <a:ea typeface="Aptos" panose="020B0004020202020204" pitchFamily="34" charset="0"/>
              <a:cs typeface="Times New Roman" panose="02020603050405020304" pitchFamily="18" charset="0"/>
            </a:endParaRPr>
          </a:p>
        </p:txBody>
      </p:sp>
      <p:pic>
        <p:nvPicPr>
          <p:cNvPr id="5" name="Picture 4" descr="A group of white icons&#10;&#10;AI-generated content may be incorrect.">
            <a:extLst>
              <a:ext uri="{FF2B5EF4-FFF2-40B4-BE49-F238E27FC236}">
                <a16:creationId xmlns:a16="http://schemas.microsoft.com/office/drawing/2014/main" id="{AB5CD7FE-E6F9-87B2-E076-946E9B1A6E56}"/>
              </a:ext>
            </a:extLst>
          </p:cNvPr>
          <p:cNvPicPr>
            <a:picLocks noChangeAspect="1"/>
          </p:cNvPicPr>
          <p:nvPr/>
        </p:nvPicPr>
        <p:blipFill>
          <a:blip r:embed="rId3"/>
          <a:srcRect l="1197" t="53933" r="51910" b="10458"/>
          <a:stretch/>
        </p:blipFill>
        <p:spPr>
          <a:xfrm>
            <a:off x="3247292" y="1997933"/>
            <a:ext cx="847903" cy="804846"/>
          </a:xfrm>
          <a:prstGeom prst="rect">
            <a:avLst/>
          </a:prstGeom>
        </p:spPr>
      </p:pic>
      <p:pic>
        <p:nvPicPr>
          <p:cNvPr id="6" name="Picture 5" descr="A group of white icons&#10;&#10;AI-generated content may be incorrect.">
            <a:extLst>
              <a:ext uri="{FF2B5EF4-FFF2-40B4-BE49-F238E27FC236}">
                <a16:creationId xmlns:a16="http://schemas.microsoft.com/office/drawing/2014/main" id="{44786FA1-ECF8-774C-694A-F69048185FD9}"/>
              </a:ext>
            </a:extLst>
          </p:cNvPr>
          <p:cNvPicPr>
            <a:picLocks noChangeAspect="1"/>
          </p:cNvPicPr>
          <p:nvPr/>
        </p:nvPicPr>
        <p:blipFill>
          <a:blip r:embed="rId3"/>
          <a:srcRect l="54659" t="58838" r="-1638" b="7727"/>
          <a:stretch/>
        </p:blipFill>
        <p:spPr>
          <a:xfrm>
            <a:off x="9515220" y="1979373"/>
            <a:ext cx="929051" cy="826493"/>
          </a:xfrm>
          <a:prstGeom prst="rect">
            <a:avLst/>
          </a:prstGeom>
        </p:spPr>
      </p:pic>
    </p:spTree>
    <p:extLst>
      <p:ext uri="{BB962C8B-B14F-4D97-AF65-F5344CB8AC3E}">
        <p14:creationId xmlns:p14="http://schemas.microsoft.com/office/powerpoint/2010/main" val="7286247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D5E18-5188-6536-4061-1651732EBD6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3937741-7A77-26BB-2B30-508E209985A9}"/>
              </a:ext>
            </a:extLst>
          </p:cNvPr>
          <p:cNvSpPr>
            <a:spLocks noGrp="1"/>
          </p:cNvSpPr>
          <p:nvPr>
            <p:ph type="body" sz="quarter" idx="19"/>
          </p:nvPr>
        </p:nvSpPr>
        <p:spPr>
          <a:xfrm>
            <a:off x="511675" y="2342518"/>
            <a:ext cx="6492058" cy="4250335"/>
          </a:xfrm>
          <a:prstGeom prst="rect">
            <a:avLst/>
          </a:prstGeom>
        </p:spPr>
        <p:txBody>
          <a:bodyPr lIns="91440" tIns="45720" rIns="91440" bIns="45720" anchor="t"/>
          <a:lstStyle/>
          <a:p>
            <a:pPr marL="342900" indent="-342900" algn="just">
              <a:buFont typeface="Arial" panose="020B0604020202020204" pitchFamily="34" charset="0"/>
              <a:buChar char="•"/>
            </a:pPr>
            <a:r>
              <a:rPr lang="en-US">
                <a:ea typeface="Calibri"/>
                <a:cs typeface="Calibri"/>
              </a:rPr>
              <a:t>Riflettete e scegliete quale degli 8 elementi che definiscono le partnership ritenete sia il più importante? </a:t>
            </a:r>
          </a:p>
          <a:p>
            <a:pPr marL="342900" indent="-342900" algn="just">
              <a:buFont typeface="Arial" panose="020B0604020202020204" pitchFamily="34" charset="0"/>
              <a:buChar char="•"/>
            </a:pPr>
            <a:endParaRPr lang="en-US">
              <a:ea typeface="Calibri"/>
              <a:cs typeface="Calibri"/>
            </a:endParaRPr>
          </a:p>
          <a:p>
            <a:pPr marL="342900" indent="-342900" algn="just">
              <a:buFont typeface="Arial" panose="020B0604020202020204" pitchFamily="34" charset="0"/>
              <a:buChar char="•"/>
            </a:pPr>
            <a:r>
              <a:rPr lang="en-US">
                <a:ea typeface="Calibri"/>
                <a:cs typeface="Calibri"/>
              </a:rPr>
              <a:t>Perché? </a:t>
            </a:r>
          </a:p>
          <a:p>
            <a:pPr marL="342900" indent="-342900" algn="just">
              <a:buFont typeface="Arial" panose="020B0604020202020204" pitchFamily="34" charset="0"/>
              <a:buChar char="•"/>
            </a:pPr>
            <a:endParaRPr lang="en-US">
              <a:ea typeface="Calibri"/>
              <a:cs typeface="Calibri"/>
            </a:endParaRPr>
          </a:p>
          <a:p>
            <a:pPr marL="342900" indent="-342900" algn="just">
              <a:buFont typeface="Arial" panose="020B0604020202020204" pitchFamily="34" charset="0"/>
              <a:buChar char="•"/>
            </a:pPr>
            <a:r>
              <a:rPr lang="en-US">
                <a:ea typeface="Calibri"/>
                <a:cs typeface="Calibri"/>
              </a:rPr>
              <a:t>Ritiene che alcuni elementi siano più importanti di altri per quanto riguarda il settore alimentare?</a:t>
            </a:r>
          </a:p>
        </p:txBody>
      </p:sp>
      <p:grpSp>
        <p:nvGrpSpPr>
          <p:cNvPr id="2" name="Group 1">
            <a:extLst>
              <a:ext uri="{FF2B5EF4-FFF2-40B4-BE49-F238E27FC236}">
                <a16:creationId xmlns:a16="http://schemas.microsoft.com/office/drawing/2014/main" id="{BF2892A1-7A16-E3A5-84D0-6206B598A501}"/>
              </a:ext>
            </a:extLst>
          </p:cNvPr>
          <p:cNvGrpSpPr/>
          <p:nvPr/>
        </p:nvGrpSpPr>
        <p:grpSpPr>
          <a:xfrm>
            <a:off x="5251181" y="833320"/>
            <a:ext cx="844819" cy="901896"/>
            <a:chOff x="5388098" y="371192"/>
            <a:chExt cx="907476" cy="907364"/>
          </a:xfrm>
          <a:solidFill>
            <a:schemeClr val="bg1"/>
          </a:solidFill>
        </p:grpSpPr>
        <p:grpSp>
          <p:nvGrpSpPr>
            <p:cNvPr id="5" name="Graphic 2">
              <a:extLst>
                <a:ext uri="{FF2B5EF4-FFF2-40B4-BE49-F238E27FC236}">
                  <a16:creationId xmlns:a16="http://schemas.microsoft.com/office/drawing/2014/main" id="{9FC5559A-250E-5573-B458-2DB567B9FE6C}"/>
                </a:ext>
              </a:extLst>
            </p:cNvPr>
            <p:cNvGrpSpPr/>
            <p:nvPr/>
          </p:nvGrpSpPr>
          <p:grpSpPr>
            <a:xfrm>
              <a:off x="5388098" y="371192"/>
              <a:ext cx="907476" cy="907364"/>
              <a:chOff x="5388098" y="371192"/>
              <a:chExt cx="907476" cy="907364"/>
            </a:xfrm>
            <a:grpFill/>
          </p:grpSpPr>
          <p:sp>
            <p:nvSpPr>
              <p:cNvPr id="12" name="Freeform 912">
                <a:extLst>
                  <a:ext uri="{FF2B5EF4-FFF2-40B4-BE49-F238E27FC236}">
                    <a16:creationId xmlns:a16="http://schemas.microsoft.com/office/drawing/2014/main" id="{E89C13B8-A506-9479-CF10-AEFF15038BE0}"/>
                  </a:ext>
                </a:extLst>
              </p:cNvPr>
              <p:cNvSpPr/>
              <p:nvPr/>
            </p:nvSpPr>
            <p:spPr>
              <a:xfrm>
                <a:off x="5388098" y="371192"/>
                <a:ext cx="907476" cy="907364"/>
              </a:xfrm>
              <a:custGeom>
                <a:avLst/>
                <a:gdLst>
                  <a:gd name="connsiteX0" fmla="*/ 99246 w 907476"/>
                  <a:gd name="connsiteY0" fmla="*/ 906980 h 907364"/>
                  <a:gd name="connsiteX1" fmla="*/ 86582 w 907476"/>
                  <a:gd name="connsiteY1" fmla="*/ 901604 h 907364"/>
                  <a:gd name="connsiteX2" fmla="*/ 57031 w 907476"/>
                  <a:gd name="connsiteY2" fmla="*/ 854758 h 907364"/>
                  <a:gd name="connsiteX3" fmla="*/ 57031 w 907476"/>
                  <a:gd name="connsiteY3" fmla="*/ 811751 h 907364"/>
                  <a:gd name="connsiteX4" fmla="*/ 11746 w 907476"/>
                  <a:gd name="connsiteY4" fmla="*/ 791400 h 907364"/>
                  <a:gd name="connsiteX5" fmla="*/ 233 w 907476"/>
                  <a:gd name="connsiteY5" fmla="*/ 754153 h 907364"/>
                  <a:gd name="connsiteX6" fmla="*/ 56264 w 907476"/>
                  <a:gd name="connsiteY6" fmla="*/ 704619 h 907364"/>
                  <a:gd name="connsiteX7" fmla="*/ 56264 w 907476"/>
                  <a:gd name="connsiteY7" fmla="*/ 609773 h 907364"/>
                  <a:gd name="connsiteX8" fmla="*/ 233 w 907476"/>
                  <a:gd name="connsiteY8" fmla="*/ 549871 h 907364"/>
                  <a:gd name="connsiteX9" fmla="*/ 56264 w 907476"/>
                  <a:gd name="connsiteY9" fmla="*/ 501489 h 907364"/>
                  <a:gd name="connsiteX10" fmla="*/ 56264 w 907476"/>
                  <a:gd name="connsiteY10" fmla="*/ 406644 h 907364"/>
                  <a:gd name="connsiteX11" fmla="*/ 233 w 907476"/>
                  <a:gd name="connsiteY11" fmla="*/ 355957 h 907364"/>
                  <a:gd name="connsiteX12" fmla="*/ 56264 w 907476"/>
                  <a:gd name="connsiteY12" fmla="*/ 297975 h 907364"/>
                  <a:gd name="connsiteX13" fmla="*/ 56264 w 907476"/>
                  <a:gd name="connsiteY13" fmla="*/ 202746 h 907364"/>
                  <a:gd name="connsiteX14" fmla="*/ 10594 w 907476"/>
                  <a:gd name="connsiteY14" fmla="*/ 180858 h 907364"/>
                  <a:gd name="connsiteX15" fmla="*/ 233 w 907476"/>
                  <a:gd name="connsiteY15" fmla="*/ 143228 h 907364"/>
                  <a:gd name="connsiteX16" fmla="*/ 56647 w 907476"/>
                  <a:gd name="connsiteY16" fmla="*/ 95229 h 907364"/>
                  <a:gd name="connsiteX17" fmla="*/ 56647 w 907476"/>
                  <a:gd name="connsiteY17" fmla="*/ 55678 h 907364"/>
                  <a:gd name="connsiteX18" fmla="*/ 111911 w 907476"/>
                  <a:gd name="connsiteY18" fmla="*/ 0 h 907364"/>
                  <a:gd name="connsiteX19" fmla="*/ 339489 w 907476"/>
                  <a:gd name="connsiteY19" fmla="*/ 0 h 907364"/>
                  <a:gd name="connsiteX20" fmla="*/ 360981 w 907476"/>
                  <a:gd name="connsiteY20" fmla="*/ 17663 h 907364"/>
                  <a:gd name="connsiteX21" fmla="*/ 339106 w 907476"/>
                  <a:gd name="connsiteY21" fmla="*/ 35327 h 907364"/>
                  <a:gd name="connsiteX22" fmla="*/ 115365 w 907476"/>
                  <a:gd name="connsiteY22" fmla="*/ 35327 h 907364"/>
                  <a:gd name="connsiteX23" fmla="*/ 92339 w 907476"/>
                  <a:gd name="connsiteY23" fmla="*/ 57982 h 907364"/>
                  <a:gd name="connsiteX24" fmla="*/ 92339 w 907476"/>
                  <a:gd name="connsiteY24" fmla="*/ 95229 h 907364"/>
                  <a:gd name="connsiteX25" fmla="*/ 139543 w 907476"/>
                  <a:gd name="connsiteY25" fmla="*/ 119420 h 907364"/>
                  <a:gd name="connsiteX26" fmla="*/ 148753 w 907476"/>
                  <a:gd name="connsiteY26" fmla="*/ 147452 h 907364"/>
                  <a:gd name="connsiteX27" fmla="*/ 132251 w 907476"/>
                  <a:gd name="connsiteY27" fmla="*/ 166267 h 907364"/>
                  <a:gd name="connsiteX28" fmla="*/ 113830 w 907476"/>
                  <a:gd name="connsiteY28" fmla="*/ 149755 h 907364"/>
                  <a:gd name="connsiteX29" fmla="*/ 93106 w 907476"/>
                  <a:gd name="connsiteY29" fmla="*/ 131708 h 907364"/>
                  <a:gd name="connsiteX30" fmla="*/ 93106 w 907476"/>
                  <a:gd name="connsiteY30" fmla="*/ 298743 h 907364"/>
                  <a:gd name="connsiteX31" fmla="*/ 135321 w 907476"/>
                  <a:gd name="connsiteY31" fmla="*/ 316022 h 907364"/>
                  <a:gd name="connsiteX32" fmla="*/ 149521 w 907476"/>
                  <a:gd name="connsiteY32" fmla="*/ 349429 h 907364"/>
                  <a:gd name="connsiteX33" fmla="*/ 132635 w 907476"/>
                  <a:gd name="connsiteY33" fmla="*/ 369397 h 907364"/>
                  <a:gd name="connsiteX34" fmla="*/ 114214 w 907476"/>
                  <a:gd name="connsiteY34" fmla="*/ 351733 h 907364"/>
                  <a:gd name="connsiteX35" fmla="*/ 93106 w 907476"/>
                  <a:gd name="connsiteY35" fmla="*/ 334838 h 907364"/>
                  <a:gd name="connsiteX36" fmla="*/ 93106 w 907476"/>
                  <a:gd name="connsiteY36" fmla="*/ 500721 h 907364"/>
                  <a:gd name="connsiteX37" fmla="*/ 110376 w 907476"/>
                  <a:gd name="connsiteY37" fmla="*/ 503793 h 907364"/>
                  <a:gd name="connsiteX38" fmla="*/ 149137 w 907476"/>
                  <a:gd name="connsiteY38" fmla="*/ 548719 h 907364"/>
                  <a:gd name="connsiteX39" fmla="*/ 134938 w 907476"/>
                  <a:gd name="connsiteY39" fmla="*/ 572143 h 907364"/>
                  <a:gd name="connsiteX40" fmla="*/ 114214 w 907476"/>
                  <a:gd name="connsiteY40" fmla="*/ 553711 h 907364"/>
                  <a:gd name="connsiteX41" fmla="*/ 93490 w 907476"/>
                  <a:gd name="connsiteY41" fmla="*/ 537584 h 907364"/>
                  <a:gd name="connsiteX42" fmla="*/ 93490 w 907476"/>
                  <a:gd name="connsiteY42" fmla="*/ 704235 h 907364"/>
                  <a:gd name="connsiteX43" fmla="*/ 109609 w 907476"/>
                  <a:gd name="connsiteY43" fmla="*/ 706922 h 907364"/>
                  <a:gd name="connsiteX44" fmla="*/ 149521 w 907476"/>
                  <a:gd name="connsiteY44" fmla="*/ 753385 h 907364"/>
                  <a:gd name="connsiteX45" fmla="*/ 133402 w 907476"/>
                  <a:gd name="connsiteY45" fmla="*/ 775656 h 907364"/>
                  <a:gd name="connsiteX46" fmla="*/ 114214 w 907476"/>
                  <a:gd name="connsiteY46" fmla="*/ 757225 h 907364"/>
                  <a:gd name="connsiteX47" fmla="*/ 93490 w 907476"/>
                  <a:gd name="connsiteY47" fmla="*/ 740713 h 907364"/>
                  <a:gd name="connsiteX48" fmla="*/ 93106 w 907476"/>
                  <a:gd name="connsiteY48" fmla="*/ 748393 h 907364"/>
                  <a:gd name="connsiteX49" fmla="*/ 93106 w 907476"/>
                  <a:gd name="connsiteY49" fmla="*/ 850150 h 907364"/>
                  <a:gd name="connsiteX50" fmla="*/ 114597 w 907476"/>
                  <a:gd name="connsiteY50" fmla="*/ 871653 h 907364"/>
                  <a:gd name="connsiteX51" fmla="*/ 715589 w 907476"/>
                  <a:gd name="connsiteY51" fmla="*/ 871653 h 907364"/>
                  <a:gd name="connsiteX52" fmla="*/ 737848 w 907476"/>
                  <a:gd name="connsiteY52" fmla="*/ 849382 h 907364"/>
                  <a:gd name="connsiteX53" fmla="*/ 725568 w 907476"/>
                  <a:gd name="connsiteY53" fmla="*/ 819431 h 907364"/>
                  <a:gd name="connsiteX54" fmla="*/ 583571 w 907476"/>
                  <a:gd name="connsiteY54" fmla="*/ 677355 h 907364"/>
                  <a:gd name="connsiteX55" fmla="*/ 571673 w 907476"/>
                  <a:gd name="connsiteY55" fmla="*/ 661228 h 907364"/>
                  <a:gd name="connsiteX56" fmla="*/ 540971 w 907476"/>
                  <a:gd name="connsiteY56" fmla="*/ 600174 h 907364"/>
                  <a:gd name="connsiteX57" fmla="*/ 509502 w 907476"/>
                  <a:gd name="connsiteY57" fmla="*/ 627821 h 907364"/>
                  <a:gd name="connsiteX58" fmla="*/ 501826 w 907476"/>
                  <a:gd name="connsiteY58" fmla="*/ 651244 h 907364"/>
                  <a:gd name="connsiteX59" fmla="*/ 501443 w 907476"/>
                  <a:gd name="connsiteY59" fmla="*/ 718442 h 907364"/>
                  <a:gd name="connsiteX60" fmla="*/ 481870 w 907476"/>
                  <a:gd name="connsiteY60" fmla="*/ 740329 h 907364"/>
                  <a:gd name="connsiteX61" fmla="*/ 464600 w 907476"/>
                  <a:gd name="connsiteY61" fmla="*/ 757609 h 907364"/>
                  <a:gd name="connsiteX62" fmla="*/ 440806 w 907476"/>
                  <a:gd name="connsiteY62" fmla="*/ 777576 h 907364"/>
                  <a:gd name="connsiteX63" fmla="*/ 386694 w 907476"/>
                  <a:gd name="connsiteY63" fmla="*/ 777576 h 907364"/>
                  <a:gd name="connsiteX64" fmla="*/ 365586 w 907476"/>
                  <a:gd name="connsiteY64" fmla="*/ 758761 h 907364"/>
                  <a:gd name="connsiteX65" fmla="*/ 347549 w 907476"/>
                  <a:gd name="connsiteY65" fmla="*/ 740329 h 907364"/>
                  <a:gd name="connsiteX66" fmla="*/ 328744 w 907476"/>
                  <a:gd name="connsiteY66" fmla="*/ 719594 h 907364"/>
                  <a:gd name="connsiteX67" fmla="*/ 328744 w 907476"/>
                  <a:gd name="connsiteY67" fmla="*/ 653932 h 907364"/>
                  <a:gd name="connsiteX68" fmla="*/ 308404 w 907476"/>
                  <a:gd name="connsiteY68" fmla="*/ 615149 h 907364"/>
                  <a:gd name="connsiteX69" fmla="*/ 246232 w 907476"/>
                  <a:gd name="connsiteY69" fmla="*/ 548335 h 907364"/>
                  <a:gd name="connsiteX70" fmla="*/ 382473 w 907476"/>
                  <a:gd name="connsiteY70" fmla="*/ 262264 h 907364"/>
                  <a:gd name="connsiteX71" fmla="*/ 605829 w 907476"/>
                  <a:gd name="connsiteY71" fmla="*/ 420851 h 907364"/>
                  <a:gd name="connsiteX72" fmla="*/ 590862 w 907476"/>
                  <a:gd name="connsiteY72" fmla="*/ 534896 h 907364"/>
                  <a:gd name="connsiteX73" fmla="*/ 600073 w 907476"/>
                  <a:gd name="connsiteY73" fmla="*/ 539887 h 907364"/>
                  <a:gd name="connsiteX74" fmla="*/ 727486 w 907476"/>
                  <a:gd name="connsiteY74" fmla="*/ 632045 h 907364"/>
                  <a:gd name="connsiteX75" fmla="*/ 736313 w 907476"/>
                  <a:gd name="connsiteY75" fmla="*/ 642412 h 907364"/>
                  <a:gd name="connsiteX76" fmla="*/ 737464 w 907476"/>
                  <a:gd name="connsiteY76" fmla="*/ 633581 h 907364"/>
                  <a:gd name="connsiteX77" fmla="*/ 737464 w 907476"/>
                  <a:gd name="connsiteY77" fmla="*/ 56062 h 907364"/>
                  <a:gd name="connsiteX78" fmla="*/ 715973 w 907476"/>
                  <a:gd name="connsiteY78" fmla="*/ 35327 h 907364"/>
                  <a:gd name="connsiteX79" fmla="*/ 489546 w 907476"/>
                  <a:gd name="connsiteY79" fmla="*/ 35327 h 907364"/>
                  <a:gd name="connsiteX80" fmla="*/ 468438 w 907476"/>
                  <a:gd name="connsiteY80" fmla="*/ 18047 h 907364"/>
                  <a:gd name="connsiteX81" fmla="*/ 484173 w 907476"/>
                  <a:gd name="connsiteY81" fmla="*/ 0 h 907364"/>
                  <a:gd name="connsiteX82" fmla="*/ 490313 w 907476"/>
                  <a:gd name="connsiteY82" fmla="*/ 0 h 907364"/>
                  <a:gd name="connsiteX83" fmla="*/ 716741 w 907476"/>
                  <a:gd name="connsiteY83" fmla="*/ 0 h 907364"/>
                  <a:gd name="connsiteX84" fmla="*/ 772388 w 907476"/>
                  <a:gd name="connsiteY84" fmla="*/ 56062 h 907364"/>
                  <a:gd name="connsiteX85" fmla="*/ 772388 w 907476"/>
                  <a:gd name="connsiteY85" fmla="*/ 95613 h 907364"/>
                  <a:gd name="connsiteX86" fmla="*/ 803090 w 907476"/>
                  <a:gd name="connsiteY86" fmla="*/ 95613 h 907364"/>
                  <a:gd name="connsiteX87" fmla="*/ 857586 w 907476"/>
                  <a:gd name="connsiteY87" fmla="*/ 150523 h 907364"/>
                  <a:gd name="connsiteX88" fmla="*/ 856818 w 907476"/>
                  <a:gd name="connsiteY88" fmla="*/ 248824 h 907364"/>
                  <a:gd name="connsiteX89" fmla="*/ 849143 w 907476"/>
                  <a:gd name="connsiteY89" fmla="*/ 279159 h 907364"/>
                  <a:gd name="connsiteX90" fmla="*/ 849143 w 907476"/>
                  <a:gd name="connsiteY90" fmla="*/ 288375 h 907364"/>
                  <a:gd name="connsiteX91" fmla="*/ 856818 w 907476"/>
                  <a:gd name="connsiteY91" fmla="*/ 318710 h 907364"/>
                  <a:gd name="connsiteX92" fmla="*/ 856818 w 907476"/>
                  <a:gd name="connsiteY92" fmla="*/ 419699 h 907364"/>
                  <a:gd name="connsiteX93" fmla="*/ 849143 w 907476"/>
                  <a:gd name="connsiteY93" fmla="*/ 448882 h 907364"/>
                  <a:gd name="connsiteX94" fmla="*/ 849143 w 907476"/>
                  <a:gd name="connsiteY94" fmla="*/ 458866 h 907364"/>
                  <a:gd name="connsiteX95" fmla="*/ 856818 w 907476"/>
                  <a:gd name="connsiteY95" fmla="*/ 488049 h 907364"/>
                  <a:gd name="connsiteX96" fmla="*/ 857202 w 907476"/>
                  <a:gd name="connsiteY96" fmla="*/ 589806 h 907364"/>
                  <a:gd name="connsiteX97" fmla="*/ 806160 w 907476"/>
                  <a:gd name="connsiteY97" fmla="*/ 641260 h 907364"/>
                  <a:gd name="connsiteX98" fmla="*/ 772388 w 907476"/>
                  <a:gd name="connsiteY98" fmla="*/ 641260 h 907364"/>
                  <a:gd name="connsiteX99" fmla="*/ 772772 w 907476"/>
                  <a:gd name="connsiteY99" fmla="*/ 675051 h 907364"/>
                  <a:gd name="connsiteX100" fmla="*/ 777761 w 907476"/>
                  <a:gd name="connsiteY100" fmla="*/ 681963 h 907364"/>
                  <a:gd name="connsiteX101" fmla="*/ 871786 w 907476"/>
                  <a:gd name="connsiteY101" fmla="*/ 776040 h 907364"/>
                  <a:gd name="connsiteX102" fmla="*/ 907477 w 907476"/>
                  <a:gd name="connsiteY102" fmla="*/ 827495 h 907364"/>
                  <a:gd name="connsiteX103" fmla="*/ 907477 w 907476"/>
                  <a:gd name="connsiteY103" fmla="*/ 852454 h 907364"/>
                  <a:gd name="connsiteX104" fmla="*/ 905174 w 907476"/>
                  <a:gd name="connsiteY104" fmla="*/ 857830 h 907364"/>
                  <a:gd name="connsiteX105" fmla="*/ 866413 w 907476"/>
                  <a:gd name="connsiteY105" fmla="*/ 901988 h 907364"/>
                  <a:gd name="connsiteX106" fmla="*/ 852597 w 907476"/>
                  <a:gd name="connsiteY106" fmla="*/ 907364 h 907364"/>
                  <a:gd name="connsiteX107" fmla="*/ 827652 w 907476"/>
                  <a:gd name="connsiteY107" fmla="*/ 907364 h 907364"/>
                  <a:gd name="connsiteX108" fmla="*/ 771621 w 907476"/>
                  <a:gd name="connsiteY108" fmla="*/ 866662 h 907364"/>
                  <a:gd name="connsiteX109" fmla="*/ 730556 w 907476"/>
                  <a:gd name="connsiteY109" fmla="*/ 907364 h 907364"/>
                  <a:gd name="connsiteX110" fmla="*/ 99246 w 907476"/>
                  <a:gd name="connsiteY110" fmla="*/ 906980 h 907364"/>
                  <a:gd name="connsiteX111" fmla="*/ 557858 w 907476"/>
                  <a:gd name="connsiteY111" fmla="*/ 518768 h 907364"/>
                  <a:gd name="connsiteX112" fmla="*/ 567068 w 907476"/>
                  <a:gd name="connsiteY112" fmla="*/ 415091 h 907364"/>
                  <a:gd name="connsiteX113" fmla="*/ 391683 w 907476"/>
                  <a:gd name="connsiteY113" fmla="*/ 297591 h 907364"/>
                  <a:gd name="connsiteX114" fmla="*/ 257362 w 907476"/>
                  <a:gd name="connsiteY114" fmla="*/ 436979 h 907364"/>
                  <a:gd name="connsiteX115" fmla="*/ 326057 w 907476"/>
                  <a:gd name="connsiteY115" fmla="*/ 584046 h 907364"/>
                  <a:gd name="connsiteX116" fmla="*/ 357527 w 907476"/>
                  <a:gd name="connsiteY116" fmla="*/ 619373 h 907364"/>
                  <a:gd name="connsiteX117" fmla="*/ 365970 w 907476"/>
                  <a:gd name="connsiteY117" fmla="*/ 624749 h 907364"/>
                  <a:gd name="connsiteX118" fmla="*/ 462297 w 907476"/>
                  <a:gd name="connsiteY118" fmla="*/ 625133 h 907364"/>
                  <a:gd name="connsiteX119" fmla="*/ 471508 w 907476"/>
                  <a:gd name="connsiteY119" fmla="*/ 619373 h 907364"/>
                  <a:gd name="connsiteX120" fmla="*/ 499908 w 907476"/>
                  <a:gd name="connsiteY120" fmla="*/ 586350 h 907364"/>
                  <a:gd name="connsiteX121" fmla="*/ 514875 w 907476"/>
                  <a:gd name="connsiteY121" fmla="*/ 575214 h 907364"/>
                  <a:gd name="connsiteX122" fmla="*/ 518713 w 907476"/>
                  <a:gd name="connsiteY122" fmla="*/ 558703 h 907364"/>
                  <a:gd name="connsiteX123" fmla="*/ 504129 w 907476"/>
                  <a:gd name="connsiteY123" fmla="*/ 529520 h 907364"/>
                  <a:gd name="connsiteX124" fmla="*/ 506816 w 907476"/>
                  <a:gd name="connsiteY124" fmla="*/ 507632 h 907364"/>
                  <a:gd name="connsiteX125" fmla="*/ 529458 w 907476"/>
                  <a:gd name="connsiteY125" fmla="*/ 504561 h 907364"/>
                  <a:gd name="connsiteX126" fmla="*/ 557858 w 907476"/>
                  <a:gd name="connsiteY126" fmla="*/ 518768 h 907364"/>
                  <a:gd name="connsiteX127" fmla="*/ 617343 w 907476"/>
                  <a:gd name="connsiteY127" fmla="*/ 660076 h 907364"/>
                  <a:gd name="connsiteX128" fmla="*/ 780447 w 907476"/>
                  <a:gd name="connsiteY128" fmla="*/ 822887 h 907364"/>
                  <a:gd name="connsiteX129" fmla="*/ 822662 w 907476"/>
                  <a:gd name="connsiteY129" fmla="*/ 780264 h 907364"/>
                  <a:gd name="connsiteX130" fmla="*/ 659942 w 907476"/>
                  <a:gd name="connsiteY130" fmla="*/ 617453 h 907364"/>
                  <a:gd name="connsiteX131" fmla="*/ 617343 w 907476"/>
                  <a:gd name="connsiteY131" fmla="*/ 660076 h 907364"/>
                  <a:gd name="connsiteX132" fmla="*/ 363667 w 907476"/>
                  <a:gd name="connsiteY132" fmla="*/ 661228 h 907364"/>
                  <a:gd name="connsiteX133" fmla="*/ 363667 w 907476"/>
                  <a:gd name="connsiteY133" fmla="*/ 700011 h 907364"/>
                  <a:gd name="connsiteX134" fmla="*/ 370191 w 907476"/>
                  <a:gd name="connsiteY134" fmla="*/ 710762 h 907364"/>
                  <a:gd name="connsiteX135" fmla="*/ 390532 w 907476"/>
                  <a:gd name="connsiteY135" fmla="*/ 728426 h 907364"/>
                  <a:gd name="connsiteX136" fmla="*/ 418547 w 907476"/>
                  <a:gd name="connsiteY136" fmla="*/ 742249 h 907364"/>
                  <a:gd name="connsiteX137" fmla="*/ 424688 w 907476"/>
                  <a:gd name="connsiteY137" fmla="*/ 742249 h 907364"/>
                  <a:gd name="connsiteX138" fmla="*/ 433131 w 907476"/>
                  <a:gd name="connsiteY138" fmla="*/ 736874 h 907364"/>
                  <a:gd name="connsiteX139" fmla="*/ 459611 w 907476"/>
                  <a:gd name="connsiteY139" fmla="*/ 710378 h 907364"/>
                  <a:gd name="connsiteX140" fmla="*/ 464984 w 907476"/>
                  <a:gd name="connsiteY140" fmla="*/ 705386 h 907364"/>
                  <a:gd name="connsiteX141" fmla="*/ 465368 w 907476"/>
                  <a:gd name="connsiteY141" fmla="*/ 661612 h 907364"/>
                  <a:gd name="connsiteX142" fmla="*/ 363667 w 907476"/>
                  <a:gd name="connsiteY142" fmla="*/ 661228 h 907364"/>
                  <a:gd name="connsiteX143" fmla="*/ 772772 w 907476"/>
                  <a:gd name="connsiteY143" fmla="*/ 265720 h 907364"/>
                  <a:gd name="connsiteX144" fmla="*/ 805776 w 907476"/>
                  <a:gd name="connsiteY144" fmla="*/ 265720 h 907364"/>
                  <a:gd name="connsiteX145" fmla="*/ 821127 w 907476"/>
                  <a:gd name="connsiteY145" fmla="*/ 251128 h 907364"/>
                  <a:gd name="connsiteX146" fmla="*/ 821127 w 907476"/>
                  <a:gd name="connsiteY146" fmla="*/ 146684 h 907364"/>
                  <a:gd name="connsiteX147" fmla="*/ 807311 w 907476"/>
                  <a:gd name="connsiteY147" fmla="*/ 132092 h 907364"/>
                  <a:gd name="connsiteX148" fmla="*/ 772772 w 907476"/>
                  <a:gd name="connsiteY148" fmla="*/ 132092 h 907364"/>
                  <a:gd name="connsiteX149" fmla="*/ 772772 w 907476"/>
                  <a:gd name="connsiteY149" fmla="*/ 265720 h 907364"/>
                  <a:gd name="connsiteX150" fmla="*/ 772772 w 907476"/>
                  <a:gd name="connsiteY150" fmla="*/ 301431 h 907364"/>
                  <a:gd name="connsiteX151" fmla="*/ 772772 w 907476"/>
                  <a:gd name="connsiteY151" fmla="*/ 435827 h 907364"/>
                  <a:gd name="connsiteX152" fmla="*/ 806160 w 907476"/>
                  <a:gd name="connsiteY152" fmla="*/ 435827 h 907364"/>
                  <a:gd name="connsiteX153" fmla="*/ 821511 w 907476"/>
                  <a:gd name="connsiteY153" fmla="*/ 420851 h 907364"/>
                  <a:gd name="connsiteX154" fmla="*/ 821511 w 907476"/>
                  <a:gd name="connsiteY154" fmla="*/ 316406 h 907364"/>
                  <a:gd name="connsiteX155" fmla="*/ 806160 w 907476"/>
                  <a:gd name="connsiteY155" fmla="*/ 301431 h 907364"/>
                  <a:gd name="connsiteX156" fmla="*/ 772772 w 907476"/>
                  <a:gd name="connsiteY156" fmla="*/ 301431 h 907364"/>
                  <a:gd name="connsiteX157" fmla="*/ 772772 w 907476"/>
                  <a:gd name="connsiteY157" fmla="*/ 605549 h 907364"/>
                  <a:gd name="connsiteX158" fmla="*/ 806928 w 907476"/>
                  <a:gd name="connsiteY158" fmla="*/ 605549 h 907364"/>
                  <a:gd name="connsiteX159" fmla="*/ 821127 w 907476"/>
                  <a:gd name="connsiteY159" fmla="*/ 589422 h 907364"/>
                  <a:gd name="connsiteX160" fmla="*/ 821127 w 907476"/>
                  <a:gd name="connsiteY160" fmla="*/ 488817 h 907364"/>
                  <a:gd name="connsiteX161" fmla="*/ 809614 w 907476"/>
                  <a:gd name="connsiteY161" fmla="*/ 473458 h 907364"/>
                  <a:gd name="connsiteX162" fmla="*/ 772772 w 907476"/>
                  <a:gd name="connsiteY162" fmla="*/ 473074 h 907364"/>
                  <a:gd name="connsiteX163" fmla="*/ 772772 w 907476"/>
                  <a:gd name="connsiteY163" fmla="*/ 605549 h 907364"/>
                  <a:gd name="connsiteX164" fmla="*/ 807311 w 907476"/>
                  <a:gd name="connsiteY164" fmla="*/ 851686 h 907364"/>
                  <a:gd name="connsiteX165" fmla="*/ 847991 w 907476"/>
                  <a:gd name="connsiteY165" fmla="*/ 869733 h 907364"/>
                  <a:gd name="connsiteX166" fmla="*/ 870251 w 907476"/>
                  <a:gd name="connsiteY166" fmla="*/ 842854 h 907364"/>
                  <a:gd name="connsiteX167" fmla="*/ 851062 w 907476"/>
                  <a:gd name="connsiteY167" fmla="*/ 808295 h 907364"/>
                  <a:gd name="connsiteX168" fmla="*/ 807311 w 907476"/>
                  <a:gd name="connsiteY168" fmla="*/ 851686 h 907364"/>
                  <a:gd name="connsiteX169" fmla="*/ 593549 w 907476"/>
                  <a:gd name="connsiteY169" fmla="*/ 628589 h 907364"/>
                  <a:gd name="connsiteX170" fmla="*/ 627705 w 907476"/>
                  <a:gd name="connsiteY170" fmla="*/ 594030 h 907364"/>
                  <a:gd name="connsiteX171" fmla="*/ 562079 w 907476"/>
                  <a:gd name="connsiteY171" fmla="*/ 561391 h 907364"/>
                  <a:gd name="connsiteX172" fmla="*/ 560544 w 907476"/>
                  <a:gd name="connsiteY172" fmla="*/ 562927 h 907364"/>
                  <a:gd name="connsiteX173" fmla="*/ 593549 w 907476"/>
                  <a:gd name="connsiteY173" fmla="*/ 628589 h 907364"/>
                  <a:gd name="connsiteX174" fmla="*/ 56647 w 907476"/>
                  <a:gd name="connsiteY174" fmla="*/ 166267 h 907364"/>
                  <a:gd name="connsiteX175" fmla="*/ 56647 w 907476"/>
                  <a:gd name="connsiteY175" fmla="*/ 132092 h 907364"/>
                  <a:gd name="connsiteX176" fmla="*/ 35924 w 907476"/>
                  <a:gd name="connsiteY176" fmla="*/ 149755 h 907364"/>
                  <a:gd name="connsiteX177" fmla="*/ 56647 w 907476"/>
                  <a:gd name="connsiteY177" fmla="*/ 166267 h 907364"/>
                  <a:gd name="connsiteX178" fmla="*/ 56264 w 907476"/>
                  <a:gd name="connsiteY178" fmla="*/ 776040 h 907364"/>
                  <a:gd name="connsiteX179" fmla="*/ 56264 w 907476"/>
                  <a:gd name="connsiteY179" fmla="*/ 741097 h 907364"/>
                  <a:gd name="connsiteX180" fmla="*/ 35540 w 907476"/>
                  <a:gd name="connsiteY180" fmla="*/ 757993 h 907364"/>
                  <a:gd name="connsiteX181" fmla="*/ 56264 w 907476"/>
                  <a:gd name="connsiteY181" fmla="*/ 776040 h 907364"/>
                  <a:gd name="connsiteX182" fmla="*/ 56264 w 907476"/>
                  <a:gd name="connsiteY182" fmla="*/ 369013 h 907364"/>
                  <a:gd name="connsiteX183" fmla="*/ 56264 w 907476"/>
                  <a:gd name="connsiteY183" fmla="*/ 335222 h 907364"/>
                  <a:gd name="connsiteX184" fmla="*/ 35924 w 907476"/>
                  <a:gd name="connsiteY184" fmla="*/ 352501 h 907364"/>
                  <a:gd name="connsiteX185" fmla="*/ 56264 w 907476"/>
                  <a:gd name="connsiteY185" fmla="*/ 369013 h 907364"/>
                  <a:gd name="connsiteX186" fmla="*/ 56647 w 907476"/>
                  <a:gd name="connsiteY186" fmla="*/ 538736 h 907364"/>
                  <a:gd name="connsiteX187" fmla="*/ 35924 w 907476"/>
                  <a:gd name="connsiteY187" fmla="*/ 556015 h 907364"/>
                  <a:gd name="connsiteX188" fmla="*/ 56647 w 907476"/>
                  <a:gd name="connsiteY188" fmla="*/ 572143 h 907364"/>
                  <a:gd name="connsiteX189" fmla="*/ 56647 w 907476"/>
                  <a:gd name="connsiteY189" fmla="*/ 538736 h 90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907476" h="907364">
                    <a:moveTo>
                      <a:pt x="99246" y="906980"/>
                    </a:moveTo>
                    <a:cubicBezTo>
                      <a:pt x="95025" y="905060"/>
                      <a:pt x="90420" y="903908"/>
                      <a:pt x="86582" y="901604"/>
                    </a:cubicBezTo>
                    <a:cubicBezTo>
                      <a:pt x="67777" y="891621"/>
                      <a:pt x="57415" y="876261"/>
                      <a:pt x="57031" y="854758"/>
                    </a:cubicBezTo>
                    <a:cubicBezTo>
                      <a:pt x="56647" y="840550"/>
                      <a:pt x="57031" y="826343"/>
                      <a:pt x="57031" y="811751"/>
                    </a:cubicBezTo>
                    <a:cubicBezTo>
                      <a:pt x="38610" y="811751"/>
                      <a:pt x="23259" y="805607"/>
                      <a:pt x="11746" y="791400"/>
                    </a:cubicBezTo>
                    <a:cubicBezTo>
                      <a:pt x="3303" y="780648"/>
                      <a:pt x="-535" y="767977"/>
                      <a:pt x="233" y="754153"/>
                    </a:cubicBezTo>
                    <a:cubicBezTo>
                      <a:pt x="1767" y="726890"/>
                      <a:pt x="22491" y="708074"/>
                      <a:pt x="56264" y="704619"/>
                    </a:cubicBezTo>
                    <a:cubicBezTo>
                      <a:pt x="56264" y="673131"/>
                      <a:pt x="56264" y="641260"/>
                      <a:pt x="56264" y="609773"/>
                    </a:cubicBezTo>
                    <a:cubicBezTo>
                      <a:pt x="14816" y="600174"/>
                      <a:pt x="-2070" y="582126"/>
                      <a:pt x="233" y="549871"/>
                    </a:cubicBezTo>
                    <a:cubicBezTo>
                      <a:pt x="2152" y="522992"/>
                      <a:pt x="23643" y="504561"/>
                      <a:pt x="56264" y="501489"/>
                    </a:cubicBezTo>
                    <a:cubicBezTo>
                      <a:pt x="56264" y="470002"/>
                      <a:pt x="56264" y="438131"/>
                      <a:pt x="56264" y="406644"/>
                    </a:cubicBezTo>
                    <a:cubicBezTo>
                      <a:pt x="20573" y="400500"/>
                      <a:pt x="1384" y="383220"/>
                      <a:pt x="233" y="355957"/>
                    </a:cubicBezTo>
                    <a:cubicBezTo>
                      <a:pt x="-919" y="324086"/>
                      <a:pt x="14816" y="307575"/>
                      <a:pt x="56264" y="297975"/>
                    </a:cubicBezTo>
                    <a:cubicBezTo>
                      <a:pt x="56264" y="266488"/>
                      <a:pt x="56264" y="235001"/>
                      <a:pt x="56264" y="202746"/>
                    </a:cubicBezTo>
                    <a:cubicBezTo>
                      <a:pt x="37842" y="202746"/>
                      <a:pt x="21724" y="196218"/>
                      <a:pt x="10594" y="180858"/>
                    </a:cubicBezTo>
                    <a:cubicBezTo>
                      <a:pt x="2152" y="169723"/>
                      <a:pt x="-919" y="157051"/>
                      <a:pt x="233" y="143228"/>
                    </a:cubicBezTo>
                    <a:cubicBezTo>
                      <a:pt x="2535" y="116732"/>
                      <a:pt x="23643" y="97917"/>
                      <a:pt x="56647" y="95229"/>
                    </a:cubicBezTo>
                    <a:cubicBezTo>
                      <a:pt x="56647" y="82174"/>
                      <a:pt x="56647" y="69118"/>
                      <a:pt x="56647" y="55678"/>
                    </a:cubicBezTo>
                    <a:cubicBezTo>
                      <a:pt x="56647" y="22655"/>
                      <a:pt x="78907" y="0"/>
                      <a:pt x="111911" y="0"/>
                    </a:cubicBezTo>
                    <a:cubicBezTo>
                      <a:pt x="187898" y="0"/>
                      <a:pt x="263502" y="0"/>
                      <a:pt x="339489" y="0"/>
                    </a:cubicBezTo>
                    <a:cubicBezTo>
                      <a:pt x="353306" y="0"/>
                      <a:pt x="361365" y="6912"/>
                      <a:pt x="360981" y="17663"/>
                    </a:cubicBezTo>
                    <a:cubicBezTo>
                      <a:pt x="360597" y="28799"/>
                      <a:pt x="352538" y="35327"/>
                      <a:pt x="339106" y="35327"/>
                    </a:cubicBezTo>
                    <a:cubicBezTo>
                      <a:pt x="264653" y="35327"/>
                      <a:pt x="189817" y="35327"/>
                      <a:pt x="115365" y="35327"/>
                    </a:cubicBezTo>
                    <a:cubicBezTo>
                      <a:pt x="98479" y="35327"/>
                      <a:pt x="92339" y="41471"/>
                      <a:pt x="92339" y="57982"/>
                    </a:cubicBezTo>
                    <a:cubicBezTo>
                      <a:pt x="92339" y="70270"/>
                      <a:pt x="92339" y="82557"/>
                      <a:pt x="92339" y="95229"/>
                    </a:cubicBezTo>
                    <a:cubicBezTo>
                      <a:pt x="112679" y="95613"/>
                      <a:pt x="129565" y="102141"/>
                      <a:pt x="139543" y="119420"/>
                    </a:cubicBezTo>
                    <a:cubicBezTo>
                      <a:pt x="144532" y="127868"/>
                      <a:pt x="147218" y="137852"/>
                      <a:pt x="148753" y="147452"/>
                    </a:cubicBezTo>
                    <a:cubicBezTo>
                      <a:pt x="150289" y="157819"/>
                      <a:pt x="141845" y="165883"/>
                      <a:pt x="132251" y="166267"/>
                    </a:cubicBezTo>
                    <a:cubicBezTo>
                      <a:pt x="123041" y="166651"/>
                      <a:pt x="115365" y="159739"/>
                      <a:pt x="113830" y="149755"/>
                    </a:cubicBezTo>
                    <a:cubicBezTo>
                      <a:pt x="111911" y="136316"/>
                      <a:pt x="105771" y="130556"/>
                      <a:pt x="93106" y="131708"/>
                    </a:cubicBezTo>
                    <a:cubicBezTo>
                      <a:pt x="93106" y="187002"/>
                      <a:pt x="93106" y="242297"/>
                      <a:pt x="93106" y="298743"/>
                    </a:cubicBezTo>
                    <a:cubicBezTo>
                      <a:pt x="109609" y="298743"/>
                      <a:pt x="123808" y="303735"/>
                      <a:pt x="135321" y="316022"/>
                    </a:cubicBezTo>
                    <a:cubicBezTo>
                      <a:pt x="144148" y="325622"/>
                      <a:pt x="148753" y="336758"/>
                      <a:pt x="149521" y="349429"/>
                    </a:cubicBezTo>
                    <a:cubicBezTo>
                      <a:pt x="149905" y="360565"/>
                      <a:pt x="142997" y="369013"/>
                      <a:pt x="132635" y="369397"/>
                    </a:cubicBezTo>
                    <a:cubicBezTo>
                      <a:pt x="123041" y="370165"/>
                      <a:pt x="115365" y="362869"/>
                      <a:pt x="114214" y="351733"/>
                    </a:cubicBezTo>
                    <a:cubicBezTo>
                      <a:pt x="112679" y="339062"/>
                      <a:pt x="106155" y="333686"/>
                      <a:pt x="93106" y="334838"/>
                    </a:cubicBezTo>
                    <a:cubicBezTo>
                      <a:pt x="93106" y="389748"/>
                      <a:pt x="93106" y="445042"/>
                      <a:pt x="93106" y="500721"/>
                    </a:cubicBezTo>
                    <a:cubicBezTo>
                      <a:pt x="98863" y="501873"/>
                      <a:pt x="105003" y="501873"/>
                      <a:pt x="110376" y="503793"/>
                    </a:cubicBezTo>
                    <a:cubicBezTo>
                      <a:pt x="132635" y="510704"/>
                      <a:pt x="145299" y="526064"/>
                      <a:pt x="149137" y="548719"/>
                    </a:cubicBezTo>
                    <a:cubicBezTo>
                      <a:pt x="151056" y="561007"/>
                      <a:pt x="144916" y="570607"/>
                      <a:pt x="134938" y="572143"/>
                    </a:cubicBezTo>
                    <a:cubicBezTo>
                      <a:pt x="123424" y="573679"/>
                      <a:pt x="116133" y="567535"/>
                      <a:pt x="114214" y="553711"/>
                    </a:cubicBezTo>
                    <a:cubicBezTo>
                      <a:pt x="112679" y="542959"/>
                      <a:pt x="106155" y="537584"/>
                      <a:pt x="93490" y="537584"/>
                    </a:cubicBezTo>
                    <a:cubicBezTo>
                      <a:pt x="93490" y="592878"/>
                      <a:pt x="93490" y="648556"/>
                      <a:pt x="93490" y="704235"/>
                    </a:cubicBezTo>
                    <a:cubicBezTo>
                      <a:pt x="98863" y="705002"/>
                      <a:pt x="104236" y="705770"/>
                      <a:pt x="109609" y="706922"/>
                    </a:cubicBezTo>
                    <a:cubicBezTo>
                      <a:pt x="131100" y="711914"/>
                      <a:pt x="147602" y="731498"/>
                      <a:pt x="149521" y="753385"/>
                    </a:cubicBezTo>
                    <a:cubicBezTo>
                      <a:pt x="150672" y="765673"/>
                      <a:pt x="144148" y="774888"/>
                      <a:pt x="133402" y="775656"/>
                    </a:cubicBezTo>
                    <a:cubicBezTo>
                      <a:pt x="123424" y="776424"/>
                      <a:pt x="115749" y="769513"/>
                      <a:pt x="114214" y="757225"/>
                    </a:cubicBezTo>
                    <a:cubicBezTo>
                      <a:pt x="112679" y="746473"/>
                      <a:pt x="106155" y="740713"/>
                      <a:pt x="93490" y="740713"/>
                    </a:cubicBezTo>
                    <a:cubicBezTo>
                      <a:pt x="93490" y="743017"/>
                      <a:pt x="93106" y="745705"/>
                      <a:pt x="93106" y="748393"/>
                    </a:cubicBezTo>
                    <a:cubicBezTo>
                      <a:pt x="93106" y="782184"/>
                      <a:pt x="93106" y="816359"/>
                      <a:pt x="93106" y="850150"/>
                    </a:cubicBezTo>
                    <a:cubicBezTo>
                      <a:pt x="93106" y="865126"/>
                      <a:pt x="99630" y="871653"/>
                      <a:pt x="114597" y="871653"/>
                    </a:cubicBezTo>
                    <a:cubicBezTo>
                      <a:pt x="314928" y="871653"/>
                      <a:pt x="515259" y="871653"/>
                      <a:pt x="715589" y="871653"/>
                    </a:cubicBezTo>
                    <a:cubicBezTo>
                      <a:pt x="730940" y="871653"/>
                      <a:pt x="736697" y="865126"/>
                      <a:pt x="737848" y="849382"/>
                    </a:cubicBezTo>
                    <a:cubicBezTo>
                      <a:pt x="738615" y="836710"/>
                      <a:pt x="734394" y="828263"/>
                      <a:pt x="725568" y="819431"/>
                    </a:cubicBezTo>
                    <a:cubicBezTo>
                      <a:pt x="677596" y="772584"/>
                      <a:pt x="630775" y="724970"/>
                      <a:pt x="583571" y="677355"/>
                    </a:cubicBezTo>
                    <a:cubicBezTo>
                      <a:pt x="578965" y="672747"/>
                      <a:pt x="574744" y="666988"/>
                      <a:pt x="571673" y="661228"/>
                    </a:cubicBezTo>
                    <a:cubicBezTo>
                      <a:pt x="561312" y="641644"/>
                      <a:pt x="551717" y="621677"/>
                      <a:pt x="540971" y="600174"/>
                    </a:cubicBezTo>
                    <a:cubicBezTo>
                      <a:pt x="529842" y="609773"/>
                      <a:pt x="518329" y="617453"/>
                      <a:pt x="509502" y="627821"/>
                    </a:cubicBezTo>
                    <a:cubicBezTo>
                      <a:pt x="504513" y="633581"/>
                      <a:pt x="502210" y="643180"/>
                      <a:pt x="501826" y="651244"/>
                    </a:cubicBezTo>
                    <a:cubicBezTo>
                      <a:pt x="500675" y="673515"/>
                      <a:pt x="501443" y="696171"/>
                      <a:pt x="501443" y="718442"/>
                    </a:cubicBezTo>
                    <a:cubicBezTo>
                      <a:pt x="501443" y="733034"/>
                      <a:pt x="496454" y="738409"/>
                      <a:pt x="481870" y="740329"/>
                    </a:cubicBezTo>
                    <a:cubicBezTo>
                      <a:pt x="472276" y="741865"/>
                      <a:pt x="466135" y="747625"/>
                      <a:pt x="464600" y="757609"/>
                    </a:cubicBezTo>
                    <a:cubicBezTo>
                      <a:pt x="461914" y="773352"/>
                      <a:pt x="456925" y="777576"/>
                      <a:pt x="440806" y="777576"/>
                    </a:cubicBezTo>
                    <a:cubicBezTo>
                      <a:pt x="422769" y="777576"/>
                      <a:pt x="404731" y="777576"/>
                      <a:pt x="386694" y="777576"/>
                    </a:cubicBezTo>
                    <a:cubicBezTo>
                      <a:pt x="373262" y="777576"/>
                      <a:pt x="367505" y="772200"/>
                      <a:pt x="365586" y="758761"/>
                    </a:cubicBezTo>
                    <a:cubicBezTo>
                      <a:pt x="364051" y="748009"/>
                      <a:pt x="357911" y="741865"/>
                      <a:pt x="347549" y="740329"/>
                    </a:cubicBezTo>
                    <a:cubicBezTo>
                      <a:pt x="334501" y="738793"/>
                      <a:pt x="328744" y="732650"/>
                      <a:pt x="328744" y="719594"/>
                    </a:cubicBezTo>
                    <a:cubicBezTo>
                      <a:pt x="328744" y="697707"/>
                      <a:pt x="328360" y="675819"/>
                      <a:pt x="328744" y="653932"/>
                    </a:cubicBezTo>
                    <a:cubicBezTo>
                      <a:pt x="329128" y="636653"/>
                      <a:pt x="321836" y="624365"/>
                      <a:pt x="308404" y="615149"/>
                    </a:cubicBezTo>
                    <a:cubicBezTo>
                      <a:pt x="282691" y="597486"/>
                      <a:pt x="261583" y="575598"/>
                      <a:pt x="246232" y="548335"/>
                    </a:cubicBezTo>
                    <a:cubicBezTo>
                      <a:pt x="180607" y="432371"/>
                      <a:pt x="251221" y="283767"/>
                      <a:pt x="382473" y="262264"/>
                    </a:cubicBezTo>
                    <a:cubicBezTo>
                      <a:pt x="488011" y="244601"/>
                      <a:pt x="588176" y="315638"/>
                      <a:pt x="605829" y="420851"/>
                    </a:cubicBezTo>
                    <a:cubicBezTo>
                      <a:pt x="612354" y="460018"/>
                      <a:pt x="607365" y="497649"/>
                      <a:pt x="590862" y="534896"/>
                    </a:cubicBezTo>
                    <a:cubicBezTo>
                      <a:pt x="593933" y="536816"/>
                      <a:pt x="597003" y="538736"/>
                      <a:pt x="600073" y="539887"/>
                    </a:cubicBezTo>
                    <a:cubicBezTo>
                      <a:pt x="650347" y="559855"/>
                      <a:pt x="692562" y="590574"/>
                      <a:pt x="727486" y="632045"/>
                    </a:cubicBezTo>
                    <a:cubicBezTo>
                      <a:pt x="729789" y="635117"/>
                      <a:pt x="732475" y="637804"/>
                      <a:pt x="736313" y="642412"/>
                    </a:cubicBezTo>
                    <a:cubicBezTo>
                      <a:pt x="736697" y="637804"/>
                      <a:pt x="737464" y="635885"/>
                      <a:pt x="737464" y="633581"/>
                    </a:cubicBezTo>
                    <a:cubicBezTo>
                      <a:pt x="737464" y="441203"/>
                      <a:pt x="737464" y="248824"/>
                      <a:pt x="737464" y="56062"/>
                    </a:cubicBezTo>
                    <a:cubicBezTo>
                      <a:pt x="737464" y="41855"/>
                      <a:pt x="730556" y="35327"/>
                      <a:pt x="715973" y="35327"/>
                    </a:cubicBezTo>
                    <a:cubicBezTo>
                      <a:pt x="640369" y="35327"/>
                      <a:pt x="564766" y="35327"/>
                      <a:pt x="489546" y="35327"/>
                    </a:cubicBezTo>
                    <a:cubicBezTo>
                      <a:pt x="476497" y="35327"/>
                      <a:pt x="468822" y="28799"/>
                      <a:pt x="468438" y="18047"/>
                    </a:cubicBezTo>
                    <a:cubicBezTo>
                      <a:pt x="468054" y="8448"/>
                      <a:pt x="474962" y="1152"/>
                      <a:pt x="484173" y="0"/>
                    </a:cubicBezTo>
                    <a:cubicBezTo>
                      <a:pt x="486092" y="0"/>
                      <a:pt x="488394" y="0"/>
                      <a:pt x="490313" y="0"/>
                    </a:cubicBezTo>
                    <a:cubicBezTo>
                      <a:pt x="565917" y="0"/>
                      <a:pt x="641521" y="0"/>
                      <a:pt x="716741" y="0"/>
                    </a:cubicBezTo>
                    <a:cubicBezTo>
                      <a:pt x="750129" y="0"/>
                      <a:pt x="772388" y="22271"/>
                      <a:pt x="772388" y="56062"/>
                    </a:cubicBezTo>
                    <a:cubicBezTo>
                      <a:pt x="772388" y="68734"/>
                      <a:pt x="772388" y="81406"/>
                      <a:pt x="772388" y="95613"/>
                    </a:cubicBezTo>
                    <a:cubicBezTo>
                      <a:pt x="782750" y="95613"/>
                      <a:pt x="793112" y="96381"/>
                      <a:pt x="803090" y="95613"/>
                    </a:cubicBezTo>
                    <a:cubicBezTo>
                      <a:pt x="833408" y="93309"/>
                      <a:pt x="858737" y="118652"/>
                      <a:pt x="857586" y="150523"/>
                    </a:cubicBezTo>
                    <a:cubicBezTo>
                      <a:pt x="856435" y="183162"/>
                      <a:pt x="857970" y="216185"/>
                      <a:pt x="856818" y="248824"/>
                    </a:cubicBezTo>
                    <a:cubicBezTo>
                      <a:pt x="856435" y="258808"/>
                      <a:pt x="851445" y="268792"/>
                      <a:pt x="849143" y="279159"/>
                    </a:cubicBezTo>
                    <a:cubicBezTo>
                      <a:pt x="848376" y="282231"/>
                      <a:pt x="848376" y="285303"/>
                      <a:pt x="849143" y="288375"/>
                    </a:cubicBezTo>
                    <a:cubicBezTo>
                      <a:pt x="851445" y="298359"/>
                      <a:pt x="856818" y="308343"/>
                      <a:pt x="856818" y="318710"/>
                    </a:cubicBezTo>
                    <a:cubicBezTo>
                      <a:pt x="857970" y="352501"/>
                      <a:pt x="857970" y="385908"/>
                      <a:pt x="856818" y="419699"/>
                    </a:cubicBezTo>
                    <a:cubicBezTo>
                      <a:pt x="856435" y="429683"/>
                      <a:pt x="851445" y="439283"/>
                      <a:pt x="849143" y="448882"/>
                    </a:cubicBezTo>
                    <a:cubicBezTo>
                      <a:pt x="848376" y="451954"/>
                      <a:pt x="848376" y="455794"/>
                      <a:pt x="849143" y="458866"/>
                    </a:cubicBezTo>
                    <a:cubicBezTo>
                      <a:pt x="851445" y="468850"/>
                      <a:pt x="856435" y="478449"/>
                      <a:pt x="856818" y="488049"/>
                    </a:cubicBezTo>
                    <a:cubicBezTo>
                      <a:pt x="857970" y="521840"/>
                      <a:pt x="857202" y="556015"/>
                      <a:pt x="857202" y="589806"/>
                    </a:cubicBezTo>
                    <a:cubicBezTo>
                      <a:pt x="857202" y="619757"/>
                      <a:pt x="835711" y="641260"/>
                      <a:pt x="806160" y="641260"/>
                    </a:cubicBezTo>
                    <a:cubicBezTo>
                      <a:pt x="795414" y="641260"/>
                      <a:pt x="784285" y="641260"/>
                      <a:pt x="772388" y="641260"/>
                    </a:cubicBezTo>
                    <a:cubicBezTo>
                      <a:pt x="772388" y="652780"/>
                      <a:pt x="772004" y="663916"/>
                      <a:pt x="772772" y="675051"/>
                    </a:cubicBezTo>
                    <a:cubicBezTo>
                      <a:pt x="772772" y="677355"/>
                      <a:pt x="775458" y="680043"/>
                      <a:pt x="777761" y="681963"/>
                    </a:cubicBezTo>
                    <a:cubicBezTo>
                      <a:pt x="808847" y="713450"/>
                      <a:pt x="839932" y="744937"/>
                      <a:pt x="871786" y="776040"/>
                    </a:cubicBezTo>
                    <a:cubicBezTo>
                      <a:pt x="887137" y="791016"/>
                      <a:pt x="901720" y="805991"/>
                      <a:pt x="907477" y="827495"/>
                    </a:cubicBezTo>
                    <a:cubicBezTo>
                      <a:pt x="907477" y="835942"/>
                      <a:pt x="907477" y="844006"/>
                      <a:pt x="907477" y="852454"/>
                    </a:cubicBezTo>
                    <a:cubicBezTo>
                      <a:pt x="906709" y="854374"/>
                      <a:pt x="905942" y="855910"/>
                      <a:pt x="905174" y="857830"/>
                    </a:cubicBezTo>
                    <a:cubicBezTo>
                      <a:pt x="898650" y="878181"/>
                      <a:pt x="885985" y="893541"/>
                      <a:pt x="866413" y="901988"/>
                    </a:cubicBezTo>
                    <a:cubicBezTo>
                      <a:pt x="861808" y="903908"/>
                      <a:pt x="857202" y="905444"/>
                      <a:pt x="852597" y="907364"/>
                    </a:cubicBezTo>
                    <a:cubicBezTo>
                      <a:pt x="844154" y="907364"/>
                      <a:pt x="836094" y="907364"/>
                      <a:pt x="827652" y="907364"/>
                    </a:cubicBezTo>
                    <a:cubicBezTo>
                      <a:pt x="804241" y="901604"/>
                      <a:pt x="788123" y="884325"/>
                      <a:pt x="771621" y="866662"/>
                    </a:cubicBezTo>
                    <a:cubicBezTo>
                      <a:pt x="765480" y="889317"/>
                      <a:pt x="750129" y="900836"/>
                      <a:pt x="730556" y="907364"/>
                    </a:cubicBezTo>
                    <a:cubicBezTo>
                      <a:pt x="519480" y="906980"/>
                      <a:pt x="309172" y="906980"/>
                      <a:pt x="99246" y="906980"/>
                    </a:cubicBezTo>
                    <a:close/>
                    <a:moveTo>
                      <a:pt x="557858" y="518768"/>
                    </a:moveTo>
                    <a:cubicBezTo>
                      <a:pt x="572825" y="484593"/>
                      <a:pt x="575511" y="450418"/>
                      <a:pt x="567068" y="415091"/>
                    </a:cubicBezTo>
                    <a:cubicBezTo>
                      <a:pt x="549031" y="341366"/>
                      <a:pt x="476114" y="285687"/>
                      <a:pt x="391683" y="297591"/>
                    </a:cubicBezTo>
                    <a:cubicBezTo>
                      <a:pt x="321069" y="307575"/>
                      <a:pt x="263119" y="366709"/>
                      <a:pt x="257362" y="436979"/>
                    </a:cubicBezTo>
                    <a:cubicBezTo>
                      <a:pt x="252373" y="498417"/>
                      <a:pt x="275016" y="548335"/>
                      <a:pt x="326057" y="584046"/>
                    </a:cubicBezTo>
                    <a:cubicBezTo>
                      <a:pt x="339489" y="593262"/>
                      <a:pt x="349852" y="604782"/>
                      <a:pt x="357527" y="619373"/>
                    </a:cubicBezTo>
                    <a:cubicBezTo>
                      <a:pt x="358678" y="622061"/>
                      <a:pt x="362900" y="624365"/>
                      <a:pt x="365970" y="624749"/>
                    </a:cubicBezTo>
                    <a:cubicBezTo>
                      <a:pt x="398207" y="625133"/>
                      <a:pt x="430061" y="624749"/>
                      <a:pt x="462297" y="625133"/>
                    </a:cubicBezTo>
                    <a:cubicBezTo>
                      <a:pt x="467287" y="625133"/>
                      <a:pt x="469589" y="623597"/>
                      <a:pt x="471508" y="619373"/>
                    </a:cubicBezTo>
                    <a:cubicBezTo>
                      <a:pt x="477648" y="605549"/>
                      <a:pt x="487627" y="594798"/>
                      <a:pt x="499908" y="586350"/>
                    </a:cubicBezTo>
                    <a:cubicBezTo>
                      <a:pt x="504897" y="582894"/>
                      <a:pt x="509502" y="578670"/>
                      <a:pt x="514875" y="575214"/>
                    </a:cubicBezTo>
                    <a:cubicBezTo>
                      <a:pt x="521783" y="570607"/>
                      <a:pt x="523318" y="565999"/>
                      <a:pt x="518713" y="558703"/>
                    </a:cubicBezTo>
                    <a:cubicBezTo>
                      <a:pt x="512956" y="549487"/>
                      <a:pt x="509118" y="539120"/>
                      <a:pt x="504129" y="529520"/>
                    </a:cubicBezTo>
                    <a:cubicBezTo>
                      <a:pt x="499908" y="521456"/>
                      <a:pt x="500675" y="514160"/>
                      <a:pt x="506816" y="507632"/>
                    </a:cubicBezTo>
                    <a:cubicBezTo>
                      <a:pt x="512572" y="501489"/>
                      <a:pt x="520248" y="500337"/>
                      <a:pt x="529458" y="504561"/>
                    </a:cubicBezTo>
                    <a:cubicBezTo>
                      <a:pt x="538285" y="508785"/>
                      <a:pt x="547496" y="513392"/>
                      <a:pt x="557858" y="518768"/>
                    </a:cubicBezTo>
                    <a:close/>
                    <a:moveTo>
                      <a:pt x="617343" y="660076"/>
                    </a:moveTo>
                    <a:cubicBezTo>
                      <a:pt x="671455" y="714218"/>
                      <a:pt x="726335" y="769129"/>
                      <a:pt x="780447" y="822887"/>
                    </a:cubicBezTo>
                    <a:cubicBezTo>
                      <a:pt x="794263" y="809063"/>
                      <a:pt x="809230" y="794088"/>
                      <a:pt x="822662" y="780264"/>
                    </a:cubicBezTo>
                    <a:cubicBezTo>
                      <a:pt x="768550" y="726122"/>
                      <a:pt x="714054" y="671596"/>
                      <a:pt x="659942" y="617453"/>
                    </a:cubicBezTo>
                    <a:cubicBezTo>
                      <a:pt x="645742" y="631661"/>
                      <a:pt x="631158" y="646252"/>
                      <a:pt x="617343" y="660076"/>
                    </a:cubicBezTo>
                    <a:close/>
                    <a:moveTo>
                      <a:pt x="363667" y="661228"/>
                    </a:moveTo>
                    <a:cubicBezTo>
                      <a:pt x="363667" y="674667"/>
                      <a:pt x="364051" y="687339"/>
                      <a:pt x="363667" y="700011"/>
                    </a:cubicBezTo>
                    <a:cubicBezTo>
                      <a:pt x="363667" y="705386"/>
                      <a:pt x="365586" y="708074"/>
                      <a:pt x="370191" y="710762"/>
                    </a:cubicBezTo>
                    <a:cubicBezTo>
                      <a:pt x="377867" y="715370"/>
                      <a:pt x="387078" y="720746"/>
                      <a:pt x="390532" y="728426"/>
                    </a:cubicBezTo>
                    <a:cubicBezTo>
                      <a:pt x="396672" y="741865"/>
                      <a:pt x="406266" y="743401"/>
                      <a:pt x="418547" y="742249"/>
                    </a:cubicBezTo>
                    <a:cubicBezTo>
                      <a:pt x="420466" y="741865"/>
                      <a:pt x="422769" y="743017"/>
                      <a:pt x="424688" y="742249"/>
                    </a:cubicBezTo>
                    <a:cubicBezTo>
                      <a:pt x="427758" y="741097"/>
                      <a:pt x="431595" y="739561"/>
                      <a:pt x="433131" y="736874"/>
                    </a:cubicBezTo>
                    <a:cubicBezTo>
                      <a:pt x="439271" y="725354"/>
                      <a:pt x="447714" y="716522"/>
                      <a:pt x="459611" y="710378"/>
                    </a:cubicBezTo>
                    <a:cubicBezTo>
                      <a:pt x="461914" y="709226"/>
                      <a:pt x="464600" y="707306"/>
                      <a:pt x="464984" y="705386"/>
                    </a:cubicBezTo>
                    <a:cubicBezTo>
                      <a:pt x="465368" y="690795"/>
                      <a:pt x="465368" y="676203"/>
                      <a:pt x="465368" y="661612"/>
                    </a:cubicBezTo>
                    <a:cubicBezTo>
                      <a:pt x="430061" y="661228"/>
                      <a:pt x="397440" y="661228"/>
                      <a:pt x="363667" y="661228"/>
                    </a:cubicBezTo>
                    <a:close/>
                    <a:moveTo>
                      <a:pt x="772772" y="265720"/>
                    </a:moveTo>
                    <a:cubicBezTo>
                      <a:pt x="784285" y="265720"/>
                      <a:pt x="795031" y="266104"/>
                      <a:pt x="805776" y="265720"/>
                    </a:cubicBezTo>
                    <a:cubicBezTo>
                      <a:pt x="814987" y="265336"/>
                      <a:pt x="821127" y="259960"/>
                      <a:pt x="821127" y="251128"/>
                    </a:cubicBezTo>
                    <a:cubicBezTo>
                      <a:pt x="821511" y="216185"/>
                      <a:pt x="821511" y="181626"/>
                      <a:pt x="821127" y="146684"/>
                    </a:cubicBezTo>
                    <a:cubicBezTo>
                      <a:pt x="821127" y="138236"/>
                      <a:pt x="815371" y="132476"/>
                      <a:pt x="807311" y="132092"/>
                    </a:cubicBezTo>
                    <a:cubicBezTo>
                      <a:pt x="795798" y="131708"/>
                      <a:pt x="784668" y="132092"/>
                      <a:pt x="772772" y="132092"/>
                    </a:cubicBezTo>
                    <a:cubicBezTo>
                      <a:pt x="772772" y="176635"/>
                      <a:pt x="772772" y="220793"/>
                      <a:pt x="772772" y="265720"/>
                    </a:cubicBezTo>
                    <a:close/>
                    <a:moveTo>
                      <a:pt x="772772" y="301431"/>
                    </a:moveTo>
                    <a:cubicBezTo>
                      <a:pt x="772772" y="346741"/>
                      <a:pt x="772772" y="391284"/>
                      <a:pt x="772772" y="435827"/>
                    </a:cubicBezTo>
                    <a:cubicBezTo>
                      <a:pt x="784285" y="435827"/>
                      <a:pt x="795031" y="436211"/>
                      <a:pt x="806160" y="435827"/>
                    </a:cubicBezTo>
                    <a:cubicBezTo>
                      <a:pt x="815371" y="435443"/>
                      <a:pt x="821511" y="429683"/>
                      <a:pt x="821511" y="420851"/>
                    </a:cubicBezTo>
                    <a:cubicBezTo>
                      <a:pt x="821895" y="385908"/>
                      <a:pt x="821895" y="351349"/>
                      <a:pt x="821511" y="316406"/>
                    </a:cubicBezTo>
                    <a:cubicBezTo>
                      <a:pt x="821511" y="307575"/>
                      <a:pt x="815371" y="301815"/>
                      <a:pt x="806160" y="301431"/>
                    </a:cubicBezTo>
                    <a:cubicBezTo>
                      <a:pt x="795031" y="301431"/>
                      <a:pt x="784285" y="301431"/>
                      <a:pt x="772772" y="301431"/>
                    </a:cubicBezTo>
                    <a:close/>
                    <a:moveTo>
                      <a:pt x="772772" y="605549"/>
                    </a:moveTo>
                    <a:cubicBezTo>
                      <a:pt x="784668" y="605549"/>
                      <a:pt x="795798" y="605934"/>
                      <a:pt x="806928" y="605549"/>
                    </a:cubicBezTo>
                    <a:cubicBezTo>
                      <a:pt x="815755" y="605165"/>
                      <a:pt x="820743" y="598638"/>
                      <a:pt x="821127" y="589422"/>
                    </a:cubicBezTo>
                    <a:cubicBezTo>
                      <a:pt x="821127" y="556015"/>
                      <a:pt x="821127" y="522224"/>
                      <a:pt x="821127" y="488817"/>
                    </a:cubicBezTo>
                    <a:cubicBezTo>
                      <a:pt x="821127" y="481137"/>
                      <a:pt x="817674" y="474226"/>
                      <a:pt x="809614" y="473458"/>
                    </a:cubicBezTo>
                    <a:cubicBezTo>
                      <a:pt x="797717" y="472306"/>
                      <a:pt x="785436" y="473074"/>
                      <a:pt x="772772" y="473074"/>
                    </a:cubicBezTo>
                    <a:cubicBezTo>
                      <a:pt x="772772" y="516848"/>
                      <a:pt x="772772" y="560623"/>
                      <a:pt x="772772" y="605549"/>
                    </a:cubicBezTo>
                    <a:close/>
                    <a:moveTo>
                      <a:pt x="807311" y="851686"/>
                    </a:moveTo>
                    <a:cubicBezTo>
                      <a:pt x="818057" y="863974"/>
                      <a:pt x="829570" y="875109"/>
                      <a:pt x="847991" y="869733"/>
                    </a:cubicBezTo>
                    <a:cubicBezTo>
                      <a:pt x="861424" y="865510"/>
                      <a:pt x="868715" y="855910"/>
                      <a:pt x="870251" y="842854"/>
                    </a:cubicBezTo>
                    <a:cubicBezTo>
                      <a:pt x="871786" y="827111"/>
                      <a:pt x="861424" y="817127"/>
                      <a:pt x="851062" y="808295"/>
                    </a:cubicBezTo>
                    <a:cubicBezTo>
                      <a:pt x="836094" y="822887"/>
                      <a:pt x="821895" y="836710"/>
                      <a:pt x="807311" y="851686"/>
                    </a:cubicBezTo>
                    <a:close/>
                    <a:moveTo>
                      <a:pt x="593549" y="628589"/>
                    </a:moveTo>
                    <a:cubicBezTo>
                      <a:pt x="605446" y="616685"/>
                      <a:pt x="616575" y="605549"/>
                      <a:pt x="627705" y="594030"/>
                    </a:cubicBezTo>
                    <a:cubicBezTo>
                      <a:pt x="606213" y="583278"/>
                      <a:pt x="584338" y="572143"/>
                      <a:pt x="562079" y="561391"/>
                    </a:cubicBezTo>
                    <a:cubicBezTo>
                      <a:pt x="561695" y="561775"/>
                      <a:pt x="560928" y="562543"/>
                      <a:pt x="560544" y="562927"/>
                    </a:cubicBezTo>
                    <a:cubicBezTo>
                      <a:pt x="571673" y="584814"/>
                      <a:pt x="582803" y="607085"/>
                      <a:pt x="593549" y="628589"/>
                    </a:cubicBezTo>
                    <a:close/>
                    <a:moveTo>
                      <a:pt x="56647" y="166267"/>
                    </a:moveTo>
                    <a:cubicBezTo>
                      <a:pt x="56647" y="154747"/>
                      <a:pt x="56647" y="143612"/>
                      <a:pt x="56647" y="132092"/>
                    </a:cubicBezTo>
                    <a:cubicBezTo>
                      <a:pt x="44367" y="131708"/>
                      <a:pt x="35540" y="139388"/>
                      <a:pt x="35924" y="149755"/>
                    </a:cubicBezTo>
                    <a:cubicBezTo>
                      <a:pt x="35924" y="159739"/>
                      <a:pt x="44367" y="166651"/>
                      <a:pt x="56647" y="166267"/>
                    </a:cubicBezTo>
                    <a:close/>
                    <a:moveTo>
                      <a:pt x="56264" y="776040"/>
                    </a:moveTo>
                    <a:cubicBezTo>
                      <a:pt x="56264" y="764137"/>
                      <a:pt x="56264" y="752617"/>
                      <a:pt x="56264" y="741097"/>
                    </a:cubicBezTo>
                    <a:cubicBezTo>
                      <a:pt x="43983" y="741481"/>
                      <a:pt x="36307" y="748009"/>
                      <a:pt x="35540" y="757993"/>
                    </a:cubicBezTo>
                    <a:cubicBezTo>
                      <a:pt x="35156" y="767593"/>
                      <a:pt x="42832" y="774888"/>
                      <a:pt x="56264" y="776040"/>
                    </a:cubicBezTo>
                    <a:close/>
                    <a:moveTo>
                      <a:pt x="56264" y="369013"/>
                    </a:moveTo>
                    <a:cubicBezTo>
                      <a:pt x="56264" y="357877"/>
                      <a:pt x="56264" y="346357"/>
                      <a:pt x="56264" y="335222"/>
                    </a:cubicBezTo>
                    <a:cubicBezTo>
                      <a:pt x="43599" y="334838"/>
                      <a:pt x="35540" y="342134"/>
                      <a:pt x="35924" y="352501"/>
                    </a:cubicBezTo>
                    <a:cubicBezTo>
                      <a:pt x="35924" y="362485"/>
                      <a:pt x="45518" y="371701"/>
                      <a:pt x="56264" y="369013"/>
                    </a:cubicBezTo>
                    <a:close/>
                    <a:moveTo>
                      <a:pt x="56647" y="538736"/>
                    </a:moveTo>
                    <a:cubicBezTo>
                      <a:pt x="43983" y="537968"/>
                      <a:pt x="35540" y="545263"/>
                      <a:pt x="35924" y="556015"/>
                    </a:cubicBezTo>
                    <a:cubicBezTo>
                      <a:pt x="36307" y="566767"/>
                      <a:pt x="44751" y="573295"/>
                      <a:pt x="56647" y="572143"/>
                    </a:cubicBezTo>
                    <a:cubicBezTo>
                      <a:pt x="56647" y="560623"/>
                      <a:pt x="56647" y="549487"/>
                      <a:pt x="56647" y="538736"/>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Freeform 913">
                <a:extLst>
                  <a:ext uri="{FF2B5EF4-FFF2-40B4-BE49-F238E27FC236}">
                    <a16:creationId xmlns:a16="http://schemas.microsoft.com/office/drawing/2014/main" id="{DA820F14-D87D-85B4-FC0C-FF74C20A6B39}"/>
                  </a:ext>
                </a:extLst>
              </p:cNvPr>
              <p:cNvSpPr/>
              <p:nvPr/>
            </p:nvSpPr>
            <p:spPr>
              <a:xfrm>
                <a:off x="6023478" y="807232"/>
                <a:ext cx="65641" cy="35401"/>
              </a:xfrm>
              <a:custGeom>
                <a:avLst/>
                <a:gdLst>
                  <a:gd name="connsiteX0" fmla="*/ 33005 w 65641"/>
                  <a:gd name="connsiteY0" fmla="*/ 171 h 35401"/>
                  <a:gd name="connsiteX1" fmla="*/ 48739 w 65641"/>
                  <a:gd name="connsiteY1" fmla="*/ 171 h 35401"/>
                  <a:gd name="connsiteX2" fmla="*/ 65625 w 65641"/>
                  <a:gd name="connsiteY2" fmla="*/ 16682 h 35401"/>
                  <a:gd name="connsiteX3" fmla="*/ 49507 w 65641"/>
                  <a:gd name="connsiteY3" fmla="*/ 35114 h 35401"/>
                  <a:gd name="connsiteX4" fmla="*/ 16118 w 65641"/>
                  <a:gd name="connsiteY4" fmla="*/ 35114 h 35401"/>
                  <a:gd name="connsiteX5" fmla="*/ 0 w 65641"/>
                  <a:gd name="connsiteY5" fmla="*/ 17450 h 35401"/>
                  <a:gd name="connsiteX6" fmla="*/ 16886 w 65641"/>
                  <a:gd name="connsiteY6" fmla="*/ 171 h 35401"/>
                  <a:gd name="connsiteX7" fmla="*/ 33005 w 65641"/>
                  <a:gd name="connsiteY7" fmla="*/ 171 h 3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641" h="35401">
                    <a:moveTo>
                      <a:pt x="33005" y="171"/>
                    </a:moveTo>
                    <a:cubicBezTo>
                      <a:pt x="38378" y="171"/>
                      <a:pt x="43750" y="-213"/>
                      <a:pt x="48739" y="171"/>
                    </a:cubicBezTo>
                    <a:cubicBezTo>
                      <a:pt x="58717" y="555"/>
                      <a:pt x="65242" y="7466"/>
                      <a:pt x="65625" y="16682"/>
                    </a:cubicBezTo>
                    <a:cubicBezTo>
                      <a:pt x="66009" y="26666"/>
                      <a:pt x="59485" y="34730"/>
                      <a:pt x="49507" y="35114"/>
                    </a:cubicBezTo>
                    <a:cubicBezTo>
                      <a:pt x="38378" y="35498"/>
                      <a:pt x="27248" y="35498"/>
                      <a:pt x="16118" y="35114"/>
                    </a:cubicBezTo>
                    <a:cubicBezTo>
                      <a:pt x="6908" y="34730"/>
                      <a:pt x="0" y="26282"/>
                      <a:pt x="0" y="17450"/>
                    </a:cubicBezTo>
                    <a:cubicBezTo>
                      <a:pt x="384" y="8618"/>
                      <a:pt x="7291" y="939"/>
                      <a:pt x="16886" y="171"/>
                    </a:cubicBezTo>
                    <a:cubicBezTo>
                      <a:pt x="22259" y="-213"/>
                      <a:pt x="27632" y="171"/>
                      <a:pt x="33005" y="171"/>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Freeform 914">
                <a:extLst>
                  <a:ext uri="{FF2B5EF4-FFF2-40B4-BE49-F238E27FC236}">
                    <a16:creationId xmlns:a16="http://schemas.microsoft.com/office/drawing/2014/main" id="{4E0AC0AC-E7D4-31DB-F9E1-874B5C07805C}"/>
                  </a:ext>
                </a:extLst>
              </p:cNvPr>
              <p:cNvSpPr/>
              <p:nvPr/>
            </p:nvSpPr>
            <p:spPr>
              <a:xfrm>
                <a:off x="5593820" y="976527"/>
                <a:ext cx="58547" cy="56694"/>
              </a:xfrm>
              <a:custGeom>
                <a:avLst/>
                <a:gdLst>
                  <a:gd name="connsiteX0" fmla="*/ 58548 w 58547"/>
                  <a:gd name="connsiteY0" fmla="*/ 17109 h 56694"/>
                  <a:gd name="connsiteX1" fmla="*/ 18635 w 58547"/>
                  <a:gd name="connsiteY1" fmla="*/ 56660 h 56694"/>
                  <a:gd name="connsiteX2" fmla="*/ 2900 w 58547"/>
                  <a:gd name="connsiteY2" fmla="*/ 47060 h 56694"/>
                  <a:gd name="connsiteX3" fmla="*/ 4435 w 58547"/>
                  <a:gd name="connsiteY3" fmla="*/ 28245 h 56694"/>
                  <a:gd name="connsiteX4" fmla="*/ 28229 w 58547"/>
                  <a:gd name="connsiteY4" fmla="*/ 4438 h 56694"/>
                  <a:gd name="connsiteX5" fmla="*/ 47034 w 58547"/>
                  <a:gd name="connsiteY5" fmla="*/ 2902 h 56694"/>
                  <a:gd name="connsiteX6" fmla="*/ 58548 w 58547"/>
                  <a:gd name="connsiteY6" fmla="*/ 17109 h 5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47" h="56694">
                    <a:moveTo>
                      <a:pt x="58548" y="17109"/>
                    </a:moveTo>
                    <a:cubicBezTo>
                      <a:pt x="56245" y="29397"/>
                      <a:pt x="29381" y="57812"/>
                      <a:pt x="18635" y="56660"/>
                    </a:cubicBezTo>
                    <a:cubicBezTo>
                      <a:pt x="12878" y="55892"/>
                      <a:pt x="6738" y="51668"/>
                      <a:pt x="2900" y="47060"/>
                    </a:cubicBezTo>
                    <a:cubicBezTo>
                      <a:pt x="-1705" y="41301"/>
                      <a:pt x="-554" y="34005"/>
                      <a:pt x="4435" y="28245"/>
                    </a:cubicBezTo>
                    <a:cubicBezTo>
                      <a:pt x="12111" y="19797"/>
                      <a:pt x="19786" y="12118"/>
                      <a:pt x="28229" y="4438"/>
                    </a:cubicBezTo>
                    <a:cubicBezTo>
                      <a:pt x="33602" y="-554"/>
                      <a:pt x="40894" y="-1706"/>
                      <a:pt x="47034" y="2902"/>
                    </a:cubicBezTo>
                    <a:cubicBezTo>
                      <a:pt x="51640" y="6742"/>
                      <a:pt x="54710" y="12502"/>
                      <a:pt x="58548" y="1710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916">
                <a:extLst>
                  <a:ext uri="{FF2B5EF4-FFF2-40B4-BE49-F238E27FC236}">
                    <a16:creationId xmlns:a16="http://schemas.microsoft.com/office/drawing/2014/main" id="{18A7AF3B-CE59-5B3D-B620-82084B471257}"/>
                  </a:ext>
                </a:extLst>
              </p:cNvPr>
              <p:cNvSpPr/>
              <p:nvPr/>
            </p:nvSpPr>
            <p:spPr>
              <a:xfrm>
                <a:off x="5515727" y="807210"/>
                <a:ext cx="62204" cy="35518"/>
              </a:xfrm>
              <a:custGeom>
                <a:avLst/>
                <a:gdLst>
                  <a:gd name="connsiteX0" fmla="*/ 30335 w 62204"/>
                  <a:gd name="connsiteY0" fmla="*/ 35519 h 35518"/>
                  <a:gd name="connsiteX1" fmla="*/ 18054 w 62204"/>
                  <a:gd name="connsiteY1" fmla="*/ 35519 h 35518"/>
                  <a:gd name="connsiteX2" fmla="*/ 17 w 62204"/>
                  <a:gd name="connsiteY2" fmla="*/ 19007 h 35518"/>
                  <a:gd name="connsiteX3" fmla="*/ 16135 w 62204"/>
                  <a:gd name="connsiteY3" fmla="*/ 576 h 35518"/>
                  <a:gd name="connsiteX4" fmla="*/ 46070 w 62204"/>
                  <a:gd name="connsiteY4" fmla="*/ 576 h 35518"/>
                  <a:gd name="connsiteX5" fmla="*/ 62188 w 62204"/>
                  <a:gd name="connsiteY5" fmla="*/ 19391 h 35518"/>
                  <a:gd name="connsiteX6" fmla="*/ 44535 w 62204"/>
                  <a:gd name="connsiteY6" fmla="*/ 35519 h 35518"/>
                  <a:gd name="connsiteX7" fmla="*/ 30335 w 62204"/>
                  <a:gd name="connsiteY7" fmla="*/ 35519 h 3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204" h="35518">
                    <a:moveTo>
                      <a:pt x="30335" y="35519"/>
                    </a:moveTo>
                    <a:cubicBezTo>
                      <a:pt x="26114" y="35519"/>
                      <a:pt x="22276" y="35519"/>
                      <a:pt x="18054" y="35519"/>
                    </a:cubicBezTo>
                    <a:cubicBezTo>
                      <a:pt x="7309" y="35135"/>
                      <a:pt x="401" y="28607"/>
                      <a:pt x="17" y="19007"/>
                    </a:cubicBezTo>
                    <a:cubicBezTo>
                      <a:pt x="-367" y="9024"/>
                      <a:pt x="5774" y="1344"/>
                      <a:pt x="16135" y="576"/>
                    </a:cubicBezTo>
                    <a:cubicBezTo>
                      <a:pt x="26114" y="-192"/>
                      <a:pt x="36092" y="-192"/>
                      <a:pt x="46070" y="576"/>
                    </a:cubicBezTo>
                    <a:cubicBezTo>
                      <a:pt x="56048" y="1344"/>
                      <a:pt x="62572" y="9792"/>
                      <a:pt x="62188" y="19391"/>
                    </a:cubicBezTo>
                    <a:cubicBezTo>
                      <a:pt x="61421" y="28607"/>
                      <a:pt x="54513" y="35135"/>
                      <a:pt x="44535" y="35519"/>
                    </a:cubicBezTo>
                    <a:cubicBezTo>
                      <a:pt x="39546" y="35519"/>
                      <a:pt x="34940" y="35519"/>
                      <a:pt x="30335" y="3551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917">
                <a:extLst>
                  <a:ext uri="{FF2B5EF4-FFF2-40B4-BE49-F238E27FC236}">
                    <a16:creationId xmlns:a16="http://schemas.microsoft.com/office/drawing/2014/main" id="{B5C57AB0-0EA1-C7B2-846A-0B407AC40377}"/>
                  </a:ext>
                </a:extLst>
              </p:cNvPr>
              <p:cNvSpPr/>
              <p:nvPr/>
            </p:nvSpPr>
            <p:spPr>
              <a:xfrm>
                <a:off x="5958599" y="616348"/>
                <a:ext cx="52247" cy="54354"/>
              </a:xfrm>
              <a:custGeom>
                <a:avLst/>
                <a:gdLst>
                  <a:gd name="connsiteX0" fmla="*/ 13838 w 52247"/>
                  <a:gd name="connsiteY0" fmla="*/ 54355 h 54354"/>
                  <a:gd name="connsiteX1" fmla="*/ 1173 w 52247"/>
                  <a:gd name="connsiteY1" fmla="*/ 43219 h 54354"/>
                  <a:gd name="connsiteX2" fmla="*/ 2708 w 52247"/>
                  <a:gd name="connsiteY2" fmla="*/ 25556 h 54354"/>
                  <a:gd name="connsiteX3" fmla="*/ 24199 w 52247"/>
                  <a:gd name="connsiteY3" fmla="*/ 3668 h 54354"/>
                  <a:gd name="connsiteX4" fmla="*/ 46075 w 52247"/>
                  <a:gd name="connsiteY4" fmla="*/ 4436 h 54354"/>
                  <a:gd name="connsiteX5" fmla="*/ 49529 w 52247"/>
                  <a:gd name="connsiteY5" fmla="*/ 25940 h 54354"/>
                  <a:gd name="connsiteX6" fmla="*/ 24583 w 52247"/>
                  <a:gd name="connsiteY6" fmla="*/ 50899 h 54354"/>
                  <a:gd name="connsiteX7" fmla="*/ 13838 w 52247"/>
                  <a:gd name="connsiteY7" fmla="*/ 54355 h 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47" h="54354">
                    <a:moveTo>
                      <a:pt x="13838" y="54355"/>
                    </a:moveTo>
                    <a:cubicBezTo>
                      <a:pt x="10000" y="51283"/>
                      <a:pt x="3092" y="48211"/>
                      <a:pt x="1173" y="43219"/>
                    </a:cubicBezTo>
                    <a:cubicBezTo>
                      <a:pt x="-746" y="38227"/>
                      <a:pt x="-362" y="29780"/>
                      <a:pt x="2708" y="25556"/>
                    </a:cubicBezTo>
                    <a:cubicBezTo>
                      <a:pt x="8465" y="17108"/>
                      <a:pt x="16524" y="10196"/>
                      <a:pt x="24199" y="3668"/>
                    </a:cubicBezTo>
                    <a:cubicBezTo>
                      <a:pt x="30724" y="-1707"/>
                      <a:pt x="39934" y="-940"/>
                      <a:pt x="46075" y="4436"/>
                    </a:cubicBezTo>
                    <a:cubicBezTo>
                      <a:pt x="52215" y="9812"/>
                      <a:pt x="54518" y="19796"/>
                      <a:pt x="49529" y="25940"/>
                    </a:cubicBezTo>
                    <a:cubicBezTo>
                      <a:pt x="42237" y="34771"/>
                      <a:pt x="33410" y="42835"/>
                      <a:pt x="24583" y="50899"/>
                    </a:cubicBezTo>
                    <a:cubicBezTo>
                      <a:pt x="22665" y="52819"/>
                      <a:pt x="19210" y="52819"/>
                      <a:pt x="13838" y="54355"/>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Freeform 918">
                <a:extLst>
                  <a:ext uri="{FF2B5EF4-FFF2-40B4-BE49-F238E27FC236}">
                    <a16:creationId xmlns:a16="http://schemas.microsoft.com/office/drawing/2014/main" id="{5FA66180-DCCF-B57B-8B0F-60B3A847D419}"/>
                  </a:ext>
                </a:extLst>
              </p:cNvPr>
              <p:cNvSpPr/>
              <p:nvPr/>
            </p:nvSpPr>
            <p:spPr>
              <a:xfrm>
                <a:off x="5593871" y="617471"/>
                <a:ext cx="55042" cy="51523"/>
              </a:xfrm>
              <a:custGeom>
                <a:avLst/>
                <a:gdLst>
                  <a:gd name="connsiteX0" fmla="*/ 55043 w 55042"/>
                  <a:gd name="connsiteY0" fmla="*/ 36336 h 51523"/>
                  <a:gd name="connsiteX1" fmla="*/ 43530 w 55042"/>
                  <a:gd name="connsiteY1" fmla="*/ 50160 h 51523"/>
                  <a:gd name="connsiteX2" fmla="*/ 25492 w 55042"/>
                  <a:gd name="connsiteY2" fmla="*/ 49008 h 51523"/>
                  <a:gd name="connsiteX3" fmla="*/ 4001 w 55042"/>
                  <a:gd name="connsiteY3" fmla="*/ 28272 h 51523"/>
                  <a:gd name="connsiteX4" fmla="*/ 5920 w 55042"/>
                  <a:gd name="connsiteY4" fmla="*/ 4465 h 51523"/>
                  <a:gd name="connsiteX5" fmla="*/ 29330 w 55042"/>
                  <a:gd name="connsiteY5" fmla="*/ 4465 h 51523"/>
                  <a:gd name="connsiteX6" fmla="*/ 48519 w 55042"/>
                  <a:gd name="connsiteY6" fmla="*/ 24048 h 51523"/>
                  <a:gd name="connsiteX7" fmla="*/ 55043 w 55042"/>
                  <a:gd name="connsiteY7" fmla="*/ 36336 h 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42" h="51523">
                    <a:moveTo>
                      <a:pt x="55043" y="36336"/>
                    </a:moveTo>
                    <a:cubicBezTo>
                      <a:pt x="51205" y="40944"/>
                      <a:pt x="48519" y="47856"/>
                      <a:pt x="43530" y="50160"/>
                    </a:cubicBezTo>
                    <a:cubicBezTo>
                      <a:pt x="38541" y="52464"/>
                      <a:pt x="30098" y="51696"/>
                      <a:pt x="25492" y="49008"/>
                    </a:cubicBezTo>
                    <a:cubicBezTo>
                      <a:pt x="17433" y="43632"/>
                      <a:pt x="10525" y="35568"/>
                      <a:pt x="4001" y="28272"/>
                    </a:cubicBezTo>
                    <a:cubicBezTo>
                      <a:pt x="-2139" y="20976"/>
                      <a:pt x="-988" y="10609"/>
                      <a:pt x="5920" y="4465"/>
                    </a:cubicBezTo>
                    <a:cubicBezTo>
                      <a:pt x="12444" y="-1295"/>
                      <a:pt x="22422" y="-1679"/>
                      <a:pt x="29330" y="4465"/>
                    </a:cubicBezTo>
                    <a:cubicBezTo>
                      <a:pt x="36238" y="10609"/>
                      <a:pt x="42762" y="17137"/>
                      <a:pt x="48519" y="24048"/>
                    </a:cubicBezTo>
                    <a:cubicBezTo>
                      <a:pt x="51205" y="26352"/>
                      <a:pt x="52357" y="30576"/>
                      <a:pt x="55043" y="36336"/>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919">
                <a:extLst>
                  <a:ext uri="{FF2B5EF4-FFF2-40B4-BE49-F238E27FC236}">
                    <a16:creationId xmlns:a16="http://schemas.microsoft.com/office/drawing/2014/main" id="{43B096F7-42BF-29B0-A0CA-1BC4D5F53BCD}"/>
                  </a:ext>
                </a:extLst>
              </p:cNvPr>
              <p:cNvSpPr/>
              <p:nvPr/>
            </p:nvSpPr>
            <p:spPr>
              <a:xfrm>
                <a:off x="5784386" y="537842"/>
                <a:ext cx="35595" cy="58763"/>
              </a:xfrm>
              <a:custGeom>
                <a:avLst/>
                <a:gdLst>
                  <a:gd name="connsiteX0" fmla="*/ 384 w 35595"/>
                  <a:gd name="connsiteY0" fmla="*/ 28799 h 58763"/>
                  <a:gd name="connsiteX1" fmla="*/ 384 w 35595"/>
                  <a:gd name="connsiteY1" fmla="*/ 18047 h 58763"/>
                  <a:gd name="connsiteX2" fmla="*/ 17654 w 35595"/>
                  <a:gd name="connsiteY2" fmla="*/ 0 h 58763"/>
                  <a:gd name="connsiteX3" fmla="*/ 35307 w 35595"/>
                  <a:gd name="connsiteY3" fmla="*/ 18047 h 58763"/>
                  <a:gd name="connsiteX4" fmla="*/ 35307 w 35595"/>
                  <a:gd name="connsiteY4" fmla="*/ 41087 h 58763"/>
                  <a:gd name="connsiteX5" fmla="*/ 16886 w 35595"/>
                  <a:gd name="connsiteY5" fmla="*/ 58750 h 58763"/>
                  <a:gd name="connsiteX6" fmla="*/ 0 w 35595"/>
                  <a:gd name="connsiteY6" fmla="*/ 40703 h 58763"/>
                  <a:gd name="connsiteX7" fmla="*/ 384 w 35595"/>
                  <a:gd name="connsiteY7" fmla="*/ 28799 h 5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95" h="58763">
                    <a:moveTo>
                      <a:pt x="384" y="28799"/>
                    </a:moveTo>
                    <a:cubicBezTo>
                      <a:pt x="384" y="25343"/>
                      <a:pt x="384" y="21887"/>
                      <a:pt x="384" y="18047"/>
                    </a:cubicBezTo>
                    <a:cubicBezTo>
                      <a:pt x="767" y="6912"/>
                      <a:pt x="7676" y="0"/>
                      <a:pt x="17654" y="0"/>
                    </a:cubicBezTo>
                    <a:cubicBezTo>
                      <a:pt x="27632" y="0"/>
                      <a:pt x="34923" y="6912"/>
                      <a:pt x="35307" y="18047"/>
                    </a:cubicBezTo>
                    <a:cubicBezTo>
                      <a:pt x="35691" y="25727"/>
                      <a:pt x="35691" y="33407"/>
                      <a:pt x="35307" y="41087"/>
                    </a:cubicBezTo>
                    <a:cubicBezTo>
                      <a:pt x="34923" y="51454"/>
                      <a:pt x="26481" y="59134"/>
                      <a:pt x="16886" y="58750"/>
                    </a:cubicBezTo>
                    <a:cubicBezTo>
                      <a:pt x="7292" y="58366"/>
                      <a:pt x="384" y="51070"/>
                      <a:pt x="0" y="40703"/>
                    </a:cubicBezTo>
                    <a:cubicBezTo>
                      <a:pt x="384" y="36479"/>
                      <a:pt x="384" y="32639"/>
                      <a:pt x="384" y="2879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920">
                <a:extLst>
                  <a:ext uri="{FF2B5EF4-FFF2-40B4-BE49-F238E27FC236}">
                    <a16:creationId xmlns:a16="http://schemas.microsoft.com/office/drawing/2014/main" id="{24D738B1-8A90-DCF2-4F18-1886D914D9C0}"/>
                  </a:ext>
                </a:extLst>
              </p:cNvPr>
              <p:cNvSpPr/>
              <p:nvPr/>
            </p:nvSpPr>
            <p:spPr>
              <a:xfrm>
                <a:off x="5784770" y="371576"/>
                <a:ext cx="35307" cy="35326"/>
              </a:xfrm>
              <a:custGeom>
                <a:avLst/>
                <a:gdLst>
                  <a:gd name="connsiteX0" fmla="*/ 0 w 35307"/>
                  <a:gd name="connsiteY0" fmla="*/ 17279 h 35326"/>
                  <a:gd name="connsiteX1" fmla="*/ 17270 w 35307"/>
                  <a:gd name="connsiteY1" fmla="*/ 0 h 35326"/>
                  <a:gd name="connsiteX2" fmla="*/ 35308 w 35307"/>
                  <a:gd name="connsiteY2" fmla="*/ 17663 h 35326"/>
                  <a:gd name="connsiteX3" fmla="*/ 18038 w 35307"/>
                  <a:gd name="connsiteY3" fmla="*/ 35327 h 35326"/>
                  <a:gd name="connsiteX4" fmla="*/ 0 w 35307"/>
                  <a:gd name="connsiteY4" fmla="*/ 17279 h 35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7" h="35326">
                    <a:moveTo>
                      <a:pt x="0" y="17279"/>
                    </a:moveTo>
                    <a:cubicBezTo>
                      <a:pt x="0" y="7680"/>
                      <a:pt x="7676" y="0"/>
                      <a:pt x="17270" y="0"/>
                    </a:cubicBezTo>
                    <a:cubicBezTo>
                      <a:pt x="27248" y="0"/>
                      <a:pt x="35308" y="8064"/>
                      <a:pt x="35308" y="17663"/>
                    </a:cubicBezTo>
                    <a:cubicBezTo>
                      <a:pt x="34923" y="27263"/>
                      <a:pt x="27248" y="34943"/>
                      <a:pt x="18038" y="35327"/>
                    </a:cubicBezTo>
                    <a:cubicBezTo>
                      <a:pt x="8059" y="35327"/>
                      <a:pt x="0" y="27263"/>
                      <a:pt x="0" y="1727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921">
                <a:extLst>
                  <a:ext uri="{FF2B5EF4-FFF2-40B4-BE49-F238E27FC236}">
                    <a16:creationId xmlns:a16="http://schemas.microsoft.com/office/drawing/2014/main" id="{7FB5E2AE-3FD5-2A62-BFB1-AD036BA68E06}"/>
                  </a:ext>
                </a:extLst>
              </p:cNvPr>
              <p:cNvSpPr/>
              <p:nvPr/>
            </p:nvSpPr>
            <p:spPr>
              <a:xfrm>
                <a:off x="5719271" y="703491"/>
                <a:ext cx="169845" cy="243571"/>
              </a:xfrm>
              <a:custGeom>
                <a:avLst/>
                <a:gdLst>
                  <a:gd name="connsiteX0" fmla="*/ 48229 w 169845"/>
                  <a:gd name="connsiteY0" fmla="*/ 164197 h 243571"/>
                  <a:gd name="connsiteX1" fmla="*/ 19446 w 169845"/>
                  <a:gd name="connsiteY1" fmla="*/ 164197 h 243571"/>
                  <a:gd name="connsiteX2" fmla="*/ 3327 w 169845"/>
                  <a:gd name="connsiteY2" fmla="*/ 136166 h 243571"/>
                  <a:gd name="connsiteX3" fmla="*/ 82385 w 169845"/>
                  <a:gd name="connsiteY3" fmla="*/ 9450 h 243571"/>
                  <a:gd name="connsiteX4" fmla="*/ 103876 w 169845"/>
                  <a:gd name="connsiteY4" fmla="*/ 1002 h 243571"/>
                  <a:gd name="connsiteX5" fmla="*/ 116925 w 169845"/>
                  <a:gd name="connsiteY5" fmla="*/ 20201 h 243571"/>
                  <a:gd name="connsiteX6" fmla="*/ 116925 w 169845"/>
                  <a:gd name="connsiteY6" fmla="*/ 70504 h 243571"/>
                  <a:gd name="connsiteX7" fmla="*/ 116925 w 169845"/>
                  <a:gd name="connsiteY7" fmla="*/ 82408 h 243571"/>
                  <a:gd name="connsiteX8" fmla="*/ 146475 w 169845"/>
                  <a:gd name="connsiteY8" fmla="*/ 82408 h 243571"/>
                  <a:gd name="connsiteX9" fmla="*/ 167583 w 169845"/>
                  <a:gd name="connsiteY9" fmla="*/ 92391 h 243571"/>
                  <a:gd name="connsiteX10" fmla="*/ 164129 w 169845"/>
                  <a:gd name="connsiteY10" fmla="*/ 115431 h 243571"/>
                  <a:gd name="connsiteX11" fmla="*/ 83536 w 169845"/>
                  <a:gd name="connsiteY11" fmla="*/ 232931 h 243571"/>
                  <a:gd name="connsiteX12" fmla="*/ 57056 w 169845"/>
                  <a:gd name="connsiteY12" fmla="*/ 240611 h 243571"/>
                  <a:gd name="connsiteX13" fmla="*/ 48229 w 169845"/>
                  <a:gd name="connsiteY13" fmla="*/ 220643 h 243571"/>
                  <a:gd name="connsiteX14" fmla="*/ 48229 w 169845"/>
                  <a:gd name="connsiteY14" fmla="*/ 164197 h 243571"/>
                  <a:gd name="connsiteX15" fmla="*/ 85071 w 169845"/>
                  <a:gd name="connsiteY15" fmla="*/ 166501 h 243571"/>
                  <a:gd name="connsiteX16" fmla="*/ 116157 w 169845"/>
                  <a:gd name="connsiteY16" fmla="*/ 121574 h 243571"/>
                  <a:gd name="connsiteX17" fmla="*/ 86606 w 169845"/>
                  <a:gd name="connsiteY17" fmla="*/ 112359 h 243571"/>
                  <a:gd name="connsiteX18" fmla="*/ 78547 w 169845"/>
                  <a:gd name="connsiteY18" fmla="*/ 83560 h 243571"/>
                  <a:gd name="connsiteX19" fmla="*/ 50915 w 169845"/>
                  <a:gd name="connsiteY19" fmla="*/ 128102 h 243571"/>
                  <a:gd name="connsiteX20" fmla="*/ 85071 w 169845"/>
                  <a:gd name="connsiteY20" fmla="*/ 166501 h 24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9845" h="243571">
                    <a:moveTo>
                      <a:pt x="48229" y="164197"/>
                    </a:moveTo>
                    <a:cubicBezTo>
                      <a:pt x="37867" y="164197"/>
                      <a:pt x="28656" y="164197"/>
                      <a:pt x="19446" y="164197"/>
                    </a:cubicBezTo>
                    <a:cubicBezTo>
                      <a:pt x="3327" y="163813"/>
                      <a:pt x="-5116" y="149606"/>
                      <a:pt x="3327" y="136166"/>
                    </a:cubicBezTo>
                    <a:cubicBezTo>
                      <a:pt x="29424" y="93927"/>
                      <a:pt x="55904" y="51689"/>
                      <a:pt x="82385" y="9450"/>
                    </a:cubicBezTo>
                    <a:cubicBezTo>
                      <a:pt x="87758" y="1002"/>
                      <a:pt x="95433" y="-1686"/>
                      <a:pt x="103876" y="1002"/>
                    </a:cubicBezTo>
                    <a:cubicBezTo>
                      <a:pt x="111552" y="3306"/>
                      <a:pt x="116541" y="10602"/>
                      <a:pt x="116925" y="20201"/>
                    </a:cubicBezTo>
                    <a:cubicBezTo>
                      <a:pt x="117308" y="37097"/>
                      <a:pt x="116925" y="53992"/>
                      <a:pt x="116925" y="70504"/>
                    </a:cubicBezTo>
                    <a:cubicBezTo>
                      <a:pt x="116925" y="73960"/>
                      <a:pt x="116925" y="77416"/>
                      <a:pt x="116925" y="82408"/>
                    </a:cubicBezTo>
                    <a:cubicBezTo>
                      <a:pt x="127286" y="82408"/>
                      <a:pt x="136881" y="82408"/>
                      <a:pt x="146475" y="82408"/>
                    </a:cubicBezTo>
                    <a:cubicBezTo>
                      <a:pt x="155302" y="82408"/>
                      <a:pt x="162978" y="83944"/>
                      <a:pt x="167583" y="92391"/>
                    </a:cubicBezTo>
                    <a:cubicBezTo>
                      <a:pt x="172188" y="100839"/>
                      <a:pt x="169118" y="108135"/>
                      <a:pt x="164129" y="115431"/>
                    </a:cubicBezTo>
                    <a:cubicBezTo>
                      <a:pt x="137265" y="154597"/>
                      <a:pt x="110401" y="193764"/>
                      <a:pt x="83536" y="232931"/>
                    </a:cubicBezTo>
                    <a:cubicBezTo>
                      <a:pt x="76245" y="243683"/>
                      <a:pt x="66266" y="246371"/>
                      <a:pt x="57056" y="240611"/>
                    </a:cubicBezTo>
                    <a:cubicBezTo>
                      <a:pt x="49764" y="236003"/>
                      <a:pt x="48229" y="228707"/>
                      <a:pt x="48229" y="220643"/>
                    </a:cubicBezTo>
                    <a:cubicBezTo>
                      <a:pt x="48229" y="202212"/>
                      <a:pt x="48229" y="183781"/>
                      <a:pt x="48229" y="164197"/>
                    </a:cubicBezTo>
                    <a:close/>
                    <a:moveTo>
                      <a:pt x="85071" y="166501"/>
                    </a:moveTo>
                    <a:cubicBezTo>
                      <a:pt x="96584" y="149989"/>
                      <a:pt x="106563" y="135014"/>
                      <a:pt x="116157" y="121574"/>
                    </a:cubicBezTo>
                    <a:cubicBezTo>
                      <a:pt x="105795" y="118887"/>
                      <a:pt x="92747" y="118887"/>
                      <a:pt x="86606" y="112359"/>
                    </a:cubicBezTo>
                    <a:cubicBezTo>
                      <a:pt x="80466" y="106215"/>
                      <a:pt x="80850" y="93543"/>
                      <a:pt x="78547" y="83560"/>
                    </a:cubicBezTo>
                    <a:cubicBezTo>
                      <a:pt x="69720" y="97767"/>
                      <a:pt x="60510" y="112743"/>
                      <a:pt x="50915" y="128102"/>
                    </a:cubicBezTo>
                    <a:cubicBezTo>
                      <a:pt x="75477" y="128870"/>
                      <a:pt x="84687" y="124646"/>
                      <a:pt x="85071" y="166501"/>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grpSp>
          <p:nvGrpSpPr>
            <p:cNvPr id="6" name="Graphic 2">
              <a:extLst>
                <a:ext uri="{FF2B5EF4-FFF2-40B4-BE49-F238E27FC236}">
                  <a16:creationId xmlns:a16="http://schemas.microsoft.com/office/drawing/2014/main" id="{5F8D7CC4-E453-E199-D012-0EDB442561BF}"/>
                </a:ext>
              </a:extLst>
            </p:cNvPr>
            <p:cNvGrpSpPr/>
            <p:nvPr/>
          </p:nvGrpSpPr>
          <p:grpSpPr>
            <a:xfrm>
              <a:off x="5649601" y="492513"/>
              <a:ext cx="566267" cy="691349"/>
              <a:chOff x="5649601" y="492513"/>
              <a:chExt cx="566267" cy="691349"/>
            </a:xfrm>
            <a:grpFill/>
          </p:grpSpPr>
          <p:sp>
            <p:nvSpPr>
              <p:cNvPr id="7" name="Freeform 906">
                <a:extLst>
                  <a:ext uri="{FF2B5EF4-FFF2-40B4-BE49-F238E27FC236}">
                    <a16:creationId xmlns:a16="http://schemas.microsoft.com/office/drawing/2014/main" id="{AAA9689C-5606-D8EF-044D-5A9B4646705D}"/>
                  </a:ext>
                </a:extLst>
              </p:cNvPr>
              <p:cNvSpPr/>
              <p:nvPr/>
            </p:nvSpPr>
            <p:spPr>
              <a:xfrm>
                <a:off x="5649601" y="656958"/>
                <a:ext cx="315322" cy="329150"/>
              </a:xfrm>
              <a:custGeom>
                <a:avLst/>
                <a:gdLst>
                  <a:gd name="connsiteX0" fmla="*/ 301463 w 315322"/>
                  <a:gd name="connsiteY0" fmla="*/ 222785 h 329150"/>
                  <a:gd name="connsiteX1" fmla="*/ 272680 w 315322"/>
                  <a:gd name="connsiteY1" fmla="*/ 208578 h 329150"/>
                  <a:gd name="connsiteX2" fmla="*/ 250037 w 315322"/>
                  <a:gd name="connsiteY2" fmla="*/ 211650 h 329150"/>
                  <a:gd name="connsiteX3" fmla="*/ 247351 w 315322"/>
                  <a:gd name="connsiteY3" fmla="*/ 233537 h 329150"/>
                  <a:gd name="connsiteX4" fmla="*/ 261934 w 315322"/>
                  <a:gd name="connsiteY4" fmla="*/ 262720 h 329150"/>
                  <a:gd name="connsiteX5" fmla="*/ 258097 w 315322"/>
                  <a:gd name="connsiteY5" fmla="*/ 279232 h 329150"/>
                  <a:gd name="connsiteX6" fmla="*/ 243129 w 315322"/>
                  <a:gd name="connsiteY6" fmla="*/ 290367 h 329150"/>
                  <a:gd name="connsiteX7" fmla="*/ 214730 w 315322"/>
                  <a:gd name="connsiteY7" fmla="*/ 323390 h 329150"/>
                  <a:gd name="connsiteX8" fmla="*/ 205519 w 315322"/>
                  <a:gd name="connsiteY8" fmla="*/ 329150 h 329150"/>
                  <a:gd name="connsiteX9" fmla="*/ 109192 w 315322"/>
                  <a:gd name="connsiteY9" fmla="*/ 328766 h 329150"/>
                  <a:gd name="connsiteX10" fmla="*/ 100749 w 315322"/>
                  <a:gd name="connsiteY10" fmla="*/ 323390 h 329150"/>
                  <a:gd name="connsiteX11" fmla="*/ 69279 w 315322"/>
                  <a:gd name="connsiteY11" fmla="*/ 288063 h 329150"/>
                  <a:gd name="connsiteX12" fmla="*/ 583 w 315322"/>
                  <a:gd name="connsiteY12" fmla="*/ 140996 h 329150"/>
                  <a:gd name="connsiteX13" fmla="*/ 134905 w 315322"/>
                  <a:gd name="connsiteY13" fmla="*/ 1608 h 329150"/>
                  <a:gd name="connsiteX14" fmla="*/ 310290 w 315322"/>
                  <a:gd name="connsiteY14" fmla="*/ 119108 h 329150"/>
                  <a:gd name="connsiteX15" fmla="*/ 301463 w 315322"/>
                  <a:gd name="connsiteY15" fmla="*/ 222785 h 329150"/>
                  <a:gd name="connsiteX16" fmla="*/ 123008 w 315322"/>
                  <a:gd name="connsiteY16" fmla="*/ 200514 h 329150"/>
                  <a:gd name="connsiteX17" fmla="*/ 123008 w 315322"/>
                  <a:gd name="connsiteY17" fmla="*/ 256576 h 329150"/>
                  <a:gd name="connsiteX18" fmla="*/ 131835 w 315322"/>
                  <a:gd name="connsiteY18" fmla="*/ 276544 h 329150"/>
                  <a:gd name="connsiteX19" fmla="*/ 158315 w 315322"/>
                  <a:gd name="connsiteY19" fmla="*/ 268864 h 329150"/>
                  <a:gd name="connsiteX20" fmla="*/ 238908 w 315322"/>
                  <a:gd name="connsiteY20" fmla="*/ 151364 h 329150"/>
                  <a:gd name="connsiteX21" fmla="*/ 242362 w 315322"/>
                  <a:gd name="connsiteY21" fmla="*/ 128324 h 329150"/>
                  <a:gd name="connsiteX22" fmla="*/ 221254 w 315322"/>
                  <a:gd name="connsiteY22" fmla="*/ 118340 h 329150"/>
                  <a:gd name="connsiteX23" fmla="*/ 191703 w 315322"/>
                  <a:gd name="connsiteY23" fmla="*/ 118340 h 329150"/>
                  <a:gd name="connsiteX24" fmla="*/ 191703 w 315322"/>
                  <a:gd name="connsiteY24" fmla="*/ 106437 h 329150"/>
                  <a:gd name="connsiteX25" fmla="*/ 191703 w 315322"/>
                  <a:gd name="connsiteY25" fmla="*/ 56134 h 329150"/>
                  <a:gd name="connsiteX26" fmla="*/ 178655 w 315322"/>
                  <a:gd name="connsiteY26" fmla="*/ 36935 h 329150"/>
                  <a:gd name="connsiteX27" fmla="*/ 157164 w 315322"/>
                  <a:gd name="connsiteY27" fmla="*/ 45383 h 329150"/>
                  <a:gd name="connsiteX28" fmla="*/ 78106 w 315322"/>
                  <a:gd name="connsiteY28" fmla="*/ 172099 h 329150"/>
                  <a:gd name="connsiteX29" fmla="*/ 94224 w 315322"/>
                  <a:gd name="connsiteY29" fmla="*/ 200130 h 329150"/>
                  <a:gd name="connsiteX30" fmla="*/ 123008 w 315322"/>
                  <a:gd name="connsiteY30" fmla="*/ 200514 h 32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15322" h="329150">
                    <a:moveTo>
                      <a:pt x="301463" y="222785"/>
                    </a:moveTo>
                    <a:cubicBezTo>
                      <a:pt x="291101" y="217793"/>
                      <a:pt x="281891" y="213186"/>
                      <a:pt x="272680" y="208578"/>
                    </a:cubicBezTo>
                    <a:cubicBezTo>
                      <a:pt x="263469" y="204354"/>
                      <a:pt x="255794" y="205506"/>
                      <a:pt x="250037" y="211650"/>
                    </a:cubicBezTo>
                    <a:cubicBezTo>
                      <a:pt x="243897" y="218177"/>
                      <a:pt x="243513" y="225473"/>
                      <a:pt x="247351" y="233537"/>
                    </a:cubicBezTo>
                    <a:cubicBezTo>
                      <a:pt x="252340" y="243137"/>
                      <a:pt x="256561" y="253504"/>
                      <a:pt x="261934" y="262720"/>
                    </a:cubicBezTo>
                    <a:cubicBezTo>
                      <a:pt x="266540" y="270400"/>
                      <a:pt x="265004" y="275008"/>
                      <a:pt x="258097" y="279232"/>
                    </a:cubicBezTo>
                    <a:cubicBezTo>
                      <a:pt x="253107" y="282687"/>
                      <a:pt x="248118" y="286911"/>
                      <a:pt x="243129" y="290367"/>
                    </a:cubicBezTo>
                    <a:cubicBezTo>
                      <a:pt x="230848" y="298815"/>
                      <a:pt x="220870" y="309567"/>
                      <a:pt x="214730" y="323390"/>
                    </a:cubicBezTo>
                    <a:cubicBezTo>
                      <a:pt x="212811" y="327998"/>
                      <a:pt x="210125" y="329150"/>
                      <a:pt x="205519" y="329150"/>
                    </a:cubicBezTo>
                    <a:cubicBezTo>
                      <a:pt x="173282" y="328766"/>
                      <a:pt x="141429" y="329150"/>
                      <a:pt x="109192" y="328766"/>
                    </a:cubicBezTo>
                    <a:cubicBezTo>
                      <a:pt x="106121" y="328766"/>
                      <a:pt x="102284" y="326078"/>
                      <a:pt x="100749" y="323390"/>
                    </a:cubicBezTo>
                    <a:cubicBezTo>
                      <a:pt x="93073" y="308799"/>
                      <a:pt x="82711" y="297663"/>
                      <a:pt x="69279" y="288063"/>
                    </a:cubicBezTo>
                    <a:cubicBezTo>
                      <a:pt x="18621" y="251968"/>
                      <a:pt x="-4022" y="202434"/>
                      <a:pt x="583" y="140996"/>
                    </a:cubicBezTo>
                    <a:cubicBezTo>
                      <a:pt x="6340" y="70726"/>
                      <a:pt x="64290" y="11592"/>
                      <a:pt x="134905" y="1608"/>
                    </a:cubicBezTo>
                    <a:cubicBezTo>
                      <a:pt x="219335" y="-10296"/>
                      <a:pt x="292252" y="45383"/>
                      <a:pt x="310290" y="119108"/>
                    </a:cubicBezTo>
                    <a:cubicBezTo>
                      <a:pt x="319117" y="154435"/>
                      <a:pt x="316430" y="188610"/>
                      <a:pt x="301463" y="222785"/>
                    </a:cubicBezTo>
                    <a:close/>
                    <a:moveTo>
                      <a:pt x="123008" y="200514"/>
                    </a:moveTo>
                    <a:cubicBezTo>
                      <a:pt x="123008" y="220097"/>
                      <a:pt x="123008" y="238529"/>
                      <a:pt x="123008" y="256576"/>
                    </a:cubicBezTo>
                    <a:cubicBezTo>
                      <a:pt x="123008" y="264640"/>
                      <a:pt x="124543" y="271936"/>
                      <a:pt x="131835" y="276544"/>
                    </a:cubicBezTo>
                    <a:cubicBezTo>
                      <a:pt x="141045" y="282303"/>
                      <a:pt x="151023" y="279616"/>
                      <a:pt x="158315" y="268864"/>
                    </a:cubicBezTo>
                    <a:cubicBezTo>
                      <a:pt x="185179" y="229697"/>
                      <a:pt x="212044" y="190530"/>
                      <a:pt x="238908" y="151364"/>
                    </a:cubicBezTo>
                    <a:cubicBezTo>
                      <a:pt x="243897" y="144068"/>
                      <a:pt x="246967" y="137156"/>
                      <a:pt x="242362" y="128324"/>
                    </a:cubicBezTo>
                    <a:cubicBezTo>
                      <a:pt x="237756" y="119876"/>
                      <a:pt x="229697" y="118340"/>
                      <a:pt x="221254" y="118340"/>
                    </a:cubicBezTo>
                    <a:cubicBezTo>
                      <a:pt x="211660" y="118340"/>
                      <a:pt x="202065" y="118340"/>
                      <a:pt x="191703" y="118340"/>
                    </a:cubicBezTo>
                    <a:cubicBezTo>
                      <a:pt x="191703" y="113349"/>
                      <a:pt x="191703" y="109893"/>
                      <a:pt x="191703" y="106437"/>
                    </a:cubicBezTo>
                    <a:cubicBezTo>
                      <a:pt x="191703" y="89541"/>
                      <a:pt x="191703" y="72646"/>
                      <a:pt x="191703" y="56134"/>
                    </a:cubicBezTo>
                    <a:cubicBezTo>
                      <a:pt x="191703" y="46535"/>
                      <a:pt x="186330" y="39239"/>
                      <a:pt x="178655" y="36935"/>
                    </a:cubicBezTo>
                    <a:cubicBezTo>
                      <a:pt x="170212" y="34631"/>
                      <a:pt x="162537" y="36935"/>
                      <a:pt x="157164" y="45383"/>
                    </a:cubicBezTo>
                    <a:cubicBezTo>
                      <a:pt x="130683" y="87621"/>
                      <a:pt x="104203" y="129476"/>
                      <a:pt x="78106" y="172099"/>
                    </a:cubicBezTo>
                    <a:cubicBezTo>
                      <a:pt x="69663" y="185922"/>
                      <a:pt x="78106" y="200130"/>
                      <a:pt x="94224" y="200130"/>
                    </a:cubicBezTo>
                    <a:cubicBezTo>
                      <a:pt x="103435" y="200514"/>
                      <a:pt x="112262" y="200514"/>
                      <a:pt x="123008" y="200514"/>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Freeform 907">
                <a:extLst>
                  <a:ext uri="{FF2B5EF4-FFF2-40B4-BE49-F238E27FC236}">
                    <a16:creationId xmlns:a16="http://schemas.microsoft.com/office/drawing/2014/main" id="{8D73F596-847B-5CC1-67BC-78A8B0D5937D}"/>
                  </a:ext>
                </a:extLst>
              </p:cNvPr>
              <p:cNvSpPr/>
              <p:nvPr/>
            </p:nvSpPr>
            <p:spPr>
              <a:xfrm>
                <a:off x="6010549" y="978429"/>
                <a:ext cx="205319" cy="205433"/>
              </a:xfrm>
              <a:custGeom>
                <a:avLst/>
                <a:gdLst>
                  <a:gd name="connsiteX0" fmla="*/ 0 w 205319"/>
                  <a:gd name="connsiteY0" fmla="*/ 42623 h 205433"/>
                  <a:gd name="connsiteX1" fmla="*/ 42599 w 205319"/>
                  <a:gd name="connsiteY1" fmla="*/ 0 h 205433"/>
                  <a:gd name="connsiteX2" fmla="*/ 205320 w 205319"/>
                  <a:gd name="connsiteY2" fmla="*/ 162811 h 205433"/>
                  <a:gd name="connsiteX3" fmla="*/ 163104 w 205319"/>
                  <a:gd name="connsiteY3" fmla="*/ 205434 h 205433"/>
                  <a:gd name="connsiteX4" fmla="*/ 0 w 205319"/>
                  <a:gd name="connsiteY4" fmla="*/ 42623 h 205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19" h="205433">
                    <a:moveTo>
                      <a:pt x="0" y="42623"/>
                    </a:moveTo>
                    <a:cubicBezTo>
                      <a:pt x="14200" y="28799"/>
                      <a:pt x="28783" y="14208"/>
                      <a:pt x="42599" y="0"/>
                    </a:cubicBezTo>
                    <a:cubicBezTo>
                      <a:pt x="96712" y="54142"/>
                      <a:pt x="151207" y="108669"/>
                      <a:pt x="205320" y="162811"/>
                    </a:cubicBezTo>
                    <a:cubicBezTo>
                      <a:pt x="191504" y="176635"/>
                      <a:pt x="176920" y="191226"/>
                      <a:pt x="163104" y="205434"/>
                    </a:cubicBezTo>
                    <a:cubicBezTo>
                      <a:pt x="108992" y="151675"/>
                      <a:pt x="54112" y="97149"/>
                      <a:pt x="0" y="42623"/>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908">
                <a:extLst>
                  <a:ext uri="{FF2B5EF4-FFF2-40B4-BE49-F238E27FC236}">
                    <a16:creationId xmlns:a16="http://schemas.microsoft.com/office/drawing/2014/main" id="{5D021D82-6971-C7A5-41EE-4CCC0344FB84}"/>
                  </a:ext>
                </a:extLst>
              </p:cNvPr>
              <p:cNvSpPr/>
              <p:nvPr/>
            </p:nvSpPr>
            <p:spPr>
              <a:xfrm>
                <a:off x="6165978" y="492513"/>
                <a:ext cx="48643" cy="134182"/>
              </a:xfrm>
              <a:custGeom>
                <a:avLst/>
                <a:gdLst>
                  <a:gd name="connsiteX0" fmla="*/ 0 w 48643"/>
                  <a:gd name="connsiteY0" fmla="*/ 134183 h 134182"/>
                  <a:gd name="connsiteX1" fmla="*/ 0 w 48643"/>
                  <a:gd name="connsiteY1" fmla="*/ 171 h 134182"/>
                  <a:gd name="connsiteX2" fmla="*/ 34540 w 48643"/>
                  <a:gd name="connsiteY2" fmla="*/ 171 h 134182"/>
                  <a:gd name="connsiteX3" fmla="*/ 48356 w 48643"/>
                  <a:gd name="connsiteY3" fmla="*/ 14762 h 134182"/>
                  <a:gd name="connsiteX4" fmla="*/ 48356 w 48643"/>
                  <a:gd name="connsiteY4" fmla="*/ 119207 h 134182"/>
                  <a:gd name="connsiteX5" fmla="*/ 33005 w 48643"/>
                  <a:gd name="connsiteY5" fmla="*/ 133799 h 134182"/>
                  <a:gd name="connsiteX6" fmla="*/ 0 w 48643"/>
                  <a:gd name="connsiteY6" fmla="*/ 134183 h 13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43" h="134182">
                    <a:moveTo>
                      <a:pt x="0" y="134183"/>
                    </a:moveTo>
                    <a:cubicBezTo>
                      <a:pt x="0" y="89256"/>
                      <a:pt x="0" y="45097"/>
                      <a:pt x="0" y="171"/>
                    </a:cubicBezTo>
                    <a:cubicBezTo>
                      <a:pt x="11897" y="171"/>
                      <a:pt x="23410" y="-213"/>
                      <a:pt x="34540" y="171"/>
                    </a:cubicBezTo>
                    <a:cubicBezTo>
                      <a:pt x="42599" y="555"/>
                      <a:pt x="47972" y="6698"/>
                      <a:pt x="48356" y="14762"/>
                    </a:cubicBezTo>
                    <a:cubicBezTo>
                      <a:pt x="48740" y="49705"/>
                      <a:pt x="48740" y="84264"/>
                      <a:pt x="48356" y="119207"/>
                    </a:cubicBezTo>
                    <a:cubicBezTo>
                      <a:pt x="48356" y="128039"/>
                      <a:pt x="42215" y="133799"/>
                      <a:pt x="33005" y="133799"/>
                    </a:cubicBezTo>
                    <a:cubicBezTo>
                      <a:pt x="22259" y="134183"/>
                      <a:pt x="11513" y="134183"/>
                      <a:pt x="0" y="134183"/>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909">
                <a:extLst>
                  <a:ext uri="{FF2B5EF4-FFF2-40B4-BE49-F238E27FC236}">
                    <a16:creationId xmlns:a16="http://schemas.microsoft.com/office/drawing/2014/main" id="{965C491E-3C5D-34F3-8584-15CD180570D3}"/>
                  </a:ext>
                </a:extLst>
              </p:cNvPr>
              <p:cNvSpPr/>
              <p:nvPr/>
            </p:nvSpPr>
            <p:spPr>
              <a:xfrm>
                <a:off x="6165978" y="662236"/>
                <a:ext cx="49027" cy="134737"/>
              </a:xfrm>
              <a:custGeom>
                <a:avLst/>
                <a:gdLst>
                  <a:gd name="connsiteX0" fmla="*/ 0 w 49027"/>
                  <a:gd name="connsiteY0" fmla="*/ 171 h 134737"/>
                  <a:gd name="connsiteX1" fmla="*/ 33389 w 49027"/>
                  <a:gd name="connsiteY1" fmla="*/ 171 h 134737"/>
                  <a:gd name="connsiteX2" fmla="*/ 48740 w 49027"/>
                  <a:gd name="connsiteY2" fmla="*/ 15146 h 134737"/>
                  <a:gd name="connsiteX3" fmla="*/ 48740 w 49027"/>
                  <a:gd name="connsiteY3" fmla="*/ 119591 h 134737"/>
                  <a:gd name="connsiteX4" fmla="*/ 33389 w 49027"/>
                  <a:gd name="connsiteY4" fmla="*/ 134567 h 134737"/>
                  <a:gd name="connsiteX5" fmla="*/ 0 w 49027"/>
                  <a:gd name="connsiteY5" fmla="*/ 134567 h 134737"/>
                  <a:gd name="connsiteX6" fmla="*/ 0 w 49027"/>
                  <a:gd name="connsiteY6" fmla="*/ 171 h 13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27" h="134737">
                    <a:moveTo>
                      <a:pt x="0" y="171"/>
                    </a:moveTo>
                    <a:cubicBezTo>
                      <a:pt x="11513" y="171"/>
                      <a:pt x="22259" y="-213"/>
                      <a:pt x="33389" y="171"/>
                    </a:cubicBezTo>
                    <a:cubicBezTo>
                      <a:pt x="42599" y="555"/>
                      <a:pt x="48740" y="6314"/>
                      <a:pt x="48740" y="15146"/>
                    </a:cubicBezTo>
                    <a:cubicBezTo>
                      <a:pt x="49123" y="50089"/>
                      <a:pt x="49123" y="84648"/>
                      <a:pt x="48740" y="119591"/>
                    </a:cubicBezTo>
                    <a:cubicBezTo>
                      <a:pt x="48740" y="128423"/>
                      <a:pt x="42599" y="134183"/>
                      <a:pt x="33389" y="134567"/>
                    </a:cubicBezTo>
                    <a:cubicBezTo>
                      <a:pt x="22643" y="134950"/>
                      <a:pt x="11513" y="134567"/>
                      <a:pt x="0" y="134567"/>
                    </a:cubicBezTo>
                    <a:cubicBezTo>
                      <a:pt x="0" y="90024"/>
                      <a:pt x="0" y="45481"/>
                      <a:pt x="0" y="171"/>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910">
                <a:extLst>
                  <a:ext uri="{FF2B5EF4-FFF2-40B4-BE49-F238E27FC236}">
                    <a16:creationId xmlns:a16="http://schemas.microsoft.com/office/drawing/2014/main" id="{2ACEE8F9-9812-D4A0-72E5-769117FB147F}"/>
                  </a:ext>
                </a:extLst>
              </p:cNvPr>
              <p:cNvSpPr/>
              <p:nvPr/>
            </p:nvSpPr>
            <p:spPr>
              <a:xfrm>
                <a:off x="6165978" y="833414"/>
                <a:ext cx="48355" cy="133206"/>
              </a:xfrm>
              <a:custGeom>
                <a:avLst/>
                <a:gdLst>
                  <a:gd name="connsiteX0" fmla="*/ 0 w 48355"/>
                  <a:gd name="connsiteY0" fmla="*/ 133111 h 133206"/>
                  <a:gd name="connsiteX1" fmla="*/ 0 w 48355"/>
                  <a:gd name="connsiteY1" fmla="*/ 251 h 133206"/>
                  <a:gd name="connsiteX2" fmla="*/ 36842 w 48355"/>
                  <a:gd name="connsiteY2" fmla="*/ 635 h 133206"/>
                  <a:gd name="connsiteX3" fmla="*/ 48356 w 48355"/>
                  <a:gd name="connsiteY3" fmla="*/ 15994 h 133206"/>
                  <a:gd name="connsiteX4" fmla="*/ 48356 w 48355"/>
                  <a:gd name="connsiteY4" fmla="*/ 116599 h 133206"/>
                  <a:gd name="connsiteX5" fmla="*/ 34156 w 48355"/>
                  <a:gd name="connsiteY5" fmla="*/ 132727 h 133206"/>
                  <a:gd name="connsiteX6" fmla="*/ 0 w 48355"/>
                  <a:gd name="connsiteY6" fmla="*/ 133111 h 13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55" h="133206">
                    <a:moveTo>
                      <a:pt x="0" y="133111"/>
                    </a:moveTo>
                    <a:cubicBezTo>
                      <a:pt x="0" y="88184"/>
                      <a:pt x="0" y="44793"/>
                      <a:pt x="0" y="251"/>
                    </a:cubicBezTo>
                    <a:cubicBezTo>
                      <a:pt x="12281" y="251"/>
                      <a:pt x="24562" y="-517"/>
                      <a:pt x="36842" y="635"/>
                    </a:cubicBezTo>
                    <a:cubicBezTo>
                      <a:pt x="44902" y="1403"/>
                      <a:pt x="48356" y="8315"/>
                      <a:pt x="48356" y="15994"/>
                    </a:cubicBezTo>
                    <a:cubicBezTo>
                      <a:pt x="48356" y="49401"/>
                      <a:pt x="48356" y="83192"/>
                      <a:pt x="48356" y="116599"/>
                    </a:cubicBezTo>
                    <a:cubicBezTo>
                      <a:pt x="48356" y="126199"/>
                      <a:pt x="42983" y="132343"/>
                      <a:pt x="34156" y="132727"/>
                    </a:cubicBezTo>
                    <a:cubicBezTo>
                      <a:pt x="23027" y="133495"/>
                      <a:pt x="11897" y="133111"/>
                      <a:pt x="0" y="133111"/>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21" name="Text Placeholder 3">
            <a:extLst>
              <a:ext uri="{FF2B5EF4-FFF2-40B4-BE49-F238E27FC236}">
                <a16:creationId xmlns:a16="http://schemas.microsoft.com/office/drawing/2014/main" id="{98BC0CDD-513B-8DC4-B0D4-EFF81F8E44E9}"/>
              </a:ext>
            </a:extLst>
          </p:cNvPr>
          <p:cNvSpPr txBox="1">
            <a:spLocks/>
          </p:cNvSpPr>
          <p:nvPr/>
        </p:nvSpPr>
        <p:spPr>
          <a:xfrm>
            <a:off x="780611" y="724056"/>
            <a:ext cx="3971711" cy="803654"/>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a:highlight>
                  <a:srgbClr val="ED7D31"/>
                </a:highlight>
              </a:rPr>
              <a:t>Esercizio per gli studenti</a:t>
            </a:r>
            <a:endParaRPr lang="en-US">
              <a:highlight>
                <a:srgbClr val="ED7D31"/>
              </a:highlight>
            </a:endParaRPr>
          </a:p>
        </p:txBody>
      </p:sp>
      <p:pic>
        <p:nvPicPr>
          <p:cNvPr id="4" name="Picture 6" descr="Green Procurement and Supply Chain Greening | EcoMerit">
            <a:extLst>
              <a:ext uri="{FF2B5EF4-FFF2-40B4-BE49-F238E27FC236}">
                <a16:creationId xmlns:a16="http://schemas.microsoft.com/office/drawing/2014/main" id="{8CD1CE7D-A42F-A148-B222-5789D3040E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9164" y="2291506"/>
            <a:ext cx="3730594" cy="2176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3109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46F23-0E52-0A2A-A4A5-51656B40BC52}"/>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598FBC2-F5B8-CFCF-F2C2-208B4F969A1F}"/>
              </a:ext>
            </a:extLst>
          </p:cNvPr>
          <p:cNvSpPr>
            <a:spLocks noGrp="1"/>
          </p:cNvSpPr>
          <p:nvPr>
            <p:ph type="body" sz="quarter" idx="17"/>
          </p:nvPr>
        </p:nvSpPr>
        <p:spPr>
          <a:xfrm>
            <a:off x="6731421" y="439689"/>
            <a:ext cx="2066906" cy="582221"/>
          </a:xfrm>
        </p:spPr>
        <p:txBody>
          <a:bodyPr/>
          <a:lstStyle/>
          <a:p>
            <a:r>
              <a:rPr lang="en-US"/>
              <a:t>03</a:t>
            </a:r>
          </a:p>
        </p:txBody>
      </p:sp>
      <p:pic>
        <p:nvPicPr>
          <p:cNvPr id="2050" name="Picture 2" descr="Best Green Procurement Practices for Sustainable Success">
            <a:extLst>
              <a:ext uri="{FF2B5EF4-FFF2-40B4-BE49-F238E27FC236}">
                <a16:creationId xmlns:a16="http://schemas.microsoft.com/office/drawing/2014/main" id="{064E6511-83D3-28F5-7EEC-291F7057B4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489" y="2648680"/>
            <a:ext cx="7188724" cy="355261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613D110F-884D-9B57-6509-66D0F82728B5}"/>
              </a:ext>
            </a:extLst>
          </p:cNvPr>
          <p:cNvSpPr/>
          <p:nvPr/>
        </p:nvSpPr>
        <p:spPr>
          <a:xfrm>
            <a:off x="3349879" y="2295769"/>
            <a:ext cx="8126035"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2" name="Rectangle 1">
            <a:extLst>
              <a:ext uri="{FF2B5EF4-FFF2-40B4-BE49-F238E27FC236}">
                <a16:creationId xmlns:a16="http://schemas.microsoft.com/office/drawing/2014/main" id="{A40B7CBA-1587-9FF3-0F30-C62266E94F68}"/>
              </a:ext>
            </a:extLst>
          </p:cNvPr>
          <p:cNvSpPr/>
          <p:nvPr/>
        </p:nvSpPr>
        <p:spPr>
          <a:xfrm>
            <a:off x="8605725" y="2900142"/>
            <a:ext cx="2875469" cy="657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5" name="TextBox 14">
            <a:extLst>
              <a:ext uri="{FF2B5EF4-FFF2-40B4-BE49-F238E27FC236}">
                <a16:creationId xmlns:a16="http://schemas.microsoft.com/office/drawing/2014/main" id="{2D35925C-732D-7187-721A-42D84BF4CE4A}"/>
              </a:ext>
            </a:extLst>
          </p:cNvPr>
          <p:cNvSpPr txBox="1"/>
          <p:nvPr/>
        </p:nvSpPr>
        <p:spPr>
          <a:xfrm>
            <a:off x="3449653" y="2413315"/>
            <a:ext cx="8028343" cy="1077218"/>
          </a:xfrm>
          <a:prstGeom prst="rect">
            <a:avLst/>
          </a:prstGeom>
          <a:noFill/>
        </p:spPr>
        <p:txBody>
          <a:bodyPr wrap="square" lIns="91440" tIns="45720" rIns="91440" bIns="45720" rtlCol="0" anchor="t">
            <a:spAutoFit/>
          </a:bodyPr>
          <a:lstStyle/>
          <a:p>
            <a:pPr algn="r"/>
            <a:r>
              <a:rPr lang="en-US" sz="3200" b="1" spc="324">
                <a:solidFill>
                  <a:srgbClr val="60BA47"/>
                </a:solidFill>
                <a:latin typeface="Calibri" panose="020F0502020204030204" pitchFamily="34" charset="0"/>
                <a:cs typeface="Calibri" panose="020F0502020204030204" pitchFamily="34" charset="0"/>
              </a:rPr>
              <a:t>STRATEGIE DI APPROVVIGIONAMENTO SOSTENIBILE</a:t>
            </a:r>
            <a:endParaRPr lang="it-IT"/>
          </a:p>
        </p:txBody>
      </p:sp>
    </p:spTree>
    <p:extLst>
      <p:ext uri="{BB962C8B-B14F-4D97-AF65-F5344CB8AC3E}">
        <p14:creationId xmlns:p14="http://schemas.microsoft.com/office/powerpoint/2010/main" val="2167932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2ADECA8B-2098-A646-FDB6-D0A1719B257A}"/>
              </a:ext>
            </a:extLst>
          </p:cNvPr>
          <p:cNvSpPr>
            <a:spLocks noGrp="1"/>
          </p:cNvSpPr>
          <p:nvPr>
            <p:ph type="body" sz="quarter" idx="15"/>
          </p:nvPr>
        </p:nvSpPr>
        <p:spPr>
          <a:xfrm>
            <a:off x="5387365" y="1428478"/>
            <a:ext cx="700387" cy="566443"/>
          </a:xfrm>
        </p:spPr>
        <p:txBody>
          <a:bodyPr/>
          <a:lstStyle/>
          <a:p>
            <a:r>
              <a:rPr lang="en-GB" noProof="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a:xfrm>
            <a:off x="6136397" y="1401437"/>
            <a:ext cx="4850029" cy="566444"/>
          </a:xfrm>
          <a:prstGeom prst="rect">
            <a:avLst/>
          </a:prstGeom>
        </p:spPr>
        <p:txBody>
          <a:bodyPr/>
          <a:lstStyle/>
          <a:p>
            <a:r>
              <a:rPr lang="en-GB" b="1" noProof="0" dirty="0" err="1"/>
              <a:t>Approvvigionamento</a:t>
            </a:r>
            <a:r>
              <a:rPr lang="en-GB" b="1" noProof="0" dirty="0"/>
              <a:t> </a:t>
            </a:r>
            <a:r>
              <a:rPr lang="en-GB" b="1" noProof="0" dirty="0" err="1"/>
              <a:t>sostenibile</a:t>
            </a:r>
            <a:endParaRPr lang="en-GB" b="1" noProof="0" dirty="0"/>
          </a:p>
        </p:txBody>
      </p:sp>
      <p:sp>
        <p:nvSpPr>
          <p:cNvPr id="27" name="Text Placeholder 26">
            <a:extLst>
              <a:ext uri="{FF2B5EF4-FFF2-40B4-BE49-F238E27FC236}">
                <a16:creationId xmlns:a16="http://schemas.microsoft.com/office/drawing/2014/main" id="{BB67A639-2553-DCB0-D8DF-506873DE99F2}"/>
              </a:ext>
            </a:extLst>
          </p:cNvPr>
          <p:cNvSpPr>
            <a:spLocks noGrp="1"/>
          </p:cNvSpPr>
          <p:nvPr>
            <p:ph type="body" sz="quarter" idx="29"/>
          </p:nvPr>
        </p:nvSpPr>
        <p:spPr>
          <a:xfrm>
            <a:off x="5372988" y="2391724"/>
            <a:ext cx="700387" cy="566443"/>
          </a:xfrm>
        </p:spPr>
        <p:txBody>
          <a:bodyPr/>
          <a:lstStyle/>
          <a:p>
            <a:r>
              <a:rPr lang="en-GB" noProof="0"/>
              <a:t>02</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0"/>
          </p:nvPr>
        </p:nvSpPr>
        <p:spPr>
          <a:xfrm>
            <a:off x="6138887" y="2410262"/>
            <a:ext cx="4813452" cy="566444"/>
          </a:xfrm>
          <a:prstGeom prst="rect">
            <a:avLst/>
          </a:prstGeom>
        </p:spPr>
        <p:txBody>
          <a:bodyPr/>
          <a:lstStyle/>
          <a:p>
            <a:r>
              <a:rPr lang="en-GB" b="1" noProof="0" dirty="0"/>
              <a:t>Fattori </a:t>
            </a:r>
            <a:r>
              <a:rPr lang="en-GB" b="1" noProof="0" dirty="0" err="1"/>
              <a:t>che</a:t>
            </a:r>
            <a:r>
              <a:rPr lang="en-GB" b="1" noProof="0" dirty="0"/>
              <a:t> </a:t>
            </a:r>
            <a:r>
              <a:rPr lang="en-GB" b="1" noProof="0" dirty="0" err="1"/>
              <a:t>definiscono</a:t>
            </a:r>
            <a:r>
              <a:rPr lang="en-GB" b="1" noProof="0" dirty="0"/>
              <a:t> le partnership</a:t>
            </a:r>
          </a:p>
        </p:txBody>
      </p:sp>
      <p:sp>
        <p:nvSpPr>
          <p:cNvPr id="28" name="Text Placeholder 27">
            <a:extLst>
              <a:ext uri="{FF2B5EF4-FFF2-40B4-BE49-F238E27FC236}">
                <a16:creationId xmlns:a16="http://schemas.microsoft.com/office/drawing/2014/main" id="{A6F82535-C6F2-8913-C7B3-6863E989B118}"/>
              </a:ext>
            </a:extLst>
          </p:cNvPr>
          <p:cNvSpPr>
            <a:spLocks noGrp="1"/>
          </p:cNvSpPr>
          <p:nvPr>
            <p:ph type="body" sz="quarter" idx="31"/>
          </p:nvPr>
        </p:nvSpPr>
        <p:spPr>
          <a:xfrm>
            <a:off x="5401742" y="3340088"/>
            <a:ext cx="700387" cy="566443"/>
          </a:xfrm>
        </p:spPr>
        <p:txBody>
          <a:bodyPr/>
          <a:lstStyle/>
          <a:p>
            <a:r>
              <a:rPr lang="en-GB" noProof="0"/>
              <a:t>03</a:t>
            </a:r>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2"/>
          </p:nvPr>
        </p:nvSpPr>
        <p:spPr>
          <a:xfrm>
            <a:off x="6136397" y="3323709"/>
            <a:ext cx="5863322" cy="564425"/>
          </a:xfrm>
          <a:prstGeom prst="rect">
            <a:avLst/>
          </a:prstGeom>
        </p:spPr>
        <p:txBody>
          <a:bodyPr/>
          <a:lstStyle/>
          <a:p>
            <a:pPr>
              <a:lnSpc>
                <a:spcPct val="115000"/>
              </a:lnSpc>
              <a:spcAft>
                <a:spcPts val="800"/>
              </a:spcAft>
            </a:pPr>
            <a:r>
              <a:rPr lang="en-GB" b="1" noProof="0" dirty="0" err="1"/>
              <a:t>Strategie</a:t>
            </a:r>
            <a:r>
              <a:rPr lang="en-GB" b="1" noProof="0" dirty="0"/>
              <a:t> per un </a:t>
            </a:r>
            <a:r>
              <a:rPr lang="en-GB" b="1" noProof="0" dirty="0" err="1"/>
              <a:t>approvvigionamento</a:t>
            </a:r>
            <a:r>
              <a:rPr lang="en-GB" b="1" noProof="0" dirty="0"/>
              <a:t> </a:t>
            </a:r>
            <a:r>
              <a:rPr lang="en-GB" b="1" noProof="0" dirty="0" err="1"/>
              <a:t>sostenibile</a:t>
            </a:r>
            <a:endParaRPr lang="en-GB" b="1" noProof="0" dirty="0"/>
          </a:p>
        </p:txBody>
      </p:sp>
      <p:sp>
        <p:nvSpPr>
          <p:cNvPr id="29" name="Text Placeholder 28">
            <a:extLst>
              <a:ext uri="{FF2B5EF4-FFF2-40B4-BE49-F238E27FC236}">
                <a16:creationId xmlns:a16="http://schemas.microsoft.com/office/drawing/2014/main" id="{40C048B4-42C0-F0BC-C978-630F5F39F697}"/>
              </a:ext>
            </a:extLst>
          </p:cNvPr>
          <p:cNvSpPr>
            <a:spLocks noGrp="1"/>
          </p:cNvSpPr>
          <p:nvPr>
            <p:ph type="body" sz="quarter" idx="33"/>
          </p:nvPr>
        </p:nvSpPr>
        <p:spPr>
          <a:xfrm>
            <a:off x="5372988" y="4316196"/>
            <a:ext cx="700387" cy="566443"/>
          </a:xfrm>
        </p:spPr>
        <p:txBody>
          <a:bodyPr/>
          <a:lstStyle/>
          <a:p>
            <a:r>
              <a:rPr lang="en-GB" noProof="0"/>
              <a:t>04</a:t>
            </a:r>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4"/>
          </p:nvPr>
        </p:nvSpPr>
        <p:spPr>
          <a:xfrm>
            <a:off x="6118627" y="4307735"/>
            <a:ext cx="5326609" cy="566444"/>
          </a:xfrm>
          <a:prstGeom prst="rect">
            <a:avLst/>
          </a:prstGeom>
        </p:spPr>
        <p:txBody>
          <a:bodyPr/>
          <a:lstStyle/>
          <a:p>
            <a:r>
              <a:rPr lang="en-GB" b="1" dirty="0" err="1"/>
              <a:t>Sfide</a:t>
            </a:r>
            <a:r>
              <a:rPr lang="en-GB" b="1" dirty="0"/>
              <a:t> per </a:t>
            </a:r>
            <a:r>
              <a:rPr lang="en-GB" b="1" dirty="0" err="1"/>
              <a:t>l'approvvigionamento</a:t>
            </a:r>
            <a:r>
              <a:rPr lang="en-GB" b="1" dirty="0"/>
              <a:t> </a:t>
            </a:r>
            <a:r>
              <a:rPr lang="en-GB" b="1" dirty="0" err="1"/>
              <a:t>sostenibile</a:t>
            </a:r>
            <a:endParaRPr lang="en-GB" b="1" noProof="0" dirty="0"/>
          </a:p>
        </p:txBody>
      </p:sp>
      <p:sp>
        <p:nvSpPr>
          <p:cNvPr id="26" name="Text Placeholder 25">
            <a:extLst>
              <a:ext uri="{FF2B5EF4-FFF2-40B4-BE49-F238E27FC236}">
                <a16:creationId xmlns:a16="http://schemas.microsoft.com/office/drawing/2014/main" id="{137A20F1-B484-01B2-C346-5B746EF4DD20}"/>
              </a:ext>
            </a:extLst>
          </p:cNvPr>
          <p:cNvSpPr>
            <a:spLocks noGrp="1"/>
          </p:cNvSpPr>
          <p:nvPr>
            <p:ph type="body" sz="quarter" idx="18"/>
          </p:nvPr>
        </p:nvSpPr>
        <p:spPr>
          <a:xfrm>
            <a:off x="316142" y="1431823"/>
            <a:ext cx="4991333" cy="4839488"/>
          </a:xfrm>
        </p:spPr>
        <p:txBody>
          <a:bodyPr lIns="91440" tIns="45720" rIns="91440" bIns="45720" anchor="t"/>
          <a:lstStyle/>
          <a:p>
            <a:pPr marL="0" indent="0"/>
            <a:r>
              <a:rPr lang="en-US" dirty="0" err="1"/>
              <a:t>Questo</a:t>
            </a:r>
            <a:r>
              <a:rPr lang="en-US" dirty="0"/>
              <a:t> modulo </a:t>
            </a:r>
            <a:r>
              <a:rPr lang="en-US" dirty="0" err="1"/>
              <a:t>si</a:t>
            </a:r>
            <a:r>
              <a:rPr lang="en-US" dirty="0"/>
              <a:t> propone di </a:t>
            </a:r>
            <a:r>
              <a:rPr lang="en-US" dirty="0" err="1"/>
              <a:t>approfondire</a:t>
            </a:r>
            <a:r>
              <a:rPr lang="en-US" dirty="0"/>
              <a:t> il </a:t>
            </a:r>
            <a:r>
              <a:rPr lang="en-US" dirty="0" err="1"/>
              <a:t>concetto</a:t>
            </a:r>
            <a:r>
              <a:rPr lang="en-US" dirty="0"/>
              <a:t> di </a:t>
            </a:r>
            <a:r>
              <a:rPr lang="en-US" dirty="0" err="1"/>
              <a:t>sostenibilità</a:t>
            </a:r>
            <a:r>
              <a:rPr lang="en-US" dirty="0"/>
              <a:t> e di </a:t>
            </a:r>
            <a:r>
              <a:rPr lang="en-US" dirty="0" err="1"/>
              <a:t>approvvigionamento</a:t>
            </a:r>
            <a:r>
              <a:rPr lang="en-US" dirty="0"/>
              <a:t> e di </a:t>
            </a:r>
            <a:r>
              <a:rPr lang="en-US" dirty="0" err="1"/>
              <a:t>definire</a:t>
            </a:r>
            <a:r>
              <a:rPr lang="en-US" dirty="0"/>
              <a:t> ed </a:t>
            </a:r>
            <a:r>
              <a:rPr lang="en-US" dirty="0" err="1"/>
              <a:t>esplorare</a:t>
            </a:r>
            <a:r>
              <a:rPr lang="en-US" dirty="0"/>
              <a:t> diverse </a:t>
            </a:r>
            <a:r>
              <a:rPr lang="en-US" dirty="0" err="1"/>
              <a:t>strategie</a:t>
            </a:r>
            <a:r>
              <a:rPr lang="en-US" dirty="0"/>
              <a:t> per </a:t>
            </a:r>
            <a:r>
              <a:rPr lang="en-US" dirty="0" err="1"/>
              <a:t>l'integrazione</a:t>
            </a:r>
            <a:r>
              <a:rPr lang="en-US" dirty="0"/>
              <a:t> di </a:t>
            </a:r>
            <a:r>
              <a:rPr lang="en-US" dirty="0" err="1"/>
              <a:t>processi</a:t>
            </a:r>
            <a:r>
              <a:rPr lang="en-US" dirty="0"/>
              <a:t> di </a:t>
            </a:r>
            <a:r>
              <a:rPr lang="en-US" dirty="0" err="1"/>
              <a:t>approvvigionamento</a:t>
            </a:r>
            <a:r>
              <a:rPr lang="en-US" dirty="0"/>
              <a:t> </a:t>
            </a:r>
            <a:r>
              <a:rPr lang="en-US" dirty="0" err="1"/>
              <a:t>sostenibili</a:t>
            </a:r>
            <a:r>
              <a:rPr lang="en-US" dirty="0"/>
              <a:t> </a:t>
            </a:r>
            <a:r>
              <a:rPr lang="en-US" dirty="0" err="1"/>
              <a:t>nel</a:t>
            </a:r>
            <a:r>
              <a:rPr lang="en-US" dirty="0"/>
              <a:t> </a:t>
            </a:r>
            <a:r>
              <a:rPr lang="en-US" dirty="0" err="1"/>
              <a:t>settore</a:t>
            </a:r>
            <a:r>
              <a:rPr lang="en-US" dirty="0"/>
              <a:t> </a:t>
            </a:r>
            <a:r>
              <a:rPr lang="en-US" dirty="0" err="1"/>
              <a:t>alimentare</a:t>
            </a:r>
            <a:r>
              <a:rPr lang="en-US" dirty="0"/>
              <a:t>. </a:t>
            </a:r>
          </a:p>
          <a:p>
            <a:pPr marL="0" indent="0"/>
            <a:r>
              <a:rPr lang="en-US" dirty="0"/>
              <a:t>Si pone </a:t>
            </a:r>
            <a:r>
              <a:rPr lang="en-US" dirty="0" err="1"/>
              <a:t>inoltre</a:t>
            </a:r>
            <a:r>
              <a:rPr lang="en-US" dirty="0"/>
              <a:t>  </a:t>
            </a:r>
            <a:r>
              <a:rPr lang="en-US" dirty="0" err="1"/>
              <a:t>l'accento</a:t>
            </a:r>
            <a:r>
              <a:rPr lang="en-US" dirty="0"/>
              <a:t> sui </a:t>
            </a:r>
            <a:r>
              <a:rPr lang="en-US" dirty="0" err="1"/>
              <a:t>partenariati</a:t>
            </a:r>
            <a:r>
              <a:rPr lang="en-US" dirty="0"/>
              <a:t> e </a:t>
            </a:r>
            <a:r>
              <a:rPr lang="en-US" dirty="0" err="1"/>
              <a:t>sull'importanza</a:t>
            </a:r>
            <a:r>
              <a:rPr lang="en-US" dirty="0"/>
              <a:t> di </a:t>
            </a:r>
            <a:r>
              <a:rPr lang="en-US" dirty="0" err="1"/>
              <a:t>stabilire</a:t>
            </a:r>
            <a:r>
              <a:rPr lang="en-US" dirty="0"/>
              <a:t> </a:t>
            </a:r>
            <a:r>
              <a:rPr lang="en-US" dirty="0" err="1"/>
              <a:t>solide</a:t>
            </a:r>
            <a:r>
              <a:rPr lang="en-US" dirty="0"/>
              <a:t> </a:t>
            </a:r>
            <a:r>
              <a:rPr lang="en-US" dirty="0" err="1"/>
              <a:t>relazioni</a:t>
            </a:r>
            <a:r>
              <a:rPr lang="en-US" dirty="0"/>
              <a:t> di rete, come </a:t>
            </a:r>
            <a:r>
              <a:rPr lang="en-US" dirty="0" err="1"/>
              <a:t>pratica</a:t>
            </a:r>
            <a:r>
              <a:rPr lang="en-US" dirty="0"/>
              <a:t> per </a:t>
            </a:r>
            <a:r>
              <a:rPr lang="en-US" dirty="0" err="1"/>
              <a:t>migliorare</a:t>
            </a:r>
            <a:r>
              <a:rPr lang="en-US" dirty="0"/>
              <a:t> le </a:t>
            </a:r>
            <a:r>
              <a:rPr lang="en-US" dirty="0" err="1"/>
              <a:t>strategie</a:t>
            </a:r>
            <a:r>
              <a:rPr lang="en-US" dirty="0"/>
              <a:t> </a:t>
            </a:r>
            <a:r>
              <a:rPr lang="en-US" dirty="0" err="1"/>
              <a:t>verdi</a:t>
            </a:r>
            <a:r>
              <a:rPr lang="en-US" dirty="0"/>
              <a:t> e </a:t>
            </a:r>
            <a:r>
              <a:rPr lang="en-US" dirty="0" err="1"/>
              <a:t>socialmente</a:t>
            </a:r>
            <a:r>
              <a:rPr lang="en-US" dirty="0"/>
              <a:t> </a:t>
            </a:r>
            <a:r>
              <a:rPr lang="en-US" dirty="0" err="1"/>
              <a:t>responsabili</a:t>
            </a:r>
            <a:r>
              <a:rPr lang="en-US" dirty="0"/>
              <a:t> </a:t>
            </a:r>
            <a:r>
              <a:rPr lang="en-US" dirty="0" err="1"/>
              <a:t>nello</a:t>
            </a:r>
            <a:r>
              <a:rPr lang="en-US" dirty="0"/>
              <a:t> </a:t>
            </a:r>
            <a:r>
              <a:rPr lang="en-US" dirty="0" err="1"/>
              <a:t>sviluppo</a:t>
            </a:r>
            <a:r>
              <a:rPr lang="en-US" dirty="0"/>
              <a:t> e </a:t>
            </a:r>
            <a:r>
              <a:rPr lang="en-US" dirty="0" err="1"/>
              <a:t>nel</a:t>
            </a:r>
            <a:r>
              <a:rPr lang="en-US" dirty="0"/>
              <a:t> </a:t>
            </a:r>
            <a:r>
              <a:rPr lang="en-US" dirty="0" err="1"/>
              <a:t>consumo</a:t>
            </a:r>
            <a:r>
              <a:rPr lang="en-US" dirty="0"/>
              <a:t> </a:t>
            </a:r>
            <a:r>
              <a:rPr lang="en-US" dirty="0" err="1"/>
              <a:t>dei</a:t>
            </a:r>
            <a:r>
              <a:rPr lang="en-US" dirty="0"/>
              <a:t> </a:t>
            </a:r>
            <a:r>
              <a:rPr lang="en-US" dirty="0" err="1"/>
              <a:t>prodotti</a:t>
            </a:r>
            <a:r>
              <a:rPr lang="en-US" dirty="0"/>
              <a:t>.</a:t>
            </a:r>
            <a:endParaRPr lang="en-US" dirty="0">
              <a:ea typeface="Calibri"/>
              <a:cs typeface="Calibri"/>
            </a:endParaRPr>
          </a:p>
          <a:p>
            <a:pPr marL="0" indent="0"/>
            <a:endParaRPr lang="en-GB" noProof="0" dirty="0"/>
          </a:p>
        </p:txBody>
      </p:sp>
      <p:sp>
        <p:nvSpPr>
          <p:cNvPr id="12" name="Rectangle 11">
            <a:extLst>
              <a:ext uri="{FF2B5EF4-FFF2-40B4-BE49-F238E27FC236}">
                <a16:creationId xmlns:a16="http://schemas.microsoft.com/office/drawing/2014/main" id="{FD1AE6A7-36AA-0C4F-0261-5C67EE120960}"/>
              </a:ext>
            </a:extLst>
          </p:cNvPr>
          <p:cNvSpPr/>
          <p:nvPr/>
        </p:nvSpPr>
        <p:spPr>
          <a:xfrm>
            <a:off x="316143" y="586689"/>
            <a:ext cx="2974383"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29" noProof="0">
              <a:latin typeface="Montserrat" panose="00000500000000000000" pitchFamily="50" charset="0"/>
            </a:endParaRPr>
          </a:p>
        </p:txBody>
      </p:sp>
      <p:sp>
        <p:nvSpPr>
          <p:cNvPr id="13" name="TextBox 12">
            <a:extLst>
              <a:ext uri="{FF2B5EF4-FFF2-40B4-BE49-F238E27FC236}">
                <a16:creationId xmlns:a16="http://schemas.microsoft.com/office/drawing/2014/main" id="{2F2EA0EE-50C1-B895-20F5-E74005289B90}"/>
              </a:ext>
            </a:extLst>
          </p:cNvPr>
          <p:cNvSpPr txBox="1"/>
          <p:nvPr/>
        </p:nvSpPr>
        <p:spPr>
          <a:xfrm>
            <a:off x="500166" y="638987"/>
            <a:ext cx="2577693" cy="646331"/>
          </a:xfrm>
          <a:prstGeom prst="rect">
            <a:avLst/>
          </a:prstGeom>
          <a:noFill/>
        </p:spPr>
        <p:txBody>
          <a:bodyPr wrap="none" rtlCol="0">
            <a:spAutoFit/>
          </a:bodyPr>
          <a:lstStyle/>
          <a:p>
            <a:r>
              <a:rPr lang="en-GB" sz="3600" b="1" spc="324" noProof="0">
                <a:solidFill>
                  <a:srgbClr val="60BA47"/>
                </a:solidFill>
                <a:latin typeface="Calibri" panose="020F0502020204030204" pitchFamily="34" charset="0"/>
                <a:cs typeface="Calibri" panose="020F0502020204030204" pitchFamily="34" charset="0"/>
              </a:rPr>
              <a:t>CONTENUTI</a:t>
            </a:r>
          </a:p>
        </p:txBody>
      </p:sp>
      <p:grpSp>
        <p:nvGrpSpPr>
          <p:cNvPr id="9" name="Group 8">
            <a:extLst>
              <a:ext uri="{FF2B5EF4-FFF2-40B4-BE49-F238E27FC236}">
                <a16:creationId xmlns:a16="http://schemas.microsoft.com/office/drawing/2014/main" id="{4B2B097B-E908-F239-EDE3-718FB026E7C2}"/>
              </a:ext>
            </a:extLst>
          </p:cNvPr>
          <p:cNvGrpSpPr/>
          <p:nvPr/>
        </p:nvGrpSpPr>
        <p:grpSpPr>
          <a:xfrm>
            <a:off x="5379127" y="2185799"/>
            <a:ext cx="6095674" cy="2871784"/>
            <a:chOff x="2156220" y="3404184"/>
            <a:chExt cx="8902925" cy="2469219"/>
          </a:xfrm>
        </p:grpSpPr>
        <p:cxnSp>
          <p:nvCxnSpPr>
            <p:cNvPr id="10" name="Straight Connector 9">
              <a:extLst>
                <a:ext uri="{FF2B5EF4-FFF2-40B4-BE49-F238E27FC236}">
                  <a16:creationId xmlns:a16="http://schemas.microsoft.com/office/drawing/2014/main" id="{7A49ABF7-6FCA-AB21-4DF0-808254C08F12}"/>
                </a:ext>
              </a:extLst>
            </p:cNvPr>
            <p:cNvCxnSpPr>
              <a:cxnSpLocks/>
            </p:cNvCxnSpPr>
            <p:nvPr userDrawn="1"/>
          </p:nvCxnSpPr>
          <p:spPr>
            <a:xfrm flipV="1">
              <a:off x="2191919" y="3404184"/>
              <a:ext cx="8867226"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9BEF7EB-2AEA-21AB-5476-1ABF21895381}"/>
                </a:ext>
              </a:extLst>
            </p:cNvPr>
            <p:cNvCxnSpPr>
              <a:cxnSpLocks/>
            </p:cNvCxnSpPr>
            <p:nvPr userDrawn="1"/>
          </p:nvCxnSpPr>
          <p:spPr>
            <a:xfrm flipV="1">
              <a:off x="2156220" y="4223152"/>
              <a:ext cx="8867226"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4DC0782-03D6-0C0E-7516-BFBA9CEDA1C8}"/>
                </a:ext>
              </a:extLst>
            </p:cNvPr>
            <p:cNvCxnSpPr>
              <a:cxnSpLocks/>
            </p:cNvCxnSpPr>
            <p:nvPr userDrawn="1"/>
          </p:nvCxnSpPr>
          <p:spPr>
            <a:xfrm flipV="1">
              <a:off x="2156220" y="5053471"/>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F80F65C-10FB-2453-ED89-45A156B2C3B9}"/>
                </a:ext>
              </a:extLst>
            </p:cNvPr>
            <p:cNvCxnSpPr>
              <a:cxnSpLocks/>
            </p:cNvCxnSpPr>
            <p:nvPr userDrawn="1"/>
          </p:nvCxnSpPr>
          <p:spPr>
            <a:xfrm flipV="1">
              <a:off x="2156222" y="5858860"/>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77784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C6F43-F6D9-20D9-7ED4-4A8AABF8A6D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1500626-FE9C-C291-A32C-C312669062FD}"/>
              </a:ext>
            </a:extLst>
          </p:cNvPr>
          <p:cNvSpPr>
            <a:spLocks noGrp="1"/>
          </p:cNvSpPr>
          <p:nvPr>
            <p:ph type="body" sz="quarter" idx="16"/>
          </p:nvPr>
        </p:nvSpPr>
        <p:spPr>
          <a:xfrm>
            <a:off x="503028" y="381350"/>
            <a:ext cx="10052954" cy="803654"/>
          </a:xfrm>
          <a:prstGeom prst="rect">
            <a:avLst/>
          </a:prstGeom>
        </p:spPr>
        <p:txBody>
          <a:bodyPr/>
          <a:lstStyle/>
          <a:p>
            <a:r>
              <a:rPr lang="en-GB"/>
              <a:t>Ambiente </a:t>
            </a:r>
            <a:endParaRPr lang="en-IE" b="1"/>
          </a:p>
          <a:p>
            <a:endParaRPr lang="en-US"/>
          </a:p>
        </p:txBody>
      </p:sp>
      <p:sp>
        <p:nvSpPr>
          <p:cNvPr id="3" name="Text Placeholder 2">
            <a:extLst>
              <a:ext uri="{FF2B5EF4-FFF2-40B4-BE49-F238E27FC236}">
                <a16:creationId xmlns:a16="http://schemas.microsoft.com/office/drawing/2014/main" id="{4565B925-C9B9-0716-B450-DBFD2AA67FBA}"/>
              </a:ext>
            </a:extLst>
          </p:cNvPr>
          <p:cNvSpPr>
            <a:spLocks noGrp="1"/>
          </p:cNvSpPr>
          <p:nvPr>
            <p:ph type="body" sz="quarter" idx="19"/>
          </p:nvPr>
        </p:nvSpPr>
        <p:spPr>
          <a:xfrm>
            <a:off x="4655101" y="791834"/>
            <a:ext cx="6718560" cy="1353838"/>
          </a:xfrm>
          <a:prstGeom prst="rect">
            <a:avLst/>
          </a:prstGeom>
          <a:ln>
            <a:noFill/>
          </a:ln>
        </p:spPr>
        <p:txBody>
          <a:bodyPr lIns="91440" tIns="45720" rIns="91440" bIns="45720" anchor="t"/>
          <a:lstStyle/>
          <a:p>
            <a:pPr marL="0" indent="0">
              <a:lnSpc>
                <a:spcPct val="100000"/>
              </a:lnSpc>
            </a:pPr>
            <a:r>
              <a:rPr lang="en-US" sz="2300" dirty="0" err="1"/>
              <a:t>Assicurarsi</a:t>
            </a:r>
            <a:r>
              <a:rPr lang="en-US" sz="2300" dirty="0"/>
              <a:t> </a:t>
            </a:r>
            <a:r>
              <a:rPr lang="en-US" sz="2300" dirty="0" err="1"/>
              <a:t>forniture</a:t>
            </a:r>
            <a:r>
              <a:rPr lang="en-US" sz="2300" dirty="0"/>
              <a:t> </a:t>
            </a:r>
            <a:r>
              <a:rPr lang="en-US" sz="2300" dirty="0" err="1"/>
              <a:t>conformi</a:t>
            </a:r>
            <a:r>
              <a:rPr lang="en-US" sz="2300" dirty="0"/>
              <a:t> </a:t>
            </a:r>
            <a:r>
              <a:rPr lang="en-US" sz="2300" dirty="0" err="1"/>
              <a:t>agli</a:t>
            </a:r>
            <a:r>
              <a:rPr lang="en-US" sz="2300" dirty="0"/>
              <a:t> standard </a:t>
            </a:r>
            <a:r>
              <a:rPr lang="en-US" sz="2300" dirty="0" err="1"/>
              <a:t>internazionali</a:t>
            </a:r>
            <a:r>
              <a:rPr lang="en-US" sz="2300" dirty="0"/>
              <a:t>, </a:t>
            </a:r>
            <a:r>
              <a:rPr lang="en-US" sz="2300" dirty="0" err="1"/>
              <a:t>stabilirli</a:t>
            </a:r>
            <a:r>
              <a:rPr lang="en-US" sz="2300" dirty="0"/>
              <a:t> </a:t>
            </a:r>
            <a:r>
              <a:rPr lang="en-US" sz="2300" dirty="0" err="1"/>
              <a:t>negli</a:t>
            </a:r>
            <a:r>
              <a:rPr lang="en-US" sz="2300" dirty="0"/>
              <a:t> </a:t>
            </a:r>
            <a:r>
              <a:rPr lang="en-US" sz="2300" dirty="0" err="1"/>
              <a:t>accordi</a:t>
            </a:r>
            <a:r>
              <a:rPr lang="en-US" sz="2300" dirty="0"/>
              <a:t> di </a:t>
            </a:r>
            <a:r>
              <a:rPr lang="en-US" sz="2300" dirty="0" err="1"/>
              <a:t>fornitura</a:t>
            </a:r>
            <a:r>
              <a:rPr lang="en-US" sz="2300" dirty="0"/>
              <a:t> e </a:t>
            </a:r>
            <a:r>
              <a:rPr lang="en-US" sz="2300" dirty="0" err="1"/>
              <a:t>condurre</a:t>
            </a:r>
            <a:r>
              <a:rPr lang="en-US" sz="2300" dirty="0"/>
              <a:t> audit </a:t>
            </a:r>
            <a:r>
              <a:rPr lang="en-US" sz="2300" dirty="0" err="1"/>
              <a:t>regolari</a:t>
            </a:r>
            <a:r>
              <a:rPr lang="en-US" sz="2300" dirty="0"/>
              <a:t>.</a:t>
            </a:r>
          </a:p>
        </p:txBody>
      </p:sp>
      <p:sp>
        <p:nvSpPr>
          <p:cNvPr id="2" name="Freeform 1">
            <a:extLst>
              <a:ext uri="{FF2B5EF4-FFF2-40B4-BE49-F238E27FC236}">
                <a16:creationId xmlns:a16="http://schemas.microsoft.com/office/drawing/2014/main" id="{7EA098F2-148A-336A-7499-49716C9A686E}"/>
              </a:ext>
            </a:extLst>
          </p:cNvPr>
          <p:cNvSpPr>
            <a:spLocks noChangeArrowheads="1"/>
          </p:cNvSpPr>
          <p:nvPr/>
        </p:nvSpPr>
        <p:spPr bwMode="auto">
          <a:xfrm>
            <a:off x="1122319" y="1138430"/>
            <a:ext cx="3455424" cy="655405"/>
          </a:xfrm>
          <a:custGeom>
            <a:avLst/>
            <a:gdLst>
              <a:gd name="T0" fmla="*/ 4955 w 5364"/>
              <a:gd name="T1" fmla="*/ 2141 h 2142"/>
              <a:gd name="T2" fmla="*/ 0 w 5364"/>
              <a:gd name="T3" fmla="*/ 2141 h 2142"/>
              <a:gd name="T4" fmla="*/ 0 w 5364"/>
              <a:gd name="T5" fmla="*/ 0 h 2142"/>
              <a:gd name="T6" fmla="*/ 4955 w 5364"/>
              <a:gd name="T7" fmla="*/ 0 h 2142"/>
              <a:gd name="T8" fmla="*/ 5363 w 5364"/>
              <a:gd name="T9" fmla="*/ 1030 h 2142"/>
              <a:gd name="T10" fmla="*/ 4955 w 5364"/>
              <a:gd name="T11" fmla="*/ 2141 h 2142"/>
            </a:gdLst>
            <a:ahLst/>
            <a:cxnLst>
              <a:cxn ang="0">
                <a:pos x="T0" y="T1"/>
              </a:cxn>
              <a:cxn ang="0">
                <a:pos x="T2" y="T3"/>
              </a:cxn>
              <a:cxn ang="0">
                <a:pos x="T4" y="T5"/>
              </a:cxn>
              <a:cxn ang="0">
                <a:pos x="T6" y="T7"/>
              </a:cxn>
              <a:cxn ang="0">
                <a:pos x="T8" y="T9"/>
              </a:cxn>
              <a:cxn ang="0">
                <a:pos x="T10" y="T11"/>
              </a:cxn>
            </a:cxnLst>
            <a:rect l="0" t="0" r="r" b="b"/>
            <a:pathLst>
              <a:path w="5364" h="2142">
                <a:moveTo>
                  <a:pt x="4955" y="2141"/>
                </a:moveTo>
                <a:lnTo>
                  <a:pt x="0" y="2141"/>
                </a:lnTo>
                <a:lnTo>
                  <a:pt x="0" y="0"/>
                </a:lnTo>
                <a:lnTo>
                  <a:pt x="4955" y="0"/>
                </a:lnTo>
                <a:lnTo>
                  <a:pt x="5363" y="1030"/>
                </a:lnTo>
                <a:lnTo>
                  <a:pt x="4955" y="2141"/>
                </a:lnTo>
              </a:path>
            </a:pathLst>
          </a:custGeom>
          <a:solidFill>
            <a:srgbClr val="F1983D"/>
          </a:solidFill>
          <a:ln>
            <a:noFill/>
          </a:ln>
          <a:effectLst/>
        </p:spPr>
        <p:txBody>
          <a:bodyPr wrap="none" anchor="ctr"/>
          <a:lstStyle/>
          <a:p>
            <a:endParaRPr lang="en-US" sz="900"/>
          </a:p>
        </p:txBody>
      </p:sp>
      <p:sp>
        <p:nvSpPr>
          <p:cNvPr id="5" name="Freeform 245">
            <a:extLst>
              <a:ext uri="{FF2B5EF4-FFF2-40B4-BE49-F238E27FC236}">
                <a16:creationId xmlns:a16="http://schemas.microsoft.com/office/drawing/2014/main" id="{2D94F8F1-955C-2C06-E8A0-7F918679FBEE}"/>
              </a:ext>
            </a:extLst>
          </p:cNvPr>
          <p:cNvSpPr>
            <a:spLocks noChangeArrowheads="1"/>
          </p:cNvSpPr>
          <p:nvPr/>
        </p:nvSpPr>
        <p:spPr bwMode="auto">
          <a:xfrm>
            <a:off x="661826" y="1047140"/>
            <a:ext cx="1462323" cy="884020"/>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US" sz="900"/>
          </a:p>
        </p:txBody>
      </p:sp>
      <p:sp>
        <p:nvSpPr>
          <p:cNvPr id="6" name="Freeform 246">
            <a:extLst>
              <a:ext uri="{FF2B5EF4-FFF2-40B4-BE49-F238E27FC236}">
                <a16:creationId xmlns:a16="http://schemas.microsoft.com/office/drawing/2014/main" id="{730749F7-12F1-A246-1B39-5BFA73BDDB7F}"/>
              </a:ext>
            </a:extLst>
          </p:cNvPr>
          <p:cNvSpPr>
            <a:spLocks noChangeArrowheads="1"/>
          </p:cNvSpPr>
          <p:nvPr/>
        </p:nvSpPr>
        <p:spPr bwMode="auto">
          <a:xfrm rot="10800000">
            <a:off x="6763943" y="2491678"/>
            <a:ext cx="3559777" cy="654445"/>
          </a:xfrm>
          <a:custGeom>
            <a:avLst/>
            <a:gdLst>
              <a:gd name="T0" fmla="*/ 4954 w 5362"/>
              <a:gd name="T1" fmla="*/ 2141 h 2142"/>
              <a:gd name="T2" fmla="*/ 0 w 5362"/>
              <a:gd name="T3" fmla="*/ 2141 h 2142"/>
              <a:gd name="T4" fmla="*/ 0 w 5362"/>
              <a:gd name="T5" fmla="*/ 0 h 2142"/>
              <a:gd name="T6" fmla="*/ 4954 w 5362"/>
              <a:gd name="T7" fmla="*/ 0 h 2142"/>
              <a:gd name="T8" fmla="*/ 5361 w 5362"/>
              <a:gd name="T9" fmla="*/ 1030 h 2142"/>
              <a:gd name="T10" fmla="*/ 4954 w 5362"/>
              <a:gd name="T11" fmla="*/ 2141 h 2142"/>
            </a:gdLst>
            <a:ahLst/>
            <a:cxnLst>
              <a:cxn ang="0">
                <a:pos x="T0" y="T1"/>
              </a:cxn>
              <a:cxn ang="0">
                <a:pos x="T2" y="T3"/>
              </a:cxn>
              <a:cxn ang="0">
                <a:pos x="T4" y="T5"/>
              </a:cxn>
              <a:cxn ang="0">
                <a:pos x="T6" y="T7"/>
              </a:cxn>
              <a:cxn ang="0">
                <a:pos x="T8" y="T9"/>
              </a:cxn>
              <a:cxn ang="0">
                <a:pos x="T10" y="T11"/>
              </a:cxn>
            </a:cxnLst>
            <a:rect l="0" t="0" r="r" b="b"/>
            <a:pathLst>
              <a:path w="5362" h="2142">
                <a:moveTo>
                  <a:pt x="4954" y="2141"/>
                </a:moveTo>
                <a:lnTo>
                  <a:pt x="0" y="2141"/>
                </a:lnTo>
                <a:lnTo>
                  <a:pt x="0" y="0"/>
                </a:lnTo>
                <a:lnTo>
                  <a:pt x="4954" y="0"/>
                </a:lnTo>
                <a:lnTo>
                  <a:pt x="5361" y="1030"/>
                </a:lnTo>
                <a:lnTo>
                  <a:pt x="4954" y="2141"/>
                </a:lnTo>
              </a:path>
            </a:pathLst>
          </a:custGeom>
          <a:solidFill>
            <a:srgbClr val="E25684"/>
          </a:solidFill>
          <a:ln>
            <a:noFill/>
          </a:ln>
          <a:effectLst/>
        </p:spPr>
        <p:txBody>
          <a:bodyPr wrap="none" anchor="ctr"/>
          <a:lstStyle/>
          <a:p>
            <a:endParaRPr lang="en-US" sz="900"/>
          </a:p>
        </p:txBody>
      </p:sp>
      <p:sp>
        <p:nvSpPr>
          <p:cNvPr id="16" name="CuadroTexto 559">
            <a:extLst>
              <a:ext uri="{FF2B5EF4-FFF2-40B4-BE49-F238E27FC236}">
                <a16:creationId xmlns:a16="http://schemas.microsoft.com/office/drawing/2014/main" id="{71B5799C-C9A2-ECE4-7E67-78484E5F7335}"/>
              </a:ext>
            </a:extLst>
          </p:cNvPr>
          <p:cNvSpPr txBox="1"/>
          <p:nvPr/>
        </p:nvSpPr>
        <p:spPr>
          <a:xfrm>
            <a:off x="7122380" y="5406616"/>
            <a:ext cx="2513094" cy="400110"/>
          </a:xfrm>
          <a:prstGeom prst="rect">
            <a:avLst/>
          </a:prstGeom>
          <a:noFill/>
        </p:spPr>
        <p:txBody>
          <a:bodyPr wrap="square" rtlCol="0">
            <a:spAutoFit/>
          </a:bodyPr>
          <a:lstStyle/>
          <a:p>
            <a:pPr algn="ctr"/>
            <a:r>
              <a:rPr lang="en-US" sz="2000" b="1">
                <a:solidFill>
                  <a:schemeClr val="bg1"/>
                </a:solidFill>
                <a:latin typeface="Calibri" panose="020F0502020204030204" pitchFamily="34" charset="0"/>
                <a:ea typeface="Lato" charset="0"/>
                <a:cs typeface="Calibri" panose="020F0502020204030204" pitchFamily="34" charset="0"/>
              </a:rPr>
              <a:t>Titolo 4</a:t>
            </a:r>
          </a:p>
        </p:txBody>
      </p:sp>
      <p:sp>
        <p:nvSpPr>
          <p:cNvPr id="66" name="Freeform 245">
            <a:extLst>
              <a:ext uri="{FF2B5EF4-FFF2-40B4-BE49-F238E27FC236}">
                <a16:creationId xmlns:a16="http://schemas.microsoft.com/office/drawing/2014/main" id="{F912355A-617E-9B0E-EA02-0D10C4A210CD}"/>
              </a:ext>
            </a:extLst>
          </p:cNvPr>
          <p:cNvSpPr>
            <a:spLocks noChangeArrowheads="1"/>
          </p:cNvSpPr>
          <p:nvPr/>
        </p:nvSpPr>
        <p:spPr bwMode="auto">
          <a:xfrm rot="10800000">
            <a:off x="9722709" y="2342164"/>
            <a:ext cx="1462323" cy="884020"/>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US" sz="900"/>
          </a:p>
        </p:txBody>
      </p:sp>
      <p:sp>
        <p:nvSpPr>
          <p:cNvPr id="67" name="Text Placeholder 2">
            <a:extLst>
              <a:ext uri="{FF2B5EF4-FFF2-40B4-BE49-F238E27FC236}">
                <a16:creationId xmlns:a16="http://schemas.microsoft.com/office/drawing/2014/main" id="{72632E6E-D529-6F43-72C0-55D16BBDDC76}"/>
              </a:ext>
            </a:extLst>
          </p:cNvPr>
          <p:cNvSpPr txBox="1">
            <a:spLocks/>
          </p:cNvSpPr>
          <p:nvPr/>
        </p:nvSpPr>
        <p:spPr>
          <a:xfrm>
            <a:off x="218661" y="2137661"/>
            <a:ext cx="6545281" cy="1624346"/>
          </a:xfrm>
          <a:prstGeom prst="rect">
            <a:avLst/>
          </a:prstGeom>
          <a:ln>
            <a:noFill/>
          </a:ln>
        </p:spPr>
        <p:txBody>
          <a:bodyPr lIns="91440" tIns="45720" rIns="91440" bIns="45720" anchor="t"/>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r">
              <a:lnSpc>
                <a:spcPct val="100000"/>
              </a:lnSpc>
            </a:pPr>
            <a:r>
              <a:rPr lang="en-US" sz="2300" dirty="0" err="1"/>
              <a:t>Assicurarsi</a:t>
            </a:r>
            <a:r>
              <a:rPr lang="en-US" sz="2300" dirty="0"/>
              <a:t> </a:t>
            </a:r>
            <a:r>
              <a:rPr lang="en-US" sz="2300" dirty="0" err="1"/>
              <a:t>che</a:t>
            </a:r>
            <a:r>
              <a:rPr lang="en-US" sz="2300" dirty="0"/>
              <a:t> le </a:t>
            </a:r>
            <a:r>
              <a:rPr lang="en-US" sz="2300" dirty="0" err="1"/>
              <a:t>vostre</a:t>
            </a:r>
            <a:r>
              <a:rPr lang="en-US" sz="2300" dirty="0"/>
              <a:t> </a:t>
            </a:r>
            <a:r>
              <a:rPr lang="en-US" sz="2300" dirty="0" err="1"/>
              <a:t>forniture</a:t>
            </a:r>
            <a:r>
              <a:rPr lang="en-US" sz="2300" dirty="0"/>
              <a:t> </a:t>
            </a:r>
            <a:r>
              <a:rPr lang="en-US" sz="2300" dirty="0" err="1"/>
              <a:t>siano</a:t>
            </a:r>
            <a:r>
              <a:rPr lang="en-US" sz="2300" dirty="0"/>
              <a:t> </a:t>
            </a:r>
            <a:r>
              <a:rPr lang="en-US" sz="2300" dirty="0" err="1"/>
              <a:t>consegnate</a:t>
            </a:r>
            <a:r>
              <a:rPr lang="en-US" sz="2300" dirty="0"/>
              <a:t> in </a:t>
            </a:r>
            <a:r>
              <a:rPr lang="en-US" sz="2300" dirty="0" err="1"/>
              <a:t>materiali</a:t>
            </a:r>
            <a:r>
              <a:rPr lang="en-US" sz="2300" dirty="0"/>
              <a:t> </a:t>
            </a:r>
            <a:r>
              <a:rPr lang="en-US" sz="2300" dirty="0" err="1"/>
              <a:t>rinnovabili</a:t>
            </a:r>
            <a:r>
              <a:rPr lang="en-US" sz="2300" dirty="0"/>
              <a:t> e </a:t>
            </a:r>
            <a:r>
              <a:rPr lang="en-US" sz="2300" dirty="0" err="1"/>
              <a:t>biodegradabili</a:t>
            </a:r>
            <a:r>
              <a:rPr lang="en-US" sz="2300" dirty="0"/>
              <a:t>, </a:t>
            </a:r>
            <a:r>
              <a:rPr lang="en-US" sz="2300" dirty="0" err="1"/>
              <a:t>optando</a:t>
            </a:r>
            <a:r>
              <a:rPr lang="en-US" sz="2300" dirty="0"/>
              <a:t> per </a:t>
            </a:r>
            <a:r>
              <a:rPr lang="en-US" sz="2300" dirty="0" err="1"/>
              <a:t>contenitori</a:t>
            </a:r>
            <a:r>
              <a:rPr lang="en-US" sz="2300" dirty="0"/>
              <a:t> </a:t>
            </a:r>
            <a:r>
              <a:rPr lang="en-US" sz="2300" dirty="0" err="1"/>
              <a:t>riutilizzabili</a:t>
            </a:r>
            <a:r>
              <a:rPr lang="en-US" sz="2300" dirty="0"/>
              <a:t> ed </a:t>
            </a:r>
            <a:r>
              <a:rPr lang="en-US" sz="2300" dirty="0" err="1"/>
              <a:t>evitando</a:t>
            </a:r>
            <a:r>
              <a:rPr lang="en-US" sz="2300" dirty="0"/>
              <a:t> la </a:t>
            </a:r>
            <a:r>
              <a:rPr lang="en-US" sz="2300" dirty="0" err="1"/>
              <a:t>plastica</a:t>
            </a:r>
            <a:r>
              <a:rPr lang="en-US" sz="2300" dirty="0"/>
              <a:t>. </a:t>
            </a:r>
          </a:p>
        </p:txBody>
      </p:sp>
      <p:sp>
        <p:nvSpPr>
          <p:cNvPr id="69" name="Freeform 1">
            <a:extLst>
              <a:ext uri="{FF2B5EF4-FFF2-40B4-BE49-F238E27FC236}">
                <a16:creationId xmlns:a16="http://schemas.microsoft.com/office/drawing/2014/main" id="{C49862BA-F294-7439-7388-3CE55315DFA6}"/>
              </a:ext>
            </a:extLst>
          </p:cNvPr>
          <p:cNvSpPr>
            <a:spLocks noChangeArrowheads="1"/>
          </p:cNvSpPr>
          <p:nvPr/>
        </p:nvSpPr>
        <p:spPr bwMode="auto">
          <a:xfrm>
            <a:off x="1463502" y="4182848"/>
            <a:ext cx="3114241" cy="767658"/>
          </a:xfrm>
          <a:custGeom>
            <a:avLst/>
            <a:gdLst>
              <a:gd name="T0" fmla="*/ 4955 w 5364"/>
              <a:gd name="T1" fmla="*/ 2141 h 2142"/>
              <a:gd name="T2" fmla="*/ 0 w 5364"/>
              <a:gd name="T3" fmla="*/ 2141 h 2142"/>
              <a:gd name="T4" fmla="*/ 0 w 5364"/>
              <a:gd name="T5" fmla="*/ 0 h 2142"/>
              <a:gd name="T6" fmla="*/ 4955 w 5364"/>
              <a:gd name="T7" fmla="*/ 0 h 2142"/>
              <a:gd name="T8" fmla="*/ 5363 w 5364"/>
              <a:gd name="T9" fmla="*/ 1030 h 2142"/>
              <a:gd name="T10" fmla="*/ 4955 w 5364"/>
              <a:gd name="T11" fmla="*/ 2141 h 2142"/>
            </a:gdLst>
            <a:ahLst/>
            <a:cxnLst>
              <a:cxn ang="0">
                <a:pos x="T0" y="T1"/>
              </a:cxn>
              <a:cxn ang="0">
                <a:pos x="T2" y="T3"/>
              </a:cxn>
              <a:cxn ang="0">
                <a:pos x="T4" y="T5"/>
              </a:cxn>
              <a:cxn ang="0">
                <a:pos x="T6" y="T7"/>
              </a:cxn>
              <a:cxn ang="0">
                <a:pos x="T8" y="T9"/>
              </a:cxn>
              <a:cxn ang="0">
                <a:pos x="T10" y="T11"/>
              </a:cxn>
            </a:cxnLst>
            <a:rect l="0" t="0" r="r" b="b"/>
            <a:pathLst>
              <a:path w="5364" h="2142">
                <a:moveTo>
                  <a:pt x="4955" y="2141"/>
                </a:moveTo>
                <a:lnTo>
                  <a:pt x="0" y="2141"/>
                </a:lnTo>
                <a:lnTo>
                  <a:pt x="0" y="0"/>
                </a:lnTo>
                <a:lnTo>
                  <a:pt x="4955" y="0"/>
                </a:lnTo>
                <a:lnTo>
                  <a:pt x="5363" y="1030"/>
                </a:lnTo>
                <a:lnTo>
                  <a:pt x="4955" y="2141"/>
                </a:lnTo>
              </a:path>
            </a:pathLst>
          </a:custGeom>
          <a:solidFill>
            <a:srgbClr val="F1983D"/>
          </a:solidFill>
          <a:ln>
            <a:noFill/>
          </a:ln>
          <a:effectLst/>
        </p:spPr>
        <p:txBody>
          <a:bodyPr wrap="none" anchor="ctr"/>
          <a:lstStyle/>
          <a:p>
            <a:endParaRPr lang="en-US" sz="900"/>
          </a:p>
        </p:txBody>
      </p:sp>
      <p:sp>
        <p:nvSpPr>
          <p:cNvPr id="68" name="Freeform 245">
            <a:extLst>
              <a:ext uri="{FF2B5EF4-FFF2-40B4-BE49-F238E27FC236}">
                <a16:creationId xmlns:a16="http://schemas.microsoft.com/office/drawing/2014/main" id="{268C6C64-A0A5-54F1-5A93-A883F0AEE5ED}"/>
              </a:ext>
            </a:extLst>
          </p:cNvPr>
          <p:cNvSpPr>
            <a:spLocks noChangeArrowheads="1"/>
          </p:cNvSpPr>
          <p:nvPr/>
        </p:nvSpPr>
        <p:spPr bwMode="auto">
          <a:xfrm>
            <a:off x="652140" y="4090940"/>
            <a:ext cx="1462323" cy="884020"/>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US" sz="900"/>
          </a:p>
        </p:txBody>
      </p:sp>
      <p:sp>
        <p:nvSpPr>
          <p:cNvPr id="71" name="Text Placeholder 2">
            <a:extLst>
              <a:ext uri="{FF2B5EF4-FFF2-40B4-BE49-F238E27FC236}">
                <a16:creationId xmlns:a16="http://schemas.microsoft.com/office/drawing/2014/main" id="{1D6DB831-5ADD-0DDD-21C2-4C04C3FBF8DD}"/>
              </a:ext>
            </a:extLst>
          </p:cNvPr>
          <p:cNvSpPr txBox="1">
            <a:spLocks/>
          </p:cNvSpPr>
          <p:nvPr/>
        </p:nvSpPr>
        <p:spPr>
          <a:xfrm>
            <a:off x="4563366" y="3805773"/>
            <a:ext cx="6732147" cy="1100967"/>
          </a:xfrm>
          <a:prstGeom prst="rect">
            <a:avLst/>
          </a:prstGeom>
          <a:ln>
            <a:noFill/>
          </a:ln>
        </p:spPr>
        <p:txBody>
          <a:bodyPr lIns="91440" tIns="45720" rIns="91440" bIns="45720" anchor="t"/>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100000"/>
              </a:lnSpc>
            </a:pPr>
            <a:r>
              <a:rPr lang="en-US" sz="2300" dirty="0" err="1"/>
              <a:t>Selezionare</a:t>
            </a:r>
            <a:r>
              <a:rPr lang="en-US" sz="2300" dirty="0"/>
              <a:t> </a:t>
            </a:r>
            <a:r>
              <a:rPr lang="en-US" sz="2300" dirty="0" err="1"/>
              <a:t>fonti</a:t>
            </a:r>
            <a:r>
              <a:rPr lang="en-US" sz="2300" dirty="0"/>
              <a:t> di </a:t>
            </a:r>
            <a:r>
              <a:rPr lang="en-US" sz="2300" dirty="0" err="1"/>
              <a:t>approvvigionamento</a:t>
            </a:r>
            <a:r>
              <a:rPr lang="en-US" sz="2300" dirty="0"/>
              <a:t> </a:t>
            </a:r>
            <a:r>
              <a:rPr lang="en-US" sz="2300" dirty="0" err="1"/>
              <a:t>efficienti</a:t>
            </a:r>
            <a:r>
              <a:rPr lang="en-US" sz="2300" dirty="0"/>
              <a:t> dal punto di vista </a:t>
            </a:r>
            <a:r>
              <a:rPr lang="en-US" sz="2300" dirty="0" err="1"/>
              <a:t>energetico</a:t>
            </a:r>
            <a:r>
              <a:rPr lang="en-US" sz="2300" dirty="0"/>
              <a:t>, </a:t>
            </a:r>
            <a:r>
              <a:rPr lang="en-US" sz="2300" dirty="0" err="1"/>
              <a:t>incentivare</a:t>
            </a:r>
            <a:r>
              <a:rPr lang="en-US" sz="2300" dirty="0"/>
              <a:t> la </a:t>
            </a:r>
            <a:r>
              <a:rPr lang="en-US" sz="2300" dirty="0" err="1"/>
              <a:t>riduzione</a:t>
            </a:r>
            <a:r>
              <a:rPr lang="en-US" sz="2300" dirty="0"/>
              <a:t> </a:t>
            </a:r>
            <a:r>
              <a:rPr lang="en-US" sz="2300" dirty="0" err="1"/>
              <a:t>delle</a:t>
            </a:r>
            <a:r>
              <a:rPr lang="en-US" sz="2300" dirty="0"/>
              <a:t> </a:t>
            </a:r>
            <a:r>
              <a:rPr lang="en-US" sz="2300" dirty="0" err="1"/>
              <a:t>emissioni</a:t>
            </a:r>
            <a:r>
              <a:rPr lang="en-US" sz="2300" dirty="0"/>
              <a:t> di </a:t>
            </a:r>
            <a:r>
              <a:rPr lang="en-US" sz="2300" dirty="0" err="1"/>
              <a:t>carbonio</a:t>
            </a:r>
            <a:r>
              <a:rPr lang="en-US" sz="2300" dirty="0"/>
              <a:t> e la </a:t>
            </a:r>
            <a:r>
              <a:rPr lang="en-US" sz="2300" dirty="0" err="1"/>
              <a:t>conservazione</a:t>
            </a:r>
            <a:r>
              <a:rPr lang="en-US" sz="2300" dirty="0"/>
              <a:t> </a:t>
            </a:r>
            <a:r>
              <a:rPr lang="en-US" sz="2300" dirty="0" err="1"/>
              <a:t>dell'energia</a:t>
            </a:r>
            <a:r>
              <a:rPr lang="en-US" sz="2300" dirty="0"/>
              <a:t>.</a:t>
            </a:r>
            <a:endParaRPr lang="en-US" sz="2300" dirty="0">
              <a:ea typeface="Calibri" panose="020F0502020204030204"/>
              <a:cs typeface="Calibri" panose="020F0502020204030204"/>
            </a:endParaRPr>
          </a:p>
        </p:txBody>
      </p:sp>
      <p:sp>
        <p:nvSpPr>
          <p:cNvPr id="72" name="Freeform 246">
            <a:extLst>
              <a:ext uri="{FF2B5EF4-FFF2-40B4-BE49-F238E27FC236}">
                <a16:creationId xmlns:a16="http://schemas.microsoft.com/office/drawing/2014/main" id="{3C1EED50-F601-F449-2BF4-6DBDBC0B67A4}"/>
              </a:ext>
            </a:extLst>
          </p:cNvPr>
          <p:cNvSpPr>
            <a:spLocks noChangeArrowheads="1"/>
          </p:cNvSpPr>
          <p:nvPr/>
        </p:nvSpPr>
        <p:spPr bwMode="auto">
          <a:xfrm rot="10800000">
            <a:off x="6763941" y="5413394"/>
            <a:ext cx="3559777" cy="741434"/>
          </a:xfrm>
          <a:custGeom>
            <a:avLst/>
            <a:gdLst>
              <a:gd name="T0" fmla="*/ 4954 w 5362"/>
              <a:gd name="T1" fmla="*/ 2141 h 2142"/>
              <a:gd name="T2" fmla="*/ 0 w 5362"/>
              <a:gd name="T3" fmla="*/ 2141 h 2142"/>
              <a:gd name="T4" fmla="*/ 0 w 5362"/>
              <a:gd name="T5" fmla="*/ 0 h 2142"/>
              <a:gd name="T6" fmla="*/ 4954 w 5362"/>
              <a:gd name="T7" fmla="*/ 0 h 2142"/>
              <a:gd name="T8" fmla="*/ 5361 w 5362"/>
              <a:gd name="T9" fmla="*/ 1030 h 2142"/>
              <a:gd name="T10" fmla="*/ 4954 w 5362"/>
              <a:gd name="T11" fmla="*/ 2141 h 2142"/>
            </a:gdLst>
            <a:ahLst/>
            <a:cxnLst>
              <a:cxn ang="0">
                <a:pos x="T0" y="T1"/>
              </a:cxn>
              <a:cxn ang="0">
                <a:pos x="T2" y="T3"/>
              </a:cxn>
              <a:cxn ang="0">
                <a:pos x="T4" y="T5"/>
              </a:cxn>
              <a:cxn ang="0">
                <a:pos x="T6" y="T7"/>
              </a:cxn>
              <a:cxn ang="0">
                <a:pos x="T8" y="T9"/>
              </a:cxn>
              <a:cxn ang="0">
                <a:pos x="T10" y="T11"/>
              </a:cxn>
            </a:cxnLst>
            <a:rect l="0" t="0" r="r" b="b"/>
            <a:pathLst>
              <a:path w="5362" h="2142">
                <a:moveTo>
                  <a:pt x="4954" y="2141"/>
                </a:moveTo>
                <a:lnTo>
                  <a:pt x="0" y="2141"/>
                </a:lnTo>
                <a:lnTo>
                  <a:pt x="0" y="0"/>
                </a:lnTo>
                <a:lnTo>
                  <a:pt x="4954" y="0"/>
                </a:lnTo>
                <a:lnTo>
                  <a:pt x="5361" y="1030"/>
                </a:lnTo>
                <a:lnTo>
                  <a:pt x="4954" y="2141"/>
                </a:lnTo>
              </a:path>
            </a:pathLst>
          </a:custGeom>
          <a:solidFill>
            <a:srgbClr val="E25684"/>
          </a:solidFill>
          <a:ln>
            <a:noFill/>
          </a:ln>
          <a:effectLst/>
        </p:spPr>
        <p:txBody>
          <a:bodyPr wrap="none" anchor="ctr"/>
          <a:lstStyle/>
          <a:p>
            <a:endParaRPr lang="en-US" sz="900"/>
          </a:p>
        </p:txBody>
      </p:sp>
      <p:sp>
        <p:nvSpPr>
          <p:cNvPr id="73" name="Freeform 245">
            <a:extLst>
              <a:ext uri="{FF2B5EF4-FFF2-40B4-BE49-F238E27FC236}">
                <a16:creationId xmlns:a16="http://schemas.microsoft.com/office/drawing/2014/main" id="{9C1668FB-C5EF-B66D-627C-D36ACCC6EB44}"/>
              </a:ext>
            </a:extLst>
          </p:cNvPr>
          <p:cNvSpPr>
            <a:spLocks noChangeArrowheads="1"/>
          </p:cNvSpPr>
          <p:nvPr/>
        </p:nvSpPr>
        <p:spPr bwMode="auto">
          <a:xfrm rot="10800000">
            <a:off x="9722708" y="5298609"/>
            <a:ext cx="1462323" cy="884020"/>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US" sz="900"/>
          </a:p>
        </p:txBody>
      </p:sp>
      <p:sp>
        <p:nvSpPr>
          <p:cNvPr id="74" name="CuadroTexto 557">
            <a:extLst>
              <a:ext uri="{FF2B5EF4-FFF2-40B4-BE49-F238E27FC236}">
                <a16:creationId xmlns:a16="http://schemas.microsoft.com/office/drawing/2014/main" id="{0B84FE24-BC99-843D-130E-BBEC5F497364}"/>
              </a:ext>
            </a:extLst>
          </p:cNvPr>
          <p:cNvSpPr txBox="1"/>
          <p:nvPr/>
        </p:nvSpPr>
        <p:spPr>
          <a:xfrm>
            <a:off x="7122380" y="5537174"/>
            <a:ext cx="2513093" cy="461665"/>
          </a:xfrm>
          <a:prstGeom prst="rect">
            <a:avLst/>
          </a:prstGeom>
          <a:noFill/>
        </p:spPr>
        <p:txBody>
          <a:bodyPr wrap="square" rtlCol="0">
            <a:spAutoFit/>
          </a:bodyPr>
          <a:lstStyle/>
          <a:p>
            <a:pPr algn="ctr"/>
            <a:r>
              <a:rPr lang="en-US" sz="2400" b="1">
                <a:solidFill>
                  <a:schemeClr val="bg1"/>
                </a:solidFill>
                <a:latin typeface="Calibri" panose="020F0502020204030204" pitchFamily="34" charset="0"/>
                <a:ea typeface="Lato" charset="0"/>
                <a:cs typeface="Calibri" panose="020F0502020204030204" pitchFamily="34" charset="0"/>
              </a:rPr>
              <a:t>Approccio olistico </a:t>
            </a:r>
          </a:p>
        </p:txBody>
      </p:sp>
      <p:sp>
        <p:nvSpPr>
          <p:cNvPr id="75" name="Text Placeholder 2">
            <a:extLst>
              <a:ext uri="{FF2B5EF4-FFF2-40B4-BE49-F238E27FC236}">
                <a16:creationId xmlns:a16="http://schemas.microsoft.com/office/drawing/2014/main" id="{D8AEEAA6-6404-5160-8CC6-434A2BFA7A52}"/>
              </a:ext>
            </a:extLst>
          </p:cNvPr>
          <p:cNvSpPr txBox="1">
            <a:spLocks/>
          </p:cNvSpPr>
          <p:nvPr/>
        </p:nvSpPr>
        <p:spPr>
          <a:xfrm>
            <a:off x="676204" y="5305407"/>
            <a:ext cx="5956870" cy="1025254"/>
          </a:xfrm>
          <a:prstGeom prst="rect">
            <a:avLst/>
          </a:prstGeom>
          <a:ln>
            <a:noFill/>
          </a:ln>
        </p:spPr>
        <p:txBody>
          <a:bodyPr lIns="91440" tIns="45720" rIns="91440" bIns="45720" anchor="t"/>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r">
              <a:lnSpc>
                <a:spcPct val="100000"/>
              </a:lnSpc>
            </a:pPr>
            <a:r>
              <a:rPr lang="en-US" sz="2300" dirty="0" err="1"/>
              <a:t>Attuare</a:t>
            </a:r>
            <a:r>
              <a:rPr lang="en-US" sz="2300" dirty="0"/>
              <a:t> </a:t>
            </a:r>
            <a:r>
              <a:rPr lang="en-US" sz="2300" dirty="0" err="1"/>
              <a:t>un'economia</a:t>
            </a:r>
            <a:r>
              <a:rPr lang="en-US" sz="2300" dirty="0"/>
              <a:t> </a:t>
            </a:r>
            <a:r>
              <a:rPr lang="en-US" sz="2300" dirty="0" err="1"/>
              <a:t>circolare</a:t>
            </a:r>
            <a:r>
              <a:rPr lang="en-US" sz="2300" dirty="0"/>
              <a:t>, </a:t>
            </a:r>
            <a:r>
              <a:rPr lang="en-US" sz="2300" dirty="0" err="1"/>
              <a:t>seguendo</a:t>
            </a:r>
            <a:r>
              <a:rPr lang="en-US" sz="2300" dirty="0"/>
              <a:t> </a:t>
            </a:r>
            <a:r>
              <a:rPr lang="en-US" sz="2300" dirty="0" err="1"/>
              <a:t>i</a:t>
            </a:r>
            <a:r>
              <a:rPr lang="en-US" sz="2300" dirty="0"/>
              <a:t> </a:t>
            </a:r>
            <a:r>
              <a:rPr lang="en-US" sz="2300" dirty="0" err="1"/>
              <a:t>principi</a:t>
            </a:r>
            <a:r>
              <a:rPr lang="en-US" sz="2300" dirty="0"/>
              <a:t> </a:t>
            </a:r>
            <a:r>
              <a:rPr lang="en-US" sz="2300" dirty="0" err="1"/>
              <a:t>fondamentali</a:t>
            </a:r>
            <a:r>
              <a:rPr lang="en-US" sz="2300" dirty="0"/>
              <a:t> e </a:t>
            </a:r>
            <a:r>
              <a:rPr lang="en-US" sz="2300" dirty="0" err="1"/>
              <a:t>garantendo</a:t>
            </a:r>
            <a:r>
              <a:rPr lang="en-US" sz="2300" dirty="0"/>
              <a:t> </a:t>
            </a:r>
            <a:r>
              <a:rPr lang="en-US" sz="2300" dirty="0" err="1"/>
              <a:t>pratiche</a:t>
            </a:r>
            <a:r>
              <a:rPr lang="en-US" sz="2300" dirty="0"/>
              <a:t> </a:t>
            </a:r>
            <a:r>
              <a:rPr lang="en-US" sz="2300" dirty="0" err="1"/>
              <a:t>verdi</a:t>
            </a:r>
            <a:r>
              <a:rPr lang="en-US" sz="2300" dirty="0"/>
              <a:t> in tutti </a:t>
            </a:r>
            <a:r>
              <a:rPr lang="en-US" sz="2300" dirty="0" err="1"/>
              <a:t>i</a:t>
            </a:r>
            <a:r>
              <a:rPr lang="en-US" sz="2300" dirty="0"/>
              <a:t> </a:t>
            </a:r>
            <a:r>
              <a:rPr lang="en-US" sz="2300" dirty="0" err="1"/>
              <a:t>processi</a:t>
            </a:r>
            <a:r>
              <a:rPr lang="en-US" sz="2300" dirty="0"/>
              <a:t> di </a:t>
            </a:r>
            <a:r>
              <a:rPr lang="en-US" sz="2300" dirty="0" err="1"/>
              <a:t>approvvigionamento</a:t>
            </a:r>
            <a:r>
              <a:rPr lang="en-US" sz="2300" dirty="0"/>
              <a:t>.</a:t>
            </a:r>
            <a:endParaRPr lang="en-US" sz="2300" dirty="0">
              <a:ea typeface="Calibri"/>
              <a:cs typeface="Calibri"/>
            </a:endParaRPr>
          </a:p>
        </p:txBody>
      </p:sp>
      <p:sp>
        <p:nvSpPr>
          <p:cNvPr id="7" name="CuadroTexto 553">
            <a:extLst>
              <a:ext uri="{FF2B5EF4-FFF2-40B4-BE49-F238E27FC236}">
                <a16:creationId xmlns:a16="http://schemas.microsoft.com/office/drawing/2014/main" id="{E786F5A2-9FBB-26C3-3391-9DF80C32AC2B}"/>
              </a:ext>
            </a:extLst>
          </p:cNvPr>
          <p:cNvSpPr txBox="1"/>
          <p:nvPr/>
        </p:nvSpPr>
        <p:spPr>
          <a:xfrm>
            <a:off x="1767247" y="1227508"/>
            <a:ext cx="2444801" cy="461665"/>
          </a:xfrm>
          <a:prstGeom prst="rect">
            <a:avLst/>
          </a:prstGeom>
          <a:noFill/>
        </p:spPr>
        <p:txBody>
          <a:bodyPr wrap="square" lIns="91440" tIns="45720" rIns="91440" bIns="45720" rtlCol="0" anchor="ctr">
            <a:spAutoFit/>
          </a:bodyPr>
          <a:lstStyle/>
          <a:p>
            <a:pPr algn="ctr"/>
            <a:r>
              <a:rPr lang="en-US" sz="2400" b="1">
                <a:solidFill>
                  <a:schemeClr val="bg1"/>
                </a:solidFill>
                <a:latin typeface="Calibri"/>
                <a:ea typeface="Lato"/>
                <a:cs typeface="Calibri"/>
              </a:rPr>
              <a:t>Standard</a:t>
            </a:r>
          </a:p>
        </p:txBody>
      </p:sp>
      <p:sp>
        <p:nvSpPr>
          <p:cNvPr id="12" name="CuadroTexto 553">
            <a:extLst>
              <a:ext uri="{FF2B5EF4-FFF2-40B4-BE49-F238E27FC236}">
                <a16:creationId xmlns:a16="http://schemas.microsoft.com/office/drawing/2014/main" id="{67CA9651-AFB4-28B0-4C42-B86C000D20C2}"/>
              </a:ext>
            </a:extLst>
          </p:cNvPr>
          <p:cNvSpPr txBox="1"/>
          <p:nvPr/>
        </p:nvSpPr>
        <p:spPr>
          <a:xfrm>
            <a:off x="7122893" y="2597234"/>
            <a:ext cx="2444801" cy="461665"/>
          </a:xfrm>
          <a:prstGeom prst="rect">
            <a:avLst/>
          </a:prstGeom>
          <a:noFill/>
        </p:spPr>
        <p:txBody>
          <a:bodyPr wrap="square" rtlCol="0" anchor="ctr">
            <a:spAutoFit/>
          </a:bodyPr>
          <a:lstStyle/>
          <a:p>
            <a:pPr algn="ctr"/>
            <a:r>
              <a:rPr lang="en-US" sz="2400" b="1">
                <a:solidFill>
                  <a:schemeClr val="bg1"/>
                </a:solidFill>
                <a:latin typeface="Calibri" panose="020F0502020204030204" pitchFamily="34" charset="0"/>
                <a:ea typeface="Lato" charset="0"/>
                <a:cs typeface="Calibri" panose="020F0502020204030204" pitchFamily="34" charset="0"/>
              </a:rPr>
              <a:t>Imballaggio</a:t>
            </a:r>
          </a:p>
        </p:txBody>
      </p:sp>
      <p:sp>
        <p:nvSpPr>
          <p:cNvPr id="14" name="CuadroTexto 553">
            <a:extLst>
              <a:ext uri="{FF2B5EF4-FFF2-40B4-BE49-F238E27FC236}">
                <a16:creationId xmlns:a16="http://schemas.microsoft.com/office/drawing/2014/main" id="{299C3EE5-8685-DE70-7481-345327D4DF64}"/>
              </a:ext>
            </a:extLst>
          </p:cNvPr>
          <p:cNvSpPr txBox="1"/>
          <p:nvPr/>
        </p:nvSpPr>
        <p:spPr>
          <a:xfrm>
            <a:off x="1939291" y="4302118"/>
            <a:ext cx="2444801" cy="461665"/>
          </a:xfrm>
          <a:prstGeom prst="rect">
            <a:avLst/>
          </a:prstGeom>
          <a:noFill/>
        </p:spPr>
        <p:txBody>
          <a:bodyPr wrap="square" rtlCol="0" anchor="ctr">
            <a:spAutoFit/>
          </a:bodyPr>
          <a:lstStyle/>
          <a:p>
            <a:pPr algn="ctr"/>
            <a:r>
              <a:rPr lang="en-US" sz="2400" b="1" err="1">
                <a:solidFill>
                  <a:schemeClr val="bg1"/>
                </a:solidFill>
                <a:latin typeface="Calibri" panose="020F0502020204030204" pitchFamily="34" charset="0"/>
                <a:ea typeface="Lato" charset="0"/>
                <a:cs typeface="Calibri" panose="020F0502020204030204" pitchFamily="34" charset="0"/>
              </a:rPr>
              <a:t>Ridurre al minimo i </a:t>
            </a:r>
            <a:r>
              <a:rPr lang="en-US" sz="2400" b="1">
                <a:solidFill>
                  <a:schemeClr val="bg1"/>
                </a:solidFill>
                <a:latin typeface="Calibri" panose="020F0502020204030204" pitchFamily="34" charset="0"/>
                <a:ea typeface="Lato" charset="0"/>
                <a:cs typeface="Calibri" panose="020F0502020204030204" pitchFamily="34" charset="0"/>
              </a:rPr>
              <a:t>rifiuti</a:t>
            </a:r>
          </a:p>
        </p:txBody>
      </p:sp>
      <p:pic>
        <p:nvPicPr>
          <p:cNvPr id="18" name="Picture 17" descr="A white line art of different types of objects&#10;&#10;AI-generated content may be incorrect.">
            <a:extLst>
              <a:ext uri="{FF2B5EF4-FFF2-40B4-BE49-F238E27FC236}">
                <a16:creationId xmlns:a16="http://schemas.microsoft.com/office/drawing/2014/main" id="{63600954-716E-2649-8BD0-0913D2E5261B}"/>
              </a:ext>
            </a:extLst>
          </p:cNvPr>
          <p:cNvPicPr>
            <a:picLocks noChangeAspect="1"/>
          </p:cNvPicPr>
          <p:nvPr/>
        </p:nvPicPr>
        <p:blipFill>
          <a:blip r:embed="rId2"/>
          <a:srcRect r="50000" b="60099"/>
          <a:stretch/>
        </p:blipFill>
        <p:spPr>
          <a:xfrm>
            <a:off x="896487" y="4046142"/>
            <a:ext cx="990262" cy="987872"/>
          </a:xfrm>
          <a:prstGeom prst="rect">
            <a:avLst/>
          </a:prstGeom>
        </p:spPr>
      </p:pic>
      <p:pic>
        <p:nvPicPr>
          <p:cNvPr id="19" name="Picture 18" descr="A white line art of different types of objects&#10;&#10;AI-generated content may be incorrect.">
            <a:extLst>
              <a:ext uri="{FF2B5EF4-FFF2-40B4-BE49-F238E27FC236}">
                <a16:creationId xmlns:a16="http://schemas.microsoft.com/office/drawing/2014/main" id="{FA89A4DE-BCF4-555E-A773-E27E866D3F7B}"/>
              </a:ext>
            </a:extLst>
          </p:cNvPr>
          <p:cNvPicPr>
            <a:picLocks noChangeAspect="1"/>
          </p:cNvPicPr>
          <p:nvPr/>
        </p:nvPicPr>
        <p:blipFill>
          <a:blip r:embed="rId2"/>
          <a:srcRect l="53593" t="-855" r="-3593" b="60954"/>
          <a:stretch/>
        </p:blipFill>
        <p:spPr>
          <a:xfrm>
            <a:off x="10082929" y="5254843"/>
            <a:ext cx="915505" cy="913295"/>
          </a:xfrm>
          <a:prstGeom prst="rect">
            <a:avLst/>
          </a:prstGeom>
        </p:spPr>
      </p:pic>
      <p:pic>
        <p:nvPicPr>
          <p:cNvPr id="20" name="Picture 19" descr="A white line art of different types of objects&#10;&#10;AI-generated content may be incorrect.">
            <a:extLst>
              <a:ext uri="{FF2B5EF4-FFF2-40B4-BE49-F238E27FC236}">
                <a16:creationId xmlns:a16="http://schemas.microsoft.com/office/drawing/2014/main" id="{3AF4EE0C-C5B7-E44F-0D8D-B8C839C1CD28}"/>
              </a:ext>
            </a:extLst>
          </p:cNvPr>
          <p:cNvPicPr>
            <a:picLocks noChangeAspect="1"/>
          </p:cNvPicPr>
          <p:nvPr/>
        </p:nvPicPr>
        <p:blipFill>
          <a:blip r:embed="rId2"/>
          <a:srcRect l="-4912" t="58889" r="54912" b="1210"/>
          <a:stretch/>
        </p:blipFill>
        <p:spPr>
          <a:xfrm>
            <a:off x="872822" y="1058695"/>
            <a:ext cx="874576" cy="872465"/>
          </a:xfrm>
          <a:prstGeom prst="rect">
            <a:avLst/>
          </a:prstGeom>
        </p:spPr>
      </p:pic>
      <p:pic>
        <p:nvPicPr>
          <p:cNvPr id="21" name="Picture 20" descr="A white line art of different types of objects&#10;&#10;AI-generated content may be incorrect.">
            <a:extLst>
              <a:ext uri="{FF2B5EF4-FFF2-40B4-BE49-F238E27FC236}">
                <a16:creationId xmlns:a16="http://schemas.microsoft.com/office/drawing/2014/main" id="{6CEC94B5-F71B-F21B-3507-FDF91EEAAA7B}"/>
              </a:ext>
            </a:extLst>
          </p:cNvPr>
          <p:cNvPicPr>
            <a:picLocks noChangeAspect="1"/>
          </p:cNvPicPr>
          <p:nvPr/>
        </p:nvPicPr>
        <p:blipFill>
          <a:blip r:embed="rId2"/>
          <a:srcRect l="48938" t="59281" r="1062" b="818"/>
          <a:stretch/>
        </p:blipFill>
        <p:spPr>
          <a:xfrm>
            <a:off x="9946181" y="2283109"/>
            <a:ext cx="956021" cy="953714"/>
          </a:xfrm>
          <a:prstGeom prst="rect">
            <a:avLst/>
          </a:prstGeom>
        </p:spPr>
      </p:pic>
    </p:spTree>
    <p:extLst>
      <p:ext uri="{BB962C8B-B14F-4D97-AF65-F5344CB8AC3E}">
        <p14:creationId xmlns:p14="http://schemas.microsoft.com/office/powerpoint/2010/main" val="3429458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EC89B-A95F-CCA3-080D-6360EF95A20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7C6EA1B-7ADC-C4BF-D908-444C118D19CA}"/>
              </a:ext>
            </a:extLst>
          </p:cNvPr>
          <p:cNvSpPr>
            <a:spLocks noGrp="1"/>
          </p:cNvSpPr>
          <p:nvPr>
            <p:ph type="body" sz="quarter" idx="16"/>
          </p:nvPr>
        </p:nvSpPr>
        <p:spPr>
          <a:xfrm>
            <a:off x="576770" y="405930"/>
            <a:ext cx="10052954" cy="803654"/>
          </a:xfrm>
          <a:prstGeom prst="rect">
            <a:avLst/>
          </a:prstGeom>
        </p:spPr>
        <p:txBody>
          <a:bodyPr/>
          <a:lstStyle/>
          <a:p>
            <a:r>
              <a:rPr lang="en-GB"/>
              <a:t>Sociale</a:t>
            </a:r>
            <a:endParaRPr lang="en-IE" b="1"/>
          </a:p>
          <a:p>
            <a:endParaRPr lang="en-US"/>
          </a:p>
        </p:txBody>
      </p:sp>
      <p:sp>
        <p:nvSpPr>
          <p:cNvPr id="3" name="Text Placeholder 2">
            <a:extLst>
              <a:ext uri="{FF2B5EF4-FFF2-40B4-BE49-F238E27FC236}">
                <a16:creationId xmlns:a16="http://schemas.microsoft.com/office/drawing/2014/main" id="{0E7AA241-D974-051C-3027-F39FDD254700}"/>
              </a:ext>
            </a:extLst>
          </p:cNvPr>
          <p:cNvSpPr>
            <a:spLocks noGrp="1"/>
          </p:cNvSpPr>
          <p:nvPr>
            <p:ph type="body" sz="quarter" idx="19"/>
          </p:nvPr>
        </p:nvSpPr>
        <p:spPr>
          <a:xfrm>
            <a:off x="4582829" y="923195"/>
            <a:ext cx="6658916" cy="1065167"/>
          </a:xfrm>
          <a:prstGeom prst="rect">
            <a:avLst/>
          </a:prstGeom>
          <a:ln>
            <a:noFill/>
          </a:ln>
        </p:spPr>
        <p:txBody>
          <a:bodyPr lIns="91440" tIns="45720" rIns="91440" bIns="45720" anchor="t"/>
          <a:lstStyle/>
          <a:p>
            <a:pPr indent="0">
              <a:lnSpc>
                <a:spcPct val="100000"/>
              </a:lnSpc>
            </a:pPr>
            <a:r>
              <a:rPr lang="en-US" sz="2300" dirty="0"/>
              <a:t>Dare </a:t>
            </a:r>
            <a:r>
              <a:rPr lang="en-US" sz="2300" dirty="0" err="1"/>
              <a:t>priorità</a:t>
            </a:r>
            <a:r>
              <a:rPr lang="en-US" sz="2300" dirty="0"/>
              <a:t> ai </a:t>
            </a:r>
            <a:r>
              <a:rPr lang="en-US" sz="2300" dirty="0" err="1"/>
              <a:t>prodotti</a:t>
            </a:r>
            <a:r>
              <a:rPr lang="en-US" sz="2300" dirty="0"/>
              <a:t> </a:t>
            </a:r>
            <a:r>
              <a:rPr lang="en-US" sz="2300" dirty="0" err="1"/>
              <a:t>locali</a:t>
            </a:r>
            <a:r>
              <a:rPr lang="en-US" sz="2300" dirty="0"/>
              <a:t>, con </a:t>
            </a:r>
            <a:r>
              <a:rPr lang="en-US" sz="2300" dirty="0" err="1"/>
              <a:t>l'obiettivo</a:t>
            </a:r>
            <a:r>
              <a:rPr lang="en-US" sz="2300" dirty="0"/>
              <a:t> di </a:t>
            </a:r>
            <a:r>
              <a:rPr lang="en-US" sz="2300" dirty="0" err="1"/>
              <a:t>stimolare</a:t>
            </a:r>
            <a:r>
              <a:rPr lang="en-US" sz="2300" dirty="0"/>
              <a:t> </a:t>
            </a:r>
            <a:r>
              <a:rPr lang="en-US" sz="2300" dirty="0" err="1"/>
              <a:t>l'economia</a:t>
            </a:r>
            <a:r>
              <a:rPr lang="en-US" sz="2300" dirty="0"/>
              <a:t> </a:t>
            </a:r>
            <a:r>
              <a:rPr lang="en-US" sz="2300" dirty="0" err="1"/>
              <a:t>regionale</a:t>
            </a:r>
            <a:r>
              <a:rPr lang="en-US" sz="2300" dirty="0"/>
              <a:t> e </a:t>
            </a:r>
            <a:r>
              <a:rPr lang="en-US" sz="2300" dirty="0" err="1"/>
              <a:t>creare</a:t>
            </a:r>
            <a:r>
              <a:rPr lang="en-US" sz="2300" dirty="0"/>
              <a:t> </a:t>
            </a:r>
            <a:r>
              <a:rPr lang="en-US" sz="2300" dirty="0" err="1"/>
              <a:t>maggiori</a:t>
            </a:r>
            <a:r>
              <a:rPr lang="en-US" sz="2300" dirty="0"/>
              <a:t> </a:t>
            </a:r>
            <a:r>
              <a:rPr lang="en-US" sz="2300" dirty="0" err="1"/>
              <a:t>opportunità</a:t>
            </a:r>
            <a:r>
              <a:rPr lang="en-US" sz="2300" dirty="0"/>
              <a:t> per la </a:t>
            </a:r>
            <a:r>
              <a:rPr lang="en-US" sz="2300" dirty="0" err="1"/>
              <a:t>comunità</a:t>
            </a:r>
            <a:r>
              <a:rPr lang="en-US" sz="2300" dirty="0"/>
              <a:t>. </a:t>
            </a:r>
          </a:p>
        </p:txBody>
      </p:sp>
      <p:sp>
        <p:nvSpPr>
          <p:cNvPr id="2" name="Freeform 1">
            <a:extLst>
              <a:ext uri="{FF2B5EF4-FFF2-40B4-BE49-F238E27FC236}">
                <a16:creationId xmlns:a16="http://schemas.microsoft.com/office/drawing/2014/main" id="{0323757E-BC16-F157-FC37-8AB15D1B0FCF}"/>
              </a:ext>
            </a:extLst>
          </p:cNvPr>
          <p:cNvSpPr>
            <a:spLocks noChangeArrowheads="1"/>
          </p:cNvSpPr>
          <p:nvPr/>
        </p:nvSpPr>
        <p:spPr bwMode="auto">
          <a:xfrm>
            <a:off x="1134609" y="1199881"/>
            <a:ext cx="3455424" cy="702920"/>
          </a:xfrm>
          <a:custGeom>
            <a:avLst/>
            <a:gdLst>
              <a:gd name="T0" fmla="*/ 4955 w 5364"/>
              <a:gd name="T1" fmla="*/ 2141 h 2142"/>
              <a:gd name="T2" fmla="*/ 0 w 5364"/>
              <a:gd name="T3" fmla="*/ 2141 h 2142"/>
              <a:gd name="T4" fmla="*/ 0 w 5364"/>
              <a:gd name="T5" fmla="*/ 0 h 2142"/>
              <a:gd name="T6" fmla="*/ 4955 w 5364"/>
              <a:gd name="T7" fmla="*/ 0 h 2142"/>
              <a:gd name="T8" fmla="*/ 5363 w 5364"/>
              <a:gd name="T9" fmla="*/ 1030 h 2142"/>
              <a:gd name="T10" fmla="*/ 4955 w 5364"/>
              <a:gd name="T11" fmla="*/ 2141 h 2142"/>
            </a:gdLst>
            <a:ahLst/>
            <a:cxnLst>
              <a:cxn ang="0">
                <a:pos x="T0" y="T1"/>
              </a:cxn>
              <a:cxn ang="0">
                <a:pos x="T2" y="T3"/>
              </a:cxn>
              <a:cxn ang="0">
                <a:pos x="T4" y="T5"/>
              </a:cxn>
              <a:cxn ang="0">
                <a:pos x="T6" y="T7"/>
              </a:cxn>
              <a:cxn ang="0">
                <a:pos x="T8" y="T9"/>
              </a:cxn>
              <a:cxn ang="0">
                <a:pos x="T10" y="T11"/>
              </a:cxn>
            </a:cxnLst>
            <a:rect l="0" t="0" r="r" b="b"/>
            <a:pathLst>
              <a:path w="5364" h="2142">
                <a:moveTo>
                  <a:pt x="4955" y="2141"/>
                </a:moveTo>
                <a:lnTo>
                  <a:pt x="0" y="2141"/>
                </a:lnTo>
                <a:lnTo>
                  <a:pt x="0" y="0"/>
                </a:lnTo>
                <a:lnTo>
                  <a:pt x="4955" y="0"/>
                </a:lnTo>
                <a:lnTo>
                  <a:pt x="5363" y="1030"/>
                </a:lnTo>
                <a:lnTo>
                  <a:pt x="4955" y="2141"/>
                </a:lnTo>
              </a:path>
            </a:pathLst>
          </a:custGeom>
          <a:solidFill>
            <a:srgbClr val="F1983D"/>
          </a:solidFill>
          <a:ln>
            <a:noFill/>
          </a:ln>
          <a:effectLst/>
        </p:spPr>
        <p:txBody>
          <a:bodyPr wrap="none" anchor="ctr"/>
          <a:lstStyle/>
          <a:p>
            <a:endParaRPr lang="en-US" sz="900"/>
          </a:p>
        </p:txBody>
      </p:sp>
      <p:sp>
        <p:nvSpPr>
          <p:cNvPr id="5" name="Freeform 245">
            <a:extLst>
              <a:ext uri="{FF2B5EF4-FFF2-40B4-BE49-F238E27FC236}">
                <a16:creationId xmlns:a16="http://schemas.microsoft.com/office/drawing/2014/main" id="{D407CE7B-8644-AD61-C329-DEABE5F5ABA7}"/>
              </a:ext>
            </a:extLst>
          </p:cNvPr>
          <p:cNvSpPr>
            <a:spLocks noChangeArrowheads="1"/>
          </p:cNvSpPr>
          <p:nvPr/>
        </p:nvSpPr>
        <p:spPr bwMode="auto">
          <a:xfrm>
            <a:off x="674116" y="1108591"/>
            <a:ext cx="1462323" cy="884020"/>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US" sz="900"/>
          </a:p>
        </p:txBody>
      </p:sp>
      <p:sp>
        <p:nvSpPr>
          <p:cNvPr id="6" name="Freeform 246">
            <a:extLst>
              <a:ext uri="{FF2B5EF4-FFF2-40B4-BE49-F238E27FC236}">
                <a16:creationId xmlns:a16="http://schemas.microsoft.com/office/drawing/2014/main" id="{777A3BCF-678D-461C-7070-606720BF4669}"/>
              </a:ext>
            </a:extLst>
          </p:cNvPr>
          <p:cNvSpPr>
            <a:spLocks noChangeArrowheads="1"/>
          </p:cNvSpPr>
          <p:nvPr/>
        </p:nvSpPr>
        <p:spPr bwMode="auto">
          <a:xfrm rot="10800000">
            <a:off x="6739362" y="2614581"/>
            <a:ext cx="3559777" cy="654445"/>
          </a:xfrm>
          <a:custGeom>
            <a:avLst/>
            <a:gdLst>
              <a:gd name="T0" fmla="*/ 4954 w 5362"/>
              <a:gd name="T1" fmla="*/ 2141 h 2142"/>
              <a:gd name="T2" fmla="*/ 0 w 5362"/>
              <a:gd name="T3" fmla="*/ 2141 h 2142"/>
              <a:gd name="T4" fmla="*/ 0 w 5362"/>
              <a:gd name="T5" fmla="*/ 0 h 2142"/>
              <a:gd name="T6" fmla="*/ 4954 w 5362"/>
              <a:gd name="T7" fmla="*/ 0 h 2142"/>
              <a:gd name="T8" fmla="*/ 5361 w 5362"/>
              <a:gd name="T9" fmla="*/ 1030 h 2142"/>
              <a:gd name="T10" fmla="*/ 4954 w 5362"/>
              <a:gd name="T11" fmla="*/ 2141 h 2142"/>
            </a:gdLst>
            <a:ahLst/>
            <a:cxnLst>
              <a:cxn ang="0">
                <a:pos x="T0" y="T1"/>
              </a:cxn>
              <a:cxn ang="0">
                <a:pos x="T2" y="T3"/>
              </a:cxn>
              <a:cxn ang="0">
                <a:pos x="T4" y="T5"/>
              </a:cxn>
              <a:cxn ang="0">
                <a:pos x="T6" y="T7"/>
              </a:cxn>
              <a:cxn ang="0">
                <a:pos x="T8" y="T9"/>
              </a:cxn>
              <a:cxn ang="0">
                <a:pos x="T10" y="T11"/>
              </a:cxn>
            </a:cxnLst>
            <a:rect l="0" t="0" r="r" b="b"/>
            <a:pathLst>
              <a:path w="5362" h="2142">
                <a:moveTo>
                  <a:pt x="4954" y="2141"/>
                </a:moveTo>
                <a:lnTo>
                  <a:pt x="0" y="2141"/>
                </a:lnTo>
                <a:lnTo>
                  <a:pt x="0" y="0"/>
                </a:lnTo>
                <a:lnTo>
                  <a:pt x="4954" y="0"/>
                </a:lnTo>
                <a:lnTo>
                  <a:pt x="5361" y="1030"/>
                </a:lnTo>
                <a:lnTo>
                  <a:pt x="4954" y="2141"/>
                </a:lnTo>
              </a:path>
            </a:pathLst>
          </a:custGeom>
          <a:solidFill>
            <a:srgbClr val="E25684"/>
          </a:solidFill>
          <a:ln>
            <a:noFill/>
          </a:ln>
          <a:effectLst/>
        </p:spPr>
        <p:txBody>
          <a:bodyPr wrap="none" anchor="ctr"/>
          <a:lstStyle/>
          <a:p>
            <a:endParaRPr lang="en-US" sz="900"/>
          </a:p>
        </p:txBody>
      </p:sp>
      <p:sp>
        <p:nvSpPr>
          <p:cNvPr id="13" name="CuadroTexto 553">
            <a:extLst>
              <a:ext uri="{FF2B5EF4-FFF2-40B4-BE49-F238E27FC236}">
                <a16:creationId xmlns:a16="http://schemas.microsoft.com/office/drawing/2014/main" id="{BE8187FA-11B1-DAAB-A3AA-4840F969E9EA}"/>
              </a:ext>
            </a:extLst>
          </p:cNvPr>
          <p:cNvSpPr txBox="1"/>
          <p:nvPr/>
        </p:nvSpPr>
        <p:spPr>
          <a:xfrm>
            <a:off x="1779537" y="1308498"/>
            <a:ext cx="2444801" cy="461665"/>
          </a:xfrm>
          <a:prstGeom prst="rect">
            <a:avLst/>
          </a:prstGeom>
          <a:noFill/>
        </p:spPr>
        <p:txBody>
          <a:bodyPr wrap="square" lIns="91440" tIns="45720" rIns="91440" bIns="45720" rtlCol="0" anchor="ctr">
            <a:spAutoFit/>
          </a:bodyPr>
          <a:lstStyle/>
          <a:p>
            <a:pPr algn="ctr"/>
            <a:r>
              <a:rPr lang="en-US" sz="2400" b="1">
                <a:solidFill>
                  <a:schemeClr val="bg1"/>
                </a:solidFill>
                <a:latin typeface="Calibri"/>
                <a:ea typeface="Lato"/>
                <a:cs typeface="Calibri"/>
              </a:rPr>
              <a:t>Sostenere il locale</a:t>
            </a:r>
          </a:p>
        </p:txBody>
      </p:sp>
      <p:sp>
        <p:nvSpPr>
          <p:cNvPr id="15" name="CuadroTexto 557">
            <a:extLst>
              <a:ext uri="{FF2B5EF4-FFF2-40B4-BE49-F238E27FC236}">
                <a16:creationId xmlns:a16="http://schemas.microsoft.com/office/drawing/2014/main" id="{AF591574-70D4-3685-ACED-FBA3E99518D4}"/>
              </a:ext>
            </a:extLst>
          </p:cNvPr>
          <p:cNvSpPr txBox="1"/>
          <p:nvPr/>
        </p:nvSpPr>
        <p:spPr>
          <a:xfrm>
            <a:off x="6951918" y="2535415"/>
            <a:ext cx="2894092" cy="461665"/>
          </a:xfrm>
          <a:prstGeom prst="rect">
            <a:avLst/>
          </a:prstGeom>
          <a:noFill/>
        </p:spPr>
        <p:txBody>
          <a:bodyPr wrap="square" rtlCol="0">
            <a:spAutoFit/>
          </a:bodyPr>
          <a:lstStyle/>
          <a:p>
            <a:pPr algn="ctr"/>
            <a:r>
              <a:rPr lang="en-US" sz="2400" b="1">
                <a:solidFill>
                  <a:schemeClr val="bg1"/>
                </a:solidFill>
                <a:latin typeface="Calibri" panose="020F0502020204030204" pitchFamily="34" charset="0"/>
                <a:ea typeface="Lato" charset="0"/>
                <a:cs typeface="Calibri" panose="020F0502020204030204" pitchFamily="34" charset="0"/>
              </a:rPr>
              <a:t>Approccio alla diversità</a:t>
            </a:r>
          </a:p>
        </p:txBody>
      </p:sp>
      <p:sp>
        <p:nvSpPr>
          <p:cNvPr id="16" name="CuadroTexto 559">
            <a:extLst>
              <a:ext uri="{FF2B5EF4-FFF2-40B4-BE49-F238E27FC236}">
                <a16:creationId xmlns:a16="http://schemas.microsoft.com/office/drawing/2014/main" id="{875B0F86-2FF2-E638-E503-8A7CCF3CA964}"/>
              </a:ext>
            </a:extLst>
          </p:cNvPr>
          <p:cNvSpPr txBox="1"/>
          <p:nvPr/>
        </p:nvSpPr>
        <p:spPr>
          <a:xfrm>
            <a:off x="6715772" y="4757763"/>
            <a:ext cx="2513094" cy="400110"/>
          </a:xfrm>
          <a:prstGeom prst="rect">
            <a:avLst/>
          </a:prstGeom>
          <a:noFill/>
        </p:spPr>
        <p:txBody>
          <a:bodyPr wrap="square" rtlCol="0">
            <a:spAutoFit/>
          </a:bodyPr>
          <a:lstStyle/>
          <a:p>
            <a:pPr algn="ctr"/>
            <a:r>
              <a:rPr lang="en-US" sz="2000" b="1">
                <a:solidFill>
                  <a:schemeClr val="bg1"/>
                </a:solidFill>
                <a:latin typeface="Calibri" panose="020F0502020204030204" pitchFamily="34" charset="0"/>
                <a:ea typeface="Lato" charset="0"/>
                <a:cs typeface="Calibri" panose="020F0502020204030204" pitchFamily="34" charset="0"/>
              </a:rPr>
              <a:t>Titolo 4</a:t>
            </a:r>
          </a:p>
        </p:txBody>
      </p:sp>
      <p:sp>
        <p:nvSpPr>
          <p:cNvPr id="66" name="Freeform 245">
            <a:extLst>
              <a:ext uri="{FF2B5EF4-FFF2-40B4-BE49-F238E27FC236}">
                <a16:creationId xmlns:a16="http://schemas.microsoft.com/office/drawing/2014/main" id="{48032F8B-4F67-F9E0-7ADC-AD2246BF71A9}"/>
              </a:ext>
            </a:extLst>
          </p:cNvPr>
          <p:cNvSpPr>
            <a:spLocks noChangeArrowheads="1"/>
          </p:cNvSpPr>
          <p:nvPr/>
        </p:nvSpPr>
        <p:spPr bwMode="auto">
          <a:xfrm rot="10800000">
            <a:off x="9698128" y="2465067"/>
            <a:ext cx="1462323" cy="884020"/>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US" sz="900"/>
          </a:p>
        </p:txBody>
      </p:sp>
      <p:sp>
        <p:nvSpPr>
          <p:cNvPr id="67" name="Text Placeholder 2">
            <a:extLst>
              <a:ext uri="{FF2B5EF4-FFF2-40B4-BE49-F238E27FC236}">
                <a16:creationId xmlns:a16="http://schemas.microsoft.com/office/drawing/2014/main" id="{0D0A6138-58DD-CF3D-4722-5B4701293BDE}"/>
              </a:ext>
            </a:extLst>
          </p:cNvPr>
          <p:cNvSpPr txBox="1">
            <a:spLocks/>
          </p:cNvSpPr>
          <p:nvPr/>
        </p:nvSpPr>
        <p:spPr>
          <a:xfrm>
            <a:off x="576769" y="2295719"/>
            <a:ext cx="6076644" cy="1459831"/>
          </a:xfrm>
          <a:prstGeom prst="rect">
            <a:avLst/>
          </a:prstGeom>
          <a:ln>
            <a:noFill/>
          </a:ln>
        </p:spPr>
        <p:txBody>
          <a:bodyPr lIns="91440" tIns="45720" rIns="91440" bIns="45720" anchor="t"/>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2300" dirty="0" err="1"/>
              <a:t>Stabilire</a:t>
            </a:r>
            <a:r>
              <a:rPr lang="en-US" sz="2300" dirty="0"/>
              <a:t> </a:t>
            </a:r>
            <a:r>
              <a:rPr lang="en-US" sz="2300" dirty="0" err="1"/>
              <a:t>direttive</a:t>
            </a:r>
            <a:r>
              <a:rPr lang="en-US" sz="2300" dirty="0"/>
              <a:t> di </a:t>
            </a:r>
            <a:r>
              <a:rPr lang="en-US" sz="2300" dirty="0" err="1"/>
              <a:t>approvvigionamento</a:t>
            </a:r>
            <a:r>
              <a:rPr lang="en-US" sz="2300" dirty="0"/>
              <a:t>, </a:t>
            </a:r>
            <a:r>
              <a:rPr lang="en-US" sz="2300" dirty="0" err="1"/>
              <a:t>rifornendosi</a:t>
            </a:r>
            <a:r>
              <a:rPr lang="en-US" sz="2300" dirty="0"/>
              <a:t> da </a:t>
            </a:r>
            <a:r>
              <a:rPr lang="en-US" sz="2300" dirty="0" err="1"/>
              <a:t>aziende</a:t>
            </a:r>
            <a:r>
              <a:rPr lang="en-US" sz="2300" dirty="0"/>
              <a:t> di </a:t>
            </a:r>
            <a:r>
              <a:rPr lang="en-US" sz="2300" dirty="0" err="1"/>
              <a:t>proprietà</a:t>
            </a:r>
            <a:r>
              <a:rPr lang="en-US" sz="2300" dirty="0"/>
              <a:t> di </a:t>
            </a:r>
            <a:r>
              <a:rPr lang="en-US" sz="2300" dirty="0" err="1"/>
              <a:t>individui</a:t>
            </a:r>
            <a:r>
              <a:rPr lang="en-US" sz="2300" dirty="0"/>
              <a:t> con </a:t>
            </a:r>
            <a:r>
              <a:rPr lang="en-US" sz="2300" dirty="0" err="1"/>
              <a:t>minori</a:t>
            </a:r>
            <a:r>
              <a:rPr lang="en-US" sz="2300" dirty="0"/>
              <a:t> </a:t>
            </a:r>
            <a:r>
              <a:rPr lang="en-US" sz="2300" dirty="0" err="1"/>
              <a:t>opportunità</a:t>
            </a:r>
            <a:r>
              <a:rPr lang="en-US" sz="2300" dirty="0"/>
              <a:t> e di </a:t>
            </a:r>
            <a:r>
              <a:rPr lang="en-US" sz="2300" dirty="0" err="1"/>
              <a:t>comunità</a:t>
            </a:r>
            <a:r>
              <a:rPr lang="en-US" sz="2300" dirty="0"/>
              <a:t> </a:t>
            </a:r>
            <a:r>
              <a:rPr lang="en-US" sz="2300" dirty="0" err="1"/>
              <a:t>sottorappresentate</a:t>
            </a:r>
            <a:r>
              <a:rPr lang="en-US" sz="2300" dirty="0"/>
              <a:t>.</a:t>
            </a:r>
          </a:p>
          <a:p>
            <a:pPr algn="r"/>
            <a:endParaRPr lang="en-US" sz="2300" dirty="0"/>
          </a:p>
        </p:txBody>
      </p:sp>
      <p:sp>
        <p:nvSpPr>
          <p:cNvPr id="69" name="Freeform 1">
            <a:extLst>
              <a:ext uri="{FF2B5EF4-FFF2-40B4-BE49-F238E27FC236}">
                <a16:creationId xmlns:a16="http://schemas.microsoft.com/office/drawing/2014/main" id="{481B9698-9286-CBCD-E20A-88DA8ADA9EDD}"/>
              </a:ext>
            </a:extLst>
          </p:cNvPr>
          <p:cNvSpPr>
            <a:spLocks noChangeArrowheads="1"/>
          </p:cNvSpPr>
          <p:nvPr/>
        </p:nvSpPr>
        <p:spPr bwMode="auto">
          <a:xfrm>
            <a:off x="1380696" y="4123814"/>
            <a:ext cx="3209337" cy="655405"/>
          </a:xfrm>
          <a:custGeom>
            <a:avLst/>
            <a:gdLst>
              <a:gd name="T0" fmla="*/ 4955 w 5364"/>
              <a:gd name="T1" fmla="*/ 2141 h 2142"/>
              <a:gd name="T2" fmla="*/ 0 w 5364"/>
              <a:gd name="T3" fmla="*/ 2141 h 2142"/>
              <a:gd name="T4" fmla="*/ 0 w 5364"/>
              <a:gd name="T5" fmla="*/ 0 h 2142"/>
              <a:gd name="T6" fmla="*/ 4955 w 5364"/>
              <a:gd name="T7" fmla="*/ 0 h 2142"/>
              <a:gd name="T8" fmla="*/ 5363 w 5364"/>
              <a:gd name="T9" fmla="*/ 1030 h 2142"/>
              <a:gd name="T10" fmla="*/ 4955 w 5364"/>
              <a:gd name="T11" fmla="*/ 2141 h 2142"/>
            </a:gdLst>
            <a:ahLst/>
            <a:cxnLst>
              <a:cxn ang="0">
                <a:pos x="T0" y="T1"/>
              </a:cxn>
              <a:cxn ang="0">
                <a:pos x="T2" y="T3"/>
              </a:cxn>
              <a:cxn ang="0">
                <a:pos x="T4" y="T5"/>
              </a:cxn>
              <a:cxn ang="0">
                <a:pos x="T6" y="T7"/>
              </a:cxn>
              <a:cxn ang="0">
                <a:pos x="T8" y="T9"/>
              </a:cxn>
              <a:cxn ang="0">
                <a:pos x="T10" y="T11"/>
              </a:cxn>
            </a:cxnLst>
            <a:rect l="0" t="0" r="r" b="b"/>
            <a:pathLst>
              <a:path w="5364" h="2142">
                <a:moveTo>
                  <a:pt x="4955" y="2141"/>
                </a:moveTo>
                <a:lnTo>
                  <a:pt x="0" y="2141"/>
                </a:lnTo>
                <a:lnTo>
                  <a:pt x="0" y="0"/>
                </a:lnTo>
                <a:lnTo>
                  <a:pt x="4955" y="0"/>
                </a:lnTo>
                <a:lnTo>
                  <a:pt x="5363" y="1030"/>
                </a:lnTo>
                <a:lnTo>
                  <a:pt x="4955" y="2141"/>
                </a:lnTo>
              </a:path>
            </a:pathLst>
          </a:custGeom>
          <a:solidFill>
            <a:srgbClr val="F1983D"/>
          </a:solidFill>
          <a:ln>
            <a:noFill/>
          </a:ln>
          <a:effectLst/>
        </p:spPr>
        <p:txBody>
          <a:bodyPr wrap="none" anchor="ctr"/>
          <a:lstStyle/>
          <a:p>
            <a:endParaRPr lang="en-US" sz="900"/>
          </a:p>
        </p:txBody>
      </p:sp>
      <p:sp>
        <p:nvSpPr>
          <p:cNvPr id="68" name="Freeform 245">
            <a:extLst>
              <a:ext uri="{FF2B5EF4-FFF2-40B4-BE49-F238E27FC236}">
                <a16:creationId xmlns:a16="http://schemas.microsoft.com/office/drawing/2014/main" id="{B93D2405-A6C4-C34D-E565-2AD3EF9ACC7A}"/>
              </a:ext>
            </a:extLst>
          </p:cNvPr>
          <p:cNvSpPr>
            <a:spLocks noChangeArrowheads="1"/>
          </p:cNvSpPr>
          <p:nvPr/>
        </p:nvSpPr>
        <p:spPr bwMode="auto">
          <a:xfrm>
            <a:off x="649535" y="3947168"/>
            <a:ext cx="1462323" cy="884020"/>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US" sz="900"/>
          </a:p>
        </p:txBody>
      </p:sp>
      <p:sp>
        <p:nvSpPr>
          <p:cNvPr id="70" name="CuadroTexto 553">
            <a:extLst>
              <a:ext uri="{FF2B5EF4-FFF2-40B4-BE49-F238E27FC236}">
                <a16:creationId xmlns:a16="http://schemas.microsoft.com/office/drawing/2014/main" id="{5B707851-8994-4EFB-E9AE-F63938A94381}"/>
              </a:ext>
            </a:extLst>
          </p:cNvPr>
          <p:cNvSpPr txBox="1"/>
          <p:nvPr/>
        </p:nvSpPr>
        <p:spPr>
          <a:xfrm>
            <a:off x="1803802" y="4219103"/>
            <a:ext cx="2810497" cy="461665"/>
          </a:xfrm>
          <a:prstGeom prst="rect">
            <a:avLst/>
          </a:prstGeom>
          <a:noFill/>
        </p:spPr>
        <p:txBody>
          <a:bodyPr wrap="square" rtlCol="0" anchor="ctr">
            <a:spAutoFit/>
          </a:bodyPr>
          <a:lstStyle/>
          <a:p>
            <a:pPr algn="ctr"/>
            <a:r>
              <a:rPr lang="en-US" sz="2400" b="1">
                <a:solidFill>
                  <a:schemeClr val="bg1"/>
                </a:solidFill>
                <a:latin typeface="Calibri" panose="020F0502020204030204" pitchFamily="34" charset="0"/>
                <a:ea typeface="Lato" charset="0"/>
                <a:cs typeface="Calibri" panose="020F0502020204030204" pitchFamily="34" charset="0"/>
              </a:rPr>
              <a:t>Condizioni discrete</a:t>
            </a:r>
          </a:p>
        </p:txBody>
      </p:sp>
      <p:sp>
        <p:nvSpPr>
          <p:cNvPr id="71" name="Text Placeholder 2">
            <a:extLst>
              <a:ext uri="{FF2B5EF4-FFF2-40B4-BE49-F238E27FC236}">
                <a16:creationId xmlns:a16="http://schemas.microsoft.com/office/drawing/2014/main" id="{8D87BAED-9883-BFFE-FE91-0CC2530DDC59}"/>
              </a:ext>
            </a:extLst>
          </p:cNvPr>
          <p:cNvSpPr txBox="1">
            <a:spLocks/>
          </p:cNvSpPr>
          <p:nvPr/>
        </p:nvSpPr>
        <p:spPr>
          <a:xfrm>
            <a:off x="4590033" y="3899240"/>
            <a:ext cx="6658916" cy="1014936"/>
          </a:xfrm>
          <a:prstGeom prst="rect">
            <a:avLst/>
          </a:prstGeom>
          <a:ln>
            <a:noFill/>
          </a:ln>
        </p:spPr>
        <p:txBody>
          <a:bodyPr lIns="91440" tIns="45720" rIns="91440" bIns="45720" anchor="t"/>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00000"/>
              </a:lnSpc>
            </a:pPr>
            <a:r>
              <a:rPr lang="en-US" sz="2300" dirty="0" err="1"/>
              <a:t>Assicurare</a:t>
            </a:r>
            <a:r>
              <a:rPr lang="en-US" sz="2300" dirty="0"/>
              <a:t> </a:t>
            </a:r>
            <a:r>
              <a:rPr lang="en-US" sz="2300" dirty="0" err="1"/>
              <a:t>che</a:t>
            </a:r>
            <a:r>
              <a:rPr lang="en-US" sz="2300" dirty="0"/>
              <a:t> le </a:t>
            </a:r>
            <a:r>
              <a:rPr lang="en-US" sz="2300" dirty="0" err="1"/>
              <a:t>condizioni</a:t>
            </a:r>
            <a:r>
              <a:rPr lang="en-US" sz="2300" dirty="0"/>
              <a:t> di </a:t>
            </a:r>
            <a:r>
              <a:rPr lang="en-US" sz="2300" dirty="0" err="1"/>
              <a:t>lavoro</a:t>
            </a:r>
            <a:r>
              <a:rPr lang="en-US" sz="2300" dirty="0"/>
              <a:t> </a:t>
            </a:r>
            <a:r>
              <a:rPr lang="en-US" sz="2300" dirty="0" err="1"/>
              <a:t>siano</a:t>
            </a:r>
            <a:r>
              <a:rPr lang="en-US" sz="2300" dirty="0"/>
              <a:t> </a:t>
            </a:r>
            <a:r>
              <a:rPr lang="en-US" sz="2300" dirty="0" err="1"/>
              <a:t>sicure</a:t>
            </a:r>
            <a:r>
              <a:rPr lang="en-US" sz="2300" dirty="0"/>
              <a:t> ed </a:t>
            </a:r>
            <a:r>
              <a:rPr lang="en-US" sz="2300" dirty="0" err="1"/>
              <a:t>eque</a:t>
            </a:r>
            <a:r>
              <a:rPr lang="en-US" sz="2300" dirty="0"/>
              <a:t>, </a:t>
            </a:r>
            <a:r>
              <a:rPr lang="en-US" sz="2300" dirty="0" err="1"/>
              <a:t>garantendo</a:t>
            </a:r>
            <a:r>
              <a:rPr lang="en-US" sz="2300" dirty="0"/>
              <a:t> un </a:t>
            </a:r>
            <a:r>
              <a:rPr lang="en-US" sz="2300" dirty="0" err="1"/>
              <a:t>salario</a:t>
            </a:r>
            <a:r>
              <a:rPr lang="en-US" sz="2300" dirty="0"/>
              <a:t> di </a:t>
            </a:r>
            <a:r>
              <a:rPr lang="en-US" sz="2300" dirty="0" err="1"/>
              <a:t>sussistenza</a:t>
            </a:r>
            <a:r>
              <a:rPr lang="en-US" sz="2300" dirty="0"/>
              <a:t> per </a:t>
            </a:r>
            <a:r>
              <a:rPr lang="en-US" sz="2300" dirty="0" err="1"/>
              <a:t>i</a:t>
            </a:r>
            <a:r>
              <a:rPr lang="en-US" sz="2300" dirty="0"/>
              <a:t> </a:t>
            </a:r>
            <a:r>
              <a:rPr lang="en-US" sz="2300" dirty="0" err="1"/>
              <a:t>dipendenti</a:t>
            </a:r>
            <a:r>
              <a:rPr lang="en-US" sz="2300" dirty="0"/>
              <a:t> </a:t>
            </a:r>
            <a:r>
              <a:rPr lang="en-US" sz="2300" dirty="0" err="1"/>
              <a:t>dell'approvvigionamento</a:t>
            </a:r>
            <a:r>
              <a:rPr lang="en-US" sz="2300" dirty="0"/>
              <a:t>. </a:t>
            </a:r>
          </a:p>
          <a:p>
            <a:pPr indent="0">
              <a:lnSpc>
                <a:spcPct val="100000"/>
              </a:lnSpc>
            </a:pPr>
            <a:endParaRPr lang="en-US" sz="2300" dirty="0">
              <a:ea typeface="Calibri" panose="020F0502020204030204"/>
              <a:cs typeface="Calibri" panose="020F0502020204030204"/>
            </a:endParaRPr>
          </a:p>
        </p:txBody>
      </p:sp>
      <p:sp>
        <p:nvSpPr>
          <p:cNvPr id="72" name="Freeform 246">
            <a:extLst>
              <a:ext uri="{FF2B5EF4-FFF2-40B4-BE49-F238E27FC236}">
                <a16:creationId xmlns:a16="http://schemas.microsoft.com/office/drawing/2014/main" id="{08FB4F48-2A2A-59AA-C3CB-26BD9B6A99BB}"/>
              </a:ext>
            </a:extLst>
          </p:cNvPr>
          <p:cNvSpPr>
            <a:spLocks noChangeArrowheads="1"/>
          </p:cNvSpPr>
          <p:nvPr/>
        </p:nvSpPr>
        <p:spPr bwMode="auto">
          <a:xfrm rot="10800000">
            <a:off x="6751652" y="5384269"/>
            <a:ext cx="3559777" cy="654445"/>
          </a:xfrm>
          <a:custGeom>
            <a:avLst/>
            <a:gdLst>
              <a:gd name="T0" fmla="*/ 4954 w 5362"/>
              <a:gd name="T1" fmla="*/ 2141 h 2142"/>
              <a:gd name="T2" fmla="*/ 0 w 5362"/>
              <a:gd name="T3" fmla="*/ 2141 h 2142"/>
              <a:gd name="T4" fmla="*/ 0 w 5362"/>
              <a:gd name="T5" fmla="*/ 0 h 2142"/>
              <a:gd name="T6" fmla="*/ 4954 w 5362"/>
              <a:gd name="T7" fmla="*/ 0 h 2142"/>
              <a:gd name="T8" fmla="*/ 5361 w 5362"/>
              <a:gd name="T9" fmla="*/ 1030 h 2142"/>
              <a:gd name="T10" fmla="*/ 4954 w 5362"/>
              <a:gd name="T11" fmla="*/ 2141 h 2142"/>
            </a:gdLst>
            <a:ahLst/>
            <a:cxnLst>
              <a:cxn ang="0">
                <a:pos x="T0" y="T1"/>
              </a:cxn>
              <a:cxn ang="0">
                <a:pos x="T2" y="T3"/>
              </a:cxn>
              <a:cxn ang="0">
                <a:pos x="T4" y="T5"/>
              </a:cxn>
              <a:cxn ang="0">
                <a:pos x="T6" y="T7"/>
              </a:cxn>
              <a:cxn ang="0">
                <a:pos x="T8" y="T9"/>
              </a:cxn>
              <a:cxn ang="0">
                <a:pos x="T10" y="T11"/>
              </a:cxn>
            </a:cxnLst>
            <a:rect l="0" t="0" r="r" b="b"/>
            <a:pathLst>
              <a:path w="5362" h="2142">
                <a:moveTo>
                  <a:pt x="4954" y="2141"/>
                </a:moveTo>
                <a:lnTo>
                  <a:pt x="0" y="2141"/>
                </a:lnTo>
                <a:lnTo>
                  <a:pt x="0" y="0"/>
                </a:lnTo>
                <a:lnTo>
                  <a:pt x="4954" y="0"/>
                </a:lnTo>
                <a:lnTo>
                  <a:pt x="5361" y="1030"/>
                </a:lnTo>
                <a:lnTo>
                  <a:pt x="4954" y="2141"/>
                </a:lnTo>
              </a:path>
            </a:pathLst>
          </a:custGeom>
          <a:solidFill>
            <a:srgbClr val="E25684"/>
          </a:solidFill>
          <a:ln>
            <a:noFill/>
          </a:ln>
          <a:effectLst/>
        </p:spPr>
        <p:txBody>
          <a:bodyPr wrap="none" anchor="ctr"/>
          <a:lstStyle/>
          <a:p>
            <a:endParaRPr lang="en-US" sz="900"/>
          </a:p>
        </p:txBody>
      </p:sp>
      <p:sp>
        <p:nvSpPr>
          <p:cNvPr id="73" name="Freeform 245">
            <a:extLst>
              <a:ext uri="{FF2B5EF4-FFF2-40B4-BE49-F238E27FC236}">
                <a16:creationId xmlns:a16="http://schemas.microsoft.com/office/drawing/2014/main" id="{8F9A6C55-7AFB-240F-DA54-B06D53C09049}"/>
              </a:ext>
            </a:extLst>
          </p:cNvPr>
          <p:cNvSpPr>
            <a:spLocks noChangeArrowheads="1"/>
          </p:cNvSpPr>
          <p:nvPr/>
        </p:nvSpPr>
        <p:spPr bwMode="auto">
          <a:xfrm rot="10800000">
            <a:off x="9710417" y="5298609"/>
            <a:ext cx="1462323" cy="884020"/>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US" sz="900"/>
          </a:p>
        </p:txBody>
      </p:sp>
      <p:sp>
        <p:nvSpPr>
          <p:cNvPr id="74" name="CuadroTexto 557">
            <a:extLst>
              <a:ext uri="{FF2B5EF4-FFF2-40B4-BE49-F238E27FC236}">
                <a16:creationId xmlns:a16="http://schemas.microsoft.com/office/drawing/2014/main" id="{FC7EDCAE-5D67-1D09-A687-5B5AFBEB2072}"/>
              </a:ext>
            </a:extLst>
          </p:cNvPr>
          <p:cNvSpPr txBox="1"/>
          <p:nvPr/>
        </p:nvSpPr>
        <p:spPr>
          <a:xfrm>
            <a:off x="7120371" y="5483368"/>
            <a:ext cx="2513093" cy="461665"/>
          </a:xfrm>
          <a:prstGeom prst="rect">
            <a:avLst/>
          </a:prstGeom>
          <a:noFill/>
        </p:spPr>
        <p:txBody>
          <a:bodyPr wrap="square" rtlCol="0">
            <a:spAutoFit/>
          </a:bodyPr>
          <a:lstStyle/>
          <a:p>
            <a:pPr algn="ctr"/>
            <a:r>
              <a:rPr lang="en-US" sz="2400" b="1">
                <a:solidFill>
                  <a:schemeClr val="bg1"/>
                </a:solidFill>
                <a:latin typeface="Calibri" panose="020F0502020204030204" pitchFamily="34" charset="0"/>
                <a:ea typeface="Lato" charset="0"/>
                <a:cs typeface="Calibri" panose="020F0502020204030204" pitchFamily="34" charset="0"/>
              </a:rPr>
              <a:t>Formazione </a:t>
            </a:r>
          </a:p>
        </p:txBody>
      </p:sp>
      <p:sp>
        <p:nvSpPr>
          <p:cNvPr id="75" name="Text Placeholder 2">
            <a:extLst>
              <a:ext uri="{FF2B5EF4-FFF2-40B4-BE49-F238E27FC236}">
                <a16:creationId xmlns:a16="http://schemas.microsoft.com/office/drawing/2014/main" id="{8F593831-4F20-5BB3-7088-107BF5BE6A92}"/>
              </a:ext>
            </a:extLst>
          </p:cNvPr>
          <p:cNvSpPr txBox="1">
            <a:spLocks/>
          </p:cNvSpPr>
          <p:nvPr/>
        </p:nvSpPr>
        <p:spPr>
          <a:xfrm>
            <a:off x="576770" y="5282440"/>
            <a:ext cx="6076643" cy="1064097"/>
          </a:xfrm>
          <a:prstGeom prst="rect">
            <a:avLst/>
          </a:prstGeom>
          <a:ln>
            <a:noFill/>
          </a:ln>
        </p:spPr>
        <p:txBody>
          <a:bodyPr lIns="91440" tIns="45720" rIns="91440" bIns="45720" anchor="t"/>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2300" dirty="0" err="1"/>
              <a:t>Promuovere</a:t>
            </a:r>
            <a:r>
              <a:rPr lang="en-US" sz="2300" dirty="0"/>
              <a:t> </a:t>
            </a:r>
            <a:r>
              <a:rPr lang="en-US" sz="2300" dirty="0" err="1"/>
              <a:t>l'aggiornamento</a:t>
            </a:r>
            <a:r>
              <a:rPr lang="en-US" sz="2300" dirty="0"/>
              <a:t> </a:t>
            </a:r>
            <a:r>
              <a:rPr lang="en-US" sz="2300" dirty="0" err="1"/>
              <a:t>dei</a:t>
            </a:r>
            <a:r>
              <a:rPr lang="en-US" sz="2300" dirty="0"/>
              <a:t> </a:t>
            </a:r>
            <a:r>
              <a:rPr lang="en-US" sz="2300" dirty="0" err="1"/>
              <a:t>dipendenti</a:t>
            </a:r>
            <a:r>
              <a:rPr lang="en-US" sz="2300" dirty="0"/>
              <a:t> </a:t>
            </a:r>
            <a:r>
              <a:rPr lang="en-US" sz="2300" dirty="0" err="1"/>
              <a:t>dei</a:t>
            </a:r>
            <a:r>
              <a:rPr lang="en-US" sz="2300" dirty="0"/>
              <a:t> </a:t>
            </a:r>
            <a:r>
              <a:rPr lang="en-US" sz="2300" dirty="0" err="1"/>
              <a:t>vostri</a:t>
            </a:r>
            <a:r>
              <a:rPr lang="en-US" sz="2300" dirty="0"/>
              <a:t> </a:t>
            </a:r>
            <a:r>
              <a:rPr lang="en-US" sz="2300" dirty="0" err="1"/>
              <a:t>fornitori</a:t>
            </a:r>
            <a:r>
              <a:rPr lang="en-US" sz="2300" dirty="0"/>
              <a:t> </a:t>
            </a:r>
            <a:r>
              <a:rPr lang="en-US" sz="2300" dirty="0" err="1"/>
              <a:t>offrendo</a:t>
            </a:r>
            <a:r>
              <a:rPr lang="en-US" sz="2300" dirty="0"/>
              <a:t> </a:t>
            </a:r>
            <a:r>
              <a:rPr lang="en-US" sz="2300" dirty="0" err="1"/>
              <a:t>opportunità</a:t>
            </a:r>
            <a:r>
              <a:rPr lang="en-US" sz="2300" dirty="0"/>
              <a:t> di </a:t>
            </a:r>
            <a:r>
              <a:rPr lang="en-US" sz="2300" dirty="0" err="1"/>
              <a:t>formazione</a:t>
            </a:r>
            <a:r>
              <a:rPr lang="en-US" sz="2300" dirty="0"/>
              <a:t>.</a:t>
            </a:r>
          </a:p>
        </p:txBody>
      </p:sp>
      <p:pic>
        <p:nvPicPr>
          <p:cNvPr id="8" name="Picture 7" descr="A group of white icons&#10;&#10;AI-generated content may be incorrect.">
            <a:extLst>
              <a:ext uri="{FF2B5EF4-FFF2-40B4-BE49-F238E27FC236}">
                <a16:creationId xmlns:a16="http://schemas.microsoft.com/office/drawing/2014/main" id="{E3837595-1225-E29C-32E0-48A27739CDF3}"/>
              </a:ext>
            </a:extLst>
          </p:cNvPr>
          <p:cNvPicPr>
            <a:picLocks noChangeAspect="1"/>
          </p:cNvPicPr>
          <p:nvPr/>
        </p:nvPicPr>
        <p:blipFill>
          <a:blip r:embed="rId2"/>
          <a:srcRect r="61970" b="60107"/>
          <a:stretch/>
        </p:blipFill>
        <p:spPr>
          <a:xfrm>
            <a:off x="948010" y="1108591"/>
            <a:ext cx="716945" cy="794210"/>
          </a:xfrm>
          <a:prstGeom prst="rect">
            <a:avLst/>
          </a:prstGeom>
        </p:spPr>
      </p:pic>
      <p:pic>
        <p:nvPicPr>
          <p:cNvPr id="9" name="Picture 8" descr="A group of white icons&#10;&#10;AI-generated content may be incorrect.">
            <a:extLst>
              <a:ext uri="{FF2B5EF4-FFF2-40B4-BE49-F238E27FC236}">
                <a16:creationId xmlns:a16="http://schemas.microsoft.com/office/drawing/2014/main" id="{56F3BA2F-8452-7D53-89AB-87A13D1E5105}"/>
              </a:ext>
            </a:extLst>
          </p:cNvPr>
          <p:cNvPicPr>
            <a:picLocks noChangeAspect="1"/>
          </p:cNvPicPr>
          <p:nvPr/>
        </p:nvPicPr>
        <p:blipFill>
          <a:blip r:embed="rId2"/>
          <a:srcRect l="52670" t="806" r="3791" b="59301"/>
          <a:stretch/>
        </p:blipFill>
        <p:spPr>
          <a:xfrm>
            <a:off x="10144515" y="2449486"/>
            <a:ext cx="800803" cy="917212"/>
          </a:xfrm>
          <a:prstGeom prst="rect">
            <a:avLst/>
          </a:prstGeom>
        </p:spPr>
      </p:pic>
      <p:pic>
        <p:nvPicPr>
          <p:cNvPr id="10" name="Picture 9" descr="A group of white icons&#10;&#10;AI-generated content may be incorrect.">
            <a:extLst>
              <a:ext uri="{FF2B5EF4-FFF2-40B4-BE49-F238E27FC236}">
                <a16:creationId xmlns:a16="http://schemas.microsoft.com/office/drawing/2014/main" id="{211A5192-0A5E-F2AD-39C7-6D66DE2BC249}"/>
              </a:ext>
            </a:extLst>
          </p:cNvPr>
          <p:cNvPicPr>
            <a:picLocks noChangeAspect="1"/>
          </p:cNvPicPr>
          <p:nvPr/>
        </p:nvPicPr>
        <p:blipFill>
          <a:blip r:embed="rId2"/>
          <a:srcRect l="4111" t="56746" r="54762" b="3361"/>
          <a:stretch/>
        </p:blipFill>
        <p:spPr>
          <a:xfrm>
            <a:off x="885862" y="3750879"/>
            <a:ext cx="910411" cy="1103938"/>
          </a:xfrm>
          <a:prstGeom prst="rect">
            <a:avLst/>
          </a:prstGeom>
        </p:spPr>
      </p:pic>
      <p:pic>
        <p:nvPicPr>
          <p:cNvPr id="11" name="Picture 10" descr="A group of white icons&#10;&#10;AI-generated content may be incorrect.">
            <a:extLst>
              <a:ext uri="{FF2B5EF4-FFF2-40B4-BE49-F238E27FC236}">
                <a16:creationId xmlns:a16="http://schemas.microsoft.com/office/drawing/2014/main" id="{727EE2E6-6A8C-FFD3-772A-2BF526E68D6A}"/>
              </a:ext>
            </a:extLst>
          </p:cNvPr>
          <p:cNvPicPr>
            <a:picLocks noChangeAspect="1"/>
          </p:cNvPicPr>
          <p:nvPr/>
        </p:nvPicPr>
        <p:blipFill>
          <a:blip r:embed="rId2"/>
          <a:srcRect l="55349" t="63697" r="3982" b="-3590"/>
          <a:stretch/>
        </p:blipFill>
        <p:spPr>
          <a:xfrm>
            <a:off x="10146915" y="5388766"/>
            <a:ext cx="677965" cy="831328"/>
          </a:xfrm>
          <a:prstGeom prst="rect">
            <a:avLst/>
          </a:prstGeom>
        </p:spPr>
      </p:pic>
    </p:spTree>
    <p:extLst>
      <p:ext uri="{BB962C8B-B14F-4D97-AF65-F5344CB8AC3E}">
        <p14:creationId xmlns:p14="http://schemas.microsoft.com/office/powerpoint/2010/main" val="1439287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62CE2-F2BB-53A8-B942-2073F9B399E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31018F7D-EC29-0812-C244-30BA6A9FA724}"/>
              </a:ext>
            </a:extLst>
          </p:cNvPr>
          <p:cNvSpPr>
            <a:spLocks noGrp="1"/>
          </p:cNvSpPr>
          <p:nvPr>
            <p:ph type="body" sz="quarter" idx="16"/>
          </p:nvPr>
        </p:nvSpPr>
        <p:spPr>
          <a:xfrm>
            <a:off x="503028" y="381350"/>
            <a:ext cx="10052954" cy="803654"/>
          </a:xfrm>
          <a:prstGeom prst="rect">
            <a:avLst/>
          </a:prstGeom>
        </p:spPr>
        <p:txBody>
          <a:bodyPr/>
          <a:lstStyle/>
          <a:p>
            <a:r>
              <a:rPr lang="en-GB"/>
              <a:t>Economico</a:t>
            </a:r>
            <a:endParaRPr lang="en-IE" b="1"/>
          </a:p>
          <a:p>
            <a:endParaRPr lang="en-US"/>
          </a:p>
        </p:txBody>
      </p:sp>
      <p:sp>
        <p:nvSpPr>
          <p:cNvPr id="3" name="Text Placeholder 2">
            <a:extLst>
              <a:ext uri="{FF2B5EF4-FFF2-40B4-BE49-F238E27FC236}">
                <a16:creationId xmlns:a16="http://schemas.microsoft.com/office/drawing/2014/main" id="{E7032B8E-FB82-BFFB-DD35-85FC5D68A3F4}"/>
              </a:ext>
            </a:extLst>
          </p:cNvPr>
          <p:cNvSpPr>
            <a:spLocks noGrp="1"/>
          </p:cNvSpPr>
          <p:nvPr>
            <p:ph type="body" sz="quarter" idx="19"/>
          </p:nvPr>
        </p:nvSpPr>
        <p:spPr>
          <a:xfrm>
            <a:off x="4547137" y="963927"/>
            <a:ext cx="6607287" cy="1304644"/>
          </a:xfrm>
          <a:prstGeom prst="rect">
            <a:avLst/>
          </a:prstGeom>
          <a:ln>
            <a:noFill/>
          </a:ln>
        </p:spPr>
        <p:txBody>
          <a:bodyPr lIns="91440" tIns="45720" rIns="91440" bIns="45720" anchor="t"/>
          <a:lstStyle/>
          <a:p>
            <a:pPr indent="0">
              <a:lnSpc>
                <a:spcPct val="100000"/>
              </a:lnSpc>
            </a:pPr>
            <a:r>
              <a:rPr lang="en-US" sz="2300" dirty="0" err="1"/>
              <a:t>Valutare</a:t>
            </a:r>
            <a:r>
              <a:rPr lang="en-US" sz="2300" dirty="0"/>
              <a:t> </a:t>
            </a:r>
            <a:r>
              <a:rPr lang="en-US" sz="2300" dirty="0" err="1"/>
              <a:t>i</a:t>
            </a:r>
            <a:r>
              <a:rPr lang="en-US" sz="2300" dirty="0"/>
              <a:t> </a:t>
            </a:r>
            <a:r>
              <a:rPr lang="en-US" sz="2300" dirty="0" err="1"/>
              <a:t>costi</a:t>
            </a:r>
            <a:r>
              <a:rPr lang="en-US" sz="2300" dirty="0"/>
              <a:t> a </a:t>
            </a:r>
            <a:r>
              <a:rPr lang="en-US" sz="2300" dirty="0" err="1"/>
              <a:t>lungo</a:t>
            </a:r>
            <a:r>
              <a:rPr lang="en-US" sz="2300" dirty="0"/>
              <a:t> </a:t>
            </a:r>
            <a:r>
              <a:rPr lang="en-US" sz="2300" dirty="0" err="1"/>
              <a:t>termine</a:t>
            </a:r>
            <a:r>
              <a:rPr lang="en-US" sz="2300" dirty="0"/>
              <a:t>, </a:t>
            </a:r>
            <a:r>
              <a:rPr lang="en-US" sz="2300" dirty="0" err="1"/>
              <a:t>investendo</a:t>
            </a:r>
            <a:r>
              <a:rPr lang="en-US" sz="2300" dirty="0"/>
              <a:t> in </a:t>
            </a:r>
            <a:r>
              <a:rPr lang="en-US" sz="2300" dirty="0" err="1"/>
              <a:t>articoli</a:t>
            </a:r>
            <a:r>
              <a:rPr lang="en-US" sz="2300" dirty="0"/>
              <a:t>/</a:t>
            </a:r>
            <a:r>
              <a:rPr lang="en-US" sz="2300" dirty="0" err="1"/>
              <a:t>prodotti</a:t>
            </a:r>
            <a:r>
              <a:rPr lang="en-US" sz="2300" dirty="0"/>
              <a:t> </a:t>
            </a:r>
            <a:r>
              <a:rPr lang="en-US" sz="2300" dirty="0" err="1"/>
              <a:t>durevoli</a:t>
            </a:r>
            <a:r>
              <a:rPr lang="en-US" sz="2300" dirty="0"/>
              <a:t> e </a:t>
            </a:r>
            <a:r>
              <a:rPr lang="en-US" sz="2300" dirty="0" err="1"/>
              <a:t>riparabili</a:t>
            </a:r>
            <a:r>
              <a:rPr lang="en-US" sz="2300" dirty="0"/>
              <a:t>. </a:t>
            </a:r>
            <a:r>
              <a:rPr lang="en-US" sz="2300" dirty="0" err="1"/>
              <a:t>Puntare</a:t>
            </a:r>
            <a:r>
              <a:rPr lang="en-US" sz="2300" dirty="0"/>
              <a:t> ad </a:t>
            </a:r>
            <a:r>
              <a:rPr lang="en-US" sz="2300" dirty="0" err="1"/>
              <a:t>ampliare</a:t>
            </a:r>
            <a:r>
              <a:rPr lang="en-US" sz="2300" dirty="0"/>
              <a:t> la </a:t>
            </a:r>
            <a:r>
              <a:rPr lang="en-US" sz="2300" dirty="0" err="1"/>
              <a:t>visione</a:t>
            </a:r>
            <a:r>
              <a:rPr lang="en-US" sz="2300" dirty="0"/>
              <a:t> verso un </a:t>
            </a:r>
            <a:r>
              <a:rPr lang="en-US" sz="2300" dirty="0" err="1"/>
              <a:t>futuro</a:t>
            </a:r>
            <a:r>
              <a:rPr lang="en-US" sz="2300" dirty="0"/>
              <a:t> stabile</a:t>
            </a:r>
          </a:p>
          <a:p>
            <a:pPr indent="0">
              <a:lnSpc>
                <a:spcPct val="100000"/>
              </a:lnSpc>
            </a:pPr>
            <a:endParaRPr lang="en-US" sz="2300" dirty="0">
              <a:ea typeface="Calibri" panose="020F0502020204030204"/>
              <a:cs typeface="Calibri" panose="020F0502020204030204"/>
            </a:endParaRPr>
          </a:p>
        </p:txBody>
      </p:sp>
      <p:sp>
        <p:nvSpPr>
          <p:cNvPr id="2" name="Freeform 1">
            <a:extLst>
              <a:ext uri="{FF2B5EF4-FFF2-40B4-BE49-F238E27FC236}">
                <a16:creationId xmlns:a16="http://schemas.microsoft.com/office/drawing/2014/main" id="{0CB8E37A-D4DF-C8EC-DB35-92B969B96DFE}"/>
              </a:ext>
            </a:extLst>
          </p:cNvPr>
          <p:cNvSpPr>
            <a:spLocks noChangeArrowheads="1"/>
          </p:cNvSpPr>
          <p:nvPr/>
        </p:nvSpPr>
        <p:spPr bwMode="auto">
          <a:xfrm>
            <a:off x="1118759" y="1380631"/>
            <a:ext cx="3455424" cy="771394"/>
          </a:xfrm>
          <a:custGeom>
            <a:avLst/>
            <a:gdLst>
              <a:gd name="T0" fmla="*/ 4955 w 5364"/>
              <a:gd name="T1" fmla="*/ 2141 h 2142"/>
              <a:gd name="T2" fmla="*/ 0 w 5364"/>
              <a:gd name="T3" fmla="*/ 2141 h 2142"/>
              <a:gd name="T4" fmla="*/ 0 w 5364"/>
              <a:gd name="T5" fmla="*/ 0 h 2142"/>
              <a:gd name="T6" fmla="*/ 4955 w 5364"/>
              <a:gd name="T7" fmla="*/ 0 h 2142"/>
              <a:gd name="T8" fmla="*/ 5363 w 5364"/>
              <a:gd name="T9" fmla="*/ 1030 h 2142"/>
              <a:gd name="T10" fmla="*/ 4955 w 5364"/>
              <a:gd name="T11" fmla="*/ 2141 h 2142"/>
            </a:gdLst>
            <a:ahLst/>
            <a:cxnLst>
              <a:cxn ang="0">
                <a:pos x="T0" y="T1"/>
              </a:cxn>
              <a:cxn ang="0">
                <a:pos x="T2" y="T3"/>
              </a:cxn>
              <a:cxn ang="0">
                <a:pos x="T4" y="T5"/>
              </a:cxn>
              <a:cxn ang="0">
                <a:pos x="T6" y="T7"/>
              </a:cxn>
              <a:cxn ang="0">
                <a:pos x="T8" y="T9"/>
              </a:cxn>
              <a:cxn ang="0">
                <a:pos x="T10" y="T11"/>
              </a:cxn>
            </a:cxnLst>
            <a:rect l="0" t="0" r="r" b="b"/>
            <a:pathLst>
              <a:path w="5364" h="2142">
                <a:moveTo>
                  <a:pt x="4955" y="2141"/>
                </a:moveTo>
                <a:lnTo>
                  <a:pt x="0" y="2141"/>
                </a:lnTo>
                <a:lnTo>
                  <a:pt x="0" y="0"/>
                </a:lnTo>
                <a:lnTo>
                  <a:pt x="4955" y="0"/>
                </a:lnTo>
                <a:lnTo>
                  <a:pt x="5363" y="1030"/>
                </a:lnTo>
                <a:lnTo>
                  <a:pt x="4955" y="2141"/>
                </a:lnTo>
              </a:path>
            </a:pathLst>
          </a:custGeom>
          <a:solidFill>
            <a:srgbClr val="F1983D"/>
          </a:solidFill>
          <a:ln>
            <a:noFill/>
          </a:ln>
          <a:effectLst/>
        </p:spPr>
        <p:txBody>
          <a:bodyPr wrap="none" anchor="ctr"/>
          <a:lstStyle/>
          <a:p>
            <a:endParaRPr lang="en-US" sz="900"/>
          </a:p>
        </p:txBody>
      </p:sp>
      <p:sp>
        <p:nvSpPr>
          <p:cNvPr id="5" name="Freeform 245">
            <a:extLst>
              <a:ext uri="{FF2B5EF4-FFF2-40B4-BE49-F238E27FC236}">
                <a16:creationId xmlns:a16="http://schemas.microsoft.com/office/drawing/2014/main" id="{4D4427A8-2BCB-B49A-CA56-640D091EA8F9}"/>
              </a:ext>
            </a:extLst>
          </p:cNvPr>
          <p:cNvSpPr>
            <a:spLocks noChangeArrowheads="1"/>
          </p:cNvSpPr>
          <p:nvPr/>
        </p:nvSpPr>
        <p:spPr bwMode="auto">
          <a:xfrm>
            <a:off x="658266" y="1289341"/>
            <a:ext cx="1462323" cy="884020"/>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US" sz="900"/>
          </a:p>
        </p:txBody>
      </p:sp>
      <p:sp>
        <p:nvSpPr>
          <p:cNvPr id="6" name="Freeform 246">
            <a:extLst>
              <a:ext uri="{FF2B5EF4-FFF2-40B4-BE49-F238E27FC236}">
                <a16:creationId xmlns:a16="http://schemas.microsoft.com/office/drawing/2014/main" id="{89D28969-7BE6-DA9F-29C8-FDED76F4713B}"/>
              </a:ext>
            </a:extLst>
          </p:cNvPr>
          <p:cNvSpPr>
            <a:spLocks noChangeArrowheads="1"/>
          </p:cNvSpPr>
          <p:nvPr/>
        </p:nvSpPr>
        <p:spPr bwMode="auto">
          <a:xfrm rot="10800000">
            <a:off x="6760383" y="2770751"/>
            <a:ext cx="3559777" cy="654445"/>
          </a:xfrm>
          <a:custGeom>
            <a:avLst/>
            <a:gdLst>
              <a:gd name="T0" fmla="*/ 4954 w 5362"/>
              <a:gd name="T1" fmla="*/ 2141 h 2142"/>
              <a:gd name="T2" fmla="*/ 0 w 5362"/>
              <a:gd name="T3" fmla="*/ 2141 h 2142"/>
              <a:gd name="T4" fmla="*/ 0 w 5362"/>
              <a:gd name="T5" fmla="*/ 0 h 2142"/>
              <a:gd name="T6" fmla="*/ 4954 w 5362"/>
              <a:gd name="T7" fmla="*/ 0 h 2142"/>
              <a:gd name="T8" fmla="*/ 5361 w 5362"/>
              <a:gd name="T9" fmla="*/ 1030 h 2142"/>
              <a:gd name="T10" fmla="*/ 4954 w 5362"/>
              <a:gd name="T11" fmla="*/ 2141 h 2142"/>
            </a:gdLst>
            <a:ahLst/>
            <a:cxnLst>
              <a:cxn ang="0">
                <a:pos x="T0" y="T1"/>
              </a:cxn>
              <a:cxn ang="0">
                <a:pos x="T2" y="T3"/>
              </a:cxn>
              <a:cxn ang="0">
                <a:pos x="T4" y="T5"/>
              </a:cxn>
              <a:cxn ang="0">
                <a:pos x="T6" y="T7"/>
              </a:cxn>
              <a:cxn ang="0">
                <a:pos x="T8" y="T9"/>
              </a:cxn>
              <a:cxn ang="0">
                <a:pos x="T10" y="T11"/>
              </a:cxn>
            </a:cxnLst>
            <a:rect l="0" t="0" r="r" b="b"/>
            <a:pathLst>
              <a:path w="5362" h="2142">
                <a:moveTo>
                  <a:pt x="4954" y="2141"/>
                </a:moveTo>
                <a:lnTo>
                  <a:pt x="0" y="2141"/>
                </a:lnTo>
                <a:lnTo>
                  <a:pt x="0" y="0"/>
                </a:lnTo>
                <a:lnTo>
                  <a:pt x="4954" y="0"/>
                </a:lnTo>
                <a:lnTo>
                  <a:pt x="5361" y="1030"/>
                </a:lnTo>
                <a:lnTo>
                  <a:pt x="4954" y="2141"/>
                </a:lnTo>
              </a:path>
            </a:pathLst>
          </a:custGeom>
          <a:solidFill>
            <a:srgbClr val="E25684"/>
          </a:solidFill>
          <a:ln>
            <a:noFill/>
          </a:ln>
          <a:effectLst/>
        </p:spPr>
        <p:txBody>
          <a:bodyPr wrap="none" anchor="ctr"/>
          <a:lstStyle/>
          <a:p>
            <a:endParaRPr lang="en-US" sz="900"/>
          </a:p>
        </p:txBody>
      </p:sp>
      <p:sp>
        <p:nvSpPr>
          <p:cNvPr id="13" name="CuadroTexto 553">
            <a:extLst>
              <a:ext uri="{FF2B5EF4-FFF2-40B4-BE49-F238E27FC236}">
                <a16:creationId xmlns:a16="http://schemas.microsoft.com/office/drawing/2014/main" id="{84E17CD0-3D69-D12B-7F2F-E7D3928A7448}"/>
              </a:ext>
            </a:extLst>
          </p:cNvPr>
          <p:cNvSpPr txBox="1"/>
          <p:nvPr/>
        </p:nvSpPr>
        <p:spPr>
          <a:xfrm>
            <a:off x="1775977" y="1484917"/>
            <a:ext cx="2801220" cy="461665"/>
          </a:xfrm>
          <a:prstGeom prst="rect">
            <a:avLst/>
          </a:prstGeom>
          <a:noFill/>
        </p:spPr>
        <p:txBody>
          <a:bodyPr wrap="square" rtlCol="0" anchor="ctr">
            <a:spAutoFit/>
          </a:bodyPr>
          <a:lstStyle/>
          <a:p>
            <a:pPr algn="ctr"/>
            <a:r>
              <a:rPr lang="en-US" sz="2400" b="1" dirty="0" err="1">
                <a:solidFill>
                  <a:schemeClr val="bg1"/>
                </a:solidFill>
                <a:latin typeface="Calibri" panose="020F0502020204030204" pitchFamily="34" charset="0"/>
                <a:ea typeface="Lato" charset="0"/>
                <a:cs typeface="Calibri" panose="020F0502020204030204" pitchFamily="34" charset="0"/>
              </a:rPr>
              <a:t>Risparmio</a:t>
            </a:r>
            <a:r>
              <a:rPr lang="en-US" sz="2400" b="1" dirty="0">
                <a:solidFill>
                  <a:schemeClr val="bg1"/>
                </a:solidFill>
                <a:latin typeface="Calibri" panose="020F0502020204030204" pitchFamily="34" charset="0"/>
                <a:ea typeface="Lato" charset="0"/>
                <a:cs typeface="Calibri" panose="020F0502020204030204" pitchFamily="34" charset="0"/>
              </a:rPr>
              <a:t> a </a:t>
            </a:r>
            <a:r>
              <a:rPr lang="en-US" sz="2400" b="1" dirty="0" err="1">
                <a:solidFill>
                  <a:schemeClr val="bg1"/>
                </a:solidFill>
                <a:latin typeface="Calibri" panose="020F0502020204030204" pitchFamily="34" charset="0"/>
                <a:ea typeface="Lato" charset="0"/>
                <a:cs typeface="Calibri" panose="020F0502020204030204" pitchFamily="34" charset="0"/>
              </a:rPr>
              <a:t>lungo</a:t>
            </a:r>
            <a:r>
              <a:rPr lang="en-US" sz="2400" b="1" dirty="0">
                <a:solidFill>
                  <a:schemeClr val="bg1"/>
                </a:solidFill>
                <a:latin typeface="Calibri" panose="020F0502020204030204" pitchFamily="34" charset="0"/>
                <a:ea typeface="Lato" charset="0"/>
                <a:cs typeface="Calibri" panose="020F0502020204030204" pitchFamily="34" charset="0"/>
              </a:rPr>
              <a:t> </a:t>
            </a:r>
            <a:r>
              <a:rPr lang="en-US" sz="2400" b="1" dirty="0" err="1">
                <a:solidFill>
                  <a:schemeClr val="bg1"/>
                </a:solidFill>
                <a:latin typeface="Calibri" panose="020F0502020204030204" pitchFamily="34" charset="0"/>
                <a:ea typeface="Lato" charset="0"/>
                <a:cs typeface="Calibri" panose="020F0502020204030204" pitchFamily="34" charset="0"/>
              </a:rPr>
              <a:t>termine</a:t>
            </a:r>
            <a:endParaRPr lang="en-US" sz="2400" b="1" dirty="0">
              <a:solidFill>
                <a:schemeClr val="bg1"/>
              </a:solidFill>
              <a:latin typeface="Calibri" panose="020F0502020204030204" pitchFamily="34" charset="0"/>
              <a:ea typeface="Lato" charset="0"/>
              <a:cs typeface="Calibri" panose="020F0502020204030204" pitchFamily="34" charset="0"/>
            </a:endParaRPr>
          </a:p>
        </p:txBody>
      </p:sp>
      <p:sp>
        <p:nvSpPr>
          <p:cNvPr id="15" name="CuadroTexto 557">
            <a:extLst>
              <a:ext uri="{FF2B5EF4-FFF2-40B4-BE49-F238E27FC236}">
                <a16:creationId xmlns:a16="http://schemas.microsoft.com/office/drawing/2014/main" id="{66BA21FC-5EBE-BD13-F451-1E562D84E3DF}"/>
              </a:ext>
            </a:extLst>
          </p:cNvPr>
          <p:cNvSpPr txBox="1"/>
          <p:nvPr/>
        </p:nvSpPr>
        <p:spPr>
          <a:xfrm>
            <a:off x="7108133" y="2867431"/>
            <a:ext cx="2513093" cy="461665"/>
          </a:xfrm>
          <a:prstGeom prst="rect">
            <a:avLst/>
          </a:prstGeom>
          <a:noFill/>
        </p:spPr>
        <p:txBody>
          <a:bodyPr wrap="square" rtlCol="0">
            <a:spAutoFit/>
          </a:bodyPr>
          <a:lstStyle/>
          <a:p>
            <a:pPr algn="ctr"/>
            <a:r>
              <a:rPr lang="en-US" sz="2400" b="1">
                <a:solidFill>
                  <a:schemeClr val="bg1"/>
                </a:solidFill>
                <a:latin typeface="Calibri" panose="020F0502020204030204" pitchFamily="34" charset="0"/>
                <a:ea typeface="Lato" charset="0"/>
                <a:cs typeface="Calibri" panose="020F0502020204030204" pitchFamily="34" charset="0"/>
              </a:rPr>
              <a:t>Business etico </a:t>
            </a:r>
          </a:p>
        </p:txBody>
      </p:sp>
      <p:sp>
        <p:nvSpPr>
          <p:cNvPr id="16" name="CuadroTexto 559">
            <a:extLst>
              <a:ext uri="{FF2B5EF4-FFF2-40B4-BE49-F238E27FC236}">
                <a16:creationId xmlns:a16="http://schemas.microsoft.com/office/drawing/2014/main" id="{B1104A35-F72D-8902-E55B-E21B922B8E88}"/>
              </a:ext>
            </a:extLst>
          </p:cNvPr>
          <p:cNvSpPr txBox="1"/>
          <p:nvPr/>
        </p:nvSpPr>
        <p:spPr>
          <a:xfrm>
            <a:off x="6749083" y="4938513"/>
            <a:ext cx="2513094" cy="400110"/>
          </a:xfrm>
          <a:prstGeom prst="rect">
            <a:avLst/>
          </a:prstGeom>
          <a:noFill/>
        </p:spPr>
        <p:txBody>
          <a:bodyPr wrap="square" rtlCol="0">
            <a:spAutoFit/>
          </a:bodyPr>
          <a:lstStyle/>
          <a:p>
            <a:pPr algn="ctr"/>
            <a:r>
              <a:rPr lang="en-US" sz="2000" b="1">
                <a:solidFill>
                  <a:schemeClr val="bg1"/>
                </a:solidFill>
                <a:latin typeface="Calibri" panose="020F0502020204030204" pitchFamily="34" charset="0"/>
                <a:ea typeface="Lato" charset="0"/>
                <a:cs typeface="Calibri" panose="020F0502020204030204" pitchFamily="34" charset="0"/>
              </a:rPr>
              <a:t>Titolo 4</a:t>
            </a:r>
          </a:p>
        </p:txBody>
      </p:sp>
      <p:sp>
        <p:nvSpPr>
          <p:cNvPr id="66" name="Freeform 245">
            <a:extLst>
              <a:ext uri="{FF2B5EF4-FFF2-40B4-BE49-F238E27FC236}">
                <a16:creationId xmlns:a16="http://schemas.microsoft.com/office/drawing/2014/main" id="{51F1265C-6020-CA86-D64D-8620CC97DA46}"/>
              </a:ext>
            </a:extLst>
          </p:cNvPr>
          <p:cNvSpPr>
            <a:spLocks noChangeArrowheads="1"/>
          </p:cNvSpPr>
          <p:nvPr/>
        </p:nvSpPr>
        <p:spPr bwMode="auto">
          <a:xfrm rot="10800000">
            <a:off x="9719149" y="2621237"/>
            <a:ext cx="1462323" cy="884020"/>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US" sz="900"/>
          </a:p>
        </p:txBody>
      </p:sp>
      <p:sp>
        <p:nvSpPr>
          <p:cNvPr id="67" name="Text Placeholder 2">
            <a:extLst>
              <a:ext uri="{FF2B5EF4-FFF2-40B4-BE49-F238E27FC236}">
                <a16:creationId xmlns:a16="http://schemas.microsoft.com/office/drawing/2014/main" id="{24861935-987E-671B-036C-638DB5F94A9A}"/>
              </a:ext>
            </a:extLst>
          </p:cNvPr>
          <p:cNvSpPr txBox="1">
            <a:spLocks/>
          </p:cNvSpPr>
          <p:nvPr/>
        </p:nvSpPr>
        <p:spPr>
          <a:xfrm>
            <a:off x="503028" y="2498317"/>
            <a:ext cx="6090179" cy="1304644"/>
          </a:xfrm>
          <a:prstGeom prst="rect">
            <a:avLst/>
          </a:prstGeom>
          <a:ln>
            <a:noFill/>
          </a:ln>
        </p:spPr>
        <p:txBody>
          <a:bodyPr lIns="91440" tIns="45720" rIns="91440" bIns="45720" anchor="t"/>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2300" dirty="0"/>
              <a:t>Investire in </a:t>
            </a:r>
            <a:r>
              <a:rPr lang="en-US" sz="2300" dirty="0" err="1"/>
              <a:t>forniture</a:t>
            </a:r>
            <a:r>
              <a:rPr lang="en-US" sz="2300" dirty="0"/>
              <a:t> </a:t>
            </a:r>
            <a:r>
              <a:rPr lang="en-US" sz="2300" dirty="0" err="1"/>
              <a:t>etiche</a:t>
            </a:r>
            <a:r>
              <a:rPr lang="en-US" sz="2300" dirty="0"/>
              <a:t> </a:t>
            </a:r>
            <a:r>
              <a:rPr lang="en-US" sz="2300" dirty="0" err="1"/>
              <a:t>effettuando</a:t>
            </a:r>
            <a:r>
              <a:rPr lang="en-US" sz="2300" dirty="0"/>
              <a:t> audit sui </a:t>
            </a:r>
            <a:r>
              <a:rPr lang="en-US" sz="2300" dirty="0" err="1"/>
              <a:t>fornitori</a:t>
            </a:r>
            <a:r>
              <a:rPr lang="en-US" sz="2300" dirty="0"/>
              <a:t>, </a:t>
            </a:r>
            <a:r>
              <a:rPr lang="en-US" sz="2300" dirty="0" err="1"/>
              <a:t>garantendo</a:t>
            </a:r>
            <a:r>
              <a:rPr lang="en-US" sz="2300" dirty="0"/>
              <a:t> </a:t>
            </a:r>
            <a:r>
              <a:rPr lang="en-US" sz="2300" dirty="0" err="1"/>
              <a:t>l'adesione</a:t>
            </a:r>
            <a:r>
              <a:rPr lang="en-US" sz="2300" dirty="0"/>
              <a:t> a un </a:t>
            </a:r>
            <a:r>
              <a:rPr lang="en-US" sz="2300" dirty="0" err="1"/>
              <a:t>rigoroso</a:t>
            </a:r>
            <a:r>
              <a:rPr lang="en-US" sz="2300" dirty="0"/>
              <a:t> </a:t>
            </a:r>
            <a:r>
              <a:rPr lang="en-US" sz="2300" dirty="0" err="1"/>
              <a:t>codice</a:t>
            </a:r>
            <a:r>
              <a:rPr lang="en-US" sz="2300" dirty="0"/>
              <a:t> di </a:t>
            </a:r>
            <a:r>
              <a:rPr lang="en-US" sz="2300" dirty="0" err="1"/>
              <a:t>condotta</a:t>
            </a:r>
            <a:r>
              <a:rPr lang="en-US" sz="2300" dirty="0"/>
              <a:t> e </a:t>
            </a:r>
            <a:r>
              <a:rPr lang="en-US" sz="2300" dirty="0" err="1"/>
              <a:t>utilizzando</a:t>
            </a:r>
            <a:r>
              <a:rPr lang="en-US" sz="2300" dirty="0"/>
              <a:t> standard e </a:t>
            </a:r>
            <a:r>
              <a:rPr lang="en-US" sz="2300" dirty="0" err="1"/>
              <a:t>certificazioni</a:t>
            </a:r>
            <a:r>
              <a:rPr lang="en-US" sz="2300" dirty="0"/>
              <a:t> </a:t>
            </a:r>
            <a:r>
              <a:rPr lang="en-US" sz="2300" dirty="0" err="1"/>
              <a:t>formali</a:t>
            </a:r>
            <a:r>
              <a:rPr lang="en-US" sz="2300" dirty="0"/>
              <a:t>. </a:t>
            </a:r>
          </a:p>
          <a:p>
            <a:endParaRPr lang="en-US" sz="2300" dirty="0"/>
          </a:p>
        </p:txBody>
      </p:sp>
      <p:sp>
        <p:nvSpPr>
          <p:cNvPr id="69" name="Freeform 1">
            <a:extLst>
              <a:ext uri="{FF2B5EF4-FFF2-40B4-BE49-F238E27FC236}">
                <a16:creationId xmlns:a16="http://schemas.microsoft.com/office/drawing/2014/main" id="{F17D1D7E-9817-53FF-08AC-BE22D7FFFA35}"/>
              </a:ext>
            </a:extLst>
          </p:cNvPr>
          <p:cNvSpPr>
            <a:spLocks noChangeArrowheads="1"/>
          </p:cNvSpPr>
          <p:nvPr/>
        </p:nvSpPr>
        <p:spPr bwMode="auto">
          <a:xfrm>
            <a:off x="1401717" y="4304564"/>
            <a:ext cx="3145420" cy="655405"/>
          </a:xfrm>
          <a:custGeom>
            <a:avLst/>
            <a:gdLst>
              <a:gd name="T0" fmla="*/ 4955 w 5364"/>
              <a:gd name="T1" fmla="*/ 2141 h 2142"/>
              <a:gd name="T2" fmla="*/ 0 w 5364"/>
              <a:gd name="T3" fmla="*/ 2141 h 2142"/>
              <a:gd name="T4" fmla="*/ 0 w 5364"/>
              <a:gd name="T5" fmla="*/ 0 h 2142"/>
              <a:gd name="T6" fmla="*/ 4955 w 5364"/>
              <a:gd name="T7" fmla="*/ 0 h 2142"/>
              <a:gd name="T8" fmla="*/ 5363 w 5364"/>
              <a:gd name="T9" fmla="*/ 1030 h 2142"/>
              <a:gd name="T10" fmla="*/ 4955 w 5364"/>
              <a:gd name="T11" fmla="*/ 2141 h 2142"/>
            </a:gdLst>
            <a:ahLst/>
            <a:cxnLst>
              <a:cxn ang="0">
                <a:pos x="T0" y="T1"/>
              </a:cxn>
              <a:cxn ang="0">
                <a:pos x="T2" y="T3"/>
              </a:cxn>
              <a:cxn ang="0">
                <a:pos x="T4" y="T5"/>
              </a:cxn>
              <a:cxn ang="0">
                <a:pos x="T6" y="T7"/>
              </a:cxn>
              <a:cxn ang="0">
                <a:pos x="T8" y="T9"/>
              </a:cxn>
              <a:cxn ang="0">
                <a:pos x="T10" y="T11"/>
              </a:cxn>
            </a:cxnLst>
            <a:rect l="0" t="0" r="r" b="b"/>
            <a:pathLst>
              <a:path w="5364" h="2142">
                <a:moveTo>
                  <a:pt x="4955" y="2141"/>
                </a:moveTo>
                <a:lnTo>
                  <a:pt x="0" y="2141"/>
                </a:lnTo>
                <a:lnTo>
                  <a:pt x="0" y="0"/>
                </a:lnTo>
                <a:lnTo>
                  <a:pt x="4955" y="0"/>
                </a:lnTo>
                <a:lnTo>
                  <a:pt x="5363" y="1030"/>
                </a:lnTo>
                <a:lnTo>
                  <a:pt x="4955" y="2141"/>
                </a:lnTo>
              </a:path>
            </a:pathLst>
          </a:custGeom>
          <a:solidFill>
            <a:srgbClr val="F1983D"/>
          </a:solidFill>
          <a:ln>
            <a:noFill/>
          </a:ln>
          <a:effectLst/>
        </p:spPr>
        <p:txBody>
          <a:bodyPr wrap="none" anchor="ctr"/>
          <a:lstStyle/>
          <a:p>
            <a:endParaRPr lang="en-US" sz="900"/>
          </a:p>
        </p:txBody>
      </p:sp>
      <p:sp>
        <p:nvSpPr>
          <p:cNvPr id="68" name="Freeform 245">
            <a:extLst>
              <a:ext uri="{FF2B5EF4-FFF2-40B4-BE49-F238E27FC236}">
                <a16:creationId xmlns:a16="http://schemas.microsoft.com/office/drawing/2014/main" id="{510CF82B-F832-E13E-7070-B02D011AC15A}"/>
              </a:ext>
            </a:extLst>
          </p:cNvPr>
          <p:cNvSpPr>
            <a:spLocks noChangeArrowheads="1"/>
          </p:cNvSpPr>
          <p:nvPr/>
        </p:nvSpPr>
        <p:spPr bwMode="auto">
          <a:xfrm>
            <a:off x="670556" y="4127918"/>
            <a:ext cx="1462323" cy="884020"/>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US" sz="900"/>
          </a:p>
        </p:txBody>
      </p:sp>
      <p:sp>
        <p:nvSpPr>
          <p:cNvPr id="70" name="CuadroTexto 553">
            <a:extLst>
              <a:ext uri="{FF2B5EF4-FFF2-40B4-BE49-F238E27FC236}">
                <a16:creationId xmlns:a16="http://schemas.microsoft.com/office/drawing/2014/main" id="{E8BFDC5A-80CF-DC03-B6D4-CAACA8A65643}"/>
              </a:ext>
            </a:extLst>
          </p:cNvPr>
          <p:cNvSpPr txBox="1"/>
          <p:nvPr/>
        </p:nvSpPr>
        <p:spPr>
          <a:xfrm>
            <a:off x="1775977" y="4399853"/>
            <a:ext cx="2810497" cy="461665"/>
          </a:xfrm>
          <a:prstGeom prst="rect">
            <a:avLst/>
          </a:prstGeom>
          <a:noFill/>
        </p:spPr>
        <p:txBody>
          <a:bodyPr wrap="square" rtlCol="0" anchor="ctr">
            <a:spAutoFit/>
          </a:bodyPr>
          <a:lstStyle/>
          <a:p>
            <a:pPr algn="ctr"/>
            <a:r>
              <a:rPr lang="en-US" sz="2400" b="1" err="1">
                <a:solidFill>
                  <a:schemeClr val="bg1"/>
                </a:solidFill>
                <a:latin typeface="Calibri" panose="020F0502020204030204" pitchFamily="34" charset="0"/>
                <a:ea typeface="Lato" charset="0"/>
                <a:cs typeface="Calibri" panose="020F0502020204030204" pitchFamily="34" charset="0"/>
              </a:rPr>
              <a:t>Contabilità</a:t>
            </a:r>
            <a:endParaRPr lang="en-US" sz="2400" b="1">
              <a:solidFill>
                <a:schemeClr val="bg1"/>
              </a:solidFill>
              <a:latin typeface="Calibri" panose="020F0502020204030204" pitchFamily="34" charset="0"/>
              <a:ea typeface="Lato" charset="0"/>
              <a:cs typeface="Calibri" panose="020F0502020204030204" pitchFamily="34" charset="0"/>
            </a:endParaRPr>
          </a:p>
        </p:txBody>
      </p:sp>
      <p:sp>
        <p:nvSpPr>
          <p:cNvPr id="71" name="Text Placeholder 2">
            <a:extLst>
              <a:ext uri="{FF2B5EF4-FFF2-40B4-BE49-F238E27FC236}">
                <a16:creationId xmlns:a16="http://schemas.microsoft.com/office/drawing/2014/main" id="{54ED232A-33DB-F518-5AAC-FA91AAE9CDDB}"/>
              </a:ext>
            </a:extLst>
          </p:cNvPr>
          <p:cNvSpPr txBox="1">
            <a:spLocks/>
          </p:cNvSpPr>
          <p:nvPr/>
        </p:nvSpPr>
        <p:spPr>
          <a:xfrm>
            <a:off x="4391735" y="4068179"/>
            <a:ext cx="6607288" cy="1304644"/>
          </a:xfrm>
          <a:prstGeom prst="rect">
            <a:avLst/>
          </a:prstGeom>
          <a:ln>
            <a:noFill/>
          </a:ln>
        </p:spPr>
        <p:txBody>
          <a:bodyPr lIns="91440" tIns="45720" rIns="91440" bIns="45720" anchor="t"/>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00000"/>
              </a:lnSpc>
            </a:pPr>
            <a:r>
              <a:rPr lang="en-US" sz="2300" dirty="0" err="1"/>
              <a:t>Stabilire</a:t>
            </a:r>
            <a:r>
              <a:rPr lang="en-US" sz="2300" dirty="0"/>
              <a:t> la </a:t>
            </a:r>
            <a:r>
              <a:rPr lang="en-US" sz="2300" dirty="0" err="1"/>
              <a:t>tracciabilità</a:t>
            </a:r>
            <a:r>
              <a:rPr lang="en-US" sz="2300" dirty="0"/>
              <a:t>, le </a:t>
            </a:r>
            <a:r>
              <a:rPr lang="en-US" sz="2300" dirty="0" err="1"/>
              <a:t>valutazioni</a:t>
            </a:r>
            <a:r>
              <a:rPr lang="en-US" sz="2300" dirty="0"/>
              <a:t> </a:t>
            </a:r>
            <a:r>
              <a:rPr lang="en-US" sz="2300" dirty="0" err="1"/>
              <a:t>periodiche</a:t>
            </a:r>
            <a:r>
              <a:rPr lang="en-US" sz="2300" dirty="0"/>
              <a:t> </a:t>
            </a:r>
            <a:r>
              <a:rPr lang="en-US" sz="2300" dirty="0" err="1"/>
              <a:t>dei</a:t>
            </a:r>
            <a:r>
              <a:rPr lang="en-US" sz="2300" dirty="0"/>
              <a:t> </a:t>
            </a:r>
            <a:r>
              <a:rPr lang="en-US" sz="2300" dirty="0" err="1"/>
              <a:t>fornitori</a:t>
            </a:r>
            <a:r>
              <a:rPr lang="en-US" sz="2300" dirty="0"/>
              <a:t> e </a:t>
            </a:r>
            <a:r>
              <a:rPr lang="en-US" sz="2300" dirty="0" err="1"/>
              <a:t>i</a:t>
            </a:r>
            <a:r>
              <a:rPr lang="en-US" sz="2300" dirty="0"/>
              <a:t> </a:t>
            </a:r>
            <a:r>
              <a:rPr lang="en-US" sz="2300" dirty="0" err="1"/>
              <a:t>rapporti</a:t>
            </a:r>
            <a:r>
              <a:rPr lang="en-US" sz="2300" dirty="0"/>
              <a:t> </a:t>
            </a:r>
            <a:r>
              <a:rPr lang="en-US" sz="2300" dirty="0" err="1"/>
              <a:t>sulle</a:t>
            </a:r>
            <a:r>
              <a:rPr lang="en-US" sz="2300" dirty="0"/>
              <a:t> </a:t>
            </a:r>
            <a:r>
              <a:rPr lang="en-US" sz="2300" dirty="0" err="1"/>
              <a:t>prestazioni</a:t>
            </a:r>
            <a:r>
              <a:rPr lang="en-US" sz="2300" dirty="0"/>
              <a:t>, </a:t>
            </a:r>
            <a:r>
              <a:rPr lang="en-US" sz="2300" dirty="0" err="1"/>
              <a:t>designando</a:t>
            </a:r>
            <a:r>
              <a:rPr lang="en-US" sz="2300" dirty="0"/>
              <a:t> </a:t>
            </a:r>
            <a:r>
              <a:rPr lang="en-US" sz="2300" dirty="0" err="1"/>
              <a:t>personale</a:t>
            </a:r>
            <a:r>
              <a:rPr lang="en-US" sz="2300" dirty="0"/>
              <a:t> </a:t>
            </a:r>
            <a:r>
              <a:rPr lang="en-US" sz="2300" dirty="0" err="1"/>
              <a:t>specializzato</a:t>
            </a:r>
            <a:r>
              <a:rPr lang="en-US" sz="2300" dirty="0"/>
              <a:t> o </a:t>
            </a:r>
            <a:r>
              <a:rPr lang="en-US" sz="2300" dirty="0" err="1"/>
              <a:t>addestrato</a:t>
            </a:r>
            <a:r>
              <a:rPr lang="en-US" sz="2300" dirty="0"/>
              <a:t>.</a:t>
            </a:r>
          </a:p>
          <a:p>
            <a:endParaRPr lang="en-US" sz="2300" dirty="0"/>
          </a:p>
        </p:txBody>
      </p:sp>
      <p:sp>
        <p:nvSpPr>
          <p:cNvPr id="72" name="Freeform 246">
            <a:extLst>
              <a:ext uri="{FF2B5EF4-FFF2-40B4-BE49-F238E27FC236}">
                <a16:creationId xmlns:a16="http://schemas.microsoft.com/office/drawing/2014/main" id="{CFD97174-0932-2E0E-3054-E5AC8826F001}"/>
              </a:ext>
            </a:extLst>
          </p:cNvPr>
          <p:cNvSpPr>
            <a:spLocks noChangeArrowheads="1"/>
          </p:cNvSpPr>
          <p:nvPr/>
        </p:nvSpPr>
        <p:spPr bwMode="auto">
          <a:xfrm rot="10800000">
            <a:off x="6760382" y="5453410"/>
            <a:ext cx="3559777" cy="654445"/>
          </a:xfrm>
          <a:custGeom>
            <a:avLst/>
            <a:gdLst>
              <a:gd name="T0" fmla="*/ 4954 w 5362"/>
              <a:gd name="T1" fmla="*/ 2141 h 2142"/>
              <a:gd name="T2" fmla="*/ 0 w 5362"/>
              <a:gd name="T3" fmla="*/ 2141 h 2142"/>
              <a:gd name="T4" fmla="*/ 0 w 5362"/>
              <a:gd name="T5" fmla="*/ 0 h 2142"/>
              <a:gd name="T6" fmla="*/ 4954 w 5362"/>
              <a:gd name="T7" fmla="*/ 0 h 2142"/>
              <a:gd name="T8" fmla="*/ 5361 w 5362"/>
              <a:gd name="T9" fmla="*/ 1030 h 2142"/>
              <a:gd name="T10" fmla="*/ 4954 w 5362"/>
              <a:gd name="T11" fmla="*/ 2141 h 2142"/>
            </a:gdLst>
            <a:ahLst/>
            <a:cxnLst>
              <a:cxn ang="0">
                <a:pos x="T0" y="T1"/>
              </a:cxn>
              <a:cxn ang="0">
                <a:pos x="T2" y="T3"/>
              </a:cxn>
              <a:cxn ang="0">
                <a:pos x="T4" y="T5"/>
              </a:cxn>
              <a:cxn ang="0">
                <a:pos x="T6" y="T7"/>
              </a:cxn>
              <a:cxn ang="0">
                <a:pos x="T8" y="T9"/>
              </a:cxn>
              <a:cxn ang="0">
                <a:pos x="T10" y="T11"/>
              </a:cxn>
            </a:cxnLst>
            <a:rect l="0" t="0" r="r" b="b"/>
            <a:pathLst>
              <a:path w="5362" h="2142">
                <a:moveTo>
                  <a:pt x="4954" y="2141"/>
                </a:moveTo>
                <a:lnTo>
                  <a:pt x="0" y="2141"/>
                </a:lnTo>
                <a:lnTo>
                  <a:pt x="0" y="0"/>
                </a:lnTo>
                <a:lnTo>
                  <a:pt x="4954" y="0"/>
                </a:lnTo>
                <a:lnTo>
                  <a:pt x="5361" y="1030"/>
                </a:lnTo>
                <a:lnTo>
                  <a:pt x="4954" y="2141"/>
                </a:lnTo>
              </a:path>
            </a:pathLst>
          </a:custGeom>
          <a:solidFill>
            <a:srgbClr val="E25684"/>
          </a:solidFill>
          <a:ln>
            <a:noFill/>
          </a:ln>
          <a:effectLst/>
        </p:spPr>
        <p:txBody>
          <a:bodyPr wrap="none" anchor="ctr"/>
          <a:lstStyle/>
          <a:p>
            <a:endParaRPr lang="en-US" sz="900"/>
          </a:p>
        </p:txBody>
      </p:sp>
      <p:sp>
        <p:nvSpPr>
          <p:cNvPr id="73" name="Freeform 245">
            <a:extLst>
              <a:ext uri="{FF2B5EF4-FFF2-40B4-BE49-F238E27FC236}">
                <a16:creationId xmlns:a16="http://schemas.microsoft.com/office/drawing/2014/main" id="{37A8958F-8FA9-B07A-EB5B-54054B5519FE}"/>
              </a:ext>
            </a:extLst>
          </p:cNvPr>
          <p:cNvSpPr>
            <a:spLocks noChangeArrowheads="1"/>
          </p:cNvSpPr>
          <p:nvPr/>
        </p:nvSpPr>
        <p:spPr bwMode="auto">
          <a:xfrm rot="10800000">
            <a:off x="9719148" y="5338623"/>
            <a:ext cx="1462323" cy="884020"/>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US" sz="900"/>
          </a:p>
        </p:txBody>
      </p:sp>
      <p:sp>
        <p:nvSpPr>
          <p:cNvPr id="74" name="CuadroTexto 557">
            <a:extLst>
              <a:ext uri="{FF2B5EF4-FFF2-40B4-BE49-F238E27FC236}">
                <a16:creationId xmlns:a16="http://schemas.microsoft.com/office/drawing/2014/main" id="{A0E25207-8D07-3BA8-CDC6-4AC4471DD840}"/>
              </a:ext>
            </a:extLst>
          </p:cNvPr>
          <p:cNvSpPr txBox="1"/>
          <p:nvPr/>
        </p:nvSpPr>
        <p:spPr>
          <a:xfrm>
            <a:off x="7206057" y="5561273"/>
            <a:ext cx="2513093" cy="461665"/>
          </a:xfrm>
          <a:prstGeom prst="rect">
            <a:avLst/>
          </a:prstGeom>
          <a:noFill/>
        </p:spPr>
        <p:txBody>
          <a:bodyPr wrap="square" rtlCol="0">
            <a:spAutoFit/>
          </a:bodyPr>
          <a:lstStyle/>
          <a:p>
            <a:pPr algn="ctr"/>
            <a:r>
              <a:rPr lang="en-US" sz="2400" b="1">
                <a:solidFill>
                  <a:schemeClr val="bg1"/>
                </a:solidFill>
                <a:latin typeface="Calibri" panose="020F0502020204030204" pitchFamily="34" charset="0"/>
                <a:ea typeface="Lato" charset="0"/>
                <a:cs typeface="Calibri" panose="020F0502020204030204" pitchFamily="34" charset="0"/>
              </a:rPr>
              <a:t>Stabilità </a:t>
            </a:r>
          </a:p>
        </p:txBody>
      </p:sp>
      <p:sp>
        <p:nvSpPr>
          <p:cNvPr id="75" name="Text Placeholder 2">
            <a:extLst>
              <a:ext uri="{FF2B5EF4-FFF2-40B4-BE49-F238E27FC236}">
                <a16:creationId xmlns:a16="http://schemas.microsoft.com/office/drawing/2014/main" id="{6FB5524E-709E-B81B-D342-37E1C486DE3C}"/>
              </a:ext>
            </a:extLst>
          </p:cNvPr>
          <p:cNvSpPr txBox="1">
            <a:spLocks/>
          </p:cNvSpPr>
          <p:nvPr/>
        </p:nvSpPr>
        <p:spPr>
          <a:xfrm>
            <a:off x="687590" y="5498998"/>
            <a:ext cx="5922653" cy="858249"/>
          </a:xfrm>
          <a:prstGeom prst="rect">
            <a:avLst/>
          </a:prstGeom>
          <a:ln>
            <a:noFill/>
          </a:ln>
        </p:spPr>
        <p:txBody>
          <a:bodyPr lIns="91440" tIns="45720" rIns="91440" bIns="45720" anchor="t"/>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2300" dirty="0" err="1"/>
              <a:t>Diversificare</a:t>
            </a:r>
            <a:r>
              <a:rPr lang="en-US" sz="2300" dirty="0"/>
              <a:t> </a:t>
            </a:r>
            <a:r>
              <a:rPr lang="en-US" sz="2300" dirty="0" err="1"/>
              <a:t>i</a:t>
            </a:r>
            <a:r>
              <a:rPr lang="en-US" sz="2300" dirty="0"/>
              <a:t> </a:t>
            </a:r>
            <a:r>
              <a:rPr lang="en-US" sz="2300" dirty="0" err="1"/>
              <a:t>fornitori</a:t>
            </a:r>
            <a:r>
              <a:rPr lang="en-US" sz="2300" dirty="0"/>
              <a:t>, </a:t>
            </a:r>
            <a:r>
              <a:rPr lang="en-US" sz="2300" dirty="0" err="1"/>
              <a:t>riducendo</a:t>
            </a:r>
            <a:r>
              <a:rPr lang="en-US" sz="2300" dirty="0"/>
              <a:t> le </a:t>
            </a:r>
            <a:r>
              <a:rPr lang="en-US" sz="2300" dirty="0" err="1"/>
              <a:t>interruzioni</a:t>
            </a:r>
            <a:r>
              <a:rPr lang="en-US" sz="2300" dirty="0"/>
              <a:t> di </a:t>
            </a:r>
            <a:r>
              <a:rPr lang="en-US" sz="2300" dirty="0" err="1"/>
              <a:t>fornitura</a:t>
            </a:r>
            <a:r>
              <a:rPr lang="en-US" sz="2300" dirty="0"/>
              <a:t> e </a:t>
            </a:r>
            <a:r>
              <a:rPr lang="en-US" sz="2300" dirty="0" err="1"/>
              <a:t>consentendo</a:t>
            </a:r>
            <a:r>
              <a:rPr lang="en-US" sz="2300" dirty="0"/>
              <a:t> la </a:t>
            </a:r>
            <a:r>
              <a:rPr lang="en-US" sz="2300" dirty="0" err="1"/>
              <a:t>continuità</a:t>
            </a:r>
            <a:endParaRPr lang="en-US" sz="2300" dirty="0"/>
          </a:p>
          <a:p>
            <a:pPr algn="r"/>
            <a:endParaRPr lang="en-US" sz="2300" dirty="0"/>
          </a:p>
        </p:txBody>
      </p:sp>
      <p:pic>
        <p:nvPicPr>
          <p:cNvPr id="81" name="Picture 80" descr="A group of white icons&#10;&#10;AI-generated content may be incorrect.">
            <a:extLst>
              <a:ext uri="{FF2B5EF4-FFF2-40B4-BE49-F238E27FC236}">
                <a16:creationId xmlns:a16="http://schemas.microsoft.com/office/drawing/2014/main" id="{E0C1081B-FAD3-B9E7-BD19-83B93900C1BA}"/>
              </a:ext>
            </a:extLst>
          </p:cNvPr>
          <p:cNvPicPr>
            <a:picLocks noChangeAspect="1"/>
          </p:cNvPicPr>
          <p:nvPr/>
        </p:nvPicPr>
        <p:blipFill>
          <a:blip r:embed="rId2"/>
          <a:srcRect r="59421" b="63697"/>
          <a:stretch/>
        </p:blipFill>
        <p:spPr>
          <a:xfrm>
            <a:off x="903861" y="1324290"/>
            <a:ext cx="740177" cy="827735"/>
          </a:xfrm>
          <a:prstGeom prst="rect">
            <a:avLst/>
          </a:prstGeom>
        </p:spPr>
      </p:pic>
      <p:pic>
        <p:nvPicPr>
          <p:cNvPr id="83" name="Picture 82" descr="A group of white icons&#10;&#10;AI-generated content may be incorrect.">
            <a:extLst>
              <a:ext uri="{FF2B5EF4-FFF2-40B4-BE49-F238E27FC236}">
                <a16:creationId xmlns:a16="http://schemas.microsoft.com/office/drawing/2014/main" id="{D20BD18C-A8EF-27E1-9650-3984C312E430}"/>
              </a:ext>
            </a:extLst>
          </p:cNvPr>
          <p:cNvPicPr>
            <a:picLocks noChangeAspect="1"/>
          </p:cNvPicPr>
          <p:nvPr/>
        </p:nvPicPr>
        <p:blipFill>
          <a:blip r:embed="rId2"/>
          <a:srcRect l="6105" t="50274" r="53316" b="13423"/>
          <a:stretch/>
        </p:blipFill>
        <p:spPr>
          <a:xfrm>
            <a:off x="924556" y="4009484"/>
            <a:ext cx="851420" cy="952138"/>
          </a:xfrm>
          <a:prstGeom prst="rect">
            <a:avLst/>
          </a:prstGeom>
        </p:spPr>
      </p:pic>
      <p:pic>
        <p:nvPicPr>
          <p:cNvPr id="84" name="Picture 83" descr="A group of white icons&#10;&#10;AI-generated content may be incorrect.">
            <a:extLst>
              <a:ext uri="{FF2B5EF4-FFF2-40B4-BE49-F238E27FC236}">
                <a16:creationId xmlns:a16="http://schemas.microsoft.com/office/drawing/2014/main" id="{68FA2FF1-A74A-7A16-3875-6F27250C8787}"/>
              </a:ext>
            </a:extLst>
          </p:cNvPr>
          <p:cNvPicPr>
            <a:picLocks noChangeAspect="1"/>
          </p:cNvPicPr>
          <p:nvPr/>
        </p:nvPicPr>
        <p:blipFill>
          <a:blip r:embed="rId2"/>
          <a:srcRect l="52179" t="50670" r="3529" b="13027"/>
          <a:stretch/>
        </p:blipFill>
        <p:spPr>
          <a:xfrm>
            <a:off x="10167683" y="2644336"/>
            <a:ext cx="762172" cy="780861"/>
          </a:xfrm>
          <a:prstGeom prst="rect">
            <a:avLst/>
          </a:prstGeom>
        </p:spPr>
      </p:pic>
      <p:pic>
        <p:nvPicPr>
          <p:cNvPr id="86" name="Picture 85" descr="A group of white icons&#10;&#10;AI-generated content may be incorrect.">
            <a:extLst>
              <a:ext uri="{FF2B5EF4-FFF2-40B4-BE49-F238E27FC236}">
                <a16:creationId xmlns:a16="http://schemas.microsoft.com/office/drawing/2014/main" id="{DF877A09-780C-C0C1-0FB5-2698E4EAE610}"/>
              </a:ext>
            </a:extLst>
          </p:cNvPr>
          <p:cNvPicPr>
            <a:picLocks noChangeAspect="1"/>
          </p:cNvPicPr>
          <p:nvPr/>
        </p:nvPicPr>
        <p:blipFill>
          <a:blip r:embed="rId3"/>
          <a:srcRect l="56005" t="71473"/>
          <a:stretch/>
        </p:blipFill>
        <p:spPr>
          <a:xfrm>
            <a:off x="10019425" y="5465847"/>
            <a:ext cx="861768" cy="698484"/>
          </a:xfrm>
          <a:prstGeom prst="rect">
            <a:avLst/>
          </a:prstGeom>
        </p:spPr>
      </p:pic>
    </p:spTree>
    <p:extLst>
      <p:ext uri="{BB962C8B-B14F-4D97-AF65-F5344CB8AC3E}">
        <p14:creationId xmlns:p14="http://schemas.microsoft.com/office/powerpoint/2010/main" val="1846110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C7CC4-69F9-6174-6BCE-F27C7B3B5C9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EC272B0-CEA5-7C49-2EB0-A14B6B256514}"/>
              </a:ext>
            </a:extLst>
          </p:cNvPr>
          <p:cNvSpPr>
            <a:spLocks noGrp="1"/>
          </p:cNvSpPr>
          <p:nvPr>
            <p:ph type="body" sz="quarter" idx="19"/>
          </p:nvPr>
        </p:nvSpPr>
        <p:spPr>
          <a:xfrm>
            <a:off x="504957" y="633858"/>
            <a:ext cx="10659937" cy="5536995"/>
          </a:xfrm>
          <a:prstGeom prst="rect">
            <a:avLst/>
          </a:prstGeom>
        </p:spPr>
        <p:txBody>
          <a:bodyPr lIns="91440" tIns="45720" rIns="91440" bIns="45720" anchor="t"/>
          <a:lstStyle/>
          <a:p>
            <a:r>
              <a:rPr lang="en-US" dirty="0" err="1"/>
              <a:t>Scegliere</a:t>
            </a:r>
            <a:r>
              <a:rPr lang="en-US" dirty="0"/>
              <a:t> la </a:t>
            </a:r>
            <a:r>
              <a:rPr lang="en-US" b="1" dirty="0" err="1"/>
              <a:t>risposta</a:t>
            </a:r>
            <a:r>
              <a:rPr lang="en-US" b="1" dirty="0"/>
              <a:t> </a:t>
            </a:r>
            <a:r>
              <a:rPr lang="en-US" dirty="0" err="1"/>
              <a:t>corretta</a:t>
            </a:r>
            <a:r>
              <a:rPr lang="en-US" dirty="0"/>
              <a:t>: </a:t>
            </a:r>
          </a:p>
          <a:p>
            <a:endParaRPr lang="en-US" sz="1200" b="1" dirty="0">
              <a:ea typeface="Calibri"/>
              <a:cs typeface="Calibri"/>
            </a:endParaRPr>
          </a:p>
          <a:p>
            <a:r>
              <a:rPr lang="en-US" dirty="0"/>
              <a:t>1. Quale </a:t>
            </a:r>
            <a:r>
              <a:rPr lang="en-US" dirty="0" err="1"/>
              <a:t>dei</a:t>
            </a:r>
            <a:r>
              <a:rPr lang="en-US" dirty="0"/>
              <a:t> </a:t>
            </a:r>
            <a:r>
              <a:rPr lang="en-US" dirty="0" err="1"/>
              <a:t>seguenti</a:t>
            </a:r>
            <a:r>
              <a:rPr lang="en-US" dirty="0"/>
              <a:t> è un </a:t>
            </a:r>
            <a:r>
              <a:rPr lang="en-US" dirty="0" err="1"/>
              <a:t>esempio</a:t>
            </a:r>
            <a:r>
              <a:rPr lang="en-US" dirty="0"/>
              <a:t> di </a:t>
            </a:r>
            <a:r>
              <a:rPr lang="en-US" b="1" dirty="0" err="1"/>
              <a:t>sostenibilità</a:t>
            </a:r>
            <a:r>
              <a:rPr lang="en-US" b="1" dirty="0"/>
              <a:t> </a:t>
            </a:r>
            <a:r>
              <a:rPr lang="en-US" b="1" dirty="0" err="1"/>
              <a:t>economica</a:t>
            </a:r>
            <a:r>
              <a:rPr lang="en-US" b="1" dirty="0"/>
              <a:t> </a:t>
            </a:r>
            <a:r>
              <a:rPr lang="en-US" dirty="0" err="1"/>
              <a:t>negli</a:t>
            </a:r>
            <a:r>
              <a:rPr lang="en-US" dirty="0"/>
              <a:t> </a:t>
            </a:r>
            <a:r>
              <a:rPr lang="en-US" dirty="0" err="1"/>
              <a:t>acquisti</a:t>
            </a:r>
            <a:r>
              <a:rPr lang="en-US" dirty="0"/>
              <a:t>? </a:t>
            </a:r>
            <a:endParaRPr lang="en-US" dirty="0">
              <a:ea typeface="Calibri"/>
              <a:cs typeface="Calibri"/>
            </a:endParaRPr>
          </a:p>
          <a:p>
            <a:pPr marL="457200" indent="-457200">
              <a:buAutoNum type="alphaLcParenR"/>
            </a:pPr>
            <a:r>
              <a:rPr lang="en-US" sz="2200" dirty="0" err="1"/>
              <a:t>Scegliere</a:t>
            </a:r>
            <a:r>
              <a:rPr lang="en-US" sz="2200" dirty="0"/>
              <a:t> il </a:t>
            </a:r>
            <a:r>
              <a:rPr lang="en-US" sz="2200" dirty="0" err="1"/>
              <a:t>fornitore</a:t>
            </a:r>
            <a:r>
              <a:rPr lang="en-US" sz="2200" dirty="0"/>
              <a:t> </a:t>
            </a:r>
            <a:r>
              <a:rPr lang="en-US" sz="2200" dirty="0" err="1"/>
              <a:t>più</a:t>
            </a:r>
            <a:r>
              <a:rPr lang="en-US" sz="2200" dirty="0"/>
              <a:t> </a:t>
            </a:r>
            <a:r>
              <a:rPr lang="en-US" sz="2200" dirty="0" err="1"/>
              <a:t>economico</a:t>
            </a:r>
            <a:endParaRPr lang="en-US" sz="2200" dirty="0">
              <a:ea typeface="Calibri"/>
              <a:cs typeface="Calibri"/>
            </a:endParaRPr>
          </a:p>
          <a:p>
            <a:pPr marL="457200" indent="-457200">
              <a:buAutoNum type="alphaLcParenR"/>
            </a:pPr>
            <a:r>
              <a:rPr lang="en-US" sz="2200" dirty="0" err="1"/>
              <a:t>Selezione</a:t>
            </a:r>
            <a:r>
              <a:rPr lang="en-US" sz="2200" dirty="0"/>
              <a:t> di </a:t>
            </a:r>
            <a:r>
              <a:rPr lang="en-US" sz="2200" dirty="0" err="1"/>
              <a:t>prodotti</a:t>
            </a:r>
            <a:r>
              <a:rPr lang="en-US" sz="2200" dirty="0"/>
              <a:t> </a:t>
            </a:r>
            <a:r>
              <a:rPr lang="en-US" sz="2200" dirty="0" err="1"/>
              <a:t>durevoli</a:t>
            </a:r>
            <a:endParaRPr lang="en-US" sz="2200" dirty="0">
              <a:ea typeface="Calibri"/>
              <a:cs typeface="Calibri"/>
            </a:endParaRPr>
          </a:p>
          <a:p>
            <a:pPr marL="457200" indent="-457200">
              <a:buAutoNum type="alphaLcParenR"/>
            </a:pPr>
            <a:r>
              <a:rPr lang="en-US" sz="2200" dirty="0" err="1"/>
              <a:t>Acquistare</a:t>
            </a:r>
            <a:r>
              <a:rPr lang="en-US" sz="2200" dirty="0"/>
              <a:t> solo da </a:t>
            </a:r>
            <a:r>
              <a:rPr lang="en-US" sz="2200" dirty="0" err="1"/>
              <a:t>grandi</a:t>
            </a:r>
            <a:r>
              <a:rPr lang="en-US" sz="2200" dirty="0"/>
              <a:t> </a:t>
            </a:r>
            <a:r>
              <a:rPr lang="en-US" sz="2200" dirty="0" err="1"/>
              <a:t>aziende</a:t>
            </a:r>
            <a:endParaRPr lang="en-US" sz="2200" dirty="0">
              <a:ea typeface="Calibri"/>
              <a:cs typeface="Calibri"/>
            </a:endParaRPr>
          </a:p>
          <a:p>
            <a:pPr marL="457200" indent="-457200">
              <a:buAutoNum type="alphaLcParenR"/>
            </a:pPr>
            <a:r>
              <a:rPr lang="en-US" sz="2200" dirty="0" err="1"/>
              <a:t>Ignorare</a:t>
            </a:r>
            <a:r>
              <a:rPr lang="en-US" sz="2200" dirty="0"/>
              <a:t> la </a:t>
            </a:r>
            <a:r>
              <a:rPr lang="en-US" sz="2200" dirty="0" err="1"/>
              <a:t>stabilità</a:t>
            </a:r>
            <a:r>
              <a:rPr lang="en-US" sz="2200" dirty="0"/>
              <a:t> </a:t>
            </a:r>
            <a:r>
              <a:rPr lang="en-US" sz="2200" dirty="0" err="1"/>
              <a:t>dei</a:t>
            </a:r>
            <a:r>
              <a:rPr lang="en-US" sz="2200" dirty="0"/>
              <a:t> </a:t>
            </a:r>
            <a:r>
              <a:rPr lang="en-US" sz="2200" dirty="0" err="1"/>
              <a:t>fornitori</a:t>
            </a:r>
            <a:r>
              <a:rPr lang="en-US" sz="2200" dirty="0"/>
              <a:t> </a:t>
            </a:r>
            <a:r>
              <a:rPr lang="en-US" sz="2200" dirty="0" err="1"/>
              <a:t>finché</a:t>
            </a:r>
            <a:r>
              <a:rPr lang="en-US" sz="2200" dirty="0"/>
              <a:t> </a:t>
            </a:r>
            <a:r>
              <a:rPr lang="en-US" sz="2200" dirty="0" err="1"/>
              <a:t>i</a:t>
            </a:r>
            <a:r>
              <a:rPr lang="en-US" sz="2200" dirty="0"/>
              <a:t> </a:t>
            </a:r>
            <a:r>
              <a:rPr lang="en-US" sz="2200" dirty="0" err="1"/>
              <a:t>prezzi</a:t>
            </a:r>
            <a:r>
              <a:rPr lang="en-US" sz="2200" dirty="0"/>
              <a:t> </a:t>
            </a:r>
            <a:r>
              <a:rPr lang="en-US" sz="2200" dirty="0" err="1"/>
              <a:t>sono</a:t>
            </a:r>
            <a:r>
              <a:rPr lang="en-US" sz="2200" dirty="0"/>
              <a:t> </a:t>
            </a:r>
            <a:r>
              <a:rPr lang="en-US" sz="2200" dirty="0" err="1"/>
              <a:t>bassi</a:t>
            </a:r>
            <a:endParaRPr lang="en-US" sz="2200" dirty="0">
              <a:ea typeface="Calibri"/>
              <a:cs typeface="Calibri"/>
            </a:endParaRPr>
          </a:p>
          <a:p>
            <a:pPr marL="0" indent="0"/>
            <a:endParaRPr lang="en-US" sz="600" dirty="0">
              <a:ea typeface="Calibri" panose="020F0502020204030204"/>
              <a:cs typeface="Calibri" panose="020F0502020204030204"/>
            </a:endParaRPr>
          </a:p>
          <a:p>
            <a:pPr marL="0" indent="0"/>
            <a:r>
              <a:rPr lang="en-US" dirty="0"/>
              <a:t>2. Qual è il principio </a:t>
            </a:r>
            <a:r>
              <a:rPr lang="en-US" dirty="0" err="1"/>
              <a:t>chiave</a:t>
            </a:r>
            <a:r>
              <a:rPr lang="en-US" dirty="0"/>
              <a:t> </a:t>
            </a:r>
            <a:r>
              <a:rPr lang="en-US" dirty="0" err="1"/>
              <a:t>della</a:t>
            </a:r>
            <a:r>
              <a:rPr lang="en-US" dirty="0"/>
              <a:t> </a:t>
            </a:r>
            <a:r>
              <a:rPr lang="en-US" b="1" dirty="0" err="1"/>
              <a:t>sostenibilità</a:t>
            </a:r>
            <a:r>
              <a:rPr lang="en-US" b="1" dirty="0"/>
              <a:t> </a:t>
            </a:r>
            <a:r>
              <a:rPr lang="en-US" b="1" dirty="0" err="1"/>
              <a:t>sociale</a:t>
            </a:r>
            <a:r>
              <a:rPr lang="en-US" dirty="0"/>
              <a:t>?</a:t>
            </a:r>
            <a:endParaRPr lang="en-US" dirty="0">
              <a:ea typeface="Calibri"/>
              <a:cs typeface="Calibri"/>
            </a:endParaRPr>
          </a:p>
          <a:p>
            <a:pPr marL="457200" indent="-457200">
              <a:buAutoNum type="alphaLcParenR"/>
            </a:pPr>
            <a:r>
              <a:rPr lang="en-US" sz="2200" dirty="0" err="1"/>
              <a:t>Garantire</a:t>
            </a:r>
            <a:r>
              <a:rPr lang="en-US" sz="2200" dirty="0"/>
              <a:t> </a:t>
            </a:r>
            <a:r>
              <a:rPr lang="en-US" sz="2200" dirty="0" err="1"/>
              <a:t>che</a:t>
            </a:r>
            <a:r>
              <a:rPr lang="en-US" sz="2200" dirty="0"/>
              <a:t> </a:t>
            </a:r>
            <a:r>
              <a:rPr lang="en-US" sz="2200" dirty="0" err="1"/>
              <a:t>i</a:t>
            </a:r>
            <a:r>
              <a:rPr lang="en-US" sz="2200" dirty="0"/>
              <a:t> </a:t>
            </a:r>
            <a:r>
              <a:rPr lang="en-US" sz="2200" dirty="0" err="1"/>
              <a:t>fornitori</a:t>
            </a:r>
            <a:r>
              <a:rPr lang="en-US" sz="2200" dirty="0"/>
              <a:t> </a:t>
            </a:r>
            <a:r>
              <a:rPr lang="en-US" sz="2200" dirty="0" err="1"/>
              <a:t>seguano</a:t>
            </a:r>
            <a:r>
              <a:rPr lang="en-US" sz="2200" dirty="0"/>
              <a:t> </a:t>
            </a:r>
            <a:r>
              <a:rPr lang="en-US" sz="2200" dirty="0" err="1"/>
              <a:t>pratiche</a:t>
            </a:r>
            <a:r>
              <a:rPr lang="en-US" sz="2200" dirty="0"/>
              <a:t> di </a:t>
            </a:r>
            <a:r>
              <a:rPr lang="en-US" sz="2200" dirty="0" err="1"/>
              <a:t>lavoro</a:t>
            </a:r>
            <a:r>
              <a:rPr lang="en-US" sz="2200" dirty="0"/>
              <a:t> </a:t>
            </a:r>
            <a:r>
              <a:rPr lang="en-US" sz="2200" dirty="0" err="1"/>
              <a:t>eque</a:t>
            </a:r>
            <a:endParaRPr lang="en-US" sz="2200" dirty="0">
              <a:ea typeface="Calibri"/>
              <a:cs typeface="Calibri"/>
            </a:endParaRPr>
          </a:p>
          <a:p>
            <a:pPr marL="457200" indent="-457200">
              <a:buAutoNum type="alphaLcParenR"/>
            </a:pPr>
            <a:r>
              <a:rPr lang="en-US" sz="2200" dirty="0" err="1"/>
              <a:t>Ridurre</a:t>
            </a:r>
            <a:r>
              <a:rPr lang="en-US" sz="2200" dirty="0"/>
              <a:t> le </a:t>
            </a:r>
            <a:r>
              <a:rPr lang="en-US" sz="2200" dirty="0" err="1"/>
              <a:t>emissioni</a:t>
            </a:r>
            <a:r>
              <a:rPr lang="en-US" sz="2200" dirty="0"/>
              <a:t> </a:t>
            </a:r>
            <a:r>
              <a:rPr lang="en-US" sz="2200" dirty="0" err="1"/>
              <a:t>dei</a:t>
            </a:r>
            <a:r>
              <a:rPr lang="en-US" sz="2200" dirty="0"/>
              <a:t> </a:t>
            </a:r>
            <a:r>
              <a:rPr lang="en-US" sz="2200" dirty="0" err="1"/>
              <a:t>trasporti</a:t>
            </a:r>
            <a:endParaRPr lang="en-US" sz="2200" dirty="0">
              <a:ea typeface="Calibri"/>
              <a:cs typeface="Calibri"/>
            </a:endParaRPr>
          </a:p>
          <a:p>
            <a:pPr marL="457200" indent="-457200">
              <a:buAutoNum type="alphaLcParenR"/>
            </a:pPr>
            <a:r>
              <a:rPr lang="en-US" sz="2200" dirty="0" err="1"/>
              <a:t>Scegliere</a:t>
            </a:r>
            <a:r>
              <a:rPr lang="en-US" sz="2200" dirty="0"/>
              <a:t> </a:t>
            </a:r>
            <a:r>
              <a:rPr lang="en-US" sz="2200" dirty="0" err="1"/>
              <a:t>imprese</a:t>
            </a:r>
            <a:r>
              <a:rPr lang="en-US" sz="2200" dirty="0"/>
              <a:t> di </a:t>
            </a:r>
            <a:r>
              <a:rPr lang="en-US" sz="2200" dirty="0" err="1"/>
              <a:t>fornitura</a:t>
            </a:r>
            <a:r>
              <a:rPr lang="en-US" sz="2200" dirty="0"/>
              <a:t> a </a:t>
            </a:r>
            <a:r>
              <a:rPr lang="en-US" sz="2200" dirty="0" err="1"/>
              <a:t>conduzione</a:t>
            </a:r>
            <a:r>
              <a:rPr lang="en-US" sz="2200" dirty="0"/>
              <a:t> </a:t>
            </a:r>
            <a:r>
              <a:rPr lang="en-US" sz="2200" dirty="0" err="1"/>
              <a:t>femminile</a:t>
            </a:r>
            <a:endParaRPr lang="en-US" sz="2200" dirty="0">
              <a:ea typeface="Calibri"/>
              <a:cs typeface="Calibri"/>
            </a:endParaRPr>
          </a:p>
          <a:p>
            <a:pPr marL="0" indent="0"/>
            <a:endParaRPr lang="en-US" sz="2200" dirty="0">
              <a:ea typeface="Calibri"/>
              <a:cs typeface="Calibri"/>
            </a:endParaRPr>
          </a:p>
          <a:p>
            <a:pPr marL="0" indent="0"/>
            <a:r>
              <a:rPr lang="en-US" dirty="0"/>
              <a:t>3. Quale </a:t>
            </a:r>
            <a:r>
              <a:rPr lang="en-US" dirty="0" err="1"/>
              <a:t>decisione</a:t>
            </a:r>
            <a:r>
              <a:rPr lang="en-US" dirty="0"/>
              <a:t> </a:t>
            </a:r>
            <a:r>
              <a:rPr lang="en-US" dirty="0" err="1"/>
              <a:t>favorisce</a:t>
            </a:r>
            <a:r>
              <a:rPr lang="en-US" dirty="0"/>
              <a:t> </a:t>
            </a:r>
            <a:r>
              <a:rPr lang="en-US" dirty="0" err="1"/>
              <a:t>maggiormente</a:t>
            </a:r>
            <a:r>
              <a:rPr lang="en-US" dirty="0"/>
              <a:t> la </a:t>
            </a:r>
            <a:r>
              <a:rPr lang="en-US" b="1" dirty="0" err="1"/>
              <a:t>sostenibilità</a:t>
            </a:r>
            <a:r>
              <a:rPr lang="en-US" b="1" dirty="0"/>
              <a:t> </a:t>
            </a:r>
            <a:r>
              <a:rPr lang="en-US" b="1" dirty="0" err="1"/>
              <a:t>ambientale</a:t>
            </a:r>
            <a:r>
              <a:rPr lang="en-US" dirty="0"/>
              <a:t>?</a:t>
            </a:r>
            <a:endParaRPr lang="en-US" dirty="0">
              <a:ea typeface="Calibri"/>
              <a:cs typeface="Calibri"/>
            </a:endParaRPr>
          </a:p>
          <a:p>
            <a:pPr marL="0" indent="0"/>
            <a:r>
              <a:rPr lang="en-US" dirty="0"/>
              <a:t>a) </a:t>
            </a:r>
            <a:r>
              <a:rPr lang="en-US" sz="2200" dirty="0" err="1"/>
              <a:t>Acquistare</a:t>
            </a:r>
            <a:r>
              <a:rPr lang="en-US" sz="2200" dirty="0"/>
              <a:t> da un </a:t>
            </a:r>
            <a:r>
              <a:rPr lang="en-US" sz="2200" dirty="0" err="1"/>
              <a:t>fornitore</a:t>
            </a:r>
            <a:r>
              <a:rPr lang="en-US" sz="2200" dirty="0"/>
              <a:t> </a:t>
            </a:r>
            <a:r>
              <a:rPr lang="en-US" sz="2200" dirty="0" err="1"/>
              <a:t>che</a:t>
            </a:r>
            <a:r>
              <a:rPr lang="en-US" sz="2200" dirty="0"/>
              <a:t> </a:t>
            </a:r>
            <a:r>
              <a:rPr lang="en-US" sz="2200" dirty="0" err="1"/>
              <a:t>riduce</a:t>
            </a:r>
            <a:r>
              <a:rPr lang="en-US" sz="2200" dirty="0"/>
              <a:t> </a:t>
            </a:r>
            <a:r>
              <a:rPr lang="en-US" sz="2200" dirty="0" err="1"/>
              <a:t>gli</a:t>
            </a:r>
            <a:r>
              <a:rPr lang="en-US" sz="2200" dirty="0"/>
              <a:t> </a:t>
            </a:r>
            <a:r>
              <a:rPr lang="en-US" sz="2200" dirty="0" err="1"/>
              <a:t>sprechi</a:t>
            </a:r>
            <a:r>
              <a:rPr lang="en-US" sz="2200" dirty="0"/>
              <a:t> di </a:t>
            </a:r>
            <a:r>
              <a:rPr lang="en-US" sz="2200" dirty="0" err="1"/>
              <a:t>acqua</a:t>
            </a:r>
            <a:endParaRPr lang="en-US" sz="2200" dirty="0">
              <a:ea typeface="Calibri"/>
              <a:cs typeface="Calibri"/>
            </a:endParaRPr>
          </a:p>
          <a:p>
            <a:pPr marL="0" indent="0"/>
            <a:r>
              <a:rPr lang="en-US" sz="2200" dirty="0"/>
              <a:t>b) </a:t>
            </a:r>
            <a:r>
              <a:rPr lang="en-US" sz="2200" dirty="0" err="1"/>
              <a:t>Acquistare</a:t>
            </a:r>
            <a:r>
              <a:rPr lang="en-US" sz="2200" dirty="0"/>
              <a:t> </a:t>
            </a:r>
            <a:r>
              <a:rPr lang="en-US" sz="2200" dirty="0" err="1"/>
              <a:t>imballaggi</a:t>
            </a:r>
            <a:r>
              <a:rPr lang="en-US" sz="2200" dirty="0"/>
              <a:t> in </a:t>
            </a:r>
            <a:r>
              <a:rPr lang="en-US" sz="2200" dirty="0" err="1"/>
              <a:t>plastica</a:t>
            </a:r>
            <a:r>
              <a:rPr lang="en-US" sz="2200" dirty="0"/>
              <a:t> </a:t>
            </a:r>
            <a:r>
              <a:rPr lang="en-US" sz="2200" dirty="0" err="1"/>
              <a:t>perché</a:t>
            </a:r>
            <a:r>
              <a:rPr lang="en-US" sz="2200" dirty="0"/>
              <a:t> è </a:t>
            </a:r>
            <a:r>
              <a:rPr lang="en-US" sz="2200" dirty="0" err="1"/>
              <a:t>l'opzione</a:t>
            </a:r>
            <a:r>
              <a:rPr lang="en-US" sz="2200" dirty="0"/>
              <a:t> </a:t>
            </a:r>
            <a:r>
              <a:rPr lang="en-US" sz="2200" dirty="0" err="1"/>
              <a:t>più</a:t>
            </a:r>
            <a:r>
              <a:rPr lang="en-US" sz="2200" dirty="0"/>
              <a:t> </a:t>
            </a:r>
            <a:r>
              <a:rPr lang="en-US" sz="2200" dirty="0" err="1"/>
              <a:t>economica</a:t>
            </a:r>
            <a:r>
              <a:rPr lang="en-US" sz="2200" dirty="0"/>
              <a:t>.</a:t>
            </a:r>
            <a:endParaRPr lang="en-US" sz="2200" dirty="0">
              <a:ea typeface="Calibri"/>
              <a:cs typeface="Calibri"/>
            </a:endParaRPr>
          </a:p>
          <a:p>
            <a:pPr marL="0" indent="0"/>
            <a:r>
              <a:rPr lang="en-US" sz="2200" dirty="0"/>
              <a:t>c) </a:t>
            </a:r>
            <a:r>
              <a:rPr lang="en-US" sz="2200" dirty="0" err="1"/>
              <a:t>Scegliere</a:t>
            </a:r>
            <a:r>
              <a:rPr lang="en-US" sz="2200" dirty="0"/>
              <a:t> il </a:t>
            </a:r>
            <a:r>
              <a:rPr lang="en-US" sz="2200" dirty="0" err="1"/>
              <a:t>fornitore</a:t>
            </a:r>
            <a:r>
              <a:rPr lang="en-US" sz="2200" dirty="0"/>
              <a:t> </a:t>
            </a:r>
            <a:r>
              <a:rPr lang="en-US" sz="2200" dirty="0" err="1"/>
              <a:t>più</a:t>
            </a:r>
            <a:r>
              <a:rPr lang="en-US" sz="2200" dirty="0"/>
              <a:t> veloce, per </a:t>
            </a:r>
            <a:r>
              <a:rPr lang="en-US" sz="2200" dirty="0" err="1"/>
              <a:t>ridurre</a:t>
            </a:r>
            <a:r>
              <a:rPr lang="en-US" sz="2200" dirty="0"/>
              <a:t> </a:t>
            </a:r>
            <a:r>
              <a:rPr lang="en-US" sz="2200" dirty="0" err="1"/>
              <a:t>l'inquinamento</a:t>
            </a:r>
            <a:r>
              <a:rPr lang="en-US" sz="2200" dirty="0"/>
              <a:t> </a:t>
            </a:r>
            <a:r>
              <a:rPr lang="en-US" sz="2200" dirty="0" err="1"/>
              <a:t>logistico</a:t>
            </a:r>
            <a:r>
              <a:rPr lang="en-US" sz="2200" dirty="0"/>
              <a:t>.</a:t>
            </a:r>
            <a:endParaRPr lang="en-US" sz="2200" dirty="0">
              <a:ea typeface="Calibri" panose="020F0502020204030204"/>
              <a:cs typeface="Calibri" panose="020F0502020204030204"/>
            </a:endParaRPr>
          </a:p>
        </p:txBody>
      </p:sp>
      <p:sp>
        <p:nvSpPr>
          <p:cNvPr id="4" name="Text Placeholder 3">
            <a:extLst>
              <a:ext uri="{FF2B5EF4-FFF2-40B4-BE49-F238E27FC236}">
                <a16:creationId xmlns:a16="http://schemas.microsoft.com/office/drawing/2014/main" id="{EAF8AD18-DFD0-95D8-8B53-858E16229F36}"/>
              </a:ext>
            </a:extLst>
          </p:cNvPr>
          <p:cNvSpPr>
            <a:spLocks noGrp="1"/>
          </p:cNvSpPr>
          <p:nvPr>
            <p:ph type="body" sz="quarter" idx="16"/>
          </p:nvPr>
        </p:nvSpPr>
        <p:spPr>
          <a:xfrm>
            <a:off x="6295428" y="628966"/>
            <a:ext cx="5670765" cy="803654"/>
          </a:xfrm>
          <a:prstGeom prst="rect">
            <a:avLst/>
          </a:prstGeom>
        </p:spPr>
        <p:txBody>
          <a:bodyPr lIns="91440" tIns="45720" rIns="91440" bIns="45720" anchor="t">
            <a:noAutofit/>
          </a:bodyPr>
          <a:lstStyle/>
          <a:p>
            <a:r>
              <a:rPr lang="en-IE">
                <a:highlight>
                  <a:srgbClr val="ED7D31"/>
                </a:highlight>
              </a:rPr>
              <a:t>Esercizio per gli studenti</a:t>
            </a:r>
            <a:endParaRPr lang="en-US">
              <a:highlight>
                <a:srgbClr val="ED7D31"/>
              </a:highlight>
            </a:endParaRPr>
          </a:p>
        </p:txBody>
      </p:sp>
      <p:pic>
        <p:nvPicPr>
          <p:cNvPr id="1030" name="Picture 6" descr="Green Procurement and Supply Chain Greening | EcoMerit">
            <a:extLst>
              <a:ext uri="{FF2B5EF4-FFF2-40B4-BE49-F238E27FC236}">
                <a16:creationId xmlns:a16="http://schemas.microsoft.com/office/drawing/2014/main" id="{0833842B-1E0D-4834-6111-502BCA6E67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2120" y="2411679"/>
            <a:ext cx="3730594" cy="2176179"/>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DD985435-0877-14E8-8A6D-68C2D0315111}"/>
              </a:ext>
            </a:extLst>
          </p:cNvPr>
          <p:cNvGrpSpPr/>
          <p:nvPr/>
        </p:nvGrpSpPr>
        <p:grpSpPr>
          <a:xfrm>
            <a:off x="5183983" y="412844"/>
            <a:ext cx="1044371" cy="803654"/>
            <a:chOff x="5388098" y="371192"/>
            <a:chExt cx="907476" cy="907364"/>
          </a:xfrm>
          <a:solidFill>
            <a:schemeClr val="bg1"/>
          </a:solidFill>
        </p:grpSpPr>
        <p:grpSp>
          <p:nvGrpSpPr>
            <p:cNvPr id="5" name="Graphic 2">
              <a:extLst>
                <a:ext uri="{FF2B5EF4-FFF2-40B4-BE49-F238E27FC236}">
                  <a16:creationId xmlns:a16="http://schemas.microsoft.com/office/drawing/2014/main" id="{AE6DFF5B-A745-2663-0E1E-D6F5C0F08C02}"/>
                </a:ext>
              </a:extLst>
            </p:cNvPr>
            <p:cNvGrpSpPr/>
            <p:nvPr/>
          </p:nvGrpSpPr>
          <p:grpSpPr>
            <a:xfrm>
              <a:off x="5388098" y="371192"/>
              <a:ext cx="907476" cy="907364"/>
              <a:chOff x="5388098" y="371192"/>
              <a:chExt cx="907476" cy="907364"/>
            </a:xfrm>
            <a:grpFill/>
          </p:grpSpPr>
          <p:sp>
            <p:nvSpPr>
              <p:cNvPr id="12" name="Freeform 912">
                <a:extLst>
                  <a:ext uri="{FF2B5EF4-FFF2-40B4-BE49-F238E27FC236}">
                    <a16:creationId xmlns:a16="http://schemas.microsoft.com/office/drawing/2014/main" id="{9C9BABE7-B88F-3857-9019-C96DF59D9304}"/>
                  </a:ext>
                </a:extLst>
              </p:cNvPr>
              <p:cNvSpPr/>
              <p:nvPr/>
            </p:nvSpPr>
            <p:spPr>
              <a:xfrm>
                <a:off x="5388098" y="371192"/>
                <a:ext cx="907476" cy="907364"/>
              </a:xfrm>
              <a:custGeom>
                <a:avLst/>
                <a:gdLst>
                  <a:gd name="connsiteX0" fmla="*/ 99246 w 907476"/>
                  <a:gd name="connsiteY0" fmla="*/ 906980 h 907364"/>
                  <a:gd name="connsiteX1" fmla="*/ 86582 w 907476"/>
                  <a:gd name="connsiteY1" fmla="*/ 901604 h 907364"/>
                  <a:gd name="connsiteX2" fmla="*/ 57031 w 907476"/>
                  <a:gd name="connsiteY2" fmla="*/ 854758 h 907364"/>
                  <a:gd name="connsiteX3" fmla="*/ 57031 w 907476"/>
                  <a:gd name="connsiteY3" fmla="*/ 811751 h 907364"/>
                  <a:gd name="connsiteX4" fmla="*/ 11746 w 907476"/>
                  <a:gd name="connsiteY4" fmla="*/ 791400 h 907364"/>
                  <a:gd name="connsiteX5" fmla="*/ 233 w 907476"/>
                  <a:gd name="connsiteY5" fmla="*/ 754153 h 907364"/>
                  <a:gd name="connsiteX6" fmla="*/ 56264 w 907476"/>
                  <a:gd name="connsiteY6" fmla="*/ 704619 h 907364"/>
                  <a:gd name="connsiteX7" fmla="*/ 56264 w 907476"/>
                  <a:gd name="connsiteY7" fmla="*/ 609773 h 907364"/>
                  <a:gd name="connsiteX8" fmla="*/ 233 w 907476"/>
                  <a:gd name="connsiteY8" fmla="*/ 549871 h 907364"/>
                  <a:gd name="connsiteX9" fmla="*/ 56264 w 907476"/>
                  <a:gd name="connsiteY9" fmla="*/ 501489 h 907364"/>
                  <a:gd name="connsiteX10" fmla="*/ 56264 w 907476"/>
                  <a:gd name="connsiteY10" fmla="*/ 406644 h 907364"/>
                  <a:gd name="connsiteX11" fmla="*/ 233 w 907476"/>
                  <a:gd name="connsiteY11" fmla="*/ 355957 h 907364"/>
                  <a:gd name="connsiteX12" fmla="*/ 56264 w 907476"/>
                  <a:gd name="connsiteY12" fmla="*/ 297975 h 907364"/>
                  <a:gd name="connsiteX13" fmla="*/ 56264 w 907476"/>
                  <a:gd name="connsiteY13" fmla="*/ 202746 h 907364"/>
                  <a:gd name="connsiteX14" fmla="*/ 10594 w 907476"/>
                  <a:gd name="connsiteY14" fmla="*/ 180858 h 907364"/>
                  <a:gd name="connsiteX15" fmla="*/ 233 w 907476"/>
                  <a:gd name="connsiteY15" fmla="*/ 143228 h 907364"/>
                  <a:gd name="connsiteX16" fmla="*/ 56647 w 907476"/>
                  <a:gd name="connsiteY16" fmla="*/ 95229 h 907364"/>
                  <a:gd name="connsiteX17" fmla="*/ 56647 w 907476"/>
                  <a:gd name="connsiteY17" fmla="*/ 55678 h 907364"/>
                  <a:gd name="connsiteX18" fmla="*/ 111911 w 907476"/>
                  <a:gd name="connsiteY18" fmla="*/ 0 h 907364"/>
                  <a:gd name="connsiteX19" fmla="*/ 339489 w 907476"/>
                  <a:gd name="connsiteY19" fmla="*/ 0 h 907364"/>
                  <a:gd name="connsiteX20" fmla="*/ 360981 w 907476"/>
                  <a:gd name="connsiteY20" fmla="*/ 17663 h 907364"/>
                  <a:gd name="connsiteX21" fmla="*/ 339106 w 907476"/>
                  <a:gd name="connsiteY21" fmla="*/ 35327 h 907364"/>
                  <a:gd name="connsiteX22" fmla="*/ 115365 w 907476"/>
                  <a:gd name="connsiteY22" fmla="*/ 35327 h 907364"/>
                  <a:gd name="connsiteX23" fmla="*/ 92339 w 907476"/>
                  <a:gd name="connsiteY23" fmla="*/ 57982 h 907364"/>
                  <a:gd name="connsiteX24" fmla="*/ 92339 w 907476"/>
                  <a:gd name="connsiteY24" fmla="*/ 95229 h 907364"/>
                  <a:gd name="connsiteX25" fmla="*/ 139543 w 907476"/>
                  <a:gd name="connsiteY25" fmla="*/ 119420 h 907364"/>
                  <a:gd name="connsiteX26" fmla="*/ 148753 w 907476"/>
                  <a:gd name="connsiteY26" fmla="*/ 147452 h 907364"/>
                  <a:gd name="connsiteX27" fmla="*/ 132251 w 907476"/>
                  <a:gd name="connsiteY27" fmla="*/ 166267 h 907364"/>
                  <a:gd name="connsiteX28" fmla="*/ 113830 w 907476"/>
                  <a:gd name="connsiteY28" fmla="*/ 149755 h 907364"/>
                  <a:gd name="connsiteX29" fmla="*/ 93106 w 907476"/>
                  <a:gd name="connsiteY29" fmla="*/ 131708 h 907364"/>
                  <a:gd name="connsiteX30" fmla="*/ 93106 w 907476"/>
                  <a:gd name="connsiteY30" fmla="*/ 298743 h 907364"/>
                  <a:gd name="connsiteX31" fmla="*/ 135321 w 907476"/>
                  <a:gd name="connsiteY31" fmla="*/ 316022 h 907364"/>
                  <a:gd name="connsiteX32" fmla="*/ 149521 w 907476"/>
                  <a:gd name="connsiteY32" fmla="*/ 349429 h 907364"/>
                  <a:gd name="connsiteX33" fmla="*/ 132635 w 907476"/>
                  <a:gd name="connsiteY33" fmla="*/ 369397 h 907364"/>
                  <a:gd name="connsiteX34" fmla="*/ 114214 w 907476"/>
                  <a:gd name="connsiteY34" fmla="*/ 351733 h 907364"/>
                  <a:gd name="connsiteX35" fmla="*/ 93106 w 907476"/>
                  <a:gd name="connsiteY35" fmla="*/ 334838 h 907364"/>
                  <a:gd name="connsiteX36" fmla="*/ 93106 w 907476"/>
                  <a:gd name="connsiteY36" fmla="*/ 500721 h 907364"/>
                  <a:gd name="connsiteX37" fmla="*/ 110376 w 907476"/>
                  <a:gd name="connsiteY37" fmla="*/ 503793 h 907364"/>
                  <a:gd name="connsiteX38" fmla="*/ 149137 w 907476"/>
                  <a:gd name="connsiteY38" fmla="*/ 548719 h 907364"/>
                  <a:gd name="connsiteX39" fmla="*/ 134938 w 907476"/>
                  <a:gd name="connsiteY39" fmla="*/ 572143 h 907364"/>
                  <a:gd name="connsiteX40" fmla="*/ 114214 w 907476"/>
                  <a:gd name="connsiteY40" fmla="*/ 553711 h 907364"/>
                  <a:gd name="connsiteX41" fmla="*/ 93490 w 907476"/>
                  <a:gd name="connsiteY41" fmla="*/ 537584 h 907364"/>
                  <a:gd name="connsiteX42" fmla="*/ 93490 w 907476"/>
                  <a:gd name="connsiteY42" fmla="*/ 704235 h 907364"/>
                  <a:gd name="connsiteX43" fmla="*/ 109609 w 907476"/>
                  <a:gd name="connsiteY43" fmla="*/ 706922 h 907364"/>
                  <a:gd name="connsiteX44" fmla="*/ 149521 w 907476"/>
                  <a:gd name="connsiteY44" fmla="*/ 753385 h 907364"/>
                  <a:gd name="connsiteX45" fmla="*/ 133402 w 907476"/>
                  <a:gd name="connsiteY45" fmla="*/ 775656 h 907364"/>
                  <a:gd name="connsiteX46" fmla="*/ 114214 w 907476"/>
                  <a:gd name="connsiteY46" fmla="*/ 757225 h 907364"/>
                  <a:gd name="connsiteX47" fmla="*/ 93490 w 907476"/>
                  <a:gd name="connsiteY47" fmla="*/ 740713 h 907364"/>
                  <a:gd name="connsiteX48" fmla="*/ 93106 w 907476"/>
                  <a:gd name="connsiteY48" fmla="*/ 748393 h 907364"/>
                  <a:gd name="connsiteX49" fmla="*/ 93106 w 907476"/>
                  <a:gd name="connsiteY49" fmla="*/ 850150 h 907364"/>
                  <a:gd name="connsiteX50" fmla="*/ 114597 w 907476"/>
                  <a:gd name="connsiteY50" fmla="*/ 871653 h 907364"/>
                  <a:gd name="connsiteX51" fmla="*/ 715589 w 907476"/>
                  <a:gd name="connsiteY51" fmla="*/ 871653 h 907364"/>
                  <a:gd name="connsiteX52" fmla="*/ 737848 w 907476"/>
                  <a:gd name="connsiteY52" fmla="*/ 849382 h 907364"/>
                  <a:gd name="connsiteX53" fmla="*/ 725568 w 907476"/>
                  <a:gd name="connsiteY53" fmla="*/ 819431 h 907364"/>
                  <a:gd name="connsiteX54" fmla="*/ 583571 w 907476"/>
                  <a:gd name="connsiteY54" fmla="*/ 677355 h 907364"/>
                  <a:gd name="connsiteX55" fmla="*/ 571673 w 907476"/>
                  <a:gd name="connsiteY55" fmla="*/ 661228 h 907364"/>
                  <a:gd name="connsiteX56" fmla="*/ 540971 w 907476"/>
                  <a:gd name="connsiteY56" fmla="*/ 600174 h 907364"/>
                  <a:gd name="connsiteX57" fmla="*/ 509502 w 907476"/>
                  <a:gd name="connsiteY57" fmla="*/ 627821 h 907364"/>
                  <a:gd name="connsiteX58" fmla="*/ 501826 w 907476"/>
                  <a:gd name="connsiteY58" fmla="*/ 651244 h 907364"/>
                  <a:gd name="connsiteX59" fmla="*/ 501443 w 907476"/>
                  <a:gd name="connsiteY59" fmla="*/ 718442 h 907364"/>
                  <a:gd name="connsiteX60" fmla="*/ 481870 w 907476"/>
                  <a:gd name="connsiteY60" fmla="*/ 740329 h 907364"/>
                  <a:gd name="connsiteX61" fmla="*/ 464600 w 907476"/>
                  <a:gd name="connsiteY61" fmla="*/ 757609 h 907364"/>
                  <a:gd name="connsiteX62" fmla="*/ 440806 w 907476"/>
                  <a:gd name="connsiteY62" fmla="*/ 777576 h 907364"/>
                  <a:gd name="connsiteX63" fmla="*/ 386694 w 907476"/>
                  <a:gd name="connsiteY63" fmla="*/ 777576 h 907364"/>
                  <a:gd name="connsiteX64" fmla="*/ 365586 w 907476"/>
                  <a:gd name="connsiteY64" fmla="*/ 758761 h 907364"/>
                  <a:gd name="connsiteX65" fmla="*/ 347549 w 907476"/>
                  <a:gd name="connsiteY65" fmla="*/ 740329 h 907364"/>
                  <a:gd name="connsiteX66" fmla="*/ 328744 w 907476"/>
                  <a:gd name="connsiteY66" fmla="*/ 719594 h 907364"/>
                  <a:gd name="connsiteX67" fmla="*/ 328744 w 907476"/>
                  <a:gd name="connsiteY67" fmla="*/ 653932 h 907364"/>
                  <a:gd name="connsiteX68" fmla="*/ 308404 w 907476"/>
                  <a:gd name="connsiteY68" fmla="*/ 615149 h 907364"/>
                  <a:gd name="connsiteX69" fmla="*/ 246232 w 907476"/>
                  <a:gd name="connsiteY69" fmla="*/ 548335 h 907364"/>
                  <a:gd name="connsiteX70" fmla="*/ 382473 w 907476"/>
                  <a:gd name="connsiteY70" fmla="*/ 262264 h 907364"/>
                  <a:gd name="connsiteX71" fmla="*/ 605829 w 907476"/>
                  <a:gd name="connsiteY71" fmla="*/ 420851 h 907364"/>
                  <a:gd name="connsiteX72" fmla="*/ 590862 w 907476"/>
                  <a:gd name="connsiteY72" fmla="*/ 534896 h 907364"/>
                  <a:gd name="connsiteX73" fmla="*/ 600073 w 907476"/>
                  <a:gd name="connsiteY73" fmla="*/ 539887 h 907364"/>
                  <a:gd name="connsiteX74" fmla="*/ 727486 w 907476"/>
                  <a:gd name="connsiteY74" fmla="*/ 632045 h 907364"/>
                  <a:gd name="connsiteX75" fmla="*/ 736313 w 907476"/>
                  <a:gd name="connsiteY75" fmla="*/ 642412 h 907364"/>
                  <a:gd name="connsiteX76" fmla="*/ 737464 w 907476"/>
                  <a:gd name="connsiteY76" fmla="*/ 633581 h 907364"/>
                  <a:gd name="connsiteX77" fmla="*/ 737464 w 907476"/>
                  <a:gd name="connsiteY77" fmla="*/ 56062 h 907364"/>
                  <a:gd name="connsiteX78" fmla="*/ 715973 w 907476"/>
                  <a:gd name="connsiteY78" fmla="*/ 35327 h 907364"/>
                  <a:gd name="connsiteX79" fmla="*/ 489546 w 907476"/>
                  <a:gd name="connsiteY79" fmla="*/ 35327 h 907364"/>
                  <a:gd name="connsiteX80" fmla="*/ 468438 w 907476"/>
                  <a:gd name="connsiteY80" fmla="*/ 18047 h 907364"/>
                  <a:gd name="connsiteX81" fmla="*/ 484173 w 907476"/>
                  <a:gd name="connsiteY81" fmla="*/ 0 h 907364"/>
                  <a:gd name="connsiteX82" fmla="*/ 490313 w 907476"/>
                  <a:gd name="connsiteY82" fmla="*/ 0 h 907364"/>
                  <a:gd name="connsiteX83" fmla="*/ 716741 w 907476"/>
                  <a:gd name="connsiteY83" fmla="*/ 0 h 907364"/>
                  <a:gd name="connsiteX84" fmla="*/ 772388 w 907476"/>
                  <a:gd name="connsiteY84" fmla="*/ 56062 h 907364"/>
                  <a:gd name="connsiteX85" fmla="*/ 772388 w 907476"/>
                  <a:gd name="connsiteY85" fmla="*/ 95613 h 907364"/>
                  <a:gd name="connsiteX86" fmla="*/ 803090 w 907476"/>
                  <a:gd name="connsiteY86" fmla="*/ 95613 h 907364"/>
                  <a:gd name="connsiteX87" fmla="*/ 857586 w 907476"/>
                  <a:gd name="connsiteY87" fmla="*/ 150523 h 907364"/>
                  <a:gd name="connsiteX88" fmla="*/ 856818 w 907476"/>
                  <a:gd name="connsiteY88" fmla="*/ 248824 h 907364"/>
                  <a:gd name="connsiteX89" fmla="*/ 849143 w 907476"/>
                  <a:gd name="connsiteY89" fmla="*/ 279159 h 907364"/>
                  <a:gd name="connsiteX90" fmla="*/ 849143 w 907476"/>
                  <a:gd name="connsiteY90" fmla="*/ 288375 h 907364"/>
                  <a:gd name="connsiteX91" fmla="*/ 856818 w 907476"/>
                  <a:gd name="connsiteY91" fmla="*/ 318710 h 907364"/>
                  <a:gd name="connsiteX92" fmla="*/ 856818 w 907476"/>
                  <a:gd name="connsiteY92" fmla="*/ 419699 h 907364"/>
                  <a:gd name="connsiteX93" fmla="*/ 849143 w 907476"/>
                  <a:gd name="connsiteY93" fmla="*/ 448882 h 907364"/>
                  <a:gd name="connsiteX94" fmla="*/ 849143 w 907476"/>
                  <a:gd name="connsiteY94" fmla="*/ 458866 h 907364"/>
                  <a:gd name="connsiteX95" fmla="*/ 856818 w 907476"/>
                  <a:gd name="connsiteY95" fmla="*/ 488049 h 907364"/>
                  <a:gd name="connsiteX96" fmla="*/ 857202 w 907476"/>
                  <a:gd name="connsiteY96" fmla="*/ 589806 h 907364"/>
                  <a:gd name="connsiteX97" fmla="*/ 806160 w 907476"/>
                  <a:gd name="connsiteY97" fmla="*/ 641260 h 907364"/>
                  <a:gd name="connsiteX98" fmla="*/ 772388 w 907476"/>
                  <a:gd name="connsiteY98" fmla="*/ 641260 h 907364"/>
                  <a:gd name="connsiteX99" fmla="*/ 772772 w 907476"/>
                  <a:gd name="connsiteY99" fmla="*/ 675051 h 907364"/>
                  <a:gd name="connsiteX100" fmla="*/ 777761 w 907476"/>
                  <a:gd name="connsiteY100" fmla="*/ 681963 h 907364"/>
                  <a:gd name="connsiteX101" fmla="*/ 871786 w 907476"/>
                  <a:gd name="connsiteY101" fmla="*/ 776040 h 907364"/>
                  <a:gd name="connsiteX102" fmla="*/ 907477 w 907476"/>
                  <a:gd name="connsiteY102" fmla="*/ 827495 h 907364"/>
                  <a:gd name="connsiteX103" fmla="*/ 907477 w 907476"/>
                  <a:gd name="connsiteY103" fmla="*/ 852454 h 907364"/>
                  <a:gd name="connsiteX104" fmla="*/ 905174 w 907476"/>
                  <a:gd name="connsiteY104" fmla="*/ 857830 h 907364"/>
                  <a:gd name="connsiteX105" fmla="*/ 866413 w 907476"/>
                  <a:gd name="connsiteY105" fmla="*/ 901988 h 907364"/>
                  <a:gd name="connsiteX106" fmla="*/ 852597 w 907476"/>
                  <a:gd name="connsiteY106" fmla="*/ 907364 h 907364"/>
                  <a:gd name="connsiteX107" fmla="*/ 827652 w 907476"/>
                  <a:gd name="connsiteY107" fmla="*/ 907364 h 907364"/>
                  <a:gd name="connsiteX108" fmla="*/ 771621 w 907476"/>
                  <a:gd name="connsiteY108" fmla="*/ 866662 h 907364"/>
                  <a:gd name="connsiteX109" fmla="*/ 730556 w 907476"/>
                  <a:gd name="connsiteY109" fmla="*/ 907364 h 907364"/>
                  <a:gd name="connsiteX110" fmla="*/ 99246 w 907476"/>
                  <a:gd name="connsiteY110" fmla="*/ 906980 h 907364"/>
                  <a:gd name="connsiteX111" fmla="*/ 557858 w 907476"/>
                  <a:gd name="connsiteY111" fmla="*/ 518768 h 907364"/>
                  <a:gd name="connsiteX112" fmla="*/ 567068 w 907476"/>
                  <a:gd name="connsiteY112" fmla="*/ 415091 h 907364"/>
                  <a:gd name="connsiteX113" fmla="*/ 391683 w 907476"/>
                  <a:gd name="connsiteY113" fmla="*/ 297591 h 907364"/>
                  <a:gd name="connsiteX114" fmla="*/ 257362 w 907476"/>
                  <a:gd name="connsiteY114" fmla="*/ 436979 h 907364"/>
                  <a:gd name="connsiteX115" fmla="*/ 326057 w 907476"/>
                  <a:gd name="connsiteY115" fmla="*/ 584046 h 907364"/>
                  <a:gd name="connsiteX116" fmla="*/ 357527 w 907476"/>
                  <a:gd name="connsiteY116" fmla="*/ 619373 h 907364"/>
                  <a:gd name="connsiteX117" fmla="*/ 365970 w 907476"/>
                  <a:gd name="connsiteY117" fmla="*/ 624749 h 907364"/>
                  <a:gd name="connsiteX118" fmla="*/ 462297 w 907476"/>
                  <a:gd name="connsiteY118" fmla="*/ 625133 h 907364"/>
                  <a:gd name="connsiteX119" fmla="*/ 471508 w 907476"/>
                  <a:gd name="connsiteY119" fmla="*/ 619373 h 907364"/>
                  <a:gd name="connsiteX120" fmla="*/ 499908 w 907476"/>
                  <a:gd name="connsiteY120" fmla="*/ 586350 h 907364"/>
                  <a:gd name="connsiteX121" fmla="*/ 514875 w 907476"/>
                  <a:gd name="connsiteY121" fmla="*/ 575214 h 907364"/>
                  <a:gd name="connsiteX122" fmla="*/ 518713 w 907476"/>
                  <a:gd name="connsiteY122" fmla="*/ 558703 h 907364"/>
                  <a:gd name="connsiteX123" fmla="*/ 504129 w 907476"/>
                  <a:gd name="connsiteY123" fmla="*/ 529520 h 907364"/>
                  <a:gd name="connsiteX124" fmla="*/ 506816 w 907476"/>
                  <a:gd name="connsiteY124" fmla="*/ 507632 h 907364"/>
                  <a:gd name="connsiteX125" fmla="*/ 529458 w 907476"/>
                  <a:gd name="connsiteY125" fmla="*/ 504561 h 907364"/>
                  <a:gd name="connsiteX126" fmla="*/ 557858 w 907476"/>
                  <a:gd name="connsiteY126" fmla="*/ 518768 h 907364"/>
                  <a:gd name="connsiteX127" fmla="*/ 617343 w 907476"/>
                  <a:gd name="connsiteY127" fmla="*/ 660076 h 907364"/>
                  <a:gd name="connsiteX128" fmla="*/ 780447 w 907476"/>
                  <a:gd name="connsiteY128" fmla="*/ 822887 h 907364"/>
                  <a:gd name="connsiteX129" fmla="*/ 822662 w 907476"/>
                  <a:gd name="connsiteY129" fmla="*/ 780264 h 907364"/>
                  <a:gd name="connsiteX130" fmla="*/ 659942 w 907476"/>
                  <a:gd name="connsiteY130" fmla="*/ 617453 h 907364"/>
                  <a:gd name="connsiteX131" fmla="*/ 617343 w 907476"/>
                  <a:gd name="connsiteY131" fmla="*/ 660076 h 907364"/>
                  <a:gd name="connsiteX132" fmla="*/ 363667 w 907476"/>
                  <a:gd name="connsiteY132" fmla="*/ 661228 h 907364"/>
                  <a:gd name="connsiteX133" fmla="*/ 363667 w 907476"/>
                  <a:gd name="connsiteY133" fmla="*/ 700011 h 907364"/>
                  <a:gd name="connsiteX134" fmla="*/ 370191 w 907476"/>
                  <a:gd name="connsiteY134" fmla="*/ 710762 h 907364"/>
                  <a:gd name="connsiteX135" fmla="*/ 390532 w 907476"/>
                  <a:gd name="connsiteY135" fmla="*/ 728426 h 907364"/>
                  <a:gd name="connsiteX136" fmla="*/ 418547 w 907476"/>
                  <a:gd name="connsiteY136" fmla="*/ 742249 h 907364"/>
                  <a:gd name="connsiteX137" fmla="*/ 424688 w 907476"/>
                  <a:gd name="connsiteY137" fmla="*/ 742249 h 907364"/>
                  <a:gd name="connsiteX138" fmla="*/ 433131 w 907476"/>
                  <a:gd name="connsiteY138" fmla="*/ 736874 h 907364"/>
                  <a:gd name="connsiteX139" fmla="*/ 459611 w 907476"/>
                  <a:gd name="connsiteY139" fmla="*/ 710378 h 907364"/>
                  <a:gd name="connsiteX140" fmla="*/ 464984 w 907476"/>
                  <a:gd name="connsiteY140" fmla="*/ 705386 h 907364"/>
                  <a:gd name="connsiteX141" fmla="*/ 465368 w 907476"/>
                  <a:gd name="connsiteY141" fmla="*/ 661612 h 907364"/>
                  <a:gd name="connsiteX142" fmla="*/ 363667 w 907476"/>
                  <a:gd name="connsiteY142" fmla="*/ 661228 h 907364"/>
                  <a:gd name="connsiteX143" fmla="*/ 772772 w 907476"/>
                  <a:gd name="connsiteY143" fmla="*/ 265720 h 907364"/>
                  <a:gd name="connsiteX144" fmla="*/ 805776 w 907476"/>
                  <a:gd name="connsiteY144" fmla="*/ 265720 h 907364"/>
                  <a:gd name="connsiteX145" fmla="*/ 821127 w 907476"/>
                  <a:gd name="connsiteY145" fmla="*/ 251128 h 907364"/>
                  <a:gd name="connsiteX146" fmla="*/ 821127 w 907476"/>
                  <a:gd name="connsiteY146" fmla="*/ 146684 h 907364"/>
                  <a:gd name="connsiteX147" fmla="*/ 807311 w 907476"/>
                  <a:gd name="connsiteY147" fmla="*/ 132092 h 907364"/>
                  <a:gd name="connsiteX148" fmla="*/ 772772 w 907476"/>
                  <a:gd name="connsiteY148" fmla="*/ 132092 h 907364"/>
                  <a:gd name="connsiteX149" fmla="*/ 772772 w 907476"/>
                  <a:gd name="connsiteY149" fmla="*/ 265720 h 907364"/>
                  <a:gd name="connsiteX150" fmla="*/ 772772 w 907476"/>
                  <a:gd name="connsiteY150" fmla="*/ 301431 h 907364"/>
                  <a:gd name="connsiteX151" fmla="*/ 772772 w 907476"/>
                  <a:gd name="connsiteY151" fmla="*/ 435827 h 907364"/>
                  <a:gd name="connsiteX152" fmla="*/ 806160 w 907476"/>
                  <a:gd name="connsiteY152" fmla="*/ 435827 h 907364"/>
                  <a:gd name="connsiteX153" fmla="*/ 821511 w 907476"/>
                  <a:gd name="connsiteY153" fmla="*/ 420851 h 907364"/>
                  <a:gd name="connsiteX154" fmla="*/ 821511 w 907476"/>
                  <a:gd name="connsiteY154" fmla="*/ 316406 h 907364"/>
                  <a:gd name="connsiteX155" fmla="*/ 806160 w 907476"/>
                  <a:gd name="connsiteY155" fmla="*/ 301431 h 907364"/>
                  <a:gd name="connsiteX156" fmla="*/ 772772 w 907476"/>
                  <a:gd name="connsiteY156" fmla="*/ 301431 h 907364"/>
                  <a:gd name="connsiteX157" fmla="*/ 772772 w 907476"/>
                  <a:gd name="connsiteY157" fmla="*/ 605549 h 907364"/>
                  <a:gd name="connsiteX158" fmla="*/ 806928 w 907476"/>
                  <a:gd name="connsiteY158" fmla="*/ 605549 h 907364"/>
                  <a:gd name="connsiteX159" fmla="*/ 821127 w 907476"/>
                  <a:gd name="connsiteY159" fmla="*/ 589422 h 907364"/>
                  <a:gd name="connsiteX160" fmla="*/ 821127 w 907476"/>
                  <a:gd name="connsiteY160" fmla="*/ 488817 h 907364"/>
                  <a:gd name="connsiteX161" fmla="*/ 809614 w 907476"/>
                  <a:gd name="connsiteY161" fmla="*/ 473458 h 907364"/>
                  <a:gd name="connsiteX162" fmla="*/ 772772 w 907476"/>
                  <a:gd name="connsiteY162" fmla="*/ 473074 h 907364"/>
                  <a:gd name="connsiteX163" fmla="*/ 772772 w 907476"/>
                  <a:gd name="connsiteY163" fmla="*/ 605549 h 907364"/>
                  <a:gd name="connsiteX164" fmla="*/ 807311 w 907476"/>
                  <a:gd name="connsiteY164" fmla="*/ 851686 h 907364"/>
                  <a:gd name="connsiteX165" fmla="*/ 847991 w 907476"/>
                  <a:gd name="connsiteY165" fmla="*/ 869733 h 907364"/>
                  <a:gd name="connsiteX166" fmla="*/ 870251 w 907476"/>
                  <a:gd name="connsiteY166" fmla="*/ 842854 h 907364"/>
                  <a:gd name="connsiteX167" fmla="*/ 851062 w 907476"/>
                  <a:gd name="connsiteY167" fmla="*/ 808295 h 907364"/>
                  <a:gd name="connsiteX168" fmla="*/ 807311 w 907476"/>
                  <a:gd name="connsiteY168" fmla="*/ 851686 h 907364"/>
                  <a:gd name="connsiteX169" fmla="*/ 593549 w 907476"/>
                  <a:gd name="connsiteY169" fmla="*/ 628589 h 907364"/>
                  <a:gd name="connsiteX170" fmla="*/ 627705 w 907476"/>
                  <a:gd name="connsiteY170" fmla="*/ 594030 h 907364"/>
                  <a:gd name="connsiteX171" fmla="*/ 562079 w 907476"/>
                  <a:gd name="connsiteY171" fmla="*/ 561391 h 907364"/>
                  <a:gd name="connsiteX172" fmla="*/ 560544 w 907476"/>
                  <a:gd name="connsiteY172" fmla="*/ 562927 h 907364"/>
                  <a:gd name="connsiteX173" fmla="*/ 593549 w 907476"/>
                  <a:gd name="connsiteY173" fmla="*/ 628589 h 907364"/>
                  <a:gd name="connsiteX174" fmla="*/ 56647 w 907476"/>
                  <a:gd name="connsiteY174" fmla="*/ 166267 h 907364"/>
                  <a:gd name="connsiteX175" fmla="*/ 56647 w 907476"/>
                  <a:gd name="connsiteY175" fmla="*/ 132092 h 907364"/>
                  <a:gd name="connsiteX176" fmla="*/ 35924 w 907476"/>
                  <a:gd name="connsiteY176" fmla="*/ 149755 h 907364"/>
                  <a:gd name="connsiteX177" fmla="*/ 56647 w 907476"/>
                  <a:gd name="connsiteY177" fmla="*/ 166267 h 907364"/>
                  <a:gd name="connsiteX178" fmla="*/ 56264 w 907476"/>
                  <a:gd name="connsiteY178" fmla="*/ 776040 h 907364"/>
                  <a:gd name="connsiteX179" fmla="*/ 56264 w 907476"/>
                  <a:gd name="connsiteY179" fmla="*/ 741097 h 907364"/>
                  <a:gd name="connsiteX180" fmla="*/ 35540 w 907476"/>
                  <a:gd name="connsiteY180" fmla="*/ 757993 h 907364"/>
                  <a:gd name="connsiteX181" fmla="*/ 56264 w 907476"/>
                  <a:gd name="connsiteY181" fmla="*/ 776040 h 907364"/>
                  <a:gd name="connsiteX182" fmla="*/ 56264 w 907476"/>
                  <a:gd name="connsiteY182" fmla="*/ 369013 h 907364"/>
                  <a:gd name="connsiteX183" fmla="*/ 56264 w 907476"/>
                  <a:gd name="connsiteY183" fmla="*/ 335222 h 907364"/>
                  <a:gd name="connsiteX184" fmla="*/ 35924 w 907476"/>
                  <a:gd name="connsiteY184" fmla="*/ 352501 h 907364"/>
                  <a:gd name="connsiteX185" fmla="*/ 56264 w 907476"/>
                  <a:gd name="connsiteY185" fmla="*/ 369013 h 907364"/>
                  <a:gd name="connsiteX186" fmla="*/ 56647 w 907476"/>
                  <a:gd name="connsiteY186" fmla="*/ 538736 h 907364"/>
                  <a:gd name="connsiteX187" fmla="*/ 35924 w 907476"/>
                  <a:gd name="connsiteY187" fmla="*/ 556015 h 907364"/>
                  <a:gd name="connsiteX188" fmla="*/ 56647 w 907476"/>
                  <a:gd name="connsiteY188" fmla="*/ 572143 h 907364"/>
                  <a:gd name="connsiteX189" fmla="*/ 56647 w 907476"/>
                  <a:gd name="connsiteY189" fmla="*/ 538736 h 90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907476" h="907364">
                    <a:moveTo>
                      <a:pt x="99246" y="906980"/>
                    </a:moveTo>
                    <a:cubicBezTo>
                      <a:pt x="95025" y="905060"/>
                      <a:pt x="90420" y="903908"/>
                      <a:pt x="86582" y="901604"/>
                    </a:cubicBezTo>
                    <a:cubicBezTo>
                      <a:pt x="67777" y="891621"/>
                      <a:pt x="57415" y="876261"/>
                      <a:pt x="57031" y="854758"/>
                    </a:cubicBezTo>
                    <a:cubicBezTo>
                      <a:pt x="56647" y="840550"/>
                      <a:pt x="57031" y="826343"/>
                      <a:pt x="57031" y="811751"/>
                    </a:cubicBezTo>
                    <a:cubicBezTo>
                      <a:pt x="38610" y="811751"/>
                      <a:pt x="23259" y="805607"/>
                      <a:pt x="11746" y="791400"/>
                    </a:cubicBezTo>
                    <a:cubicBezTo>
                      <a:pt x="3303" y="780648"/>
                      <a:pt x="-535" y="767977"/>
                      <a:pt x="233" y="754153"/>
                    </a:cubicBezTo>
                    <a:cubicBezTo>
                      <a:pt x="1767" y="726890"/>
                      <a:pt x="22491" y="708074"/>
                      <a:pt x="56264" y="704619"/>
                    </a:cubicBezTo>
                    <a:cubicBezTo>
                      <a:pt x="56264" y="673131"/>
                      <a:pt x="56264" y="641260"/>
                      <a:pt x="56264" y="609773"/>
                    </a:cubicBezTo>
                    <a:cubicBezTo>
                      <a:pt x="14816" y="600174"/>
                      <a:pt x="-2070" y="582126"/>
                      <a:pt x="233" y="549871"/>
                    </a:cubicBezTo>
                    <a:cubicBezTo>
                      <a:pt x="2152" y="522992"/>
                      <a:pt x="23643" y="504561"/>
                      <a:pt x="56264" y="501489"/>
                    </a:cubicBezTo>
                    <a:cubicBezTo>
                      <a:pt x="56264" y="470002"/>
                      <a:pt x="56264" y="438131"/>
                      <a:pt x="56264" y="406644"/>
                    </a:cubicBezTo>
                    <a:cubicBezTo>
                      <a:pt x="20573" y="400500"/>
                      <a:pt x="1384" y="383220"/>
                      <a:pt x="233" y="355957"/>
                    </a:cubicBezTo>
                    <a:cubicBezTo>
                      <a:pt x="-919" y="324086"/>
                      <a:pt x="14816" y="307575"/>
                      <a:pt x="56264" y="297975"/>
                    </a:cubicBezTo>
                    <a:cubicBezTo>
                      <a:pt x="56264" y="266488"/>
                      <a:pt x="56264" y="235001"/>
                      <a:pt x="56264" y="202746"/>
                    </a:cubicBezTo>
                    <a:cubicBezTo>
                      <a:pt x="37842" y="202746"/>
                      <a:pt x="21724" y="196218"/>
                      <a:pt x="10594" y="180858"/>
                    </a:cubicBezTo>
                    <a:cubicBezTo>
                      <a:pt x="2152" y="169723"/>
                      <a:pt x="-919" y="157051"/>
                      <a:pt x="233" y="143228"/>
                    </a:cubicBezTo>
                    <a:cubicBezTo>
                      <a:pt x="2535" y="116732"/>
                      <a:pt x="23643" y="97917"/>
                      <a:pt x="56647" y="95229"/>
                    </a:cubicBezTo>
                    <a:cubicBezTo>
                      <a:pt x="56647" y="82174"/>
                      <a:pt x="56647" y="69118"/>
                      <a:pt x="56647" y="55678"/>
                    </a:cubicBezTo>
                    <a:cubicBezTo>
                      <a:pt x="56647" y="22655"/>
                      <a:pt x="78907" y="0"/>
                      <a:pt x="111911" y="0"/>
                    </a:cubicBezTo>
                    <a:cubicBezTo>
                      <a:pt x="187898" y="0"/>
                      <a:pt x="263502" y="0"/>
                      <a:pt x="339489" y="0"/>
                    </a:cubicBezTo>
                    <a:cubicBezTo>
                      <a:pt x="353306" y="0"/>
                      <a:pt x="361365" y="6912"/>
                      <a:pt x="360981" y="17663"/>
                    </a:cubicBezTo>
                    <a:cubicBezTo>
                      <a:pt x="360597" y="28799"/>
                      <a:pt x="352538" y="35327"/>
                      <a:pt x="339106" y="35327"/>
                    </a:cubicBezTo>
                    <a:cubicBezTo>
                      <a:pt x="264653" y="35327"/>
                      <a:pt x="189817" y="35327"/>
                      <a:pt x="115365" y="35327"/>
                    </a:cubicBezTo>
                    <a:cubicBezTo>
                      <a:pt x="98479" y="35327"/>
                      <a:pt x="92339" y="41471"/>
                      <a:pt x="92339" y="57982"/>
                    </a:cubicBezTo>
                    <a:cubicBezTo>
                      <a:pt x="92339" y="70270"/>
                      <a:pt x="92339" y="82557"/>
                      <a:pt x="92339" y="95229"/>
                    </a:cubicBezTo>
                    <a:cubicBezTo>
                      <a:pt x="112679" y="95613"/>
                      <a:pt x="129565" y="102141"/>
                      <a:pt x="139543" y="119420"/>
                    </a:cubicBezTo>
                    <a:cubicBezTo>
                      <a:pt x="144532" y="127868"/>
                      <a:pt x="147218" y="137852"/>
                      <a:pt x="148753" y="147452"/>
                    </a:cubicBezTo>
                    <a:cubicBezTo>
                      <a:pt x="150289" y="157819"/>
                      <a:pt x="141845" y="165883"/>
                      <a:pt x="132251" y="166267"/>
                    </a:cubicBezTo>
                    <a:cubicBezTo>
                      <a:pt x="123041" y="166651"/>
                      <a:pt x="115365" y="159739"/>
                      <a:pt x="113830" y="149755"/>
                    </a:cubicBezTo>
                    <a:cubicBezTo>
                      <a:pt x="111911" y="136316"/>
                      <a:pt x="105771" y="130556"/>
                      <a:pt x="93106" y="131708"/>
                    </a:cubicBezTo>
                    <a:cubicBezTo>
                      <a:pt x="93106" y="187002"/>
                      <a:pt x="93106" y="242297"/>
                      <a:pt x="93106" y="298743"/>
                    </a:cubicBezTo>
                    <a:cubicBezTo>
                      <a:pt x="109609" y="298743"/>
                      <a:pt x="123808" y="303735"/>
                      <a:pt x="135321" y="316022"/>
                    </a:cubicBezTo>
                    <a:cubicBezTo>
                      <a:pt x="144148" y="325622"/>
                      <a:pt x="148753" y="336758"/>
                      <a:pt x="149521" y="349429"/>
                    </a:cubicBezTo>
                    <a:cubicBezTo>
                      <a:pt x="149905" y="360565"/>
                      <a:pt x="142997" y="369013"/>
                      <a:pt x="132635" y="369397"/>
                    </a:cubicBezTo>
                    <a:cubicBezTo>
                      <a:pt x="123041" y="370165"/>
                      <a:pt x="115365" y="362869"/>
                      <a:pt x="114214" y="351733"/>
                    </a:cubicBezTo>
                    <a:cubicBezTo>
                      <a:pt x="112679" y="339062"/>
                      <a:pt x="106155" y="333686"/>
                      <a:pt x="93106" y="334838"/>
                    </a:cubicBezTo>
                    <a:cubicBezTo>
                      <a:pt x="93106" y="389748"/>
                      <a:pt x="93106" y="445042"/>
                      <a:pt x="93106" y="500721"/>
                    </a:cubicBezTo>
                    <a:cubicBezTo>
                      <a:pt x="98863" y="501873"/>
                      <a:pt x="105003" y="501873"/>
                      <a:pt x="110376" y="503793"/>
                    </a:cubicBezTo>
                    <a:cubicBezTo>
                      <a:pt x="132635" y="510704"/>
                      <a:pt x="145299" y="526064"/>
                      <a:pt x="149137" y="548719"/>
                    </a:cubicBezTo>
                    <a:cubicBezTo>
                      <a:pt x="151056" y="561007"/>
                      <a:pt x="144916" y="570607"/>
                      <a:pt x="134938" y="572143"/>
                    </a:cubicBezTo>
                    <a:cubicBezTo>
                      <a:pt x="123424" y="573679"/>
                      <a:pt x="116133" y="567535"/>
                      <a:pt x="114214" y="553711"/>
                    </a:cubicBezTo>
                    <a:cubicBezTo>
                      <a:pt x="112679" y="542959"/>
                      <a:pt x="106155" y="537584"/>
                      <a:pt x="93490" y="537584"/>
                    </a:cubicBezTo>
                    <a:cubicBezTo>
                      <a:pt x="93490" y="592878"/>
                      <a:pt x="93490" y="648556"/>
                      <a:pt x="93490" y="704235"/>
                    </a:cubicBezTo>
                    <a:cubicBezTo>
                      <a:pt x="98863" y="705002"/>
                      <a:pt x="104236" y="705770"/>
                      <a:pt x="109609" y="706922"/>
                    </a:cubicBezTo>
                    <a:cubicBezTo>
                      <a:pt x="131100" y="711914"/>
                      <a:pt x="147602" y="731498"/>
                      <a:pt x="149521" y="753385"/>
                    </a:cubicBezTo>
                    <a:cubicBezTo>
                      <a:pt x="150672" y="765673"/>
                      <a:pt x="144148" y="774888"/>
                      <a:pt x="133402" y="775656"/>
                    </a:cubicBezTo>
                    <a:cubicBezTo>
                      <a:pt x="123424" y="776424"/>
                      <a:pt x="115749" y="769513"/>
                      <a:pt x="114214" y="757225"/>
                    </a:cubicBezTo>
                    <a:cubicBezTo>
                      <a:pt x="112679" y="746473"/>
                      <a:pt x="106155" y="740713"/>
                      <a:pt x="93490" y="740713"/>
                    </a:cubicBezTo>
                    <a:cubicBezTo>
                      <a:pt x="93490" y="743017"/>
                      <a:pt x="93106" y="745705"/>
                      <a:pt x="93106" y="748393"/>
                    </a:cubicBezTo>
                    <a:cubicBezTo>
                      <a:pt x="93106" y="782184"/>
                      <a:pt x="93106" y="816359"/>
                      <a:pt x="93106" y="850150"/>
                    </a:cubicBezTo>
                    <a:cubicBezTo>
                      <a:pt x="93106" y="865126"/>
                      <a:pt x="99630" y="871653"/>
                      <a:pt x="114597" y="871653"/>
                    </a:cubicBezTo>
                    <a:cubicBezTo>
                      <a:pt x="314928" y="871653"/>
                      <a:pt x="515259" y="871653"/>
                      <a:pt x="715589" y="871653"/>
                    </a:cubicBezTo>
                    <a:cubicBezTo>
                      <a:pt x="730940" y="871653"/>
                      <a:pt x="736697" y="865126"/>
                      <a:pt x="737848" y="849382"/>
                    </a:cubicBezTo>
                    <a:cubicBezTo>
                      <a:pt x="738615" y="836710"/>
                      <a:pt x="734394" y="828263"/>
                      <a:pt x="725568" y="819431"/>
                    </a:cubicBezTo>
                    <a:cubicBezTo>
                      <a:pt x="677596" y="772584"/>
                      <a:pt x="630775" y="724970"/>
                      <a:pt x="583571" y="677355"/>
                    </a:cubicBezTo>
                    <a:cubicBezTo>
                      <a:pt x="578965" y="672747"/>
                      <a:pt x="574744" y="666988"/>
                      <a:pt x="571673" y="661228"/>
                    </a:cubicBezTo>
                    <a:cubicBezTo>
                      <a:pt x="561312" y="641644"/>
                      <a:pt x="551717" y="621677"/>
                      <a:pt x="540971" y="600174"/>
                    </a:cubicBezTo>
                    <a:cubicBezTo>
                      <a:pt x="529842" y="609773"/>
                      <a:pt x="518329" y="617453"/>
                      <a:pt x="509502" y="627821"/>
                    </a:cubicBezTo>
                    <a:cubicBezTo>
                      <a:pt x="504513" y="633581"/>
                      <a:pt x="502210" y="643180"/>
                      <a:pt x="501826" y="651244"/>
                    </a:cubicBezTo>
                    <a:cubicBezTo>
                      <a:pt x="500675" y="673515"/>
                      <a:pt x="501443" y="696171"/>
                      <a:pt x="501443" y="718442"/>
                    </a:cubicBezTo>
                    <a:cubicBezTo>
                      <a:pt x="501443" y="733034"/>
                      <a:pt x="496454" y="738409"/>
                      <a:pt x="481870" y="740329"/>
                    </a:cubicBezTo>
                    <a:cubicBezTo>
                      <a:pt x="472276" y="741865"/>
                      <a:pt x="466135" y="747625"/>
                      <a:pt x="464600" y="757609"/>
                    </a:cubicBezTo>
                    <a:cubicBezTo>
                      <a:pt x="461914" y="773352"/>
                      <a:pt x="456925" y="777576"/>
                      <a:pt x="440806" y="777576"/>
                    </a:cubicBezTo>
                    <a:cubicBezTo>
                      <a:pt x="422769" y="777576"/>
                      <a:pt x="404731" y="777576"/>
                      <a:pt x="386694" y="777576"/>
                    </a:cubicBezTo>
                    <a:cubicBezTo>
                      <a:pt x="373262" y="777576"/>
                      <a:pt x="367505" y="772200"/>
                      <a:pt x="365586" y="758761"/>
                    </a:cubicBezTo>
                    <a:cubicBezTo>
                      <a:pt x="364051" y="748009"/>
                      <a:pt x="357911" y="741865"/>
                      <a:pt x="347549" y="740329"/>
                    </a:cubicBezTo>
                    <a:cubicBezTo>
                      <a:pt x="334501" y="738793"/>
                      <a:pt x="328744" y="732650"/>
                      <a:pt x="328744" y="719594"/>
                    </a:cubicBezTo>
                    <a:cubicBezTo>
                      <a:pt x="328744" y="697707"/>
                      <a:pt x="328360" y="675819"/>
                      <a:pt x="328744" y="653932"/>
                    </a:cubicBezTo>
                    <a:cubicBezTo>
                      <a:pt x="329128" y="636653"/>
                      <a:pt x="321836" y="624365"/>
                      <a:pt x="308404" y="615149"/>
                    </a:cubicBezTo>
                    <a:cubicBezTo>
                      <a:pt x="282691" y="597486"/>
                      <a:pt x="261583" y="575598"/>
                      <a:pt x="246232" y="548335"/>
                    </a:cubicBezTo>
                    <a:cubicBezTo>
                      <a:pt x="180607" y="432371"/>
                      <a:pt x="251221" y="283767"/>
                      <a:pt x="382473" y="262264"/>
                    </a:cubicBezTo>
                    <a:cubicBezTo>
                      <a:pt x="488011" y="244601"/>
                      <a:pt x="588176" y="315638"/>
                      <a:pt x="605829" y="420851"/>
                    </a:cubicBezTo>
                    <a:cubicBezTo>
                      <a:pt x="612354" y="460018"/>
                      <a:pt x="607365" y="497649"/>
                      <a:pt x="590862" y="534896"/>
                    </a:cubicBezTo>
                    <a:cubicBezTo>
                      <a:pt x="593933" y="536816"/>
                      <a:pt x="597003" y="538736"/>
                      <a:pt x="600073" y="539887"/>
                    </a:cubicBezTo>
                    <a:cubicBezTo>
                      <a:pt x="650347" y="559855"/>
                      <a:pt x="692562" y="590574"/>
                      <a:pt x="727486" y="632045"/>
                    </a:cubicBezTo>
                    <a:cubicBezTo>
                      <a:pt x="729789" y="635117"/>
                      <a:pt x="732475" y="637804"/>
                      <a:pt x="736313" y="642412"/>
                    </a:cubicBezTo>
                    <a:cubicBezTo>
                      <a:pt x="736697" y="637804"/>
                      <a:pt x="737464" y="635885"/>
                      <a:pt x="737464" y="633581"/>
                    </a:cubicBezTo>
                    <a:cubicBezTo>
                      <a:pt x="737464" y="441203"/>
                      <a:pt x="737464" y="248824"/>
                      <a:pt x="737464" y="56062"/>
                    </a:cubicBezTo>
                    <a:cubicBezTo>
                      <a:pt x="737464" y="41855"/>
                      <a:pt x="730556" y="35327"/>
                      <a:pt x="715973" y="35327"/>
                    </a:cubicBezTo>
                    <a:cubicBezTo>
                      <a:pt x="640369" y="35327"/>
                      <a:pt x="564766" y="35327"/>
                      <a:pt x="489546" y="35327"/>
                    </a:cubicBezTo>
                    <a:cubicBezTo>
                      <a:pt x="476497" y="35327"/>
                      <a:pt x="468822" y="28799"/>
                      <a:pt x="468438" y="18047"/>
                    </a:cubicBezTo>
                    <a:cubicBezTo>
                      <a:pt x="468054" y="8448"/>
                      <a:pt x="474962" y="1152"/>
                      <a:pt x="484173" y="0"/>
                    </a:cubicBezTo>
                    <a:cubicBezTo>
                      <a:pt x="486092" y="0"/>
                      <a:pt x="488394" y="0"/>
                      <a:pt x="490313" y="0"/>
                    </a:cubicBezTo>
                    <a:cubicBezTo>
                      <a:pt x="565917" y="0"/>
                      <a:pt x="641521" y="0"/>
                      <a:pt x="716741" y="0"/>
                    </a:cubicBezTo>
                    <a:cubicBezTo>
                      <a:pt x="750129" y="0"/>
                      <a:pt x="772388" y="22271"/>
                      <a:pt x="772388" y="56062"/>
                    </a:cubicBezTo>
                    <a:cubicBezTo>
                      <a:pt x="772388" y="68734"/>
                      <a:pt x="772388" y="81406"/>
                      <a:pt x="772388" y="95613"/>
                    </a:cubicBezTo>
                    <a:cubicBezTo>
                      <a:pt x="782750" y="95613"/>
                      <a:pt x="793112" y="96381"/>
                      <a:pt x="803090" y="95613"/>
                    </a:cubicBezTo>
                    <a:cubicBezTo>
                      <a:pt x="833408" y="93309"/>
                      <a:pt x="858737" y="118652"/>
                      <a:pt x="857586" y="150523"/>
                    </a:cubicBezTo>
                    <a:cubicBezTo>
                      <a:pt x="856435" y="183162"/>
                      <a:pt x="857970" y="216185"/>
                      <a:pt x="856818" y="248824"/>
                    </a:cubicBezTo>
                    <a:cubicBezTo>
                      <a:pt x="856435" y="258808"/>
                      <a:pt x="851445" y="268792"/>
                      <a:pt x="849143" y="279159"/>
                    </a:cubicBezTo>
                    <a:cubicBezTo>
                      <a:pt x="848376" y="282231"/>
                      <a:pt x="848376" y="285303"/>
                      <a:pt x="849143" y="288375"/>
                    </a:cubicBezTo>
                    <a:cubicBezTo>
                      <a:pt x="851445" y="298359"/>
                      <a:pt x="856818" y="308343"/>
                      <a:pt x="856818" y="318710"/>
                    </a:cubicBezTo>
                    <a:cubicBezTo>
                      <a:pt x="857970" y="352501"/>
                      <a:pt x="857970" y="385908"/>
                      <a:pt x="856818" y="419699"/>
                    </a:cubicBezTo>
                    <a:cubicBezTo>
                      <a:pt x="856435" y="429683"/>
                      <a:pt x="851445" y="439283"/>
                      <a:pt x="849143" y="448882"/>
                    </a:cubicBezTo>
                    <a:cubicBezTo>
                      <a:pt x="848376" y="451954"/>
                      <a:pt x="848376" y="455794"/>
                      <a:pt x="849143" y="458866"/>
                    </a:cubicBezTo>
                    <a:cubicBezTo>
                      <a:pt x="851445" y="468850"/>
                      <a:pt x="856435" y="478449"/>
                      <a:pt x="856818" y="488049"/>
                    </a:cubicBezTo>
                    <a:cubicBezTo>
                      <a:pt x="857970" y="521840"/>
                      <a:pt x="857202" y="556015"/>
                      <a:pt x="857202" y="589806"/>
                    </a:cubicBezTo>
                    <a:cubicBezTo>
                      <a:pt x="857202" y="619757"/>
                      <a:pt x="835711" y="641260"/>
                      <a:pt x="806160" y="641260"/>
                    </a:cubicBezTo>
                    <a:cubicBezTo>
                      <a:pt x="795414" y="641260"/>
                      <a:pt x="784285" y="641260"/>
                      <a:pt x="772388" y="641260"/>
                    </a:cubicBezTo>
                    <a:cubicBezTo>
                      <a:pt x="772388" y="652780"/>
                      <a:pt x="772004" y="663916"/>
                      <a:pt x="772772" y="675051"/>
                    </a:cubicBezTo>
                    <a:cubicBezTo>
                      <a:pt x="772772" y="677355"/>
                      <a:pt x="775458" y="680043"/>
                      <a:pt x="777761" y="681963"/>
                    </a:cubicBezTo>
                    <a:cubicBezTo>
                      <a:pt x="808847" y="713450"/>
                      <a:pt x="839932" y="744937"/>
                      <a:pt x="871786" y="776040"/>
                    </a:cubicBezTo>
                    <a:cubicBezTo>
                      <a:pt x="887137" y="791016"/>
                      <a:pt x="901720" y="805991"/>
                      <a:pt x="907477" y="827495"/>
                    </a:cubicBezTo>
                    <a:cubicBezTo>
                      <a:pt x="907477" y="835942"/>
                      <a:pt x="907477" y="844006"/>
                      <a:pt x="907477" y="852454"/>
                    </a:cubicBezTo>
                    <a:cubicBezTo>
                      <a:pt x="906709" y="854374"/>
                      <a:pt x="905942" y="855910"/>
                      <a:pt x="905174" y="857830"/>
                    </a:cubicBezTo>
                    <a:cubicBezTo>
                      <a:pt x="898650" y="878181"/>
                      <a:pt x="885985" y="893541"/>
                      <a:pt x="866413" y="901988"/>
                    </a:cubicBezTo>
                    <a:cubicBezTo>
                      <a:pt x="861808" y="903908"/>
                      <a:pt x="857202" y="905444"/>
                      <a:pt x="852597" y="907364"/>
                    </a:cubicBezTo>
                    <a:cubicBezTo>
                      <a:pt x="844154" y="907364"/>
                      <a:pt x="836094" y="907364"/>
                      <a:pt x="827652" y="907364"/>
                    </a:cubicBezTo>
                    <a:cubicBezTo>
                      <a:pt x="804241" y="901604"/>
                      <a:pt x="788123" y="884325"/>
                      <a:pt x="771621" y="866662"/>
                    </a:cubicBezTo>
                    <a:cubicBezTo>
                      <a:pt x="765480" y="889317"/>
                      <a:pt x="750129" y="900836"/>
                      <a:pt x="730556" y="907364"/>
                    </a:cubicBezTo>
                    <a:cubicBezTo>
                      <a:pt x="519480" y="906980"/>
                      <a:pt x="309172" y="906980"/>
                      <a:pt x="99246" y="906980"/>
                    </a:cubicBezTo>
                    <a:close/>
                    <a:moveTo>
                      <a:pt x="557858" y="518768"/>
                    </a:moveTo>
                    <a:cubicBezTo>
                      <a:pt x="572825" y="484593"/>
                      <a:pt x="575511" y="450418"/>
                      <a:pt x="567068" y="415091"/>
                    </a:cubicBezTo>
                    <a:cubicBezTo>
                      <a:pt x="549031" y="341366"/>
                      <a:pt x="476114" y="285687"/>
                      <a:pt x="391683" y="297591"/>
                    </a:cubicBezTo>
                    <a:cubicBezTo>
                      <a:pt x="321069" y="307575"/>
                      <a:pt x="263119" y="366709"/>
                      <a:pt x="257362" y="436979"/>
                    </a:cubicBezTo>
                    <a:cubicBezTo>
                      <a:pt x="252373" y="498417"/>
                      <a:pt x="275016" y="548335"/>
                      <a:pt x="326057" y="584046"/>
                    </a:cubicBezTo>
                    <a:cubicBezTo>
                      <a:pt x="339489" y="593262"/>
                      <a:pt x="349852" y="604782"/>
                      <a:pt x="357527" y="619373"/>
                    </a:cubicBezTo>
                    <a:cubicBezTo>
                      <a:pt x="358678" y="622061"/>
                      <a:pt x="362900" y="624365"/>
                      <a:pt x="365970" y="624749"/>
                    </a:cubicBezTo>
                    <a:cubicBezTo>
                      <a:pt x="398207" y="625133"/>
                      <a:pt x="430061" y="624749"/>
                      <a:pt x="462297" y="625133"/>
                    </a:cubicBezTo>
                    <a:cubicBezTo>
                      <a:pt x="467287" y="625133"/>
                      <a:pt x="469589" y="623597"/>
                      <a:pt x="471508" y="619373"/>
                    </a:cubicBezTo>
                    <a:cubicBezTo>
                      <a:pt x="477648" y="605549"/>
                      <a:pt x="487627" y="594798"/>
                      <a:pt x="499908" y="586350"/>
                    </a:cubicBezTo>
                    <a:cubicBezTo>
                      <a:pt x="504897" y="582894"/>
                      <a:pt x="509502" y="578670"/>
                      <a:pt x="514875" y="575214"/>
                    </a:cubicBezTo>
                    <a:cubicBezTo>
                      <a:pt x="521783" y="570607"/>
                      <a:pt x="523318" y="565999"/>
                      <a:pt x="518713" y="558703"/>
                    </a:cubicBezTo>
                    <a:cubicBezTo>
                      <a:pt x="512956" y="549487"/>
                      <a:pt x="509118" y="539120"/>
                      <a:pt x="504129" y="529520"/>
                    </a:cubicBezTo>
                    <a:cubicBezTo>
                      <a:pt x="499908" y="521456"/>
                      <a:pt x="500675" y="514160"/>
                      <a:pt x="506816" y="507632"/>
                    </a:cubicBezTo>
                    <a:cubicBezTo>
                      <a:pt x="512572" y="501489"/>
                      <a:pt x="520248" y="500337"/>
                      <a:pt x="529458" y="504561"/>
                    </a:cubicBezTo>
                    <a:cubicBezTo>
                      <a:pt x="538285" y="508785"/>
                      <a:pt x="547496" y="513392"/>
                      <a:pt x="557858" y="518768"/>
                    </a:cubicBezTo>
                    <a:close/>
                    <a:moveTo>
                      <a:pt x="617343" y="660076"/>
                    </a:moveTo>
                    <a:cubicBezTo>
                      <a:pt x="671455" y="714218"/>
                      <a:pt x="726335" y="769129"/>
                      <a:pt x="780447" y="822887"/>
                    </a:cubicBezTo>
                    <a:cubicBezTo>
                      <a:pt x="794263" y="809063"/>
                      <a:pt x="809230" y="794088"/>
                      <a:pt x="822662" y="780264"/>
                    </a:cubicBezTo>
                    <a:cubicBezTo>
                      <a:pt x="768550" y="726122"/>
                      <a:pt x="714054" y="671596"/>
                      <a:pt x="659942" y="617453"/>
                    </a:cubicBezTo>
                    <a:cubicBezTo>
                      <a:pt x="645742" y="631661"/>
                      <a:pt x="631158" y="646252"/>
                      <a:pt x="617343" y="660076"/>
                    </a:cubicBezTo>
                    <a:close/>
                    <a:moveTo>
                      <a:pt x="363667" y="661228"/>
                    </a:moveTo>
                    <a:cubicBezTo>
                      <a:pt x="363667" y="674667"/>
                      <a:pt x="364051" y="687339"/>
                      <a:pt x="363667" y="700011"/>
                    </a:cubicBezTo>
                    <a:cubicBezTo>
                      <a:pt x="363667" y="705386"/>
                      <a:pt x="365586" y="708074"/>
                      <a:pt x="370191" y="710762"/>
                    </a:cubicBezTo>
                    <a:cubicBezTo>
                      <a:pt x="377867" y="715370"/>
                      <a:pt x="387078" y="720746"/>
                      <a:pt x="390532" y="728426"/>
                    </a:cubicBezTo>
                    <a:cubicBezTo>
                      <a:pt x="396672" y="741865"/>
                      <a:pt x="406266" y="743401"/>
                      <a:pt x="418547" y="742249"/>
                    </a:cubicBezTo>
                    <a:cubicBezTo>
                      <a:pt x="420466" y="741865"/>
                      <a:pt x="422769" y="743017"/>
                      <a:pt x="424688" y="742249"/>
                    </a:cubicBezTo>
                    <a:cubicBezTo>
                      <a:pt x="427758" y="741097"/>
                      <a:pt x="431595" y="739561"/>
                      <a:pt x="433131" y="736874"/>
                    </a:cubicBezTo>
                    <a:cubicBezTo>
                      <a:pt x="439271" y="725354"/>
                      <a:pt x="447714" y="716522"/>
                      <a:pt x="459611" y="710378"/>
                    </a:cubicBezTo>
                    <a:cubicBezTo>
                      <a:pt x="461914" y="709226"/>
                      <a:pt x="464600" y="707306"/>
                      <a:pt x="464984" y="705386"/>
                    </a:cubicBezTo>
                    <a:cubicBezTo>
                      <a:pt x="465368" y="690795"/>
                      <a:pt x="465368" y="676203"/>
                      <a:pt x="465368" y="661612"/>
                    </a:cubicBezTo>
                    <a:cubicBezTo>
                      <a:pt x="430061" y="661228"/>
                      <a:pt x="397440" y="661228"/>
                      <a:pt x="363667" y="661228"/>
                    </a:cubicBezTo>
                    <a:close/>
                    <a:moveTo>
                      <a:pt x="772772" y="265720"/>
                    </a:moveTo>
                    <a:cubicBezTo>
                      <a:pt x="784285" y="265720"/>
                      <a:pt x="795031" y="266104"/>
                      <a:pt x="805776" y="265720"/>
                    </a:cubicBezTo>
                    <a:cubicBezTo>
                      <a:pt x="814987" y="265336"/>
                      <a:pt x="821127" y="259960"/>
                      <a:pt x="821127" y="251128"/>
                    </a:cubicBezTo>
                    <a:cubicBezTo>
                      <a:pt x="821511" y="216185"/>
                      <a:pt x="821511" y="181626"/>
                      <a:pt x="821127" y="146684"/>
                    </a:cubicBezTo>
                    <a:cubicBezTo>
                      <a:pt x="821127" y="138236"/>
                      <a:pt x="815371" y="132476"/>
                      <a:pt x="807311" y="132092"/>
                    </a:cubicBezTo>
                    <a:cubicBezTo>
                      <a:pt x="795798" y="131708"/>
                      <a:pt x="784668" y="132092"/>
                      <a:pt x="772772" y="132092"/>
                    </a:cubicBezTo>
                    <a:cubicBezTo>
                      <a:pt x="772772" y="176635"/>
                      <a:pt x="772772" y="220793"/>
                      <a:pt x="772772" y="265720"/>
                    </a:cubicBezTo>
                    <a:close/>
                    <a:moveTo>
                      <a:pt x="772772" y="301431"/>
                    </a:moveTo>
                    <a:cubicBezTo>
                      <a:pt x="772772" y="346741"/>
                      <a:pt x="772772" y="391284"/>
                      <a:pt x="772772" y="435827"/>
                    </a:cubicBezTo>
                    <a:cubicBezTo>
                      <a:pt x="784285" y="435827"/>
                      <a:pt x="795031" y="436211"/>
                      <a:pt x="806160" y="435827"/>
                    </a:cubicBezTo>
                    <a:cubicBezTo>
                      <a:pt x="815371" y="435443"/>
                      <a:pt x="821511" y="429683"/>
                      <a:pt x="821511" y="420851"/>
                    </a:cubicBezTo>
                    <a:cubicBezTo>
                      <a:pt x="821895" y="385908"/>
                      <a:pt x="821895" y="351349"/>
                      <a:pt x="821511" y="316406"/>
                    </a:cubicBezTo>
                    <a:cubicBezTo>
                      <a:pt x="821511" y="307575"/>
                      <a:pt x="815371" y="301815"/>
                      <a:pt x="806160" y="301431"/>
                    </a:cubicBezTo>
                    <a:cubicBezTo>
                      <a:pt x="795031" y="301431"/>
                      <a:pt x="784285" y="301431"/>
                      <a:pt x="772772" y="301431"/>
                    </a:cubicBezTo>
                    <a:close/>
                    <a:moveTo>
                      <a:pt x="772772" y="605549"/>
                    </a:moveTo>
                    <a:cubicBezTo>
                      <a:pt x="784668" y="605549"/>
                      <a:pt x="795798" y="605934"/>
                      <a:pt x="806928" y="605549"/>
                    </a:cubicBezTo>
                    <a:cubicBezTo>
                      <a:pt x="815755" y="605165"/>
                      <a:pt x="820743" y="598638"/>
                      <a:pt x="821127" y="589422"/>
                    </a:cubicBezTo>
                    <a:cubicBezTo>
                      <a:pt x="821127" y="556015"/>
                      <a:pt x="821127" y="522224"/>
                      <a:pt x="821127" y="488817"/>
                    </a:cubicBezTo>
                    <a:cubicBezTo>
                      <a:pt x="821127" y="481137"/>
                      <a:pt x="817674" y="474226"/>
                      <a:pt x="809614" y="473458"/>
                    </a:cubicBezTo>
                    <a:cubicBezTo>
                      <a:pt x="797717" y="472306"/>
                      <a:pt x="785436" y="473074"/>
                      <a:pt x="772772" y="473074"/>
                    </a:cubicBezTo>
                    <a:cubicBezTo>
                      <a:pt x="772772" y="516848"/>
                      <a:pt x="772772" y="560623"/>
                      <a:pt x="772772" y="605549"/>
                    </a:cubicBezTo>
                    <a:close/>
                    <a:moveTo>
                      <a:pt x="807311" y="851686"/>
                    </a:moveTo>
                    <a:cubicBezTo>
                      <a:pt x="818057" y="863974"/>
                      <a:pt x="829570" y="875109"/>
                      <a:pt x="847991" y="869733"/>
                    </a:cubicBezTo>
                    <a:cubicBezTo>
                      <a:pt x="861424" y="865510"/>
                      <a:pt x="868715" y="855910"/>
                      <a:pt x="870251" y="842854"/>
                    </a:cubicBezTo>
                    <a:cubicBezTo>
                      <a:pt x="871786" y="827111"/>
                      <a:pt x="861424" y="817127"/>
                      <a:pt x="851062" y="808295"/>
                    </a:cubicBezTo>
                    <a:cubicBezTo>
                      <a:pt x="836094" y="822887"/>
                      <a:pt x="821895" y="836710"/>
                      <a:pt x="807311" y="851686"/>
                    </a:cubicBezTo>
                    <a:close/>
                    <a:moveTo>
                      <a:pt x="593549" y="628589"/>
                    </a:moveTo>
                    <a:cubicBezTo>
                      <a:pt x="605446" y="616685"/>
                      <a:pt x="616575" y="605549"/>
                      <a:pt x="627705" y="594030"/>
                    </a:cubicBezTo>
                    <a:cubicBezTo>
                      <a:pt x="606213" y="583278"/>
                      <a:pt x="584338" y="572143"/>
                      <a:pt x="562079" y="561391"/>
                    </a:cubicBezTo>
                    <a:cubicBezTo>
                      <a:pt x="561695" y="561775"/>
                      <a:pt x="560928" y="562543"/>
                      <a:pt x="560544" y="562927"/>
                    </a:cubicBezTo>
                    <a:cubicBezTo>
                      <a:pt x="571673" y="584814"/>
                      <a:pt x="582803" y="607085"/>
                      <a:pt x="593549" y="628589"/>
                    </a:cubicBezTo>
                    <a:close/>
                    <a:moveTo>
                      <a:pt x="56647" y="166267"/>
                    </a:moveTo>
                    <a:cubicBezTo>
                      <a:pt x="56647" y="154747"/>
                      <a:pt x="56647" y="143612"/>
                      <a:pt x="56647" y="132092"/>
                    </a:cubicBezTo>
                    <a:cubicBezTo>
                      <a:pt x="44367" y="131708"/>
                      <a:pt x="35540" y="139388"/>
                      <a:pt x="35924" y="149755"/>
                    </a:cubicBezTo>
                    <a:cubicBezTo>
                      <a:pt x="35924" y="159739"/>
                      <a:pt x="44367" y="166651"/>
                      <a:pt x="56647" y="166267"/>
                    </a:cubicBezTo>
                    <a:close/>
                    <a:moveTo>
                      <a:pt x="56264" y="776040"/>
                    </a:moveTo>
                    <a:cubicBezTo>
                      <a:pt x="56264" y="764137"/>
                      <a:pt x="56264" y="752617"/>
                      <a:pt x="56264" y="741097"/>
                    </a:cubicBezTo>
                    <a:cubicBezTo>
                      <a:pt x="43983" y="741481"/>
                      <a:pt x="36307" y="748009"/>
                      <a:pt x="35540" y="757993"/>
                    </a:cubicBezTo>
                    <a:cubicBezTo>
                      <a:pt x="35156" y="767593"/>
                      <a:pt x="42832" y="774888"/>
                      <a:pt x="56264" y="776040"/>
                    </a:cubicBezTo>
                    <a:close/>
                    <a:moveTo>
                      <a:pt x="56264" y="369013"/>
                    </a:moveTo>
                    <a:cubicBezTo>
                      <a:pt x="56264" y="357877"/>
                      <a:pt x="56264" y="346357"/>
                      <a:pt x="56264" y="335222"/>
                    </a:cubicBezTo>
                    <a:cubicBezTo>
                      <a:pt x="43599" y="334838"/>
                      <a:pt x="35540" y="342134"/>
                      <a:pt x="35924" y="352501"/>
                    </a:cubicBezTo>
                    <a:cubicBezTo>
                      <a:pt x="35924" y="362485"/>
                      <a:pt x="45518" y="371701"/>
                      <a:pt x="56264" y="369013"/>
                    </a:cubicBezTo>
                    <a:close/>
                    <a:moveTo>
                      <a:pt x="56647" y="538736"/>
                    </a:moveTo>
                    <a:cubicBezTo>
                      <a:pt x="43983" y="537968"/>
                      <a:pt x="35540" y="545263"/>
                      <a:pt x="35924" y="556015"/>
                    </a:cubicBezTo>
                    <a:cubicBezTo>
                      <a:pt x="36307" y="566767"/>
                      <a:pt x="44751" y="573295"/>
                      <a:pt x="56647" y="572143"/>
                    </a:cubicBezTo>
                    <a:cubicBezTo>
                      <a:pt x="56647" y="560623"/>
                      <a:pt x="56647" y="549487"/>
                      <a:pt x="56647" y="538736"/>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Freeform 913">
                <a:extLst>
                  <a:ext uri="{FF2B5EF4-FFF2-40B4-BE49-F238E27FC236}">
                    <a16:creationId xmlns:a16="http://schemas.microsoft.com/office/drawing/2014/main" id="{E98B5C6F-4860-198B-6E22-C1BD839288D6}"/>
                  </a:ext>
                </a:extLst>
              </p:cNvPr>
              <p:cNvSpPr/>
              <p:nvPr/>
            </p:nvSpPr>
            <p:spPr>
              <a:xfrm>
                <a:off x="6023478" y="807232"/>
                <a:ext cx="65641" cy="35401"/>
              </a:xfrm>
              <a:custGeom>
                <a:avLst/>
                <a:gdLst>
                  <a:gd name="connsiteX0" fmla="*/ 33005 w 65641"/>
                  <a:gd name="connsiteY0" fmla="*/ 171 h 35401"/>
                  <a:gd name="connsiteX1" fmla="*/ 48739 w 65641"/>
                  <a:gd name="connsiteY1" fmla="*/ 171 h 35401"/>
                  <a:gd name="connsiteX2" fmla="*/ 65625 w 65641"/>
                  <a:gd name="connsiteY2" fmla="*/ 16682 h 35401"/>
                  <a:gd name="connsiteX3" fmla="*/ 49507 w 65641"/>
                  <a:gd name="connsiteY3" fmla="*/ 35114 h 35401"/>
                  <a:gd name="connsiteX4" fmla="*/ 16118 w 65641"/>
                  <a:gd name="connsiteY4" fmla="*/ 35114 h 35401"/>
                  <a:gd name="connsiteX5" fmla="*/ 0 w 65641"/>
                  <a:gd name="connsiteY5" fmla="*/ 17450 h 35401"/>
                  <a:gd name="connsiteX6" fmla="*/ 16886 w 65641"/>
                  <a:gd name="connsiteY6" fmla="*/ 171 h 35401"/>
                  <a:gd name="connsiteX7" fmla="*/ 33005 w 65641"/>
                  <a:gd name="connsiteY7" fmla="*/ 171 h 3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641" h="35401">
                    <a:moveTo>
                      <a:pt x="33005" y="171"/>
                    </a:moveTo>
                    <a:cubicBezTo>
                      <a:pt x="38378" y="171"/>
                      <a:pt x="43750" y="-213"/>
                      <a:pt x="48739" y="171"/>
                    </a:cubicBezTo>
                    <a:cubicBezTo>
                      <a:pt x="58717" y="555"/>
                      <a:pt x="65242" y="7466"/>
                      <a:pt x="65625" y="16682"/>
                    </a:cubicBezTo>
                    <a:cubicBezTo>
                      <a:pt x="66009" y="26666"/>
                      <a:pt x="59485" y="34730"/>
                      <a:pt x="49507" y="35114"/>
                    </a:cubicBezTo>
                    <a:cubicBezTo>
                      <a:pt x="38378" y="35498"/>
                      <a:pt x="27248" y="35498"/>
                      <a:pt x="16118" y="35114"/>
                    </a:cubicBezTo>
                    <a:cubicBezTo>
                      <a:pt x="6908" y="34730"/>
                      <a:pt x="0" y="26282"/>
                      <a:pt x="0" y="17450"/>
                    </a:cubicBezTo>
                    <a:cubicBezTo>
                      <a:pt x="384" y="8618"/>
                      <a:pt x="7291" y="939"/>
                      <a:pt x="16886" y="171"/>
                    </a:cubicBezTo>
                    <a:cubicBezTo>
                      <a:pt x="22259" y="-213"/>
                      <a:pt x="27632" y="171"/>
                      <a:pt x="33005" y="171"/>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Freeform 914">
                <a:extLst>
                  <a:ext uri="{FF2B5EF4-FFF2-40B4-BE49-F238E27FC236}">
                    <a16:creationId xmlns:a16="http://schemas.microsoft.com/office/drawing/2014/main" id="{7DF963BD-E8D2-70F4-AD20-31B4F7403882}"/>
                  </a:ext>
                </a:extLst>
              </p:cNvPr>
              <p:cNvSpPr/>
              <p:nvPr/>
            </p:nvSpPr>
            <p:spPr>
              <a:xfrm>
                <a:off x="5593820" y="976527"/>
                <a:ext cx="58547" cy="56694"/>
              </a:xfrm>
              <a:custGeom>
                <a:avLst/>
                <a:gdLst>
                  <a:gd name="connsiteX0" fmla="*/ 58548 w 58547"/>
                  <a:gd name="connsiteY0" fmla="*/ 17109 h 56694"/>
                  <a:gd name="connsiteX1" fmla="*/ 18635 w 58547"/>
                  <a:gd name="connsiteY1" fmla="*/ 56660 h 56694"/>
                  <a:gd name="connsiteX2" fmla="*/ 2900 w 58547"/>
                  <a:gd name="connsiteY2" fmla="*/ 47060 h 56694"/>
                  <a:gd name="connsiteX3" fmla="*/ 4435 w 58547"/>
                  <a:gd name="connsiteY3" fmla="*/ 28245 h 56694"/>
                  <a:gd name="connsiteX4" fmla="*/ 28229 w 58547"/>
                  <a:gd name="connsiteY4" fmla="*/ 4438 h 56694"/>
                  <a:gd name="connsiteX5" fmla="*/ 47034 w 58547"/>
                  <a:gd name="connsiteY5" fmla="*/ 2902 h 56694"/>
                  <a:gd name="connsiteX6" fmla="*/ 58548 w 58547"/>
                  <a:gd name="connsiteY6" fmla="*/ 17109 h 5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47" h="56694">
                    <a:moveTo>
                      <a:pt x="58548" y="17109"/>
                    </a:moveTo>
                    <a:cubicBezTo>
                      <a:pt x="56245" y="29397"/>
                      <a:pt x="29381" y="57812"/>
                      <a:pt x="18635" y="56660"/>
                    </a:cubicBezTo>
                    <a:cubicBezTo>
                      <a:pt x="12878" y="55892"/>
                      <a:pt x="6738" y="51668"/>
                      <a:pt x="2900" y="47060"/>
                    </a:cubicBezTo>
                    <a:cubicBezTo>
                      <a:pt x="-1705" y="41301"/>
                      <a:pt x="-554" y="34005"/>
                      <a:pt x="4435" y="28245"/>
                    </a:cubicBezTo>
                    <a:cubicBezTo>
                      <a:pt x="12111" y="19797"/>
                      <a:pt x="19786" y="12118"/>
                      <a:pt x="28229" y="4438"/>
                    </a:cubicBezTo>
                    <a:cubicBezTo>
                      <a:pt x="33602" y="-554"/>
                      <a:pt x="40894" y="-1706"/>
                      <a:pt x="47034" y="2902"/>
                    </a:cubicBezTo>
                    <a:cubicBezTo>
                      <a:pt x="51640" y="6742"/>
                      <a:pt x="54710" y="12502"/>
                      <a:pt x="58548" y="1710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916">
                <a:extLst>
                  <a:ext uri="{FF2B5EF4-FFF2-40B4-BE49-F238E27FC236}">
                    <a16:creationId xmlns:a16="http://schemas.microsoft.com/office/drawing/2014/main" id="{D91AF598-80A3-2DBF-6E2F-4ED9653C49E6}"/>
                  </a:ext>
                </a:extLst>
              </p:cNvPr>
              <p:cNvSpPr/>
              <p:nvPr/>
            </p:nvSpPr>
            <p:spPr>
              <a:xfrm>
                <a:off x="5515727" y="807210"/>
                <a:ext cx="62204" cy="35518"/>
              </a:xfrm>
              <a:custGeom>
                <a:avLst/>
                <a:gdLst>
                  <a:gd name="connsiteX0" fmla="*/ 30335 w 62204"/>
                  <a:gd name="connsiteY0" fmla="*/ 35519 h 35518"/>
                  <a:gd name="connsiteX1" fmla="*/ 18054 w 62204"/>
                  <a:gd name="connsiteY1" fmla="*/ 35519 h 35518"/>
                  <a:gd name="connsiteX2" fmla="*/ 17 w 62204"/>
                  <a:gd name="connsiteY2" fmla="*/ 19007 h 35518"/>
                  <a:gd name="connsiteX3" fmla="*/ 16135 w 62204"/>
                  <a:gd name="connsiteY3" fmla="*/ 576 h 35518"/>
                  <a:gd name="connsiteX4" fmla="*/ 46070 w 62204"/>
                  <a:gd name="connsiteY4" fmla="*/ 576 h 35518"/>
                  <a:gd name="connsiteX5" fmla="*/ 62188 w 62204"/>
                  <a:gd name="connsiteY5" fmla="*/ 19391 h 35518"/>
                  <a:gd name="connsiteX6" fmla="*/ 44535 w 62204"/>
                  <a:gd name="connsiteY6" fmla="*/ 35519 h 35518"/>
                  <a:gd name="connsiteX7" fmla="*/ 30335 w 62204"/>
                  <a:gd name="connsiteY7" fmla="*/ 35519 h 3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204" h="35518">
                    <a:moveTo>
                      <a:pt x="30335" y="35519"/>
                    </a:moveTo>
                    <a:cubicBezTo>
                      <a:pt x="26114" y="35519"/>
                      <a:pt x="22276" y="35519"/>
                      <a:pt x="18054" y="35519"/>
                    </a:cubicBezTo>
                    <a:cubicBezTo>
                      <a:pt x="7309" y="35135"/>
                      <a:pt x="401" y="28607"/>
                      <a:pt x="17" y="19007"/>
                    </a:cubicBezTo>
                    <a:cubicBezTo>
                      <a:pt x="-367" y="9024"/>
                      <a:pt x="5774" y="1344"/>
                      <a:pt x="16135" y="576"/>
                    </a:cubicBezTo>
                    <a:cubicBezTo>
                      <a:pt x="26114" y="-192"/>
                      <a:pt x="36092" y="-192"/>
                      <a:pt x="46070" y="576"/>
                    </a:cubicBezTo>
                    <a:cubicBezTo>
                      <a:pt x="56048" y="1344"/>
                      <a:pt x="62572" y="9792"/>
                      <a:pt x="62188" y="19391"/>
                    </a:cubicBezTo>
                    <a:cubicBezTo>
                      <a:pt x="61421" y="28607"/>
                      <a:pt x="54513" y="35135"/>
                      <a:pt x="44535" y="35519"/>
                    </a:cubicBezTo>
                    <a:cubicBezTo>
                      <a:pt x="39546" y="35519"/>
                      <a:pt x="34940" y="35519"/>
                      <a:pt x="30335" y="3551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917">
                <a:extLst>
                  <a:ext uri="{FF2B5EF4-FFF2-40B4-BE49-F238E27FC236}">
                    <a16:creationId xmlns:a16="http://schemas.microsoft.com/office/drawing/2014/main" id="{6D2ACCB9-2C6F-A6C7-8C63-973EFBCC70AC}"/>
                  </a:ext>
                </a:extLst>
              </p:cNvPr>
              <p:cNvSpPr/>
              <p:nvPr/>
            </p:nvSpPr>
            <p:spPr>
              <a:xfrm>
                <a:off x="5958599" y="616348"/>
                <a:ext cx="52247" cy="54354"/>
              </a:xfrm>
              <a:custGeom>
                <a:avLst/>
                <a:gdLst>
                  <a:gd name="connsiteX0" fmla="*/ 13838 w 52247"/>
                  <a:gd name="connsiteY0" fmla="*/ 54355 h 54354"/>
                  <a:gd name="connsiteX1" fmla="*/ 1173 w 52247"/>
                  <a:gd name="connsiteY1" fmla="*/ 43219 h 54354"/>
                  <a:gd name="connsiteX2" fmla="*/ 2708 w 52247"/>
                  <a:gd name="connsiteY2" fmla="*/ 25556 h 54354"/>
                  <a:gd name="connsiteX3" fmla="*/ 24199 w 52247"/>
                  <a:gd name="connsiteY3" fmla="*/ 3668 h 54354"/>
                  <a:gd name="connsiteX4" fmla="*/ 46075 w 52247"/>
                  <a:gd name="connsiteY4" fmla="*/ 4436 h 54354"/>
                  <a:gd name="connsiteX5" fmla="*/ 49529 w 52247"/>
                  <a:gd name="connsiteY5" fmla="*/ 25940 h 54354"/>
                  <a:gd name="connsiteX6" fmla="*/ 24583 w 52247"/>
                  <a:gd name="connsiteY6" fmla="*/ 50899 h 54354"/>
                  <a:gd name="connsiteX7" fmla="*/ 13838 w 52247"/>
                  <a:gd name="connsiteY7" fmla="*/ 54355 h 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47" h="54354">
                    <a:moveTo>
                      <a:pt x="13838" y="54355"/>
                    </a:moveTo>
                    <a:cubicBezTo>
                      <a:pt x="10000" y="51283"/>
                      <a:pt x="3092" y="48211"/>
                      <a:pt x="1173" y="43219"/>
                    </a:cubicBezTo>
                    <a:cubicBezTo>
                      <a:pt x="-746" y="38227"/>
                      <a:pt x="-362" y="29780"/>
                      <a:pt x="2708" y="25556"/>
                    </a:cubicBezTo>
                    <a:cubicBezTo>
                      <a:pt x="8465" y="17108"/>
                      <a:pt x="16524" y="10196"/>
                      <a:pt x="24199" y="3668"/>
                    </a:cubicBezTo>
                    <a:cubicBezTo>
                      <a:pt x="30724" y="-1707"/>
                      <a:pt x="39934" y="-940"/>
                      <a:pt x="46075" y="4436"/>
                    </a:cubicBezTo>
                    <a:cubicBezTo>
                      <a:pt x="52215" y="9812"/>
                      <a:pt x="54518" y="19796"/>
                      <a:pt x="49529" y="25940"/>
                    </a:cubicBezTo>
                    <a:cubicBezTo>
                      <a:pt x="42237" y="34771"/>
                      <a:pt x="33410" y="42835"/>
                      <a:pt x="24583" y="50899"/>
                    </a:cubicBezTo>
                    <a:cubicBezTo>
                      <a:pt x="22665" y="52819"/>
                      <a:pt x="19210" y="52819"/>
                      <a:pt x="13838" y="54355"/>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Freeform 918">
                <a:extLst>
                  <a:ext uri="{FF2B5EF4-FFF2-40B4-BE49-F238E27FC236}">
                    <a16:creationId xmlns:a16="http://schemas.microsoft.com/office/drawing/2014/main" id="{59113D47-8BE3-9109-FB32-F5F959570762}"/>
                  </a:ext>
                </a:extLst>
              </p:cNvPr>
              <p:cNvSpPr/>
              <p:nvPr/>
            </p:nvSpPr>
            <p:spPr>
              <a:xfrm>
                <a:off x="5593871" y="617471"/>
                <a:ext cx="55042" cy="51523"/>
              </a:xfrm>
              <a:custGeom>
                <a:avLst/>
                <a:gdLst>
                  <a:gd name="connsiteX0" fmla="*/ 55043 w 55042"/>
                  <a:gd name="connsiteY0" fmla="*/ 36336 h 51523"/>
                  <a:gd name="connsiteX1" fmla="*/ 43530 w 55042"/>
                  <a:gd name="connsiteY1" fmla="*/ 50160 h 51523"/>
                  <a:gd name="connsiteX2" fmla="*/ 25492 w 55042"/>
                  <a:gd name="connsiteY2" fmla="*/ 49008 h 51523"/>
                  <a:gd name="connsiteX3" fmla="*/ 4001 w 55042"/>
                  <a:gd name="connsiteY3" fmla="*/ 28272 h 51523"/>
                  <a:gd name="connsiteX4" fmla="*/ 5920 w 55042"/>
                  <a:gd name="connsiteY4" fmla="*/ 4465 h 51523"/>
                  <a:gd name="connsiteX5" fmla="*/ 29330 w 55042"/>
                  <a:gd name="connsiteY5" fmla="*/ 4465 h 51523"/>
                  <a:gd name="connsiteX6" fmla="*/ 48519 w 55042"/>
                  <a:gd name="connsiteY6" fmla="*/ 24048 h 51523"/>
                  <a:gd name="connsiteX7" fmla="*/ 55043 w 55042"/>
                  <a:gd name="connsiteY7" fmla="*/ 36336 h 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42" h="51523">
                    <a:moveTo>
                      <a:pt x="55043" y="36336"/>
                    </a:moveTo>
                    <a:cubicBezTo>
                      <a:pt x="51205" y="40944"/>
                      <a:pt x="48519" y="47856"/>
                      <a:pt x="43530" y="50160"/>
                    </a:cubicBezTo>
                    <a:cubicBezTo>
                      <a:pt x="38541" y="52464"/>
                      <a:pt x="30098" y="51696"/>
                      <a:pt x="25492" y="49008"/>
                    </a:cubicBezTo>
                    <a:cubicBezTo>
                      <a:pt x="17433" y="43632"/>
                      <a:pt x="10525" y="35568"/>
                      <a:pt x="4001" y="28272"/>
                    </a:cubicBezTo>
                    <a:cubicBezTo>
                      <a:pt x="-2139" y="20976"/>
                      <a:pt x="-988" y="10609"/>
                      <a:pt x="5920" y="4465"/>
                    </a:cubicBezTo>
                    <a:cubicBezTo>
                      <a:pt x="12444" y="-1295"/>
                      <a:pt x="22422" y="-1679"/>
                      <a:pt x="29330" y="4465"/>
                    </a:cubicBezTo>
                    <a:cubicBezTo>
                      <a:pt x="36238" y="10609"/>
                      <a:pt x="42762" y="17137"/>
                      <a:pt x="48519" y="24048"/>
                    </a:cubicBezTo>
                    <a:cubicBezTo>
                      <a:pt x="51205" y="26352"/>
                      <a:pt x="52357" y="30576"/>
                      <a:pt x="55043" y="36336"/>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919">
                <a:extLst>
                  <a:ext uri="{FF2B5EF4-FFF2-40B4-BE49-F238E27FC236}">
                    <a16:creationId xmlns:a16="http://schemas.microsoft.com/office/drawing/2014/main" id="{A250F005-1AA8-DD65-EA44-CB9FF6DA95D8}"/>
                  </a:ext>
                </a:extLst>
              </p:cNvPr>
              <p:cNvSpPr/>
              <p:nvPr/>
            </p:nvSpPr>
            <p:spPr>
              <a:xfrm>
                <a:off x="5784386" y="537842"/>
                <a:ext cx="35595" cy="58763"/>
              </a:xfrm>
              <a:custGeom>
                <a:avLst/>
                <a:gdLst>
                  <a:gd name="connsiteX0" fmla="*/ 384 w 35595"/>
                  <a:gd name="connsiteY0" fmla="*/ 28799 h 58763"/>
                  <a:gd name="connsiteX1" fmla="*/ 384 w 35595"/>
                  <a:gd name="connsiteY1" fmla="*/ 18047 h 58763"/>
                  <a:gd name="connsiteX2" fmla="*/ 17654 w 35595"/>
                  <a:gd name="connsiteY2" fmla="*/ 0 h 58763"/>
                  <a:gd name="connsiteX3" fmla="*/ 35307 w 35595"/>
                  <a:gd name="connsiteY3" fmla="*/ 18047 h 58763"/>
                  <a:gd name="connsiteX4" fmla="*/ 35307 w 35595"/>
                  <a:gd name="connsiteY4" fmla="*/ 41087 h 58763"/>
                  <a:gd name="connsiteX5" fmla="*/ 16886 w 35595"/>
                  <a:gd name="connsiteY5" fmla="*/ 58750 h 58763"/>
                  <a:gd name="connsiteX6" fmla="*/ 0 w 35595"/>
                  <a:gd name="connsiteY6" fmla="*/ 40703 h 58763"/>
                  <a:gd name="connsiteX7" fmla="*/ 384 w 35595"/>
                  <a:gd name="connsiteY7" fmla="*/ 28799 h 5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95" h="58763">
                    <a:moveTo>
                      <a:pt x="384" y="28799"/>
                    </a:moveTo>
                    <a:cubicBezTo>
                      <a:pt x="384" y="25343"/>
                      <a:pt x="384" y="21887"/>
                      <a:pt x="384" y="18047"/>
                    </a:cubicBezTo>
                    <a:cubicBezTo>
                      <a:pt x="767" y="6912"/>
                      <a:pt x="7676" y="0"/>
                      <a:pt x="17654" y="0"/>
                    </a:cubicBezTo>
                    <a:cubicBezTo>
                      <a:pt x="27632" y="0"/>
                      <a:pt x="34923" y="6912"/>
                      <a:pt x="35307" y="18047"/>
                    </a:cubicBezTo>
                    <a:cubicBezTo>
                      <a:pt x="35691" y="25727"/>
                      <a:pt x="35691" y="33407"/>
                      <a:pt x="35307" y="41087"/>
                    </a:cubicBezTo>
                    <a:cubicBezTo>
                      <a:pt x="34923" y="51454"/>
                      <a:pt x="26481" y="59134"/>
                      <a:pt x="16886" y="58750"/>
                    </a:cubicBezTo>
                    <a:cubicBezTo>
                      <a:pt x="7292" y="58366"/>
                      <a:pt x="384" y="51070"/>
                      <a:pt x="0" y="40703"/>
                    </a:cubicBezTo>
                    <a:cubicBezTo>
                      <a:pt x="384" y="36479"/>
                      <a:pt x="384" y="32639"/>
                      <a:pt x="384" y="2879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920">
                <a:extLst>
                  <a:ext uri="{FF2B5EF4-FFF2-40B4-BE49-F238E27FC236}">
                    <a16:creationId xmlns:a16="http://schemas.microsoft.com/office/drawing/2014/main" id="{F0DB7C8A-A658-99D4-B4AD-C3F0E5751EB1}"/>
                  </a:ext>
                </a:extLst>
              </p:cNvPr>
              <p:cNvSpPr/>
              <p:nvPr/>
            </p:nvSpPr>
            <p:spPr>
              <a:xfrm>
                <a:off x="5784770" y="371576"/>
                <a:ext cx="35307" cy="35326"/>
              </a:xfrm>
              <a:custGeom>
                <a:avLst/>
                <a:gdLst>
                  <a:gd name="connsiteX0" fmla="*/ 0 w 35307"/>
                  <a:gd name="connsiteY0" fmla="*/ 17279 h 35326"/>
                  <a:gd name="connsiteX1" fmla="*/ 17270 w 35307"/>
                  <a:gd name="connsiteY1" fmla="*/ 0 h 35326"/>
                  <a:gd name="connsiteX2" fmla="*/ 35308 w 35307"/>
                  <a:gd name="connsiteY2" fmla="*/ 17663 h 35326"/>
                  <a:gd name="connsiteX3" fmla="*/ 18038 w 35307"/>
                  <a:gd name="connsiteY3" fmla="*/ 35327 h 35326"/>
                  <a:gd name="connsiteX4" fmla="*/ 0 w 35307"/>
                  <a:gd name="connsiteY4" fmla="*/ 17279 h 35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7" h="35326">
                    <a:moveTo>
                      <a:pt x="0" y="17279"/>
                    </a:moveTo>
                    <a:cubicBezTo>
                      <a:pt x="0" y="7680"/>
                      <a:pt x="7676" y="0"/>
                      <a:pt x="17270" y="0"/>
                    </a:cubicBezTo>
                    <a:cubicBezTo>
                      <a:pt x="27248" y="0"/>
                      <a:pt x="35308" y="8064"/>
                      <a:pt x="35308" y="17663"/>
                    </a:cubicBezTo>
                    <a:cubicBezTo>
                      <a:pt x="34923" y="27263"/>
                      <a:pt x="27248" y="34943"/>
                      <a:pt x="18038" y="35327"/>
                    </a:cubicBezTo>
                    <a:cubicBezTo>
                      <a:pt x="8059" y="35327"/>
                      <a:pt x="0" y="27263"/>
                      <a:pt x="0" y="1727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921">
                <a:extLst>
                  <a:ext uri="{FF2B5EF4-FFF2-40B4-BE49-F238E27FC236}">
                    <a16:creationId xmlns:a16="http://schemas.microsoft.com/office/drawing/2014/main" id="{41331998-33FE-4357-F8F4-6964291BCD55}"/>
                  </a:ext>
                </a:extLst>
              </p:cNvPr>
              <p:cNvSpPr/>
              <p:nvPr/>
            </p:nvSpPr>
            <p:spPr>
              <a:xfrm>
                <a:off x="5719271" y="703491"/>
                <a:ext cx="169845" cy="243571"/>
              </a:xfrm>
              <a:custGeom>
                <a:avLst/>
                <a:gdLst>
                  <a:gd name="connsiteX0" fmla="*/ 48229 w 169845"/>
                  <a:gd name="connsiteY0" fmla="*/ 164197 h 243571"/>
                  <a:gd name="connsiteX1" fmla="*/ 19446 w 169845"/>
                  <a:gd name="connsiteY1" fmla="*/ 164197 h 243571"/>
                  <a:gd name="connsiteX2" fmla="*/ 3327 w 169845"/>
                  <a:gd name="connsiteY2" fmla="*/ 136166 h 243571"/>
                  <a:gd name="connsiteX3" fmla="*/ 82385 w 169845"/>
                  <a:gd name="connsiteY3" fmla="*/ 9450 h 243571"/>
                  <a:gd name="connsiteX4" fmla="*/ 103876 w 169845"/>
                  <a:gd name="connsiteY4" fmla="*/ 1002 h 243571"/>
                  <a:gd name="connsiteX5" fmla="*/ 116925 w 169845"/>
                  <a:gd name="connsiteY5" fmla="*/ 20201 h 243571"/>
                  <a:gd name="connsiteX6" fmla="*/ 116925 w 169845"/>
                  <a:gd name="connsiteY6" fmla="*/ 70504 h 243571"/>
                  <a:gd name="connsiteX7" fmla="*/ 116925 w 169845"/>
                  <a:gd name="connsiteY7" fmla="*/ 82408 h 243571"/>
                  <a:gd name="connsiteX8" fmla="*/ 146475 w 169845"/>
                  <a:gd name="connsiteY8" fmla="*/ 82408 h 243571"/>
                  <a:gd name="connsiteX9" fmla="*/ 167583 w 169845"/>
                  <a:gd name="connsiteY9" fmla="*/ 92391 h 243571"/>
                  <a:gd name="connsiteX10" fmla="*/ 164129 w 169845"/>
                  <a:gd name="connsiteY10" fmla="*/ 115431 h 243571"/>
                  <a:gd name="connsiteX11" fmla="*/ 83536 w 169845"/>
                  <a:gd name="connsiteY11" fmla="*/ 232931 h 243571"/>
                  <a:gd name="connsiteX12" fmla="*/ 57056 w 169845"/>
                  <a:gd name="connsiteY12" fmla="*/ 240611 h 243571"/>
                  <a:gd name="connsiteX13" fmla="*/ 48229 w 169845"/>
                  <a:gd name="connsiteY13" fmla="*/ 220643 h 243571"/>
                  <a:gd name="connsiteX14" fmla="*/ 48229 w 169845"/>
                  <a:gd name="connsiteY14" fmla="*/ 164197 h 243571"/>
                  <a:gd name="connsiteX15" fmla="*/ 85071 w 169845"/>
                  <a:gd name="connsiteY15" fmla="*/ 166501 h 243571"/>
                  <a:gd name="connsiteX16" fmla="*/ 116157 w 169845"/>
                  <a:gd name="connsiteY16" fmla="*/ 121574 h 243571"/>
                  <a:gd name="connsiteX17" fmla="*/ 86606 w 169845"/>
                  <a:gd name="connsiteY17" fmla="*/ 112359 h 243571"/>
                  <a:gd name="connsiteX18" fmla="*/ 78547 w 169845"/>
                  <a:gd name="connsiteY18" fmla="*/ 83560 h 243571"/>
                  <a:gd name="connsiteX19" fmla="*/ 50915 w 169845"/>
                  <a:gd name="connsiteY19" fmla="*/ 128102 h 243571"/>
                  <a:gd name="connsiteX20" fmla="*/ 85071 w 169845"/>
                  <a:gd name="connsiteY20" fmla="*/ 166501 h 24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9845" h="243571">
                    <a:moveTo>
                      <a:pt x="48229" y="164197"/>
                    </a:moveTo>
                    <a:cubicBezTo>
                      <a:pt x="37867" y="164197"/>
                      <a:pt x="28656" y="164197"/>
                      <a:pt x="19446" y="164197"/>
                    </a:cubicBezTo>
                    <a:cubicBezTo>
                      <a:pt x="3327" y="163813"/>
                      <a:pt x="-5116" y="149606"/>
                      <a:pt x="3327" y="136166"/>
                    </a:cubicBezTo>
                    <a:cubicBezTo>
                      <a:pt x="29424" y="93927"/>
                      <a:pt x="55904" y="51689"/>
                      <a:pt x="82385" y="9450"/>
                    </a:cubicBezTo>
                    <a:cubicBezTo>
                      <a:pt x="87758" y="1002"/>
                      <a:pt x="95433" y="-1686"/>
                      <a:pt x="103876" y="1002"/>
                    </a:cubicBezTo>
                    <a:cubicBezTo>
                      <a:pt x="111552" y="3306"/>
                      <a:pt x="116541" y="10602"/>
                      <a:pt x="116925" y="20201"/>
                    </a:cubicBezTo>
                    <a:cubicBezTo>
                      <a:pt x="117308" y="37097"/>
                      <a:pt x="116925" y="53992"/>
                      <a:pt x="116925" y="70504"/>
                    </a:cubicBezTo>
                    <a:cubicBezTo>
                      <a:pt x="116925" y="73960"/>
                      <a:pt x="116925" y="77416"/>
                      <a:pt x="116925" y="82408"/>
                    </a:cubicBezTo>
                    <a:cubicBezTo>
                      <a:pt x="127286" y="82408"/>
                      <a:pt x="136881" y="82408"/>
                      <a:pt x="146475" y="82408"/>
                    </a:cubicBezTo>
                    <a:cubicBezTo>
                      <a:pt x="155302" y="82408"/>
                      <a:pt x="162978" y="83944"/>
                      <a:pt x="167583" y="92391"/>
                    </a:cubicBezTo>
                    <a:cubicBezTo>
                      <a:pt x="172188" y="100839"/>
                      <a:pt x="169118" y="108135"/>
                      <a:pt x="164129" y="115431"/>
                    </a:cubicBezTo>
                    <a:cubicBezTo>
                      <a:pt x="137265" y="154597"/>
                      <a:pt x="110401" y="193764"/>
                      <a:pt x="83536" y="232931"/>
                    </a:cubicBezTo>
                    <a:cubicBezTo>
                      <a:pt x="76245" y="243683"/>
                      <a:pt x="66266" y="246371"/>
                      <a:pt x="57056" y="240611"/>
                    </a:cubicBezTo>
                    <a:cubicBezTo>
                      <a:pt x="49764" y="236003"/>
                      <a:pt x="48229" y="228707"/>
                      <a:pt x="48229" y="220643"/>
                    </a:cubicBezTo>
                    <a:cubicBezTo>
                      <a:pt x="48229" y="202212"/>
                      <a:pt x="48229" y="183781"/>
                      <a:pt x="48229" y="164197"/>
                    </a:cubicBezTo>
                    <a:close/>
                    <a:moveTo>
                      <a:pt x="85071" y="166501"/>
                    </a:moveTo>
                    <a:cubicBezTo>
                      <a:pt x="96584" y="149989"/>
                      <a:pt x="106563" y="135014"/>
                      <a:pt x="116157" y="121574"/>
                    </a:cubicBezTo>
                    <a:cubicBezTo>
                      <a:pt x="105795" y="118887"/>
                      <a:pt x="92747" y="118887"/>
                      <a:pt x="86606" y="112359"/>
                    </a:cubicBezTo>
                    <a:cubicBezTo>
                      <a:pt x="80466" y="106215"/>
                      <a:pt x="80850" y="93543"/>
                      <a:pt x="78547" y="83560"/>
                    </a:cubicBezTo>
                    <a:cubicBezTo>
                      <a:pt x="69720" y="97767"/>
                      <a:pt x="60510" y="112743"/>
                      <a:pt x="50915" y="128102"/>
                    </a:cubicBezTo>
                    <a:cubicBezTo>
                      <a:pt x="75477" y="128870"/>
                      <a:pt x="84687" y="124646"/>
                      <a:pt x="85071" y="166501"/>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6" name="Graphic 2">
              <a:extLst>
                <a:ext uri="{FF2B5EF4-FFF2-40B4-BE49-F238E27FC236}">
                  <a16:creationId xmlns:a16="http://schemas.microsoft.com/office/drawing/2014/main" id="{D329D82B-8465-24CE-2EDB-40AF4DA8DD3F}"/>
                </a:ext>
              </a:extLst>
            </p:cNvPr>
            <p:cNvGrpSpPr/>
            <p:nvPr/>
          </p:nvGrpSpPr>
          <p:grpSpPr>
            <a:xfrm>
              <a:off x="5649601" y="492513"/>
              <a:ext cx="566267" cy="691349"/>
              <a:chOff x="5649601" y="492513"/>
              <a:chExt cx="566267" cy="691349"/>
            </a:xfrm>
            <a:grpFill/>
          </p:grpSpPr>
          <p:sp>
            <p:nvSpPr>
              <p:cNvPr id="7" name="Freeform 906">
                <a:extLst>
                  <a:ext uri="{FF2B5EF4-FFF2-40B4-BE49-F238E27FC236}">
                    <a16:creationId xmlns:a16="http://schemas.microsoft.com/office/drawing/2014/main" id="{29739A21-78D1-96F6-0DC7-C433AF1AF30B}"/>
                  </a:ext>
                </a:extLst>
              </p:cNvPr>
              <p:cNvSpPr/>
              <p:nvPr/>
            </p:nvSpPr>
            <p:spPr>
              <a:xfrm>
                <a:off x="5649601" y="656958"/>
                <a:ext cx="315322" cy="329150"/>
              </a:xfrm>
              <a:custGeom>
                <a:avLst/>
                <a:gdLst>
                  <a:gd name="connsiteX0" fmla="*/ 301463 w 315322"/>
                  <a:gd name="connsiteY0" fmla="*/ 222785 h 329150"/>
                  <a:gd name="connsiteX1" fmla="*/ 272680 w 315322"/>
                  <a:gd name="connsiteY1" fmla="*/ 208578 h 329150"/>
                  <a:gd name="connsiteX2" fmla="*/ 250037 w 315322"/>
                  <a:gd name="connsiteY2" fmla="*/ 211650 h 329150"/>
                  <a:gd name="connsiteX3" fmla="*/ 247351 w 315322"/>
                  <a:gd name="connsiteY3" fmla="*/ 233537 h 329150"/>
                  <a:gd name="connsiteX4" fmla="*/ 261934 w 315322"/>
                  <a:gd name="connsiteY4" fmla="*/ 262720 h 329150"/>
                  <a:gd name="connsiteX5" fmla="*/ 258097 w 315322"/>
                  <a:gd name="connsiteY5" fmla="*/ 279232 h 329150"/>
                  <a:gd name="connsiteX6" fmla="*/ 243129 w 315322"/>
                  <a:gd name="connsiteY6" fmla="*/ 290367 h 329150"/>
                  <a:gd name="connsiteX7" fmla="*/ 214730 w 315322"/>
                  <a:gd name="connsiteY7" fmla="*/ 323390 h 329150"/>
                  <a:gd name="connsiteX8" fmla="*/ 205519 w 315322"/>
                  <a:gd name="connsiteY8" fmla="*/ 329150 h 329150"/>
                  <a:gd name="connsiteX9" fmla="*/ 109192 w 315322"/>
                  <a:gd name="connsiteY9" fmla="*/ 328766 h 329150"/>
                  <a:gd name="connsiteX10" fmla="*/ 100749 w 315322"/>
                  <a:gd name="connsiteY10" fmla="*/ 323390 h 329150"/>
                  <a:gd name="connsiteX11" fmla="*/ 69279 w 315322"/>
                  <a:gd name="connsiteY11" fmla="*/ 288063 h 329150"/>
                  <a:gd name="connsiteX12" fmla="*/ 583 w 315322"/>
                  <a:gd name="connsiteY12" fmla="*/ 140996 h 329150"/>
                  <a:gd name="connsiteX13" fmla="*/ 134905 w 315322"/>
                  <a:gd name="connsiteY13" fmla="*/ 1608 h 329150"/>
                  <a:gd name="connsiteX14" fmla="*/ 310290 w 315322"/>
                  <a:gd name="connsiteY14" fmla="*/ 119108 h 329150"/>
                  <a:gd name="connsiteX15" fmla="*/ 301463 w 315322"/>
                  <a:gd name="connsiteY15" fmla="*/ 222785 h 329150"/>
                  <a:gd name="connsiteX16" fmla="*/ 123008 w 315322"/>
                  <a:gd name="connsiteY16" fmla="*/ 200514 h 329150"/>
                  <a:gd name="connsiteX17" fmla="*/ 123008 w 315322"/>
                  <a:gd name="connsiteY17" fmla="*/ 256576 h 329150"/>
                  <a:gd name="connsiteX18" fmla="*/ 131835 w 315322"/>
                  <a:gd name="connsiteY18" fmla="*/ 276544 h 329150"/>
                  <a:gd name="connsiteX19" fmla="*/ 158315 w 315322"/>
                  <a:gd name="connsiteY19" fmla="*/ 268864 h 329150"/>
                  <a:gd name="connsiteX20" fmla="*/ 238908 w 315322"/>
                  <a:gd name="connsiteY20" fmla="*/ 151364 h 329150"/>
                  <a:gd name="connsiteX21" fmla="*/ 242362 w 315322"/>
                  <a:gd name="connsiteY21" fmla="*/ 128324 h 329150"/>
                  <a:gd name="connsiteX22" fmla="*/ 221254 w 315322"/>
                  <a:gd name="connsiteY22" fmla="*/ 118340 h 329150"/>
                  <a:gd name="connsiteX23" fmla="*/ 191703 w 315322"/>
                  <a:gd name="connsiteY23" fmla="*/ 118340 h 329150"/>
                  <a:gd name="connsiteX24" fmla="*/ 191703 w 315322"/>
                  <a:gd name="connsiteY24" fmla="*/ 106437 h 329150"/>
                  <a:gd name="connsiteX25" fmla="*/ 191703 w 315322"/>
                  <a:gd name="connsiteY25" fmla="*/ 56134 h 329150"/>
                  <a:gd name="connsiteX26" fmla="*/ 178655 w 315322"/>
                  <a:gd name="connsiteY26" fmla="*/ 36935 h 329150"/>
                  <a:gd name="connsiteX27" fmla="*/ 157164 w 315322"/>
                  <a:gd name="connsiteY27" fmla="*/ 45383 h 329150"/>
                  <a:gd name="connsiteX28" fmla="*/ 78106 w 315322"/>
                  <a:gd name="connsiteY28" fmla="*/ 172099 h 329150"/>
                  <a:gd name="connsiteX29" fmla="*/ 94224 w 315322"/>
                  <a:gd name="connsiteY29" fmla="*/ 200130 h 329150"/>
                  <a:gd name="connsiteX30" fmla="*/ 123008 w 315322"/>
                  <a:gd name="connsiteY30" fmla="*/ 200514 h 32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15322" h="329150">
                    <a:moveTo>
                      <a:pt x="301463" y="222785"/>
                    </a:moveTo>
                    <a:cubicBezTo>
                      <a:pt x="291101" y="217793"/>
                      <a:pt x="281891" y="213186"/>
                      <a:pt x="272680" y="208578"/>
                    </a:cubicBezTo>
                    <a:cubicBezTo>
                      <a:pt x="263469" y="204354"/>
                      <a:pt x="255794" y="205506"/>
                      <a:pt x="250037" y="211650"/>
                    </a:cubicBezTo>
                    <a:cubicBezTo>
                      <a:pt x="243897" y="218177"/>
                      <a:pt x="243513" y="225473"/>
                      <a:pt x="247351" y="233537"/>
                    </a:cubicBezTo>
                    <a:cubicBezTo>
                      <a:pt x="252340" y="243137"/>
                      <a:pt x="256561" y="253504"/>
                      <a:pt x="261934" y="262720"/>
                    </a:cubicBezTo>
                    <a:cubicBezTo>
                      <a:pt x="266540" y="270400"/>
                      <a:pt x="265004" y="275008"/>
                      <a:pt x="258097" y="279232"/>
                    </a:cubicBezTo>
                    <a:cubicBezTo>
                      <a:pt x="253107" y="282687"/>
                      <a:pt x="248118" y="286911"/>
                      <a:pt x="243129" y="290367"/>
                    </a:cubicBezTo>
                    <a:cubicBezTo>
                      <a:pt x="230848" y="298815"/>
                      <a:pt x="220870" y="309567"/>
                      <a:pt x="214730" y="323390"/>
                    </a:cubicBezTo>
                    <a:cubicBezTo>
                      <a:pt x="212811" y="327998"/>
                      <a:pt x="210125" y="329150"/>
                      <a:pt x="205519" y="329150"/>
                    </a:cubicBezTo>
                    <a:cubicBezTo>
                      <a:pt x="173282" y="328766"/>
                      <a:pt x="141429" y="329150"/>
                      <a:pt x="109192" y="328766"/>
                    </a:cubicBezTo>
                    <a:cubicBezTo>
                      <a:pt x="106121" y="328766"/>
                      <a:pt x="102284" y="326078"/>
                      <a:pt x="100749" y="323390"/>
                    </a:cubicBezTo>
                    <a:cubicBezTo>
                      <a:pt x="93073" y="308799"/>
                      <a:pt x="82711" y="297663"/>
                      <a:pt x="69279" y="288063"/>
                    </a:cubicBezTo>
                    <a:cubicBezTo>
                      <a:pt x="18621" y="251968"/>
                      <a:pt x="-4022" y="202434"/>
                      <a:pt x="583" y="140996"/>
                    </a:cubicBezTo>
                    <a:cubicBezTo>
                      <a:pt x="6340" y="70726"/>
                      <a:pt x="64290" y="11592"/>
                      <a:pt x="134905" y="1608"/>
                    </a:cubicBezTo>
                    <a:cubicBezTo>
                      <a:pt x="219335" y="-10296"/>
                      <a:pt x="292252" y="45383"/>
                      <a:pt x="310290" y="119108"/>
                    </a:cubicBezTo>
                    <a:cubicBezTo>
                      <a:pt x="319117" y="154435"/>
                      <a:pt x="316430" y="188610"/>
                      <a:pt x="301463" y="222785"/>
                    </a:cubicBezTo>
                    <a:close/>
                    <a:moveTo>
                      <a:pt x="123008" y="200514"/>
                    </a:moveTo>
                    <a:cubicBezTo>
                      <a:pt x="123008" y="220097"/>
                      <a:pt x="123008" y="238529"/>
                      <a:pt x="123008" y="256576"/>
                    </a:cubicBezTo>
                    <a:cubicBezTo>
                      <a:pt x="123008" y="264640"/>
                      <a:pt x="124543" y="271936"/>
                      <a:pt x="131835" y="276544"/>
                    </a:cubicBezTo>
                    <a:cubicBezTo>
                      <a:pt x="141045" y="282303"/>
                      <a:pt x="151023" y="279616"/>
                      <a:pt x="158315" y="268864"/>
                    </a:cubicBezTo>
                    <a:cubicBezTo>
                      <a:pt x="185179" y="229697"/>
                      <a:pt x="212044" y="190530"/>
                      <a:pt x="238908" y="151364"/>
                    </a:cubicBezTo>
                    <a:cubicBezTo>
                      <a:pt x="243897" y="144068"/>
                      <a:pt x="246967" y="137156"/>
                      <a:pt x="242362" y="128324"/>
                    </a:cubicBezTo>
                    <a:cubicBezTo>
                      <a:pt x="237756" y="119876"/>
                      <a:pt x="229697" y="118340"/>
                      <a:pt x="221254" y="118340"/>
                    </a:cubicBezTo>
                    <a:cubicBezTo>
                      <a:pt x="211660" y="118340"/>
                      <a:pt x="202065" y="118340"/>
                      <a:pt x="191703" y="118340"/>
                    </a:cubicBezTo>
                    <a:cubicBezTo>
                      <a:pt x="191703" y="113349"/>
                      <a:pt x="191703" y="109893"/>
                      <a:pt x="191703" y="106437"/>
                    </a:cubicBezTo>
                    <a:cubicBezTo>
                      <a:pt x="191703" y="89541"/>
                      <a:pt x="191703" y="72646"/>
                      <a:pt x="191703" y="56134"/>
                    </a:cubicBezTo>
                    <a:cubicBezTo>
                      <a:pt x="191703" y="46535"/>
                      <a:pt x="186330" y="39239"/>
                      <a:pt x="178655" y="36935"/>
                    </a:cubicBezTo>
                    <a:cubicBezTo>
                      <a:pt x="170212" y="34631"/>
                      <a:pt x="162537" y="36935"/>
                      <a:pt x="157164" y="45383"/>
                    </a:cubicBezTo>
                    <a:cubicBezTo>
                      <a:pt x="130683" y="87621"/>
                      <a:pt x="104203" y="129476"/>
                      <a:pt x="78106" y="172099"/>
                    </a:cubicBezTo>
                    <a:cubicBezTo>
                      <a:pt x="69663" y="185922"/>
                      <a:pt x="78106" y="200130"/>
                      <a:pt x="94224" y="200130"/>
                    </a:cubicBezTo>
                    <a:cubicBezTo>
                      <a:pt x="103435" y="200514"/>
                      <a:pt x="112262" y="200514"/>
                      <a:pt x="123008" y="200514"/>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Freeform 907">
                <a:extLst>
                  <a:ext uri="{FF2B5EF4-FFF2-40B4-BE49-F238E27FC236}">
                    <a16:creationId xmlns:a16="http://schemas.microsoft.com/office/drawing/2014/main" id="{0DF1D3A2-6618-8DF1-9595-4CA15EF41B32}"/>
                  </a:ext>
                </a:extLst>
              </p:cNvPr>
              <p:cNvSpPr/>
              <p:nvPr/>
            </p:nvSpPr>
            <p:spPr>
              <a:xfrm>
                <a:off x="6010549" y="978429"/>
                <a:ext cx="205319" cy="205433"/>
              </a:xfrm>
              <a:custGeom>
                <a:avLst/>
                <a:gdLst>
                  <a:gd name="connsiteX0" fmla="*/ 0 w 205319"/>
                  <a:gd name="connsiteY0" fmla="*/ 42623 h 205433"/>
                  <a:gd name="connsiteX1" fmla="*/ 42599 w 205319"/>
                  <a:gd name="connsiteY1" fmla="*/ 0 h 205433"/>
                  <a:gd name="connsiteX2" fmla="*/ 205320 w 205319"/>
                  <a:gd name="connsiteY2" fmla="*/ 162811 h 205433"/>
                  <a:gd name="connsiteX3" fmla="*/ 163104 w 205319"/>
                  <a:gd name="connsiteY3" fmla="*/ 205434 h 205433"/>
                  <a:gd name="connsiteX4" fmla="*/ 0 w 205319"/>
                  <a:gd name="connsiteY4" fmla="*/ 42623 h 205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19" h="205433">
                    <a:moveTo>
                      <a:pt x="0" y="42623"/>
                    </a:moveTo>
                    <a:cubicBezTo>
                      <a:pt x="14200" y="28799"/>
                      <a:pt x="28783" y="14208"/>
                      <a:pt x="42599" y="0"/>
                    </a:cubicBezTo>
                    <a:cubicBezTo>
                      <a:pt x="96712" y="54142"/>
                      <a:pt x="151207" y="108669"/>
                      <a:pt x="205320" y="162811"/>
                    </a:cubicBezTo>
                    <a:cubicBezTo>
                      <a:pt x="191504" y="176635"/>
                      <a:pt x="176920" y="191226"/>
                      <a:pt x="163104" y="205434"/>
                    </a:cubicBezTo>
                    <a:cubicBezTo>
                      <a:pt x="108992" y="151675"/>
                      <a:pt x="54112" y="97149"/>
                      <a:pt x="0" y="42623"/>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908">
                <a:extLst>
                  <a:ext uri="{FF2B5EF4-FFF2-40B4-BE49-F238E27FC236}">
                    <a16:creationId xmlns:a16="http://schemas.microsoft.com/office/drawing/2014/main" id="{27DDCBBB-C8B0-4DAD-00AA-ED76B9C5675D}"/>
                  </a:ext>
                </a:extLst>
              </p:cNvPr>
              <p:cNvSpPr/>
              <p:nvPr/>
            </p:nvSpPr>
            <p:spPr>
              <a:xfrm>
                <a:off x="6165978" y="492513"/>
                <a:ext cx="48643" cy="134182"/>
              </a:xfrm>
              <a:custGeom>
                <a:avLst/>
                <a:gdLst>
                  <a:gd name="connsiteX0" fmla="*/ 0 w 48643"/>
                  <a:gd name="connsiteY0" fmla="*/ 134183 h 134182"/>
                  <a:gd name="connsiteX1" fmla="*/ 0 w 48643"/>
                  <a:gd name="connsiteY1" fmla="*/ 171 h 134182"/>
                  <a:gd name="connsiteX2" fmla="*/ 34540 w 48643"/>
                  <a:gd name="connsiteY2" fmla="*/ 171 h 134182"/>
                  <a:gd name="connsiteX3" fmla="*/ 48356 w 48643"/>
                  <a:gd name="connsiteY3" fmla="*/ 14762 h 134182"/>
                  <a:gd name="connsiteX4" fmla="*/ 48356 w 48643"/>
                  <a:gd name="connsiteY4" fmla="*/ 119207 h 134182"/>
                  <a:gd name="connsiteX5" fmla="*/ 33005 w 48643"/>
                  <a:gd name="connsiteY5" fmla="*/ 133799 h 134182"/>
                  <a:gd name="connsiteX6" fmla="*/ 0 w 48643"/>
                  <a:gd name="connsiteY6" fmla="*/ 134183 h 13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43" h="134182">
                    <a:moveTo>
                      <a:pt x="0" y="134183"/>
                    </a:moveTo>
                    <a:cubicBezTo>
                      <a:pt x="0" y="89256"/>
                      <a:pt x="0" y="45097"/>
                      <a:pt x="0" y="171"/>
                    </a:cubicBezTo>
                    <a:cubicBezTo>
                      <a:pt x="11897" y="171"/>
                      <a:pt x="23410" y="-213"/>
                      <a:pt x="34540" y="171"/>
                    </a:cubicBezTo>
                    <a:cubicBezTo>
                      <a:pt x="42599" y="555"/>
                      <a:pt x="47972" y="6698"/>
                      <a:pt x="48356" y="14762"/>
                    </a:cubicBezTo>
                    <a:cubicBezTo>
                      <a:pt x="48740" y="49705"/>
                      <a:pt x="48740" y="84264"/>
                      <a:pt x="48356" y="119207"/>
                    </a:cubicBezTo>
                    <a:cubicBezTo>
                      <a:pt x="48356" y="128039"/>
                      <a:pt x="42215" y="133799"/>
                      <a:pt x="33005" y="133799"/>
                    </a:cubicBezTo>
                    <a:cubicBezTo>
                      <a:pt x="22259" y="134183"/>
                      <a:pt x="11513" y="134183"/>
                      <a:pt x="0" y="134183"/>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909">
                <a:extLst>
                  <a:ext uri="{FF2B5EF4-FFF2-40B4-BE49-F238E27FC236}">
                    <a16:creationId xmlns:a16="http://schemas.microsoft.com/office/drawing/2014/main" id="{001EA8DE-F1BD-CB1D-99EE-C0B172C4DD8E}"/>
                  </a:ext>
                </a:extLst>
              </p:cNvPr>
              <p:cNvSpPr/>
              <p:nvPr/>
            </p:nvSpPr>
            <p:spPr>
              <a:xfrm>
                <a:off x="6165978" y="662236"/>
                <a:ext cx="49027" cy="134737"/>
              </a:xfrm>
              <a:custGeom>
                <a:avLst/>
                <a:gdLst>
                  <a:gd name="connsiteX0" fmla="*/ 0 w 49027"/>
                  <a:gd name="connsiteY0" fmla="*/ 171 h 134737"/>
                  <a:gd name="connsiteX1" fmla="*/ 33389 w 49027"/>
                  <a:gd name="connsiteY1" fmla="*/ 171 h 134737"/>
                  <a:gd name="connsiteX2" fmla="*/ 48740 w 49027"/>
                  <a:gd name="connsiteY2" fmla="*/ 15146 h 134737"/>
                  <a:gd name="connsiteX3" fmla="*/ 48740 w 49027"/>
                  <a:gd name="connsiteY3" fmla="*/ 119591 h 134737"/>
                  <a:gd name="connsiteX4" fmla="*/ 33389 w 49027"/>
                  <a:gd name="connsiteY4" fmla="*/ 134567 h 134737"/>
                  <a:gd name="connsiteX5" fmla="*/ 0 w 49027"/>
                  <a:gd name="connsiteY5" fmla="*/ 134567 h 134737"/>
                  <a:gd name="connsiteX6" fmla="*/ 0 w 49027"/>
                  <a:gd name="connsiteY6" fmla="*/ 171 h 13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27" h="134737">
                    <a:moveTo>
                      <a:pt x="0" y="171"/>
                    </a:moveTo>
                    <a:cubicBezTo>
                      <a:pt x="11513" y="171"/>
                      <a:pt x="22259" y="-213"/>
                      <a:pt x="33389" y="171"/>
                    </a:cubicBezTo>
                    <a:cubicBezTo>
                      <a:pt x="42599" y="555"/>
                      <a:pt x="48740" y="6314"/>
                      <a:pt x="48740" y="15146"/>
                    </a:cubicBezTo>
                    <a:cubicBezTo>
                      <a:pt x="49123" y="50089"/>
                      <a:pt x="49123" y="84648"/>
                      <a:pt x="48740" y="119591"/>
                    </a:cubicBezTo>
                    <a:cubicBezTo>
                      <a:pt x="48740" y="128423"/>
                      <a:pt x="42599" y="134183"/>
                      <a:pt x="33389" y="134567"/>
                    </a:cubicBezTo>
                    <a:cubicBezTo>
                      <a:pt x="22643" y="134950"/>
                      <a:pt x="11513" y="134567"/>
                      <a:pt x="0" y="134567"/>
                    </a:cubicBezTo>
                    <a:cubicBezTo>
                      <a:pt x="0" y="90024"/>
                      <a:pt x="0" y="45481"/>
                      <a:pt x="0" y="171"/>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910">
                <a:extLst>
                  <a:ext uri="{FF2B5EF4-FFF2-40B4-BE49-F238E27FC236}">
                    <a16:creationId xmlns:a16="http://schemas.microsoft.com/office/drawing/2014/main" id="{5C7B6DE4-4CC1-BB1C-C9A2-75FE8354422E}"/>
                  </a:ext>
                </a:extLst>
              </p:cNvPr>
              <p:cNvSpPr/>
              <p:nvPr/>
            </p:nvSpPr>
            <p:spPr>
              <a:xfrm>
                <a:off x="6165978" y="833414"/>
                <a:ext cx="48355" cy="133206"/>
              </a:xfrm>
              <a:custGeom>
                <a:avLst/>
                <a:gdLst>
                  <a:gd name="connsiteX0" fmla="*/ 0 w 48355"/>
                  <a:gd name="connsiteY0" fmla="*/ 133111 h 133206"/>
                  <a:gd name="connsiteX1" fmla="*/ 0 w 48355"/>
                  <a:gd name="connsiteY1" fmla="*/ 251 h 133206"/>
                  <a:gd name="connsiteX2" fmla="*/ 36842 w 48355"/>
                  <a:gd name="connsiteY2" fmla="*/ 635 h 133206"/>
                  <a:gd name="connsiteX3" fmla="*/ 48356 w 48355"/>
                  <a:gd name="connsiteY3" fmla="*/ 15994 h 133206"/>
                  <a:gd name="connsiteX4" fmla="*/ 48356 w 48355"/>
                  <a:gd name="connsiteY4" fmla="*/ 116599 h 133206"/>
                  <a:gd name="connsiteX5" fmla="*/ 34156 w 48355"/>
                  <a:gd name="connsiteY5" fmla="*/ 132727 h 133206"/>
                  <a:gd name="connsiteX6" fmla="*/ 0 w 48355"/>
                  <a:gd name="connsiteY6" fmla="*/ 133111 h 13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55" h="133206">
                    <a:moveTo>
                      <a:pt x="0" y="133111"/>
                    </a:moveTo>
                    <a:cubicBezTo>
                      <a:pt x="0" y="88184"/>
                      <a:pt x="0" y="44793"/>
                      <a:pt x="0" y="251"/>
                    </a:cubicBezTo>
                    <a:cubicBezTo>
                      <a:pt x="12281" y="251"/>
                      <a:pt x="24562" y="-517"/>
                      <a:pt x="36842" y="635"/>
                    </a:cubicBezTo>
                    <a:cubicBezTo>
                      <a:pt x="44902" y="1403"/>
                      <a:pt x="48356" y="8315"/>
                      <a:pt x="48356" y="15994"/>
                    </a:cubicBezTo>
                    <a:cubicBezTo>
                      <a:pt x="48356" y="49401"/>
                      <a:pt x="48356" y="83192"/>
                      <a:pt x="48356" y="116599"/>
                    </a:cubicBezTo>
                    <a:cubicBezTo>
                      <a:pt x="48356" y="126199"/>
                      <a:pt x="42983" y="132343"/>
                      <a:pt x="34156" y="132727"/>
                    </a:cubicBezTo>
                    <a:cubicBezTo>
                      <a:pt x="23027" y="133495"/>
                      <a:pt x="11897" y="133111"/>
                      <a:pt x="0" y="133111"/>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Tree>
    <p:extLst>
      <p:ext uri="{BB962C8B-B14F-4D97-AF65-F5344CB8AC3E}">
        <p14:creationId xmlns:p14="http://schemas.microsoft.com/office/powerpoint/2010/main" val="20988355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34970-B686-13EC-BBA4-A78EEB634960}"/>
            </a:ext>
          </a:extLst>
        </p:cNvPr>
        <p:cNvGrpSpPr/>
        <p:nvPr/>
      </p:nvGrpSpPr>
      <p:grpSpPr>
        <a:xfrm>
          <a:off x="0" y="0"/>
          <a:ext cx="0" cy="0"/>
          <a:chOff x="0" y="0"/>
          <a:chExt cx="0" cy="0"/>
        </a:xfrm>
      </p:grpSpPr>
      <p:pic>
        <p:nvPicPr>
          <p:cNvPr id="3074" name="Picture 2" descr="G+D's functional area – purchasing | G+D">
            <a:extLst>
              <a:ext uri="{FF2B5EF4-FFF2-40B4-BE49-F238E27FC236}">
                <a16:creationId xmlns:a16="http://schemas.microsoft.com/office/drawing/2014/main" id="{69366CAE-7321-E52B-4AE3-BB5C54B40F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69622"/>
            <a:ext cx="7305675" cy="3408218"/>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52D43034-8772-C7B5-4926-4E3712A96200}"/>
              </a:ext>
            </a:extLst>
          </p:cNvPr>
          <p:cNvSpPr>
            <a:spLocks noGrp="1"/>
          </p:cNvSpPr>
          <p:nvPr>
            <p:ph type="body" sz="quarter" idx="17"/>
          </p:nvPr>
        </p:nvSpPr>
        <p:spPr>
          <a:xfrm>
            <a:off x="6731421" y="439689"/>
            <a:ext cx="2066906" cy="582221"/>
          </a:xfrm>
        </p:spPr>
        <p:txBody>
          <a:bodyPr/>
          <a:lstStyle/>
          <a:p>
            <a:r>
              <a:rPr lang="en-US"/>
              <a:t>04</a:t>
            </a:r>
          </a:p>
        </p:txBody>
      </p:sp>
      <p:sp>
        <p:nvSpPr>
          <p:cNvPr id="14" name="Rectangle 13">
            <a:extLst>
              <a:ext uri="{FF2B5EF4-FFF2-40B4-BE49-F238E27FC236}">
                <a16:creationId xmlns:a16="http://schemas.microsoft.com/office/drawing/2014/main" id="{5919C6E8-A88A-81A0-27F1-C420A14E7F75}"/>
              </a:ext>
            </a:extLst>
          </p:cNvPr>
          <p:cNvSpPr/>
          <p:nvPr/>
        </p:nvSpPr>
        <p:spPr>
          <a:xfrm>
            <a:off x="3622919" y="2723925"/>
            <a:ext cx="7878918" cy="627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2" name="Rectangle 1">
            <a:extLst>
              <a:ext uri="{FF2B5EF4-FFF2-40B4-BE49-F238E27FC236}">
                <a16:creationId xmlns:a16="http://schemas.microsoft.com/office/drawing/2014/main" id="{151B57E0-E060-A626-64F2-813AA5F00F5E}"/>
              </a:ext>
            </a:extLst>
          </p:cNvPr>
          <p:cNvSpPr/>
          <p:nvPr/>
        </p:nvSpPr>
        <p:spPr>
          <a:xfrm>
            <a:off x="8458689" y="2219612"/>
            <a:ext cx="3036330" cy="660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5" name="TextBox 14">
            <a:extLst>
              <a:ext uri="{FF2B5EF4-FFF2-40B4-BE49-F238E27FC236}">
                <a16:creationId xmlns:a16="http://schemas.microsoft.com/office/drawing/2014/main" id="{E0223A46-423C-93B6-8151-188B986331A0}"/>
              </a:ext>
            </a:extLst>
          </p:cNvPr>
          <p:cNvSpPr txBox="1"/>
          <p:nvPr/>
        </p:nvSpPr>
        <p:spPr>
          <a:xfrm>
            <a:off x="3625899" y="2262989"/>
            <a:ext cx="7875951" cy="1077218"/>
          </a:xfrm>
          <a:prstGeom prst="rect">
            <a:avLst/>
          </a:prstGeom>
          <a:noFill/>
        </p:spPr>
        <p:txBody>
          <a:bodyPr wrap="square" lIns="91440" tIns="45720" rIns="91440" bIns="45720" rtlCol="0" anchor="t">
            <a:spAutoFit/>
          </a:bodyPr>
          <a:lstStyle/>
          <a:p>
            <a:pPr algn="r"/>
            <a:r>
              <a:rPr lang="en-US" sz="3200" b="1" spc="324">
                <a:solidFill>
                  <a:srgbClr val="60BA47"/>
                </a:solidFill>
                <a:latin typeface="Calibri" panose="020F0502020204030204" pitchFamily="34" charset="0"/>
                <a:cs typeface="Calibri" panose="020F0502020204030204" pitchFamily="34" charset="0"/>
              </a:rPr>
              <a:t>SFIDE PER UN APPROVVIGIONAMENTO SOSTENIBILE</a:t>
            </a:r>
            <a:endParaRPr lang="it-IT"/>
          </a:p>
        </p:txBody>
      </p:sp>
    </p:spTree>
    <p:extLst>
      <p:ext uri="{BB962C8B-B14F-4D97-AF65-F5344CB8AC3E}">
        <p14:creationId xmlns:p14="http://schemas.microsoft.com/office/powerpoint/2010/main" val="42890057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FDD69-97CD-2494-7466-0A440A9C4D0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72C13D3-2D2C-C220-6384-FF41BB33DB02}"/>
              </a:ext>
            </a:extLst>
          </p:cNvPr>
          <p:cNvSpPr>
            <a:spLocks noGrp="1"/>
          </p:cNvSpPr>
          <p:nvPr>
            <p:ph type="body" sz="quarter" idx="16"/>
          </p:nvPr>
        </p:nvSpPr>
        <p:spPr>
          <a:xfrm>
            <a:off x="3129584" y="415124"/>
            <a:ext cx="8175000" cy="818031"/>
          </a:xfrm>
          <a:prstGeom prst="rect">
            <a:avLst/>
          </a:prstGeom>
        </p:spPr>
        <p:txBody>
          <a:bodyPr/>
          <a:lstStyle/>
          <a:p>
            <a:r>
              <a:rPr lang="en-GB" sz="3200"/>
              <a:t>Sostenibilità e approvvigionamento</a:t>
            </a:r>
            <a:endParaRPr lang="en-IE" sz="3200" b="1"/>
          </a:p>
        </p:txBody>
      </p:sp>
      <p:sp>
        <p:nvSpPr>
          <p:cNvPr id="3" name="Text Placeholder 2">
            <a:extLst>
              <a:ext uri="{FF2B5EF4-FFF2-40B4-BE49-F238E27FC236}">
                <a16:creationId xmlns:a16="http://schemas.microsoft.com/office/drawing/2014/main" id="{0E7E7348-B982-1ADA-34BA-39210A99D253}"/>
              </a:ext>
            </a:extLst>
          </p:cNvPr>
          <p:cNvSpPr>
            <a:spLocks noGrp="1"/>
          </p:cNvSpPr>
          <p:nvPr>
            <p:ph type="body" sz="quarter" idx="19"/>
          </p:nvPr>
        </p:nvSpPr>
        <p:spPr>
          <a:xfrm>
            <a:off x="1238972" y="893723"/>
            <a:ext cx="9311797" cy="687348"/>
          </a:xfrm>
          <a:prstGeom prst="rect">
            <a:avLst/>
          </a:prstGeom>
        </p:spPr>
        <p:txBody>
          <a:bodyPr/>
          <a:lstStyle/>
          <a:p>
            <a:r>
              <a:rPr lang="en-US" sz="2000"/>
              <a:t>La sfida più grande per gli acquisti sostenibili consiste nel fondere efficacemente i due concetti - sostenibilità e acquisti - poiché si basano su concetti generici opposti. </a:t>
            </a:r>
          </a:p>
          <a:p>
            <a:endParaRPr lang="en-US" sz="1800"/>
          </a:p>
        </p:txBody>
      </p:sp>
      <p:sp>
        <p:nvSpPr>
          <p:cNvPr id="5" name="TextBox 4">
            <a:extLst>
              <a:ext uri="{FF2B5EF4-FFF2-40B4-BE49-F238E27FC236}">
                <a16:creationId xmlns:a16="http://schemas.microsoft.com/office/drawing/2014/main" id="{00F97019-41DB-8C40-8F4B-19C3F87FEBA5}"/>
              </a:ext>
            </a:extLst>
          </p:cNvPr>
          <p:cNvSpPr txBox="1"/>
          <p:nvPr/>
        </p:nvSpPr>
        <p:spPr>
          <a:xfrm>
            <a:off x="518159" y="5585151"/>
            <a:ext cx="10786425" cy="692497"/>
          </a:xfrm>
          <a:prstGeom prst="rect">
            <a:avLst/>
          </a:prstGeom>
          <a:noFill/>
          <a:ln>
            <a:solidFill>
              <a:srgbClr val="E25684"/>
            </a:solidFill>
          </a:ln>
        </p:spPr>
        <p:txBody>
          <a:bodyPr wrap="square">
            <a:spAutoFit/>
          </a:bodyPr>
          <a:lstStyle/>
          <a:p>
            <a:r>
              <a:rPr lang="en-US" sz="1950" dirty="0">
                <a:solidFill>
                  <a:srgbClr val="09465E"/>
                </a:solidFill>
              </a:rPr>
              <a:t>Gli </a:t>
            </a:r>
            <a:r>
              <a:rPr lang="en-US" sz="1950" dirty="0" err="1">
                <a:solidFill>
                  <a:srgbClr val="09465E"/>
                </a:solidFill>
              </a:rPr>
              <a:t>acquisti</a:t>
            </a:r>
            <a:r>
              <a:rPr lang="en-US" sz="1950" dirty="0">
                <a:solidFill>
                  <a:srgbClr val="09465E"/>
                </a:solidFill>
              </a:rPr>
              <a:t> non </a:t>
            </a:r>
            <a:r>
              <a:rPr lang="en-US" sz="1950" dirty="0" err="1">
                <a:solidFill>
                  <a:srgbClr val="09465E"/>
                </a:solidFill>
              </a:rPr>
              <a:t>comprendono</a:t>
            </a:r>
            <a:r>
              <a:rPr lang="en-US" sz="1950" dirty="0">
                <a:solidFill>
                  <a:srgbClr val="09465E"/>
                </a:solidFill>
              </a:rPr>
              <a:t> la </a:t>
            </a:r>
            <a:r>
              <a:rPr lang="en-US" sz="1950" dirty="0" err="1">
                <a:solidFill>
                  <a:srgbClr val="09465E"/>
                </a:solidFill>
              </a:rPr>
              <a:t>sostenibilità</a:t>
            </a:r>
            <a:r>
              <a:rPr lang="en-US" sz="1950" dirty="0">
                <a:solidFill>
                  <a:srgbClr val="09465E"/>
                </a:solidFill>
              </a:rPr>
              <a:t>, </a:t>
            </a:r>
            <a:r>
              <a:rPr lang="en-US" sz="1950" dirty="0" err="1">
                <a:solidFill>
                  <a:srgbClr val="09465E"/>
                </a:solidFill>
              </a:rPr>
              <a:t>poiché</a:t>
            </a:r>
            <a:r>
              <a:rPr lang="en-US" sz="1950" dirty="0">
                <a:solidFill>
                  <a:srgbClr val="09465E"/>
                </a:solidFill>
              </a:rPr>
              <a:t> </a:t>
            </a:r>
            <a:r>
              <a:rPr lang="en-US" sz="1950" dirty="0" err="1">
                <a:solidFill>
                  <a:srgbClr val="09465E"/>
                </a:solidFill>
              </a:rPr>
              <a:t>si</a:t>
            </a:r>
            <a:r>
              <a:rPr lang="en-US" sz="1950" dirty="0">
                <a:solidFill>
                  <a:srgbClr val="09465E"/>
                </a:solidFill>
              </a:rPr>
              <a:t> </a:t>
            </a:r>
            <a:r>
              <a:rPr lang="en-US" sz="1950" dirty="0" err="1">
                <a:solidFill>
                  <a:srgbClr val="09465E"/>
                </a:solidFill>
              </a:rPr>
              <a:t>basano</a:t>
            </a:r>
            <a:r>
              <a:rPr lang="en-US" sz="1950" dirty="0">
                <a:solidFill>
                  <a:srgbClr val="09465E"/>
                </a:solidFill>
              </a:rPr>
              <a:t> </a:t>
            </a:r>
            <a:r>
              <a:rPr lang="en-US" sz="1950" dirty="0" err="1">
                <a:solidFill>
                  <a:srgbClr val="09465E"/>
                </a:solidFill>
              </a:rPr>
              <a:t>su</a:t>
            </a:r>
            <a:r>
              <a:rPr lang="en-US" sz="1950" dirty="0">
                <a:solidFill>
                  <a:srgbClr val="09465E"/>
                </a:solidFill>
              </a:rPr>
              <a:t> </a:t>
            </a:r>
            <a:r>
              <a:rPr lang="en-US" sz="1950" b="1" dirty="0" err="1">
                <a:solidFill>
                  <a:srgbClr val="09465E"/>
                </a:solidFill>
              </a:rPr>
              <a:t>meccanismi</a:t>
            </a:r>
            <a:r>
              <a:rPr lang="en-US" sz="1950" b="1" dirty="0">
                <a:solidFill>
                  <a:srgbClr val="09465E"/>
                </a:solidFill>
              </a:rPr>
              <a:t> </a:t>
            </a:r>
            <a:r>
              <a:rPr lang="en-US" sz="1950" b="1" dirty="0" err="1">
                <a:solidFill>
                  <a:srgbClr val="09465E"/>
                </a:solidFill>
              </a:rPr>
              <a:t>fissi</a:t>
            </a:r>
            <a:r>
              <a:rPr lang="en-US" sz="1950" b="1" dirty="0">
                <a:solidFill>
                  <a:srgbClr val="09465E"/>
                </a:solidFill>
              </a:rPr>
              <a:t> </a:t>
            </a:r>
            <a:r>
              <a:rPr lang="en-US" sz="1950" dirty="0">
                <a:solidFill>
                  <a:srgbClr val="09465E"/>
                </a:solidFill>
              </a:rPr>
              <a:t>(</a:t>
            </a:r>
            <a:r>
              <a:rPr lang="en-US" sz="1950" dirty="0" err="1">
                <a:solidFill>
                  <a:srgbClr val="09465E"/>
                </a:solidFill>
              </a:rPr>
              <a:t>efficienza</a:t>
            </a:r>
            <a:r>
              <a:rPr lang="en-US" sz="1950" dirty="0">
                <a:solidFill>
                  <a:srgbClr val="09465E"/>
                </a:solidFill>
              </a:rPr>
              <a:t> </a:t>
            </a:r>
            <a:r>
              <a:rPr lang="en-US" sz="1950" dirty="0" err="1">
                <a:solidFill>
                  <a:srgbClr val="09465E"/>
                </a:solidFill>
              </a:rPr>
              <a:t>dei</a:t>
            </a:r>
            <a:r>
              <a:rPr lang="en-US" sz="1950" dirty="0">
                <a:solidFill>
                  <a:srgbClr val="09465E"/>
                </a:solidFill>
              </a:rPr>
              <a:t> </a:t>
            </a:r>
            <a:r>
              <a:rPr lang="en-US" sz="1950" dirty="0" err="1">
                <a:solidFill>
                  <a:srgbClr val="09465E"/>
                </a:solidFill>
              </a:rPr>
              <a:t>costi</a:t>
            </a:r>
            <a:r>
              <a:rPr lang="en-US" sz="1950" dirty="0">
                <a:solidFill>
                  <a:srgbClr val="09465E"/>
                </a:solidFill>
              </a:rPr>
              <a:t>).</a:t>
            </a:r>
          </a:p>
          <a:p>
            <a:r>
              <a:rPr lang="en-US" sz="1950" dirty="0">
                <a:solidFill>
                  <a:srgbClr val="09465E"/>
                </a:solidFill>
              </a:rPr>
              <a:t>La </a:t>
            </a:r>
            <a:r>
              <a:rPr lang="en-US" sz="1950" dirty="0" err="1">
                <a:solidFill>
                  <a:srgbClr val="09465E"/>
                </a:solidFill>
              </a:rPr>
              <a:t>sostenibilità</a:t>
            </a:r>
            <a:r>
              <a:rPr lang="en-US" sz="1950" dirty="0">
                <a:solidFill>
                  <a:srgbClr val="09465E"/>
                </a:solidFill>
              </a:rPr>
              <a:t> non </a:t>
            </a:r>
            <a:r>
              <a:rPr lang="en-US" sz="1950" dirty="0" err="1">
                <a:solidFill>
                  <a:srgbClr val="09465E"/>
                </a:solidFill>
              </a:rPr>
              <a:t>comprende</a:t>
            </a:r>
            <a:r>
              <a:rPr lang="en-US" sz="1950" dirty="0">
                <a:solidFill>
                  <a:srgbClr val="09465E"/>
                </a:solidFill>
              </a:rPr>
              <a:t> </a:t>
            </a:r>
            <a:r>
              <a:rPr lang="en-US" sz="1950" dirty="0" err="1">
                <a:solidFill>
                  <a:srgbClr val="09465E"/>
                </a:solidFill>
              </a:rPr>
              <a:t>gli</a:t>
            </a:r>
            <a:r>
              <a:rPr lang="en-US" sz="1950" dirty="0">
                <a:solidFill>
                  <a:srgbClr val="09465E"/>
                </a:solidFill>
              </a:rPr>
              <a:t> </a:t>
            </a:r>
            <a:r>
              <a:rPr lang="en-US" sz="1950" dirty="0" err="1">
                <a:solidFill>
                  <a:srgbClr val="09465E"/>
                </a:solidFill>
              </a:rPr>
              <a:t>appalti</a:t>
            </a:r>
            <a:r>
              <a:rPr lang="en-US" sz="1950" dirty="0">
                <a:solidFill>
                  <a:srgbClr val="09465E"/>
                </a:solidFill>
              </a:rPr>
              <a:t>, </a:t>
            </a:r>
            <a:r>
              <a:rPr lang="en-US" sz="1950" dirty="0" err="1">
                <a:solidFill>
                  <a:srgbClr val="09465E"/>
                </a:solidFill>
              </a:rPr>
              <a:t>poiché</a:t>
            </a:r>
            <a:r>
              <a:rPr lang="en-US" sz="1950" dirty="0">
                <a:solidFill>
                  <a:srgbClr val="09465E"/>
                </a:solidFill>
              </a:rPr>
              <a:t> </a:t>
            </a:r>
            <a:r>
              <a:rPr lang="en-US" sz="1950" dirty="0" err="1">
                <a:solidFill>
                  <a:srgbClr val="09465E"/>
                </a:solidFill>
              </a:rPr>
              <a:t>si</a:t>
            </a:r>
            <a:r>
              <a:rPr lang="en-US" sz="1950" dirty="0">
                <a:solidFill>
                  <a:srgbClr val="09465E"/>
                </a:solidFill>
              </a:rPr>
              <a:t> </a:t>
            </a:r>
            <a:r>
              <a:rPr lang="en-US" sz="1950" dirty="0" err="1">
                <a:solidFill>
                  <a:srgbClr val="09465E"/>
                </a:solidFill>
              </a:rPr>
              <a:t>basa</a:t>
            </a:r>
            <a:r>
              <a:rPr lang="en-US" sz="1950" dirty="0">
                <a:solidFill>
                  <a:srgbClr val="09465E"/>
                </a:solidFill>
              </a:rPr>
              <a:t> </a:t>
            </a:r>
            <a:r>
              <a:rPr lang="en-US" sz="1950" dirty="0" err="1">
                <a:solidFill>
                  <a:srgbClr val="09465E"/>
                </a:solidFill>
              </a:rPr>
              <a:t>su</a:t>
            </a:r>
            <a:r>
              <a:rPr lang="en-US" sz="1950" dirty="0">
                <a:solidFill>
                  <a:srgbClr val="09465E"/>
                </a:solidFill>
              </a:rPr>
              <a:t> </a:t>
            </a:r>
            <a:r>
              <a:rPr lang="en-US" sz="1950" b="1" dirty="0" err="1">
                <a:solidFill>
                  <a:srgbClr val="09465E"/>
                </a:solidFill>
              </a:rPr>
              <a:t>meccanismi</a:t>
            </a:r>
            <a:r>
              <a:rPr lang="en-US" sz="1950" b="1" dirty="0">
                <a:solidFill>
                  <a:srgbClr val="09465E"/>
                </a:solidFill>
              </a:rPr>
              <a:t> </a:t>
            </a:r>
            <a:r>
              <a:rPr lang="en-US" sz="1950" b="1" dirty="0" err="1">
                <a:solidFill>
                  <a:srgbClr val="09465E"/>
                </a:solidFill>
              </a:rPr>
              <a:t>flessibili</a:t>
            </a:r>
            <a:r>
              <a:rPr lang="en-US" sz="1950" b="1" dirty="0">
                <a:solidFill>
                  <a:srgbClr val="09465E"/>
                </a:solidFill>
              </a:rPr>
              <a:t> </a:t>
            </a:r>
            <a:r>
              <a:rPr lang="en-US" sz="1950" dirty="0">
                <a:solidFill>
                  <a:srgbClr val="09465E"/>
                </a:solidFill>
              </a:rPr>
              <a:t>(</a:t>
            </a:r>
            <a:r>
              <a:rPr lang="en-US" sz="1950" dirty="0" err="1">
                <a:solidFill>
                  <a:srgbClr val="09465E"/>
                </a:solidFill>
              </a:rPr>
              <a:t>condizioni</a:t>
            </a:r>
            <a:r>
              <a:rPr lang="en-US" sz="1950" dirty="0">
                <a:solidFill>
                  <a:srgbClr val="09465E"/>
                </a:solidFill>
              </a:rPr>
              <a:t> </a:t>
            </a:r>
            <a:r>
              <a:rPr lang="en-US" sz="1950" dirty="0" err="1">
                <a:solidFill>
                  <a:srgbClr val="09465E"/>
                </a:solidFill>
              </a:rPr>
              <a:t>variabili</a:t>
            </a:r>
            <a:r>
              <a:rPr lang="en-US" sz="1950" dirty="0">
                <a:solidFill>
                  <a:srgbClr val="09465E"/>
                </a:solidFill>
              </a:rPr>
              <a:t>).</a:t>
            </a:r>
          </a:p>
        </p:txBody>
      </p:sp>
      <p:sp>
        <p:nvSpPr>
          <p:cNvPr id="9" name="Freeform 246">
            <a:extLst>
              <a:ext uri="{FF2B5EF4-FFF2-40B4-BE49-F238E27FC236}">
                <a16:creationId xmlns:a16="http://schemas.microsoft.com/office/drawing/2014/main" id="{3E294996-1692-B95C-1F7D-CCA4EEE67D90}"/>
              </a:ext>
            </a:extLst>
          </p:cNvPr>
          <p:cNvSpPr>
            <a:spLocks noChangeArrowheads="1"/>
          </p:cNvSpPr>
          <p:nvPr/>
        </p:nvSpPr>
        <p:spPr bwMode="auto">
          <a:xfrm>
            <a:off x="6339829" y="2283668"/>
            <a:ext cx="3725028" cy="2532032"/>
          </a:xfrm>
          <a:custGeom>
            <a:avLst/>
            <a:gdLst>
              <a:gd name="T0" fmla="*/ 3268 w 3269"/>
              <a:gd name="T1" fmla="*/ 3118 h 3119"/>
              <a:gd name="T2" fmla="*/ 0 w 3269"/>
              <a:gd name="T3" fmla="*/ 3118 h 3119"/>
              <a:gd name="T4" fmla="*/ 0 w 3269"/>
              <a:gd name="T5" fmla="*/ 0 h 3119"/>
              <a:gd name="T6" fmla="*/ 3268 w 3269"/>
              <a:gd name="T7" fmla="*/ 0 h 3119"/>
              <a:gd name="T8" fmla="*/ 3268 w 3269"/>
              <a:gd name="T9" fmla="*/ 3118 h 3119"/>
            </a:gdLst>
            <a:ahLst/>
            <a:cxnLst>
              <a:cxn ang="0">
                <a:pos x="T0" y="T1"/>
              </a:cxn>
              <a:cxn ang="0">
                <a:pos x="T2" y="T3"/>
              </a:cxn>
              <a:cxn ang="0">
                <a:pos x="T4" y="T5"/>
              </a:cxn>
              <a:cxn ang="0">
                <a:pos x="T6" y="T7"/>
              </a:cxn>
              <a:cxn ang="0">
                <a:pos x="T8" y="T9"/>
              </a:cxn>
            </a:cxnLst>
            <a:rect l="0" t="0" r="r" b="b"/>
            <a:pathLst>
              <a:path w="3269" h="3119">
                <a:moveTo>
                  <a:pt x="3268" y="3118"/>
                </a:moveTo>
                <a:lnTo>
                  <a:pt x="0" y="3118"/>
                </a:lnTo>
                <a:lnTo>
                  <a:pt x="0" y="0"/>
                </a:lnTo>
                <a:lnTo>
                  <a:pt x="3268" y="0"/>
                </a:lnTo>
                <a:lnTo>
                  <a:pt x="3268" y="3118"/>
                </a:lnTo>
              </a:path>
            </a:pathLst>
          </a:custGeom>
          <a:solidFill>
            <a:srgbClr val="09465E"/>
          </a:solidFill>
          <a:ln>
            <a:noFill/>
          </a:ln>
          <a:effectLst/>
        </p:spPr>
        <p:txBody>
          <a:bodyPr wrap="none" anchor="ctr"/>
          <a:lstStyle/>
          <a:p>
            <a:endParaRPr lang="en-US" sz="900"/>
          </a:p>
        </p:txBody>
      </p:sp>
      <p:sp>
        <p:nvSpPr>
          <p:cNvPr id="10" name="CuadroTexto 598">
            <a:extLst>
              <a:ext uri="{FF2B5EF4-FFF2-40B4-BE49-F238E27FC236}">
                <a16:creationId xmlns:a16="http://schemas.microsoft.com/office/drawing/2014/main" id="{8A1B6493-0F03-86C1-25D6-97868506BDD0}"/>
              </a:ext>
            </a:extLst>
          </p:cNvPr>
          <p:cNvSpPr txBox="1"/>
          <p:nvPr/>
        </p:nvSpPr>
        <p:spPr>
          <a:xfrm>
            <a:off x="2054118" y="2103211"/>
            <a:ext cx="1871940" cy="430887"/>
          </a:xfrm>
          <a:prstGeom prst="rect">
            <a:avLst/>
          </a:prstGeom>
          <a:noFill/>
        </p:spPr>
        <p:txBody>
          <a:bodyPr wrap="square" rtlCol="0">
            <a:spAutoFit/>
          </a:bodyPr>
          <a:lstStyle/>
          <a:p>
            <a:pPr algn="ctr"/>
            <a:r>
              <a:rPr lang="en-US" sz="2200" b="1">
                <a:solidFill>
                  <a:schemeClr val="bg1"/>
                </a:solidFill>
                <a:latin typeface="Calibri" panose="020F0502020204030204" pitchFamily="34" charset="0"/>
                <a:ea typeface="Lato" charset="0"/>
                <a:cs typeface="Calibri" panose="020F0502020204030204" pitchFamily="34" charset="0"/>
              </a:rPr>
              <a:t>Titolo primo</a:t>
            </a:r>
          </a:p>
        </p:txBody>
      </p:sp>
      <p:sp>
        <p:nvSpPr>
          <p:cNvPr id="12" name="Rectángulo 602">
            <a:extLst>
              <a:ext uri="{FF2B5EF4-FFF2-40B4-BE49-F238E27FC236}">
                <a16:creationId xmlns:a16="http://schemas.microsoft.com/office/drawing/2014/main" id="{6DC0D5F2-6E16-866E-67DD-F638C48CFA91}"/>
              </a:ext>
            </a:extLst>
          </p:cNvPr>
          <p:cNvSpPr/>
          <p:nvPr/>
        </p:nvSpPr>
        <p:spPr>
          <a:xfrm>
            <a:off x="2336518" y="3019820"/>
            <a:ext cx="1498574" cy="338554"/>
          </a:xfrm>
          <a:prstGeom prst="rect">
            <a:avLst/>
          </a:prstGeom>
        </p:spPr>
        <p:txBody>
          <a:bodyPr wrap="square">
            <a:spAutoFit/>
          </a:bodyPr>
          <a:lstStyle/>
          <a:p>
            <a:pPr algn="ctr"/>
            <a:r>
              <a:rPr lang="en-US" sz="1600">
                <a:solidFill>
                  <a:schemeClr val="bg1"/>
                </a:solidFill>
                <a:latin typeface="Calibri" panose="020F0502020204030204" pitchFamily="34" charset="0"/>
                <a:ea typeface="Lato" charset="0"/>
                <a:cs typeface="Calibri" panose="020F0502020204030204" pitchFamily="34" charset="0"/>
              </a:rPr>
              <a:t>Fare clic per digitare</a:t>
            </a:r>
          </a:p>
        </p:txBody>
      </p:sp>
      <p:sp>
        <p:nvSpPr>
          <p:cNvPr id="13" name="Rectángulo 603">
            <a:extLst>
              <a:ext uri="{FF2B5EF4-FFF2-40B4-BE49-F238E27FC236}">
                <a16:creationId xmlns:a16="http://schemas.microsoft.com/office/drawing/2014/main" id="{91983611-4AAC-A5E4-5C7F-9B7630B75007}"/>
              </a:ext>
            </a:extLst>
          </p:cNvPr>
          <p:cNvSpPr/>
          <p:nvPr/>
        </p:nvSpPr>
        <p:spPr>
          <a:xfrm>
            <a:off x="4250417" y="2808681"/>
            <a:ext cx="1498574" cy="338554"/>
          </a:xfrm>
          <a:prstGeom prst="rect">
            <a:avLst/>
          </a:prstGeom>
        </p:spPr>
        <p:txBody>
          <a:bodyPr wrap="square">
            <a:spAutoFit/>
          </a:bodyPr>
          <a:lstStyle/>
          <a:p>
            <a:pPr algn="ctr"/>
            <a:r>
              <a:rPr lang="en-US" sz="1600">
                <a:solidFill>
                  <a:schemeClr val="bg1"/>
                </a:solidFill>
                <a:latin typeface="Calibri" panose="020F0502020204030204" pitchFamily="34" charset="0"/>
                <a:ea typeface="Lato" charset="0"/>
                <a:cs typeface="Calibri" panose="020F0502020204030204" pitchFamily="34" charset="0"/>
              </a:rPr>
              <a:t>Fare clic per digitare</a:t>
            </a:r>
          </a:p>
        </p:txBody>
      </p:sp>
      <p:sp>
        <p:nvSpPr>
          <p:cNvPr id="39" name="Freeform 247">
            <a:extLst>
              <a:ext uri="{FF2B5EF4-FFF2-40B4-BE49-F238E27FC236}">
                <a16:creationId xmlns:a16="http://schemas.microsoft.com/office/drawing/2014/main" id="{DB6C177A-CCE9-6084-333D-6FFB2467EC09}"/>
              </a:ext>
            </a:extLst>
          </p:cNvPr>
          <p:cNvSpPr>
            <a:spLocks noChangeArrowheads="1"/>
          </p:cNvSpPr>
          <p:nvPr/>
        </p:nvSpPr>
        <p:spPr bwMode="auto">
          <a:xfrm>
            <a:off x="6036480" y="1650448"/>
            <a:ext cx="4283784" cy="703841"/>
          </a:xfrm>
          <a:custGeom>
            <a:avLst/>
            <a:gdLst>
              <a:gd name="T0" fmla="*/ 0 w 3504"/>
              <a:gd name="T1" fmla="*/ 1751 h 1752"/>
              <a:gd name="T2" fmla="*/ 0 w 3504"/>
              <a:gd name="T3" fmla="*/ 1751 h 1752"/>
              <a:gd name="T4" fmla="*/ 1751 w 3504"/>
              <a:gd name="T5" fmla="*/ 0 h 1752"/>
              <a:gd name="T6" fmla="*/ 1751 w 3504"/>
              <a:gd name="T7" fmla="*/ 0 h 1752"/>
              <a:gd name="T8" fmla="*/ 3503 w 3504"/>
              <a:gd name="T9" fmla="*/ 1751 h 1752"/>
              <a:gd name="T10" fmla="*/ 0 w 3504"/>
              <a:gd name="T11" fmla="*/ 1751 h 1752"/>
            </a:gdLst>
            <a:ahLst/>
            <a:cxnLst>
              <a:cxn ang="0">
                <a:pos x="T0" y="T1"/>
              </a:cxn>
              <a:cxn ang="0">
                <a:pos x="T2" y="T3"/>
              </a:cxn>
              <a:cxn ang="0">
                <a:pos x="T4" y="T5"/>
              </a:cxn>
              <a:cxn ang="0">
                <a:pos x="T6" y="T7"/>
              </a:cxn>
              <a:cxn ang="0">
                <a:pos x="T8" y="T9"/>
              </a:cxn>
              <a:cxn ang="0">
                <a:pos x="T10" y="T11"/>
              </a:cxn>
            </a:cxnLst>
            <a:rect l="0" t="0" r="r" b="b"/>
            <a:pathLst>
              <a:path w="3504" h="1752">
                <a:moveTo>
                  <a:pt x="0" y="1751"/>
                </a:moveTo>
                <a:lnTo>
                  <a:pt x="0" y="1751"/>
                </a:lnTo>
                <a:cubicBezTo>
                  <a:pt x="0" y="784"/>
                  <a:pt x="784" y="0"/>
                  <a:pt x="1751" y="0"/>
                </a:cubicBezTo>
                <a:lnTo>
                  <a:pt x="1751" y="0"/>
                </a:lnTo>
                <a:cubicBezTo>
                  <a:pt x="2719" y="0"/>
                  <a:pt x="3503" y="784"/>
                  <a:pt x="3503" y="1751"/>
                </a:cubicBezTo>
                <a:lnTo>
                  <a:pt x="0" y="1751"/>
                </a:lnTo>
              </a:path>
            </a:pathLst>
          </a:custGeom>
          <a:solidFill>
            <a:srgbClr val="E25684"/>
          </a:solidFill>
          <a:ln>
            <a:noFill/>
          </a:ln>
          <a:effectLst/>
        </p:spPr>
        <p:txBody>
          <a:bodyPr wrap="none" anchor="ctr"/>
          <a:lstStyle/>
          <a:p>
            <a:endParaRPr lang="en-US" sz="900"/>
          </a:p>
        </p:txBody>
      </p:sp>
      <p:sp>
        <p:nvSpPr>
          <p:cNvPr id="11" name="CuadroTexto 599">
            <a:extLst>
              <a:ext uri="{FF2B5EF4-FFF2-40B4-BE49-F238E27FC236}">
                <a16:creationId xmlns:a16="http://schemas.microsoft.com/office/drawing/2014/main" id="{8D7F99DC-9F47-4F67-EB15-0842C5593098}"/>
              </a:ext>
            </a:extLst>
          </p:cNvPr>
          <p:cNvSpPr txBox="1"/>
          <p:nvPr/>
        </p:nvSpPr>
        <p:spPr>
          <a:xfrm>
            <a:off x="6706006" y="1797331"/>
            <a:ext cx="2930391" cy="430887"/>
          </a:xfrm>
          <a:prstGeom prst="rect">
            <a:avLst/>
          </a:prstGeom>
          <a:noFill/>
        </p:spPr>
        <p:txBody>
          <a:bodyPr wrap="square" rtlCol="0">
            <a:spAutoFit/>
          </a:bodyPr>
          <a:lstStyle/>
          <a:p>
            <a:pPr algn="ctr"/>
            <a:r>
              <a:rPr lang="en-US" sz="2200" b="1">
                <a:solidFill>
                  <a:schemeClr val="bg1"/>
                </a:solidFill>
                <a:latin typeface="Calibri" panose="020F0502020204030204" pitchFamily="34" charset="0"/>
                <a:ea typeface="Lato" charset="0"/>
                <a:cs typeface="Calibri" panose="020F0502020204030204" pitchFamily="34" charset="0"/>
              </a:rPr>
              <a:t>Approvvigionamento</a:t>
            </a:r>
          </a:p>
        </p:txBody>
      </p:sp>
      <p:sp>
        <p:nvSpPr>
          <p:cNvPr id="40" name="Freeform 249">
            <a:extLst>
              <a:ext uri="{FF2B5EF4-FFF2-40B4-BE49-F238E27FC236}">
                <a16:creationId xmlns:a16="http://schemas.microsoft.com/office/drawing/2014/main" id="{FA7E7537-7ADE-D399-9887-7AAD7298CBF4}"/>
              </a:ext>
            </a:extLst>
          </p:cNvPr>
          <p:cNvSpPr>
            <a:spLocks noChangeArrowheads="1"/>
          </p:cNvSpPr>
          <p:nvPr/>
        </p:nvSpPr>
        <p:spPr bwMode="auto">
          <a:xfrm>
            <a:off x="6088950" y="4701401"/>
            <a:ext cx="4291307" cy="724034"/>
          </a:xfrm>
          <a:custGeom>
            <a:avLst/>
            <a:gdLst>
              <a:gd name="T0" fmla="*/ 0 w 3504"/>
              <a:gd name="T1" fmla="*/ 0 h 1753"/>
              <a:gd name="T2" fmla="*/ 0 w 3504"/>
              <a:gd name="T3" fmla="*/ 0 h 1753"/>
              <a:gd name="T4" fmla="*/ 1751 w 3504"/>
              <a:gd name="T5" fmla="*/ 1752 h 1753"/>
              <a:gd name="T6" fmla="*/ 1751 w 3504"/>
              <a:gd name="T7" fmla="*/ 1752 h 1753"/>
              <a:gd name="T8" fmla="*/ 3503 w 3504"/>
              <a:gd name="T9" fmla="*/ 0 h 1753"/>
              <a:gd name="T10" fmla="*/ 0 w 3504"/>
              <a:gd name="T11" fmla="*/ 0 h 1753"/>
            </a:gdLst>
            <a:ahLst/>
            <a:cxnLst>
              <a:cxn ang="0">
                <a:pos x="T0" y="T1"/>
              </a:cxn>
              <a:cxn ang="0">
                <a:pos x="T2" y="T3"/>
              </a:cxn>
              <a:cxn ang="0">
                <a:pos x="T4" y="T5"/>
              </a:cxn>
              <a:cxn ang="0">
                <a:pos x="T6" y="T7"/>
              </a:cxn>
              <a:cxn ang="0">
                <a:pos x="T8" y="T9"/>
              </a:cxn>
              <a:cxn ang="0">
                <a:pos x="T10" y="T11"/>
              </a:cxn>
            </a:cxnLst>
            <a:rect l="0" t="0" r="r" b="b"/>
            <a:pathLst>
              <a:path w="3504" h="1753">
                <a:moveTo>
                  <a:pt x="0" y="0"/>
                </a:moveTo>
                <a:lnTo>
                  <a:pt x="0" y="0"/>
                </a:lnTo>
                <a:cubicBezTo>
                  <a:pt x="0" y="968"/>
                  <a:pt x="784" y="1752"/>
                  <a:pt x="1751" y="1752"/>
                </a:cubicBezTo>
                <a:lnTo>
                  <a:pt x="1751" y="1752"/>
                </a:lnTo>
                <a:cubicBezTo>
                  <a:pt x="2719" y="1752"/>
                  <a:pt x="3503" y="968"/>
                  <a:pt x="3503" y="0"/>
                </a:cubicBezTo>
                <a:lnTo>
                  <a:pt x="0" y="0"/>
                </a:lnTo>
              </a:path>
            </a:pathLst>
          </a:custGeom>
          <a:solidFill>
            <a:srgbClr val="ED7D31"/>
          </a:solidFill>
          <a:ln>
            <a:noFill/>
          </a:ln>
          <a:effectLst/>
        </p:spPr>
        <p:txBody>
          <a:bodyPr wrap="none" anchor="ctr"/>
          <a:lstStyle/>
          <a:p>
            <a:endParaRPr lang="en-US" sz="900"/>
          </a:p>
        </p:txBody>
      </p:sp>
      <p:sp>
        <p:nvSpPr>
          <p:cNvPr id="41" name="Freeform 246">
            <a:extLst>
              <a:ext uri="{FF2B5EF4-FFF2-40B4-BE49-F238E27FC236}">
                <a16:creationId xmlns:a16="http://schemas.microsoft.com/office/drawing/2014/main" id="{78C2F3B3-EAE9-5580-33EE-7234872A4138}"/>
              </a:ext>
            </a:extLst>
          </p:cNvPr>
          <p:cNvSpPr>
            <a:spLocks noChangeArrowheads="1"/>
          </p:cNvSpPr>
          <p:nvPr/>
        </p:nvSpPr>
        <p:spPr bwMode="auto">
          <a:xfrm>
            <a:off x="2052012" y="2290773"/>
            <a:ext cx="3552501" cy="2554452"/>
          </a:xfrm>
          <a:custGeom>
            <a:avLst/>
            <a:gdLst>
              <a:gd name="T0" fmla="*/ 3268 w 3269"/>
              <a:gd name="T1" fmla="*/ 3118 h 3119"/>
              <a:gd name="T2" fmla="*/ 0 w 3269"/>
              <a:gd name="T3" fmla="*/ 3118 h 3119"/>
              <a:gd name="T4" fmla="*/ 0 w 3269"/>
              <a:gd name="T5" fmla="*/ 0 h 3119"/>
              <a:gd name="T6" fmla="*/ 3268 w 3269"/>
              <a:gd name="T7" fmla="*/ 0 h 3119"/>
              <a:gd name="T8" fmla="*/ 3268 w 3269"/>
              <a:gd name="T9" fmla="*/ 3118 h 3119"/>
            </a:gdLst>
            <a:ahLst/>
            <a:cxnLst>
              <a:cxn ang="0">
                <a:pos x="T0" y="T1"/>
              </a:cxn>
              <a:cxn ang="0">
                <a:pos x="T2" y="T3"/>
              </a:cxn>
              <a:cxn ang="0">
                <a:pos x="T4" y="T5"/>
              </a:cxn>
              <a:cxn ang="0">
                <a:pos x="T6" y="T7"/>
              </a:cxn>
              <a:cxn ang="0">
                <a:pos x="T8" y="T9"/>
              </a:cxn>
            </a:cxnLst>
            <a:rect l="0" t="0" r="r" b="b"/>
            <a:pathLst>
              <a:path w="3269" h="3119">
                <a:moveTo>
                  <a:pt x="3268" y="3118"/>
                </a:moveTo>
                <a:lnTo>
                  <a:pt x="0" y="3118"/>
                </a:lnTo>
                <a:lnTo>
                  <a:pt x="0" y="0"/>
                </a:lnTo>
                <a:lnTo>
                  <a:pt x="3268" y="0"/>
                </a:lnTo>
                <a:lnTo>
                  <a:pt x="3268" y="3118"/>
                </a:lnTo>
              </a:path>
            </a:pathLst>
          </a:custGeom>
          <a:solidFill>
            <a:srgbClr val="09465E"/>
          </a:solidFill>
          <a:ln>
            <a:noFill/>
          </a:ln>
          <a:effectLst/>
        </p:spPr>
        <p:txBody>
          <a:bodyPr wrap="none" anchor="ctr"/>
          <a:lstStyle/>
          <a:p>
            <a:endParaRPr lang="en-US" sz="900"/>
          </a:p>
        </p:txBody>
      </p:sp>
      <p:sp>
        <p:nvSpPr>
          <p:cNvPr id="42" name="Freeform 247">
            <a:extLst>
              <a:ext uri="{FF2B5EF4-FFF2-40B4-BE49-F238E27FC236}">
                <a16:creationId xmlns:a16="http://schemas.microsoft.com/office/drawing/2014/main" id="{C567999B-A8CD-2F65-5AF2-46D545A93783}"/>
              </a:ext>
            </a:extLst>
          </p:cNvPr>
          <p:cNvSpPr>
            <a:spLocks noChangeArrowheads="1"/>
          </p:cNvSpPr>
          <p:nvPr/>
        </p:nvSpPr>
        <p:spPr bwMode="auto">
          <a:xfrm>
            <a:off x="1871166" y="1697377"/>
            <a:ext cx="3838086" cy="646331"/>
          </a:xfrm>
          <a:custGeom>
            <a:avLst/>
            <a:gdLst>
              <a:gd name="T0" fmla="*/ 0 w 3504"/>
              <a:gd name="T1" fmla="*/ 1751 h 1752"/>
              <a:gd name="T2" fmla="*/ 0 w 3504"/>
              <a:gd name="T3" fmla="*/ 1751 h 1752"/>
              <a:gd name="T4" fmla="*/ 1751 w 3504"/>
              <a:gd name="T5" fmla="*/ 0 h 1752"/>
              <a:gd name="T6" fmla="*/ 1751 w 3504"/>
              <a:gd name="T7" fmla="*/ 0 h 1752"/>
              <a:gd name="T8" fmla="*/ 3503 w 3504"/>
              <a:gd name="T9" fmla="*/ 1751 h 1752"/>
              <a:gd name="T10" fmla="*/ 0 w 3504"/>
              <a:gd name="T11" fmla="*/ 1751 h 1752"/>
            </a:gdLst>
            <a:ahLst/>
            <a:cxnLst>
              <a:cxn ang="0">
                <a:pos x="T0" y="T1"/>
              </a:cxn>
              <a:cxn ang="0">
                <a:pos x="T2" y="T3"/>
              </a:cxn>
              <a:cxn ang="0">
                <a:pos x="T4" y="T5"/>
              </a:cxn>
              <a:cxn ang="0">
                <a:pos x="T6" y="T7"/>
              </a:cxn>
              <a:cxn ang="0">
                <a:pos x="T8" y="T9"/>
              </a:cxn>
              <a:cxn ang="0">
                <a:pos x="T10" y="T11"/>
              </a:cxn>
            </a:cxnLst>
            <a:rect l="0" t="0" r="r" b="b"/>
            <a:pathLst>
              <a:path w="3504" h="1752">
                <a:moveTo>
                  <a:pt x="0" y="1751"/>
                </a:moveTo>
                <a:lnTo>
                  <a:pt x="0" y="1751"/>
                </a:lnTo>
                <a:cubicBezTo>
                  <a:pt x="0" y="784"/>
                  <a:pt x="784" y="0"/>
                  <a:pt x="1751" y="0"/>
                </a:cubicBezTo>
                <a:lnTo>
                  <a:pt x="1751" y="0"/>
                </a:lnTo>
                <a:cubicBezTo>
                  <a:pt x="2719" y="0"/>
                  <a:pt x="3503" y="784"/>
                  <a:pt x="3503" y="1751"/>
                </a:cubicBezTo>
                <a:lnTo>
                  <a:pt x="0" y="1751"/>
                </a:lnTo>
              </a:path>
            </a:pathLst>
          </a:custGeom>
          <a:solidFill>
            <a:srgbClr val="ED7D31"/>
          </a:solidFill>
          <a:ln>
            <a:noFill/>
          </a:ln>
          <a:effectLst/>
        </p:spPr>
        <p:txBody>
          <a:bodyPr wrap="none" anchor="ctr"/>
          <a:lstStyle/>
          <a:p>
            <a:endParaRPr lang="en-US" sz="900"/>
          </a:p>
        </p:txBody>
      </p:sp>
      <p:sp>
        <p:nvSpPr>
          <p:cNvPr id="44" name="CuadroTexto 599">
            <a:extLst>
              <a:ext uri="{FF2B5EF4-FFF2-40B4-BE49-F238E27FC236}">
                <a16:creationId xmlns:a16="http://schemas.microsoft.com/office/drawing/2014/main" id="{0202244D-E943-319F-B803-475453E160B6}"/>
              </a:ext>
            </a:extLst>
          </p:cNvPr>
          <p:cNvSpPr txBox="1"/>
          <p:nvPr/>
        </p:nvSpPr>
        <p:spPr>
          <a:xfrm>
            <a:off x="2424444" y="1795337"/>
            <a:ext cx="2871043" cy="430887"/>
          </a:xfrm>
          <a:prstGeom prst="rect">
            <a:avLst/>
          </a:prstGeom>
          <a:noFill/>
        </p:spPr>
        <p:txBody>
          <a:bodyPr wrap="square" rtlCol="0">
            <a:spAutoFit/>
          </a:bodyPr>
          <a:lstStyle/>
          <a:p>
            <a:pPr algn="ctr"/>
            <a:r>
              <a:rPr lang="en-US" sz="2200" b="1">
                <a:solidFill>
                  <a:schemeClr val="bg1"/>
                </a:solidFill>
                <a:latin typeface="Calibri" panose="020F0502020204030204" pitchFamily="34" charset="0"/>
                <a:ea typeface="Lato" charset="0"/>
                <a:cs typeface="Calibri" panose="020F0502020204030204" pitchFamily="34" charset="0"/>
              </a:rPr>
              <a:t>Sostenibilità</a:t>
            </a:r>
          </a:p>
        </p:txBody>
      </p:sp>
      <p:sp>
        <p:nvSpPr>
          <p:cNvPr id="45" name="CuadroTexto 599">
            <a:extLst>
              <a:ext uri="{FF2B5EF4-FFF2-40B4-BE49-F238E27FC236}">
                <a16:creationId xmlns:a16="http://schemas.microsoft.com/office/drawing/2014/main" id="{11B00545-69DF-E96F-FF3D-BD4E39D3CF5F}"/>
              </a:ext>
            </a:extLst>
          </p:cNvPr>
          <p:cNvSpPr txBox="1"/>
          <p:nvPr/>
        </p:nvSpPr>
        <p:spPr>
          <a:xfrm>
            <a:off x="2060525" y="2353138"/>
            <a:ext cx="3157239" cy="400110"/>
          </a:xfrm>
          <a:prstGeom prst="rect">
            <a:avLst/>
          </a:prstGeom>
          <a:noFill/>
        </p:spPr>
        <p:txBody>
          <a:bodyPr wrap="square" rtlCol="0">
            <a:spAutoFit/>
          </a:bodyPr>
          <a:lstStyle/>
          <a:p>
            <a:pPr marL="285750" indent="-285750" algn="ctr">
              <a:buFont typeface="Arial" panose="020B0604020202020204" pitchFamily="34" charset="0"/>
              <a:buChar char="•"/>
            </a:pPr>
            <a:r>
              <a:rPr lang="en-US" sz="2000" dirty="0" err="1">
                <a:solidFill>
                  <a:schemeClr val="bg1"/>
                </a:solidFill>
                <a:latin typeface="Calibri" panose="020F0502020204030204" pitchFamily="34" charset="0"/>
                <a:ea typeface="Lato" charset="0"/>
                <a:cs typeface="Calibri" panose="020F0502020204030204" pitchFamily="34" charset="0"/>
              </a:rPr>
              <a:t>Impatto</a:t>
            </a:r>
            <a:r>
              <a:rPr lang="en-US" sz="2000" dirty="0">
                <a:solidFill>
                  <a:schemeClr val="bg1"/>
                </a:solidFill>
                <a:latin typeface="Calibri" panose="020F0502020204030204" pitchFamily="34" charset="0"/>
                <a:ea typeface="Lato" charset="0"/>
                <a:cs typeface="Calibri" panose="020F0502020204030204" pitchFamily="34" charset="0"/>
              </a:rPr>
              <a:t> a </a:t>
            </a:r>
            <a:r>
              <a:rPr lang="en-US" sz="2000" dirty="0" err="1">
                <a:solidFill>
                  <a:schemeClr val="bg1"/>
                </a:solidFill>
                <a:latin typeface="Calibri" panose="020F0502020204030204" pitchFamily="34" charset="0"/>
                <a:ea typeface="Lato" charset="0"/>
                <a:cs typeface="Calibri" panose="020F0502020204030204" pitchFamily="34" charset="0"/>
              </a:rPr>
              <a:t>lungo</a:t>
            </a:r>
            <a:r>
              <a:rPr lang="en-US" sz="2000" dirty="0">
                <a:solidFill>
                  <a:schemeClr val="bg1"/>
                </a:solidFill>
                <a:latin typeface="Calibri" panose="020F0502020204030204" pitchFamily="34" charset="0"/>
                <a:ea typeface="Lato" charset="0"/>
                <a:cs typeface="Calibri" panose="020F0502020204030204" pitchFamily="34" charset="0"/>
              </a:rPr>
              <a:t> </a:t>
            </a:r>
            <a:r>
              <a:rPr lang="en-US" sz="2000" dirty="0" err="1">
                <a:solidFill>
                  <a:schemeClr val="bg1"/>
                </a:solidFill>
                <a:latin typeface="Calibri" panose="020F0502020204030204" pitchFamily="34" charset="0"/>
                <a:ea typeface="Lato" charset="0"/>
                <a:cs typeface="Calibri" panose="020F0502020204030204" pitchFamily="34" charset="0"/>
              </a:rPr>
              <a:t>termine</a:t>
            </a:r>
            <a:endParaRPr lang="en-US" sz="2400" dirty="0">
              <a:solidFill>
                <a:schemeClr val="bg1"/>
              </a:solidFill>
              <a:latin typeface="Calibri" panose="020F0502020204030204" pitchFamily="34" charset="0"/>
              <a:ea typeface="Lato" charset="0"/>
              <a:cs typeface="Calibri" panose="020F0502020204030204" pitchFamily="34" charset="0"/>
            </a:endParaRPr>
          </a:p>
        </p:txBody>
      </p:sp>
      <p:sp>
        <p:nvSpPr>
          <p:cNvPr id="46" name="CuadroTexto 599">
            <a:extLst>
              <a:ext uri="{FF2B5EF4-FFF2-40B4-BE49-F238E27FC236}">
                <a16:creationId xmlns:a16="http://schemas.microsoft.com/office/drawing/2014/main" id="{EA596E60-135C-5CCD-F261-0044F4B7D7D9}"/>
              </a:ext>
            </a:extLst>
          </p:cNvPr>
          <p:cNvSpPr txBox="1"/>
          <p:nvPr/>
        </p:nvSpPr>
        <p:spPr>
          <a:xfrm>
            <a:off x="6382240" y="2409481"/>
            <a:ext cx="3651751" cy="400110"/>
          </a:xfrm>
          <a:prstGeom prst="rect">
            <a:avLst/>
          </a:prstGeom>
          <a:noFill/>
        </p:spPr>
        <p:txBody>
          <a:bodyPr wrap="square" rtlCol="0">
            <a:spAutoFit/>
          </a:bodyPr>
          <a:lstStyle/>
          <a:p>
            <a:pPr marL="285750" indent="-285750" algn="ctr">
              <a:buFont typeface="Arial" panose="020B0604020202020204" pitchFamily="34" charset="0"/>
              <a:buChar char="•"/>
            </a:pPr>
            <a:r>
              <a:rPr lang="en-US" sz="2000">
                <a:solidFill>
                  <a:schemeClr val="bg1"/>
                </a:solidFill>
                <a:latin typeface="Calibri" panose="020F0502020204030204" pitchFamily="34" charset="0"/>
                <a:ea typeface="Lato" charset="0"/>
                <a:cs typeface="Calibri" panose="020F0502020204030204" pitchFamily="34" charset="0"/>
              </a:rPr>
              <a:t>Esigenze aziendali immediate</a:t>
            </a:r>
          </a:p>
        </p:txBody>
      </p:sp>
      <p:sp>
        <p:nvSpPr>
          <p:cNvPr id="48" name="CuadroTexto 599">
            <a:extLst>
              <a:ext uri="{FF2B5EF4-FFF2-40B4-BE49-F238E27FC236}">
                <a16:creationId xmlns:a16="http://schemas.microsoft.com/office/drawing/2014/main" id="{C4B97E0E-DB79-200D-D1EB-77E06F3C5E18}"/>
              </a:ext>
            </a:extLst>
          </p:cNvPr>
          <p:cNvSpPr txBox="1"/>
          <p:nvPr/>
        </p:nvSpPr>
        <p:spPr>
          <a:xfrm>
            <a:off x="1856650" y="2852020"/>
            <a:ext cx="3564988" cy="400110"/>
          </a:xfrm>
          <a:prstGeom prst="rect">
            <a:avLst/>
          </a:prstGeom>
          <a:noFill/>
        </p:spPr>
        <p:txBody>
          <a:bodyPr wrap="square" rtlCol="0">
            <a:spAutoFit/>
          </a:bodyPr>
          <a:lstStyle/>
          <a:p>
            <a:pPr marL="285750" indent="-285750" algn="ctr">
              <a:buFont typeface="Arial" panose="020B0604020202020204" pitchFamily="34" charset="0"/>
              <a:buChar char="•"/>
            </a:pPr>
            <a:r>
              <a:rPr lang="en-US" sz="2000" dirty="0" err="1">
                <a:solidFill>
                  <a:schemeClr val="bg1"/>
                </a:solidFill>
                <a:latin typeface="Calibri" panose="020F0502020204030204" pitchFamily="34" charset="0"/>
                <a:ea typeface="Lato" charset="0"/>
                <a:cs typeface="Calibri" panose="020F0502020204030204" pitchFamily="34" charset="0"/>
              </a:rPr>
              <a:t>Effetti</a:t>
            </a:r>
            <a:r>
              <a:rPr lang="en-US" sz="2000" dirty="0">
                <a:solidFill>
                  <a:schemeClr val="bg1"/>
                </a:solidFill>
                <a:latin typeface="Calibri" panose="020F0502020204030204" pitchFamily="34" charset="0"/>
                <a:ea typeface="Lato" charset="0"/>
                <a:cs typeface="Calibri" panose="020F0502020204030204" pitchFamily="34" charset="0"/>
              </a:rPr>
              <a:t> </a:t>
            </a:r>
            <a:r>
              <a:rPr lang="en-US" sz="2000" dirty="0" err="1">
                <a:solidFill>
                  <a:schemeClr val="bg1"/>
                </a:solidFill>
                <a:latin typeface="Calibri" panose="020F0502020204030204" pitchFamily="34" charset="0"/>
                <a:ea typeface="Lato" charset="0"/>
                <a:cs typeface="Calibri" panose="020F0502020204030204" pitchFamily="34" charset="0"/>
              </a:rPr>
              <a:t>sociali</a:t>
            </a:r>
            <a:r>
              <a:rPr lang="en-US" sz="2000" dirty="0">
                <a:solidFill>
                  <a:schemeClr val="bg1"/>
                </a:solidFill>
                <a:latin typeface="Calibri" panose="020F0502020204030204" pitchFamily="34" charset="0"/>
                <a:ea typeface="Lato" charset="0"/>
                <a:cs typeface="Calibri" panose="020F0502020204030204" pitchFamily="34" charset="0"/>
              </a:rPr>
              <a:t>/</a:t>
            </a:r>
            <a:r>
              <a:rPr lang="en-US" sz="2000" dirty="0" err="1">
                <a:solidFill>
                  <a:schemeClr val="bg1"/>
                </a:solidFill>
                <a:latin typeface="Calibri" panose="020F0502020204030204" pitchFamily="34" charset="0"/>
                <a:ea typeface="Lato" charset="0"/>
                <a:cs typeface="Calibri" panose="020F0502020204030204" pitchFamily="34" charset="0"/>
              </a:rPr>
              <a:t>ambientali</a:t>
            </a:r>
            <a:endParaRPr lang="en-US" sz="2400" dirty="0">
              <a:solidFill>
                <a:schemeClr val="bg1"/>
              </a:solidFill>
              <a:latin typeface="Calibri" panose="020F0502020204030204" pitchFamily="34" charset="0"/>
              <a:ea typeface="Lato" charset="0"/>
              <a:cs typeface="Calibri" panose="020F0502020204030204" pitchFamily="34" charset="0"/>
            </a:endParaRPr>
          </a:p>
        </p:txBody>
      </p:sp>
      <p:sp>
        <p:nvSpPr>
          <p:cNvPr id="50" name="CuadroTexto 599">
            <a:extLst>
              <a:ext uri="{FF2B5EF4-FFF2-40B4-BE49-F238E27FC236}">
                <a16:creationId xmlns:a16="http://schemas.microsoft.com/office/drawing/2014/main" id="{64FFB3CA-F019-BD62-B019-C030E260E6B7}"/>
              </a:ext>
            </a:extLst>
          </p:cNvPr>
          <p:cNvSpPr txBox="1"/>
          <p:nvPr/>
        </p:nvSpPr>
        <p:spPr>
          <a:xfrm>
            <a:off x="6382241" y="3008173"/>
            <a:ext cx="3651750" cy="400110"/>
          </a:xfrm>
          <a:prstGeom prst="rect">
            <a:avLst/>
          </a:prstGeom>
          <a:noFill/>
        </p:spPr>
        <p:txBody>
          <a:bodyPr wrap="square" rtlCol="0">
            <a:spAutoFit/>
          </a:bodyPr>
          <a:lstStyle/>
          <a:p>
            <a:pPr marL="285750" indent="-285750" algn="ctr">
              <a:buFont typeface="Arial" panose="020B0604020202020204" pitchFamily="34" charset="0"/>
              <a:buChar char="•"/>
            </a:pPr>
            <a:r>
              <a:rPr lang="en-US" sz="2000" dirty="0" err="1">
                <a:solidFill>
                  <a:schemeClr val="bg1"/>
                </a:solidFill>
                <a:latin typeface="Calibri" panose="020F0502020204030204" pitchFamily="34" charset="0"/>
                <a:ea typeface="Lato" charset="0"/>
                <a:cs typeface="Calibri" panose="020F0502020204030204" pitchFamily="34" charset="0"/>
              </a:rPr>
              <a:t>Esigenze</a:t>
            </a:r>
            <a:r>
              <a:rPr lang="en-US" sz="2000" dirty="0">
                <a:solidFill>
                  <a:schemeClr val="bg1"/>
                </a:solidFill>
                <a:latin typeface="Calibri" panose="020F0502020204030204" pitchFamily="34" charset="0"/>
                <a:ea typeface="Lato" charset="0"/>
                <a:cs typeface="Calibri" panose="020F0502020204030204" pitchFamily="34" charset="0"/>
              </a:rPr>
              <a:t> </a:t>
            </a:r>
            <a:r>
              <a:rPr lang="en-US" sz="2000" dirty="0" err="1">
                <a:solidFill>
                  <a:schemeClr val="bg1"/>
                </a:solidFill>
                <a:latin typeface="Calibri" panose="020F0502020204030204" pitchFamily="34" charset="0"/>
                <a:ea typeface="Lato" charset="0"/>
                <a:cs typeface="Calibri" panose="020F0502020204030204" pitchFamily="34" charset="0"/>
              </a:rPr>
              <a:t>finanziarie</a:t>
            </a:r>
            <a:r>
              <a:rPr lang="en-US" sz="2000" dirty="0">
                <a:solidFill>
                  <a:schemeClr val="bg1"/>
                </a:solidFill>
                <a:latin typeface="Calibri" panose="020F0502020204030204" pitchFamily="34" charset="0"/>
                <a:ea typeface="Lato" charset="0"/>
                <a:cs typeface="Calibri" panose="020F0502020204030204" pitchFamily="34" charset="0"/>
              </a:rPr>
              <a:t> e </a:t>
            </a:r>
            <a:r>
              <a:rPr lang="en-US" sz="2000" dirty="0" err="1">
                <a:solidFill>
                  <a:schemeClr val="bg1"/>
                </a:solidFill>
                <a:latin typeface="Calibri" panose="020F0502020204030204" pitchFamily="34" charset="0"/>
                <a:ea typeface="Lato" charset="0"/>
                <a:cs typeface="Calibri" panose="020F0502020204030204" pitchFamily="34" charset="0"/>
              </a:rPr>
              <a:t>aziendali</a:t>
            </a:r>
            <a:endParaRPr lang="en-US" sz="2000" dirty="0">
              <a:solidFill>
                <a:schemeClr val="bg1"/>
              </a:solidFill>
              <a:latin typeface="Calibri" panose="020F0502020204030204" pitchFamily="34" charset="0"/>
              <a:ea typeface="Lato" charset="0"/>
              <a:cs typeface="Calibri" panose="020F0502020204030204" pitchFamily="34" charset="0"/>
            </a:endParaRPr>
          </a:p>
        </p:txBody>
      </p:sp>
      <p:sp>
        <p:nvSpPr>
          <p:cNvPr id="51" name="CuadroTexto 599">
            <a:extLst>
              <a:ext uri="{FF2B5EF4-FFF2-40B4-BE49-F238E27FC236}">
                <a16:creationId xmlns:a16="http://schemas.microsoft.com/office/drawing/2014/main" id="{41EE1CFC-C51E-B025-8A0E-1142D6D62190}"/>
              </a:ext>
            </a:extLst>
          </p:cNvPr>
          <p:cNvSpPr txBox="1"/>
          <p:nvPr/>
        </p:nvSpPr>
        <p:spPr>
          <a:xfrm>
            <a:off x="1911928" y="3312669"/>
            <a:ext cx="3462280" cy="707886"/>
          </a:xfrm>
          <a:prstGeom prst="rect">
            <a:avLst/>
          </a:prstGeom>
          <a:noFill/>
        </p:spPr>
        <p:txBody>
          <a:bodyPr wrap="square" rtlCol="0">
            <a:spAutoFit/>
          </a:bodyPr>
          <a:lstStyle/>
          <a:p>
            <a:pPr marL="285750" indent="-285750" algn="ctr">
              <a:buFont typeface="Arial" panose="020B0604020202020204" pitchFamily="34" charset="0"/>
              <a:buChar char="•"/>
            </a:pPr>
            <a:r>
              <a:rPr lang="en-US" sz="2000">
                <a:solidFill>
                  <a:schemeClr val="bg1"/>
                </a:solidFill>
                <a:latin typeface="Calibri" panose="020F0502020204030204" pitchFamily="34" charset="0"/>
                <a:ea typeface="Lato" charset="0"/>
                <a:cs typeface="Calibri" panose="020F0502020204030204" pitchFamily="34" charset="0"/>
              </a:rPr>
              <a:t>Processi spesso costosi e complicati</a:t>
            </a:r>
            <a:endParaRPr lang="en-US" sz="2400">
              <a:solidFill>
                <a:schemeClr val="bg1"/>
              </a:solidFill>
              <a:latin typeface="Calibri" panose="020F0502020204030204" pitchFamily="34" charset="0"/>
              <a:ea typeface="Lato" charset="0"/>
              <a:cs typeface="Calibri" panose="020F0502020204030204" pitchFamily="34" charset="0"/>
            </a:endParaRPr>
          </a:p>
        </p:txBody>
      </p:sp>
      <p:sp>
        <p:nvSpPr>
          <p:cNvPr id="52" name="CuadroTexto 599">
            <a:extLst>
              <a:ext uri="{FF2B5EF4-FFF2-40B4-BE49-F238E27FC236}">
                <a16:creationId xmlns:a16="http://schemas.microsoft.com/office/drawing/2014/main" id="{D4D229C8-A75C-5422-2931-AEB691C88703}"/>
              </a:ext>
            </a:extLst>
          </p:cNvPr>
          <p:cNvSpPr txBox="1"/>
          <p:nvPr/>
        </p:nvSpPr>
        <p:spPr>
          <a:xfrm>
            <a:off x="6237763" y="3567999"/>
            <a:ext cx="3920762" cy="400110"/>
          </a:xfrm>
          <a:prstGeom prst="rect">
            <a:avLst/>
          </a:prstGeom>
          <a:noFill/>
        </p:spPr>
        <p:txBody>
          <a:bodyPr wrap="square" rtlCol="0">
            <a:spAutoFit/>
          </a:bodyPr>
          <a:lstStyle/>
          <a:p>
            <a:pPr marL="285750" indent="-285750" algn="ctr">
              <a:buFont typeface="Arial" panose="020B0604020202020204" pitchFamily="34" charset="0"/>
              <a:buChar char="•"/>
            </a:pPr>
            <a:r>
              <a:rPr lang="en-US" sz="2000">
                <a:solidFill>
                  <a:schemeClr val="bg1"/>
                </a:solidFill>
                <a:latin typeface="Calibri" panose="020F0502020204030204" pitchFamily="34" charset="0"/>
                <a:ea typeface="Lato" charset="0"/>
                <a:cs typeface="Calibri" panose="020F0502020204030204" pitchFamily="34" charset="0"/>
              </a:rPr>
              <a:t>Processi semplici</a:t>
            </a:r>
          </a:p>
        </p:txBody>
      </p:sp>
      <p:sp>
        <p:nvSpPr>
          <p:cNvPr id="54" name="CuadroTexto 599">
            <a:extLst>
              <a:ext uri="{FF2B5EF4-FFF2-40B4-BE49-F238E27FC236}">
                <a16:creationId xmlns:a16="http://schemas.microsoft.com/office/drawing/2014/main" id="{83A7300F-C9B7-B660-CAE3-DA28B71C2585}"/>
              </a:ext>
            </a:extLst>
          </p:cNvPr>
          <p:cNvSpPr txBox="1"/>
          <p:nvPr/>
        </p:nvSpPr>
        <p:spPr>
          <a:xfrm>
            <a:off x="1888265" y="3990885"/>
            <a:ext cx="3329499" cy="707886"/>
          </a:xfrm>
          <a:prstGeom prst="rect">
            <a:avLst/>
          </a:prstGeom>
          <a:noFill/>
        </p:spPr>
        <p:txBody>
          <a:bodyPr wrap="square" rtlCol="0">
            <a:spAutoFit/>
          </a:bodyPr>
          <a:lstStyle/>
          <a:p>
            <a:pPr marL="285750" indent="-285750" algn="ctr">
              <a:buFont typeface="Arial" panose="020B0604020202020204" pitchFamily="34" charset="0"/>
              <a:buChar char="•"/>
            </a:pPr>
            <a:r>
              <a:rPr lang="en-US" sz="2000">
                <a:solidFill>
                  <a:schemeClr val="bg1"/>
                </a:solidFill>
                <a:latin typeface="Calibri" panose="020F0502020204030204" pitchFamily="34" charset="0"/>
                <a:ea typeface="Lato" charset="0"/>
                <a:cs typeface="Calibri" panose="020F0502020204030204" pitchFamily="34" charset="0"/>
              </a:rPr>
              <a:t>Fortemente basato sulle politiche pubbliche</a:t>
            </a:r>
          </a:p>
        </p:txBody>
      </p:sp>
      <p:sp>
        <p:nvSpPr>
          <p:cNvPr id="55" name="CuadroTexto 599">
            <a:extLst>
              <a:ext uri="{FF2B5EF4-FFF2-40B4-BE49-F238E27FC236}">
                <a16:creationId xmlns:a16="http://schemas.microsoft.com/office/drawing/2014/main" id="{57E2856A-3B95-52BF-DDC5-CE8F024C6C62}"/>
              </a:ext>
            </a:extLst>
          </p:cNvPr>
          <p:cNvSpPr txBox="1"/>
          <p:nvPr/>
        </p:nvSpPr>
        <p:spPr>
          <a:xfrm>
            <a:off x="6292599" y="4036647"/>
            <a:ext cx="3636592" cy="400110"/>
          </a:xfrm>
          <a:prstGeom prst="rect">
            <a:avLst/>
          </a:prstGeom>
          <a:noFill/>
        </p:spPr>
        <p:txBody>
          <a:bodyPr wrap="square" rtlCol="0">
            <a:spAutoFit/>
          </a:bodyPr>
          <a:lstStyle/>
          <a:p>
            <a:pPr marL="285750" indent="-285750" algn="ctr">
              <a:buFont typeface="Arial" panose="020B0604020202020204" pitchFamily="34" charset="0"/>
              <a:buChar char="•"/>
            </a:pPr>
            <a:r>
              <a:rPr lang="en-US" sz="2000" dirty="0" err="1">
                <a:solidFill>
                  <a:schemeClr val="bg1"/>
                </a:solidFill>
                <a:latin typeface="Calibri" panose="020F0502020204030204" pitchFamily="34" charset="0"/>
                <a:ea typeface="Lato" charset="0"/>
                <a:cs typeface="Calibri" panose="020F0502020204030204" pitchFamily="34" charset="0"/>
              </a:rPr>
              <a:t>Appoggiarsi</a:t>
            </a:r>
            <a:r>
              <a:rPr lang="en-US" sz="2000" dirty="0">
                <a:solidFill>
                  <a:schemeClr val="bg1"/>
                </a:solidFill>
                <a:latin typeface="Calibri" panose="020F0502020204030204" pitchFamily="34" charset="0"/>
                <a:ea typeface="Lato" charset="0"/>
                <a:cs typeface="Calibri" panose="020F0502020204030204" pitchFamily="34" charset="0"/>
              </a:rPr>
              <a:t> </a:t>
            </a:r>
            <a:r>
              <a:rPr lang="en-US" sz="2000" dirty="0" err="1">
                <a:solidFill>
                  <a:schemeClr val="bg1"/>
                </a:solidFill>
                <a:latin typeface="Calibri" panose="020F0502020204030204" pitchFamily="34" charset="0"/>
                <a:ea typeface="Lato" charset="0"/>
                <a:cs typeface="Calibri" panose="020F0502020204030204" pitchFamily="34" charset="0"/>
              </a:rPr>
              <a:t>agli</a:t>
            </a:r>
            <a:r>
              <a:rPr lang="en-US" sz="2000" dirty="0">
                <a:solidFill>
                  <a:schemeClr val="bg1"/>
                </a:solidFill>
                <a:latin typeface="Calibri" panose="020F0502020204030204" pitchFamily="34" charset="0"/>
                <a:ea typeface="Lato" charset="0"/>
                <a:cs typeface="Calibri" panose="020F0502020204030204" pitchFamily="34" charset="0"/>
              </a:rPr>
              <a:t> </a:t>
            </a:r>
            <a:r>
              <a:rPr lang="en-US" sz="2000" dirty="0" err="1">
                <a:solidFill>
                  <a:schemeClr val="bg1"/>
                </a:solidFill>
                <a:latin typeface="Calibri" panose="020F0502020204030204" pitchFamily="34" charset="0"/>
                <a:ea typeface="Lato" charset="0"/>
                <a:cs typeface="Calibri" panose="020F0502020204030204" pitchFamily="34" charset="0"/>
              </a:rPr>
              <a:t>appalti</a:t>
            </a:r>
            <a:r>
              <a:rPr lang="en-US" sz="2000" dirty="0">
                <a:solidFill>
                  <a:schemeClr val="bg1"/>
                </a:solidFill>
                <a:latin typeface="Calibri" panose="020F0502020204030204" pitchFamily="34" charset="0"/>
                <a:ea typeface="Lato" charset="0"/>
                <a:cs typeface="Calibri" panose="020F0502020204030204" pitchFamily="34" charset="0"/>
              </a:rPr>
              <a:t> </a:t>
            </a:r>
            <a:r>
              <a:rPr lang="en-US" sz="2000" dirty="0" err="1">
                <a:solidFill>
                  <a:schemeClr val="bg1"/>
                </a:solidFill>
                <a:latin typeface="Calibri" panose="020F0502020204030204" pitchFamily="34" charset="0"/>
                <a:ea typeface="Lato" charset="0"/>
                <a:cs typeface="Calibri" panose="020F0502020204030204" pitchFamily="34" charset="0"/>
              </a:rPr>
              <a:t>privati</a:t>
            </a:r>
            <a:endParaRPr lang="en-US" sz="2000" dirty="0">
              <a:solidFill>
                <a:schemeClr val="bg1"/>
              </a:solidFill>
              <a:latin typeface="Calibri" panose="020F0502020204030204" pitchFamily="34" charset="0"/>
              <a:ea typeface="Lato" charset="0"/>
              <a:cs typeface="Calibri" panose="020F0502020204030204" pitchFamily="34" charset="0"/>
            </a:endParaRPr>
          </a:p>
        </p:txBody>
      </p:sp>
      <p:sp>
        <p:nvSpPr>
          <p:cNvPr id="56" name="Freeform 249">
            <a:extLst>
              <a:ext uri="{FF2B5EF4-FFF2-40B4-BE49-F238E27FC236}">
                <a16:creationId xmlns:a16="http://schemas.microsoft.com/office/drawing/2014/main" id="{41B65FA0-A895-5E0C-1A07-EDD7E3330FE3}"/>
              </a:ext>
            </a:extLst>
          </p:cNvPr>
          <p:cNvSpPr>
            <a:spLocks noChangeArrowheads="1"/>
          </p:cNvSpPr>
          <p:nvPr/>
        </p:nvSpPr>
        <p:spPr bwMode="auto">
          <a:xfrm>
            <a:off x="1809569" y="4734054"/>
            <a:ext cx="3931874" cy="565884"/>
          </a:xfrm>
          <a:custGeom>
            <a:avLst/>
            <a:gdLst>
              <a:gd name="T0" fmla="*/ 0 w 3504"/>
              <a:gd name="T1" fmla="*/ 0 h 1753"/>
              <a:gd name="T2" fmla="*/ 0 w 3504"/>
              <a:gd name="T3" fmla="*/ 0 h 1753"/>
              <a:gd name="T4" fmla="*/ 1751 w 3504"/>
              <a:gd name="T5" fmla="*/ 1752 h 1753"/>
              <a:gd name="T6" fmla="*/ 1751 w 3504"/>
              <a:gd name="T7" fmla="*/ 1752 h 1753"/>
              <a:gd name="T8" fmla="*/ 3503 w 3504"/>
              <a:gd name="T9" fmla="*/ 0 h 1753"/>
              <a:gd name="T10" fmla="*/ 0 w 3504"/>
              <a:gd name="T11" fmla="*/ 0 h 1753"/>
            </a:gdLst>
            <a:ahLst/>
            <a:cxnLst>
              <a:cxn ang="0">
                <a:pos x="T0" y="T1"/>
              </a:cxn>
              <a:cxn ang="0">
                <a:pos x="T2" y="T3"/>
              </a:cxn>
              <a:cxn ang="0">
                <a:pos x="T4" y="T5"/>
              </a:cxn>
              <a:cxn ang="0">
                <a:pos x="T6" y="T7"/>
              </a:cxn>
              <a:cxn ang="0">
                <a:pos x="T8" y="T9"/>
              </a:cxn>
              <a:cxn ang="0">
                <a:pos x="T10" y="T11"/>
              </a:cxn>
            </a:cxnLst>
            <a:rect l="0" t="0" r="r" b="b"/>
            <a:pathLst>
              <a:path w="3504" h="1753">
                <a:moveTo>
                  <a:pt x="0" y="0"/>
                </a:moveTo>
                <a:lnTo>
                  <a:pt x="0" y="0"/>
                </a:lnTo>
                <a:cubicBezTo>
                  <a:pt x="0" y="968"/>
                  <a:pt x="784" y="1752"/>
                  <a:pt x="1751" y="1752"/>
                </a:cubicBezTo>
                <a:lnTo>
                  <a:pt x="1751" y="1752"/>
                </a:lnTo>
                <a:cubicBezTo>
                  <a:pt x="2719" y="1752"/>
                  <a:pt x="3503" y="968"/>
                  <a:pt x="3503" y="0"/>
                </a:cubicBezTo>
                <a:lnTo>
                  <a:pt x="0" y="0"/>
                </a:lnTo>
              </a:path>
            </a:pathLst>
          </a:custGeom>
          <a:solidFill>
            <a:srgbClr val="E25684"/>
          </a:solidFill>
          <a:ln>
            <a:noFill/>
          </a:ln>
          <a:effectLst/>
        </p:spPr>
        <p:txBody>
          <a:bodyPr wrap="none" anchor="ctr"/>
          <a:lstStyle/>
          <a:p>
            <a:endParaRPr lang="en-US" sz="900"/>
          </a:p>
        </p:txBody>
      </p:sp>
    </p:spTree>
    <p:extLst>
      <p:ext uri="{BB962C8B-B14F-4D97-AF65-F5344CB8AC3E}">
        <p14:creationId xmlns:p14="http://schemas.microsoft.com/office/powerpoint/2010/main" val="28158880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CA1B0-C14B-2D29-5B43-F56B92A26C97}"/>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11EF99C-8AC0-9D0C-5975-0B346547CE40}"/>
              </a:ext>
            </a:extLst>
          </p:cNvPr>
          <p:cNvSpPr>
            <a:spLocks noGrp="1"/>
          </p:cNvSpPr>
          <p:nvPr>
            <p:ph type="body" sz="quarter" idx="16"/>
          </p:nvPr>
        </p:nvSpPr>
        <p:spPr>
          <a:xfrm>
            <a:off x="860250" y="625789"/>
            <a:ext cx="9142393" cy="803654"/>
          </a:xfrm>
          <a:prstGeom prst="rect">
            <a:avLst/>
          </a:prstGeom>
        </p:spPr>
        <p:txBody>
          <a:bodyPr lIns="91440" tIns="45720" rIns="91440" bIns="45720" anchor="t">
            <a:noAutofit/>
          </a:bodyPr>
          <a:lstStyle/>
          <a:p>
            <a:r>
              <a:rPr lang="en-GB" dirty="0" err="1"/>
              <a:t>Sostenibilità</a:t>
            </a:r>
            <a:r>
              <a:rPr lang="en-GB" b="1" dirty="0"/>
              <a:t> vs. </a:t>
            </a:r>
            <a:r>
              <a:rPr lang="en-GB" b="1" dirty="0" err="1"/>
              <a:t>Approvvigionamento</a:t>
            </a:r>
            <a:endParaRPr lang="en-IE" b="1" dirty="0" err="1"/>
          </a:p>
        </p:txBody>
      </p:sp>
      <p:sp>
        <p:nvSpPr>
          <p:cNvPr id="3" name="Text Placeholder 2">
            <a:extLst>
              <a:ext uri="{FF2B5EF4-FFF2-40B4-BE49-F238E27FC236}">
                <a16:creationId xmlns:a16="http://schemas.microsoft.com/office/drawing/2014/main" id="{0F0AC838-7997-8B63-E020-6C59304F2267}"/>
              </a:ext>
            </a:extLst>
          </p:cNvPr>
          <p:cNvSpPr>
            <a:spLocks noGrp="1"/>
          </p:cNvSpPr>
          <p:nvPr>
            <p:ph type="body" sz="quarter" idx="19"/>
          </p:nvPr>
        </p:nvSpPr>
        <p:spPr>
          <a:xfrm>
            <a:off x="756000" y="1303832"/>
            <a:ext cx="10575749" cy="5241934"/>
          </a:xfrm>
          <a:prstGeom prst="rect">
            <a:avLst/>
          </a:prstGeom>
        </p:spPr>
        <p:txBody>
          <a:bodyPr lIns="91440" tIns="45720" rIns="91440" bIns="45720" anchor="t"/>
          <a:lstStyle/>
          <a:p>
            <a:r>
              <a:rPr lang="en-US" u="sng"/>
              <a:t>Strategie per affrontare queste sfide:</a:t>
            </a:r>
          </a:p>
          <a:p>
            <a:endParaRPr lang="en-US" u="sng"/>
          </a:p>
          <a:p>
            <a:r>
              <a:rPr lang="en-US" b="1"/>
              <a:t>1.</a:t>
            </a:r>
            <a:r>
              <a:rPr lang="en-US" b="1">
                <a:highlight>
                  <a:srgbClr val="60BA47"/>
                </a:highlight>
              </a:rPr>
              <a:t> Garantire una forte collaborazione con i fornitori. </a:t>
            </a:r>
            <a:r>
              <a:rPr lang="en-US"/>
              <a:t>La costruzione di un rapporto stabile con i fornitori consente di introdurre soluzioni sostenibili non economiche senza compromettere la fornitura di prodotti/servizi. Queste soluzioni possono essere nell'interesse di entrambe le parti a essere sviluppate congiuntamente, poiché entrambe potrebbero utilizzarle al di fuori della partnership. Inoltre, una relazione solida potrebbe portare a contratti a lungo termine e ad acquisti all'ingrosso, che potrebbero ridurre il costo dei prodotti sostenibili. </a:t>
            </a:r>
            <a:endParaRPr lang="en-US">
              <a:ea typeface="Calibri"/>
              <a:cs typeface="Calibri"/>
            </a:endParaRPr>
          </a:p>
          <a:p>
            <a:endParaRPr lang="en-US"/>
          </a:p>
          <a:p>
            <a:r>
              <a:rPr lang="en-US" b="1"/>
              <a:t>2. </a:t>
            </a:r>
            <a:r>
              <a:rPr lang="en-US" b="1">
                <a:highlight>
                  <a:srgbClr val="60BA47"/>
                </a:highlight>
              </a:rPr>
              <a:t>Migliorare la collaborazione tra pubblico e privato</a:t>
            </a:r>
            <a:r>
              <a:rPr lang="en-US"/>
              <a:t>. Rimanere aggiornati sulle ultime normative ambientali può portare a ulteriori finanziamenti attraverso sovvenzioni, agevolazioni fiscali o fondi per l'innovazione. Il rispetto di tutte le etichette verdi e degli standard ambientali nei vostri prodotti può attirare ulteriormente gli investitori e aprire nuove fonti di reddito. </a:t>
            </a:r>
            <a:endParaRPr lang="en-US">
              <a:ea typeface="Calibri"/>
              <a:cs typeface="Calibri"/>
            </a:endParaRPr>
          </a:p>
        </p:txBody>
      </p:sp>
    </p:spTree>
    <p:extLst>
      <p:ext uri="{BB962C8B-B14F-4D97-AF65-F5344CB8AC3E}">
        <p14:creationId xmlns:p14="http://schemas.microsoft.com/office/powerpoint/2010/main" val="15173152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E1DBA-F0B8-5109-4E30-2D54B4F5578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CF0F046-DDC7-287F-1BE9-14E363DD9CAD}"/>
              </a:ext>
            </a:extLst>
          </p:cNvPr>
          <p:cNvPicPr>
            <a:picLocks noChangeAspect="1"/>
          </p:cNvPicPr>
          <p:nvPr/>
        </p:nvPicPr>
        <p:blipFill>
          <a:blip r:embed="rId3"/>
          <a:srcRect t="22565" r="201" b="17069"/>
          <a:stretch>
            <a:fillRect/>
          </a:stretch>
        </p:blipFill>
        <p:spPr>
          <a:xfrm>
            <a:off x="2526611" y="365840"/>
            <a:ext cx="8223116" cy="6186542"/>
          </a:xfrm>
          <a:prstGeom prst="rect">
            <a:avLst/>
          </a:prstGeom>
        </p:spPr>
      </p:pic>
      <p:sp>
        <p:nvSpPr>
          <p:cNvPr id="4" name="TextBox 3">
            <a:extLst>
              <a:ext uri="{FF2B5EF4-FFF2-40B4-BE49-F238E27FC236}">
                <a16:creationId xmlns:a16="http://schemas.microsoft.com/office/drawing/2014/main" id="{D82CFF57-78C8-0D03-E2F6-160B11B8EE8D}"/>
              </a:ext>
            </a:extLst>
          </p:cNvPr>
          <p:cNvSpPr txBox="1"/>
          <p:nvPr/>
        </p:nvSpPr>
        <p:spPr>
          <a:xfrm>
            <a:off x="482600" y="637362"/>
            <a:ext cx="6207760" cy="461665"/>
          </a:xfrm>
          <a:prstGeom prst="rect">
            <a:avLst/>
          </a:prstGeom>
          <a:noFill/>
        </p:spPr>
        <p:txBody>
          <a:bodyPr wrap="square">
            <a:spAutoFit/>
          </a:bodyPr>
          <a:lstStyle/>
          <a:p>
            <a:pPr algn="just"/>
            <a:r>
              <a:rPr lang="en-US" sz="2400" b="1">
                <a:solidFill>
                  <a:srgbClr val="09465E"/>
                </a:solidFill>
              </a:rPr>
              <a:t>Tracciare la sostenibilità</a:t>
            </a:r>
          </a:p>
        </p:txBody>
      </p:sp>
      <p:sp>
        <p:nvSpPr>
          <p:cNvPr id="3" name="Text Placeholder 2">
            <a:extLst>
              <a:ext uri="{FF2B5EF4-FFF2-40B4-BE49-F238E27FC236}">
                <a16:creationId xmlns:a16="http://schemas.microsoft.com/office/drawing/2014/main" id="{482D8A16-E4F2-F879-078C-46970EB9D30C}"/>
              </a:ext>
            </a:extLst>
          </p:cNvPr>
          <p:cNvSpPr>
            <a:spLocks noGrp="1"/>
          </p:cNvSpPr>
          <p:nvPr>
            <p:ph type="body" sz="quarter" idx="19"/>
          </p:nvPr>
        </p:nvSpPr>
        <p:spPr>
          <a:xfrm>
            <a:off x="5492799" y="2128196"/>
            <a:ext cx="3462575" cy="1819890"/>
          </a:xfrm>
          <a:prstGeom prst="rect">
            <a:avLst/>
          </a:prstGeom>
        </p:spPr>
        <p:txBody>
          <a:bodyPr lIns="91440" tIns="45720" rIns="91440" bIns="45720" anchor="t"/>
          <a:lstStyle/>
          <a:p>
            <a:pPr algn="ctr"/>
            <a:r>
              <a:rPr lang="en-US" sz="2000" i="1"/>
              <a:t>Come ci </a:t>
            </a:r>
            <a:r>
              <a:rPr lang="en-US" sz="2000" i="1" err="1"/>
              <a:t>assicuriamo</a:t>
            </a:r>
            <a:r>
              <a:rPr lang="en-US" sz="2000" i="1"/>
              <a:t> </a:t>
            </a:r>
            <a:r>
              <a:rPr lang="en-US" sz="2000" i="1" err="1"/>
              <a:t>che</a:t>
            </a:r>
            <a:r>
              <a:rPr lang="en-US" sz="2000" i="1"/>
              <a:t> </a:t>
            </a:r>
            <a:r>
              <a:rPr lang="en-US" sz="2000" i="1" err="1"/>
              <a:t>i</a:t>
            </a:r>
            <a:r>
              <a:rPr lang="en-US" sz="2000" i="1"/>
              <a:t> </a:t>
            </a:r>
            <a:r>
              <a:rPr lang="en-US" sz="2000" i="1" err="1"/>
              <a:t>nostri</a:t>
            </a:r>
            <a:r>
              <a:rPr lang="en-US" sz="2000" i="1"/>
              <a:t>  </a:t>
            </a:r>
            <a:r>
              <a:rPr lang="en-US" sz="2000" i="1" err="1"/>
              <a:t>fornitori</a:t>
            </a:r>
            <a:r>
              <a:rPr lang="en-US" sz="2000" i="1"/>
              <a:t> </a:t>
            </a:r>
            <a:r>
              <a:rPr lang="en-US" sz="2000" i="1" err="1"/>
              <a:t>rispettino</a:t>
            </a:r>
            <a:r>
              <a:rPr lang="en-US" sz="2000" i="1"/>
              <a:t> </a:t>
            </a:r>
            <a:r>
              <a:rPr lang="en-US" sz="2000" i="1" err="1"/>
              <a:t>gli</a:t>
            </a:r>
            <a:r>
              <a:rPr lang="en-US" sz="2000" i="1"/>
              <a:t>   standard </a:t>
            </a:r>
            <a:r>
              <a:rPr lang="en-US" sz="2000" i="1" err="1"/>
              <a:t>ambientali</a:t>
            </a:r>
            <a:r>
              <a:rPr lang="en-US" sz="2000" i="1"/>
              <a:t> e </a:t>
            </a:r>
            <a:r>
              <a:rPr lang="en-US" sz="2000" i="1" err="1"/>
              <a:t>sociali</a:t>
            </a:r>
            <a:r>
              <a:rPr lang="en-US" sz="2000" i="1"/>
              <a:t>?</a:t>
            </a:r>
            <a:endParaRPr lang="en-US" sz="2000">
              <a:ea typeface="Calibri" panose="020F0502020204030204"/>
              <a:cs typeface="Calibri" panose="020F0502020204030204"/>
            </a:endParaRPr>
          </a:p>
        </p:txBody>
      </p:sp>
    </p:spTree>
    <p:extLst>
      <p:ext uri="{BB962C8B-B14F-4D97-AF65-F5344CB8AC3E}">
        <p14:creationId xmlns:p14="http://schemas.microsoft.com/office/powerpoint/2010/main" val="34078821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D4B1A-59A0-4270-6119-F6AF3CE6D5F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5FAEB7E-E834-7F8E-8448-FFD104E67425}"/>
              </a:ext>
            </a:extLst>
          </p:cNvPr>
          <p:cNvSpPr>
            <a:spLocks noGrp="1"/>
          </p:cNvSpPr>
          <p:nvPr>
            <p:ph type="body" sz="quarter" idx="19"/>
          </p:nvPr>
        </p:nvSpPr>
        <p:spPr>
          <a:xfrm>
            <a:off x="644427" y="1492591"/>
            <a:ext cx="8218219" cy="5536995"/>
          </a:xfrm>
          <a:prstGeom prst="rect">
            <a:avLst/>
          </a:prstGeom>
        </p:spPr>
        <p:txBody>
          <a:bodyPr lIns="91440" tIns="45720" rIns="91440" bIns="45720" anchor="t"/>
          <a:lstStyle/>
          <a:p>
            <a:r>
              <a:rPr lang="en-GB"/>
              <a:t>Siete proprietari/produttori di una PMI alimentare e state cercando di adottare tecniche di approvvigionamento sostenibile. Tuttavia, il vostro budget è limitato, i vostri fornitori sono incostanti e le certificazioni sono costose.</a:t>
            </a:r>
          </a:p>
          <a:p>
            <a:endParaRPr lang="en-GB"/>
          </a:p>
          <a:p>
            <a:pPr>
              <a:buFont typeface="Arial" panose="020B0604020202020204" pitchFamily="34" charset="0"/>
              <a:buChar char="•"/>
            </a:pPr>
            <a:r>
              <a:rPr lang="en-GB"/>
              <a:t>Quali barriere dovreste affrontare?</a:t>
            </a:r>
          </a:p>
          <a:p>
            <a:pPr marL="0" indent="0"/>
            <a:endParaRPr lang="en-GB"/>
          </a:p>
          <a:p>
            <a:pPr>
              <a:buFont typeface="Arial" panose="020B0604020202020204" pitchFamily="34" charset="0"/>
              <a:buChar char="•"/>
            </a:pPr>
            <a:r>
              <a:rPr lang="en-GB"/>
              <a:t>Quali compromessi potreste essere tentati di fare?</a:t>
            </a:r>
          </a:p>
          <a:p>
            <a:pPr marL="0" indent="0"/>
            <a:endParaRPr lang="en-GB"/>
          </a:p>
          <a:p>
            <a:pPr>
              <a:buFont typeface="Arial" panose="020B0604020202020204" pitchFamily="34" charset="0"/>
              <a:buChar char="•"/>
            </a:pPr>
            <a:r>
              <a:rPr lang="en-GB"/>
              <a:t>Come spieghereste le vostre scelte ai vostri clienti?</a:t>
            </a:r>
          </a:p>
          <a:p>
            <a:pPr>
              <a:buFont typeface="Arial" panose="020B0604020202020204" pitchFamily="34" charset="0"/>
              <a:buChar char="•"/>
            </a:pPr>
            <a:endParaRPr lang="en-GB"/>
          </a:p>
          <a:p>
            <a:pPr>
              <a:buFont typeface="Arial" panose="020B0604020202020204" pitchFamily="34" charset="0"/>
              <a:buChar char="•"/>
            </a:pPr>
            <a:endParaRPr lang="en-GB"/>
          </a:p>
          <a:p>
            <a:pPr marL="0" indent="0"/>
            <a:r>
              <a:rPr lang="en-GB" i="1"/>
              <a:t>Riflettete sulle seguenti domande e scrivete i vostri pensieri</a:t>
            </a:r>
          </a:p>
        </p:txBody>
      </p:sp>
      <p:sp>
        <p:nvSpPr>
          <p:cNvPr id="4" name="Text Placeholder 3">
            <a:extLst>
              <a:ext uri="{FF2B5EF4-FFF2-40B4-BE49-F238E27FC236}">
                <a16:creationId xmlns:a16="http://schemas.microsoft.com/office/drawing/2014/main" id="{0D344384-69F1-E22A-8040-824693DF1B9E}"/>
              </a:ext>
            </a:extLst>
          </p:cNvPr>
          <p:cNvSpPr>
            <a:spLocks noGrp="1"/>
          </p:cNvSpPr>
          <p:nvPr>
            <p:ph type="body" sz="quarter" idx="16"/>
          </p:nvPr>
        </p:nvSpPr>
        <p:spPr>
          <a:xfrm>
            <a:off x="7927745" y="686213"/>
            <a:ext cx="3971711" cy="803654"/>
          </a:xfrm>
          <a:prstGeom prst="rect">
            <a:avLst/>
          </a:prstGeom>
        </p:spPr>
        <p:txBody>
          <a:bodyPr lIns="91440" tIns="45720" rIns="91440" bIns="45720" anchor="t">
            <a:noAutofit/>
          </a:bodyPr>
          <a:lstStyle/>
          <a:p>
            <a:r>
              <a:rPr lang="en-IE">
                <a:highlight>
                  <a:srgbClr val="ED7D31"/>
                </a:highlight>
              </a:rPr>
              <a:t>Esercizio per gli studenti</a:t>
            </a:r>
            <a:endParaRPr lang="en-US">
              <a:highlight>
                <a:srgbClr val="ED7D31"/>
              </a:highlight>
            </a:endParaRPr>
          </a:p>
        </p:txBody>
      </p:sp>
      <p:pic>
        <p:nvPicPr>
          <p:cNvPr id="1030" name="Picture 6" descr="Green Procurement and Supply Chain Greening | EcoMerit">
            <a:extLst>
              <a:ext uri="{FF2B5EF4-FFF2-40B4-BE49-F238E27FC236}">
                <a16:creationId xmlns:a16="http://schemas.microsoft.com/office/drawing/2014/main" id="{35B38FC9-AF9B-C2BC-2D3B-E9A7CC1472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0418" y="2790645"/>
            <a:ext cx="3093946" cy="1804801"/>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F14330D0-C5BE-84AD-F8F4-65F452C52C11}"/>
              </a:ext>
            </a:extLst>
          </p:cNvPr>
          <p:cNvGrpSpPr/>
          <p:nvPr/>
        </p:nvGrpSpPr>
        <p:grpSpPr>
          <a:xfrm>
            <a:off x="6894585" y="524882"/>
            <a:ext cx="1044371" cy="803654"/>
            <a:chOff x="5388098" y="371192"/>
            <a:chExt cx="907476" cy="907364"/>
          </a:xfrm>
          <a:solidFill>
            <a:schemeClr val="bg1"/>
          </a:solidFill>
        </p:grpSpPr>
        <p:grpSp>
          <p:nvGrpSpPr>
            <p:cNvPr id="5" name="Graphic 2">
              <a:extLst>
                <a:ext uri="{FF2B5EF4-FFF2-40B4-BE49-F238E27FC236}">
                  <a16:creationId xmlns:a16="http://schemas.microsoft.com/office/drawing/2014/main" id="{EC2739BB-403C-D96D-1D3E-7F96888A30CC}"/>
                </a:ext>
              </a:extLst>
            </p:cNvPr>
            <p:cNvGrpSpPr/>
            <p:nvPr/>
          </p:nvGrpSpPr>
          <p:grpSpPr>
            <a:xfrm>
              <a:off x="5388098" y="371192"/>
              <a:ext cx="907476" cy="907364"/>
              <a:chOff x="5388098" y="371192"/>
              <a:chExt cx="907476" cy="907364"/>
            </a:xfrm>
            <a:grpFill/>
          </p:grpSpPr>
          <p:sp>
            <p:nvSpPr>
              <p:cNvPr id="12" name="Freeform 912">
                <a:extLst>
                  <a:ext uri="{FF2B5EF4-FFF2-40B4-BE49-F238E27FC236}">
                    <a16:creationId xmlns:a16="http://schemas.microsoft.com/office/drawing/2014/main" id="{5155D7A9-4DE7-E595-FE6E-ED5C24A6CE15}"/>
                  </a:ext>
                </a:extLst>
              </p:cNvPr>
              <p:cNvSpPr/>
              <p:nvPr/>
            </p:nvSpPr>
            <p:spPr>
              <a:xfrm>
                <a:off x="5388098" y="371192"/>
                <a:ext cx="907476" cy="907364"/>
              </a:xfrm>
              <a:custGeom>
                <a:avLst/>
                <a:gdLst>
                  <a:gd name="connsiteX0" fmla="*/ 99246 w 907476"/>
                  <a:gd name="connsiteY0" fmla="*/ 906980 h 907364"/>
                  <a:gd name="connsiteX1" fmla="*/ 86582 w 907476"/>
                  <a:gd name="connsiteY1" fmla="*/ 901604 h 907364"/>
                  <a:gd name="connsiteX2" fmla="*/ 57031 w 907476"/>
                  <a:gd name="connsiteY2" fmla="*/ 854758 h 907364"/>
                  <a:gd name="connsiteX3" fmla="*/ 57031 w 907476"/>
                  <a:gd name="connsiteY3" fmla="*/ 811751 h 907364"/>
                  <a:gd name="connsiteX4" fmla="*/ 11746 w 907476"/>
                  <a:gd name="connsiteY4" fmla="*/ 791400 h 907364"/>
                  <a:gd name="connsiteX5" fmla="*/ 233 w 907476"/>
                  <a:gd name="connsiteY5" fmla="*/ 754153 h 907364"/>
                  <a:gd name="connsiteX6" fmla="*/ 56264 w 907476"/>
                  <a:gd name="connsiteY6" fmla="*/ 704619 h 907364"/>
                  <a:gd name="connsiteX7" fmla="*/ 56264 w 907476"/>
                  <a:gd name="connsiteY7" fmla="*/ 609773 h 907364"/>
                  <a:gd name="connsiteX8" fmla="*/ 233 w 907476"/>
                  <a:gd name="connsiteY8" fmla="*/ 549871 h 907364"/>
                  <a:gd name="connsiteX9" fmla="*/ 56264 w 907476"/>
                  <a:gd name="connsiteY9" fmla="*/ 501489 h 907364"/>
                  <a:gd name="connsiteX10" fmla="*/ 56264 w 907476"/>
                  <a:gd name="connsiteY10" fmla="*/ 406644 h 907364"/>
                  <a:gd name="connsiteX11" fmla="*/ 233 w 907476"/>
                  <a:gd name="connsiteY11" fmla="*/ 355957 h 907364"/>
                  <a:gd name="connsiteX12" fmla="*/ 56264 w 907476"/>
                  <a:gd name="connsiteY12" fmla="*/ 297975 h 907364"/>
                  <a:gd name="connsiteX13" fmla="*/ 56264 w 907476"/>
                  <a:gd name="connsiteY13" fmla="*/ 202746 h 907364"/>
                  <a:gd name="connsiteX14" fmla="*/ 10594 w 907476"/>
                  <a:gd name="connsiteY14" fmla="*/ 180858 h 907364"/>
                  <a:gd name="connsiteX15" fmla="*/ 233 w 907476"/>
                  <a:gd name="connsiteY15" fmla="*/ 143228 h 907364"/>
                  <a:gd name="connsiteX16" fmla="*/ 56647 w 907476"/>
                  <a:gd name="connsiteY16" fmla="*/ 95229 h 907364"/>
                  <a:gd name="connsiteX17" fmla="*/ 56647 w 907476"/>
                  <a:gd name="connsiteY17" fmla="*/ 55678 h 907364"/>
                  <a:gd name="connsiteX18" fmla="*/ 111911 w 907476"/>
                  <a:gd name="connsiteY18" fmla="*/ 0 h 907364"/>
                  <a:gd name="connsiteX19" fmla="*/ 339489 w 907476"/>
                  <a:gd name="connsiteY19" fmla="*/ 0 h 907364"/>
                  <a:gd name="connsiteX20" fmla="*/ 360981 w 907476"/>
                  <a:gd name="connsiteY20" fmla="*/ 17663 h 907364"/>
                  <a:gd name="connsiteX21" fmla="*/ 339106 w 907476"/>
                  <a:gd name="connsiteY21" fmla="*/ 35327 h 907364"/>
                  <a:gd name="connsiteX22" fmla="*/ 115365 w 907476"/>
                  <a:gd name="connsiteY22" fmla="*/ 35327 h 907364"/>
                  <a:gd name="connsiteX23" fmla="*/ 92339 w 907476"/>
                  <a:gd name="connsiteY23" fmla="*/ 57982 h 907364"/>
                  <a:gd name="connsiteX24" fmla="*/ 92339 w 907476"/>
                  <a:gd name="connsiteY24" fmla="*/ 95229 h 907364"/>
                  <a:gd name="connsiteX25" fmla="*/ 139543 w 907476"/>
                  <a:gd name="connsiteY25" fmla="*/ 119420 h 907364"/>
                  <a:gd name="connsiteX26" fmla="*/ 148753 w 907476"/>
                  <a:gd name="connsiteY26" fmla="*/ 147452 h 907364"/>
                  <a:gd name="connsiteX27" fmla="*/ 132251 w 907476"/>
                  <a:gd name="connsiteY27" fmla="*/ 166267 h 907364"/>
                  <a:gd name="connsiteX28" fmla="*/ 113830 w 907476"/>
                  <a:gd name="connsiteY28" fmla="*/ 149755 h 907364"/>
                  <a:gd name="connsiteX29" fmla="*/ 93106 w 907476"/>
                  <a:gd name="connsiteY29" fmla="*/ 131708 h 907364"/>
                  <a:gd name="connsiteX30" fmla="*/ 93106 w 907476"/>
                  <a:gd name="connsiteY30" fmla="*/ 298743 h 907364"/>
                  <a:gd name="connsiteX31" fmla="*/ 135321 w 907476"/>
                  <a:gd name="connsiteY31" fmla="*/ 316022 h 907364"/>
                  <a:gd name="connsiteX32" fmla="*/ 149521 w 907476"/>
                  <a:gd name="connsiteY32" fmla="*/ 349429 h 907364"/>
                  <a:gd name="connsiteX33" fmla="*/ 132635 w 907476"/>
                  <a:gd name="connsiteY33" fmla="*/ 369397 h 907364"/>
                  <a:gd name="connsiteX34" fmla="*/ 114214 w 907476"/>
                  <a:gd name="connsiteY34" fmla="*/ 351733 h 907364"/>
                  <a:gd name="connsiteX35" fmla="*/ 93106 w 907476"/>
                  <a:gd name="connsiteY35" fmla="*/ 334838 h 907364"/>
                  <a:gd name="connsiteX36" fmla="*/ 93106 w 907476"/>
                  <a:gd name="connsiteY36" fmla="*/ 500721 h 907364"/>
                  <a:gd name="connsiteX37" fmla="*/ 110376 w 907476"/>
                  <a:gd name="connsiteY37" fmla="*/ 503793 h 907364"/>
                  <a:gd name="connsiteX38" fmla="*/ 149137 w 907476"/>
                  <a:gd name="connsiteY38" fmla="*/ 548719 h 907364"/>
                  <a:gd name="connsiteX39" fmla="*/ 134938 w 907476"/>
                  <a:gd name="connsiteY39" fmla="*/ 572143 h 907364"/>
                  <a:gd name="connsiteX40" fmla="*/ 114214 w 907476"/>
                  <a:gd name="connsiteY40" fmla="*/ 553711 h 907364"/>
                  <a:gd name="connsiteX41" fmla="*/ 93490 w 907476"/>
                  <a:gd name="connsiteY41" fmla="*/ 537584 h 907364"/>
                  <a:gd name="connsiteX42" fmla="*/ 93490 w 907476"/>
                  <a:gd name="connsiteY42" fmla="*/ 704235 h 907364"/>
                  <a:gd name="connsiteX43" fmla="*/ 109609 w 907476"/>
                  <a:gd name="connsiteY43" fmla="*/ 706922 h 907364"/>
                  <a:gd name="connsiteX44" fmla="*/ 149521 w 907476"/>
                  <a:gd name="connsiteY44" fmla="*/ 753385 h 907364"/>
                  <a:gd name="connsiteX45" fmla="*/ 133402 w 907476"/>
                  <a:gd name="connsiteY45" fmla="*/ 775656 h 907364"/>
                  <a:gd name="connsiteX46" fmla="*/ 114214 w 907476"/>
                  <a:gd name="connsiteY46" fmla="*/ 757225 h 907364"/>
                  <a:gd name="connsiteX47" fmla="*/ 93490 w 907476"/>
                  <a:gd name="connsiteY47" fmla="*/ 740713 h 907364"/>
                  <a:gd name="connsiteX48" fmla="*/ 93106 w 907476"/>
                  <a:gd name="connsiteY48" fmla="*/ 748393 h 907364"/>
                  <a:gd name="connsiteX49" fmla="*/ 93106 w 907476"/>
                  <a:gd name="connsiteY49" fmla="*/ 850150 h 907364"/>
                  <a:gd name="connsiteX50" fmla="*/ 114597 w 907476"/>
                  <a:gd name="connsiteY50" fmla="*/ 871653 h 907364"/>
                  <a:gd name="connsiteX51" fmla="*/ 715589 w 907476"/>
                  <a:gd name="connsiteY51" fmla="*/ 871653 h 907364"/>
                  <a:gd name="connsiteX52" fmla="*/ 737848 w 907476"/>
                  <a:gd name="connsiteY52" fmla="*/ 849382 h 907364"/>
                  <a:gd name="connsiteX53" fmla="*/ 725568 w 907476"/>
                  <a:gd name="connsiteY53" fmla="*/ 819431 h 907364"/>
                  <a:gd name="connsiteX54" fmla="*/ 583571 w 907476"/>
                  <a:gd name="connsiteY54" fmla="*/ 677355 h 907364"/>
                  <a:gd name="connsiteX55" fmla="*/ 571673 w 907476"/>
                  <a:gd name="connsiteY55" fmla="*/ 661228 h 907364"/>
                  <a:gd name="connsiteX56" fmla="*/ 540971 w 907476"/>
                  <a:gd name="connsiteY56" fmla="*/ 600174 h 907364"/>
                  <a:gd name="connsiteX57" fmla="*/ 509502 w 907476"/>
                  <a:gd name="connsiteY57" fmla="*/ 627821 h 907364"/>
                  <a:gd name="connsiteX58" fmla="*/ 501826 w 907476"/>
                  <a:gd name="connsiteY58" fmla="*/ 651244 h 907364"/>
                  <a:gd name="connsiteX59" fmla="*/ 501443 w 907476"/>
                  <a:gd name="connsiteY59" fmla="*/ 718442 h 907364"/>
                  <a:gd name="connsiteX60" fmla="*/ 481870 w 907476"/>
                  <a:gd name="connsiteY60" fmla="*/ 740329 h 907364"/>
                  <a:gd name="connsiteX61" fmla="*/ 464600 w 907476"/>
                  <a:gd name="connsiteY61" fmla="*/ 757609 h 907364"/>
                  <a:gd name="connsiteX62" fmla="*/ 440806 w 907476"/>
                  <a:gd name="connsiteY62" fmla="*/ 777576 h 907364"/>
                  <a:gd name="connsiteX63" fmla="*/ 386694 w 907476"/>
                  <a:gd name="connsiteY63" fmla="*/ 777576 h 907364"/>
                  <a:gd name="connsiteX64" fmla="*/ 365586 w 907476"/>
                  <a:gd name="connsiteY64" fmla="*/ 758761 h 907364"/>
                  <a:gd name="connsiteX65" fmla="*/ 347549 w 907476"/>
                  <a:gd name="connsiteY65" fmla="*/ 740329 h 907364"/>
                  <a:gd name="connsiteX66" fmla="*/ 328744 w 907476"/>
                  <a:gd name="connsiteY66" fmla="*/ 719594 h 907364"/>
                  <a:gd name="connsiteX67" fmla="*/ 328744 w 907476"/>
                  <a:gd name="connsiteY67" fmla="*/ 653932 h 907364"/>
                  <a:gd name="connsiteX68" fmla="*/ 308404 w 907476"/>
                  <a:gd name="connsiteY68" fmla="*/ 615149 h 907364"/>
                  <a:gd name="connsiteX69" fmla="*/ 246232 w 907476"/>
                  <a:gd name="connsiteY69" fmla="*/ 548335 h 907364"/>
                  <a:gd name="connsiteX70" fmla="*/ 382473 w 907476"/>
                  <a:gd name="connsiteY70" fmla="*/ 262264 h 907364"/>
                  <a:gd name="connsiteX71" fmla="*/ 605829 w 907476"/>
                  <a:gd name="connsiteY71" fmla="*/ 420851 h 907364"/>
                  <a:gd name="connsiteX72" fmla="*/ 590862 w 907476"/>
                  <a:gd name="connsiteY72" fmla="*/ 534896 h 907364"/>
                  <a:gd name="connsiteX73" fmla="*/ 600073 w 907476"/>
                  <a:gd name="connsiteY73" fmla="*/ 539887 h 907364"/>
                  <a:gd name="connsiteX74" fmla="*/ 727486 w 907476"/>
                  <a:gd name="connsiteY74" fmla="*/ 632045 h 907364"/>
                  <a:gd name="connsiteX75" fmla="*/ 736313 w 907476"/>
                  <a:gd name="connsiteY75" fmla="*/ 642412 h 907364"/>
                  <a:gd name="connsiteX76" fmla="*/ 737464 w 907476"/>
                  <a:gd name="connsiteY76" fmla="*/ 633581 h 907364"/>
                  <a:gd name="connsiteX77" fmla="*/ 737464 w 907476"/>
                  <a:gd name="connsiteY77" fmla="*/ 56062 h 907364"/>
                  <a:gd name="connsiteX78" fmla="*/ 715973 w 907476"/>
                  <a:gd name="connsiteY78" fmla="*/ 35327 h 907364"/>
                  <a:gd name="connsiteX79" fmla="*/ 489546 w 907476"/>
                  <a:gd name="connsiteY79" fmla="*/ 35327 h 907364"/>
                  <a:gd name="connsiteX80" fmla="*/ 468438 w 907476"/>
                  <a:gd name="connsiteY80" fmla="*/ 18047 h 907364"/>
                  <a:gd name="connsiteX81" fmla="*/ 484173 w 907476"/>
                  <a:gd name="connsiteY81" fmla="*/ 0 h 907364"/>
                  <a:gd name="connsiteX82" fmla="*/ 490313 w 907476"/>
                  <a:gd name="connsiteY82" fmla="*/ 0 h 907364"/>
                  <a:gd name="connsiteX83" fmla="*/ 716741 w 907476"/>
                  <a:gd name="connsiteY83" fmla="*/ 0 h 907364"/>
                  <a:gd name="connsiteX84" fmla="*/ 772388 w 907476"/>
                  <a:gd name="connsiteY84" fmla="*/ 56062 h 907364"/>
                  <a:gd name="connsiteX85" fmla="*/ 772388 w 907476"/>
                  <a:gd name="connsiteY85" fmla="*/ 95613 h 907364"/>
                  <a:gd name="connsiteX86" fmla="*/ 803090 w 907476"/>
                  <a:gd name="connsiteY86" fmla="*/ 95613 h 907364"/>
                  <a:gd name="connsiteX87" fmla="*/ 857586 w 907476"/>
                  <a:gd name="connsiteY87" fmla="*/ 150523 h 907364"/>
                  <a:gd name="connsiteX88" fmla="*/ 856818 w 907476"/>
                  <a:gd name="connsiteY88" fmla="*/ 248824 h 907364"/>
                  <a:gd name="connsiteX89" fmla="*/ 849143 w 907476"/>
                  <a:gd name="connsiteY89" fmla="*/ 279159 h 907364"/>
                  <a:gd name="connsiteX90" fmla="*/ 849143 w 907476"/>
                  <a:gd name="connsiteY90" fmla="*/ 288375 h 907364"/>
                  <a:gd name="connsiteX91" fmla="*/ 856818 w 907476"/>
                  <a:gd name="connsiteY91" fmla="*/ 318710 h 907364"/>
                  <a:gd name="connsiteX92" fmla="*/ 856818 w 907476"/>
                  <a:gd name="connsiteY92" fmla="*/ 419699 h 907364"/>
                  <a:gd name="connsiteX93" fmla="*/ 849143 w 907476"/>
                  <a:gd name="connsiteY93" fmla="*/ 448882 h 907364"/>
                  <a:gd name="connsiteX94" fmla="*/ 849143 w 907476"/>
                  <a:gd name="connsiteY94" fmla="*/ 458866 h 907364"/>
                  <a:gd name="connsiteX95" fmla="*/ 856818 w 907476"/>
                  <a:gd name="connsiteY95" fmla="*/ 488049 h 907364"/>
                  <a:gd name="connsiteX96" fmla="*/ 857202 w 907476"/>
                  <a:gd name="connsiteY96" fmla="*/ 589806 h 907364"/>
                  <a:gd name="connsiteX97" fmla="*/ 806160 w 907476"/>
                  <a:gd name="connsiteY97" fmla="*/ 641260 h 907364"/>
                  <a:gd name="connsiteX98" fmla="*/ 772388 w 907476"/>
                  <a:gd name="connsiteY98" fmla="*/ 641260 h 907364"/>
                  <a:gd name="connsiteX99" fmla="*/ 772772 w 907476"/>
                  <a:gd name="connsiteY99" fmla="*/ 675051 h 907364"/>
                  <a:gd name="connsiteX100" fmla="*/ 777761 w 907476"/>
                  <a:gd name="connsiteY100" fmla="*/ 681963 h 907364"/>
                  <a:gd name="connsiteX101" fmla="*/ 871786 w 907476"/>
                  <a:gd name="connsiteY101" fmla="*/ 776040 h 907364"/>
                  <a:gd name="connsiteX102" fmla="*/ 907477 w 907476"/>
                  <a:gd name="connsiteY102" fmla="*/ 827495 h 907364"/>
                  <a:gd name="connsiteX103" fmla="*/ 907477 w 907476"/>
                  <a:gd name="connsiteY103" fmla="*/ 852454 h 907364"/>
                  <a:gd name="connsiteX104" fmla="*/ 905174 w 907476"/>
                  <a:gd name="connsiteY104" fmla="*/ 857830 h 907364"/>
                  <a:gd name="connsiteX105" fmla="*/ 866413 w 907476"/>
                  <a:gd name="connsiteY105" fmla="*/ 901988 h 907364"/>
                  <a:gd name="connsiteX106" fmla="*/ 852597 w 907476"/>
                  <a:gd name="connsiteY106" fmla="*/ 907364 h 907364"/>
                  <a:gd name="connsiteX107" fmla="*/ 827652 w 907476"/>
                  <a:gd name="connsiteY107" fmla="*/ 907364 h 907364"/>
                  <a:gd name="connsiteX108" fmla="*/ 771621 w 907476"/>
                  <a:gd name="connsiteY108" fmla="*/ 866662 h 907364"/>
                  <a:gd name="connsiteX109" fmla="*/ 730556 w 907476"/>
                  <a:gd name="connsiteY109" fmla="*/ 907364 h 907364"/>
                  <a:gd name="connsiteX110" fmla="*/ 99246 w 907476"/>
                  <a:gd name="connsiteY110" fmla="*/ 906980 h 907364"/>
                  <a:gd name="connsiteX111" fmla="*/ 557858 w 907476"/>
                  <a:gd name="connsiteY111" fmla="*/ 518768 h 907364"/>
                  <a:gd name="connsiteX112" fmla="*/ 567068 w 907476"/>
                  <a:gd name="connsiteY112" fmla="*/ 415091 h 907364"/>
                  <a:gd name="connsiteX113" fmla="*/ 391683 w 907476"/>
                  <a:gd name="connsiteY113" fmla="*/ 297591 h 907364"/>
                  <a:gd name="connsiteX114" fmla="*/ 257362 w 907476"/>
                  <a:gd name="connsiteY114" fmla="*/ 436979 h 907364"/>
                  <a:gd name="connsiteX115" fmla="*/ 326057 w 907476"/>
                  <a:gd name="connsiteY115" fmla="*/ 584046 h 907364"/>
                  <a:gd name="connsiteX116" fmla="*/ 357527 w 907476"/>
                  <a:gd name="connsiteY116" fmla="*/ 619373 h 907364"/>
                  <a:gd name="connsiteX117" fmla="*/ 365970 w 907476"/>
                  <a:gd name="connsiteY117" fmla="*/ 624749 h 907364"/>
                  <a:gd name="connsiteX118" fmla="*/ 462297 w 907476"/>
                  <a:gd name="connsiteY118" fmla="*/ 625133 h 907364"/>
                  <a:gd name="connsiteX119" fmla="*/ 471508 w 907476"/>
                  <a:gd name="connsiteY119" fmla="*/ 619373 h 907364"/>
                  <a:gd name="connsiteX120" fmla="*/ 499908 w 907476"/>
                  <a:gd name="connsiteY120" fmla="*/ 586350 h 907364"/>
                  <a:gd name="connsiteX121" fmla="*/ 514875 w 907476"/>
                  <a:gd name="connsiteY121" fmla="*/ 575214 h 907364"/>
                  <a:gd name="connsiteX122" fmla="*/ 518713 w 907476"/>
                  <a:gd name="connsiteY122" fmla="*/ 558703 h 907364"/>
                  <a:gd name="connsiteX123" fmla="*/ 504129 w 907476"/>
                  <a:gd name="connsiteY123" fmla="*/ 529520 h 907364"/>
                  <a:gd name="connsiteX124" fmla="*/ 506816 w 907476"/>
                  <a:gd name="connsiteY124" fmla="*/ 507632 h 907364"/>
                  <a:gd name="connsiteX125" fmla="*/ 529458 w 907476"/>
                  <a:gd name="connsiteY125" fmla="*/ 504561 h 907364"/>
                  <a:gd name="connsiteX126" fmla="*/ 557858 w 907476"/>
                  <a:gd name="connsiteY126" fmla="*/ 518768 h 907364"/>
                  <a:gd name="connsiteX127" fmla="*/ 617343 w 907476"/>
                  <a:gd name="connsiteY127" fmla="*/ 660076 h 907364"/>
                  <a:gd name="connsiteX128" fmla="*/ 780447 w 907476"/>
                  <a:gd name="connsiteY128" fmla="*/ 822887 h 907364"/>
                  <a:gd name="connsiteX129" fmla="*/ 822662 w 907476"/>
                  <a:gd name="connsiteY129" fmla="*/ 780264 h 907364"/>
                  <a:gd name="connsiteX130" fmla="*/ 659942 w 907476"/>
                  <a:gd name="connsiteY130" fmla="*/ 617453 h 907364"/>
                  <a:gd name="connsiteX131" fmla="*/ 617343 w 907476"/>
                  <a:gd name="connsiteY131" fmla="*/ 660076 h 907364"/>
                  <a:gd name="connsiteX132" fmla="*/ 363667 w 907476"/>
                  <a:gd name="connsiteY132" fmla="*/ 661228 h 907364"/>
                  <a:gd name="connsiteX133" fmla="*/ 363667 w 907476"/>
                  <a:gd name="connsiteY133" fmla="*/ 700011 h 907364"/>
                  <a:gd name="connsiteX134" fmla="*/ 370191 w 907476"/>
                  <a:gd name="connsiteY134" fmla="*/ 710762 h 907364"/>
                  <a:gd name="connsiteX135" fmla="*/ 390532 w 907476"/>
                  <a:gd name="connsiteY135" fmla="*/ 728426 h 907364"/>
                  <a:gd name="connsiteX136" fmla="*/ 418547 w 907476"/>
                  <a:gd name="connsiteY136" fmla="*/ 742249 h 907364"/>
                  <a:gd name="connsiteX137" fmla="*/ 424688 w 907476"/>
                  <a:gd name="connsiteY137" fmla="*/ 742249 h 907364"/>
                  <a:gd name="connsiteX138" fmla="*/ 433131 w 907476"/>
                  <a:gd name="connsiteY138" fmla="*/ 736874 h 907364"/>
                  <a:gd name="connsiteX139" fmla="*/ 459611 w 907476"/>
                  <a:gd name="connsiteY139" fmla="*/ 710378 h 907364"/>
                  <a:gd name="connsiteX140" fmla="*/ 464984 w 907476"/>
                  <a:gd name="connsiteY140" fmla="*/ 705386 h 907364"/>
                  <a:gd name="connsiteX141" fmla="*/ 465368 w 907476"/>
                  <a:gd name="connsiteY141" fmla="*/ 661612 h 907364"/>
                  <a:gd name="connsiteX142" fmla="*/ 363667 w 907476"/>
                  <a:gd name="connsiteY142" fmla="*/ 661228 h 907364"/>
                  <a:gd name="connsiteX143" fmla="*/ 772772 w 907476"/>
                  <a:gd name="connsiteY143" fmla="*/ 265720 h 907364"/>
                  <a:gd name="connsiteX144" fmla="*/ 805776 w 907476"/>
                  <a:gd name="connsiteY144" fmla="*/ 265720 h 907364"/>
                  <a:gd name="connsiteX145" fmla="*/ 821127 w 907476"/>
                  <a:gd name="connsiteY145" fmla="*/ 251128 h 907364"/>
                  <a:gd name="connsiteX146" fmla="*/ 821127 w 907476"/>
                  <a:gd name="connsiteY146" fmla="*/ 146684 h 907364"/>
                  <a:gd name="connsiteX147" fmla="*/ 807311 w 907476"/>
                  <a:gd name="connsiteY147" fmla="*/ 132092 h 907364"/>
                  <a:gd name="connsiteX148" fmla="*/ 772772 w 907476"/>
                  <a:gd name="connsiteY148" fmla="*/ 132092 h 907364"/>
                  <a:gd name="connsiteX149" fmla="*/ 772772 w 907476"/>
                  <a:gd name="connsiteY149" fmla="*/ 265720 h 907364"/>
                  <a:gd name="connsiteX150" fmla="*/ 772772 w 907476"/>
                  <a:gd name="connsiteY150" fmla="*/ 301431 h 907364"/>
                  <a:gd name="connsiteX151" fmla="*/ 772772 w 907476"/>
                  <a:gd name="connsiteY151" fmla="*/ 435827 h 907364"/>
                  <a:gd name="connsiteX152" fmla="*/ 806160 w 907476"/>
                  <a:gd name="connsiteY152" fmla="*/ 435827 h 907364"/>
                  <a:gd name="connsiteX153" fmla="*/ 821511 w 907476"/>
                  <a:gd name="connsiteY153" fmla="*/ 420851 h 907364"/>
                  <a:gd name="connsiteX154" fmla="*/ 821511 w 907476"/>
                  <a:gd name="connsiteY154" fmla="*/ 316406 h 907364"/>
                  <a:gd name="connsiteX155" fmla="*/ 806160 w 907476"/>
                  <a:gd name="connsiteY155" fmla="*/ 301431 h 907364"/>
                  <a:gd name="connsiteX156" fmla="*/ 772772 w 907476"/>
                  <a:gd name="connsiteY156" fmla="*/ 301431 h 907364"/>
                  <a:gd name="connsiteX157" fmla="*/ 772772 w 907476"/>
                  <a:gd name="connsiteY157" fmla="*/ 605549 h 907364"/>
                  <a:gd name="connsiteX158" fmla="*/ 806928 w 907476"/>
                  <a:gd name="connsiteY158" fmla="*/ 605549 h 907364"/>
                  <a:gd name="connsiteX159" fmla="*/ 821127 w 907476"/>
                  <a:gd name="connsiteY159" fmla="*/ 589422 h 907364"/>
                  <a:gd name="connsiteX160" fmla="*/ 821127 w 907476"/>
                  <a:gd name="connsiteY160" fmla="*/ 488817 h 907364"/>
                  <a:gd name="connsiteX161" fmla="*/ 809614 w 907476"/>
                  <a:gd name="connsiteY161" fmla="*/ 473458 h 907364"/>
                  <a:gd name="connsiteX162" fmla="*/ 772772 w 907476"/>
                  <a:gd name="connsiteY162" fmla="*/ 473074 h 907364"/>
                  <a:gd name="connsiteX163" fmla="*/ 772772 w 907476"/>
                  <a:gd name="connsiteY163" fmla="*/ 605549 h 907364"/>
                  <a:gd name="connsiteX164" fmla="*/ 807311 w 907476"/>
                  <a:gd name="connsiteY164" fmla="*/ 851686 h 907364"/>
                  <a:gd name="connsiteX165" fmla="*/ 847991 w 907476"/>
                  <a:gd name="connsiteY165" fmla="*/ 869733 h 907364"/>
                  <a:gd name="connsiteX166" fmla="*/ 870251 w 907476"/>
                  <a:gd name="connsiteY166" fmla="*/ 842854 h 907364"/>
                  <a:gd name="connsiteX167" fmla="*/ 851062 w 907476"/>
                  <a:gd name="connsiteY167" fmla="*/ 808295 h 907364"/>
                  <a:gd name="connsiteX168" fmla="*/ 807311 w 907476"/>
                  <a:gd name="connsiteY168" fmla="*/ 851686 h 907364"/>
                  <a:gd name="connsiteX169" fmla="*/ 593549 w 907476"/>
                  <a:gd name="connsiteY169" fmla="*/ 628589 h 907364"/>
                  <a:gd name="connsiteX170" fmla="*/ 627705 w 907476"/>
                  <a:gd name="connsiteY170" fmla="*/ 594030 h 907364"/>
                  <a:gd name="connsiteX171" fmla="*/ 562079 w 907476"/>
                  <a:gd name="connsiteY171" fmla="*/ 561391 h 907364"/>
                  <a:gd name="connsiteX172" fmla="*/ 560544 w 907476"/>
                  <a:gd name="connsiteY172" fmla="*/ 562927 h 907364"/>
                  <a:gd name="connsiteX173" fmla="*/ 593549 w 907476"/>
                  <a:gd name="connsiteY173" fmla="*/ 628589 h 907364"/>
                  <a:gd name="connsiteX174" fmla="*/ 56647 w 907476"/>
                  <a:gd name="connsiteY174" fmla="*/ 166267 h 907364"/>
                  <a:gd name="connsiteX175" fmla="*/ 56647 w 907476"/>
                  <a:gd name="connsiteY175" fmla="*/ 132092 h 907364"/>
                  <a:gd name="connsiteX176" fmla="*/ 35924 w 907476"/>
                  <a:gd name="connsiteY176" fmla="*/ 149755 h 907364"/>
                  <a:gd name="connsiteX177" fmla="*/ 56647 w 907476"/>
                  <a:gd name="connsiteY177" fmla="*/ 166267 h 907364"/>
                  <a:gd name="connsiteX178" fmla="*/ 56264 w 907476"/>
                  <a:gd name="connsiteY178" fmla="*/ 776040 h 907364"/>
                  <a:gd name="connsiteX179" fmla="*/ 56264 w 907476"/>
                  <a:gd name="connsiteY179" fmla="*/ 741097 h 907364"/>
                  <a:gd name="connsiteX180" fmla="*/ 35540 w 907476"/>
                  <a:gd name="connsiteY180" fmla="*/ 757993 h 907364"/>
                  <a:gd name="connsiteX181" fmla="*/ 56264 w 907476"/>
                  <a:gd name="connsiteY181" fmla="*/ 776040 h 907364"/>
                  <a:gd name="connsiteX182" fmla="*/ 56264 w 907476"/>
                  <a:gd name="connsiteY182" fmla="*/ 369013 h 907364"/>
                  <a:gd name="connsiteX183" fmla="*/ 56264 w 907476"/>
                  <a:gd name="connsiteY183" fmla="*/ 335222 h 907364"/>
                  <a:gd name="connsiteX184" fmla="*/ 35924 w 907476"/>
                  <a:gd name="connsiteY184" fmla="*/ 352501 h 907364"/>
                  <a:gd name="connsiteX185" fmla="*/ 56264 w 907476"/>
                  <a:gd name="connsiteY185" fmla="*/ 369013 h 907364"/>
                  <a:gd name="connsiteX186" fmla="*/ 56647 w 907476"/>
                  <a:gd name="connsiteY186" fmla="*/ 538736 h 907364"/>
                  <a:gd name="connsiteX187" fmla="*/ 35924 w 907476"/>
                  <a:gd name="connsiteY187" fmla="*/ 556015 h 907364"/>
                  <a:gd name="connsiteX188" fmla="*/ 56647 w 907476"/>
                  <a:gd name="connsiteY188" fmla="*/ 572143 h 907364"/>
                  <a:gd name="connsiteX189" fmla="*/ 56647 w 907476"/>
                  <a:gd name="connsiteY189" fmla="*/ 538736 h 90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907476" h="907364">
                    <a:moveTo>
                      <a:pt x="99246" y="906980"/>
                    </a:moveTo>
                    <a:cubicBezTo>
                      <a:pt x="95025" y="905060"/>
                      <a:pt x="90420" y="903908"/>
                      <a:pt x="86582" y="901604"/>
                    </a:cubicBezTo>
                    <a:cubicBezTo>
                      <a:pt x="67777" y="891621"/>
                      <a:pt x="57415" y="876261"/>
                      <a:pt x="57031" y="854758"/>
                    </a:cubicBezTo>
                    <a:cubicBezTo>
                      <a:pt x="56647" y="840550"/>
                      <a:pt x="57031" y="826343"/>
                      <a:pt x="57031" y="811751"/>
                    </a:cubicBezTo>
                    <a:cubicBezTo>
                      <a:pt x="38610" y="811751"/>
                      <a:pt x="23259" y="805607"/>
                      <a:pt x="11746" y="791400"/>
                    </a:cubicBezTo>
                    <a:cubicBezTo>
                      <a:pt x="3303" y="780648"/>
                      <a:pt x="-535" y="767977"/>
                      <a:pt x="233" y="754153"/>
                    </a:cubicBezTo>
                    <a:cubicBezTo>
                      <a:pt x="1767" y="726890"/>
                      <a:pt x="22491" y="708074"/>
                      <a:pt x="56264" y="704619"/>
                    </a:cubicBezTo>
                    <a:cubicBezTo>
                      <a:pt x="56264" y="673131"/>
                      <a:pt x="56264" y="641260"/>
                      <a:pt x="56264" y="609773"/>
                    </a:cubicBezTo>
                    <a:cubicBezTo>
                      <a:pt x="14816" y="600174"/>
                      <a:pt x="-2070" y="582126"/>
                      <a:pt x="233" y="549871"/>
                    </a:cubicBezTo>
                    <a:cubicBezTo>
                      <a:pt x="2152" y="522992"/>
                      <a:pt x="23643" y="504561"/>
                      <a:pt x="56264" y="501489"/>
                    </a:cubicBezTo>
                    <a:cubicBezTo>
                      <a:pt x="56264" y="470002"/>
                      <a:pt x="56264" y="438131"/>
                      <a:pt x="56264" y="406644"/>
                    </a:cubicBezTo>
                    <a:cubicBezTo>
                      <a:pt x="20573" y="400500"/>
                      <a:pt x="1384" y="383220"/>
                      <a:pt x="233" y="355957"/>
                    </a:cubicBezTo>
                    <a:cubicBezTo>
                      <a:pt x="-919" y="324086"/>
                      <a:pt x="14816" y="307575"/>
                      <a:pt x="56264" y="297975"/>
                    </a:cubicBezTo>
                    <a:cubicBezTo>
                      <a:pt x="56264" y="266488"/>
                      <a:pt x="56264" y="235001"/>
                      <a:pt x="56264" y="202746"/>
                    </a:cubicBezTo>
                    <a:cubicBezTo>
                      <a:pt x="37842" y="202746"/>
                      <a:pt x="21724" y="196218"/>
                      <a:pt x="10594" y="180858"/>
                    </a:cubicBezTo>
                    <a:cubicBezTo>
                      <a:pt x="2152" y="169723"/>
                      <a:pt x="-919" y="157051"/>
                      <a:pt x="233" y="143228"/>
                    </a:cubicBezTo>
                    <a:cubicBezTo>
                      <a:pt x="2535" y="116732"/>
                      <a:pt x="23643" y="97917"/>
                      <a:pt x="56647" y="95229"/>
                    </a:cubicBezTo>
                    <a:cubicBezTo>
                      <a:pt x="56647" y="82174"/>
                      <a:pt x="56647" y="69118"/>
                      <a:pt x="56647" y="55678"/>
                    </a:cubicBezTo>
                    <a:cubicBezTo>
                      <a:pt x="56647" y="22655"/>
                      <a:pt x="78907" y="0"/>
                      <a:pt x="111911" y="0"/>
                    </a:cubicBezTo>
                    <a:cubicBezTo>
                      <a:pt x="187898" y="0"/>
                      <a:pt x="263502" y="0"/>
                      <a:pt x="339489" y="0"/>
                    </a:cubicBezTo>
                    <a:cubicBezTo>
                      <a:pt x="353306" y="0"/>
                      <a:pt x="361365" y="6912"/>
                      <a:pt x="360981" y="17663"/>
                    </a:cubicBezTo>
                    <a:cubicBezTo>
                      <a:pt x="360597" y="28799"/>
                      <a:pt x="352538" y="35327"/>
                      <a:pt x="339106" y="35327"/>
                    </a:cubicBezTo>
                    <a:cubicBezTo>
                      <a:pt x="264653" y="35327"/>
                      <a:pt x="189817" y="35327"/>
                      <a:pt x="115365" y="35327"/>
                    </a:cubicBezTo>
                    <a:cubicBezTo>
                      <a:pt x="98479" y="35327"/>
                      <a:pt x="92339" y="41471"/>
                      <a:pt x="92339" y="57982"/>
                    </a:cubicBezTo>
                    <a:cubicBezTo>
                      <a:pt x="92339" y="70270"/>
                      <a:pt x="92339" y="82557"/>
                      <a:pt x="92339" y="95229"/>
                    </a:cubicBezTo>
                    <a:cubicBezTo>
                      <a:pt x="112679" y="95613"/>
                      <a:pt x="129565" y="102141"/>
                      <a:pt x="139543" y="119420"/>
                    </a:cubicBezTo>
                    <a:cubicBezTo>
                      <a:pt x="144532" y="127868"/>
                      <a:pt x="147218" y="137852"/>
                      <a:pt x="148753" y="147452"/>
                    </a:cubicBezTo>
                    <a:cubicBezTo>
                      <a:pt x="150289" y="157819"/>
                      <a:pt x="141845" y="165883"/>
                      <a:pt x="132251" y="166267"/>
                    </a:cubicBezTo>
                    <a:cubicBezTo>
                      <a:pt x="123041" y="166651"/>
                      <a:pt x="115365" y="159739"/>
                      <a:pt x="113830" y="149755"/>
                    </a:cubicBezTo>
                    <a:cubicBezTo>
                      <a:pt x="111911" y="136316"/>
                      <a:pt x="105771" y="130556"/>
                      <a:pt x="93106" y="131708"/>
                    </a:cubicBezTo>
                    <a:cubicBezTo>
                      <a:pt x="93106" y="187002"/>
                      <a:pt x="93106" y="242297"/>
                      <a:pt x="93106" y="298743"/>
                    </a:cubicBezTo>
                    <a:cubicBezTo>
                      <a:pt x="109609" y="298743"/>
                      <a:pt x="123808" y="303735"/>
                      <a:pt x="135321" y="316022"/>
                    </a:cubicBezTo>
                    <a:cubicBezTo>
                      <a:pt x="144148" y="325622"/>
                      <a:pt x="148753" y="336758"/>
                      <a:pt x="149521" y="349429"/>
                    </a:cubicBezTo>
                    <a:cubicBezTo>
                      <a:pt x="149905" y="360565"/>
                      <a:pt x="142997" y="369013"/>
                      <a:pt x="132635" y="369397"/>
                    </a:cubicBezTo>
                    <a:cubicBezTo>
                      <a:pt x="123041" y="370165"/>
                      <a:pt x="115365" y="362869"/>
                      <a:pt x="114214" y="351733"/>
                    </a:cubicBezTo>
                    <a:cubicBezTo>
                      <a:pt x="112679" y="339062"/>
                      <a:pt x="106155" y="333686"/>
                      <a:pt x="93106" y="334838"/>
                    </a:cubicBezTo>
                    <a:cubicBezTo>
                      <a:pt x="93106" y="389748"/>
                      <a:pt x="93106" y="445042"/>
                      <a:pt x="93106" y="500721"/>
                    </a:cubicBezTo>
                    <a:cubicBezTo>
                      <a:pt x="98863" y="501873"/>
                      <a:pt x="105003" y="501873"/>
                      <a:pt x="110376" y="503793"/>
                    </a:cubicBezTo>
                    <a:cubicBezTo>
                      <a:pt x="132635" y="510704"/>
                      <a:pt x="145299" y="526064"/>
                      <a:pt x="149137" y="548719"/>
                    </a:cubicBezTo>
                    <a:cubicBezTo>
                      <a:pt x="151056" y="561007"/>
                      <a:pt x="144916" y="570607"/>
                      <a:pt x="134938" y="572143"/>
                    </a:cubicBezTo>
                    <a:cubicBezTo>
                      <a:pt x="123424" y="573679"/>
                      <a:pt x="116133" y="567535"/>
                      <a:pt x="114214" y="553711"/>
                    </a:cubicBezTo>
                    <a:cubicBezTo>
                      <a:pt x="112679" y="542959"/>
                      <a:pt x="106155" y="537584"/>
                      <a:pt x="93490" y="537584"/>
                    </a:cubicBezTo>
                    <a:cubicBezTo>
                      <a:pt x="93490" y="592878"/>
                      <a:pt x="93490" y="648556"/>
                      <a:pt x="93490" y="704235"/>
                    </a:cubicBezTo>
                    <a:cubicBezTo>
                      <a:pt x="98863" y="705002"/>
                      <a:pt x="104236" y="705770"/>
                      <a:pt x="109609" y="706922"/>
                    </a:cubicBezTo>
                    <a:cubicBezTo>
                      <a:pt x="131100" y="711914"/>
                      <a:pt x="147602" y="731498"/>
                      <a:pt x="149521" y="753385"/>
                    </a:cubicBezTo>
                    <a:cubicBezTo>
                      <a:pt x="150672" y="765673"/>
                      <a:pt x="144148" y="774888"/>
                      <a:pt x="133402" y="775656"/>
                    </a:cubicBezTo>
                    <a:cubicBezTo>
                      <a:pt x="123424" y="776424"/>
                      <a:pt x="115749" y="769513"/>
                      <a:pt x="114214" y="757225"/>
                    </a:cubicBezTo>
                    <a:cubicBezTo>
                      <a:pt x="112679" y="746473"/>
                      <a:pt x="106155" y="740713"/>
                      <a:pt x="93490" y="740713"/>
                    </a:cubicBezTo>
                    <a:cubicBezTo>
                      <a:pt x="93490" y="743017"/>
                      <a:pt x="93106" y="745705"/>
                      <a:pt x="93106" y="748393"/>
                    </a:cubicBezTo>
                    <a:cubicBezTo>
                      <a:pt x="93106" y="782184"/>
                      <a:pt x="93106" y="816359"/>
                      <a:pt x="93106" y="850150"/>
                    </a:cubicBezTo>
                    <a:cubicBezTo>
                      <a:pt x="93106" y="865126"/>
                      <a:pt x="99630" y="871653"/>
                      <a:pt x="114597" y="871653"/>
                    </a:cubicBezTo>
                    <a:cubicBezTo>
                      <a:pt x="314928" y="871653"/>
                      <a:pt x="515259" y="871653"/>
                      <a:pt x="715589" y="871653"/>
                    </a:cubicBezTo>
                    <a:cubicBezTo>
                      <a:pt x="730940" y="871653"/>
                      <a:pt x="736697" y="865126"/>
                      <a:pt x="737848" y="849382"/>
                    </a:cubicBezTo>
                    <a:cubicBezTo>
                      <a:pt x="738615" y="836710"/>
                      <a:pt x="734394" y="828263"/>
                      <a:pt x="725568" y="819431"/>
                    </a:cubicBezTo>
                    <a:cubicBezTo>
                      <a:pt x="677596" y="772584"/>
                      <a:pt x="630775" y="724970"/>
                      <a:pt x="583571" y="677355"/>
                    </a:cubicBezTo>
                    <a:cubicBezTo>
                      <a:pt x="578965" y="672747"/>
                      <a:pt x="574744" y="666988"/>
                      <a:pt x="571673" y="661228"/>
                    </a:cubicBezTo>
                    <a:cubicBezTo>
                      <a:pt x="561312" y="641644"/>
                      <a:pt x="551717" y="621677"/>
                      <a:pt x="540971" y="600174"/>
                    </a:cubicBezTo>
                    <a:cubicBezTo>
                      <a:pt x="529842" y="609773"/>
                      <a:pt x="518329" y="617453"/>
                      <a:pt x="509502" y="627821"/>
                    </a:cubicBezTo>
                    <a:cubicBezTo>
                      <a:pt x="504513" y="633581"/>
                      <a:pt x="502210" y="643180"/>
                      <a:pt x="501826" y="651244"/>
                    </a:cubicBezTo>
                    <a:cubicBezTo>
                      <a:pt x="500675" y="673515"/>
                      <a:pt x="501443" y="696171"/>
                      <a:pt x="501443" y="718442"/>
                    </a:cubicBezTo>
                    <a:cubicBezTo>
                      <a:pt x="501443" y="733034"/>
                      <a:pt x="496454" y="738409"/>
                      <a:pt x="481870" y="740329"/>
                    </a:cubicBezTo>
                    <a:cubicBezTo>
                      <a:pt x="472276" y="741865"/>
                      <a:pt x="466135" y="747625"/>
                      <a:pt x="464600" y="757609"/>
                    </a:cubicBezTo>
                    <a:cubicBezTo>
                      <a:pt x="461914" y="773352"/>
                      <a:pt x="456925" y="777576"/>
                      <a:pt x="440806" y="777576"/>
                    </a:cubicBezTo>
                    <a:cubicBezTo>
                      <a:pt x="422769" y="777576"/>
                      <a:pt x="404731" y="777576"/>
                      <a:pt x="386694" y="777576"/>
                    </a:cubicBezTo>
                    <a:cubicBezTo>
                      <a:pt x="373262" y="777576"/>
                      <a:pt x="367505" y="772200"/>
                      <a:pt x="365586" y="758761"/>
                    </a:cubicBezTo>
                    <a:cubicBezTo>
                      <a:pt x="364051" y="748009"/>
                      <a:pt x="357911" y="741865"/>
                      <a:pt x="347549" y="740329"/>
                    </a:cubicBezTo>
                    <a:cubicBezTo>
                      <a:pt x="334501" y="738793"/>
                      <a:pt x="328744" y="732650"/>
                      <a:pt x="328744" y="719594"/>
                    </a:cubicBezTo>
                    <a:cubicBezTo>
                      <a:pt x="328744" y="697707"/>
                      <a:pt x="328360" y="675819"/>
                      <a:pt x="328744" y="653932"/>
                    </a:cubicBezTo>
                    <a:cubicBezTo>
                      <a:pt x="329128" y="636653"/>
                      <a:pt x="321836" y="624365"/>
                      <a:pt x="308404" y="615149"/>
                    </a:cubicBezTo>
                    <a:cubicBezTo>
                      <a:pt x="282691" y="597486"/>
                      <a:pt x="261583" y="575598"/>
                      <a:pt x="246232" y="548335"/>
                    </a:cubicBezTo>
                    <a:cubicBezTo>
                      <a:pt x="180607" y="432371"/>
                      <a:pt x="251221" y="283767"/>
                      <a:pt x="382473" y="262264"/>
                    </a:cubicBezTo>
                    <a:cubicBezTo>
                      <a:pt x="488011" y="244601"/>
                      <a:pt x="588176" y="315638"/>
                      <a:pt x="605829" y="420851"/>
                    </a:cubicBezTo>
                    <a:cubicBezTo>
                      <a:pt x="612354" y="460018"/>
                      <a:pt x="607365" y="497649"/>
                      <a:pt x="590862" y="534896"/>
                    </a:cubicBezTo>
                    <a:cubicBezTo>
                      <a:pt x="593933" y="536816"/>
                      <a:pt x="597003" y="538736"/>
                      <a:pt x="600073" y="539887"/>
                    </a:cubicBezTo>
                    <a:cubicBezTo>
                      <a:pt x="650347" y="559855"/>
                      <a:pt x="692562" y="590574"/>
                      <a:pt x="727486" y="632045"/>
                    </a:cubicBezTo>
                    <a:cubicBezTo>
                      <a:pt x="729789" y="635117"/>
                      <a:pt x="732475" y="637804"/>
                      <a:pt x="736313" y="642412"/>
                    </a:cubicBezTo>
                    <a:cubicBezTo>
                      <a:pt x="736697" y="637804"/>
                      <a:pt x="737464" y="635885"/>
                      <a:pt x="737464" y="633581"/>
                    </a:cubicBezTo>
                    <a:cubicBezTo>
                      <a:pt x="737464" y="441203"/>
                      <a:pt x="737464" y="248824"/>
                      <a:pt x="737464" y="56062"/>
                    </a:cubicBezTo>
                    <a:cubicBezTo>
                      <a:pt x="737464" y="41855"/>
                      <a:pt x="730556" y="35327"/>
                      <a:pt x="715973" y="35327"/>
                    </a:cubicBezTo>
                    <a:cubicBezTo>
                      <a:pt x="640369" y="35327"/>
                      <a:pt x="564766" y="35327"/>
                      <a:pt x="489546" y="35327"/>
                    </a:cubicBezTo>
                    <a:cubicBezTo>
                      <a:pt x="476497" y="35327"/>
                      <a:pt x="468822" y="28799"/>
                      <a:pt x="468438" y="18047"/>
                    </a:cubicBezTo>
                    <a:cubicBezTo>
                      <a:pt x="468054" y="8448"/>
                      <a:pt x="474962" y="1152"/>
                      <a:pt x="484173" y="0"/>
                    </a:cubicBezTo>
                    <a:cubicBezTo>
                      <a:pt x="486092" y="0"/>
                      <a:pt x="488394" y="0"/>
                      <a:pt x="490313" y="0"/>
                    </a:cubicBezTo>
                    <a:cubicBezTo>
                      <a:pt x="565917" y="0"/>
                      <a:pt x="641521" y="0"/>
                      <a:pt x="716741" y="0"/>
                    </a:cubicBezTo>
                    <a:cubicBezTo>
                      <a:pt x="750129" y="0"/>
                      <a:pt x="772388" y="22271"/>
                      <a:pt x="772388" y="56062"/>
                    </a:cubicBezTo>
                    <a:cubicBezTo>
                      <a:pt x="772388" y="68734"/>
                      <a:pt x="772388" y="81406"/>
                      <a:pt x="772388" y="95613"/>
                    </a:cubicBezTo>
                    <a:cubicBezTo>
                      <a:pt x="782750" y="95613"/>
                      <a:pt x="793112" y="96381"/>
                      <a:pt x="803090" y="95613"/>
                    </a:cubicBezTo>
                    <a:cubicBezTo>
                      <a:pt x="833408" y="93309"/>
                      <a:pt x="858737" y="118652"/>
                      <a:pt x="857586" y="150523"/>
                    </a:cubicBezTo>
                    <a:cubicBezTo>
                      <a:pt x="856435" y="183162"/>
                      <a:pt x="857970" y="216185"/>
                      <a:pt x="856818" y="248824"/>
                    </a:cubicBezTo>
                    <a:cubicBezTo>
                      <a:pt x="856435" y="258808"/>
                      <a:pt x="851445" y="268792"/>
                      <a:pt x="849143" y="279159"/>
                    </a:cubicBezTo>
                    <a:cubicBezTo>
                      <a:pt x="848376" y="282231"/>
                      <a:pt x="848376" y="285303"/>
                      <a:pt x="849143" y="288375"/>
                    </a:cubicBezTo>
                    <a:cubicBezTo>
                      <a:pt x="851445" y="298359"/>
                      <a:pt x="856818" y="308343"/>
                      <a:pt x="856818" y="318710"/>
                    </a:cubicBezTo>
                    <a:cubicBezTo>
                      <a:pt x="857970" y="352501"/>
                      <a:pt x="857970" y="385908"/>
                      <a:pt x="856818" y="419699"/>
                    </a:cubicBezTo>
                    <a:cubicBezTo>
                      <a:pt x="856435" y="429683"/>
                      <a:pt x="851445" y="439283"/>
                      <a:pt x="849143" y="448882"/>
                    </a:cubicBezTo>
                    <a:cubicBezTo>
                      <a:pt x="848376" y="451954"/>
                      <a:pt x="848376" y="455794"/>
                      <a:pt x="849143" y="458866"/>
                    </a:cubicBezTo>
                    <a:cubicBezTo>
                      <a:pt x="851445" y="468850"/>
                      <a:pt x="856435" y="478449"/>
                      <a:pt x="856818" y="488049"/>
                    </a:cubicBezTo>
                    <a:cubicBezTo>
                      <a:pt x="857970" y="521840"/>
                      <a:pt x="857202" y="556015"/>
                      <a:pt x="857202" y="589806"/>
                    </a:cubicBezTo>
                    <a:cubicBezTo>
                      <a:pt x="857202" y="619757"/>
                      <a:pt x="835711" y="641260"/>
                      <a:pt x="806160" y="641260"/>
                    </a:cubicBezTo>
                    <a:cubicBezTo>
                      <a:pt x="795414" y="641260"/>
                      <a:pt x="784285" y="641260"/>
                      <a:pt x="772388" y="641260"/>
                    </a:cubicBezTo>
                    <a:cubicBezTo>
                      <a:pt x="772388" y="652780"/>
                      <a:pt x="772004" y="663916"/>
                      <a:pt x="772772" y="675051"/>
                    </a:cubicBezTo>
                    <a:cubicBezTo>
                      <a:pt x="772772" y="677355"/>
                      <a:pt x="775458" y="680043"/>
                      <a:pt x="777761" y="681963"/>
                    </a:cubicBezTo>
                    <a:cubicBezTo>
                      <a:pt x="808847" y="713450"/>
                      <a:pt x="839932" y="744937"/>
                      <a:pt x="871786" y="776040"/>
                    </a:cubicBezTo>
                    <a:cubicBezTo>
                      <a:pt x="887137" y="791016"/>
                      <a:pt x="901720" y="805991"/>
                      <a:pt x="907477" y="827495"/>
                    </a:cubicBezTo>
                    <a:cubicBezTo>
                      <a:pt x="907477" y="835942"/>
                      <a:pt x="907477" y="844006"/>
                      <a:pt x="907477" y="852454"/>
                    </a:cubicBezTo>
                    <a:cubicBezTo>
                      <a:pt x="906709" y="854374"/>
                      <a:pt x="905942" y="855910"/>
                      <a:pt x="905174" y="857830"/>
                    </a:cubicBezTo>
                    <a:cubicBezTo>
                      <a:pt x="898650" y="878181"/>
                      <a:pt x="885985" y="893541"/>
                      <a:pt x="866413" y="901988"/>
                    </a:cubicBezTo>
                    <a:cubicBezTo>
                      <a:pt x="861808" y="903908"/>
                      <a:pt x="857202" y="905444"/>
                      <a:pt x="852597" y="907364"/>
                    </a:cubicBezTo>
                    <a:cubicBezTo>
                      <a:pt x="844154" y="907364"/>
                      <a:pt x="836094" y="907364"/>
                      <a:pt x="827652" y="907364"/>
                    </a:cubicBezTo>
                    <a:cubicBezTo>
                      <a:pt x="804241" y="901604"/>
                      <a:pt x="788123" y="884325"/>
                      <a:pt x="771621" y="866662"/>
                    </a:cubicBezTo>
                    <a:cubicBezTo>
                      <a:pt x="765480" y="889317"/>
                      <a:pt x="750129" y="900836"/>
                      <a:pt x="730556" y="907364"/>
                    </a:cubicBezTo>
                    <a:cubicBezTo>
                      <a:pt x="519480" y="906980"/>
                      <a:pt x="309172" y="906980"/>
                      <a:pt x="99246" y="906980"/>
                    </a:cubicBezTo>
                    <a:close/>
                    <a:moveTo>
                      <a:pt x="557858" y="518768"/>
                    </a:moveTo>
                    <a:cubicBezTo>
                      <a:pt x="572825" y="484593"/>
                      <a:pt x="575511" y="450418"/>
                      <a:pt x="567068" y="415091"/>
                    </a:cubicBezTo>
                    <a:cubicBezTo>
                      <a:pt x="549031" y="341366"/>
                      <a:pt x="476114" y="285687"/>
                      <a:pt x="391683" y="297591"/>
                    </a:cubicBezTo>
                    <a:cubicBezTo>
                      <a:pt x="321069" y="307575"/>
                      <a:pt x="263119" y="366709"/>
                      <a:pt x="257362" y="436979"/>
                    </a:cubicBezTo>
                    <a:cubicBezTo>
                      <a:pt x="252373" y="498417"/>
                      <a:pt x="275016" y="548335"/>
                      <a:pt x="326057" y="584046"/>
                    </a:cubicBezTo>
                    <a:cubicBezTo>
                      <a:pt x="339489" y="593262"/>
                      <a:pt x="349852" y="604782"/>
                      <a:pt x="357527" y="619373"/>
                    </a:cubicBezTo>
                    <a:cubicBezTo>
                      <a:pt x="358678" y="622061"/>
                      <a:pt x="362900" y="624365"/>
                      <a:pt x="365970" y="624749"/>
                    </a:cubicBezTo>
                    <a:cubicBezTo>
                      <a:pt x="398207" y="625133"/>
                      <a:pt x="430061" y="624749"/>
                      <a:pt x="462297" y="625133"/>
                    </a:cubicBezTo>
                    <a:cubicBezTo>
                      <a:pt x="467287" y="625133"/>
                      <a:pt x="469589" y="623597"/>
                      <a:pt x="471508" y="619373"/>
                    </a:cubicBezTo>
                    <a:cubicBezTo>
                      <a:pt x="477648" y="605549"/>
                      <a:pt x="487627" y="594798"/>
                      <a:pt x="499908" y="586350"/>
                    </a:cubicBezTo>
                    <a:cubicBezTo>
                      <a:pt x="504897" y="582894"/>
                      <a:pt x="509502" y="578670"/>
                      <a:pt x="514875" y="575214"/>
                    </a:cubicBezTo>
                    <a:cubicBezTo>
                      <a:pt x="521783" y="570607"/>
                      <a:pt x="523318" y="565999"/>
                      <a:pt x="518713" y="558703"/>
                    </a:cubicBezTo>
                    <a:cubicBezTo>
                      <a:pt x="512956" y="549487"/>
                      <a:pt x="509118" y="539120"/>
                      <a:pt x="504129" y="529520"/>
                    </a:cubicBezTo>
                    <a:cubicBezTo>
                      <a:pt x="499908" y="521456"/>
                      <a:pt x="500675" y="514160"/>
                      <a:pt x="506816" y="507632"/>
                    </a:cubicBezTo>
                    <a:cubicBezTo>
                      <a:pt x="512572" y="501489"/>
                      <a:pt x="520248" y="500337"/>
                      <a:pt x="529458" y="504561"/>
                    </a:cubicBezTo>
                    <a:cubicBezTo>
                      <a:pt x="538285" y="508785"/>
                      <a:pt x="547496" y="513392"/>
                      <a:pt x="557858" y="518768"/>
                    </a:cubicBezTo>
                    <a:close/>
                    <a:moveTo>
                      <a:pt x="617343" y="660076"/>
                    </a:moveTo>
                    <a:cubicBezTo>
                      <a:pt x="671455" y="714218"/>
                      <a:pt x="726335" y="769129"/>
                      <a:pt x="780447" y="822887"/>
                    </a:cubicBezTo>
                    <a:cubicBezTo>
                      <a:pt x="794263" y="809063"/>
                      <a:pt x="809230" y="794088"/>
                      <a:pt x="822662" y="780264"/>
                    </a:cubicBezTo>
                    <a:cubicBezTo>
                      <a:pt x="768550" y="726122"/>
                      <a:pt x="714054" y="671596"/>
                      <a:pt x="659942" y="617453"/>
                    </a:cubicBezTo>
                    <a:cubicBezTo>
                      <a:pt x="645742" y="631661"/>
                      <a:pt x="631158" y="646252"/>
                      <a:pt x="617343" y="660076"/>
                    </a:cubicBezTo>
                    <a:close/>
                    <a:moveTo>
                      <a:pt x="363667" y="661228"/>
                    </a:moveTo>
                    <a:cubicBezTo>
                      <a:pt x="363667" y="674667"/>
                      <a:pt x="364051" y="687339"/>
                      <a:pt x="363667" y="700011"/>
                    </a:cubicBezTo>
                    <a:cubicBezTo>
                      <a:pt x="363667" y="705386"/>
                      <a:pt x="365586" y="708074"/>
                      <a:pt x="370191" y="710762"/>
                    </a:cubicBezTo>
                    <a:cubicBezTo>
                      <a:pt x="377867" y="715370"/>
                      <a:pt x="387078" y="720746"/>
                      <a:pt x="390532" y="728426"/>
                    </a:cubicBezTo>
                    <a:cubicBezTo>
                      <a:pt x="396672" y="741865"/>
                      <a:pt x="406266" y="743401"/>
                      <a:pt x="418547" y="742249"/>
                    </a:cubicBezTo>
                    <a:cubicBezTo>
                      <a:pt x="420466" y="741865"/>
                      <a:pt x="422769" y="743017"/>
                      <a:pt x="424688" y="742249"/>
                    </a:cubicBezTo>
                    <a:cubicBezTo>
                      <a:pt x="427758" y="741097"/>
                      <a:pt x="431595" y="739561"/>
                      <a:pt x="433131" y="736874"/>
                    </a:cubicBezTo>
                    <a:cubicBezTo>
                      <a:pt x="439271" y="725354"/>
                      <a:pt x="447714" y="716522"/>
                      <a:pt x="459611" y="710378"/>
                    </a:cubicBezTo>
                    <a:cubicBezTo>
                      <a:pt x="461914" y="709226"/>
                      <a:pt x="464600" y="707306"/>
                      <a:pt x="464984" y="705386"/>
                    </a:cubicBezTo>
                    <a:cubicBezTo>
                      <a:pt x="465368" y="690795"/>
                      <a:pt x="465368" y="676203"/>
                      <a:pt x="465368" y="661612"/>
                    </a:cubicBezTo>
                    <a:cubicBezTo>
                      <a:pt x="430061" y="661228"/>
                      <a:pt x="397440" y="661228"/>
                      <a:pt x="363667" y="661228"/>
                    </a:cubicBezTo>
                    <a:close/>
                    <a:moveTo>
                      <a:pt x="772772" y="265720"/>
                    </a:moveTo>
                    <a:cubicBezTo>
                      <a:pt x="784285" y="265720"/>
                      <a:pt x="795031" y="266104"/>
                      <a:pt x="805776" y="265720"/>
                    </a:cubicBezTo>
                    <a:cubicBezTo>
                      <a:pt x="814987" y="265336"/>
                      <a:pt x="821127" y="259960"/>
                      <a:pt x="821127" y="251128"/>
                    </a:cubicBezTo>
                    <a:cubicBezTo>
                      <a:pt x="821511" y="216185"/>
                      <a:pt x="821511" y="181626"/>
                      <a:pt x="821127" y="146684"/>
                    </a:cubicBezTo>
                    <a:cubicBezTo>
                      <a:pt x="821127" y="138236"/>
                      <a:pt x="815371" y="132476"/>
                      <a:pt x="807311" y="132092"/>
                    </a:cubicBezTo>
                    <a:cubicBezTo>
                      <a:pt x="795798" y="131708"/>
                      <a:pt x="784668" y="132092"/>
                      <a:pt x="772772" y="132092"/>
                    </a:cubicBezTo>
                    <a:cubicBezTo>
                      <a:pt x="772772" y="176635"/>
                      <a:pt x="772772" y="220793"/>
                      <a:pt x="772772" y="265720"/>
                    </a:cubicBezTo>
                    <a:close/>
                    <a:moveTo>
                      <a:pt x="772772" y="301431"/>
                    </a:moveTo>
                    <a:cubicBezTo>
                      <a:pt x="772772" y="346741"/>
                      <a:pt x="772772" y="391284"/>
                      <a:pt x="772772" y="435827"/>
                    </a:cubicBezTo>
                    <a:cubicBezTo>
                      <a:pt x="784285" y="435827"/>
                      <a:pt x="795031" y="436211"/>
                      <a:pt x="806160" y="435827"/>
                    </a:cubicBezTo>
                    <a:cubicBezTo>
                      <a:pt x="815371" y="435443"/>
                      <a:pt x="821511" y="429683"/>
                      <a:pt x="821511" y="420851"/>
                    </a:cubicBezTo>
                    <a:cubicBezTo>
                      <a:pt x="821895" y="385908"/>
                      <a:pt x="821895" y="351349"/>
                      <a:pt x="821511" y="316406"/>
                    </a:cubicBezTo>
                    <a:cubicBezTo>
                      <a:pt x="821511" y="307575"/>
                      <a:pt x="815371" y="301815"/>
                      <a:pt x="806160" y="301431"/>
                    </a:cubicBezTo>
                    <a:cubicBezTo>
                      <a:pt x="795031" y="301431"/>
                      <a:pt x="784285" y="301431"/>
                      <a:pt x="772772" y="301431"/>
                    </a:cubicBezTo>
                    <a:close/>
                    <a:moveTo>
                      <a:pt x="772772" y="605549"/>
                    </a:moveTo>
                    <a:cubicBezTo>
                      <a:pt x="784668" y="605549"/>
                      <a:pt x="795798" y="605934"/>
                      <a:pt x="806928" y="605549"/>
                    </a:cubicBezTo>
                    <a:cubicBezTo>
                      <a:pt x="815755" y="605165"/>
                      <a:pt x="820743" y="598638"/>
                      <a:pt x="821127" y="589422"/>
                    </a:cubicBezTo>
                    <a:cubicBezTo>
                      <a:pt x="821127" y="556015"/>
                      <a:pt x="821127" y="522224"/>
                      <a:pt x="821127" y="488817"/>
                    </a:cubicBezTo>
                    <a:cubicBezTo>
                      <a:pt x="821127" y="481137"/>
                      <a:pt x="817674" y="474226"/>
                      <a:pt x="809614" y="473458"/>
                    </a:cubicBezTo>
                    <a:cubicBezTo>
                      <a:pt x="797717" y="472306"/>
                      <a:pt x="785436" y="473074"/>
                      <a:pt x="772772" y="473074"/>
                    </a:cubicBezTo>
                    <a:cubicBezTo>
                      <a:pt x="772772" y="516848"/>
                      <a:pt x="772772" y="560623"/>
                      <a:pt x="772772" y="605549"/>
                    </a:cubicBezTo>
                    <a:close/>
                    <a:moveTo>
                      <a:pt x="807311" y="851686"/>
                    </a:moveTo>
                    <a:cubicBezTo>
                      <a:pt x="818057" y="863974"/>
                      <a:pt x="829570" y="875109"/>
                      <a:pt x="847991" y="869733"/>
                    </a:cubicBezTo>
                    <a:cubicBezTo>
                      <a:pt x="861424" y="865510"/>
                      <a:pt x="868715" y="855910"/>
                      <a:pt x="870251" y="842854"/>
                    </a:cubicBezTo>
                    <a:cubicBezTo>
                      <a:pt x="871786" y="827111"/>
                      <a:pt x="861424" y="817127"/>
                      <a:pt x="851062" y="808295"/>
                    </a:cubicBezTo>
                    <a:cubicBezTo>
                      <a:pt x="836094" y="822887"/>
                      <a:pt x="821895" y="836710"/>
                      <a:pt x="807311" y="851686"/>
                    </a:cubicBezTo>
                    <a:close/>
                    <a:moveTo>
                      <a:pt x="593549" y="628589"/>
                    </a:moveTo>
                    <a:cubicBezTo>
                      <a:pt x="605446" y="616685"/>
                      <a:pt x="616575" y="605549"/>
                      <a:pt x="627705" y="594030"/>
                    </a:cubicBezTo>
                    <a:cubicBezTo>
                      <a:pt x="606213" y="583278"/>
                      <a:pt x="584338" y="572143"/>
                      <a:pt x="562079" y="561391"/>
                    </a:cubicBezTo>
                    <a:cubicBezTo>
                      <a:pt x="561695" y="561775"/>
                      <a:pt x="560928" y="562543"/>
                      <a:pt x="560544" y="562927"/>
                    </a:cubicBezTo>
                    <a:cubicBezTo>
                      <a:pt x="571673" y="584814"/>
                      <a:pt x="582803" y="607085"/>
                      <a:pt x="593549" y="628589"/>
                    </a:cubicBezTo>
                    <a:close/>
                    <a:moveTo>
                      <a:pt x="56647" y="166267"/>
                    </a:moveTo>
                    <a:cubicBezTo>
                      <a:pt x="56647" y="154747"/>
                      <a:pt x="56647" y="143612"/>
                      <a:pt x="56647" y="132092"/>
                    </a:cubicBezTo>
                    <a:cubicBezTo>
                      <a:pt x="44367" y="131708"/>
                      <a:pt x="35540" y="139388"/>
                      <a:pt x="35924" y="149755"/>
                    </a:cubicBezTo>
                    <a:cubicBezTo>
                      <a:pt x="35924" y="159739"/>
                      <a:pt x="44367" y="166651"/>
                      <a:pt x="56647" y="166267"/>
                    </a:cubicBezTo>
                    <a:close/>
                    <a:moveTo>
                      <a:pt x="56264" y="776040"/>
                    </a:moveTo>
                    <a:cubicBezTo>
                      <a:pt x="56264" y="764137"/>
                      <a:pt x="56264" y="752617"/>
                      <a:pt x="56264" y="741097"/>
                    </a:cubicBezTo>
                    <a:cubicBezTo>
                      <a:pt x="43983" y="741481"/>
                      <a:pt x="36307" y="748009"/>
                      <a:pt x="35540" y="757993"/>
                    </a:cubicBezTo>
                    <a:cubicBezTo>
                      <a:pt x="35156" y="767593"/>
                      <a:pt x="42832" y="774888"/>
                      <a:pt x="56264" y="776040"/>
                    </a:cubicBezTo>
                    <a:close/>
                    <a:moveTo>
                      <a:pt x="56264" y="369013"/>
                    </a:moveTo>
                    <a:cubicBezTo>
                      <a:pt x="56264" y="357877"/>
                      <a:pt x="56264" y="346357"/>
                      <a:pt x="56264" y="335222"/>
                    </a:cubicBezTo>
                    <a:cubicBezTo>
                      <a:pt x="43599" y="334838"/>
                      <a:pt x="35540" y="342134"/>
                      <a:pt x="35924" y="352501"/>
                    </a:cubicBezTo>
                    <a:cubicBezTo>
                      <a:pt x="35924" y="362485"/>
                      <a:pt x="45518" y="371701"/>
                      <a:pt x="56264" y="369013"/>
                    </a:cubicBezTo>
                    <a:close/>
                    <a:moveTo>
                      <a:pt x="56647" y="538736"/>
                    </a:moveTo>
                    <a:cubicBezTo>
                      <a:pt x="43983" y="537968"/>
                      <a:pt x="35540" y="545263"/>
                      <a:pt x="35924" y="556015"/>
                    </a:cubicBezTo>
                    <a:cubicBezTo>
                      <a:pt x="36307" y="566767"/>
                      <a:pt x="44751" y="573295"/>
                      <a:pt x="56647" y="572143"/>
                    </a:cubicBezTo>
                    <a:cubicBezTo>
                      <a:pt x="56647" y="560623"/>
                      <a:pt x="56647" y="549487"/>
                      <a:pt x="56647" y="538736"/>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Freeform 913">
                <a:extLst>
                  <a:ext uri="{FF2B5EF4-FFF2-40B4-BE49-F238E27FC236}">
                    <a16:creationId xmlns:a16="http://schemas.microsoft.com/office/drawing/2014/main" id="{9A0107D8-EF37-1F66-7484-FC4DEE7F7AE5}"/>
                  </a:ext>
                </a:extLst>
              </p:cNvPr>
              <p:cNvSpPr/>
              <p:nvPr/>
            </p:nvSpPr>
            <p:spPr>
              <a:xfrm>
                <a:off x="6023478" y="807232"/>
                <a:ext cx="65641" cy="35401"/>
              </a:xfrm>
              <a:custGeom>
                <a:avLst/>
                <a:gdLst>
                  <a:gd name="connsiteX0" fmla="*/ 33005 w 65641"/>
                  <a:gd name="connsiteY0" fmla="*/ 171 h 35401"/>
                  <a:gd name="connsiteX1" fmla="*/ 48739 w 65641"/>
                  <a:gd name="connsiteY1" fmla="*/ 171 h 35401"/>
                  <a:gd name="connsiteX2" fmla="*/ 65625 w 65641"/>
                  <a:gd name="connsiteY2" fmla="*/ 16682 h 35401"/>
                  <a:gd name="connsiteX3" fmla="*/ 49507 w 65641"/>
                  <a:gd name="connsiteY3" fmla="*/ 35114 h 35401"/>
                  <a:gd name="connsiteX4" fmla="*/ 16118 w 65641"/>
                  <a:gd name="connsiteY4" fmla="*/ 35114 h 35401"/>
                  <a:gd name="connsiteX5" fmla="*/ 0 w 65641"/>
                  <a:gd name="connsiteY5" fmla="*/ 17450 h 35401"/>
                  <a:gd name="connsiteX6" fmla="*/ 16886 w 65641"/>
                  <a:gd name="connsiteY6" fmla="*/ 171 h 35401"/>
                  <a:gd name="connsiteX7" fmla="*/ 33005 w 65641"/>
                  <a:gd name="connsiteY7" fmla="*/ 171 h 3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641" h="35401">
                    <a:moveTo>
                      <a:pt x="33005" y="171"/>
                    </a:moveTo>
                    <a:cubicBezTo>
                      <a:pt x="38378" y="171"/>
                      <a:pt x="43750" y="-213"/>
                      <a:pt x="48739" y="171"/>
                    </a:cubicBezTo>
                    <a:cubicBezTo>
                      <a:pt x="58717" y="555"/>
                      <a:pt x="65242" y="7466"/>
                      <a:pt x="65625" y="16682"/>
                    </a:cubicBezTo>
                    <a:cubicBezTo>
                      <a:pt x="66009" y="26666"/>
                      <a:pt x="59485" y="34730"/>
                      <a:pt x="49507" y="35114"/>
                    </a:cubicBezTo>
                    <a:cubicBezTo>
                      <a:pt x="38378" y="35498"/>
                      <a:pt x="27248" y="35498"/>
                      <a:pt x="16118" y="35114"/>
                    </a:cubicBezTo>
                    <a:cubicBezTo>
                      <a:pt x="6908" y="34730"/>
                      <a:pt x="0" y="26282"/>
                      <a:pt x="0" y="17450"/>
                    </a:cubicBezTo>
                    <a:cubicBezTo>
                      <a:pt x="384" y="8618"/>
                      <a:pt x="7291" y="939"/>
                      <a:pt x="16886" y="171"/>
                    </a:cubicBezTo>
                    <a:cubicBezTo>
                      <a:pt x="22259" y="-213"/>
                      <a:pt x="27632" y="171"/>
                      <a:pt x="33005" y="171"/>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Freeform 914">
                <a:extLst>
                  <a:ext uri="{FF2B5EF4-FFF2-40B4-BE49-F238E27FC236}">
                    <a16:creationId xmlns:a16="http://schemas.microsoft.com/office/drawing/2014/main" id="{39678698-98ED-9C4B-CB24-6D9063A30CFE}"/>
                  </a:ext>
                </a:extLst>
              </p:cNvPr>
              <p:cNvSpPr/>
              <p:nvPr/>
            </p:nvSpPr>
            <p:spPr>
              <a:xfrm>
                <a:off x="5593820" y="976527"/>
                <a:ext cx="58547" cy="56694"/>
              </a:xfrm>
              <a:custGeom>
                <a:avLst/>
                <a:gdLst>
                  <a:gd name="connsiteX0" fmla="*/ 58548 w 58547"/>
                  <a:gd name="connsiteY0" fmla="*/ 17109 h 56694"/>
                  <a:gd name="connsiteX1" fmla="*/ 18635 w 58547"/>
                  <a:gd name="connsiteY1" fmla="*/ 56660 h 56694"/>
                  <a:gd name="connsiteX2" fmla="*/ 2900 w 58547"/>
                  <a:gd name="connsiteY2" fmla="*/ 47060 h 56694"/>
                  <a:gd name="connsiteX3" fmla="*/ 4435 w 58547"/>
                  <a:gd name="connsiteY3" fmla="*/ 28245 h 56694"/>
                  <a:gd name="connsiteX4" fmla="*/ 28229 w 58547"/>
                  <a:gd name="connsiteY4" fmla="*/ 4438 h 56694"/>
                  <a:gd name="connsiteX5" fmla="*/ 47034 w 58547"/>
                  <a:gd name="connsiteY5" fmla="*/ 2902 h 56694"/>
                  <a:gd name="connsiteX6" fmla="*/ 58548 w 58547"/>
                  <a:gd name="connsiteY6" fmla="*/ 17109 h 5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47" h="56694">
                    <a:moveTo>
                      <a:pt x="58548" y="17109"/>
                    </a:moveTo>
                    <a:cubicBezTo>
                      <a:pt x="56245" y="29397"/>
                      <a:pt x="29381" y="57812"/>
                      <a:pt x="18635" y="56660"/>
                    </a:cubicBezTo>
                    <a:cubicBezTo>
                      <a:pt x="12878" y="55892"/>
                      <a:pt x="6738" y="51668"/>
                      <a:pt x="2900" y="47060"/>
                    </a:cubicBezTo>
                    <a:cubicBezTo>
                      <a:pt x="-1705" y="41301"/>
                      <a:pt x="-554" y="34005"/>
                      <a:pt x="4435" y="28245"/>
                    </a:cubicBezTo>
                    <a:cubicBezTo>
                      <a:pt x="12111" y="19797"/>
                      <a:pt x="19786" y="12118"/>
                      <a:pt x="28229" y="4438"/>
                    </a:cubicBezTo>
                    <a:cubicBezTo>
                      <a:pt x="33602" y="-554"/>
                      <a:pt x="40894" y="-1706"/>
                      <a:pt x="47034" y="2902"/>
                    </a:cubicBezTo>
                    <a:cubicBezTo>
                      <a:pt x="51640" y="6742"/>
                      <a:pt x="54710" y="12502"/>
                      <a:pt x="58548" y="1710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916">
                <a:extLst>
                  <a:ext uri="{FF2B5EF4-FFF2-40B4-BE49-F238E27FC236}">
                    <a16:creationId xmlns:a16="http://schemas.microsoft.com/office/drawing/2014/main" id="{D8D56B13-8825-A6E6-2F94-F358480DE1F9}"/>
                  </a:ext>
                </a:extLst>
              </p:cNvPr>
              <p:cNvSpPr/>
              <p:nvPr/>
            </p:nvSpPr>
            <p:spPr>
              <a:xfrm>
                <a:off x="5515727" y="807210"/>
                <a:ext cx="62204" cy="35518"/>
              </a:xfrm>
              <a:custGeom>
                <a:avLst/>
                <a:gdLst>
                  <a:gd name="connsiteX0" fmla="*/ 30335 w 62204"/>
                  <a:gd name="connsiteY0" fmla="*/ 35519 h 35518"/>
                  <a:gd name="connsiteX1" fmla="*/ 18054 w 62204"/>
                  <a:gd name="connsiteY1" fmla="*/ 35519 h 35518"/>
                  <a:gd name="connsiteX2" fmla="*/ 17 w 62204"/>
                  <a:gd name="connsiteY2" fmla="*/ 19007 h 35518"/>
                  <a:gd name="connsiteX3" fmla="*/ 16135 w 62204"/>
                  <a:gd name="connsiteY3" fmla="*/ 576 h 35518"/>
                  <a:gd name="connsiteX4" fmla="*/ 46070 w 62204"/>
                  <a:gd name="connsiteY4" fmla="*/ 576 h 35518"/>
                  <a:gd name="connsiteX5" fmla="*/ 62188 w 62204"/>
                  <a:gd name="connsiteY5" fmla="*/ 19391 h 35518"/>
                  <a:gd name="connsiteX6" fmla="*/ 44535 w 62204"/>
                  <a:gd name="connsiteY6" fmla="*/ 35519 h 35518"/>
                  <a:gd name="connsiteX7" fmla="*/ 30335 w 62204"/>
                  <a:gd name="connsiteY7" fmla="*/ 35519 h 3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204" h="35518">
                    <a:moveTo>
                      <a:pt x="30335" y="35519"/>
                    </a:moveTo>
                    <a:cubicBezTo>
                      <a:pt x="26114" y="35519"/>
                      <a:pt x="22276" y="35519"/>
                      <a:pt x="18054" y="35519"/>
                    </a:cubicBezTo>
                    <a:cubicBezTo>
                      <a:pt x="7309" y="35135"/>
                      <a:pt x="401" y="28607"/>
                      <a:pt x="17" y="19007"/>
                    </a:cubicBezTo>
                    <a:cubicBezTo>
                      <a:pt x="-367" y="9024"/>
                      <a:pt x="5774" y="1344"/>
                      <a:pt x="16135" y="576"/>
                    </a:cubicBezTo>
                    <a:cubicBezTo>
                      <a:pt x="26114" y="-192"/>
                      <a:pt x="36092" y="-192"/>
                      <a:pt x="46070" y="576"/>
                    </a:cubicBezTo>
                    <a:cubicBezTo>
                      <a:pt x="56048" y="1344"/>
                      <a:pt x="62572" y="9792"/>
                      <a:pt x="62188" y="19391"/>
                    </a:cubicBezTo>
                    <a:cubicBezTo>
                      <a:pt x="61421" y="28607"/>
                      <a:pt x="54513" y="35135"/>
                      <a:pt x="44535" y="35519"/>
                    </a:cubicBezTo>
                    <a:cubicBezTo>
                      <a:pt x="39546" y="35519"/>
                      <a:pt x="34940" y="35519"/>
                      <a:pt x="30335" y="3551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917">
                <a:extLst>
                  <a:ext uri="{FF2B5EF4-FFF2-40B4-BE49-F238E27FC236}">
                    <a16:creationId xmlns:a16="http://schemas.microsoft.com/office/drawing/2014/main" id="{A1BAD49B-C4F3-8A45-7A10-54C6830E1851}"/>
                  </a:ext>
                </a:extLst>
              </p:cNvPr>
              <p:cNvSpPr/>
              <p:nvPr/>
            </p:nvSpPr>
            <p:spPr>
              <a:xfrm>
                <a:off x="5958599" y="616348"/>
                <a:ext cx="52247" cy="54354"/>
              </a:xfrm>
              <a:custGeom>
                <a:avLst/>
                <a:gdLst>
                  <a:gd name="connsiteX0" fmla="*/ 13838 w 52247"/>
                  <a:gd name="connsiteY0" fmla="*/ 54355 h 54354"/>
                  <a:gd name="connsiteX1" fmla="*/ 1173 w 52247"/>
                  <a:gd name="connsiteY1" fmla="*/ 43219 h 54354"/>
                  <a:gd name="connsiteX2" fmla="*/ 2708 w 52247"/>
                  <a:gd name="connsiteY2" fmla="*/ 25556 h 54354"/>
                  <a:gd name="connsiteX3" fmla="*/ 24199 w 52247"/>
                  <a:gd name="connsiteY3" fmla="*/ 3668 h 54354"/>
                  <a:gd name="connsiteX4" fmla="*/ 46075 w 52247"/>
                  <a:gd name="connsiteY4" fmla="*/ 4436 h 54354"/>
                  <a:gd name="connsiteX5" fmla="*/ 49529 w 52247"/>
                  <a:gd name="connsiteY5" fmla="*/ 25940 h 54354"/>
                  <a:gd name="connsiteX6" fmla="*/ 24583 w 52247"/>
                  <a:gd name="connsiteY6" fmla="*/ 50899 h 54354"/>
                  <a:gd name="connsiteX7" fmla="*/ 13838 w 52247"/>
                  <a:gd name="connsiteY7" fmla="*/ 54355 h 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47" h="54354">
                    <a:moveTo>
                      <a:pt x="13838" y="54355"/>
                    </a:moveTo>
                    <a:cubicBezTo>
                      <a:pt x="10000" y="51283"/>
                      <a:pt x="3092" y="48211"/>
                      <a:pt x="1173" y="43219"/>
                    </a:cubicBezTo>
                    <a:cubicBezTo>
                      <a:pt x="-746" y="38227"/>
                      <a:pt x="-362" y="29780"/>
                      <a:pt x="2708" y="25556"/>
                    </a:cubicBezTo>
                    <a:cubicBezTo>
                      <a:pt x="8465" y="17108"/>
                      <a:pt x="16524" y="10196"/>
                      <a:pt x="24199" y="3668"/>
                    </a:cubicBezTo>
                    <a:cubicBezTo>
                      <a:pt x="30724" y="-1707"/>
                      <a:pt x="39934" y="-940"/>
                      <a:pt x="46075" y="4436"/>
                    </a:cubicBezTo>
                    <a:cubicBezTo>
                      <a:pt x="52215" y="9812"/>
                      <a:pt x="54518" y="19796"/>
                      <a:pt x="49529" y="25940"/>
                    </a:cubicBezTo>
                    <a:cubicBezTo>
                      <a:pt x="42237" y="34771"/>
                      <a:pt x="33410" y="42835"/>
                      <a:pt x="24583" y="50899"/>
                    </a:cubicBezTo>
                    <a:cubicBezTo>
                      <a:pt x="22665" y="52819"/>
                      <a:pt x="19210" y="52819"/>
                      <a:pt x="13838" y="54355"/>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Freeform 918">
                <a:extLst>
                  <a:ext uri="{FF2B5EF4-FFF2-40B4-BE49-F238E27FC236}">
                    <a16:creationId xmlns:a16="http://schemas.microsoft.com/office/drawing/2014/main" id="{19BBEC5A-9918-FD28-8179-66A6F5BBBC10}"/>
                  </a:ext>
                </a:extLst>
              </p:cNvPr>
              <p:cNvSpPr/>
              <p:nvPr/>
            </p:nvSpPr>
            <p:spPr>
              <a:xfrm>
                <a:off x="5593871" y="617471"/>
                <a:ext cx="55042" cy="51523"/>
              </a:xfrm>
              <a:custGeom>
                <a:avLst/>
                <a:gdLst>
                  <a:gd name="connsiteX0" fmla="*/ 55043 w 55042"/>
                  <a:gd name="connsiteY0" fmla="*/ 36336 h 51523"/>
                  <a:gd name="connsiteX1" fmla="*/ 43530 w 55042"/>
                  <a:gd name="connsiteY1" fmla="*/ 50160 h 51523"/>
                  <a:gd name="connsiteX2" fmla="*/ 25492 w 55042"/>
                  <a:gd name="connsiteY2" fmla="*/ 49008 h 51523"/>
                  <a:gd name="connsiteX3" fmla="*/ 4001 w 55042"/>
                  <a:gd name="connsiteY3" fmla="*/ 28272 h 51523"/>
                  <a:gd name="connsiteX4" fmla="*/ 5920 w 55042"/>
                  <a:gd name="connsiteY4" fmla="*/ 4465 h 51523"/>
                  <a:gd name="connsiteX5" fmla="*/ 29330 w 55042"/>
                  <a:gd name="connsiteY5" fmla="*/ 4465 h 51523"/>
                  <a:gd name="connsiteX6" fmla="*/ 48519 w 55042"/>
                  <a:gd name="connsiteY6" fmla="*/ 24048 h 51523"/>
                  <a:gd name="connsiteX7" fmla="*/ 55043 w 55042"/>
                  <a:gd name="connsiteY7" fmla="*/ 36336 h 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42" h="51523">
                    <a:moveTo>
                      <a:pt x="55043" y="36336"/>
                    </a:moveTo>
                    <a:cubicBezTo>
                      <a:pt x="51205" y="40944"/>
                      <a:pt x="48519" y="47856"/>
                      <a:pt x="43530" y="50160"/>
                    </a:cubicBezTo>
                    <a:cubicBezTo>
                      <a:pt x="38541" y="52464"/>
                      <a:pt x="30098" y="51696"/>
                      <a:pt x="25492" y="49008"/>
                    </a:cubicBezTo>
                    <a:cubicBezTo>
                      <a:pt x="17433" y="43632"/>
                      <a:pt x="10525" y="35568"/>
                      <a:pt x="4001" y="28272"/>
                    </a:cubicBezTo>
                    <a:cubicBezTo>
                      <a:pt x="-2139" y="20976"/>
                      <a:pt x="-988" y="10609"/>
                      <a:pt x="5920" y="4465"/>
                    </a:cubicBezTo>
                    <a:cubicBezTo>
                      <a:pt x="12444" y="-1295"/>
                      <a:pt x="22422" y="-1679"/>
                      <a:pt x="29330" y="4465"/>
                    </a:cubicBezTo>
                    <a:cubicBezTo>
                      <a:pt x="36238" y="10609"/>
                      <a:pt x="42762" y="17137"/>
                      <a:pt x="48519" y="24048"/>
                    </a:cubicBezTo>
                    <a:cubicBezTo>
                      <a:pt x="51205" y="26352"/>
                      <a:pt x="52357" y="30576"/>
                      <a:pt x="55043" y="36336"/>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919">
                <a:extLst>
                  <a:ext uri="{FF2B5EF4-FFF2-40B4-BE49-F238E27FC236}">
                    <a16:creationId xmlns:a16="http://schemas.microsoft.com/office/drawing/2014/main" id="{486F6C46-1654-3BDD-D8BB-F7D68732E0DD}"/>
                  </a:ext>
                </a:extLst>
              </p:cNvPr>
              <p:cNvSpPr/>
              <p:nvPr/>
            </p:nvSpPr>
            <p:spPr>
              <a:xfrm>
                <a:off x="5784386" y="537842"/>
                <a:ext cx="35595" cy="58763"/>
              </a:xfrm>
              <a:custGeom>
                <a:avLst/>
                <a:gdLst>
                  <a:gd name="connsiteX0" fmla="*/ 384 w 35595"/>
                  <a:gd name="connsiteY0" fmla="*/ 28799 h 58763"/>
                  <a:gd name="connsiteX1" fmla="*/ 384 w 35595"/>
                  <a:gd name="connsiteY1" fmla="*/ 18047 h 58763"/>
                  <a:gd name="connsiteX2" fmla="*/ 17654 w 35595"/>
                  <a:gd name="connsiteY2" fmla="*/ 0 h 58763"/>
                  <a:gd name="connsiteX3" fmla="*/ 35307 w 35595"/>
                  <a:gd name="connsiteY3" fmla="*/ 18047 h 58763"/>
                  <a:gd name="connsiteX4" fmla="*/ 35307 w 35595"/>
                  <a:gd name="connsiteY4" fmla="*/ 41087 h 58763"/>
                  <a:gd name="connsiteX5" fmla="*/ 16886 w 35595"/>
                  <a:gd name="connsiteY5" fmla="*/ 58750 h 58763"/>
                  <a:gd name="connsiteX6" fmla="*/ 0 w 35595"/>
                  <a:gd name="connsiteY6" fmla="*/ 40703 h 58763"/>
                  <a:gd name="connsiteX7" fmla="*/ 384 w 35595"/>
                  <a:gd name="connsiteY7" fmla="*/ 28799 h 5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95" h="58763">
                    <a:moveTo>
                      <a:pt x="384" y="28799"/>
                    </a:moveTo>
                    <a:cubicBezTo>
                      <a:pt x="384" y="25343"/>
                      <a:pt x="384" y="21887"/>
                      <a:pt x="384" y="18047"/>
                    </a:cubicBezTo>
                    <a:cubicBezTo>
                      <a:pt x="767" y="6912"/>
                      <a:pt x="7676" y="0"/>
                      <a:pt x="17654" y="0"/>
                    </a:cubicBezTo>
                    <a:cubicBezTo>
                      <a:pt x="27632" y="0"/>
                      <a:pt x="34923" y="6912"/>
                      <a:pt x="35307" y="18047"/>
                    </a:cubicBezTo>
                    <a:cubicBezTo>
                      <a:pt x="35691" y="25727"/>
                      <a:pt x="35691" y="33407"/>
                      <a:pt x="35307" y="41087"/>
                    </a:cubicBezTo>
                    <a:cubicBezTo>
                      <a:pt x="34923" y="51454"/>
                      <a:pt x="26481" y="59134"/>
                      <a:pt x="16886" y="58750"/>
                    </a:cubicBezTo>
                    <a:cubicBezTo>
                      <a:pt x="7292" y="58366"/>
                      <a:pt x="384" y="51070"/>
                      <a:pt x="0" y="40703"/>
                    </a:cubicBezTo>
                    <a:cubicBezTo>
                      <a:pt x="384" y="36479"/>
                      <a:pt x="384" y="32639"/>
                      <a:pt x="384" y="2879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920">
                <a:extLst>
                  <a:ext uri="{FF2B5EF4-FFF2-40B4-BE49-F238E27FC236}">
                    <a16:creationId xmlns:a16="http://schemas.microsoft.com/office/drawing/2014/main" id="{52A3B92A-89A0-F16C-99BD-0BA6105C6D59}"/>
                  </a:ext>
                </a:extLst>
              </p:cNvPr>
              <p:cNvSpPr/>
              <p:nvPr/>
            </p:nvSpPr>
            <p:spPr>
              <a:xfrm>
                <a:off x="5784770" y="371576"/>
                <a:ext cx="35307" cy="35326"/>
              </a:xfrm>
              <a:custGeom>
                <a:avLst/>
                <a:gdLst>
                  <a:gd name="connsiteX0" fmla="*/ 0 w 35307"/>
                  <a:gd name="connsiteY0" fmla="*/ 17279 h 35326"/>
                  <a:gd name="connsiteX1" fmla="*/ 17270 w 35307"/>
                  <a:gd name="connsiteY1" fmla="*/ 0 h 35326"/>
                  <a:gd name="connsiteX2" fmla="*/ 35308 w 35307"/>
                  <a:gd name="connsiteY2" fmla="*/ 17663 h 35326"/>
                  <a:gd name="connsiteX3" fmla="*/ 18038 w 35307"/>
                  <a:gd name="connsiteY3" fmla="*/ 35327 h 35326"/>
                  <a:gd name="connsiteX4" fmla="*/ 0 w 35307"/>
                  <a:gd name="connsiteY4" fmla="*/ 17279 h 35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7" h="35326">
                    <a:moveTo>
                      <a:pt x="0" y="17279"/>
                    </a:moveTo>
                    <a:cubicBezTo>
                      <a:pt x="0" y="7680"/>
                      <a:pt x="7676" y="0"/>
                      <a:pt x="17270" y="0"/>
                    </a:cubicBezTo>
                    <a:cubicBezTo>
                      <a:pt x="27248" y="0"/>
                      <a:pt x="35308" y="8064"/>
                      <a:pt x="35308" y="17663"/>
                    </a:cubicBezTo>
                    <a:cubicBezTo>
                      <a:pt x="34923" y="27263"/>
                      <a:pt x="27248" y="34943"/>
                      <a:pt x="18038" y="35327"/>
                    </a:cubicBezTo>
                    <a:cubicBezTo>
                      <a:pt x="8059" y="35327"/>
                      <a:pt x="0" y="27263"/>
                      <a:pt x="0" y="1727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921">
                <a:extLst>
                  <a:ext uri="{FF2B5EF4-FFF2-40B4-BE49-F238E27FC236}">
                    <a16:creationId xmlns:a16="http://schemas.microsoft.com/office/drawing/2014/main" id="{8F447A53-71A4-1A5D-118A-4E8AE8F8DDA1}"/>
                  </a:ext>
                </a:extLst>
              </p:cNvPr>
              <p:cNvSpPr/>
              <p:nvPr/>
            </p:nvSpPr>
            <p:spPr>
              <a:xfrm>
                <a:off x="5719271" y="703491"/>
                <a:ext cx="169845" cy="243571"/>
              </a:xfrm>
              <a:custGeom>
                <a:avLst/>
                <a:gdLst>
                  <a:gd name="connsiteX0" fmla="*/ 48229 w 169845"/>
                  <a:gd name="connsiteY0" fmla="*/ 164197 h 243571"/>
                  <a:gd name="connsiteX1" fmla="*/ 19446 w 169845"/>
                  <a:gd name="connsiteY1" fmla="*/ 164197 h 243571"/>
                  <a:gd name="connsiteX2" fmla="*/ 3327 w 169845"/>
                  <a:gd name="connsiteY2" fmla="*/ 136166 h 243571"/>
                  <a:gd name="connsiteX3" fmla="*/ 82385 w 169845"/>
                  <a:gd name="connsiteY3" fmla="*/ 9450 h 243571"/>
                  <a:gd name="connsiteX4" fmla="*/ 103876 w 169845"/>
                  <a:gd name="connsiteY4" fmla="*/ 1002 h 243571"/>
                  <a:gd name="connsiteX5" fmla="*/ 116925 w 169845"/>
                  <a:gd name="connsiteY5" fmla="*/ 20201 h 243571"/>
                  <a:gd name="connsiteX6" fmla="*/ 116925 w 169845"/>
                  <a:gd name="connsiteY6" fmla="*/ 70504 h 243571"/>
                  <a:gd name="connsiteX7" fmla="*/ 116925 w 169845"/>
                  <a:gd name="connsiteY7" fmla="*/ 82408 h 243571"/>
                  <a:gd name="connsiteX8" fmla="*/ 146475 w 169845"/>
                  <a:gd name="connsiteY8" fmla="*/ 82408 h 243571"/>
                  <a:gd name="connsiteX9" fmla="*/ 167583 w 169845"/>
                  <a:gd name="connsiteY9" fmla="*/ 92391 h 243571"/>
                  <a:gd name="connsiteX10" fmla="*/ 164129 w 169845"/>
                  <a:gd name="connsiteY10" fmla="*/ 115431 h 243571"/>
                  <a:gd name="connsiteX11" fmla="*/ 83536 w 169845"/>
                  <a:gd name="connsiteY11" fmla="*/ 232931 h 243571"/>
                  <a:gd name="connsiteX12" fmla="*/ 57056 w 169845"/>
                  <a:gd name="connsiteY12" fmla="*/ 240611 h 243571"/>
                  <a:gd name="connsiteX13" fmla="*/ 48229 w 169845"/>
                  <a:gd name="connsiteY13" fmla="*/ 220643 h 243571"/>
                  <a:gd name="connsiteX14" fmla="*/ 48229 w 169845"/>
                  <a:gd name="connsiteY14" fmla="*/ 164197 h 243571"/>
                  <a:gd name="connsiteX15" fmla="*/ 85071 w 169845"/>
                  <a:gd name="connsiteY15" fmla="*/ 166501 h 243571"/>
                  <a:gd name="connsiteX16" fmla="*/ 116157 w 169845"/>
                  <a:gd name="connsiteY16" fmla="*/ 121574 h 243571"/>
                  <a:gd name="connsiteX17" fmla="*/ 86606 w 169845"/>
                  <a:gd name="connsiteY17" fmla="*/ 112359 h 243571"/>
                  <a:gd name="connsiteX18" fmla="*/ 78547 w 169845"/>
                  <a:gd name="connsiteY18" fmla="*/ 83560 h 243571"/>
                  <a:gd name="connsiteX19" fmla="*/ 50915 w 169845"/>
                  <a:gd name="connsiteY19" fmla="*/ 128102 h 243571"/>
                  <a:gd name="connsiteX20" fmla="*/ 85071 w 169845"/>
                  <a:gd name="connsiteY20" fmla="*/ 166501 h 24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9845" h="243571">
                    <a:moveTo>
                      <a:pt x="48229" y="164197"/>
                    </a:moveTo>
                    <a:cubicBezTo>
                      <a:pt x="37867" y="164197"/>
                      <a:pt x="28656" y="164197"/>
                      <a:pt x="19446" y="164197"/>
                    </a:cubicBezTo>
                    <a:cubicBezTo>
                      <a:pt x="3327" y="163813"/>
                      <a:pt x="-5116" y="149606"/>
                      <a:pt x="3327" y="136166"/>
                    </a:cubicBezTo>
                    <a:cubicBezTo>
                      <a:pt x="29424" y="93927"/>
                      <a:pt x="55904" y="51689"/>
                      <a:pt x="82385" y="9450"/>
                    </a:cubicBezTo>
                    <a:cubicBezTo>
                      <a:pt x="87758" y="1002"/>
                      <a:pt x="95433" y="-1686"/>
                      <a:pt x="103876" y="1002"/>
                    </a:cubicBezTo>
                    <a:cubicBezTo>
                      <a:pt x="111552" y="3306"/>
                      <a:pt x="116541" y="10602"/>
                      <a:pt x="116925" y="20201"/>
                    </a:cubicBezTo>
                    <a:cubicBezTo>
                      <a:pt x="117308" y="37097"/>
                      <a:pt x="116925" y="53992"/>
                      <a:pt x="116925" y="70504"/>
                    </a:cubicBezTo>
                    <a:cubicBezTo>
                      <a:pt x="116925" y="73960"/>
                      <a:pt x="116925" y="77416"/>
                      <a:pt x="116925" y="82408"/>
                    </a:cubicBezTo>
                    <a:cubicBezTo>
                      <a:pt x="127286" y="82408"/>
                      <a:pt x="136881" y="82408"/>
                      <a:pt x="146475" y="82408"/>
                    </a:cubicBezTo>
                    <a:cubicBezTo>
                      <a:pt x="155302" y="82408"/>
                      <a:pt x="162978" y="83944"/>
                      <a:pt x="167583" y="92391"/>
                    </a:cubicBezTo>
                    <a:cubicBezTo>
                      <a:pt x="172188" y="100839"/>
                      <a:pt x="169118" y="108135"/>
                      <a:pt x="164129" y="115431"/>
                    </a:cubicBezTo>
                    <a:cubicBezTo>
                      <a:pt x="137265" y="154597"/>
                      <a:pt x="110401" y="193764"/>
                      <a:pt x="83536" y="232931"/>
                    </a:cubicBezTo>
                    <a:cubicBezTo>
                      <a:pt x="76245" y="243683"/>
                      <a:pt x="66266" y="246371"/>
                      <a:pt x="57056" y="240611"/>
                    </a:cubicBezTo>
                    <a:cubicBezTo>
                      <a:pt x="49764" y="236003"/>
                      <a:pt x="48229" y="228707"/>
                      <a:pt x="48229" y="220643"/>
                    </a:cubicBezTo>
                    <a:cubicBezTo>
                      <a:pt x="48229" y="202212"/>
                      <a:pt x="48229" y="183781"/>
                      <a:pt x="48229" y="164197"/>
                    </a:cubicBezTo>
                    <a:close/>
                    <a:moveTo>
                      <a:pt x="85071" y="166501"/>
                    </a:moveTo>
                    <a:cubicBezTo>
                      <a:pt x="96584" y="149989"/>
                      <a:pt x="106563" y="135014"/>
                      <a:pt x="116157" y="121574"/>
                    </a:cubicBezTo>
                    <a:cubicBezTo>
                      <a:pt x="105795" y="118887"/>
                      <a:pt x="92747" y="118887"/>
                      <a:pt x="86606" y="112359"/>
                    </a:cubicBezTo>
                    <a:cubicBezTo>
                      <a:pt x="80466" y="106215"/>
                      <a:pt x="80850" y="93543"/>
                      <a:pt x="78547" y="83560"/>
                    </a:cubicBezTo>
                    <a:cubicBezTo>
                      <a:pt x="69720" y="97767"/>
                      <a:pt x="60510" y="112743"/>
                      <a:pt x="50915" y="128102"/>
                    </a:cubicBezTo>
                    <a:cubicBezTo>
                      <a:pt x="75477" y="128870"/>
                      <a:pt x="84687" y="124646"/>
                      <a:pt x="85071" y="166501"/>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6" name="Graphic 2">
              <a:extLst>
                <a:ext uri="{FF2B5EF4-FFF2-40B4-BE49-F238E27FC236}">
                  <a16:creationId xmlns:a16="http://schemas.microsoft.com/office/drawing/2014/main" id="{1563A35B-F127-3508-0F2B-1F44E6E74BB3}"/>
                </a:ext>
              </a:extLst>
            </p:cNvPr>
            <p:cNvGrpSpPr/>
            <p:nvPr/>
          </p:nvGrpSpPr>
          <p:grpSpPr>
            <a:xfrm>
              <a:off x="5649601" y="492513"/>
              <a:ext cx="566267" cy="691349"/>
              <a:chOff x="5649601" y="492513"/>
              <a:chExt cx="566267" cy="691349"/>
            </a:xfrm>
            <a:grpFill/>
          </p:grpSpPr>
          <p:sp>
            <p:nvSpPr>
              <p:cNvPr id="7" name="Freeform 906">
                <a:extLst>
                  <a:ext uri="{FF2B5EF4-FFF2-40B4-BE49-F238E27FC236}">
                    <a16:creationId xmlns:a16="http://schemas.microsoft.com/office/drawing/2014/main" id="{11E71D1A-060D-4E38-E42C-3BA442D8185B}"/>
                  </a:ext>
                </a:extLst>
              </p:cNvPr>
              <p:cNvSpPr/>
              <p:nvPr/>
            </p:nvSpPr>
            <p:spPr>
              <a:xfrm>
                <a:off x="5649601" y="656958"/>
                <a:ext cx="315322" cy="329150"/>
              </a:xfrm>
              <a:custGeom>
                <a:avLst/>
                <a:gdLst>
                  <a:gd name="connsiteX0" fmla="*/ 301463 w 315322"/>
                  <a:gd name="connsiteY0" fmla="*/ 222785 h 329150"/>
                  <a:gd name="connsiteX1" fmla="*/ 272680 w 315322"/>
                  <a:gd name="connsiteY1" fmla="*/ 208578 h 329150"/>
                  <a:gd name="connsiteX2" fmla="*/ 250037 w 315322"/>
                  <a:gd name="connsiteY2" fmla="*/ 211650 h 329150"/>
                  <a:gd name="connsiteX3" fmla="*/ 247351 w 315322"/>
                  <a:gd name="connsiteY3" fmla="*/ 233537 h 329150"/>
                  <a:gd name="connsiteX4" fmla="*/ 261934 w 315322"/>
                  <a:gd name="connsiteY4" fmla="*/ 262720 h 329150"/>
                  <a:gd name="connsiteX5" fmla="*/ 258097 w 315322"/>
                  <a:gd name="connsiteY5" fmla="*/ 279232 h 329150"/>
                  <a:gd name="connsiteX6" fmla="*/ 243129 w 315322"/>
                  <a:gd name="connsiteY6" fmla="*/ 290367 h 329150"/>
                  <a:gd name="connsiteX7" fmla="*/ 214730 w 315322"/>
                  <a:gd name="connsiteY7" fmla="*/ 323390 h 329150"/>
                  <a:gd name="connsiteX8" fmla="*/ 205519 w 315322"/>
                  <a:gd name="connsiteY8" fmla="*/ 329150 h 329150"/>
                  <a:gd name="connsiteX9" fmla="*/ 109192 w 315322"/>
                  <a:gd name="connsiteY9" fmla="*/ 328766 h 329150"/>
                  <a:gd name="connsiteX10" fmla="*/ 100749 w 315322"/>
                  <a:gd name="connsiteY10" fmla="*/ 323390 h 329150"/>
                  <a:gd name="connsiteX11" fmla="*/ 69279 w 315322"/>
                  <a:gd name="connsiteY11" fmla="*/ 288063 h 329150"/>
                  <a:gd name="connsiteX12" fmla="*/ 583 w 315322"/>
                  <a:gd name="connsiteY12" fmla="*/ 140996 h 329150"/>
                  <a:gd name="connsiteX13" fmla="*/ 134905 w 315322"/>
                  <a:gd name="connsiteY13" fmla="*/ 1608 h 329150"/>
                  <a:gd name="connsiteX14" fmla="*/ 310290 w 315322"/>
                  <a:gd name="connsiteY14" fmla="*/ 119108 h 329150"/>
                  <a:gd name="connsiteX15" fmla="*/ 301463 w 315322"/>
                  <a:gd name="connsiteY15" fmla="*/ 222785 h 329150"/>
                  <a:gd name="connsiteX16" fmla="*/ 123008 w 315322"/>
                  <a:gd name="connsiteY16" fmla="*/ 200514 h 329150"/>
                  <a:gd name="connsiteX17" fmla="*/ 123008 w 315322"/>
                  <a:gd name="connsiteY17" fmla="*/ 256576 h 329150"/>
                  <a:gd name="connsiteX18" fmla="*/ 131835 w 315322"/>
                  <a:gd name="connsiteY18" fmla="*/ 276544 h 329150"/>
                  <a:gd name="connsiteX19" fmla="*/ 158315 w 315322"/>
                  <a:gd name="connsiteY19" fmla="*/ 268864 h 329150"/>
                  <a:gd name="connsiteX20" fmla="*/ 238908 w 315322"/>
                  <a:gd name="connsiteY20" fmla="*/ 151364 h 329150"/>
                  <a:gd name="connsiteX21" fmla="*/ 242362 w 315322"/>
                  <a:gd name="connsiteY21" fmla="*/ 128324 h 329150"/>
                  <a:gd name="connsiteX22" fmla="*/ 221254 w 315322"/>
                  <a:gd name="connsiteY22" fmla="*/ 118340 h 329150"/>
                  <a:gd name="connsiteX23" fmla="*/ 191703 w 315322"/>
                  <a:gd name="connsiteY23" fmla="*/ 118340 h 329150"/>
                  <a:gd name="connsiteX24" fmla="*/ 191703 w 315322"/>
                  <a:gd name="connsiteY24" fmla="*/ 106437 h 329150"/>
                  <a:gd name="connsiteX25" fmla="*/ 191703 w 315322"/>
                  <a:gd name="connsiteY25" fmla="*/ 56134 h 329150"/>
                  <a:gd name="connsiteX26" fmla="*/ 178655 w 315322"/>
                  <a:gd name="connsiteY26" fmla="*/ 36935 h 329150"/>
                  <a:gd name="connsiteX27" fmla="*/ 157164 w 315322"/>
                  <a:gd name="connsiteY27" fmla="*/ 45383 h 329150"/>
                  <a:gd name="connsiteX28" fmla="*/ 78106 w 315322"/>
                  <a:gd name="connsiteY28" fmla="*/ 172099 h 329150"/>
                  <a:gd name="connsiteX29" fmla="*/ 94224 w 315322"/>
                  <a:gd name="connsiteY29" fmla="*/ 200130 h 329150"/>
                  <a:gd name="connsiteX30" fmla="*/ 123008 w 315322"/>
                  <a:gd name="connsiteY30" fmla="*/ 200514 h 32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15322" h="329150">
                    <a:moveTo>
                      <a:pt x="301463" y="222785"/>
                    </a:moveTo>
                    <a:cubicBezTo>
                      <a:pt x="291101" y="217793"/>
                      <a:pt x="281891" y="213186"/>
                      <a:pt x="272680" y="208578"/>
                    </a:cubicBezTo>
                    <a:cubicBezTo>
                      <a:pt x="263469" y="204354"/>
                      <a:pt x="255794" y="205506"/>
                      <a:pt x="250037" y="211650"/>
                    </a:cubicBezTo>
                    <a:cubicBezTo>
                      <a:pt x="243897" y="218177"/>
                      <a:pt x="243513" y="225473"/>
                      <a:pt x="247351" y="233537"/>
                    </a:cubicBezTo>
                    <a:cubicBezTo>
                      <a:pt x="252340" y="243137"/>
                      <a:pt x="256561" y="253504"/>
                      <a:pt x="261934" y="262720"/>
                    </a:cubicBezTo>
                    <a:cubicBezTo>
                      <a:pt x="266540" y="270400"/>
                      <a:pt x="265004" y="275008"/>
                      <a:pt x="258097" y="279232"/>
                    </a:cubicBezTo>
                    <a:cubicBezTo>
                      <a:pt x="253107" y="282687"/>
                      <a:pt x="248118" y="286911"/>
                      <a:pt x="243129" y="290367"/>
                    </a:cubicBezTo>
                    <a:cubicBezTo>
                      <a:pt x="230848" y="298815"/>
                      <a:pt x="220870" y="309567"/>
                      <a:pt x="214730" y="323390"/>
                    </a:cubicBezTo>
                    <a:cubicBezTo>
                      <a:pt x="212811" y="327998"/>
                      <a:pt x="210125" y="329150"/>
                      <a:pt x="205519" y="329150"/>
                    </a:cubicBezTo>
                    <a:cubicBezTo>
                      <a:pt x="173282" y="328766"/>
                      <a:pt x="141429" y="329150"/>
                      <a:pt x="109192" y="328766"/>
                    </a:cubicBezTo>
                    <a:cubicBezTo>
                      <a:pt x="106121" y="328766"/>
                      <a:pt x="102284" y="326078"/>
                      <a:pt x="100749" y="323390"/>
                    </a:cubicBezTo>
                    <a:cubicBezTo>
                      <a:pt x="93073" y="308799"/>
                      <a:pt x="82711" y="297663"/>
                      <a:pt x="69279" y="288063"/>
                    </a:cubicBezTo>
                    <a:cubicBezTo>
                      <a:pt x="18621" y="251968"/>
                      <a:pt x="-4022" y="202434"/>
                      <a:pt x="583" y="140996"/>
                    </a:cubicBezTo>
                    <a:cubicBezTo>
                      <a:pt x="6340" y="70726"/>
                      <a:pt x="64290" y="11592"/>
                      <a:pt x="134905" y="1608"/>
                    </a:cubicBezTo>
                    <a:cubicBezTo>
                      <a:pt x="219335" y="-10296"/>
                      <a:pt x="292252" y="45383"/>
                      <a:pt x="310290" y="119108"/>
                    </a:cubicBezTo>
                    <a:cubicBezTo>
                      <a:pt x="319117" y="154435"/>
                      <a:pt x="316430" y="188610"/>
                      <a:pt x="301463" y="222785"/>
                    </a:cubicBezTo>
                    <a:close/>
                    <a:moveTo>
                      <a:pt x="123008" y="200514"/>
                    </a:moveTo>
                    <a:cubicBezTo>
                      <a:pt x="123008" y="220097"/>
                      <a:pt x="123008" y="238529"/>
                      <a:pt x="123008" y="256576"/>
                    </a:cubicBezTo>
                    <a:cubicBezTo>
                      <a:pt x="123008" y="264640"/>
                      <a:pt x="124543" y="271936"/>
                      <a:pt x="131835" y="276544"/>
                    </a:cubicBezTo>
                    <a:cubicBezTo>
                      <a:pt x="141045" y="282303"/>
                      <a:pt x="151023" y="279616"/>
                      <a:pt x="158315" y="268864"/>
                    </a:cubicBezTo>
                    <a:cubicBezTo>
                      <a:pt x="185179" y="229697"/>
                      <a:pt x="212044" y="190530"/>
                      <a:pt x="238908" y="151364"/>
                    </a:cubicBezTo>
                    <a:cubicBezTo>
                      <a:pt x="243897" y="144068"/>
                      <a:pt x="246967" y="137156"/>
                      <a:pt x="242362" y="128324"/>
                    </a:cubicBezTo>
                    <a:cubicBezTo>
                      <a:pt x="237756" y="119876"/>
                      <a:pt x="229697" y="118340"/>
                      <a:pt x="221254" y="118340"/>
                    </a:cubicBezTo>
                    <a:cubicBezTo>
                      <a:pt x="211660" y="118340"/>
                      <a:pt x="202065" y="118340"/>
                      <a:pt x="191703" y="118340"/>
                    </a:cubicBezTo>
                    <a:cubicBezTo>
                      <a:pt x="191703" y="113349"/>
                      <a:pt x="191703" y="109893"/>
                      <a:pt x="191703" y="106437"/>
                    </a:cubicBezTo>
                    <a:cubicBezTo>
                      <a:pt x="191703" y="89541"/>
                      <a:pt x="191703" y="72646"/>
                      <a:pt x="191703" y="56134"/>
                    </a:cubicBezTo>
                    <a:cubicBezTo>
                      <a:pt x="191703" y="46535"/>
                      <a:pt x="186330" y="39239"/>
                      <a:pt x="178655" y="36935"/>
                    </a:cubicBezTo>
                    <a:cubicBezTo>
                      <a:pt x="170212" y="34631"/>
                      <a:pt x="162537" y="36935"/>
                      <a:pt x="157164" y="45383"/>
                    </a:cubicBezTo>
                    <a:cubicBezTo>
                      <a:pt x="130683" y="87621"/>
                      <a:pt x="104203" y="129476"/>
                      <a:pt x="78106" y="172099"/>
                    </a:cubicBezTo>
                    <a:cubicBezTo>
                      <a:pt x="69663" y="185922"/>
                      <a:pt x="78106" y="200130"/>
                      <a:pt x="94224" y="200130"/>
                    </a:cubicBezTo>
                    <a:cubicBezTo>
                      <a:pt x="103435" y="200514"/>
                      <a:pt x="112262" y="200514"/>
                      <a:pt x="123008" y="200514"/>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Freeform 907">
                <a:extLst>
                  <a:ext uri="{FF2B5EF4-FFF2-40B4-BE49-F238E27FC236}">
                    <a16:creationId xmlns:a16="http://schemas.microsoft.com/office/drawing/2014/main" id="{3268620B-AF61-7B80-3658-2BF5790BE9A0}"/>
                  </a:ext>
                </a:extLst>
              </p:cNvPr>
              <p:cNvSpPr/>
              <p:nvPr/>
            </p:nvSpPr>
            <p:spPr>
              <a:xfrm>
                <a:off x="6010549" y="978429"/>
                <a:ext cx="205319" cy="205433"/>
              </a:xfrm>
              <a:custGeom>
                <a:avLst/>
                <a:gdLst>
                  <a:gd name="connsiteX0" fmla="*/ 0 w 205319"/>
                  <a:gd name="connsiteY0" fmla="*/ 42623 h 205433"/>
                  <a:gd name="connsiteX1" fmla="*/ 42599 w 205319"/>
                  <a:gd name="connsiteY1" fmla="*/ 0 h 205433"/>
                  <a:gd name="connsiteX2" fmla="*/ 205320 w 205319"/>
                  <a:gd name="connsiteY2" fmla="*/ 162811 h 205433"/>
                  <a:gd name="connsiteX3" fmla="*/ 163104 w 205319"/>
                  <a:gd name="connsiteY3" fmla="*/ 205434 h 205433"/>
                  <a:gd name="connsiteX4" fmla="*/ 0 w 205319"/>
                  <a:gd name="connsiteY4" fmla="*/ 42623 h 205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19" h="205433">
                    <a:moveTo>
                      <a:pt x="0" y="42623"/>
                    </a:moveTo>
                    <a:cubicBezTo>
                      <a:pt x="14200" y="28799"/>
                      <a:pt x="28783" y="14208"/>
                      <a:pt x="42599" y="0"/>
                    </a:cubicBezTo>
                    <a:cubicBezTo>
                      <a:pt x="96712" y="54142"/>
                      <a:pt x="151207" y="108669"/>
                      <a:pt x="205320" y="162811"/>
                    </a:cubicBezTo>
                    <a:cubicBezTo>
                      <a:pt x="191504" y="176635"/>
                      <a:pt x="176920" y="191226"/>
                      <a:pt x="163104" y="205434"/>
                    </a:cubicBezTo>
                    <a:cubicBezTo>
                      <a:pt x="108992" y="151675"/>
                      <a:pt x="54112" y="97149"/>
                      <a:pt x="0" y="42623"/>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908">
                <a:extLst>
                  <a:ext uri="{FF2B5EF4-FFF2-40B4-BE49-F238E27FC236}">
                    <a16:creationId xmlns:a16="http://schemas.microsoft.com/office/drawing/2014/main" id="{01E05D95-CC3A-A664-8127-62ABAF3AFE88}"/>
                  </a:ext>
                </a:extLst>
              </p:cNvPr>
              <p:cNvSpPr/>
              <p:nvPr/>
            </p:nvSpPr>
            <p:spPr>
              <a:xfrm>
                <a:off x="6165978" y="492513"/>
                <a:ext cx="48643" cy="134182"/>
              </a:xfrm>
              <a:custGeom>
                <a:avLst/>
                <a:gdLst>
                  <a:gd name="connsiteX0" fmla="*/ 0 w 48643"/>
                  <a:gd name="connsiteY0" fmla="*/ 134183 h 134182"/>
                  <a:gd name="connsiteX1" fmla="*/ 0 w 48643"/>
                  <a:gd name="connsiteY1" fmla="*/ 171 h 134182"/>
                  <a:gd name="connsiteX2" fmla="*/ 34540 w 48643"/>
                  <a:gd name="connsiteY2" fmla="*/ 171 h 134182"/>
                  <a:gd name="connsiteX3" fmla="*/ 48356 w 48643"/>
                  <a:gd name="connsiteY3" fmla="*/ 14762 h 134182"/>
                  <a:gd name="connsiteX4" fmla="*/ 48356 w 48643"/>
                  <a:gd name="connsiteY4" fmla="*/ 119207 h 134182"/>
                  <a:gd name="connsiteX5" fmla="*/ 33005 w 48643"/>
                  <a:gd name="connsiteY5" fmla="*/ 133799 h 134182"/>
                  <a:gd name="connsiteX6" fmla="*/ 0 w 48643"/>
                  <a:gd name="connsiteY6" fmla="*/ 134183 h 13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43" h="134182">
                    <a:moveTo>
                      <a:pt x="0" y="134183"/>
                    </a:moveTo>
                    <a:cubicBezTo>
                      <a:pt x="0" y="89256"/>
                      <a:pt x="0" y="45097"/>
                      <a:pt x="0" y="171"/>
                    </a:cubicBezTo>
                    <a:cubicBezTo>
                      <a:pt x="11897" y="171"/>
                      <a:pt x="23410" y="-213"/>
                      <a:pt x="34540" y="171"/>
                    </a:cubicBezTo>
                    <a:cubicBezTo>
                      <a:pt x="42599" y="555"/>
                      <a:pt x="47972" y="6698"/>
                      <a:pt x="48356" y="14762"/>
                    </a:cubicBezTo>
                    <a:cubicBezTo>
                      <a:pt x="48740" y="49705"/>
                      <a:pt x="48740" y="84264"/>
                      <a:pt x="48356" y="119207"/>
                    </a:cubicBezTo>
                    <a:cubicBezTo>
                      <a:pt x="48356" y="128039"/>
                      <a:pt x="42215" y="133799"/>
                      <a:pt x="33005" y="133799"/>
                    </a:cubicBezTo>
                    <a:cubicBezTo>
                      <a:pt x="22259" y="134183"/>
                      <a:pt x="11513" y="134183"/>
                      <a:pt x="0" y="134183"/>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909">
                <a:extLst>
                  <a:ext uri="{FF2B5EF4-FFF2-40B4-BE49-F238E27FC236}">
                    <a16:creationId xmlns:a16="http://schemas.microsoft.com/office/drawing/2014/main" id="{EC57F39C-80E7-2D47-EA76-DEF05DE00831}"/>
                  </a:ext>
                </a:extLst>
              </p:cNvPr>
              <p:cNvSpPr/>
              <p:nvPr/>
            </p:nvSpPr>
            <p:spPr>
              <a:xfrm>
                <a:off x="6165978" y="662236"/>
                <a:ext cx="49027" cy="134737"/>
              </a:xfrm>
              <a:custGeom>
                <a:avLst/>
                <a:gdLst>
                  <a:gd name="connsiteX0" fmla="*/ 0 w 49027"/>
                  <a:gd name="connsiteY0" fmla="*/ 171 h 134737"/>
                  <a:gd name="connsiteX1" fmla="*/ 33389 w 49027"/>
                  <a:gd name="connsiteY1" fmla="*/ 171 h 134737"/>
                  <a:gd name="connsiteX2" fmla="*/ 48740 w 49027"/>
                  <a:gd name="connsiteY2" fmla="*/ 15146 h 134737"/>
                  <a:gd name="connsiteX3" fmla="*/ 48740 w 49027"/>
                  <a:gd name="connsiteY3" fmla="*/ 119591 h 134737"/>
                  <a:gd name="connsiteX4" fmla="*/ 33389 w 49027"/>
                  <a:gd name="connsiteY4" fmla="*/ 134567 h 134737"/>
                  <a:gd name="connsiteX5" fmla="*/ 0 w 49027"/>
                  <a:gd name="connsiteY5" fmla="*/ 134567 h 134737"/>
                  <a:gd name="connsiteX6" fmla="*/ 0 w 49027"/>
                  <a:gd name="connsiteY6" fmla="*/ 171 h 13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27" h="134737">
                    <a:moveTo>
                      <a:pt x="0" y="171"/>
                    </a:moveTo>
                    <a:cubicBezTo>
                      <a:pt x="11513" y="171"/>
                      <a:pt x="22259" y="-213"/>
                      <a:pt x="33389" y="171"/>
                    </a:cubicBezTo>
                    <a:cubicBezTo>
                      <a:pt x="42599" y="555"/>
                      <a:pt x="48740" y="6314"/>
                      <a:pt x="48740" y="15146"/>
                    </a:cubicBezTo>
                    <a:cubicBezTo>
                      <a:pt x="49123" y="50089"/>
                      <a:pt x="49123" y="84648"/>
                      <a:pt x="48740" y="119591"/>
                    </a:cubicBezTo>
                    <a:cubicBezTo>
                      <a:pt x="48740" y="128423"/>
                      <a:pt x="42599" y="134183"/>
                      <a:pt x="33389" y="134567"/>
                    </a:cubicBezTo>
                    <a:cubicBezTo>
                      <a:pt x="22643" y="134950"/>
                      <a:pt x="11513" y="134567"/>
                      <a:pt x="0" y="134567"/>
                    </a:cubicBezTo>
                    <a:cubicBezTo>
                      <a:pt x="0" y="90024"/>
                      <a:pt x="0" y="45481"/>
                      <a:pt x="0" y="171"/>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910">
                <a:extLst>
                  <a:ext uri="{FF2B5EF4-FFF2-40B4-BE49-F238E27FC236}">
                    <a16:creationId xmlns:a16="http://schemas.microsoft.com/office/drawing/2014/main" id="{B678E34D-8E64-5001-C8DB-39C02FA91218}"/>
                  </a:ext>
                </a:extLst>
              </p:cNvPr>
              <p:cNvSpPr/>
              <p:nvPr/>
            </p:nvSpPr>
            <p:spPr>
              <a:xfrm>
                <a:off x="6165978" y="833414"/>
                <a:ext cx="48355" cy="133206"/>
              </a:xfrm>
              <a:custGeom>
                <a:avLst/>
                <a:gdLst>
                  <a:gd name="connsiteX0" fmla="*/ 0 w 48355"/>
                  <a:gd name="connsiteY0" fmla="*/ 133111 h 133206"/>
                  <a:gd name="connsiteX1" fmla="*/ 0 w 48355"/>
                  <a:gd name="connsiteY1" fmla="*/ 251 h 133206"/>
                  <a:gd name="connsiteX2" fmla="*/ 36842 w 48355"/>
                  <a:gd name="connsiteY2" fmla="*/ 635 h 133206"/>
                  <a:gd name="connsiteX3" fmla="*/ 48356 w 48355"/>
                  <a:gd name="connsiteY3" fmla="*/ 15994 h 133206"/>
                  <a:gd name="connsiteX4" fmla="*/ 48356 w 48355"/>
                  <a:gd name="connsiteY4" fmla="*/ 116599 h 133206"/>
                  <a:gd name="connsiteX5" fmla="*/ 34156 w 48355"/>
                  <a:gd name="connsiteY5" fmla="*/ 132727 h 133206"/>
                  <a:gd name="connsiteX6" fmla="*/ 0 w 48355"/>
                  <a:gd name="connsiteY6" fmla="*/ 133111 h 13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55" h="133206">
                    <a:moveTo>
                      <a:pt x="0" y="133111"/>
                    </a:moveTo>
                    <a:cubicBezTo>
                      <a:pt x="0" y="88184"/>
                      <a:pt x="0" y="44793"/>
                      <a:pt x="0" y="251"/>
                    </a:cubicBezTo>
                    <a:cubicBezTo>
                      <a:pt x="12281" y="251"/>
                      <a:pt x="24562" y="-517"/>
                      <a:pt x="36842" y="635"/>
                    </a:cubicBezTo>
                    <a:cubicBezTo>
                      <a:pt x="44902" y="1403"/>
                      <a:pt x="48356" y="8315"/>
                      <a:pt x="48356" y="15994"/>
                    </a:cubicBezTo>
                    <a:cubicBezTo>
                      <a:pt x="48356" y="49401"/>
                      <a:pt x="48356" y="83192"/>
                      <a:pt x="48356" y="116599"/>
                    </a:cubicBezTo>
                    <a:cubicBezTo>
                      <a:pt x="48356" y="126199"/>
                      <a:pt x="42983" y="132343"/>
                      <a:pt x="34156" y="132727"/>
                    </a:cubicBezTo>
                    <a:cubicBezTo>
                      <a:pt x="23027" y="133495"/>
                      <a:pt x="11897" y="133111"/>
                      <a:pt x="0" y="133111"/>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22" name="TextBox 21">
            <a:extLst>
              <a:ext uri="{FF2B5EF4-FFF2-40B4-BE49-F238E27FC236}">
                <a16:creationId xmlns:a16="http://schemas.microsoft.com/office/drawing/2014/main" id="{47061757-B730-6935-7E4C-AA6562FCFFC4}"/>
              </a:ext>
            </a:extLst>
          </p:cNvPr>
          <p:cNvSpPr txBox="1"/>
          <p:nvPr/>
        </p:nvSpPr>
        <p:spPr>
          <a:xfrm>
            <a:off x="570562" y="857566"/>
            <a:ext cx="6096000" cy="461665"/>
          </a:xfrm>
          <a:prstGeom prst="rect">
            <a:avLst/>
          </a:prstGeom>
          <a:noFill/>
        </p:spPr>
        <p:txBody>
          <a:bodyPr wrap="square">
            <a:spAutoFit/>
          </a:bodyPr>
          <a:lstStyle/>
          <a:p>
            <a:r>
              <a:rPr lang="en-US" sz="2400">
                <a:solidFill>
                  <a:srgbClr val="09465E"/>
                </a:solidFill>
              </a:rPr>
              <a:t>Nella seguente situazione: </a:t>
            </a:r>
            <a:endParaRPr lang="en-US" sz="2400" b="1">
              <a:solidFill>
                <a:srgbClr val="09465E"/>
              </a:solidFill>
            </a:endParaRPr>
          </a:p>
        </p:txBody>
      </p:sp>
    </p:spTree>
    <p:extLst>
      <p:ext uri="{BB962C8B-B14F-4D97-AF65-F5344CB8AC3E}">
        <p14:creationId xmlns:p14="http://schemas.microsoft.com/office/powerpoint/2010/main" val="17314021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8"/>
          </p:nvPr>
        </p:nvSpPr>
        <p:spPr>
          <a:xfrm>
            <a:off x="4689615" y="477420"/>
            <a:ext cx="6341766" cy="6252779"/>
          </a:xfrm>
          <a:prstGeom prst="rect">
            <a:avLst/>
          </a:prstGeom>
        </p:spPr>
        <p:txBody>
          <a:bodyPr lIns="91440" tIns="45720" rIns="91440" bIns="45720" anchor="t"/>
          <a:lstStyle/>
          <a:p>
            <a:endParaRPr lang="en-US" sz="2200"/>
          </a:p>
          <a:p>
            <a:r>
              <a:rPr lang="en-US" sz="2200"/>
              <a:t>Come </a:t>
            </a:r>
            <a:r>
              <a:rPr lang="en-US" sz="2200" err="1"/>
              <a:t>si</a:t>
            </a:r>
            <a:r>
              <a:rPr lang="en-US" sz="2200"/>
              <a:t> è visto, </a:t>
            </a:r>
            <a:r>
              <a:rPr lang="en-US" sz="2200" err="1"/>
              <a:t>l'approvvigionamento</a:t>
            </a:r>
            <a:r>
              <a:rPr lang="en-US" sz="2200"/>
              <a:t> </a:t>
            </a:r>
            <a:r>
              <a:rPr lang="en-US" sz="2200" err="1"/>
              <a:t>sostenibile</a:t>
            </a:r>
            <a:r>
              <a:rPr lang="en-US" sz="2200"/>
              <a:t> è un </a:t>
            </a:r>
            <a:r>
              <a:rPr lang="en-US" sz="2200" err="1"/>
              <a:t>concetto</a:t>
            </a:r>
            <a:r>
              <a:rPr lang="en-US" sz="2200"/>
              <a:t> </a:t>
            </a:r>
            <a:r>
              <a:rPr lang="en-US" sz="2200" err="1"/>
              <a:t>fondamentale</a:t>
            </a:r>
            <a:r>
              <a:rPr lang="en-US" sz="2200"/>
              <a:t> per </a:t>
            </a:r>
            <a:r>
              <a:rPr lang="en-US" sz="2200" err="1"/>
              <a:t>assicurarsi</a:t>
            </a:r>
            <a:r>
              <a:rPr lang="en-US" sz="2200"/>
              <a:t> </a:t>
            </a:r>
            <a:r>
              <a:rPr lang="en-US" sz="2200" err="1"/>
              <a:t>una</a:t>
            </a:r>
            <a:r>
              <a:rPr lang="en-US" sz="2200"/>
              <a:t> </a:t>
            </a:r>
            <a:r>
              <a:rPr lang="en-US" sz="2200" err="1"/>
              <a:t>fonte</a:t>
            </a:r>
            <a:r>
              <a:rPr lang="en-US" sz="2200"/>
              <a:t> di </a:t>
            </a:r>
            <a:r>
              <a:rPr lang="en-US" sz="2200" err="1"/>
              <a:t>approvvigionamento</a:t>
            </a:r>
            <a:r>
              <a:rPr lang="en-US" sz="2200"/>
              <a:t> </a:t>
            </a:r>
            <a:r>
              <a:rPr lang="en-US" sz="2200" err="1"/>
              <a:t>efficiente</a:t>
            </a:r>
            <a:r>
              <a:rPr lang="en-US" sz="2200"/>
              <a:t>, </a:t>
            </a:r>
            <a:r>
              <a:rPr lang="en-US" sz="2200" err="1"/>
              <a:t>verde</a:t>
            </a:r>
            <a:r>
              <a:rPr lang="en-US" sz="2200"/>
              <a:t> e </a:t>
            </a:r>
            <a:r>
              <a:rPr lang="en-US" sz="2200" err="1"/>
              <a:t>responsabile</a:t>
            </a:r>
            <a:r>
              <a:rPr lang="en-US" sz="2200"/>
              <a:t>. </a:t>
            </a:r>
          </a:p>
          <a:p>
            <a:endParaRPr lang="en-US" sz="2200"/>
          </a:p>
          <a:p>
            <a:r>
              <a:rPr lang="en-US" sz="2200" err="1"/>
              <a:t>L'adozione</a:t>
            </a:r>
            <a:r>
              <a:rPr lang="en-US" sz="2200"/>
              <a:t> di </a:t>
            </a:r>
            <a:r>
              <a:rPr lang="en-US" sz="2200" err="1"/>
              <a:t>questo</a:t>
            </a:r>
            <a:r>
              <a:rPr lang="en-US" sz="2200"/>
              <a:t> </a:t>
            </a:r>
            <a:r>
              <a:rPr lang="en-US" sz="2200" err="1"/>
              <a:t>concetto</a:t>
            </a:r>
            <a:r>
              <a:rPr lang="en-US" sz="2200"/>
              <a:t> è </a:t>
            </a:r>
            <a:r>
              <a:rPr lang="en-US" sz="2200" err="1"/>
              <a:t>fondamentale</a:t>
            </a:r>
            <a:r>
              <a:rPr lang="en-US" sz="2200"/>
              <a:t> </a:t>
            </a:r>
            <a:r>
              <a:rPr lang="en-US" sz="2200" err="1"/>
              <a:t>quando</a:t>
            </a:r>
            <a:r>
              <a:rPr lang="en-US" sz="2200"/>
              <a:t> ci </a:t>
            </a:r>
            <a:r>
              <a:rPr lang="en-US" sz="2200" err="1"/>
              <a:t>si</a:t>
            </a:r>
            <a:r>
              <a:rPr lang="en-US" sz="2200"/>
              <a:t> </a:t>
            </a:r>
            <a:r>
              <a:rPr lang="en-US" sz="2200" err="1"/>
              <a:t>impegna</a:t>
            </a:r>
            <a:r>
              <a:rPr lang="en-US" sz="2200"/>
              <a:t> con </a:t>
            </a:r>
            <a:r>
              <a:rPr lang="en-US" sz="2200" err="1"/>
              <a:t>i</a:t>
            </a:r>
            <a:r>
              <a:rPr lang="en-US" sz="2200"/>
              <a:t> partner e </a:t>
            </a:r>
            <a:r>
              <a:rPr lang="en-US" sz="2200" err="1"/>
              <a:t>si</a:t>
            </a:r>
            <a:r>
              <a:rPr lang="en-US" sz="2200"/>
              <a:t> </a:t>
            </a:r>
            <a:r>
              <a:rPr lang="en-US" sz="2200" err="1"/>
              <a:t>costruiscono</a:t>
            </a:r>
            <a:r>
              <a:rPr lang="en-US" sz="2200"/>
              <a:t> </a:t>
            </a:r>
            <a:r>
              <a:rPr lang="en-US" sz="2200" err="1"/>
              <a:t>relazioni</a:t>
            </a:r>
            <a:r>
              <a:rPr lang="en-US" sz="2200"/>
              <a:t> di fiducia.</a:t>
            </a:r>
            <a:endParaRPr lang="en-US" sz="2200">
              <a:ea typeface="Calibri"/>
              <a:cs typeface="Calibri"/>
            </a:endParaRPr>
          </a:p>
          <a:p>
            <a:endParaRPr lang="en-US" sz="2200"/>
          </a:p>
          <a:p>
            <a:r>
              <a:rPr lang="en-US" sz="2200"/>
              <a:t>Gli </a:t>
            </a:r>
            <a:r>
              <a:rPr lang="en-US" sz="2200" err="1"/>
              <a:t>acquisti</a:t>
            </a:r>
            <a:r>
              <a:rPr lang="en-US" sz="2200"/>
              <a:t> </a:t>
            </a:r>
            <a:r>
              <a:rPr lang="en-US" sz="2200" err="1"/>
              <a:t>sostenibili</a:t>
            </a:r>
            <a:r>
              <a:rPr lang="en-US" sz="2200"/>
              <a:t> </a:t>
            </a:r>
            <a:r>
              <a:rPr lang="en-US" sz="2200" err="1"/>
              <a:t>sono</a:t>
            </a:r>
            <a:r>
              <a:rPr lang="en-US" sz="2200"/>
              <a:t> </a:t>
            </a:r>
            <a:r>
              <a:rPr lang="en-US" sz="2200" err="1"/>
              <a:t>strategici</a:t>
            </a:r>
            <a:r>
              <a:rPr lang="en-US" sz="2200"/>
              <a:t>, in </a:t>
            </a:r>
            <a:r>
              <a:rPr lang="en-US" sz="2200" err="1"/>
              <a:t>grado</a:t>
            </a:r>
            <a:r>
              <a:rPr lang="en-US" sz="2200"/>
              <a:t> di </a:t>
            </a:r>
            <a:r>
              <a:rPr lang="en-US" sz="2200" err="1"/>
              <a:t>bilanciare</a:t>
            </a:r>
            <a:r>
              <a:rPr lang="en-US" sz="2200"/>
              <a:t> </a:t>
            </a:r>
            <a:r>
              <a:rPr lang="en-US" sz="2200" err="1"/>
              <a:t>considerazioni</a:t>
            </a:r>
            <a:r>
              <a:rPr lang="en-US" sz="2200"/>
              <a:t> </a:t>
            </a:r>
            <a:r>
              <a:rPr lang="en-US" sz="2200" err="1"/>
              <a:t>economiche</a:t>
            </a:r>
            <a:r>
              <a:rPr lang="en-US" sz="2200"/>
              <a:t>, </a:t>
            </a:r>
            <a:r>
              <a:rPr lang="en-US" sz="2200" err="1"/>
              <a:t>sociali</a:t>
            </a:r>
            <a:r>
              <a:rPr lang="en-US" sz="2200"/>
              <a:t> e </a:t>
            </a:r>
            <a:r>
              <a:rPr lang="en-US" sz="2200" err="1"/>
              <a:t>ambientali</a:t>
            </a:r>
            <a:r>
              <a:rPr lang="en-US" sz="2200"/>
              <a:t>.</a:t>
            </a:r>
          </a:p>
          <a:p>
            <a:endParaRPr lang="en-US" sz="2200"/>
          </a:p>
          <a:p>
            <a:r>
              <a:rPr lang="en-US" sz="2200"/>
              <a:t> </a:t>
            </a:r>
            <a:r>
              <a:rPr lang="en-US" sz="2200" err="1"/>
              <a:t>Impegnarsi</a:t>
            </a:r>
            <a:r>
              <a:rPr lang="en-US" sz="2200"/>
              <a:t> in </a:t>
            </a:r>
            <a:r>
              <a:rPr lang="en-US" sz="2200" err="1"/>
              <a:t>questa</a:t>
            </a:r>
            <a:r>
              <a:rPr lang="en-US" sz="2200"/>
              <a:t> </a:t>
            </a:r>
            <a:r>
              <a:rPr lang="en-US" sz="2200" err="1"/>
              <a:t>pratica</a:t>
            </a:r>
            <a:r>
              <a:rPr lang="en-US" sz="2200"/>
              <a:t> </a:t>
            </a:r>
            <a:r>
              <a:rPr lang="en-US" sz="2200" err="1"/>
              <a:t>richiede</a:t>
            </a:r>
            <a:r>
              <a:rPr lang="en-US" sz="2200"/>
              <a:t> un </a:t>
            </a:r>
            <a:r>
              <a:rPr lang="en-US" sz="2200" err="1"/>
              <a:t>pensiero</a:t>
            </a:r>
            <a:r>
              <a:rPr lang="en-US" sz="2200"/>
              <a:t> </a:t>
            </a:r>
            <a:r>
              <a:rPr lang="en-US" sz="2200" err="1"/>
              <a:t>critico</a:t>
            </a:r>
            <a:r>
              <a:rPr lang="en-US" sz="2200"/>
              <a:t> e un </a:t>
            </a:r>
            <a:r>
              <a:rPr lang="en-US" sz="2200" err="1"/>
              <a:t>impegno</a:t>
            </a:r>
            <a:r>
              <a:rPr lang="en-US" sz="2200"/>
              <a:t> al </a:t>
            </a:r>
            <a:r>
              <a:rPr lang="en-US" sz="2200" err="1"/>
              <a:t>miglioramento</a:t>
            </a:r>
            <a:r>
              <a:rPr lang="en-US" sz="2200"/>
              <a:t>, </a:t>
            </a:r>
            <a:r>
              <a:rPr lang="en-US" sz="2200" err="1"/>
              <a:t>che</a:t>
            </a:r>
            <a:r>
              <a:rPr lang="en-US" sz="2200"/>
              <a:t> </a:t>
            </a:r>
            <a:r>
              <a:rPr lang="en-US" sz="2200" err="1"/>
              <a:t>si</a:t>
            </a:r>
            <a:r>
              <a:rPr lang="en-US" sz="2200"/>
              <a:t> </a:t>
            </a:r>
            <a:r>
              <a:rPr lang="en-US" sz="2200" err="1"/>
              <a:t>allinea</a:t>
            </a:r>
            <a:r>
              <a:rPr lang="en-US" sz="2200"/>
              <a:t> con </a:t>
            </a:r>
            <a:r>
              <a:rPr lang="en-US" sz="2200" err="1"/>
              <a:t>gli</a:t>
            </a:r>
            <a:r>
              <a:rPr lang="en-US" sz="2200"/>
              <a:t> </a:t>
            </a:r>
            <a:r>
              <a:rPr lang="en-US" sz="2200" err="1"/>
              <a:t>obiettivi</a:t>
            </a:r>
            <a:r>
              <a:rPr lang="en-US" sz="2200"/>
              <a:t> </a:t>
            </a:r>
            <a:r>
              <a:rPr lang="en-US" sz="2200" err="1"/>
              <a:t>principali</a:t>
            </a:r>
            <a:r>
              <a:rPr lang="en-US" sz="2200"/>
              <a:t> del </a:t>
            </a:r>
            <a:r>
              <a:rPr lang="en-US" sz="2200" err="1"/>
              <a:t>progetto</a:t>
            </a:r>
            <a:r>
              <a:rPr lang="en-US" sz="2200"/>
              <a:t> Waste 2 Worth</a:t>
            </a:r>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6"/>
          </p:nvPr>
        </p:nvSpPr>
        <p:spPr>
          <a:xfrm>
            <a:off x="0" y="812518"/>
            <a:ext cx="4201269" cy="710279"/>
          </a:xfrm>
          <a:prstGeom prst="rect">
            <a:avLst/>
          </a:prstGeom>
          <a:solidFill>
            <a:srgbClr val="60BA47"/>
          </a:solidFill>
        </p:spPr>
        <p:txBody>
          <a:bodyPr anchor="ctr"/>
          <a:lstStyle/>
          <a:p>
            <a:pPr marL="411163"/>
            <a:r>
              <a:rPr lang="en-US"/>
              <a:t>Osservazioni finali</a:t>
            </a:r>
          </a:p>
        </p:txBody>
      </p:sp>
      <p:sp>
        <p:nvSpPr>
          <p:cNvPr id="2" name="Freeform 1">
            <a:extLst>
              <a:ext uri="{FF2B5EF4-FFF2-40B4-BE49-F238E27FC236}">
                <a16:creationId xmlns:a16="http://schemas.microsoft.com/office/drawing/2014/main" id="{F3AA9202-D230-861F-82F6-9C250DD0009D}"/>
              </a:ext>
            </a:extLst>
          </p:cNvPr>
          <p:cNvSpPr/>
          <p:nvPr/>
        </p:nvSpPr>
        <p:spPr>
          <a:xfrm>
            <a:off x="-6636068" y="3065953"/>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600211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33722-5F39-DBC0-CF78-C359C1731A1B}"/>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A9191C76-42B3-0222-8A11-1D19ED945C11}"/>
              </a:ext>
            </a:extLst>
          </p:cNvPr>
          <p:cNvSpPr>
            <a:spLocks noGrp="1"/>
          </p:cNvSpPr>
          <p:nvPr>
            <p:ph type="body" sz="quarter" idx="17"/>
          </p:nvPr>
        </p:nvSpPr>
        <p:spPr>
          <a:xfrm>
            <a:off x="6731421" y="439689"/>
            <a:ext cx="2066906" cy="582221"/>
          </a:xfrm>
        </p:spPr>
        <p:txBody>
          <a:bodyPr/>
          <a:lstStyle/>
          <a:p>
            <a:r>
              <a:rPr lang="en-US"/>
              <a:t>01</a:t>
            </a:r>
          </a:p>
        </p:txBody>
      </p:sp>
      <p:pic>
        <p:nvPicPr>
          <p:cNvPr id="1026" name="Picture 2" descr="Best Sustainable Procurement Strategy for Businesses in 2025 - Sprih">
            <a:extLst>
              <a:ext uri="{FF2B5EF4-FFF2-40B4-BE49-F238E27FC236}">
                <a16:creationId xmlns:a16="http://schemas.microsoft.com/office/drawing/2014/main" id="{012B8478-4FF1-01DA-AE65-4D737C06D7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782" t="10666" r="17239" b="22551"/>
          <a:stretch/>
        </p:blipFill>
        <p:spPr bwMode="auto">
          <a:xfrm>
            <a:off x="0" y="2491285"/>
            <a:ext cx="6273579" cy="351646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72562939-738E-FB21-A25D-599F65FCBD3E}"/>
              </a:ext>
            </a:extLst>
          </p:cNvPr>
          <p:cNvSpPr/>
          <p:nvPr/>
        </p:nvSpPr>
        <p:spPr>
          <a:xfrm>
            <a:off x="5954178" y="2229301"/>
            <a:ext cx="5541580" cy="604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2" name="Rectangle 1">
            <a:extLst>
              <a:ext uri="{FF2B5EF4-FFF2-40B4-BE49-F238E27FC236}">
                <a16:creationId xmlns:a16="http://schemas.microsoft.com/office/drawing/2014/main" id="{525657D3-D968-085F-C337-AC860CAF5E27}"/>
              </a:ext>
            </a:extLst>
          </p:cNvPr>
          <p:cNvSpPr/>
          <p:nvPr/>
        </p:nvSpPr>
        <p:spPr>
          <a:xfrm>
            <a:off x="8380447" y="2818217"/>
            <a:ext cx="3118811" cy="614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5" name="TextBox 14">
            <a:extLst>
              <a:ext uri="{FF2B5EF4-FFF2-40B4-BE49-F238E27FC236}">
                <a16:creationId xmlns:a16="http://schemas.microsoft.com/office/drawing/2014/main" id="{A1880C5C-3AD2-941C-FE3F-69A3CC1F8610}"/>
              </a:ext>
            </a:extLst>
          </p:cNvPr>
          <p:cNvSpPr txBox="1"/>
          <p:nvPr/>
        </p:nvSpPr>
        <p:spPr>
          <a:xfrm>
            <a:off x="5245023" y="2227617"/>
            <a:ext cx="6268763" cy="1200329"/>
          </a:xfrm>
          <a:prstGeom prst="rect">
            <a:avLst/>
          </a:prstGeom>
          <a:noFill/>
        </p:spPr>
        <p:txBody>
          <a:bodyPr wrap="square" lIns="91440" tIns="45720" rIns="91440" bIns="45720" rtlCol="0" anchor="t">
            <a:spAutoFit/>
          </a:bodyPr>
          <a:lstStyle/>
          <a:p>
            <a:pPr algn="r"/>
            <a:r>
              <a:rPr lang="en-US" sz="3600" b="1" spc="324" dirty="0">
                <a:solidFill>
                  <a:srgbClr val="60BA47"/>
                </a:solidFill>
                <a:latin typeface="Calibri"/>
                <a:ea typeface="Calibri"/>
                <a:cs typeface="Calibri"/>
              </a:rPr>
              <a:t>APPROVVIGIONAMENTO SOSTENIBILE</a:t>
            </a:r>
            <a:endParaRPr lang="en-US" sz="3600" b="1" spc="324">
              <a:solidFill>
                <a:srgbClr val="60BA47"/>
              </a:solidFill>
              <a:latin typeface="Calibri" panose="020F0502020204030204" pitchFamily="34" charset="0"/>
              <a:ea typeface="Calibri"/>
              <a:cs typeface="Calibri" panose="020F0502020204030204" pitchFamily="34" charset="0"/>
            </a:endParaRPr>
          </a:p>
        </p:txBody>
      </p:sp>
    </p:spTree>
    <p:extLst>
      <p:ext uri="{BB962C8B-B14F-4D97-AF65-F5344CB8AC3E}">
        <p14:creationId xmlns:p14="http://schemas.microsoft.com/office/powerpoint/2010/main" val="28404690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9">
            <a:extLst>
              <a:ext uri="{FF2B5EF4-FFF2-40B4-BE49-F238E27FC236}">
                <a16:creationId xmlns:a16="http://schemas.microsoft.com/office/drawing/2014/main" id="{67153758-37AF-CBB7-8553-85C52E9768D6}"/>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0563" b="10563"/>
          <a:stretch>
            <a:fillRect/>
          </a:stretch>
        </p:blipFill>
        <p:spPr/>
      </p:pic>
      <p:sp>
        <p:nvSpPr>
          <p:cNvPr id="26" name="Freeform 25">
            <a:extLst>
              <a:ext uri="{FF2B5EF4-FFF2-40B4-BE49-F238E27FC236}">
                <a16:creationId xmlns:a16="http://schemas.microsoft.com/office/drawing/2014/main" id="{89CBCF90-DABF-4A9C-209D-C0E5146A7274}"/>
              </a:ext>
            </a:extLst>
          </p:cNvPr>
          <p:cNvSpPr/>
          <p:nvPr/>
        </p:nvSpPr>
        <p:spPr>
          <a:xfrm>
            <a:off x="799128" y="1047404"/>
            <a:ext cx="10203652" cy="5064323"/>
          </a:xfrm>
          <a:custGeom>
            <a:avLst/>
            <a:gdLst>
              <a:gd name="connsiteX0" fmla="*/ 0 w 10203652"/>
              <a:gd name="connsiteY0" fmla="*/ 0 h 5365455"/>
              <a:gd name="connsiteX1" fmla="*/ 10203652 w 10203652"/>
              <a:gd name="connsiteY1" fmla="*/ 0 h 5365455"/>
              <a:gd name="connsiteX2" fmla="*/ 10203652 w 10203652"/>
              <a:gd name="connsiteY2" fmla="*/ 5365455 h 5365455"/>
              <a:gd name="connsiteX3" fmla="*/ 0 w 10203652"/>
              <a:gd name="connsiteY3" fmla="*/ 5365455 h 5365455"/>
            </a:gdLst>
            <a:ahLst/>
            <a:cxnLst>
              <a:cxn ang="0">
                <a:pos x="connsiteX0" y="connsiteY0"/>
              </a:cxn>
              <a:cxn ang="0">
                <a:pos x="connsiteX1" y="connsiteY1"/>
              </a:cxn>
              <a:cxn ang="0">
                <a:pos x="connsiteX2" y="connsiteY2"/>
              </a:cxn>
              <a:cxn ang="0">
                <a:pos x="connsiteX3" y="connsiteY3"/>
              </a:cxn>
            </a:cxnLst>
            <a:rect l="l" t="t" r="r" b="b"/>
            <a:pathLst>
              <a:path w="10203652" h="5365455">
                <a:moveTo>
                  <a:pt x="0" y="0"/>
                </a:moveTo>
                <a:lnTo>
                  <a:pt x="10203652" y="0"/>
                </a:lnTo>
                <a:lnTo>
                  <a:pt x="10203652" y="5365455"/>
                </a:lnTo>
                <a:lnTo>
                  <a:pt x="0" y="5365455"/>
                </a:lnTo>
                <a:close/>
              </a:path>
            </a:pathLst>
          </a:custGeom>
          <a:gradFill>
            <a:gsLst>
              <a:gs pos="79000">
                <a:srgbClr val="09465E"/>
              </a:gs>
              <a:gs pos="45000">
                <a:srgbClr val="09465E">
                  <a:alpha val="2175"/>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extBox 12">
            <a:extLst>
              <a:ext uri="{FF2B5EF4-FFF2-40B4-BE49-F238E27FC236}">
                <a16:creationId xmlns:a16="http://schemas.microsoft.com/office/drawing/2014/main" id="{3875B9C3-7921-364B-95C1-7200313E6D07}"/>
              </a:ext>
            </a:extLst>
          </p:cNvPr>
          <p:cNvSpPr txBox="1"/>
          <p:nvPr/>
        </p:nvSpPr>
        <p:spPr>
          <a:xfrm>
            <a:off x="2863453" y="3782864"/>
            <a:ext cx="5736476" cy="1015663"/>
          </a:xfrm>
          <a:prstGeom prst="rect">
            <a:avLst/>
          </a:prstGeom>
          <a:noFill/>
        </p:spPr>
        <p:txBody>
          <a:bodyPr wrap="square" rtlCol="0">
            <a:spAutoFit/>
          </a:bodyPr>
          <a:lstStyle/>
          <a:p>
            <a:pPr algn="ctr"/>
            <a:r>
              <a:rPr lang="en-US" sz="3000" b="1" spc="162">
                <a:solidFill>
                  <a:schemeClr val="bg1"/>
                </a:solidFill>
                <a:latin typeface="Calibri" panose="020F0502020204030204" pitchFamily="34" charset="0"/>
                <a:cs typeface="Calibri" panose="020F0502020204030204" pitchFamily="34" charset="0"/>
              </a:rPr>
              <a:t>MIGLIORE APPROVVIGIONAMENTO, FUTURO PIÙ LUMINOSO</a:t>
            </a:r>
          </a:p>
        </p:txBody>
      </p:sp>
      <p:grpSp>
        <p:nvGrpSpPr>
          <p:cNvPr id="7" name="Group 6">
            <a:extLst>
              <a:ext uri="{FF2B5EF4-FFF2-40B4-BE49-F238E27FC236}">
                <a16:creationId xmlns:a16="http://schemas.microsoft.com/office/drawing/2014/main" id="{A7826031-DB6B-A7A7-456B-9C651C381CB4}"/>
              </a:ext>
            </a:extLst>
          </p:cNvPr>
          <p:cNvGrpSpPr/>
          <p:nvPr/>
        </p:nvGrpSpPr>
        <p:grpSpPr>
          <a:xfrm>
            <a:off x="4987778" y="5231889"/>
            <a:ext cx="1487826" cy="1083162"/>
            <a:chOff x="3400450" y="986392"/>
            <a:chExt cx="1487826" cy="1083162"/>
          </a:xfrm>
          <a:solidFill>
            <a:srgbClr val="0B3A5B"/>
          </a:solidFill>
        </p:grpSpPr>
        <p:sp>
          <p:nvSpPr>
            <p:cNvPr id="17" name="Freeform 16">
              <a:extLst>
                <a:ext uri="{FF2B5EF4-FFF2-40B4-BE49-F238E27FC236}">
                  <a16:creationId xmlns:a16="http://schemas.microsoft.com/office/drawing/2014/main" id="{94EC7E45-A203-E073-91CD-5F1958B1759E}"/>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60BA47"/>
            </a:solidFill>
            <a:ln w="8971"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5754268-A5D5-1B84-F37E-A304D5BE8BF6}"/>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grpFill/>
            <a:ln w="8971" cap="flat">
              <a:noFill/>
              <a:prstDash val="solid"/>
              <a:miter/>
            </a:ln>
          </p:spPr>
          <p:txBody>
            <a:bodyPr rtlCol="0" anchor="ctr"/>
            <a:lstStyle/>
            <a:p>
              <a:endParaRPr lang="en-US"/>
            </a:p>
          </p:txBody>
        </p:sp>
      </p:grpSp>
      <p:sp>
        <p:nvSpPr>
          <p:cNvPr id="5" name="Freeform 4">
            <a:extLst>
              <a:ext uri="{FF2B5EF4-FFF2-40B4-BE49-F238E27FC236}">
                <a16:creationId xmlns:a16="http://schemas.microsoft.com/office/drawing/2014/main" id="{1E9009C8-04A4-8C24-AA35-4E8733CD394B}"/>
              </a:ext>
            </a:extLst>
          </p:cNvPr>
          <p:cNvSpPr/>
          <p:nvPr/>
        </p:nvSpPr>
        <p:spPr>
          <a:xfrm>
            <a:off x="8195014" y="-1378416"/>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31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9035744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6F00EF53-2849-CD3F-44DE-4F05B272EB06}"/>
              </a:ext>
            </a:extLst>
          </p:cNvPr>
          <p:cNvPicPr>
            <a:picLocks noGrp="1" noChangeAspect="1"/>
          </p:cNvPicPr>
          <p:nvPr>
            <p:ph type="pic" sz="quarter" idx="11"/>
          </p:nvPr>
        </p:nvPicPr>
        <p:blipFill>
          <a:blip r:embed="rId3"/>
          <a:srcRect t="30107" b="30107"/>
          <a:stretch>
            <a:fillRect/>
          </a:stretch>
        </p:blipFill>
        <p:spPr/>
      </p:pic>
      <p:sp>
        <p:nvSpPr>
          <p:cNvPr id="12" name="Freeform 11">
            <a:extLst>
              <a:ext uri="{FF2B5EF4-FFF2-40B4-BE49-F238E27FC236}">
                <a16:creationId xmlns:a16="http://schemas.microsoft.com/office/drawing/2014/main" id="{EB12E266-1B84-41B4-60C2-28FF9CEEBCBC}"/>
              </a:ext>
            </a:extLst>
          </p:cNvPr>
          <p:cNvSpPr/>
          <p:nvPr/>
        </p:nvSpPr>
        <p:spPr>
          <a:xfrm>
            <a:off x="0" y="2387326"/>
            <a:ext cx="12192000" cy="3233533"/>
          </a:xfrm>
          <a:custGeom>
            <a:avLst/>
            <a:gdLst>
              <a:gd name="connsiteX0" fmla="*/ 0 w 12192000"/>
              <a:gd name="connsiteY0" fmla="*/ 0 h 3233533"/>
              <a:gd name="connsiteX1" fmla="*/ 12192000 w 12192000"/>
              <a:gd name="connsiteY1" fmla="*/ 0 h 3233533"/>
              <a:gd name="connsiteX2" fmla="*/ 12192000 w 12192000"/>
              <a:gd name="connsiteY2" fmla="*/ 2130983 h 3233533"/>
              <a:gd name="connsiteX3" fmla="*/ 12192000 w 12192000"/>
              <a:gd name="connsiteY3" fmla="*/ 3074077 h 3233533"/>
              <a:gd name="connsiteX4" fmla="*/ 12192000 w 12192000"/>
              <a:gd name="connsiteY4" fmla="*/ 3233533 h 3233533"/>
              <a:gd name="connsiteX5" fmla="*/ 12191999 w 12192000"/>
              <a:gd name="connsiteY5" fmla="*/ 3233533 h 3233533"/>
              <a:gd name="connsiteX6" fmla="*/ 12191999 w 12192000"/>
              <a:gd name="connsiteY6" fmla="*/ 3044314 h 3233533"/>
              <a:gd name="connsiteX7" fmla="*/ 7396842 w 12192000"/>
              <a:gd name="connsiteY7" fmla="*/ 3044314 h 3233533"/>
              <a:gd name="connsiteX8" fmla="*/ 7396842 w 12192000"/>
              <a:gd name="connsiteY8" fmla="*/ 3233533 h 3233533"/>
              <a:gd name="connsiteX9" fmla="*/ 1 w 12192000"/>
              <a:gd name="connsiteY9" fmla="*/ 3233533 h 3233533"/>
              <a:gd name="connsiteX10" fmla="*/ 1 w 12192000"/>
              <a:gd name="connsiteY10" fmla="*/ 1156283 h 3233533"/>
              <a:gd name="connsiteX11" fmla="*/ 0 w 12192000"/>
              <a:gd name="connsiteY11" fmla="*/ 1156283 h 3233533"/>
              <a:gd name="connsiteX12" fmla="*/ 0 w 12192000"/>
              <a:gd name="connsiteY12" fmla="*/ 213189 h 32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233533">
                <a:moveTo>
                  <a:pt x="0" y="0"/>
                </a:moveTo>
                <a:lnTo>
                  <a:pt x="12192000" y="0"/>
                </a:lnTo>
                <a:lnTo>
                  <a:pt x="12192000" y="2130983"/>
                </a:lnTo>
                <a:lnTo>
                  <a:pt x="12192000" y="3074077"/>
                </a:lnTo>
                <a:lnTo>
                  <a:pt x="12192000" y="3233533"/>
                </a:lnTo>
                <a:lnTo>
                  <a:pt x="12191999" y="3233533"/>
                </a:lnTo>
                <a:lnTo>
                  <a:pt x="12191999" y="3044314"/>
                </a:lnTo>
                <a:lnTo>
                  <a:pt x="7396842" y="3044314"/>
                </a:lnTo>
                <a:lnTo>
                  <a:pt x="7396842" y="3233533"/>
                </a:lnTo>
                <a:lnTo>
                  <a:pt x="1" y="3233533"/>
                </a:lnTo>
                <a:lnTo>
                  <a:pt x="1" y="1156283"/>
                </a:lnTo>
                <a:lnTo>
                  <a:pt x="0" y="1156283"/>
                </a:lnTo>
                <a:lnTo>
                  <a:pt x="0" y="213189"/>
                </a:lnTo>
                <a:close/>
              </a:path>
            </a:pathLst>
          </a:custGeom>
          <a:gradFill>
            <a:gsLst>
              <a:gs pos="72000">
                <a:srgbClr val="09465E"/>
              </a:gs>
              <a:gs pos="39000">
                <a:srgbClr val="09465E">
                  <a:alpha val="2175"/>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ext Placeholder 1">
            <a:extLst>
              <a:ext uri="{FF2B5EF4-FFF2-40B4-BE49-F238E27FC236}">
                <a16:creationId xmlns:a16="http://schemas.microsoft.com/office/drawing/2014/main" id="{DD8D6BEE-FB04-4441-B82D-ACD42807E3F8}"/>
              </a:ext>
            </a:extLst>
          </p:cNvPr>
          <p:cNvSpPr>
            <a:spLocks noGrp="1"/>
          </p:cNvSpPr>
          <p:nvPr>
            <p:ph type="body" sz="quarter" idx="13"/>
          </p:nvPr>
        </p:nvSpPr>
        <p:spPr>
          <a:xfrm>
            <a:off x="7418942" y="5521109"/>
            <a:ext cx="4381736" cy="466127"/>
          </a:xfrm>
        </p:spPr>
        <p:txBody>
          <a:bodyPr/>
          <a:lstStyle/>
          <a:p>
            <a:pPr marL="0" indent="0">
              <a:buNone/>
            </a:pPr>
            <a:r>
              <a:rPr lang="en-US" sz="3000" b="1">
                <a:solidFill>
                  <a:schemeClr val="bg1"/>
                </a:solidFill>
              </a:rPr>
              <a:t>www.waste2worth.eu</a:t>
            </a:r>
          </a:p>
          <a:p>
            <a:endParaRPr lang="en-US"/>
          </a:p>
        </p:txBody>
      </p:sp>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6"/>
          </p:nvPr>
        </p:nvSpPr>
        <p:spPr>
          <a:xfrm>
            <a:off x="655640" y="3938368"/>
            <a:ext cx="5881764" cy="634242"/>
          </a:xfrm>
          <a:prstGeom prst="rect">
            <a:avLst/>
          </a:prstGeom>
        </p:spPr>
        <p:txBody>
          <a:bodyPr>
            <a:normAutofit/>
          </a:bodyPr>
          <a:lstStyle/>
          <a:p>
            <a:r>
              <a:rPr lang="en-US"/>
              <a:t>Segui il nostro viaggio</a:t>
            </a:r>
          </a:p>
        </p:txBody>
      </p:sp>
      <p:grpSp>
        <p:nvGrpSpPr>
          <p:cNvPr id="28" name="Group 27">
            <a:extLst>
              <a:ext uri="{FF2B5EF4-FFF2-40B4-BE49-F238E27FC236}">
                <a16:creationId xmlns:a16="http://schemas.microsoft.com/office/drawing/2014/main" id="{A52F1CE3-B96E-B42B-A66D-65E88A530F95}"/>
              </a:ext>
            </a:extLst>
          </p:cNvPr>
          <p:cNvGrpSpPr/>
          <p:nvPr/>
        </p:nvGrpSpPr>
        <p:grpSpPr>
          <a:xfrm>
            <a:off x="1887953" y="4627601"/>
            <a:ext cx="545372" cy="512588"/>
            <a:chOff x="1460622" y="8294184"/>
            <a:chExt cx="424461" cy="398945"/>
          </a:xfrm>
        </p:grpSpPr>
        <p:sp>
          <p:nvSpPr>
            <p:cNvPr id="29" name="TextBox 28">
              <a:extLst>
                <a:ext uri="{FF2B5EF4-FFF2-40B4-BE49-F238E27FC236}">
                  <a16:creationId xmlns:a16="http://schemas.microsoft.com/office/drawing/2014/main" id="{BB52BFA4-677D-98C9-9F69-95A1D2ACBFCD}"/>
                </a:ext>
              </a:extLst>
            </p:cNvPr>
            <p:cNvSpPr txBox="1"/>
            <p:nvPr/>
          </p:nvSpPr>
          <p:spPr>
            <a:xfrm>
              <a:off x="1460622" y="8323797"/>
              <a:ext cx="424461" cy="369332"/>
            </a:xfrm>
            <a:prstGeom prst="rect">
              <a:avLst/>
            </a:prstGeom>
            <a:noFill/>
          </p:spPr>
          <p:txBody>
            <a:bodyPr wrap="square" rtlCol="0">
              <a:spAutoFit/>
            </a:bodyPr>
            <a:lstStyle/>
            <a:p>
              <a:r>
                <a:rPr lang="en-US" sz="2400" err="1">
                  <a:solidFill>
                    <a:srgbClr val="0B3A5B"/>
                  </a:solidFill>
                  <a:hlinkClick r:id="rId4">
                    <a:extLst>
                      <a:ext uri="{A12FA001-AC4F-418D-AE19-62706E023703}">
                        <ahyp:hlinkClr xmlns:ahyp="http://schemas.microsoft.com/office/drawing/2018/hyperlinkcolor" val="tx"/>
                      </a:ext>
                    </a:extLst>
                  </a:hlinkClick>
                </a:rPr>
                <a:t>yt</a:t>
              </a:r>
              <a:endParaRPr lang="en-US" sz="2400">
                <a:solidFill>
                  <a:srgbClr val="0B3A5B"/>
                </a:solidFill>
              </a:endParaRPr>
            </a:p>
          </p:txBody>
        </p:sp>
        <p:grpSp>
          <p:nvGrpSpPr>
            <p:cNvPr id="30" name="Graphic 3">
              <a:extLst>
                <a:ext uri="{FF2B5EF4-FFF2-40B4-BE49-F238E27FC236}">
                  <a16:creationId xmlns:a16="http://schemas.microsoft.com/office/drawing/2014/main" id="{88D10096-B18E-2B7F-D982-0926E42C8A58}"/>
                </a:ext>
              </a:extLst>
            </p:cNvPr>
            <p:cNvGrpSpPr/>
            <p:nvPr/>
          </p:nvGrpSpPr>
          <p:grpSpPr>
            <a:xfrm>
              <a:off x="1464838" y="8294184"/>
              <a:ext cx="398945" cy="398945"/>
              <a:chOff x="2998302" y="2499889"/>
              <a:chExt cx="850463" cy="850463"/>
            </a:xfrm>
          </p:grpSpPr>
          <p:sp>
            <p:nvSpPr>
              <p:cNvPr id="31" name="Freeform 30">
                <a:extLst>
                  <a:ext uri="{FF2B5EF4-FFF2-40B4-BE49-F238E27FC236}">
                    <a16:creationId xmlns:a16="http://schemas.microsoft.com/office/drawing/2014/main" id="{98201CBA-FE10-738C-3937-ED37BC3E0828}"/>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60BA47"/>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BFBD5D1-D47F-4BE0-9A80-B647D242C3E4}"/>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grpSp>
      </p:grpSp>
      <p:grpSp>
        <p:nvGrpSpPr>
          <p:cNvPr id="33" name="Group 32">
            <a:extLst>
              <a:ext uri="{FF2B5EF4-FFF2-40B4-BE49-F238E27FC236}">
                <a16:creationId xmlns:a16="http://schemas.microsoft.com/office/drawing/2014/main" id="{24702A45-5C80-8008-6A1F-1A93C1ADE164}"/>
              </a:ext>
            </a:extLst>
          </p:cNvPr>
          <p:cNvGrpSpPr/>
          <p:nvPr/>
        </p:nvGrpSpPr>
        <p:grpSpPr>
          <a:xfrm>
            <a:off x="655640" y="4627601"/>
            <a:ext cx="512588" cy="512588"/>
            <a:chOff x="511833" y="8294184"/>
            <a:chExt cx="398945" cy="398945"/>
          </a:xfrm>
        </p:grpSpPr>
        <p:sp>
          <p:nvSpPr>
            <p:cNvPr id="34" name="TextBox 33">
              <a:extLst>
                <a:ext uri="{FF2B5EF4-FFF2-40B4-BE49-F238E27FC236}">
                  <a16:creationId xmlns:a16="http://schemas.microsoft.com/office/drawing/2014/main" id="{C0ECC1D9-2D21-32FF-5B30-F1B508818652}"/>
                </a:ext>
              </a:extLst>
            </p:cNvPr>
            <p:cNvSpPr txBox="1"/>
            <p:nvPr/>
          </p:nvSpPr>
          <p:spPr>
            <a:xfrm>
              <a:off x="528461" y="8312781"/>
              <a:ext cx="382317" cy="369332"/>
            </a:xfrm>
            <a:prstGeom prst="rect">
              <a:avLst/>
            </a:prstGeom>
            <a:noFill/>
          </p:spPr>
          <p:txBody>
            <a:bodyPr wrap="square" rtlCol="0">
              <a:spAutoFit/>
            </a:bodyPr>
            <a:lstStyle/>
            <a:p>
              <a:r>
                <a:rPr lang="en-US" sz="2400">
                  <a:solidFill>
                    <a:srgbClr val="0B3A5B"/>
                  </a:solidFill>
                  <a:hlinkClick r:id="rId5">
                    <a:extLst>
                      <a:ext uri="{A12FA001-AC4F-418D-AE19-62706E023703}">
                        <ahyp:hlinkClr xmlns:ahyp="http://schemas.microsoft.com/office/drawing/2018/hyperlinkcolor" val="tx"/>
                      </a:ext>
                    </a:extLst>
                  </a:hlinkClick>
                </a:rPr>
                <a:t>li</a:t>
              </a:r>
              <a:endParaRPr lang="en-US" sz="2400">
                <a:solidFill>
                  <a:srgbClr val="0B3A5B"/>
                </a:solidFill>
              </a:endParaRPr>
            </a:p>
          </p:txBody>
        </p:sp>
        <p:grpSp>
          <p:nvGrpSpPr>
            <p:cNvPr id="35" name="Group 34">
              <a:extLst>
                <a:ext uri="{FF2B5EF4-FFF2-40B4-BE49-F238E27FC236}">
                  <a16:creationId xmlns:a16="http://schemas.microsoft.com/office/drawing/2014/main" id="{31F6A1A9-0D95-DB74-83E3-49E5C064B04B}"/>
                </a:ext>
              </a:extLst>
            </p:cNvPr>
            <p:cNvGrpSpPr/>
            <p:nvPr/>
          </p:nvGrpSpPr>
          <p:grpSpPr>
            <a:xfrm>
              <a:off x="511833" y="8294184"/>
              <a:ext cx="398945" cy="398945"/>
              <a:chOff x="3094393" y="4759137"/>
              <a:chExt cx="1074283" cy="1074283"/>
            </a:xfrm>
          </p:grpSpPr>
          <p:sp>
            <p:nvSpPr>
              <p:cNvPr id="36" name="Freeform 35">
                <a:extLst>
                  <a:ext uri="{FF2B5EF4-FFF2-40B4-BE49-F238E27FC236}">
                    <a16:creationId xmlns:a16="http://schemas.microsoft.com/office/drawing/2014/main" id="{F82706E3-C39E-FA14-029D-48DD99E18597}"/>
                  </a:ext>
                </a:extLst>
              </p:cNvPr>
              <p:cNvSpPr/>
              <p:nvPr/>
            </p:nvSpPr>
            <p:spPr>
              <a:xfrm>
                <a:off x="3094393" y="4759137"/>
                <a:ext cx="1074283" cy="107428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60BA47"/>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grpSp>
            <p:nvGrpSpPr>
              <p:cNvPr id="37" name="Group 36">
                <a:extLst>
                  <a:ext uri="{FF2B5EF4-FFF2-40B4-BE49-F238E27FC236}">
                    <a16:creationId xmlns:a16="http://schemas.microsoft.com/office/drawing/2014/main" id="{EBE82FB0-FBB4-CBD2-8D58-B3B799334920}"/>
                  </a:ext>
                </a:extLst>
              </p:cNvPr>
              <p:cNvGrpSpPr/>
              <p:nvPr/>
            </p:nvGrpSpPr>
            <p:grpSpPr>
              <a:xfrm>
                <a:off x="3303016" y="4946695"/>
                <a:ext cx="685139" cy="655838"/>
                <a:chOff x="3303016" y="4946695"/>
                <a:chExt cx="685139" cy="655838"/>
              </a:xfrm>
            </p:grpSpPr>
            <p:sp>
              <p:nvSpPr>
                <p:cNvPr id="38" name="Freeform 37">
                  <a:extLst>
                    <a:ext uri="{FF2B5EF4-FFF2-40B4-BE49-F238E27FC236}">
                      <a16:creationId xmlns:a16="http://schemas.microsoft.com/office/drawing/2014/main" id="{20C0239D-59A1-9A77-8801-3FEACB7CA747}"/>
                    </a:ext>
                  </a:extLst>
                </p:cNvPr>
                <p:cNvSpPr/>
                <p:nvPr/>
              </p:nvSpPr>
              <p:spPr>
                <a:xfrm>
                  <a:off x="3540110" y="5149321"/>
                  <a:ext cx="448045" cy="453212"/>
                </a:xfrm>
                <a:custGeom>
                  <a:avLst/>
                  <a:gdLst>
                    <a:gd name="connsiteX0" fmla="*/ 0 w 448045"/>
                    <a:gd name="connsiteY0" fmla="*/ 452676 h 453212"/>
                    <a:gd name="connsiteX1" fmla="*/ 0 w 448045"/>
                    <a:gd name="connsiteY1" fmla="*/ 10629 h 453212"/>
                    <a:gd name="connsiteX2" fmla="*/ 146311 w 448045"/>
                    <a:gd name="connsiteY2" fmla="*/ 10629 h 453212"/>
                    <a:gd name="connsiteX3" fmla="*/ 146311 w 448045"/>
                    <a:gd name="connsiteY3" fmla="*/ 72248 h 453212"/>
                    <a:gd name="connsiteX4" fmla="*/ 146847 w 448045"/>
                    <a:gd name="connsiteY4" fmla="*/ 72248 h 453212"/>
                    <a:gd name="connsiteX5" fmla="*/ 148455 w 448045"/>
                    <a:gd name="connsiteY5" fmla="*/ 70104 h 453212"/>
                    <a:gd name="connsiteX6" fmla="*/ 191330 w 448045"/>
                    <a:gd name="connsiteY6" fmla="*/ 24560 h 453212"/>
                    <a:gd name="connsiteX7" fmla="*/ 255107 w 448045"/>
                    <a:gd name="connsiteY7" fmla="*/ 1520 h 453212"/>
                    <a:gd name="connsiteX8" fmla="*/ 337642 w 448045"/>
                    <a:gd name="connsiteY8" fmla="*/ 9021 h 453212"/>
                    <a:gd name="connsiteX9" fmla="*/ 428751 w 448045"/>
                    <a:gd name="connsiteY9" fmla="*/ 93680 h 453212"/>
                    <a:gd name="connsiteX10" fmla="*/ 446437 w 448045"/>
                    <a:gd name="connsiteY10" fmla="*/ 163872 h 453212"/>
                    <a:gd name="connsiteX11" fmla="*/ 448045 w 448045"/>
                    <a:gd name="connsiteY11" fmla="*/ 204594 h 453212"/>
                    <a:gd name="connsiteX12" fmla="*/ 448045 w 448045"/>
                    <a:gd name="connsiteY12" fmla="*/ 449461 h 453212"/>
                    <a:gd name="connsiteX13" fmla="*/ 448045 w 448045"/>
                    <a:gd name="connsiteY13" fmla="*/ 453212 h 453212"/>
                    <a:gd name="connsiteX14" fmla="*/ 301198 w 448045"/>
                    <a:gd name="connsiteY14" fmla="*/ 453212 h 453212"/>
                    <a:gd name="connsiteX15" fmla="*/ 301198 w 448045"/>
                    <a:gd name="connsiteY15" fmla="*/ 449461 h 453212"/>
                    <a:gd name="connsiteX16" fmla="*/ 301198 w 448045"/>
                    <a:gd name="connsiteY16" fmla="*/ 214239 h 453212"/>
                    <a:gd name="connsiteX17" fmla="*/ 291551 w 448045"/>
                    <a:gd name="connsiteY17" fmla="*/ 159050 h 453212"/>
                    <a:gd name="connsiteX18" fmla="*/ 232598 w 448045"/>
                    <a:gd name="connsiteY18" fmla="*/ 117256 h 453212"/>
                    <a:gd name="connsiteX19" fmla="*/ 152743 w 448045"/>
                    <a:gd name="connsiteY19" fmla="*/ 167087 h 453212"/>
                    <a:gd name="connsiteX20" fmla="*/ 146311 w 448045"/>
                    <a:gd name="connsiteY20" fmla="*/ 204058 h 453212"/>
                    <a:gd name="connsiteX21" fmla="*/ 146311 w 448045"/>
                    <a:gd name="connsiteY21" fmla="*/ 449461 h 453212"/>
                    <a:gd name="connsiteX22" fmla="*/ 146311 w 448045"/>
                    <a:gd name="connsiteY22" fmla="*/ 453212 h 453212"/>
                    <a:gd name="connsiteX23" fmla="*/ 0 w 448045"/>
                    <a:gd name="connsiteY23" fmla="*/ 452676 h 45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8045" h="453212">
                      <a:moveTo>
                        <a:pt x="0" y="452676"/>
                      </a:moveTo>
                      <a:cubicBezTo>
                        <a:pt x="0" y="305327"/>
                        <a:pt x="0" y="157978"/>
                        <a:pt x="0" y="10629"/>
                      </a:cubicBezTo>
                      <a:cubicBezTo>
                        <a:pt x="48770" y="10629"/>
                        <a:pt x="97541" y="10629"/>
                        <a:pt x="146311" y="10629"/>
                      </a:cubicBezTo>
                      <a:cubicBezTo>
                        <a:pt x="146311" y="30990"/>
                        <a:pt x="146311" y="51351"/>
                        <a:pt x="146311" y="72248"/>
                      </a:cubicBezTo>
                      <a:cubicBezTo>
                        <a:pt x="146311" y="72248"/>
                        <a:pt x="146847" y="72248"/>
                        <a:pt x="146847" y="72248"/>
                      </a:cubicBezTo>
                      <a:cubicBezTo>
                        <a:pt x="147383" y="71712"/>
                        <a:pt x="147919" y="70640"/>
                        <a:pt x="148455" y="70104"/>
                      </a:cubicBezTo>
                      <a:cubicBezTo>
                        <a:pt x="160246" y="52422"/>
                        <a:pt x="174180" y="36884"/>
                        <a:pt x="191330" y="24560"/>
                      </a:cubicBezTo>
                      <a:cubicBezTo>
                        <a:pt x="210624" y="11165"/>
                        <a:pt x="232062" y="4199"/>
                        <a:pt x="255107" y="1520"/>
                      </a:cubicBezTo>
                      <a:cubicBezTo>
                        <a:pt x="282976" y="-1695"/>
                        <a:pt x="310845" y="-87"/>
                        <a:pt x="337642" y="9021"/>
                      </a:cubicBezTo>
                      <a:cubicBezTo>
                        <a:pt x="380517" y="23488"/>
                        <a:pt x="410529" y="52422"/>
                        <a:pt x="428751" y="93680"/>
                      </a:cubicBezTo>
                      <a:cubicBezTo>
                        <a:pt x="438398" y="116184"/>
                        <a:pt x="444294" y="139760"/>
                        <a:pt x="446437" y="163872"/>
                      </a:cubicBezTo>
                      <a:cubicBezTo>
                        <a:pt x="447509" y="177267"/>
                        <a:pt x="448045" y="191198"/>
                        <a:pt x="448045" y="204594"/>
                      </a:cubicBezTo>
                      <a:cubicBezTo>
                        <a:pt x="448045" y="286038"/>
                        <a:pt x="448045" y="368017"/>
                        <a:pt x="448045" y="449461"/>
                      </a:cubicBezTo>
                      <a:cubicBezTo>
                        <a:pt x="448045" y="450533"/>
                        <a:pt x="448045" y="451605"/>
                        <a:pt x="448045" y="453212"/>
                      </a:cubicBezTo>
                      <a:cubicBezTo>
                        <a:pt x="398739" y="453212"/>
                        <a:pt x="349968" y="453212"/>
                        <a:pt x="301198" y="453212"/>
                      </a:cubicBezTo>
                      <a:cubicBezTo>
                        <a:pt x="301198" y="452141"/>
                        <a:pt x="301198" y="451069"/>
                        <a:pt x="301198" y="449461"/>
                      </a:cubicBezTo>
                      <a:cubicBezTo>
                        <a:pt x="301198" y="371232"/>
                        <a:pt x="301198" y="292468"/>
                        <a:pt x="301198" y="214239"/>
                      </a:cubicBezTo>
                      <a:cubicBezTo>
                        <a:pt x="301198" y="195485"/>
                        <a:pt x="299054" y="176732"/>
                        <a:pt x="291551" y="159050"/>
                      </a:cubicBezTo>
                      <a:cubicBezTo>
                        <a:pt x="280832" y="132795"/>
                        <a:pt x="261002" y="118863"/>
                        <a:pt x="232598" y="117256"/>
                      </a:cubicBezTo>
                      <a:cubicBezTo>
                        <a:pt x="196690" y="115113"/>
                        <a:pt x="167749" y="133330"/>
                        <a:pt x="152743" y="167087"/>
                      </a:cubicBezTo>
                      <a:cubicBezTo>
                        <a:pt x="147383" y="178875"/>
                        <a:pt x="146311" y="191198"/>
                        <a:pt x="146311" y="204058"/>
                      </a:cubicBezTo>
                      <a:cubicBezTo>
                        <a:pt x="146311" y="286038"/>
                        <a:pt x="146311" y="368017"/>
                        <a:pt x="146311" y="449461"/>
                      </a:cubicBezTo>
                      <a:cubicBezTo>
                        <a:pt x="146311" y="450533"/>
                        <a:pt x="146311" y="451605"/>
                        <a:pt x="146311" y="453212"/>
                      </a:cubicBezTo>
                      <a:cubicBezTo>
                        <a:pt x="98077" y="452676"/>
                        <a:pt x="48770" y="452676"/>
                        <a:pt x="0" y="452676"/>
                      </a:cubicBezTo>
                      <a:close/>
                    </a:path>
                  </a:pathLst>
                </a:custGeom>
                <a:solidFill>
                  <a:schemeClr val="bg1"/>
                </a:solidFill>
                <a:ln w="5347" cap="flat">
                  <a:noFill/>
                  <a:prstDash val="solid"/>
                  <a:miter/>
                </a:ln>
              </p:spPr>
              <p:txBody>
                <a:bodyPr rtlCol="0" anchor="ctr"/>
                <a:lstStyle/>
                <a:p>
                  <a:endParaRPr lang="en-US" sz="2400"/>
                </a:p>
              </p:txBody>
            </p:sp>
            <p:sp>
              <p:nvSpPr>
                <p:cNvPr id="57" name="Freeform 56">
                  <a:extLst>
                    <a:ext uri="{FF2B5EF4-FFF2-40B4-BE49-F238E27FC236}">
                      <a16:creationId xmlns:a16="http://schemas.microsoft.com/office/drawing/2014/main" id="{06A385E5-BAB1-2A2F-78E0-7803E6EEDAA3}"/>
                    </a:ext>
                  </a:extLst>
                </p:cNvPr>
                <p:cNvSpPr/>
                <p:nvPr/>
              </p:nvSpPr>
              <p:spPr>
                <a:xfrm>
                  <a:off x="3311799" y="5159950"/>
                  <a:ext cx="146847" cy="442047"/>
                </a:xfrm>
                <a:custGeom>
                  <a:avLst/>
                  <a:gdLst>
                    <a:gd name="connsiteX0" fmla="*/ 146847 w 146847"/>
                    <a:gd name="connsiteY0" fmla="*/ 0 h 442047"/>
                    <a:gd name="connsiteX1" fmla="*/ 146847 w 146847"/>
                    <a:gd name="connsiteY1" fmla="*/ 442048 h 442047"/>
                    <a:gd name="connsiteX2" fmla="*/ 0 w 146847"/>
                    <a:gd name="connsiteY2" fmla="*/ 442048 h 442047"/>
                    <a:gd name="connsiteX3" fmla="*/ 0 w 146847"/>
                    <a:gd name="connsiteY3" fmla="*/ 0 h 442047"/>
                    <a:gd name="connsiteX4" fmla="*/ 146847 w 146847"/>
                    <a:gd name="connsiteY4" fmla="*/ 0 h 44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47" h="442047">
                      <a:moveTo>
                        <a:pt x="146847" y="0"/>
                      </a:moveTo>
                      <a:cubicBezTo>
                        <a:pt x="146847" y="147349"/>
                        <a:pt x="146847" y="294698"/>
                        <a:pt x="146847" y="442048"/>
                      </a:cubicBezTo>
                      <a:cubicBezTo>
                        <a:pt x="98077" y="442048"/>
                        <a:pt x="48771" y="442048"/>
                        <a:pt x="0" y="442048"/>
                      </a:cubicBezTo>
                      <a:cubicBezTo>
                        <a:pt x="0" y="294698"/>
                        <a:pt x="0" y="147349"/>
                        <a:pt x="0" y="0"/>
                      </a:cubicBezTo>
                      <a:cubicBezTo>
                        <a:pt x="48771" y="0"/>
                        <a:pt x="97541" y="0"/>
                        <a:pt x="146847" y="0"/>
                      </a:cubicBezTo>
                      <a:close/>
                    </a:path>
                  </a:pathLst>
                </a:custGeom>
                <a:solidFill>
                  <a:schemeClr val="bg1"/>
                </a:solidFill>
                <a:ln w="5347" cap="flat">
                  <a:noFill/>
                  <a:prstDash val="solid"/>
                  <a:miter/>
                </a:ln>
              </p:spPr>
              <p:txBody>
                <a:bodyPr rtlCol="0" anchor="ctr"/>
                <a:lstStyle/>
                <a:p>
                  <a:endParaRPr lang="en-US" sz="2400"/>
                </a:p>
              </p:txBody>
            </p:sp>
            <p:sp>
              <p:nvSpPr>
                <p:cNvPr id="58" name="Freeform 57">
                  <a:extLst>
                    <a:ext uri="{FF2B5EF4-FFF2-40B4-BE49-F238E27FC236}">
                      <a16:creationId xmlns:a16="http://schemas.microsoft.com/office/drawing/2014/main" id="{A712CD65-8DD9-5C01-5AD1-DBA162E500B8}"/>
                    </a:ext>
                  </a:extLst>
                </p:cNvPr>
                <p:cNvSpPr/>
                <p:nvPr/>
              </p:nvSpPr>
              <p:spPr>
                <a:xfrm>
                  <a:off x="3303016" y="4946695"/>
                  <a:ext cx="165330" cy="153521"/>
                </a:xfrm>
                <a:custGeom>
                  <a:avLst/>
                  <a:gdLst>
                    <a:gd name="connsiteX0" fmla="*/ 83279 w 165330"/>
                    <a:gd name="connsiteY0" fmla="*/ 0 h 153521"/>
                    <a:gd name="connsiteX1" fmla="*/ 122938 w 165330"/>
                    <a:gd name="connsiteY1" fmla="*/ 8573 h 153521"/>
                    <a:gd name="connsiteX2" fmla="*/ 164741 w 165330"/>
                    <a:gd name="connsiteY2" fmla="*/ 68584 h 153521"/>
                    <a:gd name="connsiteX3" fmla="*/ 144912 w 165330"/>
                    <a:gd name="connsiteY3" fmla="*/ 129132 h 153521"/>
                    <a:gd name="connsiteX4" fmla="*/ 101500 w 165330"/>
                    <a:gd name="connsiteY4" fmla="*/ 151636 h 153521"/>
                    <a:gd name="connsiteX5" fmla="*/ 42011 w 165330"/>
                    <a:gd name="connsiteY5" fmla="*/ 144670 h 153521"/>
                    <a:gd name="connsiteX6" fmla="*/ 208 w 165330"/>
                    <a:gd name="connsiteY6" fmla="*/ 71264 h 153521"/>
                    <a:gd name="connsiteX7" fmla="*/ 65057 w 165330"/>
                    <a:gd name="connsiteY7" fmla="*/ 1608 h 153521"/>
                    <a:gd name="connsiteX8" fmla="*/ 83279 w 165330"/>
                    <a:gd name="connsiteY8" fmla="*/ 0 h 15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30" h="153521">
                      <a:moveTo>
                        <a:pt x="83279" y="0"/>
                      </a:moveTo>
                      <a:cubicBezTo>
                        <a:pt x="97213" y="536"/>
                        <a:pt x="110611" y="2679"/>
                        <a:pt x="122938" y="8573"/>
                      </a:cubicBezTo>
                      <a:cubicBezTo>
                        <a:pt x="148127" y="20897"/>
                        <a:pt x="161526" y="41258"/>
                        <a:pt x="164741" y="68584"/>
                      </a:cubicBezTo>
                      <a:cubicBezTo>
                        <a:pt x="167421" y="91624"/>
                        <a:pt x="160990" y="112521"/>
                        <a:pt x="144912" y="129132"/>
                      </a:cubicBezTo>
                      <a:cubicBezTo>
                        <a:pt x="133121" y="141455"/>
                        <a:pt x="118115" y="148421"/>
                        <a:pt x="101500" y="151636"/>
                      </a:cubicBezTo>
                      <a:cubicBezTo>
                        <a:pt x="81135" y="155386"/>
                        <a:pt x="61305" y="153779"/>
                        <a:pt x="42011" y="144670"/>
                      </a:cubicBezTo>
                      <a:cubicBezTo>
                        <a:pt x="12534" y="130739"/>
                        <a:pt x="-1936" y="101805"/>
                        <a:pt x="208" y="71264"/>
                      </a:cubicBezTo>
                      <a:cubicBezTo>
                        <a:pt x="2352" y="35900"/>
                        <a:pt x="27005" y="8037"/>
                        <a:pt x="65057" y="1608"/>
                      </a:cubicBezTo>
                      <a:cubicBezTo>
                        <a:pt x="70952" y="536"/>
                        <a:pt x="76847" y="536"/>
                        <a:pt x="83279" y="0"/>
                      </a:cubicBezTo>
                      <a:close/>
                    </a:path>
                  </a:pathLst>
                </a:custGeom>
                <a:solidFill>
                  <a:schemeClr val="bg1"/>
                </a:solidFill>
                <a:ln w="5347" cap="flat">
                  <a:noFill/>
                  <a:prstDash val="solid"/>
                  <a:miter/>
                </a:ln>
              </p:spPr>
              <p:txBody>
                <a:bodyPr rtlCol="0" anchor="ctr"/>
                <a:lstStyle/>
                <a:p>
                  <a:endParaRPr lang="en-US" sz="2400"/>
                </a:p>
              </p:txBody>
            </p:sp>
          </p:grpSp>
        </p:grpSp>
      </p:grpSp>
      <p:grpSp>
        <p:nvGrpSpPr>
          <p:cNvPr id="59" name="Group 58">
            <a:extLst>
              <a:ext uri="{FF2B5EF4-FFF2-40B4-BE49-F238E27FC236}">
                <a16:creationId xmlns:a16="http://schemas.microsoft.com/office/drawing/2014/main" id="{909EBE8F-9379-C655-EC63-B5683B0F3AF2}"/>
              </a:ext>
            </a:extLst>
          </p:cNvPr>
          <p:cNvGrpSpPr/>
          <p:nvPr/>
        </p:nvGrpSpPr>
        <p:grpSpPr>
          <a:xfrm>
            <a:off x="1271797" y="4627601"/>
            <a:ext cx="512588" cy="512588"/>
            <a:chOff x="1003362" y="8294184"/>
            <a:chExt cx="398945" cy="398945"/>
          </a:xfrm>
        </p:grpSpPr>
        <p:sp>
          <p:nvSpPr>
            <p:cNvPr id="60" name="TextBox 59">
              <a:extLst>
                <a:ext uri="{FF2B5EF4-FFF2-40B4-BE49-F238E27FC236}">
                  <a16:creationId xmlns:a16="http://schemas.microsoft.com/office/drawing/2014/main" id="{28330963-34C5-43FF-71FB-F1AEE4A0A333}"/>
                </a:ext>
              </a:extLst>
            </p:cNvPr>
            <p:cNvSpPr txBox="1"/>
            <p:nvPr/>
          </p:nvSpPr>
          <p:spPr>
            <a:xfrm>
              <a:off x="1030599" y="8313350"/>
              <a:ext cx="358844" cy="369332"/>
            </a:xfrm>
            <a:prstGeom prst="rect">
              <a:avLst/>
            </a:prstGeom>
            <a:noFill/>
          </p:spPr>
          <p:txBody>
            <a:bodyPr wrap="square" rtlCol="0">
              <a:spAutoFit/>
            </a:bodyPr>
            <a:lstStyle/>
            <a:p>
              <a:r>
                <a:rPr lang="en-US" sz="2400">
                  <a:solidFill>
                    <a:srgbClr val="0B3A5B"/>
                  </a:solidFill>
                  <a:hlinkClick r:id="rId6">
                    <a:extLst>
                      <a:ext uri="{A12FA001-AC4F-418D-AE19-62706E023703}">
                        <ahyp:hlinkClr xmlns:ahyp="http://schemas.microsoft.com/office/drawing/2018/hyperlinkcolor" val="tx"/>
                      </a:ext>
                    </a:extLst>
                  </a:hlinkClick>
                </a:rPr>
                <a:t>in</a:t>
              </a:r>
              <a:endParaRPr lang="en-US" sz="2400">
                <a:solidFill>
                  <a:srgbClr val="0B3A5B"/>
                </a:solidFill>
              </a:endParaRPr>
            </a:p>
          </p:txBody>
        </p:sp>
        <p:grpSp>
          <p:nvGrpSpPr>
            <p:cNvPr id="61" name="Graphic 3">
              <a:extLst>
                <a:ext uri="{FF2B5EF4-FFF2-40B4-BE49-F238E27FC236}">
                  <a16:creationId xmlns:a16="http://schemas.microsoft.com/office/drawing/2014/main" id="{0E50E6AB-A5AD-E421-4020-3CB01BC66E2E}"/>
                </a:ext>
              </a:extLst>
            </p:cNvPr>
            <p:cNvGrpSpPr/>
            <p:nvPr/>
          </p:nvGrpSpPr>
          <p:grpSpPr>
            <a:xfrm>
              <a:off x="1003362" y="8294184"/>
              <a:ext cx="398945" cy="398945"/>
              <a:chOff x="1950027" y="2499889"/>
              <a:chExt cx="850463" cy="850463"/>
            </a:xfrm>
          </p:grpSpPr>
          <p:sp>
            <p:nvSpPr>
              <p:cNvPr id="62" name="Freeform 61">
                <a:extLst>
                  <a:ext uri="{FF2B5EF4-FFF2-40B4-BE49-F238E27FC236}">
                    <a16:creationId xmlns:a16="http://schemas.microsoft.com/office/drawing/2014/main" id="{357AD04A-FDB2-BD0D-DDBA-2D98C7F84987}"/>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60BA47"/>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grpSp>
            <p:nvGrpSpPr>
              <p:cNvPr id="63" name="Graphic 3">
                <a:extLst>
                  <a:ext uri="{FF2B5EF4-FFF2-40B4-BE49-F238E27FC236}">
                    <a16:creationId xmlns:a16="http://schemas.microsoft.com/office/drawing/2014/main" id="{4DA73663-862A-45C5-4425-B50BC8B01C8B}"/>
                  </a:ext>
                </a:extLst>
              </p:cNvPr>
              <p:cNvGrpSpPr/>
              <p:nvPr/>
            </p:nvGrpSpPr>
            <p:grpSpPr>
              <a:xfrm>
                <a:off x="2107521" y="2657382"/>
                <a:ext cx="535476" cy="535477"/>
                <a:chOff x="2107521" y="2657382"/>
                <a:chExt cx="535476" cy="535477"/>
              </a:xfrm>
              <a:solidFill>
                <a:srgbClr val="FFFFFF"/>
              </a:solidFill>
            </p:grpSpPr>
            <p:sp>
              <p:nvSpPr>
                <p:cNvPr id="64" name="Freeform 63">
                  <a:extLst>
                    <a:ext uri="{FF2B5EF4-FFF2-40B4-BE49-F238E27FC236}">
                      <a16:creationId xmlns:a16="http://schemas.microsoft.com/office/drawing/2014/main" id="{146F272B-A4AD-BD26-3612-503CBBA17252}"/>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sp>
              <p:nvSpPr>
                <p:cNvPr id="65" name="Freeform 64">
                  <a:extLst>
                    <a:ext uri="{FF2B5EF4-FFF2-40B4-BE49-F238E27FC236}">
                      <a16:creationId xmlns:a16="http://schemas.microsoft.com/office/drawing/2014/main" id="{3319F721-7656-74DE-5130-F0E88C527D0C}"/>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sp>
              <p:nvSpPr>
                <p:cNvPr id="66" name="Freeform 65">
                  <a:extLst>
                    <a:ext uri="{FF2B5EF4-FFF2-40B4-BE49-F238E27FC236}">
                      <a16:creationId xmlns:a16="http://schemas.microsoft.com/office/drawing/2014/main" id="{71D8059B-156F-2AC0-9A23-0A8F1D1A59D9}"/>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grpSp>
        </p:grpSp>
      </p:grpSp>
      <p:sp>
        <p:nvSpPr>
          <p:cNvPr id="13" name="Freeform 12">
            <a:extLst>
              <a:ext uri="{FF2B5EF4-FFF2-40B4-BE49-F238E27FC236}">
                <a16:creationId xmlns:a16="http://schemas.microsoft.com/office/drawing/2014/main" id="{35AF0D03-1AEA-261D-065C-94292D9C3F78}"/>
              </a:ext>
            </a:extLst>
          </p:cNvPr>
          <p:cNvSpPr/>
          <p:nvPr/>
        </p:nvSpPr>
        <p:spPr>
          <a:xfrm>
            <a:off x="-5262781" y="-600118"/>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31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4169825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4475C-A8D3-D629-D279-36CDB500815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321EE03-EC9C-9B58-CDDC-BA727E9614E3}"/>
              </a:ext>
            </a:extLst>
          </p:cNvPr>
          <p:cNvSpPr>
            <a:spLocks noGrp="1"/>
          </p:cNvSpPr>
          <p:nvPr>
            <p:ph type="body" sz="quarter" idx="16"/>
          </p:nvPr>
        </p:nvSpPr>
        <p:spPr>
          <a:xfrm>
            <a:off x="813416" y="644014"/>
            <a:ext cx="10052954" cy="803654"/>
          </a:xfrm>
          <a:prstGeom prst="rect">
            <a:avLst/>
          </a:prstGeom>
        </p:spPr>
        <p:txBody>
          <a:bodyPr lIns="91440" tIns="45720" rIns="91440" bIns="45720" anchor="t">
            <a:noAutofit/>
          </a:bodyPr>
          <a:lstStyle/>
          <a:p>
            <a:r>
              <a:rPr lang="en-IE" dirty="0" err="1"/>
              <a:t>Concetti</a:t>
            </a:r>
            <a:r>
              <a:rPr lang="en-IE" dirty="0"/>
              <a:t> base</a:t>
            </a:r>
            <a:endParaRPr lang="en-US" dirty="0"/>
          </a:p>
        </p:txBody>
      </p:sp>
      <p:sp>
        <p:nvSpPr>
          <p:cNvPr id="3" name="Text Placeholder 2">
            <a:extLst>
              <a:ext uri="{FF2B5EF4-FFF2-40B4-BE49-F238E27FC236}">
                <a16:creationId xmlns:a16="http://schemas.microsoft.com/office/drawing/2014/main" id="{71D61E17-C4BF-6918-4827-938EBA8B54EF}"/>
              </a:ext>
            </a:extLst>
          </p:cNvPr>
          <p:cNvSpPr>
            <a:spLocks noGrp="1"/>
          </p:cNvSpPr>
          <p:nvPr>
            <p:ph type="body" sz="quarter" idx="19"/>
          </p:nvPr>
        </p:nvSpPr>
        <p:spPr>
          <a:xfrm>
            <a:off x="790397" y="1662600"/>
            <a:ext cx="10611205" cy="4626399"/>
          </a:xfrm>
          <a:prstGeom prst="rect">
            <a:avLst/>
          </a:prstGeom>
        </p:spPr>
        <p:txBody>
          <a:bodyPr/>
          <a:lstStyle/>
          <a:p>
            <a:r>
              <a:rPr lang="en-GB"/>
              <a:t>La </a:t>
            </a:r>
            <a:r>
              <a:rPr lang="en-GB" b="1"/>
              <a:t>collaborazione di filiera </a:t>
            </a:r>
            <a:r>
              <a:rPr lang="en-GB"/>
              <a:t>gioca un ruolo essenziale nel successo complessivo delle PMI alimentari e delle imprese alimentari in generale. La collaborazione di filiera si verifica quando diverse aziende si sostengono attivamente a vicenda, lavorando per ottenere benefici condivisi </a:t>
            </a:r>
            <a:r>
              <a:rPr lang="en-GB">
                <a:hlinkClick r:id="rId2"/>
              </a:rPr>
              <a:t>(</a:t>
            </a:r>
            <a:r>
              <a:rPr lang="en-GB" err="1">
                <a:hlinkClick r:id="rId2"/>
              </a:rPr>
              <a:t>Chauan</a:t>
            </a:r>
            <a:r>
              <a:rPr lang="en-GB">
                <a:hlinkClick r:id="rId2"/>
              </a:rPr>
              <a:t>, 2022).</a:t>
            </a:r>
            <a:endParaRPr lang="en-GB"/>
          </a:p>
          <a:p>
            <a:endParaRPr lang="en-US" sz="1800"/>
          </a:p>
          <a:p>
            <a:r>
              <a:rPr lang="en-US"/>
              <a:t> Uno di questi vantaggi principali è la creazione di </a:t>
            </a:r>
            <a:r>
              <a:rPr lang="en-US" b="1"/>
              <a:t>condizioni </a:t>
            </a:r>
            <a:r>
              <a:rPr lang="en-US" b="1" err="1"/>
              <a:t>favorevoli </a:t>
            </a:r>
            <a:r>
              <a:rPr lang="en-US" b="1"/>
              <a:t>per il perseguimento di pratiche di approvvigionamento sostenibili</a:t>
            </a:r>
            <a:r>
              <a:rPr lang="en-US"/>
              <a:t>, facilitando le PMI del settore alimentare ad allineare le loro operazioni e gli acquisti di prodotti alimentari agli </a:t>
            </a:r>
            <a:r>
              <a:rPr lang="en-US" b="1"/>
              <a:t>standard ambientali, sociali ed economici.</a:t>
            </a:r>
          </a:p>
          <a:p>
            <a:endParaRPr lang="en-US" sz="1800"/>
          </a:p>
          <a:p>
            <a:r>
              <a:rPr lang="en-US"/>
              <a:t>L'impegno negli </a:t>
            </a:r>
            <a:r>
              <a:rPr lang="en-US" b="1"/>
              <a:t>acquisti sostenibili </a:t>
            </a:r>
            <a:r>
              <a:rPr lang="en-US"/>
              <a:t>si riferisce quindi all'integrazione di considerazioni ambientali, sociali ed economiche negli acquisti per promuovere risultati positivi in tutto il processo di approvvigionamento della catena di fornitura </a:t>
            </a:r>
            <a:r>
              <a:rPr lang="en-US">
                <a:hlinkClick r:id="rId3"/>
              </a:rPr>
              <a:t>(Jean, 2024). </a:t>
            </a:r>
            <a:endParaRPr lang="en-US"/>
          </a:p>
          <a:p>
            <a:endParaRPr lang="en-US"/>
          </a:p>
        </p:txBody>
      </p:sp>
      <p:grpSp>
        <p:nvGrpSpPr>
          <p:cNvPr id="2" name="Graphic 3">
            <a:extLst>
              <a:ext uri="{FF2B5EF4-FFF2-40B4-BE49-F238E27FC236}">
                <a16:creationId xmlns:a16="http://schemas.microsoft.com/office/drawing/2014/main" id="{C40B9B02-9D7E-9707-B4DE-91964C519B67}"/>
              </a:ext>
            </a:extLst>
          </p:cNvPr>
          <p:cNvGrpSpPr/>
          <p:nvPr/>
        </p:nvGrpSpPr>
        <p:grpSpPr>
          <a:xfrm>
            <a:off x="9500454" y="493133"/>
            <a:ext cx="1086136" cy="1105415"/>
            <a:chOff x="8424689" y="1951807"/>
            <a:chExt cx="1086136" cy="1105415"/>
          </a:xfrm>
          <a:solidFill>
            <a:srgbClr val="09465E"/>
          </a:solidFill>
        </p:grpSpPr>
        <p:grpSp>
          <p:nvGrpSpPr>
            <p:cNvPr id="5" name="Graphic 3">
              <a:extLst>
                <a:ext uri="{FF2B5EF4-FFF2-40B4-BE49-F238E27FC236}">
                  <a16:creationId xmlns:a16="http://schemas.microsoft.com/office/drawing/2014/main" id="{9BF072AB-6918-8967-DE67-1BB8B88213AA}"/>
                </a:ext>
              </a:extLst>
            </p:cNvPr>
            <p:cNvGrpSpPr/>
            <p:nvPr/>
          </p:nvGrpSpPr>
          <p:grpSpPr>
            <a:xfrm>
              <a:off x="8424689" y="1951807"/>
              <a:ext cx="1086136" cy="1105415"/>
              <a:chOff x="8424689" y="1951807"/>
              <a:chExt cx="1086136" cy="1105415"/>
            </a:xfrm>
            <a:grpFill/>
          </p:grpSpPr>
          <p:sp>
            <p:nvSpPr>
              <p:cNvPr id="12" name="Freeform 1420">
                <a:extLst>
                  <a:ext uri="{FF2B5EF4-FFF2-40B4-BE49-F238E27FC236}">
                    <a16:creationId xmlns:a16="http://schemas.microsoft.com/office/drawing/2014/main" id="{2EB52C68-7DFC-E740-2EA9-2FFEC473D8CB}"/>
                  </a:ext>
                </a:extLst>
              </p:cNvPr>
              <p:cNvSpPr/>
              <p:nvPr/>
            </p:nvSpPr>
            <p:spPr>
              <a:xfrm>
                <a:off x="8424689" y="2431873"/>
                <a:ext cx="400444" cy="549541"/>
              </a:xfrm>
              <a:custGeom>
                <a:avLst/>
                <a:gdLst>
                  <a:gd name="connsiteX0" fmla="*/ 205708 w 400444"/>
                  <a:gd name="connsiteY0" fmla="*/ 548552 h 549541"/>
                  <a:gd name="connsiteX1" fmla="*/ 219421 w 400444"/>
                  <a:gd name="connsiteY1" fmla="*/ 540324 h 549541"/>
                  <a:gd name="connsiteX2" fmla="*/ 400444 w 400444"/>
                  <a:gd name="connsiteY2" fmla="*/ 197479 h 549541"/>
                  <a:gd name="connsiteX3" fmla="*/ 197479 w 400444"/>
                  <a:gd name="connsiteY3" fmla="*/ 0 h 549541"/>
                  <a:gd name="connsiteX4" fmla="*/ 0 w 400444"/>
                  <a:gd name="connsiteY4" fmla="*/ 202965 h 549541"/>
                  <a:gd name="connsiteX5" fmla="*/ 191994 w 400444"/>
                  <a:gd name="connsiteY5" fmla="*/ 537582 h 549541"/>
                  <a:gd name="connsiteX6" fmla="*/ 205708 w 400444"/>
                  <a:gd name="connsiteY6" fmla="*/ 548552 h 549541"/>
                  <a:gd name="connsiteX7" fmla="*/ 205708 w 400444"/>
                  <a:gd name="connsiteY7" fmla="*/ 548552 h 549541"/>
                  <a:gd name="connsiteX8" fmla="*/ 197479 w 400444"/>
                  <a:gd name="connsiteY8" fmla="*/ 41141 h 549541"/>
                  <a:gd name="connsiteX9" fmla="*/ 364788 w 400444"/>
                  <a:gd name="connsiteY9" fmla="*/ 202965 h 549541"/>
                  <a:gd name="connsiteX10" fmla="*/ 205708 w 400444"/>
                  <a:gd name="connsiteY10" fmla="*/ 504669 h 549541"/>
                  <a:gd name="connsiteX11" fmla="*/ 35656 w 400444"/>
                  <a:gd name="connsiteY11" fmla="*/ 208450 h 549541"/>
                  <a:gd name="connsiteX12" fmla="*/ 197479 w 400444"/>
                  <a:gd name="connsiteY12" fmla="*/ 41141 h 549541"/>
                  <a:gd name="connsiteX13" fmla="*/ 197479 w 400444"/>
                  <a:gd name="connsiteY13" fmla="*/ 41141 h 54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0444" h="549541">
                    <a:moveTo>
                      <a:pt x="205708" y="548552"/>
                    </a:moveTo>
                    <a:cubicBezTo>
                      <a:pt x="211193" y="548552"/>
                      <a:pt x="216678" y="545810"/>
                      <a:pt x="219421" y="540324"/>
                    </a:cubicBezTo>
                    <a:cubicBezTo>
                      <a:pt x="227649" y="532096"/>
                      <a:pt x="400444" y="304447"/>
                      <a:pt x="400444" y="197479"/>
                    </a:cubicBezTo>
                    <a:cubicBezTo>
                      <a:pt x="397701" y="87768"/>
                      <a:pt x="307189" y="0"/>
                      <a:pt x="197479" y="0"/>
                    </a:cubicBezTo>
                    <a:cubicBezTo>
                      <a:pt x="87768" y="0"/>
                      <a:pt x="0" y="93254"/>
                      <a:pt x="0" y="202965"/>
                    </a:cubicBezTo>
                    <a:cubicBezTo>
                      <a:pt x="2743" y="309932"/>
                      <a:pt x="183765" y="529353"/>
                      <a:pt x="191994" y="537582"/>
                    </a:cubicBezTo>
                    <a:cubicBezTo>
                      <a:pt x="194737" y="548552"/>
                      <a:pt x="200222" y="551295"/>
                      <a:pt x="205708" y="548552"/>
                    </a:cubicBezTo>
                    <a:lnTo>
                      <a:pt x="205708" y="548552"/>
                    </a:lnTo>
                    <a:close/>
                    <a:moveTo>
                      <a:pt x="197479" y="41141"/>
                    </a:moveTo>
                    <a:cubicBezTo>
                      <a:pt x="287991" y="38399"/>
                      <a:pt x="362045" y="112453"/>
                      <a:pt x="364788" y="202965"/>
                    </a:cubicBezTo>
                    <a:cubicBezTo>
                      <a:pt x="364788" y="274276"/>
                      <a:pt x="260563" y="430614"/>
                      <a:pt x="205708" y="504669"/>
                    </a:cubicBezTo>
                    <a:cubicBezTo>
                      <a:pt x="148109" y="433357"/>
                      <a:pt x="38399" y="279762"/>
                      <a:pt x="35656" y="208450"/>
                    </a:cubicBezTo>
                    <a:cubicBezTo>
                      <a:pt x="35656" y="115196"/>
                      <a:pt x="106968" y="41141"/>
                      <a:pt x="197479" y="41141"/>
                    </a:cubicBezTo>
                    <a:lnTo>
                      <a:pt x="197479" y="41141"/>
                    </a:lnTo>
                    <a:close/>
                  </a:path>
                </a:pathLst>
              </a:custGeom>
              <a:solidFill>
                <a:srgbClr val="E25684"/>
              </a:solidFill>
              <a:ln w="27426" cap="flat">
                <a:noFill/>
                <a:prstDash val="solid"/>
                <a:miter/>
              </a:ln>
            </p:spPr>
            <p:txBody>
              <a:bodyPr rtlCol="0" anchor="ctr"/>
              <a:lstStyle/>
              <a:p>
                <a:endParaRPr lang="en-US"/>
              </a:p>
            </p:txBody>
          </p:sp>
          <p:sp>
            <p:nvSpPr>
              <p:cNvPr id="13" name="Freeform 1421">
                <a:extLst>
                  <a:ext uri="{FF2B5EF4-FFF2-40B4-BE49-F238E27FC236}">
                    <a16:creationId xmlns:a16="http://schemas.microsoft.com/office/drawing/2014/main" id="{E6D101E1-D430-F56F-2002-CA926326049E}"/>
                  </a:ext>
                </a:extLst>
              </p:cNvPr>
              <p:cNvSpPr/>
              <p:nvPr/>
            </p:nvSpPr>
            <p:spPr>
              <a:xfrm>
                <a:off x="8550856" y="2544326"/>
                <a:ext cx="145526" cy="145366"/>
              </a:xfrm>
              <a:custGeom>
                <a:avLst/>
                <a:gdLst>
                  <a:gd name="connsiteX0" fmla="*/ 145366 w 145526"/>
                  <a:gd name="connsiteY0" fmla="*/ 71312 h 145366"/>
                  <a:gd name="connsiteX1" fmla="*/ 71311 w 145526"/>
                  <a:gd name="connsiteY1" fmla="*/ 0 h 145366"/>
                  <a:gd name="connsiteX2" fmla="*/ 0 w 145526"/>
                  <a:gd name="connsiteY2" fmla="*/ 74054 h 145366"/>
                  <a:gd name="connsiteX3" fmla="*/ 74054 w 145526"/>
                  <a:gd name="connsiteY3" fmla="*/ 145366 h 145366"/>
                  <a:gd name="connsiteX4" fmla="*/ 145366 w 145526"/>
                  <a:gd name="connsiteY4" fmla="*/ 71312 h 145366"/>
                  <a:gd name="connsiteX5" fmla="*/ 145366 w 145526"/>
                  <a:gd name="connsiteY5" fmla="*/ 71312 h 145366"/>
                  <a:gd name="connsiteX6" fmla="*/ 38399 w 145526"/>
                  <a:gd name="connsiteY6" fmla="*/ 74054 h 145366"/>
                  <a:gd name="connsiteX7" fmla="*/ 74054 w 145526"/>
                  <a:gd name="connsiteY7" fmla="*/ 38399 h 145366"/>
                  <a:gd name="connsiteX8" fmla="*/ 109711 w 145526"/>
                  <a:gd name="connsiteY8" fmla="*/ 74054 h 145366"/>
                  <a:gd name="connsiteX9" fmla="*/ 74054 w 145526"/>
                  <a:gd name="connsiteY9" fmla="*/ 109710 h 145366"/>
                  <a:gd name="connsiteX10" fmla="*/ 38399 w 145526"/>
                  <a:gd name="connsiteY10" fmla="*/ 74054 h 145366"/>
                  <a:gd name="connsiteX11" fmla="*/ 38399 w 145526"/>
                  <a:gd name="connsiteY11" fmla="*/ 74054 h 14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26" h="145366">
                    <a:moveTo>
                      <a:pt x="145366" y="71312"/>
                    </a:moveTo>
                    <a:cubicBezTo>
                      <a:pt x="145366" y="30170"/>
                      <a:pt x="112453" y="0"/>
                      <a:pt x="71311" y="0"/>
                    </a:cubicBezTo>
                    <a:cubicBezTo>
                      <a:pt x="30170" y="0"/>
                      <a:pt x="0" y="32913"/>
                      <a:pt x="0" y="74054"/>
                    </a:cubicBezTo>
                    <a:cubicBezTo>
                      <a:pt x="0" y="115196"/>
                      <a:pt x="32913" y="145366"/>
                      <a:pt x="74054" y="145366"/>
                    </a:cubicBezTo>
                    <a:cubicBezTo>
                      <a:pt x="115196" y="145366"/>
                      <a:pt x="148109" y="112453"/>
                      <a:pt x="145366" y="71312"/>
                    </a:cubicBezTo>
                    <a:lnTo>
                      <a:pt x="145366" y="71312"/>
                    </a:lnTo>
                    <a:close/>
                    <a:moveTo>
                      <a:pt x="38399" y="74054"/>
                    </a:moveTo>
                    <a:cubicBezTo>
                      <a:pt x="38399" y="54855"/>
                      <a:pt x="54855" y="38399"/>
                      <a:pt x="74054" y="38399"/>
                    </a:cubicBezTo>
                    <a:cubicBezTo>
                      <a:pt x="93254" y="38399"/>
                      <a:pt x="109711" y="54855"/>
                      <a:pt x="109711" y="74054"/>
                    </a:cubicBezTo>
                    <a:cubicBezTo>
                      <a:pt x="109711" y="93254"/>
                      <a:pt x="93254" y="109710"/>
                      <a:pt x="74054" y="109710"/>
                    </a:cubicBezTo>
                    <a:cubicBezTo>
                      <a:pt x="54855" y="109710"/>
                      <a:pt x="38399" y="93254"/>
                      <a:pt x="38399" y="74054"/>
                    </a:cubicBezTo>
                    <a:lnTo>
                      <a:pt x="38399" y="74054"/>
                    </a:lnTo>
                    <a:close/>
                  </a:path>
                </a:pathLst>
              </a:custGeom>
              <a:solidFill>
                <a:srgbClr val="E25684"/>
              </a:solidFill>
              <a:ln w="27426" cap="flat">
                <a:noFill/>
                <a:prstDash val="solid"/>
                <a:miter/>
              </a:ln>
            </p:spPr>
            <p:txBody>
              <a:bodyPr rtlCol="0" anchor="ctr"/>
              <a:lstStyle/>
              <a:p>
                <a:endParaRPr lang="en-US"/>
              </a:p>
            </p:txBody>
          </p:sp>
          <p:sp>
            <p:nvSpPr>
              <p:cNvPr id="14" name="Freeform 1422">
                <a:extLst>
                  <a:ext uri="{FF2B5EF4-FFF2-40B4-BE49-F238E27FC236}">
                    <a16:creationId xmlns:a16="http://schemas.microsoft.com/office/drawing/2014/main" id="{69B96504-BD0E-291C-D03E-BF1D63D73D46}"/>
                  </a:ext>
                </a:extLst>
              </p:cNvPr>
              <p:cNvSpPr/>
              <p:nvPr/>
            </p:nvSpPr>
            <p:spPr>
              <a:xfrm>
                <a:off x="9217266" y="1951807"/>
                <a:ext cx="290816" cy="381326"/>
              </a:xfrm>
              <a:custGeom>
                <a:avLst/>
                <a:gdLst>
                  <a:gd name="connsiteX0" fmla="*/ 148192 w 290816"/>
                  <a:gd name="connsiteY0" fmla="*/ 381327 h 381326"/>
                  <a:gd name="connsiteX1" fmla="*/ 161906 w 290816"/>
                  <a:gd name="connsiteY1" fmla="*/ 375841 h 381326"/>
                  <a:gd name="connsiteX2" fmla="*/ 290816 w 290816"/>
                  <a:gd name="connsiteY2" fmla="*/ 142706 h 381326"/>
                  <a:gd name="connsiteX3" fmla="*/ 142707 w 290816"/>
                  <a:gd name="connsiteY3" fmla="*/ 83 h 381326"/>
                  <a:gd name="connsiteX4" fmla="*/ 83 w 290816"/>
                  <a:gd name="connsiteY4" fmla="*/ 148192 h 381326"/>
                  <a:gd name="connsiteX5" fmla="*/ 134478 w 290816"/>
                  <a:gd name="connsiteY5" fmla="*/ 375841 h 381326"/>
                  <a:gd name="connsiteX6" fmla="*/ 148192 w 290816"/>
                  <a:gd name="connsiteY6" fmla="*/ 381327 h 381326"/>
                  <a:gd name="connsiteX7" fmla="*/ 148192 w 290816"/>
                  <a:gd name="connsiteY7" fmla="*/ 381327 h 381326"/>
                  <a:gd name="connsiteX8" fmla="*/ 142707 w 290816"/>
                  <a:gd name="connsiteY8" fmla="*/ 35739 h 381326"/>
                  <a:gd name="connsiteX9" fmla="*/ 252418 w 290816"/>
                  <a:gd name="connsiteY9" fmla="*/ 142706 h 381326"/>
                  <a:gd name="connsiteX10" fmla="*/ 145449 w 290816"/>
                  <a:gd name="connsiteY10" fmla="*/ 334700 h 381326"/>
                  <a:gd name="connsiteX11" fmla="*/ 32996 w 290816"/>
                  <a:gd name="connsiteY11" fmla="*/ 145449 h 381326"/>
                  <a:gd name="connsiteX12" fmla="*/ 142707 w 290816"/>
                  <a:gd name="connsiteY12" fmla="*/ 35739 h 381326"/>
                  <a:gd name="connsiteX13" fmla="*/ 142707 w 290816"/>
                  <a:gd name="connsiteY13" fmla="*/ 35739 h 38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816" h="381326">
                    <a:moveTo>
                      <a:pt x="148192" y="381327"/>
                    </a:moveTo>
                    <a:cubicBezTo>
                      <a:pt x="153678" y="381327"/>
                      <a:pt x="159163" y="378584"/>
                      <a:pt x="161906" y="375841"/>
                    </a:cubicBezTo>
                    <a:cubicBezTo>
                      <a:pt x="175620" y="359385"/>
                      <a:pt x="290816" y="219504"/>
                      <a:pt x="290816" y="142706"/>
                    </a:cubicBezTo>
                    <a:cubicBezTo>
                      <a:pt x="290816" y="63166"/>
                      <a:pt x="222247" y="-2660"/>
                      <a:pt x="142707" y="83"/>
                    </a:cubicBezTo>
                    <a:cubicBezTo>
                      <a:pt x="63166" y="2826"/>
                      <a:pt x="-2660" y="68652"/>
                      <a:pt x="83" y="148192"/>
                    </a:cubicBezTo>
                    <a:cubicBezTo>
                      <a:pt x="83" y="222247"/>
                      <a:pt x="120764" y="362127"/>
                      <a:pt x="134478" y="375841"/>
                    </a:cubicBezTo>
                    <a:cubicBezTo>
                      <a:pt x="137221" y="378584"/>
                      <a:pt x="142707" y="381327"/>
                      <a:pt x="148192" y="381327"/>
                    </a:cubicBezTo>
                    <a:lnTo>
                      <a:pt x="148192" y="381327"/>
                    </a:lnTo>
                    <a:close/>
                    <a:moveTo>
                      <a:pt x="142707" y="35739"/>
                    </a:moveTo>
                    <a:cubicBezTo>
                      <a:pt x="203047" y="35739"/>
                      <a:pt x="252418" y="82366"/>
                      <a:pt x="252418" y="142706"/>
                    </a:cubicBezTo>
                    <a:cubicBezTo>
                      <a:pt x="252418" y="189334"/>
                      <a:pt x="186591" y="285330"/>
                      <a:pt x="145449" y="334700"/>
                    </a:cubicBezTo>
                    <a:cubicBezTo>
                      <a:pt x="104308" y="285330"/>
                      <a:pt x="32996" y="192076"/>
                      <a:pt x="32996" y="145449"/>
                    </a:cubicBezTo>
                    <a:cubicBezTo>
                      <a:pt x="35738" y="85109"/>
                      <a:pt x="82366" y="35739"/>
                      <a:pt x="142707" y="35739"/>
                    </a:cubicBezTo>
                    <a:lnTo>
                      <a:pt x="142707" y="35739"/>
                    </a:lnTo>
                    <a:close/>
                  </a:path>
                </a:pathLst>
              </a:custGeom>
              <a:solidFill>
                <a:srgbClr val="E25684"/>
              </a:solidFill>
              <a:ln w="27426" cap="flat">
                <a:noFill/>
                <a:prstDash val="solid"/>
                <a:miter/>
              </a:ln>
            </p:spPr>
            <p:txBody>
              <a:bodyPr rtlCol="0" anchor="ctr"/>
              <a:lstStyle/>
              <a:p>
                <a:endParaRPr lang="en-US"/>
              </a:p>
            </p:txBody>
          </p:sp>
          <p:sp>
            <p:nvSpPr>
              <p:cNvPr id="15" name="Freeform 1423">
                <a:extLst>
                  <a:ext uri="{FF2B5EF4-FFF2-40B4-BE49-F238E27FC236}">
                    <a16:creationId xmlns:a16="http://schemas.microsoft.com/office/drawing/2014/main" id="{09E378EE-83F0-CBDB-ABC3-6DAC29929F3F}"/>
                  </a:ext>
                </a:extLst>
              </p:cNvPr>
              <p:cNvSpPr/>
              <p:nvPr/>
            </p:nvSpPr>
            <p:spPr>
              <a:xfrm>
                <a:off x="9307859" y="2020459"/>
                <a:ext cx="109710" cy="109710"/>
              </a:xfrm>
              <a:custGeom>
                <a:avLst/>
                <a:gdLst>
                  <a:gd name="connsiteX0" fmla="*/ 109711 w 109710"/>
                  <a:gd name="connsiteY0" fmla="*/ 54855 h 109710"/>
                  <a:gd name="connsiteX1" fmla="*/ 54855 w 109710"/>
                  <a:gd name="connsiteY1" fmla="*/ 0 h 109710"/>
                  <a:gd name="connsiteX2" fmla="*/ 0 w 109710"/>
                  <a:gd name="connsiteY2" fmla="*/ 54855 h 109710"/>
                  <a:gd name="connsiteX3" fmla="*/ 54855 w 109710"/>
                  <a:gd name="connsiteY3" fmla="*/ 109710 h 109710"/>
                  <a:gd name="connsiteX4" fmla="*/ 109711 w 109710"/>
                  <a:gd name="connsiteY4" fmla="*/ 54855 h 109710"/>
                  <a:gd name="connsiteX5" fmla="*/ 109711 w 109710"/>
                  <a:gd name="connsiteY5" fmla="*/ 54855 h 109710"/>
                  <a:gd name="connsiteX6" fmla="*/ 35656 w 109710"/>
                  <a:gd name="connsiteY6" fmla="*/ 57598 h 109710"/>
                  <a:gd name="connsiteX7" fmla="*/ 54855 w 109710"/>
                  <a:gd name="connsiteY7" fmla="*/ 38399 h 109710"/>
                  <a:gd name="connsiteX8" fmla="*/ 74055 w 109710"/>
                  <a:gd name="connsiteY8" fmla="*/ 57598 h 109710"/>
                  <a:gd name="connsiteX9" fmla="*/ 54855 w 109710"/>
                  <a:gd name="connsiteY9" fmla="*/ 76797 h 109710"/>
                  <a:gd name="connsiteX10" fmla="*/ 35656 w 109710"/>
                  <a:gd name="connsiteY10" fmla="*/ 57598 h 109710"/>
                  <a:gd name="connsiteX11" fmla="*/ 35656 w 109710"/>
                  <a:gd name="connsiteY11" fmla="*/ 57598 h 10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10" h="109710">
                    <a:moveTo>
                      <a:pt x="109711" y="54855"/>
                    </a:moveTo>
                    <a:cubicBezTo>
                      <a:pt x="109711" y="24685"/>
                      <a:pt x="85026" y="0"/>
                      <a:pt x="54855" y="0"/>
                    </a:cubicBezTo>
                    <a:cubicBezTo>
                      <a:pt x="24686" y="0"/>
                      <a:pt x="0" y="24685"/>
                      <a:pt x="0" y="54855"/>
                    </a:cubicBezTo>
                    <a:cubicBezTo>
                      <a:pt x="0" y="85026"/>
                      <a:pt x="24686" y="109710"/>
                      <a:pt x="54855" y="109710"/>
                    </a:cubicBezTo>
                    <a:cubicBezTo>
                      <a:pt x="85026" y="109710"/>
                      <a:pt x="109711" y="85026"/>
                      <a:pt x="109711" y="54855"/>
                    </a:cubicBezTo>
                    <a:lnTo>
                      <a:pt x="109711" y="54855"/>
                    </a:lnTo>
                    <a:close/>
                    <a:moveTo>
                      <a:pt x="35656" y="57598"/>
                    </a:moveTo>
                    <a:cubicBezTo>
                      <a:pt x="35656" y="46627"/>
                      <a:pt x="43884" y="38399"/>
                      <a:pt x="54855" y="38399"/>
                    </a:cubicBezTo>
                    <a:cubicBezTo>
                      <a:pt x="65827" y="38399"/>
                      <a:pt x="74055" y="46627"/>
                      <a:pt x="74055" y="57598"/>
                    </a:cubicBezTo>
                    <a:cubicBezTo>
                      <a:pt x="74055" y="68569"/>
                      <a:pt x="65827" y="76797"/>
                      <a:pt x="54855" y="76797"/>
                    </a:cubicBezTo>
                    <a:cubicBezTo>
                      <a:pt x="43884" y="74054"/>
                      <a:pt x="35656" y="68569"/>
                      <a:pt x="35656" y="57598"/>
                    </a:cubicBezTo>
                    <a:lnTo>
                      <a:pt x="35656" y="57598"/>
                    </a:lnTo>
                    <a:close/>
                  </a:path>
                </a:pathLst>
              </a:custGeom>
              <a:solidFill>
                <a:srgbClr val="E25684"/>
              </a:solidFill>
              <a:ln w="27426" cap="flat">
                <a:noFill/>
                <a:prstDash val="solid"/>
                <a:miter/>
              </a:ln>
            </p:spPr>
            <p:txBody>
              <a:bodyPr rtlCol="0" anchor="ctr"/>
              <a:lstStyle/>
              <a:p>
                <a:endParaRPr lang="en-US"/>
              </a:p>
            </p:txBody>
          </p:sp>
          <p:sp>
            <p:nvSpPr>
              <p:cNvPr id="16" name="Freeform 1424">
                <a:extLst>
                  <a:ext uri="{FF2B5EF4-FFF2-40B4-BE49-F238E27FC236}">
                    <a16:creationId xmlns:a16="http://schemas.microsoft.com/office/drawing/2014/main" id="{8B4A632C-C3B9-AC97-C193-169CA75D24E2}"/>
                  </a:ext>
                </a:extLst>
              </p:cNvPr>
              <p:cNvSpPr/>
              <p:nvPr/>
            </p:nvSpPr>
            <p:spPr>
              <a:xfrm>
                <a:off x="9329802" y="2366047"/>
                <a:ext cx="57598" cy="38398"/>
              </a:xfrm>
              <a:custGeom>
                <a:avLst/>
                <a:gdLst>
                  <a:gd name="connsiteX0" fmla="*/ 19199 w 57598"/>
                  <a:gd name="connsiteY0" fmla="*/ 38399 h 38398"/>
                  <a:gd name="connsiteX1" fmla="*/ 38399 w 57598"/>
                  <a:gd name="connsiteY1" fmla="*/ 38399 h 38398"/>
                  <a:gd name="connsiteX2" fmla="*/ 57598 w 57598"/>
                  <a:gd name="connsiteY2" fmla="*/ 19199 h 38398"/>
                  <a:gd name="connsiteX3" fmla="*/ 38399 w 57598"/>
                  <a:gd name="connsiteY3" fmla="*/ 0 h 38398"/>
                  <a:gd name="connsiteX4" fmla="*/ 19199 w 57598"/>
                  <a:gd name="connsiteY4" fmla="*/ 0 h 38398"/>
                  <a:gd name="connsiteX5" fmla="*/ 0 w 57598"/>
                  <a:gd name="connsiteY5" fmla="*/ 19199 h 38398"/>
                  <a:gd name="connsiteX6" fmla="*/ 19199 w 57598"/>
                  <a:gd name="connsiteY6" fmla="*/ 38399 h 38398"/>
                  <a:gd name="connsiteX7" fmla="*/ 19199 w 57598"/>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19199" y="38399"/>
                    </a:moveTo>
                    <a:lnTo>
                      <a:pt x="38399" y="38399"/>
                    </a:lnTo>
                    <a:cubicBezTo>
                      <a:pt x="49369" y="38399"/>
                      <a:pt x="57598" y="30170"/>
                      <a:pt x="57598" y="19199"/>
                    </a:cubicBezTo>
                    <a:cubicBezTo>
                      <a:pt x="57598" y="8228"/>
                      <a:pt x="49369" y="0"/>
                      <a:pt x="38399" y="0"/>
                    </a:cubicBezTo>
                    <a:lnTo>
                      <a:pt x="19199" y="0"/>
                    </a:lnTo>
                    <a:cubicBezTo>
                      <a:pt x="8228" y="0"/>
                      <a:pt x="0" y="8228"/>
                      <a:pt x="0" y="19199"/>
                    </a:cubicBezTo>
                    <a:cubicBezTo>
                      <a:pt x="0" y="30170"/>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17" name="Freeform 1425">
                <a:extLst>
                  <a:ext uri="{FF2B5EF4-FFF2-40B4-BE49-F238E27FC236}">
                    <a16:creationId xmlns:a16="http://schemas.microsoft.com/office/drawing/2014/main" id="{9850DC3C-4365-C389-F489-A5095500CF23}"/>
                  </a:ext>
                </a:extLst>
              </p:cNvPr>
              <p:cNvSpPr/>
              <p:nvPr/>
            </p:nvSpPr>
            <p:spPr>
              <a:xfrm>
                <a:off x="9091181" y="2481243"/>
                <a:ext cx="76797" cy="38398"/>
              </a:xfrm>
              <a:custGeom>
                <a:avLst/>
                <a:gdLst>
                  <a:gd name="connsiteX0" fmla="*/ 21943 w 76797"/>
                  <a:gd name="connsiteY0" fmla="*/ 38399 h 38398"/>
                  <a:gd name="connsiteX1" fmla="*/ 57598 w 76797"/>
                  <a:gd name="connsiteY1" fmla="*/ 38399 h 38398"/>
                  <a:gd name="connsiteX2" fmla="*/ 76798 w 76797"/>
                  <a:gd name="connsiteY2" fmla="*/ 19199 h 38398"/>
                  <a:gd name="connsiteX3" fmla="*/ 57598 w 76797"/>
                  <a:gd name="connsiteY3" fmla="*/ 0 h 38398"/>
                  <a:gd name="connsiteX4" fmla="*/ 19200 w 76797"/>
                  <a:gd name="connsiteY4" fmla="*/ 0 h 38398"/>
                  <a:gd name="connsiteX5" fmla="*/ 5486 w 76797"/>
                  <a:gd name="connsiteY5" fmla="*/ 5485 h 38398"/>
                  <a:gd name="connsiteX6" fmla="*/ 0 w 76797"/>
                  <a:gd name="connsiteY6" fmla="*/ 19199 h 38398"/>
                  <a:gd name="connsiteX7" fmla="*/ 21943 w 76797"/>
                  <a:gd name="connsiteY7" fmla="*/ 38399 h 38398"/>
                  <a:gd name="connsiteX8" fmla="*/ 21943 w 76797"/>
                  <a:gd name="connsiteY8"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97" h="38398">
                    <a:moveTo>
                      <a:pt x="21943" y="38399"/>
                    </a:moveTo>
                    <a:lnTo>
                      <a:pt x="57598" y="38399"/>
                    </a:lnTo>
                    <a:cubicBezTo>
                      <a:pt x="68569" y="38399"/>
                      <a:pt x="76798" y="30171"/>
                      <a:pt x="76798" y="19199"/>
                    </a:cubicBezTo>
                    <a:cubicBezTo>
                      <a:pt x="76798" y="8228"/>
                      <a:pt x="68569" y="0"/>
                      <a:pt x="57598" y="0"/>
                    </a:cubicBezTo>
                    <a:lnTo>
                      <a:pt x="19200" y="0"/>
                    </a:lnTo>
                    <a:cubicBezTo>
                      <a:pt x="13714" y="0"/>
                      <a:pt x="10971" y="2743"/>
                      <a:pt x="5486" y="5485"/>
                    </a:cubicBezTo>
                    <a:cubicBezTo>
                      <a:pt x="2743" y="8228"/>
                      <a:pt x="0" y="13714"/>
                      <a:pt x="0" y="19199"/>
                    </a:cubicBezTo>
                    <a:cubicBezTo>
                      <a:pt x="5486" y="30171"/>
                      <a:pt x="13714" y="38399"/>
                      <a:pt x="21943" y="38399"/>
                    </a:cubicBezTo>
                    <a:lnTo>
                      <a:pt x="21943" y="38399"/>
                    </a:lnTo>
                    <a:close/>
                  </a:path>
                </a:pathLst>
              </a:custGeom>
              <a:grpFill/>
              <a:ln w="27426" cap="flat">
                <a:noFill/>
                <a:prstDash val="solid"/>
                <a:miter/>
              </a:ln>
            </p:spPr>
            <p:txBody>
              <a:bodyPr rtlCol="0" anchor="ctr"/>
              <a:lstStyle/>
              <a:p>
                <a:endParaRPr lang="en-US"/>
              </a:p>
            </p:txBody>
          </p:sp>
          <p:sp>
            <p:nvSpPr>
              <p:cNvPr id="18" name="Freeform 1426">
                <a:extLst>
                  <a:ext uri="{FF2B5EF4-FFF2-40B4-BE49-F238E27FC236}">
                    <a16:creationId xmlns:a16="http://schemas.microsoft.com/office/drawing/2014/main" id="{A6CE8606-C524-ABB0-5C1A-357BCE7D1112}"/>
                  </a:ext>
                </a:extLst>
              </p:cNvPr>
              <p:cNvSpPr/>
              <p:nvPr/>
            </p:nvSpPr>
            <p:spPr>
              <a:xfrm>
                <a:off x="9318831" y="2478500"/>
                <a:ext cx="76797" cy="38398"/>
              </a:xfrm>
              <a:custGeom>
                <a:avLst/>
                <a:gdLst>
                  <a:gd name="connsiteX0" fmla="*/ 0 w 76797"/>
                  <a:gd name="connsiteY0" fmla="*/ 19200 h 38398"/>
                  <a:gd name="connsiteX1" fmla="*/ 19199 w 76797"/>
                  <a:gd name="connsiteY1" fmla="*/ 38399 h 38398"/>
                  <a:gd name="connsiteX2" fmla="*/ 57597 w 76797"/>
                  <a:gd name="connsiteY2" fmla="*/ 38399 h 38398"/>
                  <a:gd name="connsiteX3" fmla="*/ 76797 w 76797"/>
                  <a:gd name="connsiteY3" fmla="*/ 19200 h 38398"/>
                  <a:gd name="connsiteX4" fmla="*/ 57597 w 76797"/>
                  <a:gd name="connsiteY4" fmla="*/ 0 h 38398"/>
                  <a:gd name="connsiteX5" fmla="*/ 19199 w 76797"/>
                  <a:gd name="connsiteY5" fmla="*/ 0 h 38398"/>
                  <a:gd name="connsiteX6" fmla="*/ 0 w 76797"/>
                  <a:gd name="connsiteY6" fmla="*/ 19200 h 38398"/>
                  <a:gd name="connsiteX7" fmla="*/ 0 w 76797"/>
                  <a:gd name="connsiteY7" fmla="*/ 1920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0" y="19200"/>
                    </a:moveTo>
                    <a:cubicBezTo>
                      <a:pt x="0" y="30171"/>
                      <a:pt x="8228" y="38399"/>
                      <a:pt x="19199" y="38399"/>
                    </a:cubicBezTo>
                    <a:lnTo>
                      <a:pt x="57597" y="38399"/>
                    </a:lnTo>
                    <a:cubicBezTo>
                      <a:pt x="68569" y="38399"/>
                      <a:pt x="76797" y="30171"/>
                      <a:pt x="76797" y="19200"/>
                    </a:cubicBezTo>
                    <a:cubicBezTo>
                      <a:pt x="76797" y="8228"/>
                      <a:pt x="68569" y="0"/>
                      <a:pt x="57597" y="0"/>
                    </a:cubicBezTo>
                    <a:lnTo>
                      <a:pt x="19199" y="0"/>
                    </a:lnTo>
                    <a:cubicBezTo>
                      <a:pt x="8228" y="0"/>
                      <a:pt x="0" y="8228"/>
                      <a:pt x="0" y="19200"/>
                    </a:cubicBezTo>
                    <a:lnTo>
                      <a:pt x="0" y="19200"/>
                    </a:lnTo>
                    <a:close/>
                  </a:path>
                </a:pathLst>
              </a:custGeom>
              <a:grpFill/>
              <a:ln w="27426" cap="flat">
                <a:noFill/>
                <a:prstDash val="solid"/>
                <a:miter/>
              </a:ln>
            </p:spPr>
            <p:txBody>
              <a:bodyPr rtlCol="0" anchor="ctr"/>
              <a:lstStyle/>
              <a:p>
                <a:endParaRPr lang="en-US"/>
              </a:p>
            </p:txBody>
          </p:sp>
          <p:sp>
            <p:nvSpPr>
              <p:cNvPr id="19" name="Freeform 1427">
                <a:extLst>
                  <a:ext uri="{FF2B5EF4-FFF2-40B4-BE49-F238E27FC236}">
                    <a16:creationId xmlns:a16="http://schemas.microsoft.com/office/drawing/2014/main" id="{2BA2AA09-0D7A-1B48-A406-0D5D45C13799}"/>
                  </a:ext>
                </a:extLst>
              </p:cNvPr>
              <p:cNvSpPr/>
              <p:nvPr/>
            </p:nvSpPr>
            <p:spPr>
              <a:xfrm>
                <a:off x="9220091" y="2368789"/>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20" name="Freeform 1428">
                <a:extLst>
                  <a:ext uri="{FF2B5EF4-FFF2-40B4-BE49-F238E27FC236}">
                    <a16:creationId xmlns:a16="http://schemas.microsoft.com/office/drawing/2014/main" id="{2CC934B8-3A86-CDE5-142E-9424EEE88175}"/>
                  </a:ext>
                </a:extLst>
              </p:cNvPr>
              <p:cNvSpPr/>
              <p:nvPr/>
            </p:nvSpPr>
            <p:spPr>
              <a:xfrm>
                <a:off x="8704451" y="3016081"/>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21" name="Freeform 1429">
                <a:extLst>
                  <a:ext uri="{FF2B5EF4-FFF2-40B4-BE49-F238E27FC236}">
                    <a16:creationId xmlns:a16="http://schemas.microsoft.com/office/drawing/2014/main" id="{1D97390F-091D-8981-3074-711533F805BD}"/>
                  </a:ext>
                </a:extLst>
              </p:cNvPr>
              <p:cNvSpPr/>
              <p:nvPr/>
            </p:nvSpPr>
            <p:spPr>
              <a:xfrm>
                <a:off x="9040171" y="2402237"/>
                <a:ext cx="42247" cy="73520"/>
              </a:xfrm>
              <a:custGeom>
                <a:avLst/>
                <a:gdLst>
                  <a:gd name="connsiteX0" fmla="*/ 20839 w 42247"/>
                  <a:gd name="connsiteY0" fmla="*/ 73520 h 73520"/>
                  <a:gd name="connsiteX1" fmla="*/ 23582 w 42247"/>
                  <a:gd name="connsiteY1" fmla="*/ 73520 h 73520"/>
                  <a:gd name="connsiteX2" fmla="*/ 37296 w 42247"/>
                  <a:gd name="connsiteY2" fmla="*/ 51578 h 73520"/>
                  <a:gd name="connsiteX3" fmla="*/ 37296 w 42247"/>
                  <a:gd name="connsiteY3" fmla="*/ 43349 h 73520"/>
                  <a:gd name="connsiteX4" fmla="*/ 40039 w 42247"/>
                  <a:gd name="connsiteY4" fmla="*/ 26893 h 73520"/>
                  <a:gd name="connsiteX5" fmla="*/ 31811 w 42247"/>
                  <a:gd name="connsiteY5" fmla="*/ 2208 h 73520"/>
                  <a:gd name="connsiteX6" fmla="*/ 7126 w 42247"/>
                  <a:gd name="connsiteY6" fmla="*/ 10436 h 73520"/>
                  <a:gd name="connsiteX7" fmla="*/ 1641 w 42247"/>
                  <a:gd name="connsiteY7" fmla="*/ 59806 h 73520"/>
                  <a:gd name="connsiteX8" fmla="*/ 20839 w 42247"/>
                  <a:gd name="connsiteY8" fmla="*/ 73520 h 73520"/>
                  <a:gd name="connsiteX9" fmla="*/ 20839 w 42247"/>
                  <a:gd name="connsiteY9" fmla="*/ 73520 h 7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47" h="73520">
                    <a:moveTo>
                      <a:pt x="20839" y="73520"/>
                    </a:moveTo>
                    <a:cubicBezTo>
                      <a:pt x="20839" y="73520"/>
                      <a:pt x="23582" y="73520"/>
                      <a:pt x="23582" y="73520"/>
                    </a:cubicBezTo>
                    <a:cubicBezTo>
                      <a:pt x="34553" y="70777"/>
                      <a:pt x="40039" y="62549"/>
                      <a:pt x="37296" y="51578"/>
                    </a:cubicBezTo>
                    <a:cubicBezTo>
                      <a:pt x="37296" y="48835"/>
                      <a:pt x="37296" y="46092"/>
                      <a:pt x="37296" y="43349"/>
                    </a:cubicBezTo>
                    <a:cubicBezTo>
                      <a:pt x="37296" y="37864"/>
                      <a:pt x="37296" y="32379"/>
                      <a:pt x="40039" y="26893"/>
                    </a:cubicBezTo>
                    <a:cubicBezTo>
                      <a:pt x="45525" y="18665"/>
                      <a:pt x="40039" y="7693"/>
                      <a:pt x="31811" y="2208"/>
                    </a:cubicBezTo>
                    <a:cubicBezTo>
                      <a:pt x="23582" y="-3277"/>
                      <a:pt x="12611" y="2208"/>
                      <a:pt x="7126" y="10436"/>
                    </a:cubicBezTo>
                    <a:cubicBezTo>
                      <a:pt x="-1102" y="24150"/>
                      <a:pt x="-1102" y="43349"/>
                      <a:pt x="1641" y="59806"/>
                    </a:cubicBezTo>
                    <a:cubicBezTo>
                      <a:pt x="4383" y="68035"/>
                      <a:pt x="12611" y="73520"/>
                      <a:pt x="20839" y="73520"/>
                    </a:cubicBezTo>
                    <a:lnTo>
                      <a:pt x="20839" y="73520"/>
                    </a:lnTo>
                    <a:close/>
                  </a:path>
                </a:pathLst>
              </a:custGeom>
              <a:grpFill/>
              <a:ln w="27426" cap="flat">
                <a:noFill/>
                <a:prstDash val="solid"/>
                <a:miter/>
              </a:ln>
            </p:spPr>
            <p:txBody>
              <a:bodyPr rtlCol="0" anchor="ctr"/>
              <a:lstStyle/>
              <a:p>
                <a:endParaRPr lang="en-US"/>
              </a:p>
            </p:txBody>
          </p:sp>
          <p:sp>
            <p:nvSpPr>
              <p:cNvPr id="22" name="Freeform 1430">
                <a:extLst>
                  <a:ext uri="{FF2B5EF4-FFF2-40B4-BE49-F238E27FC236}">
                    <a16:creationId xmlns:a16="http://schemas.microsoft.com/office/drawing/2014/main" id="{85FA7E66-E4CE-A245-1841-D3A1C0D0F097}"/>
                  </a:ext>
                </a:extLst>
              </p:cNvPr>
              <p:cNvSpPr/>
              <p:nvPr/>
            </p:nvSpPr>
            <p:spPr>
              <a:xfrm>
                <a:off x="9206377" y="2478500"/>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23" name="Freeform 1431">
                <a:extLst>
                  <a:ext uri="{FF2B5EF4-FFF2-40B4-BE49-F238E27FC236}">
                    <a16:creationId xmlns:a16="http://schemas.microsoft.com/office/drawing/2014/main" id="{EE71F580-DEE4-023F-2821-99A45234AB89}"/>
                  </a:ext>
                </a:extLst>
              </p:cNvPr>
              <p:cNvSpPr/>
              <p:nvPr/>
            </p:nvSpPr>
            <p:spPr>
              <a:xfrm>
                <a:off x="9107638" y="2371532"/>
                <a:ext cx="76797" cy="38398"/>
              </a:xfrm>
              <a:custGeom>
                <a:avLst/>
                <a:gdLst>
                  <a:gd name="connsiteX0" fmla="*/ 19200 w 76797"/>
                  <a:gd name="connsiteY0" fmla="*/ 38399 h 38398"/>
                  <a:gd name="connsiteX1" fmla="*/ 57598 w 76797"/>
                  <a:gd name="connsiteY1" fmla="*/ 38399 h 38398"/>
                  <a:gd name="connsiteX2" fmla="*/ 76797 w 76797"/>
                  <a:gd name="connsiteY2" fmla="*/ 19199 h 38398"/>
                  <a:gd name="connsiteX3" fmla="*/ 57598 w 76797"/>
                  <a:gd name="connsiteY3" fmla="*/ 0 h 38398"/>
                  <a:gd name="connsiteX4" fmla="*/ 19200 w 76797"/>
                  <a:gd name="connsiteY4" fmla="*/ 0 h 38398"/>
                  <a:gd name="connsiteX5" fmla="*/ 0 w 76797"/>
                  <a:gd name="connsiteY5" fmla="*/ 19199 h 38398"/>
                  <a:gd name="connsiteX6" fmla="*/ 19200 w 76797"/>
                  <a:gd name="connsiteY6" fmla="*/ 38399 h 38398"/>
                  <a:gd name="connsiteX7" fmla="*/ 19200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200" y="38399"/>
                    </a:moveTo>
                    <a:lnTo>
                      <a:pt x="57598" y="38399"/>
                    </a:lnTo>
                    <a:cubicBezTo>
                      <a:pt x="68569" y="38399"/>
                      <a:pt x="76797" y="30171"/>
                      <a:pt x="76797" y="19199"/>
                    </a:cubicBezTo>
                    <a:cubicBezTo>
                      <a:pt x="76797" y="8228"/>
                      <a:pt x="68569" y="0"/>
                      <a:pt x="57598" y="0"/>
                    </a:cubicBezTo>
                    <a:lnTo>
                      <a:pt x="19200" y="0"/>
                    </a:lnTo>
                    <a:cubicBezTo>
                      <a:pt x="8228" y="0"/>
                      <a:pt x="0" y="8228"/>
                      <a:pt x="0" y="19199"/>
                    </a:cubicBezTo>
                    <a:cubicBezTo>
                      <a:pt x="0" y="30171"/>
                      <a:pt x="8228" y="38399"/>
                      <a:pt x="19200" y="38399"/>
                    </a:cubicBezTo>
                    <a:lnTo>
                      <a:pt x="19200" y="38399"/>
                    </a:lnTo>
                    <a:close/>
                  </a:path>
                </a:pathLst>
              </a:custGeom>
              <a:grpFill/>
              <a:ln w="27426" cap="flat">
                <a:noFill/>
                <a:prstDash val="solid"/>
                <a:miter/>
              </a:ln>
            </p:spPr>
            <p:txBody>
              <a:bodyPr rtlCol="0" anchor="ctr"/>
              <a:lstStyle/>
              <a:p>
                <a:endParaRPr lang="en-US"/>
              </a:p>
            </p:txBody>
          </p:sp>
          <p:sp>
            <p:nvSpPr>
              <p:cNvPr id="24" name="Freeform 1432">
                <a:extLst>
                  <a:ext uri="{FF2B5EF4-FFF2-40B4-BE49-F238E27FC236}">
                    <a16:creationId xmlns:a16="http://schemas.microsoft.com/office/drawing/2014/main" id="{63A4C705-45B7-F466-1C68-1C06D8DC2A95}"/>
                  </a:ext>
                </a:extLst>
              </p:cNvPr>
              <p:cNvSpPr/>
              <p:nvPr/>
            </p:nvSpPr>
            <p:spPr>
              <a:xfrm>
                <a:off x="8940329" y="2659522"/>
                <a:ext cx="51171" cy="68569"/>
              </a:xfrm>
              <a:custGeom>
                <a:avLst/>
                <a:gdLst>
                  <a:gd name="connsiteX0" fmla="*/ 10971 w 51171"/>
                  <a:gd name="connsiteY0" fmla="*/ 68569 h 68569"/>
                  <a:gd name="connsiteX1" fmla="*/ 16457 w 51171"/>
                  <a:gd name="connsiteY1" fmla="*/ 68569 h 68569"/>
                  <a:gd name="connsiteX2" fmla="*/ 32914 w 51171"/>
                  <a:gd name="connsiteY2" fmla="*/ 54855 h 68569"/>
                  <a:gd name="connsiteX3" fmla="*/ 46627 w 51171"/>
                  <a:gd name="connsiteY3" fmla="*/ 30171 h 68569"/>
                  <a:gd name="connsiteX4" fmla="*/ 49370 w 51171"/>
                  <a:gd name="connsiteY4" fmla="*/ 10971 h 68569"/>
                  <a:gd name="connsiteX5" fmla="*/ 35656 w 51171"/>
                  <a:gd name="connsiteY5" fmla="*/ 0 h 68569"/>
                  <a:gd name="connsiteX6" fmla="*/ 19200 w 51171"/>
                  <a:gd name="connsiteY6" fmla="*/ 8228 h 68569"/>
                  <a:gd name="connsiteX7" fmla="*/ 0 w 51171"/>
                  <a:gd name="connsiteY7" fmla="*/ 49370 h 68569"/>
                  <a:gd name="connsiteX8" fmla="*/ 2743 w 51171"/>
                  <a:gd name="connsiteY8" fmla="*/ 63084 h 68569"/>
                  <a:gd name="connsiteX9" fmla="*/ 10971 w 51171"/>
                  <a:gd name="connsiteY9" fmla="*/ 68569 h 68569"/>
                  <a:gd name="connsiteX10" fmla="*/ 10971 w 51171"/>
                  <a:gd name="connsiteY10" fmla="*/ 68569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71" h="68569">
                    <a:moveTo>
                      <a:pt x="10971" y="68569"/>
                    </a:moveTo>
                    <a:cubicBezTo>
                      <a:pt x="13714" y="68569"/>
                      <a:pt x="13714" y="68569"/>
                      <a:pt x="16457" y="68569"/>
                    </a:cubicBezTo>
                    <a:cubicBezTo>
                      <a:pt x="24685" y="68569"/>
                      <a:pt x="32914" y="63084"/>
                      <a:pt x="32914" y="54855"/>
                    </a:cubicBezTo>
                    <a:cubicBezTo>
                      <a:pt x="35656" y="46627"/>
                      <a:pt x="38399" y="35656"/>
                      <a:pt x="46627" y="30171"/>
                    </a:cubicBezTo>
                    <a:cubicBezTo>
                      <a:pt x="52112" y="24685"/>
                      <a:pt x="52112" y="19199"/>
                      <a:pt x="49370" y="10971"/>
                    </a:cubicBezTo>
                    <a:cubicBezTo>
                      <a:pt x="46627" y="5485"/>
                      <a:pt x="41142" y="0"/>
                      <a:pt x="35656" y="0"/>
                    </a:cubicBezTo>
                    <a:cubicBezTo>
                      <a:pt x="30171" y="0"/>
                      <a:pt x="21943" y="2743"/>
                      <a:pt x="19200" y="8228"/>
                    </a:cubicBezTo>
                    <a:cubicBezTo>
                      <a:pt x="10971" y="19199"/>
                      <a:pt x="2743" y="32913"/>
                      <a:pt x="0" y="49370"/>
                    </a:cubicBezTo>
                    <a:cubicBezTo>
                      <a:pt x="0" y="54855"/>
                      <a:pt x="0" y="60341"/>
                      <a:pt x="2743" y="63084"/>
                    </a:cubicBezTo>
                    <a:cubicBezTo>
                      <a:pt x="2743" y="65826"/>
                      <a:pt x="8229" y="68569"/>
                      <a:pt x="10971" y="68569"/>
                    </a:cubicBezTo>
                    <a:lnTo>
                      <a:pt x="10971" y="68569"/>
                    </a:lnTo>
                    <a:close/>
                  </a:path>
                </a:pathLst>
              </a:custGeom>
              <a:grpFill/>
              <a:ln w="27426" cap="flat">
                <a:noFill/>
                <a:prstDash val="solid"/>
                <a:miter/>
              </a:ln>
            </p:spPr>
            <p:txBody>
              <a:bodyPr rtlCol="0" anchor="ctr"/>
              <a:lstStyle/>
              <a:p>
                <a:endParaRPr lang="en-US"/>
              </a:p>
            </p:txBody>
          </p:sp>
          <p:sp>
            <p:nvSpPr>
              <p:cNvPr id="25" name="Freeform 1433">
                <a:extLst>
                  <a:ext uri="{FF2B5EF4-FFF2-40B4-BE49-F238E27FC236}">
                    <a16:creationId xmlns:a16="http://schemas.microsoft.com/office/drawing/2014/main" id="{BF27081C-9087-7487-8075-9E1FE2D8604E}"/>
                  </a:ext>
                </a:extLst>
              </p:cNvPr>
              <p:cNvSpPr/>
              <p:nvPr/>
            </p:nvSpPr>
            <p:spPr>
              <a:xfrm>
                <a:off x="9263976" y="3005110"/>
                <a:ext cx="74054" cy="38398"/>
              </a:xfrm>
              <a:custGeom>
                <a:avLst/>
                <a:gdLst>
                  <a:gd name="connsiteX0" fmla="*/ 52112 w 74054"/>
                  <a:gd name="connsiteY0" fmla="*/ 0 h 38398"/>
                  <a:gd name="connsiteX1" fmla="*/ 41142 w 74054"/>
                  <a:gd name="connsiteY1" fmla="*/ 0 h 38398"/>
                  <a:gd name="connsiteX2" fmla="*/ 19199 w 74054"/>
                  <a:gd name="connsiteY2" fmla="*/ 0 h 38398"/>
                  <a:gd name="connsiteX3" fmla="*/ 0 w 74054"/>
                  <a:gd name="connsiteY3" fmla="*/ 19199 h 38398"/>
                  <a:gd name="connsiteX4" fmla="*/ 19199 w 74054"/>
                  <a:gd name="connsiteY4" fmla="*/ 38399 h 38398"/>
                  <a:gd name="connsiteX5" fmla="*/ 41142 w 74054"/>
                  <a:gd name="connsiteY5" fmla="*/ 38399 h 38398"/>
                  <a:gd name="connsiteX6" fmla="*/ 57597 w 74054"/>
                  <a:gd name="connsiteY6" fmla="*/ 38399 h 38398"/>
                  <a:gd name="connsiteX7" fmla="*/ 74054 w 74054"/>
                  <a:gd name="connsiteY7" fmla="*/ 16456 h 38398"/>
                  <a:gd name="connsiteX8" fmla="*/ 52112 w 74054"/>
                  <a:gd name="connsiteY8" fmla="*/ 0 h 38398"/>
                  <a:gd name="connsiteX9" fmla="*/ 52112 w 74054"/>
                  <a:gd name="connsiteY9"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054" h="38398">
                    <a:moveTo>
                      <a:pt x="52112" y="0"/>
                    </a:moveTo>
                    <a:cubicBezTo>
                      <a:pt x="49369" y="0"/>
                      <a:pt x="43884" y="0"/>
                      <a:pt x="41142" y="0"/>
                    </a:cubicBezTo>
                    <a:lnTo>
                      <a:pt x="19199" y="0"/>
                    </a:lnTo>
                    <a:cubicBezTo>
                      <a:pt x="8228" y="0"/>
                      <a:pt x="0" y="8228"/>
                      <a:pt x="0" y="19199"/>
                    </a:cubicBezTo>
                    <a:cubicBezTo>
                      <a:pt x="0" y="30170"/>
                      <a:pt x="8228" y="38399"/>
                      <a:pt x="19199" y="38399"/>
                    </a:cubicBezTo>
                    <a:lnTo>
                      <a:pt x="41142" y="38399"/>
                    </a:lnTo>
                    <a:cubicBezTo>
                      <a:pt x="46627" y="38399"/>
                      <a:pt x="52112" y="38399"/>
                      <a:pt x="57597" y="38399"/>
                    </a:cubicBezTo>
                    <a:cubicBezTo>
                      <a:pt x="68569" y="35656"/>
                      <a:pt x="74054" y="27428"/>
                      <a:pt x="74054" y="16456"/>
                    </a:cubicBezTo>
                    <a:cubicBezTo>
                      <a:pt x="71311" y="5485"/>
                      <a:pt x="63083" y="0"/>
                      <a:pt x="52112" y="0"/>
                    </a:cubicBezTo>
                    <a:lnTo>
                      <a:pt x="52112" y="0"/>
                    </a:lnTo>
                    <a:close/>
                  </a:path>
                </a:pathLst>
              </a:custGeom>
              <a:grpFill/>
              <a:ln w="27426" cap="flat">
                <a:noFill/>
                <a:prstDash val="solid"/>
                <a:miter/>
              </a:ln>
            </p:spPr>
            <p:txBody>
              <a:bodyPr rtlCol="0" anchor="ctr"/>
              <a:lstStyle/>
              <a:p>
                <a:endParaRPr lang="en-US"/>
              </a:p>
            </p:txBody>
          </p:sp>
          <p:sp>
            <p:nvSpPr>
              <p:cNvPr id="26" name="Freeform 1434">
                <a:extLst>
                  <a:ext uri="{FF2B5EF4-FFF2-40B4-BE49-F238E27FC236}">
                    <a16:creationId xmlns:a16="http://schemas.microsoft.com/office/drawing/2014/main" id="{FA63CD39-4370-828A-A516-A122189BE5D3}"/>
                  </a:ext>
                </a:extLst>
              </p:cNvPr>
              <p:cNvSpPr/>
              <p:nvPr/>
            </p:nvSpPr>
            <p:spPr>
              <a:xfrm>
                <a:off x="9274947" y="2788432"/>
                <a:ext cx="74767" cy="41141"/>
              </a:xfrm>
              <a:custGeom>
                <a:avLst/>
                <a:gdLst>
                  <a:gd name="connsiteX0" fmla="*/ 63083 w 74767"/>
                  <a:gd name="connsiteY0" fmla="*/ 5485 h 41141"/>
                  <a:gd name="connsiteX1" fmla="*/ 24685 w 74767"/>
                  <a:gd name="connsiteY1" fmla="*/ 0 h 41141"/>
                  <a:gd name="connsiteX2" fmla="*/ 19199 w 74767"/>
                  <a:gd name="connsiteY2" fmla="*/ 0 h 41141"/>
                  <a:gd name="connsiteX3" fmla="*/ 0 w 74767"/>
                  <a:gd name="connsiteY3" fmla="*/ 19199 h 41141"/>
                  <a:gd name="connsiteX4" fmla="*/ 19199 w 74767"/>
                  <a:gd name="connsiteY4" fmla="*/ 38399 h 41141"/>
                  <a:gd name="connsiteX5" fmla="*/ 24685 w 74767"/>
                  <a:gd name="connsiteY5" fmla="*/ 38399 h 41141"/>
                  <a:gd name="connsiteX6" fmla="*/ 52112 w 74767"/>
                  <a:gd name="connsiteY6" fmla="*/ 41141 h 41141"/>
                  <a:gd name="connsiteX7" fmla="*/ 57598 w 74767"/>
                  <a:gd name="connsiteY7" fmla="*/ 41141 h 41141"/>
                  <a:gd name="connsiteX8" fmla="*/ 74054 w 74767"/>
                  <a:gd name="connsiteY8" fmla="*/ 24685 h 41141"/>
                  <a:gd name="connsiteX9" fmla="*/ 63083 w 74767"/>
                  <a:gd name="connsiteY9" fmla="*/ 5485 h 41141"/>
                  <a:gd name="connsiteX10" fmla="*/ 63083 w 74767"/>
                  <a:gd name="connsiteY10" fmla="*/ 5485 h 4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767" h="41141">
                    <a:moveTo>
                      <a:pt x="63083" y="5485"/>
                    </a:moveTo>
                    <a:cubicBezTo>
                      <a:pt x="52112" y="2743"/>
                      <a:pt x="38399" y="0"/>
                      <a:pt x="24685" y="0"/>
                    </a:cubicBezTo>
                    <a:lnTo>
                      <a:pt x="19199" y="0"/>
                    </a:lnTo>
                    <a:cubicBezTo>
                      <a:pt x="8228" y="0"/>
                      <a:pt x="0" y="8228"/>
                      <a:pt x="0" y="19199"/>
                    </a:cubicBezTo>
                    <a:cubicBezTo>
                      <a:pt x="0" y="30171"/>
                      <a:pt x="8228" y="38399"/>
                      <a:pt x="19199" y="38399"/>
                    </a:cubicBezTo>
                    <a:lnTo>
                      <a:pt x="24685" y="38399"/>
                    </a:lnTo>
                    <a:cubicBezTo>
                      <a:pt x="32913" y="38399"/>
                      <a:pt x="43884" y="38399"/>
                      <a:pt x="52112" y="41141"/>
                    </a:cubicBezTo>
                    <a:cubicBezTo>
                      <a:pt x="54855" y="41141"/>
                      <a:pt x="54855" y="41141"/>
                      <a:pt x="57598" y="41141"/>
                    </a:cubicBezTo>
                    <a:cubicBezTo>
                      <a:pt x="65826" y="41141"/>
                      <a:pt x="74054" y="32913"/>
                      <a:pt x="74054" y="24685"/>
                    </a:cubicBezTo>
                    <a:cubicBezTo>
                      <a:pt x="76797" y="16457"/>
                      <a:pt x="71312" y="8228"/>
                      <a:pt x="63083" y="5485"/>
                    </a:cubicBezTo>
                    <a:lnTo>
                      <a:pt x="63083" y="5485"/>
                    </a:lnTo>
                    <a:close/>
                  </a:path>
                </a:pathLst>
              </a:custGeom>
              <a:grpFill/>
              <a:ln w="27426" cap="flat">
                <a:noFill/>
                <a:prstDash val="solid"/>
                <a:miter/>
              </a:ln>
            </p:spPr>
            <p:txBody>
              <a:bodyPr rtlCol="0" anchor="ctr"/>
              <a:lstStyle/>
              <a:p>
                <a:endParaRPr lang="en-US"/>
              </a:p>
            </p:txBody>
          </p:sp>
          <p:sp>
            <p:nvSpPr>
              <p:cNvPr id="27" name="Freeform 1435">
                <a:extLst>
                  <a:ext uri="{FF2B5EF4-FFF2-40B4-BE49-F238E27FC236}">
                    <a16:creationId xmlns:a16="http://schemas.microsoft.com/office/drawing/2014/main" id="{559C9F9C-4358-438A-E69B-42EE5F8DF0B1}"/>
                  </a:ext>
                </a:extLst>
              </p:cNvPr>
              <p:cNvSpPr/>
              <p:nvPr/>
            </p:nvSpPr>
            <p:spPr>
              <a:xfrm>
                <a:off x="923929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grpFill/>
              <a:ln w="27426" cap="flat">
                <a:noFill/>
                <a:prstDash val="solid"/>
                <a:miter/>
              </a:ln>
            </p:spPr>
            <p:txBody>
              <a:bodyPr rtlCol="0" anchor="ctr"/>
              <a:lstStyle/>
              <a:p>
                <a:endParaRPr lang="en-US"/>
              </a:p>
            </p:txBody>
          </p:sp>
          <p:sp>
            <p:nvSpPr>
              <p:cNvPr id="28" name="Freeform 1436">
                <a:extLst>
                  <a:ext uri="{FF2B5EF4-FFF2-40B4-BE49-F238E27FC236}">
                    <a16:creationId xmlns:a16="http://schemas.microsoft.com/office/drawing/2014/main" id="{AB3791E4-53D0-F10F-5EC8-D4C66188AA86}"/>
                  </a:ext>
                </a:extLst>
              </p:cNvPr>
              <p:cNvSpPr/>
              <p:nvPr/>
            </p:nvSpPr>
            <p:spPr>
              <a:xfrm>
                <a:off x="9365458" y="2940998"/>
                <a:ext cx="55883" cy="67930"/>
              </a:xfrm>
              <a:custGeom>
                <a:avLst/>
                <a:gdLst>
                  <a:gd name="connsiteX0" fmla="*/ 46627 w 55883"/>
                  <a:gd name="connsiteY0" fmla="*/ 1029 h 67930"/>
                  <a:gd name="connsiteX1" fmla="*/ 21943 w 55883"/>
                  <a:gd name="connsiteY1" fmla="*/ 9257 h 67930"/>
                  <a:gd name="connsiteX2" fmla="*/ 5486 w 55883"/>
                  <a:gd name="connsiteY2" fmla="*/ 33942 h 67930"/>
                  <a:gd name="connsiteX3" fmla="*/ 0 w 55883"/>
                  <a:gd name="connsiteY3" fmla="*/ 53141 h 67930"/>
                  <a:gd name="connsiteX4" fmla="*/ 13714 w 55883"/>
                  <a:gd name="connsiteY4" fmla="*/ 66855 h 67930"/>
                  <a:gd name="connsiteX5" fmla="*/ 30171 w 55883"/>
                  <a:gd name="connsiteY5" fmla="*/ 61369 h 67930"/>
                  <a:gd name="connsiteX6" fmla="*/ 54855 w 55883"/>
                  <a:gd name="connsiteY6" fmla="*/ 25713 h 67930"/>
                  <a:gd name="connsiteX7" fmla="*/ 46627 w 55883"/>
                  <a:gd name="connsiteY7" fmla="*/ 1029 h 67930"/>
                  <a:gd name="connsiteX8" fmla="*/ 46627 w 55883"/>
                  <a:gd name="connsiteY8" fmla="*/ 1029 h 6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83" h="67930">
                    <a:moveTo>
                      <a:pt x="46627" y="1029"/>
                    </a:moveTo>
                    <a:cubicBezTo>
                      <a:pt x="38399" y="-1714"/>
                      <a:pt x="27428" y="1029"/>
                      <a:pt x="21943" y="9257"/>
                    </a:cubicBezTo>
                    <a:cubicBezTo>
                      <a:pt x="19200" y="17485"/>
                      <a:pt x="10971" y="28456"/>
                      <a:pt x="5486" y="33942"/>
                    </a:cubicBezTo>
                    <a:cubicBezTo>
                      <a:pt x="0" y="39427"/>
                      <a:pt x="0" y="44913"/>
                      <a:pt x="0" y="53141"/>
                    </a:cubicBezTo>
                    <a:cubicBezTo>
                      <a:pt x="2743" y="58626"/>
                      <a:pt x="8229" y="64112"/>
                      <a:pt x="13714" y="66855"/>
                    </a:cubicBezTo>
                    <a:cubicBezTo>
                      <a:pt x="19200" y="69598"/>
                      <a:pt x="27428" y="66855"/>
                      <a:pt x="30171" y="61369"/>
                    </a:cubicBezTo>
                    <a:cubicBezTo>
                      <a:pt x="41142" y="50398"/>
                      <a:pt x="46627" y="39427"/>
                      <a:pt x="54855" y="25713"/>
                    </a:cubicBezTo>
                    <a:cubicBezTo>
                      <a:pt x="57598" y="14742"/>
                      <a:pt x="54855" y="6514"/>
                      <a:pt x="46627" y="1029"/>
                    </a:cubicBezTo>
                    <a:lnTo>
                      <a:pt x="46627" y="1029"/>
                    </a:lnTo>
                    <a:close/>
                  </a:path>
                </a:pathLst>
              </a:custGeom>
              <a:grpFill/>
              <a:ln w="27426" cap="flat">
                <a:noFill/>
                <a:prstDash val="solid"/>
                <a:miter/>
              </a:ln>
            </p:spPr>
            <p:txBody>
              <a:bodyPr rtlCol="0" anchor="ctr"/>
              <a:lstStyle/>
              <a:p>
                <a:endParaRPr lang="en-US"/>
              </a:p>
            </p:txBody>
          </p:sp>
          <p:sp>
            <p:nvSpPr>
              <p:cNvPr id="29" name="Freeform 1437">
                <a:extLst>
                  <a:ext uri="{FF2B5EF4-FFF2-40B4-BE49-F238E27FC236}">
                    <a16:creationId xmlns:a16="http://schemas.microsoft.com/office/drawing/2014/main" id="{D80442F1-E297-D637-F02E-66558A0EF0A9}"/>
                  </a:ext>
                </a:extLst>
              </p:cNvPr>
              <p:cNvSpPr/>
              <p:nvPr/>
            </p:nvSpPr>
            <p:spPr>
              <a:xfrm>
                <a:off x="9458026" y="2569011"/>
                <a:ext cx="52798" cy="69254"/>
              </a:xfrm>
              <a:custGeom>
                <a:avLst/>
                <a:gdLst>
                  <a:gd name="connsiteX0" fmla="*/ 41827 w 52798"/>
                  <a:gd name="connsiteY0" fmla="*/ 0 h 69254"/>
                  <a:gd name="connsiteX1" fmla="*/ 28113 w 52798"/>
                  <a:gd name="connsiteY1" fmla="*/ 2743 h 69254"/>
                  <a:gd name="connsiteX2" fmla="*/ 19885 w 52798"/>
                  <a:gd name="connsiteY2" fmla="*/ 13714 h 69254"/>
                  <a:gd name="connsiteX3" fmla="*/ 6171 w 52798"/>
                  <a:gd name="connsiteY3" fmla="*/ 38399 h 69254"/>
                  <a:gd name="connsiteX4" fmla="*/ 6171 w 52798"/>
                  <a:gd name="connsiteY4" fmla="*/ 63084 h 69254"/>
                  <a:gd name="connsiteX5" fmla="*/ 30856 w 52798"/>
                  <a:gd name="connsiteY5" fmla="*/ 63084 h 69254"/>
                  <a:gd name="connsiteX6" fmla="*/ 52798 w 52798"/>
                  <a:gd name="connsiteY6" fmla="*/ 24685 h 69254"/>
                  <a:gd name="connsiteX7" fmla="*/ 50055 w 52798"/>
                  <a:gd name="connsiteY7" fmla="*/ 10971 h 69254"/>
                  <a:gd name="connsiteX8" fmla="*/ 41827 w 52798"/>
                  <a:gd name="connsiteY8" fmla="*/ 0 h 69254"/>
                  <a:gd name="connsiteX9" fmla="*/ 41827 w 52798"/>
                  <a:gd name="connsiteY9" fmla="*/ 0 h 6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798" h="69254">
                    <a:moveTo>
                      <a:pt x="41827" y="0"/>
                    </a:moveTo>
                    <a:cubicBezTo>
                      <a:pt x="36342" y="0"/>
                      <a:pt x="30856" y="0"/>
                      <a:pt x="28113" y="2743"/>
                    </a:cubicBezTo>
                    <a:cubicBezTo>
                      <a:pt x="22628" y="5485"/>
                      <a:pt x="19885" y="8228"/>
                      <a:pt x="19885" y="13714"/>
                    </a:cubicBezTo>
                    <a:cubicBezTo>
                      <a:pt x="17142" y="21942"/>
                      <a:pt x="11657" y="30171"/>
                      <a:pt x="6171" y="38399"/>
                    </a:cubicBezTo>
                    <a:cubicBezTo>
                      <a:pt x="-2057" y="46627"/>
                      <a:pt x="-2057" y="57598"/>
                      <a:pt x="6171" y="63084"/>
                    </a:cubicBezTo>
                    <a:cubicBezTo>
                      <a:pt x="14399" y="71312"/>
                      <a:pt x="25371" y="71312"/>
                      <a:pt x="30856" y="63084"/>
                    </a:cubicBezTo>
                    <a:cubicBezTo>
                      <a:pt x="41827" y="52113"/>
                      <a:pt x="50055" y="38399"/>
                      <a:pt x="52798" y="24685"/>
                    </a:cubicBezTo>
                    <a:cubicBezTo>
                      <a:pt x="52798" y="19199"/>
                      <a:pt x="52798" y="13714"/>
                      <a:pt x="50055" y="10971"/>
                    </a:cubicBezTo>
                    <a:cubicBezTo>
                      <a:pt x="50055" y="5485"/>
                      <a:pt x="47312" y="2743"/>
                      <a:pt x="41827" y="0"/>
                    </a:cubicBezTo>
                    <a:lnTo>
                      <a:pt x="41827" y="0"/>
                    </a:lnTo>
                    <a:close/>
                  </a:path>
                </a:pathLst>
              </a:custGeom>
              <a:grpFill/>
              <a:ln w="27426" cap="flat">
                <a:noFill/>
                <a:prstDash val="solid"/>
                <a:miter/>
              </a:ln>
            </p:spPr>
            <p:txBody>
              <a:bodyPr rtlCol="0" anchor="ctr"/>
              <a:lstStyle/>
              <a:p>
                <a:endParaRPr lang="en-US"/>
              </a:p>
            </p:txBody>
          </p:sp>
          <p:sp>
            <p:nvSpPr>
              <p:cNvPr id="30" name="Freeform 1438">
                <a:extLst>
                  <a:ext uri="{FF2B5EF4-FFF2-40B4-BE49-F238E27FC236}">
                    <a16:creationId xmlns:a16="http://schemas.microsoft.com/office/drawing/2014/main" id="{B00FC649-210D-E4B6-5E63-73C26A454EF7}"/>
                  </a:ext>
                </a:extLst>
              </p:cNvPr>
              <p:cNvSpPr/>
              <p:nvPr/>
            </p:nvSpPr>
            <p:spPr>
              <a:xfrm>
                <a:off x="9430571" y="2480529"/>
                <a:ext cx="65599" cy="55568"/>
              </a:xfrm>
              <a:custGeom>
                <a:avLst/>
                <a:gdLst>
                  <a:gd name="connsiteX0" fmla="*/ 47341 w 65599"/>
                  <a:gd name="connsiteY0" fmla="*/ 55569 h 55568"/>
                  <a:gd name="connsiteX1" fmla="*/ 63797 w 65599"/>
                  <a:gd name="connsiteY1" fmla="*/ 44598 h 55568"/>
                  <a:gd name="connsiteX2" fmla="*/ 61054 w 65599"/>
                  <a:gd name="connsiteY2" fmla="*/ 25398 h 55568"/>
                  <a:gd name="connsiteX3" fmla="*/ 22656 w 65599"/>
                  <a:gd name="connsiteY3" fmla="*/ 714 h 55568"/>
                  <a:gd name="connsiteX4" fmla="*/ 713 w 65599"/>
                  <a:gd name="connsiteY4" fmla="*/ 11684 h 55568"/>
                  <a:gd name="connsiteX5" fmla="*/ 11685 w 65599"/>
                  <a:gd name="connsiteY5" fmla="*/ 33627 h 55568"/>
                  <a:gd name="connsiteX6" fmla="*/ 33627 w 65599"/>
                  <a:gd name="connsiteY6" fmla="*/ 47340 h 55568"/>
                  <a:gd name="connsiteX7" fmla="*/ 47341 w 65599"/>
                  <a:gd name="connsiteY7" fmla="*/ 55569 h 55568"/>
                  <a:gd name="connsiteX8" fmla="*/ 47341 w 65599"/>
                  <a:gd name="connsiteY8" fmla="*/ 55569 h 5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99" h="55568">
                    <a:moveTo>
                      <a:pt x="47341" y="55569"/>
                    </a:moveTo>
                    <a:cubicBezTo>
                      <a:pt x="55569" y="55569"/>
                      <a:pt x="61054" y="50083"/>
                      <a:pt x="63797" y="44598"/>
                    </a:cubicBezTo>
                    <a:cubicBezTo>
                      <a:pt x="66540" y="39112"/>
                      <a:pt x="66540" y="30884"/>
                      <a:pt x="61054" y="25398"/>
                    </a:cubicBezTo>
                    <a:cubicBezTo>
                      <a:pt x="50084" y="14427"/>
                      <a:pt x="36370" y="6199"/>
                      <a:pt x="22656" y="714"/>
                    </a:cubicBezTo>
                    <a:cubicBezTo>
                      <a:pt x="14427" y="-2029"/>
                      <a:pt x="3456" y="3456"/>
                      <a:pt x="713" y="11684"/>
                    </a:cubicBezTo>
                    <a:cubicBezTo>
                      <a:pt x="-2029" y="19913"/>
                      <a:pt x="3456" y="30884"/>
                      <a:pt x="11685" y="33627"/>
                    </a:cubicBezTo>
                    <a:cubicBezTo>
                      <a:pt x="19913" y="36370"/>
                      <a:pt x="28141" y="41855"/>
                      <a:pt x="33627" y="47340"/>
                    </a:cubicBezTo>
                    <a:cubicBezTo>
                      <a:pt x="39113" y="52826"/>
                      <a:pt x="41855" y="55569"/>
                      <a:pt x="47341" y="55569"/>
                    </a:cubicBezTo>
                    <a:lnTo>
                      <a:pt x="47341" y="55569"/>
                    </a:lnTo>
                    <a:close/>
                  </a:path>
                </a:pathLst>
              </a:custGeom>
              <a:grpFill/>
              <a:ln w="27426" cap="flat">
                <a:noFill/>
                <a:prstDash val="solid"/>
                <a:miter/>
              </a:ln>
            </p:spPr>
            <p:txBody>
              <a:bodyPr rtlCol="0" anchor="ctr"/>
              <a:lstStyle/>
              <a:p>
                <a:endParaRPr lang="en-US"/>
              </a:p>
            </p:txBody>
          </p:sp>
          <p:sp>
            <p:nvSpPr>
              <p:cNvPr id="31" name="Freeform 1439">
                <a:extLst>
                  <a:ext uri="{FF2B5EF4-FFF2-40B4-BE49-F238E27FC236}">
                    <a16:creationId xmlns:a16="http://schemas.microsoft.com/office/drawing/2014/main" id="{673BEEE5-1076-163B-E515-AA8EE1A10741}"/>
                  </a:ext>
                </a:extLst>
              </p:cNvPr>
              <p:cNvSpPr/>
              <p:nvPr/>
            </p:nvSpPr>
            <p:spPr>
              <a:xfrm>
                <a:off x="9165236" y="2788432"/>
                <a:ext cx="76797" cy="38398"/>
              </a:xfrm>
              <a:custGeom>
                <a:avLst/>
                <a:gdLst>
                  <a:gd name="connsiteX0" fmla="*/ 57598 w 76797"/>
                  <a:gd name="connsiteY0" fmla="*/ 0 h 38398"/>
                  <a:gd name="connsiteX1" fmla="*/ 19199 w 76797"/>
                  <a:gd name="connsiteY1" fmla="*/ 0 h 38398"/>
                  <a:gd name="connsiteX2" fmla="*/ 0 w 76797"/>
                  <a:gd name="connsiteY2" fmla="*/ 19199 h 38398"/>
                  <a:gd name="connsiteX3" fmla="*/ 19199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199" y="0"/>
                    </a:lnTo>
                    <a:cubicBezTo>
                      <a:pt x="8228" y="0"/>
                      <a:pt x="0" y="8228"/>
                      <a:pt x="0" y="19199"/>
                    </a:cubicBezTo>
                    <a:cubicBezTo>
                      <a:pt x="0" y="30171"/>
                      <a:pt x="8228" y="38399"/>
                      <a:pt x="19199" y="38399"/>
                    </a:cubicBezTo>
                    <a:lnTo>
                      <a:pt x="57598" y="38399"/>
                    </a:lnTo>
                    <a:cubicBezTo>
                      <a:pt x="68569" y="38399"/>
                      <a:pt x="76797" y="30171"/>
                      <a:pt x="76797" y="19199"/>
                    </a:cubicBezTo>
                    <a:cubicBezTo>
                      <a:pt x="74054" y="8228"/>
                      <a:pt x="65826" y="0"/>
                      <a:pt x="57598" y="0"/>
                    </a:cubicBezTo>
                    <a:lnTo>
                      <a:pt x="57598" y="0"/>
                    </a:lnTo>
                    <a:close/>
                  </a:path>
                </a:pathLst>
              </a:custGeom>
              <a:grpFill/>
              <a:ln w="27426" cap="flat">
                <a:noFill/>
                <a:prstDash val="solid"/>
                <a:miter/>
              </a:ln>
            </p:spPr>
            <p:txBody>
              <a:bodyPr rtlCol="0" anchor="ctr"/>
              <a:lstStyle/>
              <a:p>
                <a:endParaRPr lang="en-US"/>
              </a:p>
            </p:txBody>
          </p:sp>
          <p:sp>
            <p:nvSpPr>
              <p:cNvPr id="32" name="Freeform 1440">
                <a:extLst>
                  <a:ext uri="{FF2B5EF4-FFF2-40B4-BE49-F238E27FC236}">
                    <a16:creationId xmlns:a16="http://schemas.microsoft.com/office/drawing/2014/main" id="{90A2E2C6-9B51-E0F0-46DD-B5CAF8E7F84E}"/>
                  </a:ext>
                </a:extLst>
              </p:cNvPr>
              <p:cNvSpPr/>
              <p:nvPr/>
            </p:nvSpPr>
            <p:spPr>
              <a:xfrm>
                <a:off x="9349001" y="262386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5485"/>
                      <a:pt x="68569" y="0"/>
                      <a:pt x="57598" y="0"/>
                    </a:cubicBezTo>
                    <a:lnTo>
                      <a:pt x="57598" y="0"/>
                    </a:lnTo>
                    <a:close/>
                  </a:path>
                </a:pathLst>
              </a:custGeom>
              <a:grpFill/>
              <a:ln w="27426" cap="flat">
                <a:noFill/>
                <a:prstDash val="solid"/>
                <a:miter/>
              </a:ln>
            </p:spPr>
            <p:txBody>
              <a:bodyPr rtlCol="0" anchor="ctr"/>
              <a:lstStyle/>
              <a:p>
                <a:endParaRPr lang="en-US"/>
              </a:p>
            </p:txBody>
          </p:sp>
          <p:sp>
            <p:nvSpPr>
              <p:cNvPr id="33" name="Freeform 1441">
                <a:extLst>
                  <a:ext uri="{FF2B5EF4-FFF2-40B4-BE49-F238E27FC236}">
                    <a16:creationId xmlns:a16="http://schemas.microsoft.com/office/drawing/2014/main" id="{FBFF652D-568B-6D81-FFAA-B91A0B9F7E77}"/>
                  </a:ext>
                </a:extLst>
              </p:cNvPr>
              <p:cNvSpPr/>
              <p:nvPr/>
            </p:nvSpPr>
            <p:spPr>
              <a:xfrm>
                <a:off x="8816904"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4055" y="8228"/>
                      <a:pt x="65826" y="0"/>
                      <a:pt x="57598" y="0"/>
                    </a:cubicBezTo>
                    <a:lnTo>
                      <a:pt x="57598" y="0"/>
                    </a:lnTo>
                    <a:close/>
                  </a:path>
                </a:pathLst>
              </a:custGeom>
              <a:grpFill/>
              <a:ln w="27426" cap="flat">
                <a:noFill/>
                <a:prstDash val="solid"/>
                <a:miter/>
              </a:ln>
            </p:spPr>
            <p:txBody>
              <a:bodyPr rtlCol="0" anchor="ctr"/>
              <a:lstStyle/>
              <a:p>
                <a:endParaRPr lang="en-US"/>
              </a:p>
            </p:txBody>
          </p:sp>
          <p:sp>
            <p:nvSpPr>
              <p:cNvPr id="34" name="Freeform 1442">
                <a:extLst>
                  <a:ext uri="{FF2B5EF4-FFF2-40B4-BE49-F238E27FC236}">
                    <a16:creationId xmlns:a16="http://schemas.microsoft.com/office/drawing/2014/main" id="{D97EE3A5-69B4-A816-707A-4F576FDEF08E}"/>
                  </a:ext>
                </a:extLst>
              </p:cNvPr>
              <p:cNvSpPr/>
              <p:nvPr/>
            </p:nvSpPr>
            <p:spPr>
              <a:xfrm>
                <a:off x="9373575" y="2834948"/>
                <a:ext cx="54966" cy="69756"/>
              </a:xfrm>
              <a:custGeom>
                <a:avLst/>
                <a:gdLst>
                  <a:gd name="connsiteX0" fmla="*/ 33024 w 54966"/>
                  <a:gd name="connsiteY0" fmla="*/ 8339 h 69756"/>
                  <a:gd name="connsiteX1" fmla="*/ 8339 w 54966"/>
                  <a:gd name="connsiteY1" fmla="*/ 2854 h 69756"/>
                  <a:gd name="connsiteX2" fmla="*/ 2853 w 54966"/>
                  <a:gd name="connsiteY2" fmla="*/ 27539 h 69756"/>
                  <a:gd name="connsiteX3" fmla="*/ 16567 w 54966"/>
                  <a:gd name="connsiteY3" fmla="*/ 54966 h 69756"/>
                  <a:gd name="connsiteX4" fmla="*/ 30281 w 54966"/>
                  <a:gd name="connsiteY4" fmla="*/ 68680 h 69756"/>
                  <a:gd name="connsiteX5" fmla="*/ 49481 w 54966"/>
                  <a:gd name="connsiteY5" fmla="*/ 63195 h 69756"/>
                  <a:gd name="connsiteX6" fmla="*/ 54967 w 54966"/>
                  <a:gd name="connsiteY6" fmla="*/ 43995 h 69756"/>
                  <a:gd name="connsiteX7" fmla="*/ 33024 w 54966"/>
                  <a:gd name="connsiteY7" fmla="*/ 8339 h 69756"/>
                  <a:gd name="connsiteX8" fmla="*/ 33024 w 54966"/>
                  <a:gd name="connsiteY8" fmla="*/ 8339 h 69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6" h="69756">
                    <a:moveTo>
                      <a:pt x="33024" y="8339"/>
                    </a:moveTo>
                    <a:cubicBezTo>
                      <a:pt x="27539" y="111"/>
                      <a:pt x="16567" y="-2632"/>
                      <a:pt x="8339" y="2854"/>
                    </a:cubicBezTo>
                    <a:cubicBezTo>
                      <a:pt x="111" y="8339"/>
                      <a:pt x="-2632" y="19311"/>
                      <a:pt x="2853" y="27539"/>
                    </a:cubicBezTo>
                    <a:cubicBezTo>
                      <a:pt x="8339" y="35767"/>
                      <a:pt x="13825" y="43995"/>
                      <a:pt x="16567" y="54966"/>
                    </a:cubicBezTo>
                    <a:cubicBezTo>
                      <a:pt x="19310" y="60452"/>
                      <a:pt x="22053" y="65938"/>
                      <a:pt x="30281" y="68680"/>
                    </a:cubicBezTo>
                    <a:cubicBezTo>
                      <a:pt x="35767" y="71423"/>
                      <a:pt x="43995" y="68680"/>
                      <a:pt x="49481" y="63195"/>
                    </a:cubicBezTo>
                    <a:cubicBezTo>
                      <a:pt x="54967" y="57709"/>
                      <a:pt x="54967" y="52224"/>
                      <a:pt x="54967" y="43995"/>
                    </a:cubicBezTo>
                    <a:cubicBezTo>
                      <a:pt x="49481" y="33024"/>
                      <a:pt x="41253" y="19311"/>
                      <a:pt x="33024" y="8339"/>
                    </a:cubicBezTo>
                    <a:lnTo>
                      <a:pt x="33024" y="8339"/>
                    </a:lnTo>
                    <a:close/>
                  </a:path>
                </a:pathLst>
              </a:custGeom>
              <a:grpFill/>
              <a:ln w="27426" cap="flat">
                <a:noFill/>
                <a:prstDash val="solid"/>
                <a:miter/>
              </a:ln>
            </p:spPr>
            <p:txBody>
              <a:bodyPr rtlCol="0" anchor="ctr"/>
              <a:lstStyle/>
              <a:p>
                <a:endParaRPr lang="en-US"/>
              </a:p>
            </p:txBody>
          </p:sp>
          <p:sp>
            <p:nvSpPr>
              <p:cNvPr id="35" name="Freeform 1443">
                <a:extLst>
                  <a:ext uri="{FF2B5EF4-FFF2-40B4-BE49-F238E27FC236}">
                    <a16:creationId xmlns:a16="http://schemas.microsoft.com/office/drawing/2014/main" id="{C0C905AA-BBA0-BD40-D2DA-595097C87320}"/>
                  </a:ext>
                </a:extLst>
              </p:cNvPr>
              <p:cNvSpPr/>
              <p:nvPr/>
            </p:nvSpPr>
            <p:spPr>
              <a:xfrm>
                <a:off x="8955705" y="2762667"/>
                <a:ext cx="64877" cy="56964"/>
              </a:xfrm>
              <a:custGeom>
                <a:avLst/>
                <a:gdLst>
                  <a:gd name="connsiteX0" fmla="*/ 53193 w 64877"/>
                  <a:gd name="connsiteY0" fmla="*/ 23023 h 56964"/>
                  <a:gd name="connsiteX1" fmla="*/ 31251 w 64877"/>
                  <a:gd name="connsiteY1" fmla="*/ 6566 h 56964"/>
                  <a:gd name="connsiteX2" fmla="*/ 6566 w 64877"/>
                  <a:gd name="connsiteY2" fmla="*/ 3823 h 56964"/>
                  <a:gd name="connsiteX3" fmla="*/ 3823 w 64877"/>
                  <a:gd name="connsiteY3" fmla="*/ 28508 h 56964"/>
                  <a:gd name="connsiteX4" fmla="*/ 39479 w 64877"/>
                  <a:gd name="connsiteY4" fmla="*/ 55936 h 56964"/>
                  <a:gd name="connsiteX5" fmla="*/ 64164 w 64877"/>
                  <a:gd name="connsiteY5" fmla="*/ 47707 h 56964"/>
                  <a:gd name="connsiteX6" fmla="*/ 53193 w 64877"/>
                  <a:gd name="connsiteY6" fmla="*/ 23023 h 56964"/>
                  <a:gd name="connsiteX7" fmla="*/ 53193 w 64877"/>
                  <a:gd name="connsiteY7" fmla="*/ 23023 h 5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77" h="56964">
                    <a:moveTo>
                      <a:pt x="53193" y="23023"/>
                    </a:moveTo>
                    <a:cubicBezTo>
                      <a:pt x="44965" y="17537"/>
                      <a:pt x="36736" y="12051"/>
                      <a:pt x="31251" y="6566"/>
                    </a:cubicBezTo>
                    <a:cubicBezTo>
                      <a:pt x="25765" y="-1662"/>
                      <a:pt x="14794" y="-1662"/>
                      <a:pt x="6566" y="3823"/>
                    </a:cubicBezTo>
                    <a:cubicBezTo>
                      <a:pt x="-1663" y="9309"/>
                      <a:pt x="-1663" y="20280"/>
                      <a:pt x="3823" y="28508"/>
                    </a:cubicBezTo>
                    <a:cubicBezTo>
                      <a:pt x="12051" y="39479"/>
                      <a:pt x="25765" y="50450"/>
                      <a:pt x="39479" y="55936"/>
                    </a:cubicBezTo>
                    <a:cubicBezTo>
                      <a:pt x="47708" y="58678"/>
                      <a:pt x="58679" y="55936"/>
                      <a:pt x="64164" y="47707"/>
                    </a:cubicBezTo>
                    <a:cubicBezTo>
                      <a:pt x="66907" y="39479"/>
                      <a:pt x="61422" y="28508"/>
                      <a:pt x="53193" y="23023"/>
                    </a:cubicBezTo>
                    <a:lnTo>
                      <a:pt x="53193" y="23023"/>
                    </a:lnTo>
                    <a:close/>
                  </a:path>
                </a:pathLst>
              </a:custGeom>
              <a:grpFill/>
              <a:ln w="27426" cap="flat">
                <a:noFill/>
                <a:prstDash val="solid"/>
                <a:miter/>
              </a:ln>
            </p:spPr>
            <p:txBody>
              <a:bodyPr rtlCol="0" anchor="ctr"/>
              <a:lstStyle/>
              <a:p>
                <a:endParaRPr lang="en-US"/>
              </a:p>
            </p:txBody>
          </p:sp>
          <p:sp>
            <p:nvSpPr>
              <p:cNvPr id="36" name="Freeform 1444">
                <a:extLst>
                  <a:ext uri="{FF2B5EF4-FFF2-40B4-BE49-F238E27FC236}">
                    <a16:creationId xmlns:a16="http://schemas.microsoft.com/office/drawing/2014/main" id="{2793B81D-EC4F-908A-F2E9-46E93AD46866}"/>
                  </a:ext>
                </a:extLst>
              </p:cNvPr>
              <p:cNvSpPr/>
              <p:nvPr/>
            </p:nvSpPr>
            <p:spPr>
              <a:xfrm>
                <a:off x="8926615"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6798" y="5486"/>
                      <a:pt x="68569" y="0"/>
                      <a:pt x="57598" y="0"/>
                    </a:cubicBezTo>
                    <a:lnTo>
                      <a:pt x="57598" y="0"/>
                    </a:lnTo>
                    <a:close/>
                  </a:path>
                </a:pathLst>
              </a:custGeom>
              <a:grpFill/>
              <a:ln w="27426" cap="flat">
                <a:noFill/>
                <a:prstDash val="solid"/>
                <a:miter/>
              </a:ln>
            </p:spPr>
            <p:txBody>
              <a:bodyPr rtlCol="0" anchor="ctr"/>
              <a:lstStyle/>
              <a:p>
                <a:endParaRPr lang="en-US"/>
              </a:p>
            </p:txBody>
          </p:sp>
          <p:sp>
            <p:nvSpPr>
              <p:cNvPr id="37" name="Freeform 1445">
                <a:extLst>
                  <a:ext uri="{FF2B5EF4-FFF2-40B4-BE49-F238E27FC236}">
                    <a16:creationId xmlns:a16="http://schemas.microsoft.com/office/drawing/2014/main" id="{9021B8DA-3206-102B-7AA9-D33FF57A0654}"/>
                  </a:ext>
                </a:extLst>
              </p:cNvPr>
              <p:cNvSpPr/>
              <p:nvPr/>
            </p:nvSpPr>
            <p:spPr>
              <a:xfrm>
                <a:off x="9148779" y="3007853"/>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1"/>
                      <a:pt x="8228" y="38399"/>
                      <a:pt x="19200" y="38399"/>
                    </a:cubicBezTo>
                    <a:lnTo>
                      <a:pt x="57598" y="38399"/>
                    </a:lnTo>
                    <a:cubicBezTo>
                      <a:pt x="68569" y="38399"/>
                      <a:pt x="76797" y="30171"/>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38" name="Freeform 1446">
                <a:extLst>
                  <a:ext uri="{FF2B5EF4-FFF2-40B4-BE49-F238E27FC236}">
                    <a16:creationId xmlns:a16="http://schemas.microsoft.com/office/drawing/2014/main" id="{B376754C-DADD-C964-DFA1-6C5A5CA6B91F}"/>
                  </a:ext>
                </a:extLst>
              </p:cNvPr>
              <p:cNvSpPr/>
              <p:nvPr/>
            </p:nvSpPr>
            <p:spPr>
              <a:xfrm>
                <a:off x="9017127" y="2626609"/>
                <a:ext cx="76797" cy="38398"/>
              </a:xfrm>
              <a:custGeom>
                <a:avLst/>
                <a:gdLst>
                  <a:gd name="connsiteX0" fmla="*/ 57597 w 76797"/>
                  <a:gd name="connsiteY0" fmla="*/ 38399 h 38398"/>
                  <a:gd name="connsiteX1" fmla="*/ 76797 w 76797"/>
                  <a:gd name="connsiteY1" fmla="*/ 19199 h 38398"/>
                  <a:gd name="connsiteX2" fmla="*/ 57597 w 76797"/>
                  <a:gd name="connsiteY2" fmla="*/ 0 h 38398"/>
                  <a:gd name="connsiteX3" fmla="*/ 19199 w 76797"/>
                  <a:gd name="connsiteY3" fmla="*/ 0 h 38398"/>
                  <a:gd name="connsiteX4" fmla="*/ 0 w 76797"/>
                  <a:gd name="connsiteY4" fmla="*/ 19199 h 38398"/>
                  <a:gd name="connsiteX5" fmla="*/ 19199 w 76797"/>
                  <a:gd name="connsiteY5" fmla="*/ 38399 h 38398"/>
                  <a:gd name="connsiteX6" fmla="*/ 57597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7" y="38399"/>
                    </a:moveTo>
                    <a:cubicBezTo>
                      <a:pt x="68569" y="38399"/>
                      <a:pt x="76797" y="30170"/>
                      <a:pt x="76797" y="19199"/>
                    </a:cubicBezTo>
                    <a:cubicBezTo>
                      <a:pt x="76797" y="8228"/>
                      <a:pt x="68569" y="0"/>
                      <a:pt x="57597" y="0"/>
                    </a:cubicBezTo>
                    <a:lnTo>
                      <a:pt x="19199" y="0"/>
                    </a:lnTo>
                    <a:cubicBezTo>
                      <a:pt x="8228" y="0"/>
                      <a:pt x="0" y="8228"/>
                      <a:pt x="0" y="19199"/>
                    </a:cubicBezTo>
                    <a:cubicBezTo>
                      <a:pt x="0" y="30170"/>
                      <a:pt x="8228" y="38399"/>
                      <a:pt x="19199" y="38399"/>
                    </a:cubicBezTo>
                    <a:lnTo>
                      <a:pt x="57597" y="38399"/>
                    </a:lnTo>
                    <a:close/>
                  </a:path>
                </a:pathLst>
              </a:custGeom>
              <a:grpFill/>
              <a:ln w="27426" cap="flat">
                <a:noFill/>
                <a:prstDash val="solid"/>
                <a:miter/>
              </a:ln>
            </p:spPr>
            <p:txBody>
              <a:bodyPr rtlCol="0" anchor="ctr"/>
              <a:lstStyle/>
              <a:p>
                <a:endParaRPr lang="en-US"/>
              </a:p>
            </p:txBody>
          </p:sp>
          <p:sp>
            <p:nvSpPr>
              <p:cNvPr id="39" name="Freeform 1447">
                <a:extLst>
                  <a:ext uri="{FF2B5EF4-FFF2-40B4-BE49-F238E27FC236}">
                    <a16:creationId xmlns:a16="http://schemas.microsoft.com/office/drawing/2014/main" id="{549DE795-D74F-F291-9193-E3733668F847}"/>
                  </a:ext>
                </a:extLst>
              </p:cNvPr>
              <p:cNvSpPr/>
              <p:nvPr/>
            </p:nvSpPr>
            <p:spPr>
              <a:xfrm>
                <a:off x="912958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grpFill/>
              <a:ln w="27426" cap="flat">
                <a:noFill/>
                <a:prstDash val="solid"/>
                <a:miter/>
              </a:ln>
            </p:spPr>
            <p:txBody>
              <a:bodyPr rtlCol="0" anchor="ctr"/>
              <a:lstStyle/>
              <a:p>
                <a:endParaRPr lang="en-US"/>
              </a:p>
            </p:txBody>
          </p:sp>
          <p:sp>
            <p:nvSpPr>
              <p:cNvPr id="40" name="Freeform 1448">
                <a:extLst>
                  <a:ext uri="{FF2B5EF4-FFF2-40B4-BE49-F238E27FC236}">
                    <a16:creationId xmlns:a16="http://schemas.microsoft.com/office/drawing/2014/main" id="{B0804961-EE0C-242C-5987-62731AE37BD9}"/>
                  </a:ext>
                </a:extLst>
              </p:cNvPr>
              <p:cNvSpPr/>
              <p:nvPr/>
            </p:nvSpPr>
            <p:spPr>
              <a:xfrm>
                <a:off x="9052782" y="2791175"/>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41" name="Freeform 1449">
                <a:extLst>
                  <a:ext uri="{FF2B5EF4-FFF2-40B4-BE49-F238E27FC236}">
                    <a16:creationId xmlns:a16="http://schemas.microsoft.com/office/drawing/2014/main" id="{0EBCE7EA-D7AC-DD2C-C174-AF339FAF3FA1}"/>
                  </a:ext>
                </a:extLst>
              </p:cNvPr>
              <p:cNvSpPr/>
              <p:nvPr/>
            </p:nvSpPr>
            <p:spPr>
              <a:xfrm>
                <a:off x="9039069" y="301059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42" name="Freeform 1450">
                <a:extLst>
                  <a:ext uri="{FF2B5EF4-FFF2-40B4-BE49-F238E27FC236}">
                    <a16:creationId xmlns:a16="http://schemas.microsoft.com/office/drawing/2014/main" id="{FC36D6F5-A3CF-EF7E-381E-45F15939D2DF}"/>
                  </a:ext>
                </a:extLst>
              </p:cNvPr>
              <p:cNvSpPr/>
              <p:nvPr/>
            </p:nvSpPr>
            <p:spPr>
              <a:xfrm>
                <a:off x="8611197" y="3018824"/>
                <a:ext cx="57598" cy="38398"/>
              </a:xfrm>
              <a:custGeom>
                <a:avLst/>
                <a:gdLst>
                  <a:gd name="connsiteX0" fmla="*/ 38399 w 57598"/>
                  <a:gd name="connsiteY0" fmla="*/ 0 h 38398"/>
                  <a:gd name="connsiteX1" fmla="*/ 19200 w 57598"/>
                  <a:gd name="connsiteY1" fmla="*/ 0 h 38398"/>
                  <a:gd name="connsiteX2" fmla="*/ 0 w 57598"/>
                  <a:gd name="connsiteY2" fmla="*/ 19199 h 38398"/>
                  <a:gd name="connsiteX3" fmla="*/ 19200 w 57598"/>
                  <a:gd name="connsiteY3" fmla="*/ 38399 h 38398"/>
                  <a:gd name="connsiteX4" fmla="*/ 38399 w 57598"/>
                  <a:gd name="connsiteY4" fmla="*/ 38399 h 38398"/>
                  <a:gd name="connsiteX5" fmla="*/ 57598 w 57598"/>
                  <a:gd name="connsiteY5" fmla="*/ 19199 h 38398"/>
                  <a:gd name="connsiteX6" fmla="*/ 38399 w 57598"/>
                  <a:gd name="connsiteY6" fmla="*/ 0 h 38398"/>
                  <a:gd name="connsiteX7" fmla="*/ 38399 w 57598"/>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38399" y="0"/>
                    </a:moveTo>
                    <a:lnTo>
                      <a:pt x="19200" y="0"/>
                    </a:lnTo>
                    <a:cubicBezTo>
                      <a:pt x="8229" y="0"/>
                      <a:pt x="0" y="8228"/>
                      <a:pt x="0" y="19199"/>
                    </a:cubicBezTo>
                    <a:cubicBezTo>
                      <a:pt x="0" y="30170"/>
                      <a:pt x="8229" y="38399"/>
                      <a:pt x="19200" y="38399"/>
                    </a:cubicBezTo>
                    <a:lnTo>
                      <a:pt x="38399" y="38399"/>
                    </a:lnTo>
                    <a:cubicBezTo>
                      <a:pt x="49370" y="38399"/>
                      <a:pt x="57598" y="30170"/>
                      <a:pt x="57598" y="19199"/>
                    </a:cubicBezTo>
                    <a:cubicBezTo>
                      <a:pt x="57598" y="5485"/>
                      <a:pt x="49370" y="0"/>
                      <a:pt x="38399" y="0"/>
                    </a:cubicBezTo>
                    <a:lnTo>
                      <a:pt x="38399" y="0"/>
                    </a:lnTo>
                    <a:close/>
                  </a:path>
                </a:pathLst>
              </a:custGeom>
              <a:grpFill/>
              <a:ln w="27426" cap="flat">
                <a:noFill/>
                <a:prstDash val="solid"/>
                <a:miter/>
              </a:ln>
            </p:spPr>
            <p:txBody>
              <a:bodyPr rtlCol="0" anchor="ctr"/>
              <a:lstStyle/>
              <a:p>
                <a:endParaRPr lang="en-US"/>
              </a:p>
            </p:txBody>
          </p:sp>
        </p:grpSp>
        <p:grpSp>
          <p:nvGrpSpPr>
            <p:cNvPr id="6" name="Graphic 3">
              <a:extLst>
                <a:ext uri="{FF2B5EF4-FFF2-40B4-BE49-F238E27FC236}">
                  <a16:creationId xmlns:a16="http://schemas.microsoft.com/office/drawing/2014/main" id="{19E6B851-6FA3-63C0-8715-41F63AC4CD17}"/>
                </a:ext>
              </a:extLst>
            </p:cNvPr>
            <p:cNvGrpSpPr/>
            <p:nvPr/>
          </p:nvGrpSpPr>
          <p:grpSpPr>
            <a:xfrm>
              <a:off x="8623774" y="2128475"/>
              <a:ext cx="506941" cy="300655"/>
              <a:chOff x="8623774" y="2128475"/>
              <a:chExt cx="506941" cy="300655"/>
            </a:xfrm>
            <a:grpFill/>
          </p:grpSpPr>
          <p:grpSp>
            <p:nvGrpSpPr>
              <p:cNvPr id="7" name="Graphic 3">
                <a:extLst>
                  <a:ext uri="{FF2B5EF4-FFF2-40B4-BE49-F238E27FC236}">
                    <a16:creationId xmlns:a16="http://schemas.microsoft.com/office/drawing/2014/main" id="{57E0A68B-9725-17AB-106F-5AAE4C365719}"/>
                  </a:ext>
                </a:extLst>
              </p:cNvPr>
              <p:cNvGrpSpPr/>
              <p:nvPr/>
            </p:nvGrpSpPr>
            <p:grpSpPr>
              <a:xfrm>
                <a:off x="8623774" y="2128475"/>
                <a:ext cx="506941" cy="221114"/>
                <a:chOff x="8623774" y="2128475"/>
                <a:chExt cx="506941" cy="221114"/>
              </a:xfrm>
              <a:grpFill/>
            </p:grpSpPr>
            <p:sp>
              <p:nvSpPr>
                <p:cNvPr id="10" name="Freeform 1418">
                  <a:extLst>
                    <a:ext uri="{FF2B5EF4-FFF2-40B4-BE49-F238E27FC236}">
                      <a16:creationId xmlns:a16="http://schemas.microsoft.com/office/drawing/2014/main" id="{1F870C44-9B22-E278-0A2E-0ECD2BC9B2A1}"/>
                    </a:ext>
                  </a:extLst>
                </p:cNvPr>
                <p:cNvSpPr/>
                <p:nvPr/>
              </p:nvSpPr>
              <p:spPr>
                <a:xfrm>
                  <a:off x="8623774" y="2129048"/>
                  <a:ext cx="245242" cy="220541"/>
                </a:xfrm>
                <a:custGeom>
                  <a:avLst/>
                  <a:gdLst>
                    <a:gd name="connsiteX0" fmla="*/ 154731 w 245242"/>
                    <a:gd name="connsiteY0" fmla="*/ 220542 h 220541"/>
                    <a:gd name="connsiteX1" fmla="*/ 80676 w 245242"/>
                    <a:gd name="connsiteY1" fmla="*/ 190372 h 220541"/>
                    <a:gd name="connsiteX2" fmla="*/ 47764 w 245242"/>
                    <a:gd name="connsiteY2" fmla="*/ 116317 h 220541"/>
                    <a:gd name="connsiteX3" fmla="*/ 3879 w 245242"/>
                    <a:gd name="connsiteY3" fmla="*/ 25806 h 220541"/>
                    <a:gd name="connsiteX4" fmla="*/ 1136 w 245242"/>
                    <a:gd name="connsiteY4" fmla="*/ 12092 h 220541"/>
                    <a:gd name="connsiteX5" fmla="*/ 12107 w 245242"/>
                    <a:gd name="connsiteY5" fmla="*/ 3864 h 220541"/>
                    <a:gd name="connsiteX6" fmla="*/ 14850 w 245242"/>
                    <a:gd name="connsiteY6" fmla="*/ 3864 h 220541"/>
                    <a:gd name="connsiteX7" fmla="*/ 215073 w 245242"/>
                    <a:gd name="connsiteY7" fmla="*/ 47748 h 220541"/>
                    <a:gd name="connsiteX8" fmla="*/ 245242 w 245242"/>
                    <a:gd name="connsiteY8" fmla="*/ 124545 h 220541"/>
                    <a:gd name="connsiteX9" fmla="*/ 217815 w 245242"/>
                    <a:gd name="connsiteY9" fmla="*/ 195857 h 220541"/>
                    <a:gd name="connsiteX10" fmla="*/ 154731 w 245242"/>
                    <a:gd name="connsiteY10" fmla="*/ 220542 h 220541"/>
                    <a:gd name="connsiteX11" fmla="*/ 154731 w 245242"/>
                    <a:gd name="connsiteY11" fmla="*/ 220542 h 220541"/>
                    <a:gd name="connsiteX12" fmla="*/ 39535 w 245242"/>
                    <a:gd name="connsiteY12" fmla="*/ 25806 h 220541"/>
                    <a:gd name="connsiteX13" fmla="*/ 72448 w 245242"/>
                    <a:gd name="connsiteY13" fmla="*/ 110831 h 220541"/>
                    <a:gd name="connsiteX14" fmla="*/ 97133 w 245242"/>
                    <a:gd name="connsiteY14" fmla="*/ 171172 h 220541"/>
                    <a:gd name="connsiteX15" fmla="*/ 201359 w 245242"/>
                    <a:gd name="connsiteY15" fmla="*/ 173915 h 220541"/>
                    <a:gd name="connsiteX16" fmla="*/ 220558 w 245242"/>
                    <a:gd name="connsiteY16" fmla="*/ 121803 h 220541"/>
                    <a:gd name="connsiteX17" fmla="*/ 195873 w 245242"/>
                    <a:gd name="connsiteY17" fmla="*/ 64204 h 220541"/>
                    <a:gd name="connsiteX18" fmla="*/ 39535 w 245242"/>
                    <a:gd name="connsiteY18" fmla="*/ 25806 h 220541"/>
                    <a:gd name="connsiteX19" fmla="*/ 39535 w 245242"/>
                    <a:gd name="connsiteY19" fmla="*/ 25806 h 22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5242" h="220541">
                      <a:moveTo>
                        <a:pt x="154731" y="220542"/>
                      </a:moveTo>
                      <a:cubicBezTo>
                        <a:pt x="127304" y="220542"/>
                        <a:pt x="99876" y="209571"/>
                        <a:pt x="80676" y="190372"/>
                      </a:cubicBezTo>
                      <a:cubicBezTo>
                        <a:pt x="58734" y="168429"/>
                        <a:pt x="53249" y="143744"/>
                        <a:pt x="47764" y="116317"/>
                      </a:cubicBezTo>
                      <a:cubicBezTo>
                        <a:pt x="42278" y="86147"/>
                        <a:pt x="34050" y="53233"/>
                        <a:pt x="3879" y="25806"/>
                      </a:cubicBezTo>
                      <a:cubicBezTo>
                        <a:pt x="1136" y="23063"/>
                        <a:pt x="-1607" y="17577"/>
                        <a:pt x="1136" y="12092"/>
                      </a:cubicBezTo>
                      <a:cubicBezTo>
                        <a:pt x="3879" y="6606"/>
                        <a:pt x="6622" y="3864"/>
                        <a:pt x="12107" y="3864"/>
                      </a:cubicBezTo>
                      <a:lnTo>
                        <a:pt x="14850" y="3864"/>
                      </a:lnTo>
                      <a:cubicBezTo>
                        <a:pt x="77934" y="-1622"/>
                        <a:pt x="154731" y="-9850"/>
                        <a:pt x="215073" y="47748"/>
                      </a:cubicBezTo>
                      <a:cubicBezTo>
                        <a:pt x="234271" y="66947"/>
                        <a:pt x="245242" y="94375"/>
                        <a:pt x="245242" y="124545"/>
                      </a:cubicBezTo>
                      <a:cubicBezTo>
                        <a:pt x="245242" y="151973"/>
                        <a:pt x="237014" y="176658"/>
                        <a:pt x="217815" y="195857"/>
                      </a:cubicBezTo>
                      <a:cubicBezTo>
                        <a:pt x="204101" y="209571"/>
                        <a:pt x="179416" y="220542"/>
                        <a:pt x="154731" y="220542"/>
                      </a:cubicBezTo>
                      <a:lnTo>
                        <a:pt x="154731" y="220542"/>
                      </a:lnTo>
                      <a:close/>
                      <a:moveTo>
                        <a:pt x="39535" y="25806"/>
                      </a:moveTo>
                      <a:cubicBezTo>
                        <a:pt x="61477" y="55976"/>
                        <a:pt x="66962" y="83404"/>
                        <a:pt x="72448" y="110831"/>
                      </a:cubicBezTo>
                      <a:cubicBezTo>
                        <a:pt x="77934" y="135516"/>
                        <a:pt x="80676" y="157458"/>
                        <a:pt x="97133" y="171172"/>
                      </a:cubicBezTo>
                      <a:cubicBezTo>
                        <a:pt x="124561" y="195857"/>
                        <a:pt x="173931" y="204085"/>
                        <a:pt x="201359" y="173915"/>
                      </a:cubicBezTo>
                      <a:cubicBezTo>
                        <a:pt x="215073" y="160201"/>
                        <a:pt x="220558" y="141002"/>
                        <a:pt x="220558" y="121803"/>
                      </a:cubicBezTo>
                      <a:cubicBezTo>
                        <a:pt x="220558" y="99860"/>
                        <a:pt x="212330" y="77918"/>
                        <a:pt x="195873" y="64204"/>
                      </a:cubicBezTo>
                      <a:cubicBezTo>
                        <a:pt x="154731" y="20320"/>
                        <a:pt x="94390" y="20320"/>
                        <a:pt x="39535" y="25806"/>
                      </a:cubicBezTo>
                      <a:lnTo>
                        <a:pt x="39535" y="25806"/>
                      </a:lnTo>
                      <a:close/>
                    </a:path>
                  </a:pathLst>
                </a:custGeom>
                <a:solidFill>
                  <a:srgbClr val="60BA47"/>
                </a:solidFill>
                <a:ln w="27426" cap="flat">
                  <a:noFill/>
                  <a:prstDash val="solid"/>
                  <a:miter/>
                </a:ln>
              </p:spPr>
              <p:txBody>
                <a:bodyPr rtlCol="0" anchor="ctr"/>
                <a:lstStyle/>
                <a:p>
                  <a:endParaRPr lang="en-US"/>
                </a:p>
              </p:txBody>
            </p:sp>
            <p:sp>
              <p:nvSpPr>
                <p:cNvPr id="11" name="Freeform 1419">
                  <a:extLst>
                    <a:ext uri="{FF2B5EF4-FFF2-40B4-BE49-F238E27FC236}">
                      <a16:creationId xmlns:a16="http://schemas.microsoft.com/office/drawing/2014/main" id="{7F11D4F6-5CAD-118F-1BED-71F68093C723}"/>
                    </a:ext>
                  </a:extLst>
                </p:cNvPr>
                <p:cNvSpPr/>
                <p:nvPr/>
              </p:nvSpPr>
              <p:spPr>
                <a:xfrm>
                  <a:off x="8928478" y="2128475"/>
                  <a:ext cx="202238" cy="174487"/>
                </a:xfrm>
                <a:custGeom>
                  <a:avLst/>
                  <a:gdLst>
                    <a:gd name="connsiteX0" fmla="*/ 74935 w 202238"/>
                    <a:gd name="connsiteY0" fmla="*/ 174488 h 174487"/>
                    <a:gd name="connsiteX1" fmla="*/ 69449 w 202238"/>
                    <a:gd name="connsiteY1" fmla="*/ 174488 h 174487"/>
                    <a:gd name="connsiteX2" fmla="*/ 20080 w 202238"/>
                    <a:gd name="connsiteY2" fmla="*/ 152546 h 174487"/>
                    <a:gd name="connsiteX3" fmla="*/ 28308 w 202238"/>
                    <a:gd name="connsiteY3" fmla="*/ 34607 h 174487"/>
                    <a:gd name="connsiteX4" fmla="*/ 187388 w 202238"/>
                    <a:gd name="connsiteY4" fmla="*/ 4437 h 174487"/>
                    <a:gd name="connsiteX5" fmla="*/ 190131 w 202238"/>
                    <a:gd name="connsiteY5" fmla="*/ 4437 h 174487"/>
                    <a:gd name="connsiteX6" fmla="*/ 201102 w 202238"/>
                    <a:gd name="connsiteY6" fmla="*/ 12665 h 174487"/>
                    <a:gd name="connsiteX7" fmla="*/ 198360 w 202238"/>
                    <a:gd name="connsiteY7" fmla="*/ 26379 h 174487"/>
                    <a:gd name="connsiteX8" fmla="*/ 162703 w 202238"/>
                    <a:gd name="connsiteY8" fmla="*/ 94948 h 174487"/>
                    <a:gd name="connsiteX9" fmla="*/ 135276 w 202238"/>
                    <a:gd name="connsiteY9" fmla="*/ 152546 h 174487"/>
                    <a:gd name="connsiteX10" fmla="*/ 74935 w 202238"/>
                    <a:gd name="connsiteY10" fmla="*/ 174488 h 174487"/>
                    <a:gd name="connsiteX11" fmla="*/ 74935 w 202238"/>
                    <a:gd name="connsiteY11" fmla="*/ 174488 h 174487"/>
                    <a:gd name="connsiteX12" fmla="*/ 127048 w 202238"/>
                    <a:gd name="connsiteY12" fmla="*/ 23636 h 174487"/>
                    <a:gd name="connsiteX13" fmla="*/ 42022 w 202238"/>
                    <a:gd name="connsiteY13" fmla="*/ 53807 h 174487"/>
                    <a:gd name="connsiteX14" fmla="*/ 36536 w 202238"/>
                    <a:gd name="connsiteY14" fmla="*/ 136089 h 174487"/>
                    <a:gd name="connsiteX15" fmla="*/ 69449 w 202238"/>
                    <a:gd name="connsiteY15" fmla="*/ 149803 h 174487"/>
                    <a:gd name="connsiteX16" fmla="*/ 116077 w 202238"/>
                    <a:gd name="connsiteY16" fmla="*/ 136089 h 174487"/>
                    <a:gd name="connsiteX17" fmla="*/ 135276 w 202238"/>
                    <a:gd name="connsiteY17" fmla="*/ 89462 h 174487"/>
                    <a:gd name="connsiteX18" fmla="*/ 159960 w 202238"/>
                    <a:gd name="connsiteY18" fmla="*/ 26379 h 174487"/>
                    <a:gd name="connsiteX19" fmla="*/ 127048 w 202238"/>
                    <a:gd name="connsiteY19" fmla="*/ 23636 h 174487"/>
                    <a:gd name="connsiteX20" fmla="*/ 127048 w 202238"/>
                    <a:gd name="connsiteY20" fmla="*/ 23636 h 174487"/>
                    <a:gd name="connsiteX21" fmla="*/ 36536 w 202238"/>
                    <a:gd name="connsiteY21" fmla="*/ 42835 h 174487"/>
                    <a:gd name="connsiteX22" fmla="*/ 36536 w 202238"/>
                    <a:gd name="connsiteY22" fmla="*/ 42835 h 174487"/>
                    <a:gd name="connsiteX23" fmla="*/ 36536 w 202238"/>
                    <a:gd name="connsiteY23" fmla="*/ 42835 h 174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2238" h="174487">
                      <a:moveTo>
                        <a:pt x="74935" y="174488"/>
                      </a:moveTo>
                      <a:cubicBezTo>
                        <a:pt x="72192" y="174488"/>
                        <a:pt x="72192" y="174488"/>
                        <a:pt x="69449" y="174488"/>
                      </a:cubicBezTo>
                      <a:cubicBezTo>
                        <a:pt x="50250" y="174488"/>
                        <a:pt x="31051" y="166260"/>
                        <a:pt x="20080" y="152546"/>
                      </a:cubicBezTo>
                      <a:cubicBezTo>
                        <a:pt x="-12834" y="114147"/>
                        <a:pt x="-1863" y="62035"/>
                        <a:pt x="28308" y="34607"/>
                      </a:cubicBezTo>
                      <a:cubicBezTo>
                        <a:pt x="77677" y="-9277"/>
                        <a:pt x="138019" y="-1049"/>
                        <a:pt x="187388" y="4437"/>
                      </a:cubicBezTo>
                      <a:lnTo>
                        <a:pt x="190131" y="4437"/>
                      </a:lnTo>
                      <a:cubicBezTo>
                        <a:pt x="195617" y="4437"/>
                        <a:pt x="198360" y="7179"/>
                        <a:pt x="201102" y="12665"/>
                      </a:cubicBezTo>
                      <a:cubicBezTo>
                        <a:pt x="203845" y="18151"/>
                        <a:pt x="201102" y="23636"/>
                        <a:pt x="198360" y="26379"/>
                      </a:cubicBezTo>
                      <a:cubicBezTo>
                        <a:pt x="173674" y="48321"/>
                        <a:pt x="168189" y="73006"/>
                        <a:pt x="162703" y="94948"/>
                      </a:cubicBezTo>
                      <a:cubicBezTo>
                        <a:pt x="157218" y="116890"/>
                        <a:pt x="151732" y="136089"/>
                        <a:pt x="135276" y="152546"/>
                      </a:cubicBezTo>
                      <a:cubicBezTo>
                        <a:pt x="118819" y="166260"/>
                        <a:pt x="96877" y="174488"/>
                        <a:pt x="74935" y="174488"/>
                      </a:cubicBezTo>
                      <a:lnTo>
                        <a:pt x="74935" y="174488"/>
                      </a:lnTo>
                      <a:close/>
                      <a:moveTo>
                        <a:pt x="127048" y="23636"/>
                      </a:moveTo>
                      <a:cubicBezTo>
                        <a:pt x="96877" y="23636"/>
                        <a:pt x="66706" y="29121"/>
                        <a:pt x="42022" y="53807"/>
                      </a:cubicBezTo>
                      <a:cubicBezTo>
                        <a:pt x="20080" y="73006"/>
                        <a:pt x="14594" y="108662"/>
                        <a:pt x="36536" y="136089"/>
                      </a:cubicBezTo>
                      <a:cubicBezTo>
                        <a:pt x="44765" y="144317"/>
                        <a:pt x="55736" y="149803"/>
                        <a:pt x="69449" y="149803"/>
                      </a:cubicBezTo>
                      <a:cubicBezTo>
                        <a:pt x="85906" y="149803"/>
                        <a:pt x="102363" y="144317"/>
                        <a:pt x="116077" y="136089"/>
                      </a:cubicBezTo>
                      <a:cubicBezTo>
                        <a:pt x="127048" y="125118"/>
                        <a:pt x="132533" y="108662"/>
                        <a:pt x="135276" y="89462"/>
                      </a:cubicBezTo>
                      <a:cubicBezTo>
                        <a:pt x="140762" y="70263"/>
                        <a:pt x="146247" y="48321"/>
                        <a:pt x="159960" y="26379"/>
                      </a:cubicBezTo>
                      <a:cubicBezTo>
                        <a:pt x="151732" y="23636"/>
                        <a:pt x="138019" y="23636"/>
                        <a:pt x="127048" y="23636"/>
                      </a:cubicBezTo>
                      <a:lnTo>
                        <a:pt x="127048" y="23636"/>
                      </a:lnTo>
                      <a:close/>
                      <a:moveTo>
                        <a:pt x="36536" y="42835"/>
                      </a:moveTo>
                      <a:lnTo>
                        <a:pt x="36536" y="42835"/>
                      </a:lnTo>
                      <a:lnTo>
                        <a:pt x="36536" y="42835"/>
                      </a:lnTo>
                      <a:close/>
                    </a:path>
                  </a:pathLst>
                </a:custGeom>
                <a:solidFill>
                  <a:srgbClr val="60BA47"/>
                </a:solidFill>
                <a:ln w="27426" cap="flat">
                  <a:noFill/>
                  <a:prstDash val="solid"/>
                  <a:miter/>
                </a:ln>
              </p:spPr>
              <p:txBody>
                <a:bodyPr rtlCol="0" anchor="ctr"/>
                <a:lstStyle/>
                <a:p>
                  <a:endParaRPr lang="en-US"/>
                </a:p>
              </p:txBody>
            </p:sp>
          </p:grpSp>
          <p:sp>
            <p:nvSpPr>
              <p:cNvPr id="8" name="Freeform 1416">
                <a:extLst>
                  <a:ext uri="{FF2B5EF4-FFF2-40B4-BE49-F238E27FC236}">
                    <a16:creationId xmlns:a16="http://schemas.microsoft.com/office/drawing/2014/main" id="{7DAF173B-A0C7-92EC-2978-A3F8A6DD6AB5}"/>
                  </a:ext>
                </a:extLst>
              </p:cNvPr>
              <p:cNvSpPr/>
              <p:nvPr/>
            </p:nvSpPr>
            <p:spPr>
              <a:xfrm>
                <a:off x="8776704" y="2232592"/>
                <a:ext cx="128682" cy="196537"/>
              </a:xfrm>
              <a:custGeom>
                <a:avLst/>
                <a:gdLst>
                  <a:gd name="connsiteX0" fmla="*/ 116998 w 128682"/>
                  <a:gd name="connsiteY0" fmla="*/ 196538 h 196537"/>
                  <a:gd name="connsiteX1" fmla="*/ 106027 w 128682"/>
                  <a:gd name="connsiteY1" fmla="*/ 185567 h 196537"/>
                  <a:gd name="connsiteX2" fmla="*/ 4545 w 128682"/>
                  <a:gd name="connsiteY2" fmla="*/ 21001 h 196537"/>
                  <a:gd name="connsiteX3" fmla="*/ 1802 w 128682"/>
                  <a:gd name="connsiteY3" fmla="*/ 4545 h 196537"/>
                  <a:gd name="connsiteX4" fmla="*/ 18258 w 128682"/>
                  <a:gd name="connsiteY4" fmla="*/ 1802 h 196537"/>
                  <a:gd name="connsiteX5" fmla="*/ 127969 w 128682"/>
                  <a:gd name="connsiteY5" fmla="*/ 180081 h 196537"/>
                  <a:gd name="connsiteX6" fmla="*/ 116998 w 128682"/>
                  <a:gd name="connsiteY6" fmla="*/ 196538 h 196537"/>
                  <a:gd name="connsiteX7" fmla="*/ 116998 w 128682"/>
                  <a:gd name="connsiteY7" fmla="*/ 196538 h 196537"/>
                  <a:gd name="connsiteX8" fmla="*/ 116998 w 128682"/>
                  <a:gd name="connsiteY8" fmla="*/ 196538 h 196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82" h="196537">
                    <a:moveTo>
                      <a:pt x="116998" y="196538"/>
                    </a:moveTo>
                    <a:cubicBezTo>
                      <a:pt x="111512" y="196538"/>
                      <a:pt x="106027" y="191052"/>
                      <a:pt x="106027" y="185567"/>
                    </a:cubicBezTo>
                    <a:cubicBezTo>
                      <a:pt x="89571" y="95055"/>
                      <a:pt x="4545" y="23744"/>
                      <a:pt x="4545" y="21001"/>
                    </a:cubicBezTo>
                    <a:cubicBezTo>
                      <a:pt x="-941" y="15516"/>
                      <a:pt x="-941" y="7287"/>
                      <a:pt x="1802" y="4545"/>
                    </a:cubicBezTo>
                    <a:cubicBezTo>
                      <a:pt x="7288" y="-941"/>
                      <a:pt x="15516" y="-941"/>
                      <a:pt x="18258" y="1802"/>
                    </a:cubicBezTo>
                    <a:cubicBezTo>
                      <a:pt x="21001" y="4545"/>
                      <a:pt x="111512" y="81342"/>
                      <a:pt x="127969" y="180081"/>
                    </a:cubicBezTo>
                    <a:cubicBezTo>
                      <a:pt x="130712" y="188310"/>
                      <a:pt x="125226" y="196538"/>
                      <a:pt x="116998" y="196538"/>
                    </a:cubicBezTo>
                    <a:cubicBezTo>
                      <a:pt x="116998" y="196538"/>
                      <a:pt x="116998" y="196538"/>
                      <a:pt x="116998" y="196538"/>
                    </a:cubicBezTo>
                    <a:lnTo>
                      <a:pt x="116998" y="196538"/>
                    </a:lnTo>
                    <a:close/>
                  </a:path>
                </a:pathLst>
              </a:custGeom>
              <a:solidFill>
                <a:srgbClr val="60BA47"/>
              </a:solidFill>
              <a:ln w="27426" cap="flat">
                <a:noFill/>
                <a:prstDash val="solid"/>
                <a:miter/>
              </a:ln>
            </p:spPr>
            <p:txBody>
              <a:bodyPr rtlCol="0" anchor="ctr"/>
              <a:lstStyle/>
              <a:p>
                <a:endParaRPr lang="en-US"/>
              </a:p>
            </p:txBody>
          </p:sp>
          <p:sp>
            <p:nvSpPr>
              <p:cNvPr id="9" name="Freeform 1417">
                <a:extLst>
                  <a:ext uri="{FF2B5EF4-FFF2-40B4-BE49-F238E27FC236}">
                    <a16:creationId xmlns:a16="http://schemas.microsoft.com/office/drawing/2014/main" id="{B01A2A99-79D0-AA5E-3666-0447EBD66ABC}"/>
                  </a:ext>
                </a:extLst>
              </p:cNvPr>
              <p:cNvSpPr/>
              <p:nvPr/>
            </p:nvSpPr>
            <p:spPr>
              <a:xfrm>
                <a:off x="8879988" y="2238239"/>
                <a:ext cx="133292" cy="190891"/>
              </a:xfrm>
              <a:custGeom>
                <a:avLst/>
                <a:gdLst>
                  <a:gd name="connsiteX0" fmla="*/ 13714 w 133292"/>
                  <a:gd name="connsiteY0" fmla="*/ 190891 h 190891"/>
                  <a:gd name="connsiteX1" fmla="*/ 13714 w 133292"/>
                  <a:gd name="connsiteY1" fmla="*/ 190891 h 190891"/>
                  <a:gd name="connsiteX2" fmla="*/ 0 w 133292"/>
                  <a:gd name="connsiteY2" fmla="*/ 177177 h 190891"/>
                  <a:gd name="connsiteX3" fmla="*/ 115196 w 133292"/>
                  <a:gd name="connsiteY3" fmla="*/ 1640 h 190891"/>
                  <a:gd name="connsiteX4" fmla="*/ 131653 w 133292"/>
                  <a:gd name="connsiteY4" fmla="*/ 7126 h 190891"/>
                  <a:gd name="connsiteX5" fmla="*/ 126167 w 133292"/>
                  <a:gd name="connsiteY5" fmla="*/ 23582 h 190891"/>
                  <a:gd name="connsiteX6" fmla="*/ 21942 w 133292"/>
                  <a:gd name="connsiteY6" fmla="*/ 177177 h 190891"/>
                  <a:gd name="connsiteX7" fmla="*/ 13714 w 133292"/>
                  <a:gd name="connsiteY7" fmla="*/ 190891 h 190891"/>
                  <a:gd name="connsiteX8" fmla="*/ 13714 w 133292"/>
                  <a:gd name="connsiteY8" fmla="*/ 190891 h 19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292" h="190891">
                    <a:moveTo>
                      <a:pt x="13714" y="190891"/>
                    </a:moveTo>
                    <a:cubicBezTo>
                      <a:pt x="13714" y="190891"/>
                      <a:pt x="13714" y="190891"/>
                      <a:pt x="13714" y="190891"/>
                    </a:cubicBezTo>
                    <a:cubicBezTo>
                      <a:pt x="5485" y="190891"/>
                      <a:pt x="0" y="185405"/>
                      <a:pt x="0" y="177177"/>
                    </a:cubicBezTo>
                    <a:cubicBezTo>
                      <a:pt x="0" y="171691"/>
                      <a:pt x="2742" y="70209"/>
                      <a:pt x="115196" y="1640"/>
                    </a:cubicBezTo>
                    <a:cubicBezTo>
                      <a:pt x="120682" y="-1102"/>
                      <a:pt x="128910" y="-1102"/>
                      <a:pt x="131653" y="7126"/>
                    </a:cubicBezTo>
                    <a:cubicBezTo>
                      <a:pt x="134395" y="12612"/>
                      <a:pt x="134395" y="20839"/>
                      <a:pt x="126167" y="23582"/>
                    </a:cubicBezTo>
                    <a:cubicBezTo>
                      <a:pt x="24685" y="83923"/>
                      <a:pt x="21942" y="174434"/>
                      <a:pt x="21942" y="177177"/>
                    </a:cubicBezTo>
                    <a:cubicBezTo>
                      <a:pt x="24685" y="185405"/>
                      <a:pt x="19199" y="190891"/>
                      <a:pt x="13714" y="190891"/>
                    </a:cubicBezTo>
                    <a:lnTo>
                      <a:pt x="13714" y="190891"/>
                    </a:lnTo>
                    <a:close/>
                  </a:path>
                </a:pathLst>
              </a:custGeom>
              <a:solidFill>
                <a:srgbClr val="60BA47"/>
              </a:solid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026894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2C7CE1-763A-4DAF-913E-3044DC46EC43}"/>
              </a:ext>
            </a:extLst>
          </p:cNvPr>
          <p:cNvSpPr>
            <a:spLocks noGrp="1"/>
          </p:cNvSpPr>
          <p:nvPr>
            <p:ph type="body" sz="quarter" idx="16"/>
          </p:nvPr>
        </p:nvSpPr>
        <p:spPr>
          <a:xfrm>
            <a:off x="2544449" y="348820"/>
            <a:ext cx="9870256" cy="650074"/>
          </a:xfrm>
        </p:spPr>
        <p:txBody>
          <a:bodyPr lIns="91440" tIns="45720" rIns="91440" bIns="45720" anchor="t">
            <a:noAutofit/>
          </a:bodyPr>
          <a:lstStyle/>
          <a:p>
            <a:r>
              <a:rPr lang="en-IE">
                <a:ea typeface="Calibri"/>
                <a:cs typeface="Calibri"/>
              </a:rPr>
              <a:t>Che cos'è l'approvvigionamento sostenibile?</a:t>
            </a:r>
            <a:endParaRPr lang="en-US"/>
          </a:p>
        </p:txBody>
      </p:sp>
      <p:pic>
        <p:nvPicPr>
          <p:cNvPr id="5" name="Online Media 4" title="Sustainable Procurement: It’s Not Just About Being Green">
            <a:hlinkClick r:id="" action="ppaction://media"/>
            <a:extLst>
              <a:ext uri="{FF2B5EF4-FFF2-40B4-BE49-F238E27FC236}">
                <a16:creationId xmlns:a16="http://schemas.microsoft.com/office/drawing/2014/main" id="{344D6F59-55DB-E970-4501-860B2B4DECEF}"/>
              </a:ext>
            </a:extLst>
          </p:cNvPr>
          <p:cNvPicPr>
            <a:picLocks noGrp="1" noRot="1" noChangeAspect="1"/>
          </p:cNvPicPr>
          <p:nvPr>
            <p:ph type="pic" sz="quarter" idx="10"/>
            <a:videoFile r:link="rId1"/>
          </p:nvPr>
        </p:nvPicPr>
        <p:blipFill>
          <a:blip r:embed="rId3"/>
          <a:srcRect l="832" r="832"/>
          <a:stretch>
            <a:fillRect/>
          </a:stretch>
        </p:blipFill>
        <p:spPr>
          <a:xfrm>
            <a:off x="622131" y="2108009"/>
            <a:ext cx="5100283" cy="3885312"/>
          </a:xfrm>
        </p:spPr>
      </p:pic>
      <p:sp>
        <p:nvSpPr>
          <p:cNvPr id="7" name="TextBox 6">
            <a:extLst>
              <a:ext uri="{FF2B5EF4-FFF2-40B4-BE49-F238E27FC236}">
                <a16:creationId xmlns:a16="http://schemas.microsoft.com/office/drawing/2014/main" id="{70BB9640-84C4-B05E-5A90-53D26ACB0A01}"/>
              </a:ext>
            </a:extLst>
          </p:cNvPr>
          <p:cNvSpPr txBox="1"/>
          <p:nvPr/>
        </p:nvSpPr>
        <p:spPr>
          <a:xfrm>
            <a:off x="600336" y="1392345"/>
            <a:ext cx="468507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hlinkClick r:id="rId4"/>
              </a:rPr>
              <a:t>Appalti sostenibili: Non si tratta solo di essere ecologici</a:t>
            </a:r>
            <a:endParaRPr lang="en-US" sz="1400"/>
          </a:p>
        </p:txBody>
      </p:sp>
      <p:grpSp>
        <p:nvGrpSpPr>
          <p:cNvPr id="8" name="Graphic 4">
            <a:extLst>
              <a:ext uri="{FF2B5EF4-FFF2-40B4-BE49-F238E27FC236}">
                <a16:creationId xmlns:a16="http://schemas.microsoft.com/office/drawing/2014/main" id="{CA7E8B16-2096-C879-AC91-734D8C9287B0}"/>
              </a:ext>
            </a:extLst>
          </p:cNvPr>
          <p:cNvGrpSpPr/>
          <p:nvPr/>
        </p:nvGrpSpPr>
        <p:grpSpPr>
          <a:xfrm rot="19582332">
            <a:off x="4937233" y="1337133"/>
            <a:ext cx="320003" cy="545112"/>
            <a:chOff x="6198966" y="5366641"/>
            <a:chExt cx="717140" cy="1386497"/>
          </a:xfrm>
          <a:solidFill>
            <a:srgbClr val="09465E"/>
          </a:solidFill>
        </p:grpSpPr>
        <p:grpSp>
          <p:nvGrpSpPr>
            <p:cNvPr id="9" name="Graphic 4">
              <a:extLst>
                <a:ext uri="{FF2B5EF4-FFF2-40B4-BE49-F238E27FC236}">
                  <a16:creationId xmlns:a16="http://schemas.microsoft.com/office/drawing/2014/main" id="{AAF5096F-9884-C7E0-3A8B-44634E8FB0C3}"/>
                </a:ext>
              </a:extLst>
            </p:cNvPr>
            <p:cNvGrpSpPr/>
            <p:nvPr/>
          </p:nvGrpSpPr>
          <p:grpSpPr>
            <a:xfrm>
              <a:off x="6229199" y="5366641"/>
              <a:ext cx="446280" cy="440141"/>
              <a:chOff x="6229199" y="5366641"/>
              <a:chExt cx="446280" cy="440141"/>
            </a:xfrm>
            <a:grpFill/>
          </p:grpSpPr>
          <p:sp>
            <p:nvSpPr>
              <p:cNvPr id="18" name="Freeform 57">
                <a:extLst>
                  <a:ext uri="{FF2B5EF4-FFF2-40B4-BE49-F238E27FC236}">
                    <a16:creationId xmlns:a16="http://schemas.microsoft.com/office/drawing/2014/main" id="{D47F4890-1093-D5C7-637E-A9A9FF6746D0}"/>
                  </a:ext>
                </a:extLst>
              </p:cNvPr>
              <p:cNvSpPr/>
              <p:nvPr/>
            </p:nvSpPr>
            <p:spPr>
              <a:xfrm>
                <a:off x="6229199" y="5366641"/>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58">
                <a:extLst>
                  <a:ext uri="{FF2B5EF4-FFF2-40B4-BE49-F238E27FC236}">
                    <a16:creationId xmlns:a16="http://schemas.microsoft.com/office/drawing/2014/main" id="{80E02298-A9D2-7F60-AB4A-8B65604F6874}"/>
                  </a:ext>
                </a:extLst>
              </p:cNvPr>
              <p:cNvSpPr/>
              <p:nvPr/>
            </p:nvSpPr>
            <p:spPr>
              <a:xfrm>
                <a:off x="6314892" y="5447661"/>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0" name="Graphic 4">
              <a:extLst>
                <a:ext uri="{FF2B5EF4-FFF2-40B4-BE49-F238E27FC236}">
                  <a16:creationId xmlns:a16="http://schemas.microsoft.com/office/drawing/2014/main" id="{F847EA1B-AFF1-28C4-06D1-F61889C19D32}"/>
                </a:ext>
              </a:extLst>
            </p:cNvPr>
            <p:cNvGrpSpPr/>
            <p:nvPr/>
          </p:nvGrpSpPr>
          <p:grpSpPr>
            <a:xfrm>
              <a:off x="6198966" y="5541415"/>
              <a:ext cx="717140" cy="1211723"/>
              <a:chOff x="6198966" y="5541415"/>
              <a:chExt cx="717140" cy="1211723"/>
            </a:xfrm>
            <a:grpFill/>
          </p:grpSpPr>
          <p:sp>
            <p:nvSpPr>
              <p:cNvPr id="11" name="Freeform 50">
                <a:extLst>
                  <a:ext uri="{FF2B5EF4-FFF2-40B4-BE49-F238E27FC236}">
                    <a16:creationId xmlns:a16="http://schemas.microsoft.com/office/drawing/2014/main" id="{9FC9C8D4-EF9E-05D8-F02E-DFF1E816D316}"/>
                  </a:ext>
                </a:extLst>
              </p:cNvPr>
              <p:cNvSpPr/>
              <p:nvPr/>
            </p:nvSpPr>
            <p:spPr>
              <a:xfrm>
                <a:off x="6198966" y="5929046"/>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Freeform 51">
                <a:extLst>
                  <a:ext uri="{FF2B5EF4-FFF2-40B4-BE49-F238E27FC236}">
                    <a16:creationId xmlns:a16="http://schemas.microsoft.com/office/drawing/2014/main" id="{609F8F23-EB4B-E989-6B41-1D554FD11FFE}"/>
                  </a:ext>
                </a:extLst>
              </p:cNvPr>
              <p:cNvSpPr/>
              <p:nvPr/>
            </p:nvSpPr>
            <p:spPr>
              <a:xfrm>
                <a:off x="6752978" y="5983127"/>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Freeform 52">
                <a:extLst>
                  <a:ext uri="{FF2B5EF4-FFF2-40B4-BE49-F238E27FC236}">
                    <a16:creationId xmlns:a16="http://schemas.microsoft.com/office/drawing/2014/main" id="{A43AC6A6-9EA7-7775-6B2D-E4FE43AB1564}"/>
                  </a:ext>
                </a:extLst>
              </p:cNvPr>
              <p:cNvSpPr/>
              <p:nvPr/>
            </p:nvSpPr>
            <p:spPr>
              <a:xfrm>
                <a:off x="6615778" y="5928778"/>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Freeform 53">
                <a:extLst>
                  <a:ext uri="{FF2B5EF4-FFF2-40B4-BE49-F238E27FC236}">
                    <a16:creationId xmlns:a16="http://schemas.microsoft.com/office/drawing/2014/main" id="{88C6F835-C245-CB73-1808-D850B7844D20}"/>
                  </a:ext>
                </a:extLst>
              </p:cNvPr>
              <p:cNvSpPr/>
              <p:nvPr/>
            </p:nvSpPr>
            <p:spPr>
              <a:xfrm>
                <a:off x="6501870" y="5883556"/>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54">
                <a:extLst>
                  <a:ext uri="{FF2B5EF4-FFF2-40B4-BE49-F238E27FC236}">
                    <a16:creationId xmlns:a16="http://schemas.microsoft.com/office/drawing/2014/main" id="{94B12265-E9ED-C020-5636-A920292F0949}"/>
                  </a:ext>
                </a:extLst>
              </p:cNvPr>
              <p:cNvSpPr/>
              <p:nvPr/>
            </p:nvSpPr>
            <p:spPr>
              <a:xfrm>
                <a:off x="6382582" y="6499177"/>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55">
                <a:extLst>
                  <a:ext uri="{FF2B5EF4-FFF2-40B4-BE49-F238E27FC236}">
                    <a16:creationId xmlns:a16="http://schemas.microsoft.com/office/drawing/2014/main" id="{3E4EB400-BD97-D3F0-B64E-9B76A5DA75C3}"/>
                  </a:ext>
                </a:extLst>
              </p:cNvPr>
              <p:cNvSpPr/>
              <p:nvPr/>
            </p:nvSpPr>
            <p:spPr>
              <a:xfrm>
                <a:off x="6752493" y="6150553"/>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Freeform 56">
                <a:extLst>
                  <a:ext uri="{FF2B5EF4-FFF2-40B4-BE49-F238E27FC236}">
                    <a16:creationId xmlns:a16="http://schemas.microsoft.com/office/drawing/2014/main" id="{3E671B66-AF2C-C204-6D47-913C3D517BD6}"/>
                  </a:ext>
                </a:extLst>
              </p:cNvPr>
              <p:cNvSpPr/>
              <p:nvPr/>
            </p:nvSpPr>
            <p:spPr>
              <a:xfrm>
                <a:off x="6354696" y="5541415"/>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3" name="Text Placeholder 3">
            <a:extLst>
              <a:ext uri="{FF2B5EF4-FFF2-40B4-BE49-F238E27FC236}">
                <a16:creationId xmlns:a16="http://schemas.microsoft.com/office/drawing/2014/main" id="{8B52E834-977B-C520-872E-CAE2CD61CB1E}"/>
              </a:ext>
            </a:extLst>
          </p:cNvPr>
          <p:cNvSpPr txBox="1">
            <a:spLocks/>
          </p:cNvSpPr>
          <p:nvPr/>
        </p:nvSpPr>
        <p:spPr>
          <a:xfrm>
            <a:off x="6350710" y="1390654"/>
            <a:ext cx="5652655" cy="5988620"/>
          </a:xfrm>
          <a:prstGeom prst="rect">
            <a:avLst/>
          </a:prstGeom>
        </p:spPr>
        <p:txBody>
          <a:bodyPr lIns="91440" tIns="45720" rIns="91440" bIns="45720" anchor="t"/>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en-US" dirty="0">
                <a:solidFill>
                  <a:srgbClr val="086D6E"/>
                </a:solidFill>
                <a:ea typeface="Calibri"/>
                <a:cs typeface="Calibri"/>
                <a:hlinkClick r:id="rId5"/>
              </a:rPr>
              <a:t>La consulente Sharon Croom dell'Oxford College of Procurement </a:t>
            </a:r>
            <a:r>
              <a:rPr lang="en-US" dirty="0" err="1">
                <a:ea typeface="Calibri"/>
                <a:cs typeface="Calibri"/>
              </a:rPr>
              <a:t>spiega</a:t>
            </a:r>
            <a:r>
              <a:rPr lang="en-US" dirty="0">
                <a:ea typeface="Calibri"/>
                <a:cs typeface="Calibri"/>
              </a:rPr>
              <a:t> in </a:t>
            </a:r>
            <a:r>
              <a:rPr lang="en-US" dirty="0" err="1">
                <a:ea typeface="Calibri"/>
                <a:cs typeface="Calibri"/>
              </a:rPr>
              <a:t>questa</a:t>
            </a:r>
            <a:r>
              <a:rPr lang="en-US" dirty="0">
                <a:ea typeface="Calibri"/>
                <a:cs typeface="Calibri"/>
              </a:rPr>
              <a:t> </a:t>
            </a:r>
            <a:r>
              <a:rPr lang="en-US" dirty="0" err="1">
                <a:ea typeface="Calibri"/>
                <a:cs typeface="Calibri"/>
              </a:rPr>
              <a:t>conferenza</a:t>
            </a:r>
            <a:r>
              <a:rPr lang="en-US" dirty="0">
                <a:ea typeface="Calibri"/>
                <a:cs typeface="Calibri"/>
              </a:rPr>
              <a:t> </a:t>
            </a:r>
            <a:r>
              <a:rPr lang="en-US" dirty="0" err="1">
                <a:ea typeface="Calibri"/>
                <a:cs typeface="Calibri"/>
              </a:rPr>
              <a:t>quali</a:t>
            </a:r>
            <a:r>
              <a:rPr lang="en-US" dirty="0">
                <a:ea typeface="Calibri"/>
                <a:cs typeface="Calibri"/>
              </a:rPr>
              <a:t> </a:t>
            </a:r>
            <a:r>
              <a:rPr lang="en-US" dirty="0" err="1">
                <a:ea typeface="Calibri"/>
                <a:cs typeface="Calibri"/>
              </a:rPr>
              <a:t>sono</a:t>
            </a:r>
            <a:r>
              <a:rPr lang="en-US" dirty="0">
                <a:ea typeface="Calibri"/>
                <a:cs typeface="Calibri"/>
              </a:rPr>
              <a:t> </a:t>
            </a:r>
            <a:r>
              <a:rPr lang="en-US" dirty="0" err="1">
                <a:ea typeface="Calibri"/>
                <a:cs typeface="Calibri"/>
              </a:rPr>
              <a:t>i</a:t>
            </a:r>
            <a:r>
              <a:rPr lang="en-US" dirty="0">
                <a:ea typeface="Calibri"/>
                <a:cs typeface="Calibri"/>
              </a:rPr>
              <a:t> </a:t>
            </a:r>
            <a:r>
              <a:rPr lang="en-US" dirty="0" err="1">
                <a:ea typeface="Calibri"/>
                <a:cs typeface="Calibri"/>
              </a:rPr>
              <a:t>pilastri</a:t>
            </a:r>
            <a:r>
              <a:rPr lang="en-US" dirty="0">
                <a:ea typeface="Calibri"/>
                <a:cs typeface="Calibri"/>
              </a:rPr>
              <a:t> </a:t>
            </a:r>
            <a:r>
              <a:rPr lang="en-US" dirty="0" err="1">
                <a:ea typeface="Calibri"/>
                <a:cs typeface="Calibri"/>
              </a:rPr>
              <a:t>fondamentali</a:t>
            </a:r>
            <a:r>
              <a:rPr lang="en-US" dirty="0">
                <a:ea typeface="Calibri"/>
                <a:cs typeface="Calibri"/>
              </a:rPr>
              <a:t> </a:t>
            </a:r>
            <a:r>
              <a:rPr lang="en-US" dirty="0" err="1">
                <a:ea typeface="Calibri"/>
                <a:cs typeface="Calibri"/>
              </a:rPr>
              <a:t>degli</a:t>
            </a:r>
            <a:r>
              <a:rPr lang="en-US" dirty="0">
                <a:ea typeface="Calibri"/>
                <a:cs typeface="Calibri"/>
              </a:rPr>
              <a:t> </a:t>
            </a:r>
            <a:r>
              <a:rPr lang="en-US" dirty="0" err="1">
                <a:ea typeface="Calibri"/>
                <a:cs typeface="Calibri"/>
              </a:rPr>
              <a:t>acquisti</a:t>
            </a:r>
            <a:r>
              <a:rPr lang="en-US" dirty="0">
                <a:ea typeface="Calibri"/>
                <a:cs typeface="Calibri"/>
              </a:rPr>
              <a:t> </a:t>
            </a:r>
            <a:r>
              <a:rPr lang="en-US" dirty="0" err="1">
                <a:ea typeface="Calibri"/>
                <a:cs typeface="Calibri"/>
              </a:rPr>
              <a:t>sostenibili</a:t>
            </a:r>
            <a:r>
              <a:rPr lang="en-US" dirty="0">
                <a:ea typeface="Calibri"/>
                <a:cs typeface="Calibri"/>
              </a:rPr>
              <a:t> </a:t>
            </a:r>
            <a:r>
              <a:rPr lang="en-US" dirty="0" err="1">
                <a:ea typeface="Calibri"/>
                <a:cs typeface="Calibri"/>
              </a:rPr>
              <a:t>basati</a:t>
            </a:r>
            <a:r>
              <a:rPr lang="en-US" dirty="0">
                <a:ea typeface="Calibri"/>
                <a:cs typeface="Calibri"/>
              </a:rPr>
              <a:t> </a:t>
            </a:r>
            <a:r>
              <a:rPr lang="en-US" dirty="0" err="1">
                <a:ea typeface="Calibri"/>
                <a:cs typeface="Calibri"/>
              </a:rPr>
              <a:t>sul</a:t>
            </a:r>
            <a:r>
              <a:rPr lang="en-US" dirty="0">
                <a:ea typeface="Calibri"/>
                <a:cs typeface="Calibri"/>
              </a:rPr>
              <a:t> </a:t>
            </a:r>
            <a:r>
              <a:rPr lang="en-US" b="1" dirty="0">
                <a:ea typeface="Calibri"/>
                <a:cs typeface="Calibri"/>
              </a:rPr>
              <a:t>principio </a:t>
            </a:r>
            <a:r>
              <a:rPr lang="en-US" b="1" dirty="0" err="1">
                <a:ea typeface="Calibri"/>
                <a:cs typeface="Calibri"/>
              </a:rPr>
              <a:t>delle</a:t>
            </a:r>
            <a:r>
              <a:rPr lang="en-US" b="1" dirty="0">
                <a:ea typeface="Calibri"/>
                <a:cs typeface="Calibri"/>
              </a:rPr>
              <a:t> 3P: </a:t>
            </a:r>
            <a:r>
              <a:rPr lang="en-US" b="1" dirty="0" err="1">
                <a:ea typeface="Calibri"/>
                <a:cs typeface="Calibri"/>
              </a:rPr>
              <a:t>Persone</a:t>
            </a:r>
            <a:r>
              <a:rPr lang="en-US" b="1" dirty="0">
                <a:ea typeface="Calibri"/>
                <a:cs typeface="Calibri"/>
              </a:rPr>
              <a:t>, </a:t>
            </a:r>
            <a:r>
              <a:rPr lang="en-US" b="1" dirty="0" err="1">
                <a:ea typeface="Calibri"/>
                <a:cs typeface="Calibri"/>
              </a:rPr>
              <a:t>Profitto</a:t>
            </a:r>
            <a:r>
              <a:rPr lang="en-US" b="1" dirty="0">
                <a:ea typeface="Calibri"/>
                <a:cs typeface="Calibri"/>
              </a:rPr>
              <a:t>, </a:t>
            </a:r>
            <a:r>
              <a:rPr lang="en-US" b="1" dirty="0" err="1">
                <a:ea typeface="Calibri"/>
                <a:cs typeface="Calibri"/>
              </a:rPr>
              <a:t>Pianeta</a:t>
            </a:r>
            <a:r>
              <a:rPr lang="en-US" b="1" dirty="0">
                <a:ea typeface="Calibri"/>
                <a:cs typeface="Calibri"/>
              </a:rPr>
              <a:t>. </a:t>
            </a:r>
          </a:p>
          <a:p>
            <a:pPr marL="0"/>
            <a:endParaRPr lang="en-US">
              <a:ea typeface="Calibri"/>
              <a:cs typeface="Calibri"/>
            </a:endParaRPr>
          </a:p>
          <a:p>
            <a:pPr marL="0"/>
            <a:r>
              <a:rPr lang="en-US" dirty="0">
                <a:ea typeface="Calibri"/>
                <a:cs typeface="Calibri"/>
              </a:rPr>
              <a:t>Come </a:t>
            </a:r>
            <a:r>
              <a:rPr lang="en-US" err="1">
                <a:ea typeface="Calibri"/>
                <a:cs typeface="Calibri"/>
              </a:rPr>
              <a:t>descrive</a:t>
            </a:r>
            <a:r>
              <a:rPr lang="en-US" dirty="0">
                <a:ea typeface="Calibri"/>
                <a:cs typeface="Calibri"/>
              </a:rPr>
              <a:t> </a:t>
            </a:r>
            <a:r>
              <a:rPr lang="en-US" err="1">
                <a:ea typeface="Calibri"/>
                <a:cs typeface="Calibri"/>
              </a:rPr>
              <a:t>l'autrice</a:t>
            </a:r>
            <a:r>
              <a:rPr lang="en-US" dirty="0">
                <a:ea typeface="Calibri"/>
                <a:cs typeface="Calibri"/>
              </a:rPr>
              <a:t>, </a:t>
            </a:r>
            <a:r>
              <a:rPr lang="en-US" err="1">
                <a:ea typeface="Calibri"/>
                <a:cs typeface="Calibri"/>
              </a:rPr>
              <a:t>gli</a:t>
            </a:r>
            <a:r>
              <a:rPr lang="en-US" dirty="0">
                <a:ea typeface="Calibri"/>
                <a:cs typeface="Calibri"/>
              </a:rPr>
              <a:t> </a:t>
            </a:r>
            <a:r>
              <a:rPr lang="en-US" err="1">
                <a:ea typeface="Calibri"/>
                <a:cs typeface="Calibri"/>
              </a:rPr>
              <a:t>acquisti</a:t>
            </a:r>
            <a:r>
              <a:rPr lang="en-US" dirty="0">
                <a:ea typeface="Calibri"/>
                <a:cs typeface="Calibri"/>
              </a:rPr>
              <a:t> </a:t>
            </a:r>
            <a:r>
              <a:rPr lang="en-US" err="1">
                <a:ea typeface="Calibri"/>
                <a:cs typeface="Calibri"/>
              </a:rPr>
              <a:t>sostenibili</a:t>
            </a:r>
            <a:r>
              <a:rPr lang="en-US" dirty="0">
                <a:ea typeface="Calibri"/>
                <a:cs typeface="Calibri"/>
              </a:rPr>
              <a:t> </a:t>
            </a:r>
            <a:r>
              <a:rPr lang="en-US" err="1">
                <a:ea typeface="Calibri"/>
                <a:cs typeface="Calibri"/>
              </a:rPr>
              <a:t>sono</a:t>
            </a:r>
            <a:r>
              <a:rPr lang="en-US" dirty="0">
                <a:ea typeface="Calibri"/>
                <a:cs typeface="Calibri"/>
              </a:rPr>
              <a:t> molto </a:t>
            </a:r>
            <a:r>
              <a:rPr lang="en-US" err="1">
                <a:ea typeface="Calibri"/>
                <a:cs typeface="Calibri"/>
              </a:rPr>
              <a:t>più</a:t>
            </a:r>
            <a:r>
              <a:rPr lang="en-US" dirty="0">
                <a:ea typeface="Calibri"/>
                <a:cs typeface="Calibri"/>
              </a:rPr>
              <a:t> di un "</a:t>
            </a:r>
            <a:r>
              <a:rPr lang="en-US" i="1" err="1">
                <a:ea typeface="Calibri"/>
                <a:cs typeface="Calibri"/>
              </a:rPr>
              <a:t>acquisto</a:t>
            </a:r>
            <a:r>
              <a:rPr lang="en-US" i="1" dirty="0">
                <a:ea typeface="Calibri"/>
                <a:cs typeface="Calibri"/>
              </a:rPr>
              <a:t> </a:t>
            </a:r>
            <a:r>
              <a:rPr lang="en-US" i="1" err="1">
                <a:ea typeface="Calibri"/>
                <a:cs typeface="Calibri"/>
              </a:rPr>
              <a:t>verde</a:t>
            </a:r>
            <a:r>
              <a:rPr lang="en-US" dirty="0">
                <a:ea typeface="Calibri"/>
                <a:cs typeface="Calibri"/>
              </a:rPr>
              <a:t>", in </a:t>
            </a:r>
            <a:r>
              <a:rPr lang="en-US" err="1">
                <a:ea typeface="Calibri"/>
                <a:cs typeface="Calibri"/>
              </a:rPr>
              <a:t>quanto</a:t>
            </a:r>
            <a:r>
              <a:rPr lang="en-US" dirty="0">
                <a:ea typeface="Calibri"/>
                <a:cs typeface="Calibri"/>
              </a:rPr>
              <a:t> </a:t>
            </a:r>
            <a:r>
              <a:rPr lang="en-US" err="1">
                <a:ea typeface="Calibri"/>
                <a:cs typeface="Calibri"/>
              </a:rPr>
              <a:t>rappresentano</a:t>
            </a:r>
            <a:r>
              <a:rPr lang="en-US" dirty="0">
                <a:ea typeface="Calibri"/>
                <a:cs typeface="Calibri"/>
              </a:rPr>
              <a:t> </a:t>
            </a:r>
            <a:r>
              <a:rPr lang="en-US" err="1">
                <a:ea typeface="Calibri"/>
                <a:cs typeface="Calibri"/>
              </a:rPr>
              <a:t>una</a:t>
            </a:r>
            <a:r>
              <a:rPr lang="en-US" dirty="0">
                <a:ea typeface="Calibri"/>
                <a:cs typeface="Calibri"/>
              </a:rPr>
              <a:t> </a:t>
            </a:r>
            <a:r>
              <a:rPr lang="en-US" err="1">
                <a:ea typeface="Calibri"/>
                <a:cs typeface="Calibri"/>
              </a:rPr>
              <a:t>strategia</a:t>
            </a:r>
            <a:r>
              <a:rPr lang="en-US" dirty="0">
                <a:ea typeface="Calibri"/>
                <a:cs typeface="Calibri"/>
              </a:rPr>
              <a:t> di </a:t>
            </a:r>
            <a:r>
              <a:rPr lang="en-US" err="1">
                <a:ea typeface="Calibri"/>
                <a:cs typeface="Calibri"/>
              </a:rPr>
              <a:t>crescita</a:t>
            </a:r>
            <a:r>
              <a:rPr lang="en-US" dirty="0">
                <a:ea typeface="Calibri"/>
                <a:cs typeface="Calibri"/>
              </a:rPr>
              <a:t> per le </a:t>
            </a:r>
            <a:r>
              <a:rPr lang="en-US" err="1">
                <a:ea typeface="Calibri"/>
                <a:cs typeface="Calibri"/>
              </a:rPr>
              <a:t>aziende</a:t>
            </a:r>
            <a:r>
              <a:rPr lang="en-US" dirty="0">
                <a:ea typeface="Calibri"/>
                <a:cs typeface="Calibri"/>
              </a:rPr>
              <a:t>.</a:t>
            </a:r>
          </a:p>
          <a:p>
            <a:pPr marL="0"/>
            <a:r>
              <a:rPr lang="en-US" dirty="0">
                <a:ea typeface="Calibri"/>
                <a:cs typeface="Calibri"/>
              </a:rPr>
              <a:t>Nel </a:t>
            </a:r>
            <a:r>
              <a:rPr lang="en-US" dirty="0" err="1">
                <a:ea typeface="Calibri"/>
                <a:cs typeface="Calibri"/>
              </a:rPr>
              <a:t>farlo</a:t>
            </a:r>
            <a:r>
              <a:rPr lang="en-US" dirty="0">
                <a:ea typeface="Calibri"/>
                <a:cs typeface="Calibri"/>
              </a:rPr>
              <a:t>, </a:t>
            </a:r>
            <a:r>
              <a:rPr lang="en-US" dirty="0" err="1">
                <a:ea typeface="Calibri"/>
                <a:cs typeface="Calibri"/>
              </a:rPr>
              <a:t>analizza</a:t>
            </a:r>
            <a:r>
              <a:rPr lang="en-US" dirty="0">
                <a:ea typeface="Calibri"/>
                <a:cs typeface="Calibri"/>
              </a:rPr>
              <a:t> </a:t>
            </a:r>
            <a:r>
              <a:rPr lang="en-US" dirty="0" err="1">
                <a:ea typeface="Calibri"/>
                <a:cs typeface="Calibri"/>
              </a:rPr>
              <a:t>i</a:t>
            </a:r>
            <a:r>
              <a:rPr lang="en-US" dirty="0">
                <a:ea typeface="Calibri"/>
                <a:cs typeface="Calibri"/>
              </a:rPr>
              <a:t> </a:t>
            </a:r>
            <a:r>
              <a:rPr lang="en-US" dirty="0" err="1">
                <a:ea typeface="Calibri"/>
                <a:cs typeface="Calibri"/>
              </a:rPr>
              <a:t>fattori</a:t>
            </a:r>
            <a:r>
              <a:rPr lang="en-US" dirty="0">
                <a:ea typeface="Calibri"/>
                <a:cs typeface="Calibri"/>
              </a:rPr>
              <a:t> </a:t>
            </a:r>
            <a:r>
              <a:rPr lang="en-US" dirty="0" err="1">
                <a:ea typeface="Calibri"/>
                <a:cs typeface="Calibri"/>
              </a:rPr>
              <a:t>che</a:t>
            </a:r>
            <a:r>
              <a:rPr lang="en-US" dirty="0">
                <a:ea typeface="Calibri"/>
                <a:cs typeface="Calibri"/>
              </a:rPr>
              <a:t> </a:t>
            </a:r>
            <a:r>
              <a:rPr lang="en-US" dirty="0" err="1">
                <a:ea typeface="Calibri"/>
                <a:cs typeface="Calibri"/>
              </a:rPr>
              <a:t>motivano</a:t>
            </a:r>
            <a:r>
              <a:rPr lang="en-US" dirty="0">
                <a:ea typeface="Calibri"/>
                <a:cs typeface="Calibri"/>
              </a:rPr>
              <a:t> </a:t>
            </a:r>
            <a:r>
              <a:rPr lang="en-US" dirty="0" err="1">
                <a:ea typeface="Calibri"/>
                <a:cs typeface="Calibri"/>
              </a:rPr>
              <a:t>gli</a:t>
            </a:r>
            <a:r>
              <a:rPr lang="en-US" dirty="0">
                <a:ea typeface="Calibri"/>
                <a:cs typeface="Calibri"/>
              </a:rPr>
              <a:t> </a:t>
            </a:r>
            <a:r>
              <a:rPr lang="en-US" dirty="0" err="1">
                <a:ea typeface="Calibri"/>
                <a:cs typeface="Calibri"/>
              </a:rPr>
              <a:t>acquisti</a:t>
            </a:r>
            <a:r>
              <a:rPr lang="en-US" dirty="0">
                <a:ea typeface="Calibri"/>
                <a:cs typeface="Calibri"/>
              </a:rPr>
              <a:t> </a:t>
            </a:r>
            <a:r>
              <a:rPr lang="en-US" dirty="0" err="1">
                <a:ea typeface="Calibri"/>
                <a:cs typeface="Calibri"/>
              </a:rPr>
              <a:t>sostenibili</a:t>
            </a:r>
            <a:r>
              <a:rPr lang="en-US" dirty="0">
                <a:ea typeface="Calibri"/>
                <a:cs typeface="Calibri"/>
              </a:rPr>
              <a:t>, le </a:t>
            </a:r>
            <a:r>
              <a:rPr lang="en-US" dirty="0" err="1">
                <a:ea typeface="Calibri"/>
                <a:cs typeface="Calibri"/>
              </a:rPr>
              <a:t>sfide</a:t>
            </a:r>
            <a:r>
              <a:rPr lang="en-US" dirty="0">
                <a:ea typeface="Calibri"/>
                <a:cs typeface="Calibri"/>
              </a:rPr>
              <a:t> ad </a:t>
            </a:r>
            <a:r>
              <a:rPr lang="en-US" dirty="0" err="1">
                <a:ea typeface="Calibri"/>
                <a:cs typeface="Calibri"/>
              </a:rPr>
              <a:t>essi</a:t>
            </a:r>
            <a:r>
              <a:rPr lang="en-US" dirty="0">
                <a:ea typeface="Calibri"/>
                <a:cs typeface="Calibri"/>
              </a:rPr>
              <a:t> associate (di cui </a:t>
            </a:r>
            <a:r>
              <a:rPr lang="en-US" dirty="0" err="1">
                <a:ea typeface="Calibri"/>
                <a:cs typeface="Calibri"/>
              </a:rPr>
              <a:t>si</a:t>
            </a:r>
            <a:r>
              <a:rPr lang="en-US" dirty="0">
                <a:ea typeface="Calibri"/>
                <a:cs typeface="Calibri"/>
              </a:rPr>
              <a:t> </a:t>
            </a:r>
            <a:r>
              <a:rPr lang="en-US" dirty="0" err="1">
                <a:ea typeface="Calibri"/>
                <a:cs typeface="Calibri"/>
              </a:rPr>
              <a:t>parlerà</a:t>
            </a:r>
            <a:r>
              <a:rPr lang="en-US" dirty="0">
                <a:ea typeface="Calibri"/>
                <a:cs typeface="Calibri"/>
              </a:rPr>
              <a:t> </a:t>
            </a:r>
            <a:r>
              <a:rPr lang="en-US" dirty="0" err="1">
                <a:ea typeface="Calibri"/>
                <a:cs typeface="Calibri"/>
              </a:rPr>
              <a:t>più</a:t>
            </a:r>
            <a:r>
              <a:rPr lang="en-US" dirty="0">
                <a:ea typeface="Calibri"/>
                <a:cs typeface="Calibri"/>
              </a:rPr>
              <a:t> avanti) e, </a:t>
            </a:r>
            <a:r>
              <a:rPr lang="en-US" dirty="0" err="1">
                <a:ea typeface="Calibri"/>
                <a:cs typeface="Calibri"/>
              </a:rPr>
              <a:t>soprattutto</a:t>
            </a:r>
            <a:r>
              <a:rPr lang="en-US" dirty="0">
                <a:ea typeface="Calibri"/>
                <a:cs typeface="Calibri"/>
              </a:rPr>
              <a:t>, </a:t>
            </a:r>
            <a:r>
              <a:rPr lang="en-US" dirty="0" err="1">
                <a:ea typeface="Calibri"/>
                <a:cs typeface="Calibri"/>
              </a:rPr>
              <a:t>i</a:t>
            </a:r>
            <a:r>
              <a:rPr lang="en-US" dirty="0">
                <a:ea typeface="Calibri"/>
                <a:cs typeface="Calibri"/>
              </a:rPr>
              <a:t> </a:t>
            </a:r>
            <a:r>
              <a:rPr lang="en-US" dirty="0" err="1">
                <a:ea typeface="Calibri"/>
                <a:cs typeface="Calibri"/>
              </a:rPr>
              <a:t>vantaggi</a:t>
            </a:r>
            <a:r>
              <a:rPr lang="en-US" dirty="0">
                <a:ea typeface="Calibri"/>
                <a:cs typeface="Calibri"/>
              </a:rPr>
              <a:t> e la loro </a:t>
            </a:r>
            <a:r>
              <a:rPr lang="en-US" dirty="0" err="1">
                <a:ea typeface="Calibri"/>
                <a:cs typeface="Calibri"/>
              </a:rPr>
              <a:t>attuazione</a:t>
            </a:r>
            <a:r>
              <a:rPr lang="en-US" dirty="0">
                <a:ea typeface="Calibri"/>
                <a:cs typeface="Calibri"/>
              </a:rPr>
              <a:t>.</a:t>
            </a:r>
          </a:p>
        </p:txBody>
      </p:sp>
    </p:spTree>
    <p:extLst>
      <p:ext uri="{BB962C8B-B14F-4D97-AF65-F5344CB8AC3E}">
        <p14:creationId xmlns:p14="http://schemas.microsoft.com/office/powerpoint/2010/main" val="3243877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048F9E-CDC4-F2FF-018F-7E88F17C3325}"/>
              </a:ext>
            </a:extLst>
          </p:cNvPr>
          <p:cNvSpPr>
            <a:spLocks noGrp="1"/>
          </p:cNvSpPr>
          <p:nvPr>
            <p:ph type="body" sz="quarter" idx="16"/>
          </p:nvPr>
        </p:nvSpPr>
        <p:spPr>
          <a:xfrm>
            <a:off x="2415549" y="315604"/>
            <a:ext cx="9095965" cy="992652"/>
          </a:xfrm>
        </p:spPr>
        <p:txBody>
          <a:bodyPr lIns="91440" tIns="45720" rIns="91440" bIns="45720" anchor="t">
            <a:noAutofit/>
          </a:bodyPr>
          <a:lstStyle/>
          <a:p>
            <a:r>
              <a:rPr lang="en-IE">
                <a:ea typeface="Calibri"/>
                <a:cs typeface="Calibri"/>
              </a:rPr>
              <a:t>Che cos'è l'approvvigionamento sostenibile?</a:t>
            </a:r>
            <a:endParaRPr lang="en-US"/>
          </a:p>
        </p:txBody>
      </p:sp>
      <p:pic>
        <p:nvPicPr>
          <p:cNvPr id="5" name="Online Media 4" title="Mastering Sustainable Procurement: Essential Skills You Need to Know">
            <a:hlinkClick r:id="" action="ppaction://media"/>
            <a:extLst>
              <a:ext uri="{FF2B5EF4-FFF2-40B4-BE49-F238E27FC236}">
                <a16:creationId xmlns:a16="http://schemas.microsoft.com/office/drawing/2014/main" id="{114C01A4-C84A-A813-1A8B-F97D99196E19}"/>
              </a:ext>
            </a:extLst>
          </p:cNvPr>
          <p:cNvPicPr>
            <a:picLocks noGrp="1" noRot="1" noChangeAspect="1"/>
          </p:cNvPicPr>
          <p:nvPr>
            <p:ph type="pic" sz="quarter" idx="10"/>
            <a:videoFile r:link="rId1"/>
          </p:nvPr>
        </p:nvPicPr>
        <p:blipFill>
          <a:blip r:embed="rId3"/>
          <a:srcRect l="832" r="832"/>
          <a:stretch>
            <a:fillRect/>
          </a:stretch>
        </p:blipFill>
        <p:spPr>
          <a:xfrm>
            <a:off x="635000" y="2491300"/>
            <a:ext cx="5130800" cy="3292065"/>
          </a:xfrm>
        </p:spPr>
      </p:pic>
      <p:sp>
        <p:nvSpPr>
          <p:cNvPr id="4" name="Text Placeholder 3">
            <a:extLst>
              <a:ext uri="{FF2B5EF4-FFF2-40B4-BE49-F238E27FC236}">
                <a16:creationId xmlns:a16="http://schemas.microsoft.com/office/drawing/2014/main" id="{01927D5E-4E03-39A4-94E4-E1CD5742237E}"/>
              </a:ext>
            </a:extLst>
          </p:cNvPr>
          <p:cNvSpPr>
            <a:spLocks noGrp="1"/>
          </p:cNvSpPr>
          <p:nvPr>
            <p:ph type="body" sz="quarter" idx="19"/>
          </p:nvPr>
        </p:nvSpPr>
        <p:spPr>
          <a:xfrm>
            <a:off x="6426202" y="2049901"/>
            <a:ext cx="5346698" cy="4115227"/>
          </a:xfrm>
        </p:spPr>
        <p:txBody>
          <a:bodyPr lIns="91440" tIns="45720" rIns="91440" bIns="45720" anchor="t"/>
          <a:lstStyle/>
          <a:p>
            <a:pPr>
              <a:lnSpc>
                <a:spcPct val="100000"/>
              </a:lnSpc>
            </a:pPr>
            <a:r>
              <a:rPr lang="en-US" dirty="0">
                <a:ea typeface="Calibri"/>
                <a:cs typeface="Calibri"/>
              </a:rPr>
              <a:t>In </a:t>
            </a:r>
            <a:r>
              <a:rPr lang="en-US" dirty="0" err="1">
                <a:ea typeface="Calibri"/>
                <a:cs typeface="Calibri"/>
              </a:rPr>
              <a:t>questa</a:t>
            </a:r>
            <a:r>
              <a:rPr lang="en-US" dirty="0">
                <a:ea typeface="Calibri"/>
                <a:cs typeface="Calibri"/>
              </a:rPr>
              <a:t> breve </a:t>
            </a:r>
            <a:r>
              <a:rPr lang="en-US" dirty="0" err="1">
                <a:ea typeface="Calibri"/>
                <a:cs typeface="Calibri"/>
              </a:rPr>
              <a:t>intervista</a:t>
            </a:r>
            <a:r>
              <a:rPr lang="en-US" dirty="0">
                <a:ea typeface="Calibri"/>
                <a:cs typeface="Calibri"/>
              </a:rPr>
              <a:t>, Sanae Alaoui, </a:t>
            </a:r>
            <a:r>
              <a:rPr lang="en-US" dirty="0" err="1">
                <a:ea typeface="Calibri"/>
                <a:cs typeface="Calibri"/>
              </a:rPr>
              <a:t>esperta</a:t>
            </a:r>
            <a:r>
              <a:rPr lang="en-US" dirty="0">
                <a:ea typeface="Calibri"/>
                <a:cs typeface="Calibri"/>
              </a:rPr>
              <a:t> e </a:t>
            </a:r>
            <a:r>
              <a:rPr lang="en-US" dirty="0" err="1">
                <a:ea typeface="Calibri"/>
                <a:cs typeface="Calibri"/>
              </a:rPr>
              <a:t>consulente</a:t>
            </a:r>
            <a:r>
              <a:rPr lang="en-US" dirty="0">
                <a:ea typeface="Calibri"/>
                <a:cs typeface="Calibri"/>
              </a:rPr>
              <a:t> del </a:t>
            </a:r>
            <a:r>
              <a:rPr lang="en-US" dirty="0" err="1">
                <a:ea typeface="Calibri"/>
                <a:cs typeface="Calibri"/>
              </a:rPr>
              <a:t>settore</a:t>
            </a:r>
            <a:r>
              <a:rPr lang="en-US" dirty="0">
                <a:ea typeface="Calibri"/>
                <a:cs typeface="Calibri"/>
              </a:rPr>
              <a:t>, </a:t>
            </a:r>
            <a:r>
              <a:rPr lang="en-US" dirty="0" err="1">
                <a:ea typeface="Calibri"/>
                <a:cs typeface="Calibri"/>
              </a:rPr>
              <a:t>affronta</a:t>
            </a:r>
            <a:r>
              <a:rPr lang="en-US" dirty="0">
                <a:ea typeface="Calibri"/>
                <a:cs typeface="Calibri"/>
              </a:rPr>
              <a:t> le </a:t>
            </a:r>
            <a:r>
              <a:rPr lang="en-US" dirty="0" err="1">
                <a:ea typeface="Calibri"/>
                <a:cs typeface="Calibri"/>
              </a:rPr>
              <a:t>principali</a:t>
            </a:r>
            <a:r>
              <a:rPr lang="en-US" dirty="0">
                <a:ea typeface="Calibri"/>
                <a:cs typeface="Calibri"/>
              </a:rPr>
              <a:t> </a:t>
            </a:r>
            <a:r>
              <a:rPr lang="en-US" dirty="0" err="1">
                <a:ea typeface="Calibri"/>
                <a:cs typeface="Calibri"/>
              </a:rPr>
              <a:t>competenze</a:t>
            </a:r>
            <a:r>
              <a:rPr lang="en-US" dirty="0">
                <a:ea typeface="Calibri"/>
                <a:cs typeface="Calibri"/>
              </a:rPr>
              <a:t> </a:t>
            </a:r>
            <a:r>
              <a:rPr lang="en-US" dirty="0" err="1">
                <a:ea typeface="Calibri"/>
                <a:cs typeface="Calibri"/>
              </a:rPr>
              <a:t>necessarie</a:t>
            </a:r>
            <a:r>
              <a:rPr lang="en-US" dirty="0">
                <a:ea typeface="Calibri"/>
                <a:cs typeface="Calibri"/>
              </a:rPr>
              <a:t> per </a:t>
            </a:r>
            <a:r>
              <a:rPr lang="en-US" dirty="0" err="1">
                <a:ea typeface="Calibri"/>
                <a:cs typeface="Calibri"/>
              </a:rPr>
              <a:t>adottare</a:t>
            </a:r>
            <a:r>
              <a:rPr lang="en-US" dirty="0">
                <a:ea typeface="Calibri"/>
                <a:cs typeface="Calibri"/>
              </a:rPr>
              <a:t> </a:t>
            </a:r>
            <a:r>
              <a:rPr lang="en-US" dirty="0" err="1">
                <a:ea typeface="Calibri"/>
                <a:cs typeface="Calibri"/>
              </a:rPr>
              <a:t>pratiche</a:t>
            </a:r>
            <a:r>
              <a:rPr lang="en-US" dirty="0">
                <a:ea typeface="Calibri"/>
                <a:cs typeface="Calibri"/>
              </a:rPr>
              <a:t> di </a:t>
            </a:r>
            <a:r>
              <a:rPr lang="en-US" dirty="0" err="1">
                <a:ea typeface="Calibri"/>
                <a:cs typeface="Calibri"/>
              </a:rPr>
              <a:t>approvvigionamento</a:t>
            </a:r>
            <a:r>
              <a:rPr lang="en-US" dirty="0">
                <a:ea typeface="Calibri"/>
                <a:cs typeface="Calibri"/>
              </a:rPr>
              <a:t> </a:t>
            </a:r>
            <a:r>
              <a:rPr lang="en-US" dirty="0" err="1">
                <a:ea typeface="Calibri"/>
                <a:cs typeface="Calibri"/>
              </a:rPr>
              <a:t>sostenibile</a:t>
            </a:r>
            <a:r>
              <a:rPr lang="en-US" dirty="0">
                <a:ea typeface="Calibri"/>
                <a:cs typeface="Calibri"/>
              </a:rPr>
              <a:t> di </a:t>
            </a:r>
            <a:r>
              <a:rPr lang="en-US" dirty="0" err="1">
                <a:ea typeface="Calibri"/>
                <a:cs typeface="Calibri"/>
              </a:rPr>
              <a:t>successo</a:t>
            </a:r>
            <a:r>
              <a:rPr lang="en-US" dirty="0">
                <a:ea typeface="Calibri"/>
                <a:cs typeface="Calibri"/>
              </a:rPr>
              <a:t>. </a:t>
            </a:r>
          </a:p>
          <a:p>
            <a:pPr>
              <a:lnSpc>
                <a:spcPct val="100000"/>
              </a:lnSpc>
            </a:pPr>
            <a:r>
              <a:rPr lang="en-US" dirty="0">
                <a:ea typeface="Calibri"/>
                <a:cs typeface="Calibri"/>
              </a:rPr>
              <a:t>Le sue </a:t>
            </a:r>
            <a:r>
              <a:rPr lang="en-US" dirty="0" err="1">
                <a:ea typeface="Calibri"/>
                <a:cs typeface="Calibri"/>
              </a:rPr>
              <a:t>interessanti</a:t>
            </a:r>
            <a:r>
              <a:rPr lang="en-US" dirty="0">
                <a:ea typeface="Calibri"/>
                <a:cs typeface="Calibri"/>
              </a:rPr>
              <a:t> </a:t>
            </a:r>
            <a:r>
              <a:rPr lang="en-US" dirty="0" err="1">
                <a:ea typeface="Calibri"/>
                <a:cs typeface="Calibri"/>
              </a:rPr>
              <a:t>intuizioni</a:t>
            </a:r>
            <a:r>
              <a:rPr lang="en-US" dirty="0">
                <a:ea typeface="Calibri"/>
                <a:cs typeface="Calibri"/>
              </a:rPr>
              <a:t> </a:t>
            </a:r>
            <a:r>
              <a:rPr lang="en-US" dirty="0" err="1">
                <a:ea typeface="Calibri"/>
                <a:cs typeface="Calibri"/>
              </a:rPr>
              <a:t>riflettono</a:t>
            </a:r>
            <a:r>
              <a:rPr lang="en-US" dirty="0">
                <a:ea typeface="Calibri"/>
                <a:cs typeface="Calibri"/>
              </a:rPr>
              <a:t> </a:t>
            </a:r>
            <a:r>
              <a:rPr lang="en-US" dirty="0" err="1">
                <a:ea typeface="Calibri"/>
                <a:cs typeface="Calibri"/>
              </a:rPr>
              <a:t>l'importanza</a:t>
            </a:r>
            <a:r>
              <a:rPr lang="en-US" dirty="0">
                <a:ea typeface="Calibri"/>
                <a:cs typeface="Calibri"/>
              </a:rPr>
              <a:t> </a:t>
            </a:r>
            <a:r>
              <a:rPr lang="en-US" dirty="0" err="1">
                <a:ea typeface="Calibri"/>
                <a:cs typeface="Calibri"/>
              </a:rPr>
              <a:t>della</a:t>
            </a:r>
            <a:r>
              <a:rPr lang="en-US" dirty="0">
                <a:ea typeface="Calibri"/>
                <a:cs typeface="Calibri"/>
              </a:rPr>
              <a:t> </a:t>
            </a:r>
            <a:r>
              <a:rPr lang="en-US" dirty="0" err="1">
                <a:ea typeface="Calibri"/>
                <a:cs typeface="Calibri"/>
              </a:rPr>
              <a:t>conoscenza</a:t>
            </a:r>
            <a:r>
              <a:rPr lang="en-US" dirty="0">
                <a:ea typeface="Calibri"/>
                <a:cs typeface="Calibri"/>
              </a:rPr>
              <a:t> e </a:t>
            </a:r>
            <a:r>
              <a:rPr lang="en-US" dirty="0" err="1">
                <a:ea typeface="Calibri"/>
                <a:cs typeface="Calibri"/>
              </a:rPr>
              <a:t>della</a:t>
            </a:r>
            <a:r>
              <a:rPr lang="en-US" dirty="0">
                <a:ea typeface="Calibri"/>
                <a:cs typeface="Calibri"/>
              </a:rPr>
              <a:t> </a:t>
            </a:r>
            <a:r>
              <a:rPr lang="en-US" dirty="0" err="1">
                <a:ea typeface="Calibri"/>
                <a:cs typeface="Calibri"/>
              </a:rPr>
              <a:t>collaborazione</a:t>
            </a:r>
            <a:endParaRPr lang="en-US" dirty="0">
              <a:ea typeface="Calibri"/>
              <a:cs typeface="Calibri"/>
            </a:endParaRPr>
          </a:p>
        </p:txBody>
      </p:sp>
      <p:sp>
        <p:nvSpPr>
          <p:cNvPr id="6" name="TextBox 5">
            <a:extLst>
              <a:ext uri="{FF2B5EF4-FFF2-40B4-BE49-F238E27FC236}">
                <a16:creationId xmlns:a16="http://schemas.microsoft.com/office/drawing/2014/main" id="{E0D22138-5DE8-8B26-C030-07CA93563D40}"/>
              </a:ext>
            </a:extLst>
          </p:cNvPr>
          <p:cNvSpPr txBox="1"/>
          <p:nvPr/>
        </p:nvSpPr>
        <p:spPr>
          <a:xfrm>
            <a:off x="680486" y="959342"/>
            <a:ext cx="359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Padroneggiare l'approvvigionamento sostenibile: Competenze essenziali da conoscere</a:t>
            </a:r>
            <a:endParaRPr lang="en-US"/>
          </a:p>
        </p:txBody>
      </p:sp>
      <p:grpSp>
        <p:nvGrpSpPr>
          <p:cNvPr id="7" name="Graphic 4">
            <a:extLst>
              <a:ext uri="{FF2B5EF4-FFF2-40B4-BE49-F238E27FC236}">
                <a16:creationId xmlns:a16="http://schemas.microsoft.com/office/drawing/2014/main" id="{6ADE0AA6-1BA4-10FC-DEC6-A7E495EA17AD}"/>
              </a:ext>
            </a:extLst>
          </p:cNvPr>
          <p:cNvGrpSpPr/>
          <p:nvPr/>
        </p:nvGrpSpPr>
        <p:grpSpPr>
          <a:xfrm rot="19582332">
            <a:off x="4509456" y="1383526"/>
            <a:ext cx="310678" cy="505411"/>
            <a:chOff x="6198966" y="5366641"/>
            <a:chExt cx="717140" cy="1386497"/>
          </a:xfrm>
          <a:solidFill>
            <a:srgbClr val="09465E"/>
          </a:solidFill>
        </p:grpSpPr>
        <p:grpSp>
          <p:nvGrpSpPr>
            <p:cNvPr id="8" name="Graphic 4">
              <a:extLst>
                <a:ext uri="{FF2B5EF4-FFF2-40B4-BE49-F238E27FC236}">
                  <a16:creationId xmlns:a16="http://schemas.microsoft.com/office/drawing/2014/main" id="{06D74D29-DEEF-88AE-7F22-FA3077224CB7}"/>
                </a:ext>
              </a:extLst>
            </p:cNvPr>
            <p:cNvGrpSpPr/>
            <p:nvPr/>
          </p:nvGrpSpPr>
          <p:grpSpPr>
            <a:xfrm>
              <a:off x="6229199" y="5366641"/>
              <a:ext cx="446280" cy="440141"/>
              <a:chOff x="6229199" y="5366641"/>
              <a:chExt cx="446280" cy="440141"/>
            </a:xfrm>
            <a:grpFill/>
          </p:grpSpPr>
          <p:sp>
            <p:nvSpPr>
              <p:cNvPr id="17" name="Freeform 57">
                <a:extLst>
                  <a:ext uri="{FF2B5EF4-FFF2-40B4-BE49-F238E27FC236}">
                    <a16:creationId xmlns:a16="http://schemas.microsoft.com/office/drawing/2014/main" id="{D8053629-5B88-0288-156B-0E0183AC876F}"/>
                  </a:ext>
                </a:extLst>
              </p:cNvPr>
              <p:cNvSpPr/>
              <p:nvPr/>
            </p:nvSpPr>
            <p:spPr>
              <a:xfrm>
                <a:off x="6229199" y="5366641"/>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58">
                <a:extLst>
                  <a:ext uri="{FF2B5EF4-FFF2-40B4-BE49-F238E27FC236}">
                    <a16:creationId xmlns:a16="http://schemas.microsoft.com/office/drawing/2014/main" id="{513C7C5B-E8EF-1425-830B-01D2AC933E81}"/>
                  </a:ext>
                </a:extLst>
              </p:cNvPr>
              <p:cNvSpPr/>
              <p:nvPr/>
            </p:nvSpPr>
            <p:spPr>
              <a:xfrm>
                <a:off x="6314892" y="5447661"/>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9" name="Graphic 4">
              <a:extLst>
                <a:ext uri="{FF2B5EF4-FFF2-40B4-BE49-F238E27FC236}">
                  <a16:creationId xmlns:a16="http://schemas.microsoft.com/office/drawing/2014/main" id="{F1B5D23C-6C45-3734-6BA0-A5A9EF9F61C8}"/>
                </a:ext>
              </a:extLst>
            </p:cNvPr>
            <p:cNvGrpSpPr/>
            <p:nvPr/>
          </p:nvGrpSpPr>
          <p:grpSpPr>
            <a:xfrm>
              <a:off x="6198966" y="5541415"/>
              <a:ext cx="717140" cy="1211723"/>
              <a:chOff x="6198966" y="5541415"/>
              <a:chExt cx="717140" cy="1211723"/>
            </a:xfrm>
            <a:grpFill/>
          </p:grpSpPr>
          <p:sp>
            <p:nvSpPr>
              <p:cNvPr id="10" name="Freeform 50">
                <a:extLst>
                  <a:ext uri="{FF2B5EF4-FFF2-40B4-BE49-F238E27FC236}">
                    <a16:creationId xmlns:a16="http://schemas.microsoft.com/office/drawing/2014/main" id="{431EFA68-E558-FBFA-2B0D-27CA718C9B5A}"/>
                  </a:ext>
                </a:extLst>
              </p:cNvPr>
              <p:cNvSpPr/>
              <p:nvPr/>
            </p:nvSpPr>
            <p:spPr>
              <a:xfrm>
                <a:off x="6198966" y="5929046"/>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51">
                <a:extLst>
                  <a:ext uri="{FF2B5EF4-FFF2-40B4-BE49-F238E27FC236}">
                    <a16:creationId xmlns:a16="http://schemas.microsoft.com/office/drawing/2014/main" id="{9098577D-0333-0900-B572-3EEC9563BC6A}"/>
                  </a:ext>
                </a:extLst>
              </p:cNvPr>
              <p:cNvSpPr/>
              <p:nvPr/>
            </p:nvSpPr>
            <p:spPr>
              <a:xfrm>
                <a:off x="6752978" y="5983127"/>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Freeform 52">
                <a:extLst>
                  <a:ext uri="{FF2B5EF4-FFF2-40B4-BE49-F238E27FC236}">
                    <a16:creationId xmlns:a16="http://schemas.microsoft.com/office/drawing/2014/main" id="{2853B8D6-4E50-A1F2-95DD-BBDA2385FA35}"/>
                  </a:ext>
                </a:extLst>
              </p:cNvPr>
              <p:cNvSpPr/>
              <p:nvPr/>
            </p:nvSpPr>
            <p:spPr>
              <a:xfrm>
                <a:off x="6615778" y="5928778"/>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Freeform 53">
                <a:extLst>
                  <a:ext uri="{FF2B5EF4-FFF2-40B4-BE49-F238E27FC236}">
                    <a16:creationId xmlns:a16="http://schemas.microsoft.com/office/drawing/2014/main" id="{C906E529-4B4A-2BCB-8F2E-13BEC6FFB0B9}"/>
                  </a:ext>
                </a:extLst>
              </p:cNvPr>
              <p:cNvSpPr/>
              <p:nvPr/>
            </p:nvSpPr>
            <p:spPr>
              <a:xfrm>
                <a:off x="6501870" y="5883556"/>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Freeform 54">
                <a:extLst>
                  <a:ext uri="{FF2B5EF4-FFF2-40B4-BE49-F238E27FC236}">
                    <a16:creationId xmlns:a16="http://schemas.microsoft.com/office/drawing/2014/main" id="{F5F128E7-D455-BD60-9EC0-3FB0094362CE}"/>
                  </a:ext>
                </a:extLst>
              </p:cNvPr>
              <p:cNvSpPr/>
              <p:nvPr/>
            </p:nvSpPr>
            <p:spPr>
              <a:xfrm>
                <a:off x="6382582" y="6499177"/>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55">
                <a:extLst>
                  <a:ext uri="{FF2B5EF4-FFF2-40B4-BE49-F238E27FC236}">
                    <a16:creationId xmlns:a16="http://schemas.microsoft.com/office/drawing/2014/main" id="{5874125C-B23C-5E84-544D-AFA82C3EAA95}"/>
                  </a:ext>
                </a:extLst>
              </p:cNvPr>
              <p:cNvSpPr/>
              <p:nvPr/>
            </p:nvSpPr>
            <p:spPr>
              <a:xfrm>
                <a:off x="6752493" y="6150553"/>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56">
                <a:extLst>
                  <a:ext uri="{FF2B5EF4-FFF2-40B4-BE49-F238E27FC236}">
                    <a16:creationId xmlns:a16="http://schemas.microsoft.com/office/drawing/2014/main" id="{AFD4058E-97EB-7CCF-1FD2-889053AAAC0F}"/>
                  </a:ext>
                </a:extLst>
              </p:cNvPr>
              <p:cNvSpPr/>
              <p:nvPr/>
            </p:nvSpPr>
            <p:spPr>
              <a:xfrm>
                <a:off x="6354696" y="5541415"/>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Tree>
    <p:extLst>
      <p:ext uri="{BB962C8B-B14F-4D97-AF65-F5344CB8AC3E}">
        <p14:creationId xmlns:p14="http://schemas.microsoft.com/office/powerpoint/2010/main" val="4130740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D219A-D9B8-126C-EEAF-3E164EB7CAC4}"/>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B7FB715-7382-8A7A-7036-3BA58C014CF8}"/>
              </a:ext>
            </a:extLst>
          </p:cNvPr>
          <p:cNvSpPr>
            <a:spLocks noGrp="1"/>
          </p:cNvSpPr>
          <p:nvPr>
            <p:ph type="body" sz="quarter" idx="16"/>
          </p:nvPr>
        </p:nvSpPr>
        <p:spPr>
          <a:xfrm>
            <a:off x="737684" y="669744"/>
            <a:ext cx="10834492" cy="803654"/>
          </a:xfrm>
          <a:prstGeom prst="rect">
            <a:avLst/>
          </a:prstGeom>
        </p:spPr>
        <p:txBody>
          <a:bodyPr/>
          <a:lstStyle/>
          <a:p>
            <a:r>
              <a:rPr lang="en-GB"/>
              <a:t>Elementi chiave dell'approvvigionamento sostenibile</a:t>
            </a:r>
            <a:endParaRPr lang="en-US"/>
          </a:p>
        </p:txBody>
      </p:sp>
      <p:sp>
        <p:nvSpPr>
          <p:cNvPr id="2" name="Rectangle 1">
            <a:extLst>
              <a:ext uri="{FF2B5EF4-FFF2-40B4-BE49-F238E27FC236}">
                <a16:creationId xmlns:a16="http://schemas.microsoft.com/office/drawing/2014/main" id="{0CCE152D-AAC5-5DEE-181C-52A57690541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pic>
        <p:nvPicPr>
          <p:cNvPr id="8" name="Immagine 7">
            <a:extLst>
              <a:ext uri="{FF2B5EF4-FFF2-40B4-BE49-F238E27FC236}">
                <a16:creationId xmlns:a16="http://schemas.microsoft.com/office/drawing/2014/main" id="{4D8C671A-6AB7-CBDF-1006-1674CF192803}"/>
              </a:ext>
            </a:extLst>
          </p:cNvPr>
          <p:cNvPicPr>
            <a:picLocks noChangeAspect="1"/>
          </p:cNvPicPr>
          <p:nvPr/>
        </p:nvPicPr>
        <p:blipFill>
          <a:blip r:embed="rId3"/>
          <a:srcRect l="1094" t="6954" b="11694"/>
          <a:stretch>
            <a:fillRect/>
          </a:stretch>
        </p:blipFill>
        <p:spPr>
          <a:xfrm>
            <a:off x="3368317" y="1473398"/>
            <a:ext cx="5714136" cy="4964438"/>
          </a:xfrm>
          <a:prstGeom prst="rect">
            <a:avLst/>
          </a:prstGeom>
        </p:spPr>
      </p:pic>
    </p:spTree>
    <p:extLst>
      <p:ext uri="{BB962C8B-B14F-4D97-AF65-F5344CB8AC3E}">
        <p14:creationId xmlns:p14="http://schemas.microsoft.com/office/powerpoint/2010/main" val="148342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1CD42-93FB-09F4-68B7-EFFC1BCEFC5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04DA314-87D5-9FD7-6658-4DC25174162D}"/>
              </a:ext>
            </a:extLst>
          </p:cNvPr>
          <p:cNvSpPr>
            <a:spLocks noGrp="1"/>
          </p:cNvSpPr>
          <p:nvPr>
            <p:ph type="body" sz="quarter" idx="16"/>
          </p:nvPr>
        </p:nvSpPr>
        <p:spPr>
          <a:xfrm>
            <a:off x="737683" y="669744"/>
            <a:ext cx="10518895" cy="803654"/>
          </a:xfrm>
          <a:prstGeom prst="rect">
            <a:avLst/>
          </a:prstGeom>
        </p:spPr>
        <p:txBody>
          <a:bodyPr/>
          <a:lstStyle/>
          <a:p>
            <a:r>
              <a:rPr lang="en-GB" err="1"/>
              <a:t>Elementi</a:t>
            </a:r>
            <a:r>
              <a:rPr lang="en-GB"/>
              <a:t> </a:t>
            </a:r>
            <a:r>
              <a:rPr lang="en-GB" err="1"/>
              <a:t>chiave</a:t>
            </a:r>
            <a:r>
              <a:rPr lang="en-GB"/>
              <a:t> </a:t>
            </a:r>
            <a:r>
              <a:rPr lang="en-GB" err="1"/>
              <a:t>dell'approvvigionamento</a:t>
            </a:r>
            <a:r>
              <a:rPr lang="en-GB"/>
              <a:t> </a:t>
            </a:r>
            <a:r>
              <a:rPr lang="en-GB" err="1"/>
              <a:t>sostenibile</a:t>
            </a:r>
            <a:endParaRPr lang="en-US"/>
          </a:p>
        </p:txBody>
      </p:sp>
      <p:sp>
        <p:nvSpPr>
          <p:cNvPr id="3" name="Text Placeholder 2">
            <a:extLst>
              <a:ext uri="{FF2B5EF4-FFF2-40B4-BE49-F238E27FC236}">
                <a16:creationId xmlns:a16="http://schemas.microsoft.com/office/drawing/2014/main" id="{C97771DB-D583-CBA2-E7BC-1A63A5DF4EF0}"/>
              </a:ext>
            </a:extLst>
          </p:cNvPr>
          <p:cNvSpPr>
            <a:spLocks noGrp="1"/>
          </p:cNvSpPr>
          <p:nvPr>
            <p:ph type="body" sz="quarter" idx="19"/>
          </p:nvPr>
        </p:nvSpPr>
        <p:spPr>
          <a:xfrm>
            <a:off x="2059224" y="1219851"/>
            <a:ext cx="9117929" cy="5185414"/>
          </a:xfrm>
          <a:prstGeom prst="rect">
            <a:avLst/>
          </a:prstGeom>
        </p:spPr>
        <p:txBody>
          <a:bodyPr lIns="91440" tIns="45720" rIns="91440" bIns="45720" anchor="t"/>
          <a:lstStyle/>
          <a:p>
            <a:pPr algn="just"/>
            <a:r>
              <a:rPr lang="en-US" b="1" dirty="0" err="1">
                <a:solidFill>
                  <a:srgbClr val="E25684"/>
                </a:solidFill>
              </a:rPr>
              <a:t>Considerazioni</a:t>
            </a:r>
            <a:r>
              <a:rPr lang="en-US" b="1" dirty="0">
                <a:solidFill>
                  <a:srgbClr val="E25684"/>
                </a:solidFill>
              </a:rPr>
              <a:t> </a:t>
            </a:r>
            <a:r>
              <a:rPr lang="en-US" b="1" dirty="0" err="1">
                <a:solidFill>
                  <a:srgbClr val="E25684"/>
                </a:solidFill>
              </a:rPr>
              <a:t>ambientali</a:t>
            </a:r>
            <a:r>
              <a:rPr lang="en-US" b="1" dirty="0">
                <a:solidFill>
                  <a:srgbClr val="E25684"/>
                </a:solidFill>
              </a:rPr>
              <a:t>: </a:t>
            </a:r>
            <a:r>
              <a:rPr lang="en-US" dirty="0" err="1"/>
              <a:t>L'attenzione</a:t>
            </a:r>
            <a:r>
              <a:rPr lang="en-US" dirty="0"/>
              <a:t> </a:t>
            </a:r>
            <a:r>
              <a:rPr lang="en-US" dirty="0" err="1"/>
              <a:t>all'ambiente</a:t>
            </a:r>
            <a:r>
              <a:rPr lang="en-US" dirty="0"/>
              <a:t> è </a:t>
            </a:r>
            <a:r>
              <a:rPr lang="en-US" dirty="0" err="1"/>
              <a:t>fondamentale</a:t>
            </a:r>
            <a:r>
              <a:rPr lang="en-US" dirty="0"/>
              <a:t> per un </a:t>
            </a:r>
            <a:r>
              <a:rPr lang="en-US" dirty="0" err="1"/>
              <a:t>approvvigionamento</a:t>
            </a:r>
            <a:r>
              <a:rPr lang="en-US" dirty="0"/>
              <a:t> </a:t>
            </a:r>
            <a:r>
              <a:rPr lang="en-US" dirty="0" err="1"/>
              <a:t>sostenibile</a:t>
            </a:r>
            <a:r>
              <a:rPr lang="en-US" dirty="0"/>
              <a:t>. </a:t>
            </a:r>
            <a:r>
              <a:rPr lang="en-US" dirty="0" err="1"/>
              <a:t>Rispettare</a:t>
            </a:r>
            <a:r>
              <a:rPr lang="en-US" dirty="0"/>
              <a:t> </a:t>
            </a:r>
            <a:r>
              <a:rPr lang="en-US" dirty="0" err="1"/>
              <a:t>gli</a:t>
            </a:r>
            <a:r>
              <a:rPr lang="en-US" dirty="0"/>
              <a:t> standard </a:t>
            </a:r>
            <a:r>
              <a:rPr lang="en-US" dirty="0" err="1"/>
              <a:t>internazionali</a:t>
            </a:r>
            <a:r>
              <a:rPr lang="en-US" dirty="0"/>
              <a:t>, </a:t>
            </a:r>
            <a:r>
              <a:rPr lang="en-US" dirty="0" err="1"/>
              <a:t>utilizzare</a:t>
            </a:r>
            <a:r>
              <a:rPr lang="en-US" dirty="0"/>
              <a:t> </a:t>
            </a:r>
            <a:r>
              <a:rPr lang="en-US" dirty="0" err="1"/>
              <a:t>materiali</a:t>
            </a:r>
            <a:r>
              <a:rPr lang="en-US" dirty="0"/>
              <a:t> </a:t>
            </a:r>
            <a:r>
              <a:rPr lang="en-US" dirty="0" err="1"/>
              <a:t>biodegradabili</a:t>
            </a:r>
            <a:r>
              <a:rPr lang="en-US" dirty="0"/>
              <a:t>, </a:t>
            </a:r>
            <a:r>
              <a:rPr lang="en-US" dirty="0" err="1"/>
              <a:t>evitare</a:t>
            </a:r>
            <a:r>
              <a:rPr lang="en-US" dirty="0"/>
              <a:t> </a:t>
            </a:r>
            <a:r>
              <a:rPr lang="en-US" dirty="0" err="1"/>
              <a:t>sprechi</a:t>
            </a:r>
            <a:r>
              <a:rPr lang="en-US" dirty="0"/>
              <a:t> di </a:t>
            </a:r>
            <a:r>
              <a:rPr lang="en-US" dirty="0" err="1"/>
              <a:t>acqua</a:t>
            </a:r>
            <a:r>
              <a:rPr lang="en-US" dirty="0"/>
              <a:t> ed </a:t>
            </a:r>
            <a:r>
              <a:rPr lang="en-US" dirty="0" err="1"/>
              <a:t>energia</a:t>
            </a:r>
            <a:r>
              <a:rPr lang="en-US" dirty="0"/>
              <a:t> e </a:t>
            </a:r>
            <a:r>
              <a:rPr lang="en-US" dirty="0" err="1"/>
              <a:t>ridurre</a:t>
            </a:r>
            <a:r>
              <a:rPr lang="en-US" dirty="0"/>
              <a:t> al </a:t>
            </a:r>
            <a:r>
              <a:rPr lang="en-US" dirty="0" err="1"/>
              <a:t>minimo</a:t>
            </a:r>
            <a:r>
              <a:rPr lang="en-US" dirty="0"/>
              <a:t> </a:t>
            </a:r>
            <a:r>
              <a:rPr lang="en-US" dirty="0" err="1"/>
              <a:t>l'inquinamento</a:t>
            </a:r>
            <a:r>
              <a:rPr lang="en-US" dirty="0"/>
              <a:t>.</a:t>
            </a:r>
          </a:p>
          <a:p>
            <a:endParaRPr lang="en-US" b="1" dirty="0"/>
          </a:p>
          <a:p>
            <a:pPr algn="just"/>
            <a:r>
              <a:rPr lang="en-US" b="1" dirty="0" err="1">
                <a:solidFill>
                  <a:srgbClr val="E25684"/>
                </a:solidFill>
              </a:rPr>
              <a:t>Considerazioni</a:t>
            </a:r>
            <a:r>
              <a:rPr lang="en-US" b="1" dirty="0">
                <a:solidFill>
                  <a:srgbClr val="E25684"/>
                </a:solidFill>
              </a:rPr>
              <a:t> </a:t>
            </a:r>
            <a:r>
              <a:rPr lang="en-US" b="1" dirty="0" err="1">
                <a:solidFill>
                  <a:srgbClr val="E25684"/>
                </a:solidFill>
              </a:rPr>
              <a:t>sociali</a:t>
            </a:r>
            <a:r>
              <a:rPr lang="en-US" b="1" dirty="0">
                <a:solidFill>
                  <a:srgbClr val="E25684"/>
                </a:solidFill>
              </a:rPr>
              <a:t>: </a:t>
            </a:r>
            <a:r>
              <a:rPr lang="en-US" dirty="0"/>
              <a:t>Si </a:t>
            </a:r>
            <a:r>
              <a:rPr lang="en-US" dirty="0" err="1"/>
              <a:t>riferisce</a:t>
            </a:r>
            <a:r>
              <a:rPr lang="en-US" dirty="0"/>
              <a:t> </a:t>
            </a:r>
            <a:r>
              <a:rPr lang="en-US" dirty="0" err="1"/>
              <a:t>alla</a:t>
            </a:r>
            <a:r>
              <a:rPr lang="en-US" dirty="0"/>
              <a:t> </a:t>
            </a:r>
            <a:r>
              <a:rPr lang="en-US" dirty="0" err="1"/>
              <a:t>garanzia</a:t>
            </a:r>
            <a:r>
              <a:rPr lang="en-US" dirty="0"/>
              <a:t> di </a:t>
            </a:r>
            <a:r>
              <a:rPr lang="en-US" dirty="0" err="1"/>
              <a:t>pratiche</a:t>
            </a:r>
            <a:r>
              <a:rPr lang="en-US" dirty="0"/>
              <a:t> </a:t>
            </a:r>
            <a:r>
              <a:rPr lang="en-US" dirty="0" err="1"/>
              <a:t>etiche</a:t>
            </a:r>
            <a:r>
              <a:rPr lang="en-US" dirty="0"/>
              <a:t>, </a:t>
            </a:r>
            <a:r>
              <a:rPr lang="en-US" dirty="0" err="1"/>
              <a:t>condizioni</a:t>
            </a:r>
            <a:r>
              <a:rPr lang="en-US" dirty="0"/>
              <a:t> di </a:t>
            </a:r>
            <a:r>
              <a:rPr lang="en-US" dirty="0" err="1"/>
              <a:t>lavoro</a:t>
            </a:r>
            <a:r>
              <a:rPr lang="en-US" dirty="0"/>
              <a:t> </a:t>
            </a:r>
            <a:r>
              <a:rPr lang="en-US" dirty="0" err="1"/>
              <a:t>eque</a:t>
            </a:r>
            <a:r>
              <a:rPr lang="en-US" dirty="0"/>
              <a:t> e </a:t>
            </a:r>
            <a:r>
              <a:rPr lang="en-US" dirty="0" err="1"/>
              <a:t>benessere</a:t>
            </a:r>
            <a:r>
              <a:rPr lang="en-US" dirty="0"/>
              <a:t>. </a:t>
            </a:r>
            <a:r>
              <a:rPr lang="en-US" dirty="0" err="1"/>
              <a:t>Ciò</a:t>
            </a:r>
            <a:r>
              <a:rPr lang="en-US" dirty="0"/>
              <a:t> </a:t>
            </a:r>
            <a:r>
              <a:rPr lang="en-US" dirty="0" err="1"/>
              <a:t>avviene</a:t>
            </a:r>
            <a:r>
              <a:rPr lang="en-US" dirty="0"/>
              <a:t> </a:t>
            </a:r>
            <a:r>
              <a:rPr lang="en-US" dirty="0" err="1"/>
              <a:t>garantendo</a:t>
            </a:r>
            <a:r>
              <a:rPr lang="en-US" dirty="0"/>
              <a:t> il rispetto </a:t>
            </a:r>
            <a:r>
              <a:rPr lang="en-US" dirty="0" err="1"/>
              <a:t>dei</a:t>
            </a:r>
            <a:r>
              <a:rPr lang="en-US" dirty="0"/>
              <a:t> </a:t>
            </a:r>
            <a:r>
              <a:rPr lang="en-US" dirty="0" err="1"/>
              <a:t>diritti</a:t>
            </a:r>
            <a:r>
              <a:rPr lang="en-US" dirty="0"/>
              <a:t> </a:t>
            </a:r>
            <a:r>
              <a:rPr lang="en-US" dirty="0" err="1"/>
              <a:t>umani</a:t>
            </a:r>
            <a:r>
              <a:rPr lang="en-US" dirty="0"/>
              <a:t> </a:t>
            </a:r>
            <a:r>
              <a:rPr lang="en-US" dirty="0" err="1"/>
              <a:t>durante</a:t>
            </a:r>
            <a:r>
              <a:rPr lang="en-US" dirty="0"/>
              <a:t> </a:t>
            </a:r>
            <a:r>
              <a:rPr lang="en-US" dirty="0" err="1"/>
              <a:t>tutto</a:t>
            </a:r>
            <a:r>
              <a:rPr lang="en-US" dirty="0"/>
              <a:t> il </a:t>
            </a:r>
            <a:r>
              <a:rPr lang="en-US" dirty="0" err="1"/>
              <a:t>processo</a:t>
            </a:r>
            <a:r>
              <a:rPr lang="en-US" dirty="0"/>
              <a:t>. </a:t>
            </a:r>
            <a:r>
              <a:rPr lang="en-US" dirty="0" err="1"/>
              <a:t>Può</a:t>
            </a:r>
            <a:r>
              <a:rPr lang="en-US" dirty="0"/>
              <a:t> </a:t>
            </a:r>
            <a:r>
              <a:rPr lang="en-US" dirty="0" err="1"/>
              <a:t>includere</a:t>
            </a:r>
            <a:r>
              <a:rPr lang="en-US" dirty="0"/>
              <a:t> il </a:t>
            </a:r>
            <a:r>
              <a:rPr lang="en-US" dirty="0" err="1"/>
              <a:t>sostegno</a:t>
            </a:r>
            <a:r>
              <a:rPr lang="en-US" dirty="0"/>
              <a:t> ai </a:t>
            </a:r>
            <a:r>
              <a:rPr lang="en-US" dirty="0" err="1"/>
              <a:t>fornitori</a:t>
            </a:r>
            <a:r>
              <a:rPr lang="en-US" dirty="0"/>
              <a:t> </a:t>
            </a:r>
            <a:r>
              <a:rPr lang="en-US" dirty="0" err="1"/>
              <a:t>locali</a:t>
            </a:r>
            <a:r>
              <a:rPr lang="en-US" dirty="0"/>
              <a:t>, alle </a:t>
            </a:r>
            <a:r>
              <a:rPr lang="en-US" dirty="0" err="1"/>
              <a:t>minoranze</a:t>
            </a:r>
            <a:r>
              <a:rPr lang="en-US" dirty="0"/>
              <a:t> e alle cause </a:t>
            </a:r>
            <a:r>
              <a:rPr lang="en-US" dirty="0" err="1"/>
              <a:t>giuste</a:t>
            </a:r>
            <a:r>
              <a:rPr lang="en-US" dirty="0"/>
              <a:t>.</a:t>
            </a:r>
            <a:endParaRPr lang="en-US" dirty="0">
              <a:ea typeface="Calibri"/>
              <a:cs typeface="Calibri"/>
            </a:endParaRPr>
          </a:p>
          <a:p>
            <a:endParaRPr lang="en-US" b="1" dirty="0"/>
          </a:p>
          <a:p>
            <a:pPr algn="just"/>
            <a:r>
              <a:rPr lang="en-US" b="1" dirty="0" err="1">
                <a:solidFill>
                  <a:srgbClr val="E25684"/>
                </a:solidFill>
              </a:rPr>
              <a:t>Considerazioni</a:t>
            </a:r>
            <a:r>
              <a:rPr lang="en-US" b="1" dirty="0">
                <a:solidFill>
                  <a:srgbClr val="E25684"/>
                </a:solidFill>
              </a:rPr>
              <a:t> </a:t>
            </a:r>
            <a:r>
              <a:rPr lang="en-US" b="1" dirty="0" err="1">
                <a:solidFill>
                  <a:srgbClr val="E25684"/>
                </a:solidFill>
              </a:rPr>
              <a:t>economiche</a:t>
            </a:r>
            <a:r>
              <a:rPr lang="en-US" b="1" dirty="0">
                <a:solidFill>
                  <a:srgbClr val="E25684"/>
                </a:solidFill>
              </a:rPr>
              <a:t>: </a:t>
            </a:r>
            <a:r>
              <a:rPr lang="en-US" dirty="0" err="1"/>
              <a:t>Questo</a:t>
            </a:r>
            <a:r>
              <a:rPr lang="en-US" dirty="0"/>
              <a:t> </a:t>
            </a:r>
            <a:r>
              <a:rPr lang="en-US" dirty="0" err="1"/>
              <a:t>concetto</a:t>
            </a:r>
            <a:r>
              <a:rPr lang="en-US" dirty="0"/>
              <a:t> </a:t>
            </a:r>
            <a:r>
              <a:rPr lang="en-US" dirty="0" err="1"/>
              <a:t>mira</a:t>
            </a:r>
            <a:r>
              <a:rPr lang="en-US" dirty="0"/>
              <a:t> a </a:t>
            </a:r>
            <a:r>
              <a:rPr lang="en-US" dirty="0" err="1"/>
              <a:t>una</a:t>
            </a:r>
            <a:r>
              <a:rPr lang="en-US" dirty="0"/>
              <a:t> </a:t>
            </a:r>
            <a:r>
              <a:rPr lang="en-US" dirty="0" err="1"/>
              <a:t>sostenibilità</a:t>
            </a:r>
            <a:r>
              <a:rPr lang="en-US" dirty="0"/>
              <a:t> </a:t>
            </a:r>
            <a:r>
              <a:rPr lang="en-US" dirty="0" err="1"/>
              <a:t>economica</a:t>
            </a:r>
            <a:r>
              <a:rPr lang="en-US" dirty="0"/>
              <a:t> </a:t>
            </a:r>
            <a:r>
              <a:rPr lang="en-US" dirty="0" err="1"/>
              <a:t>che</a:t>
            </a:r>
            <a:r>
              <a:rPr lang="en-US" dirty="0"/>
              <a:t> </a:t>
            </a:r>
            <a:r>
              <a:rPr lang="en-US" dirty="0" err="1"/>
              <a:t>favorisca</a:t>
            </a:r>
            <a:r>
              <a:rPr lang="en-US" dirty="0"/>
              <a:t> un </a:t>
            </a:r>
            <a:r>
              <a:rPr lang="en-US" dirty="0" err="1"/>
              <a:t>valore</a:t>
            </a:r>
            <a:r>
              <a:rPr lang="en-US" dirty="0"/>
              <a:t> </a:t>
            </a:r>
            <a:r>
              <a:rPr lang="en-US" dirty="0" err="1"/>
              <a:t>finanziario</a:t>
            </a:r>
            <a:r>
              <a:rPr lang="en-US" dirty="0"/>
              <a:t> a </a:t>
            </a:r>
            <a:r>
              <a:rPr lang="en-US" dirty="0" err="1"/>
              <a:t>lungo</a:t>
            </a:r>
            <a:r>
              <a:rPr lang="en-US" dirty="0"/>
              <a:t> </a:t>
            </a:r>
            <a:r>
              <a:rPr lang="en-US" dirty="0" err="1"/>
              <a:t>termine</a:t>
            </a:r>
            <a:r>
              <a:rPr lang="en-US" dirty="0"/>
              <a:t> </a:t>
            </a:r>
            <a:r>
              <a:rPr lang="en-US" dirty="0" err="1"/>
              <a:t>raggiunto</a:t>
            </a:r>
            <a:r>
              <a:rPr lang="en-US" dirty="0"/>
              <a:t> </a:t>
            </a:r>
            <a:r>
              <a:rPr lang="en-US" dirty="0" err="1"/>
              <a:t>progressivamente</a:t>
            </a:r>
            <a:r>
              <a:rPr lang="en-US" dirty="0"/>
              <a:t>. Sono </a:t>
            </a:r>
            <a:r>
              <a:rPr lang="en-US" dirty="0" err="1"/>
              <a:t>fondamentali</a:t>
            </a:r>
            <a:r>
              <a:rPr lang="en-US" dirty="0"/>
              <a:t> </a:t>
            </a:r>
            <a:r>
              <a:rPr lang="en-US" dirty="0" err="1"/>
              <a:t>elementi</a:t>
            </a:r>
            <a:r>
              <a:rPr lang="en-US" dirty="0"/>
              <a:t> </a:t>
            </a:r>
            <a:r>
              <a:rPr lang="en-US" dirty="0" err="1"/>
              <a:t>quali</a:t>
            </a:r>
            <a:r>
              <a:rPr lang="en-US" dirty="0"/>
              <a:t> la </a:t>
            </a:r>
            <a:r>
              <a:rPr lang="en-US" dirty="0" err="1"/>
              <a:t>priorità</a:t>
            </a:r>
            <a:r>
              <a:rPr lang="en-US" dirty="0"/>
              <a:t> di </a:t>
            </a:r>
            <a:r>
              <a:rPr lang="en-US" dirty="0" err="1"/>
              <a:t>prodotti</a:t>
            </a:r>
            <a:r>
              <a:rPr lang="en-US" dirty="0"/>
              <a:t> di </a:t>
            </a:r>
            <a:r>
              <a:rPr lang="en-US" dirty="0" err="1"/>
              <a:t>qualità</a:t>
            </a:r>
            <a:r>
              <a:rPr lang="en-US" dirty="0"/>
              <a:t> </a:t>
            </a:r>
            <a:r>
              <a:rPr lang="en-US" dirty="0" err="1"/>
              <a:t>che</a:t>
            </a:r>
            <a:r>
              <a:rPr lang="en-US" dirty="0"/>
              <a:t> </a:t>
            </a:r>
            <a:r>
              <a:rPr lang="en-US" dirty="0" err="1"/>
              <a:t>mirano</a:t>
            </a:r>
            <a:r>
              <a:rPr lang="en-US" dirty="0"/>
              <a:t> al </a:t>
            </a:r>
            <a:r>
              <a:rPr lang="en-US" dirty="0" err="1"/>
              <a:t>risparmio</a:t>
            </a:r>
            <a:r>
              <a:rPr lang="en-US" dirty="0"/>
              <a:t> a </a:t>
            </a:r>
            <a:r>
              <a:rPr lang="en-US" dirty="0" err="1"/>
              <a:t>lungo</a:t>
            </a:r>
            <a:r>
              <a:rPr lang="en-US" dirty="0"/>
              <a:t> </a:t>
            </a:r>
            <a:r>
              <a:rPr lang="en-US" dirty="0" err="1"/>
              <a:t>termine</a:t>
            </a:r>
            <a:r>
              <a:rPr lang="en-US" dirty="0"/>
              <a:t>, </a:t>
            </a:r>
            <a:r>
              <a:rPr lang="en-US" dirty="0" err="1"/>
              <a:t>l'obiettivo</a:t>
            </a:r>
            <a:r>
              <a:rPr lang="en-US" dirty="0"/>
              <a:t> di </a:t>
            </a:r>
            <a:r>
              <a:rPr lang="en-US" dirty="0" err="1"/>
              <a:t>una</a:t>
            </a:r>
            <a:r>
              <a:rPr lang="en-US" dirty="0"/>
              <a:t> catena di </a:t>
            </a:r>
            <a:r>
              <a:rPr lang="en-US" dirty="0" err="1"/>
              <a:t>approvvigionamento</a:t>
            </a:r>
            <a:r>
              <a:rPr lang="en-US" dirty="0"/>
              <a:t> stabile, la </a:t>
            </a:r>
            <a:r>
              <a:rPr lang="en-US" dirty="0" err="1"/>
              <a:t>garanzia</a:t>
            </a:r>
            <a:r>
              <a:rPr lang="en-US" dirty="0"/>
              <a:t> di </a:t>
            </a:r>
            <a:r>
              <a:rPr lang="en-US" dirty="0" err="1"/>
              <a:t>pratiche</a:t>
            </a:r>
            <a:r>
              <a:rPr lang="en-US" dirty="0"/>
              <a:t> </a:t>
            </a:r>
            <a:r>
              <a:rPr lang="en-US" dirty="0" err="1"/>
              <a:t>commerciali</a:t>
            </a:r>
            <a:r>
              <a:rPr lang="en-US" dirty="0"/>
              <a:t> </a:t>
            </a:r>
            <a:r>
              <a:rPr lang="en-US" dirty="0" err="1"/>
              <a:t>etiche</a:t>
            </a:r>
            <a:r>
              <a:rPr lang="en-US" dirty="0"/>
              <a:t> e la </a:t>
            </a:r>
            <a:r>
              <a:rPr lang="en-US" dirty="0" err="1"/>
              <a:t>trasparenza</a:t>
            </a:r>
            <a:r>
              <a:rPr lang="en-US" dirty="0"/>
              <a:t>. </a:t>
            </a:r>
            <a:endParaRPr lang="en-US" dirty="0">
              <a:ea typeface="Calibri"/>
              <a:cs typeface="Calibri"/>
            </a:endParaRPr>
          </a:p>
        </p:txBody>
      </p:sp>
      <p:grpSp>
        <p:nvGrpSpPr>
          <p:cNvPr id="2" name="Group 1">
            <a:extLst>
              <a:ext uri="{FF2B5EF4-FFF2-40B4-BE49-F238E27FC236}">
                <a16:creationId xmlns:a16="http://schemas.microsoft.com/office/drawing/2014/main" id="{3055F251-A1D4-317A-D266-3019486BBF86}"/>
              </a:ext>
            </a:extLst>
          </p:cNvPr>
          <p:cNvGrpSpPr/>
          <p:nvPr/>
        </p:nvGrpSpPr>
        <p:grpSpPr>
          <a:xfrm>
            <a:off x="851756" y="1456586"/>
            <a:ext cx="901130" cy="901727"/>
            <a:chOff x="5614841" y="786428"/>
            <a:chExt cx="901130" cy="901727"/>
          </a:xfrm>
          <a:solidFill>
            <a:srgbClr val="09465E"/>
          </a:solidFill>
        </p:grpSpPr>
        <p:grpSp>
          <p:nvGrpSpPr>
            <p:cNvPr id="5" name="Graphic 2">
              <a:extLst>
                <a:ext uri="{FF2B5EF4-FFF2-40B4-BE49-F238E27FC236}">
                  <a16:creationId xmlns:a16="http://schemas.microsoft.com/office/drawing/2014/main" id="{4941422E-6707-F296-401B-6BB793644D27}"/>
                </a:ext>
              </a:extLst>
            </p:cNvPr>
            <p:cNvGrpSpPr/>
            <p:nvPr/>
          </p:nvGrpSpPr>
          <p:grpSpPr>
            <a:xfrm>
              <a:off x="5715019" y="1058540"/>
              <a:ext cx="543506" cy="445337"/>
              <a:chOff x="5715019" y="1058540"/>
              <a:chExt cx="543506" cy="445337"/>
            </a:xfrm>
            <a:grpFill/>
          </p:grpSpPr>
          <p:sp>
            <p:nvSpPr>
              <p:cNvPr id="7" name="Freeform 210">
                <a:extLst>
                  <a:ext uri="{FF2B5EF4-FFF2-40B4-BE49-F238E27FC236}">
                    <a16:creationId xmlns:a16="http://schemas.microsoft.com/office/drawing/2014/main" id="{E6096813-0B00-5FAD-B87F-9F44AAEFA5A5}"/>
                  </a:ext>
                </a:extLst>
              </p:cNvPr>
              <p:cNvSpPr/>
              <p:nvPr/>
            </p:nvSpPr>
            <p:spPr>
              <a:xfrm>
                <a:off x="5715019" y="1219331"/>
                <a:ext cx="104422" cy="284546"/>
              </a:xfrm>
              <a:custGeom>
                <a:avLst/>
                <a:gdLst>
                  <a:gd name="connsiteX0" fmla="*/ 22290 w 104422"/>
                  <a:gd name="connsiteY0" fmla="*/ 21680 h 284546"/>
                  <a:gd name="connsiteX1" fmla="*/ 51196 w 104422"/>
                  <a:gd name="connsiteY1" fmla="*/ 65942 h 284546"/>
                  <a:gd name="connsiteX2" fmla="*/ 77393 w 104422"/>
                  <a:gd name="connsiteY2" fmla="*/ 77685 h 284546"/>
                  <a:gd name="connsiteX3" fmla="*/ 103589 w 104422"/>
                  <a:gd name="connsiteY3" fmla="*/ 99365 h 284546"/>
                  <a:gd name="connsiteX4" fmla="*/ 86426 w 104422"/>
                  <a:gd name="connsiteY4" fmla="*/ 140918 h 284546"/>
                  <a:gd name="connsiteX5" fmla="*/ 71973 w 104422"/>
                  <a:gd name="connsiteY5" fmla="*/ 214087 h 284546"/>
                  <a:gd name="connsiteX6" fmla="*/ 91846 w 104422"/>
                  <a:gd name="connsiteY6" fmla="*/ 284546 h 284546"/>
                  <a:gd name="connsiteX7" fmla="*/ 10547 w 104422"/>
                  <a:gd name="connsiteY7" fmla="*/ 0 h 284546"/>
                  <a:gd name="connsiteX8" fmla="*/ 22290 w 104422"/>
                  <a:gd name="connsiteY8" fmla="*/ 21680 h 28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2" h="284546">
                    <a:moveTo>
                      <a:pt x="22290" y="21680"/>
                    </a:moveTo>
                    <a:cubicBezTo>
                      <a:pt x="32227" y="40649"/>
                      <a:pt x="41260" y="57813"/>
                      <a:pt x="51196" y="65942"/>
                    </a:cubicBezTo>
                    <a:cubicBezTo>
                      <a:pt x="58423" y="71363"/>
                      <a:pt x="67456" y="74976"/>
                      <a:pt x="77393" y="77685"/>
                    </a:cubicBezTo>
                    <a:cubicBezTo>
                      <a:pt x="103589" y="85816"/>
                      <a:pt x="106299" y="89429"/>
                      <a:pt x="103589" y="99365"/>
                    </a:cubicBezTo>
                    <a:cubicBezTo>
                      <a:pt x="100879" y="112012"/>
                      <a:pt x="93652" y="126465"/>
                      <a:pt x="86426" y="140918"/>
                    </a:cubicBezTo>
                    <a:cubicBezTo>
                      <a:pt x="72876" y="168921"/>
                      <a:pt x="60229" y="195117"/>
                      <a:pt x="71973" y="214087"/>
                    </a:cubicBezTo>
                    <a:cubicBezTo>
                      <a:pt x="89136" y="241187"/>
                      <a:pt x="91846" y="267383"/>
                      <a:pt x="91846" y="284546"/>
                    </a:cubicBezTo>
                    <a:cubicBezTo>
                      <a:pt x="13257" y="214087"/>
                      <a:pt x="-18359" y="102075"/>
                      <a:pt x="10547" y="0"/>
                    </a:cubicBezTo>
                    <a:cubicBezTo>
                      <a:pt x="15063" y="7226"/>
                      <a:pt x="18677" y="14453"/>
                      <a:pt x="22290" y="21680"/>
                    </a:cubicBezTo>
                    <a:close/>
                  </a:path>
                </a:pathLst>
              </a:custGeom>
              <a:solidFill>
                <a:srgbClr val="60BA47"/>
              </a:solidFill>
              <a:ln w="9028" cap="flat">
                <a:noFill/>
                <a:prstDash val="solid"/>
                <a:miter/>
              </a:ln>
            </p:spPr>
            <p:txBody>
              <a:bodyPr rtlCol="0" anchor="ctr"/>
              <a:lstStyle/>
              <a:p>
                <a:endParaRPr lang="en-US"/>
              </a:p>
            </p:txBody>
          </p:sp>
          <p:sp>
            <p:nvSpPr>
              <p:cNvPr id="8" name="Freeform 211">
                <a:extLst>
                  <a:ext uri="{FF2B5EF4-FFF2-40B4-BE49-F238E27FC236}">
                    <a16:creationId xmlns:a16="http://schemas.microsoft.com/office/drawing/2014/main" id="{1F118D6D-C928-1C64-B8AD-55404EB6E54D}"/>
                  </a:ext>
                </a:extLst>
              </p:cNvPr>
              <p:cNvSpPr/>
              <p:nvPr/>
            </p:nvSpPr>
            <p:spPr>
              <a:xfrm>
                <a:off x="5906636" y="1058540"/>
                <a:ext cx="351889" cy="398614"/>
              </a:xfrm>
              <a:custGeom>
                <a:avLst/>
                <a:gdLst>
                  <a:gd name="connsiteX0" fmla="*/ 351889 w 351889"/>
                  <a:gd name="connsiteY0" fmla="*/ 151758 h 398614"/>
                  <a:gd name="connsiteX1" fmla="*/ 269687 w 351889"/>
                  <a:gd name="connsiteY1" fmla="*/ 221314 h 398614"/>
                  <a:gd name="connsiteX2" fmla="*/ 267880 w 351889"/>
                  <a:gd name="connsiteY2" fmla="*/ 314356 h 398614"/>
                  <a:gd name="connsiteX3" fmla="*/ 208261 w 351889"/>
                  <a:gd name="connsiteY3" fmla="*/ 394752 h 398614"/>
                  <a:gd name="connsiteX4" fmla="*/ 180258 w 351889"/>
                  <a:gd name="connsiteY4" fmla="*/ 392945 h 398614"/>
                  <a:gd name="connsiteX5" fmla="*/ 170322 w 351889"/>
                  <a:gd name="connsiteY5" fmla="*/ 304419 h 398614"/>
                  <a:gd name="connsiteX6" fmla="*/ 152255 w 351889"/>
                  <a:gd name="connsiteY6" fmla="*/ 202344 h 398614"/>
                  <a:gd name="connsiteX7" fmla="*/ 126962 w 351889"/>
                  <a:gd name="connsiteY7" fmla="*/ 195117 h 398614"/>
                  <a:gd name="connsiteX8" fmla="*/ 101669 w 351889"/>
                  <a:gd name="connsiteY8" fmla="*/ 198731 h 398614"/>
                  <a:gd name="connsiteX9" fmla="*/ 6820 w 351889"/>
                  <a:gd name="connsiteY9" fmla="*/ 177051 h 398614"/>
                  <a:gd name="connsiteX10" fmla="*/ 56503 w 351889"/>
                  <a:gd name="connsiteY10" fmla="*/ 71362 h 398614"/>
                  <a:gd name="connsiteX11" fmla="*/ 70053 w 351889"/>
                  <a:gd name="connsiteY11" fmla="*/ 61426 h 398614"/>
                  <a:gd name="connsiteX12" fmla="*/ 228134 w 351889"/>
                  <a:gd name="connsiteY12" fmla="*/ 0 h 398614"/>
                  <a:gd name="connsiteX13" fmla="*/ 351889 w 351889"/>
                  <a:gd name="connsiteY13" fmla="*/ 151758 h 3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89" h="398614">
                    <a:moveTo>
                      <a:pt x="351889" y="151758"/>
                    </a:moveTo>
                    <a:cubicBezTo>
                      <a:pt x="304013" y="177051"/>
                      <a:pt x="281430" y="196924"/>
                      <a:pt x="269687" y="221314"/>
                    </a:cubicBezTo>
                    <a:cubicBezTo>
                      <a:pt x="257944" y="247510"/>
                      <a:pt x="262460" y="275513"/>
                      <a:pt x="267880" y="314356"/>
                    </a:cubicBezTo>
                    <a:cubicBezTo>
                      <a:pt x="271494" y="336939"/>
                      <a:pt x="244394" y="379395"/>
                      <a:pt x="208261" y="394752"/>
                    </a:cubicBezTo>
                    <a:cubicBezTo>
                      <a:pt x="194711" y="400171"/>
                      <a:pt x="185678" y="400171"/>
                      <a:pt x="180258" y="392945"/>
                    </a:cubicBezTo>
                    <a:cubicBezTo>
                      <a:pt x="169418" y="379395"/>
                      <a:pt x="170322" y="337842"/>
                      <a:pt x="170322" y="304419"/>
                    </a:cubicBezTo>
                    <a:cubicBezTo>
                      <a:pt x="170322" y="258350"/>
                      <a:pt x="171225" y="218604"/>
                      <a:pt x="152255" y="202344"/>
                    </a:cubicBezTo>
                    <a:cubicBezTo>
                      <a:pt x="145028" y="196021"/>
                      <a:pt x="136899" y="193310"/>
                      <a:pt x="126962" y="195117"/>
                    </a:cubicBezTo>
                    <a:cubicBezTo>
                      <a:pt x="118832" y="196021"/>
                      <a:pt x="109799" y="197827"/>
                      <a:pt x="101669" y="198731"/>
                    </a:cubicBezTo>
                    <a:cubicBezTo>
                      <a:pt x="52890" y="206860"/>
                      <a:pt x="22177" y="209571"/>
                      <a:pt x="6820" y="177051"/>
                    </a:cubicBezTo>
                    <a:cubicBezTo>
                      <a:pt x="-18473" y="124658"/>
                      <a:pt x="33017" y="85816"/>
                      <a:pt x="56503" y="71362"/>
                    </a:cubicBezTo>
                    <a:cubicBezTo>
                      <a:pt x="61020" y="68652"/>
                      <a:pt x="65536" y="65039"/>
                      <a:pt x="70053" y="61426"/>
                    </a:cubicBezTo>
                    <a:cubicBezTo>
                      <a:pt x="126962" y="54199"/>
                      <a:pt x="180258" y="30713"/>
                      <a:pt x="228134" y="0"/>
                    </a:cubicBezTo>
                    <a:cubicBezTo>
                      <a:pt x="286850" y="33423"/>
                      <a:pt x="331113" y="87622"/>
                      <a:pt x="351889" y="151758"/>
                    </a:cubicBezTo>
                    <a:close/>
                  </a:path>
                </a:pathLst>
              </a:custGeom>
              <a:solidFill>
                <a:srgbClr val="60BA47"/>
              </a:solidFill>
              <a:ln w="9028" cap="flat">
                <a:noFill/>
                <a:prstDash val="solid"/>
                <a:miter/>
              </a:ln>
            </p:spPr>
            <p:txBody>
              <a:bodyPr rtlCol="0" anchor="ctr"/>
              <a:lstStyle/>
              <a:p>
                <a:endParaRPr lang="en-US"/>
              </a:p>
            </p:txBody>
          </p:sp>
        </p:grpSp>
        <p:sp>
          <p:nvSpPr>
            <p:cNvPr id="6" name="Freeform 209">
              <a:extLst>
                <a:ext uri="{FF2B5EF4-FFF2-40B4-BE49-F238E27FC236}">
                  <a16:creationId xmlns:a16="http://schemas.microsoft.com/office/drawing/2014/main" id="{B5C64C6A-5756-87B2-9F60-868A6A12E191}"/>
                </a:ext>
              </a:extLst>
            </p:cNvPr>
            <p:cNvSpPr/>
            <p:nvPr/>
          </p:nvSpPr>
          <p:spPr>
            <a:xfrm>
              <a:off x="5614841" y="786428"/>
              <a:ext cx="901130" cy="901727"/>
            </a:xfrm>
            <a:custGeom>
              <a:avLst/>
              <a:gdLst>
                <a:gd name="connsiteX0" fmla="*/ 887581 w 901130"/>
                <a:gd name="connsiteY0" fmla="*/ 104998 h 901727"/>
                <a:gd name="connsiteX1" fmla="*/ 855965 w 901130"/>
                <a:gd name="connsiteY1" fmla="*/ 33635 h 901727"/>
                <a:gd name="connsiteX2" fmla="*/ 841512 w 901130"/>
                <a:gd name="connsiteY2" fmla="*/ 27312 h 901727"/>
                <a:gd name="connsiteX3" fmla="*/ 768343 w 901130"/>
                <a:gd name="connsiteY3" fmla="*/ 54412 h 901727"/>
                <a:gd name="connsiteX4" fmla="*/ 663558 w 901130"/>
                <a:gd name="connsiteY4" fmla="*/ 154681 h 901727"/>
                <a:gd name="connsiteX5" fmla="*/ 657234 w 901130"/>
                <a:gd name="connsiteY5" fmla="*/ 272112 h 901727"/>
                <a:gd name="connsiteX6" fmla="*/ 586775 w 901130"/>
                <a:gd name="connsiteY6" fmla="*/ 210687 h 901727"/>
                <a:gd name="connsiteX7" fmla="*/ 525350 w 901130"/>
                <a:gd name="connsiteY7" fmla="*/ 116741 h 901727"/>
                <a:gd name="connsiteX8" fmla="*/ 504573 w 901130"/>
                <a:gd name="connsiteY8" fmla="*/ 133001 h 901727"/>
                <a:gd name="connsiteX9" fmla="*/ 553352 w 901130"/>
                <a:gd name="connsiteY9" fmla="*/ 204363 h 901727"/>
                <a:gd name="connsiteX10" fmla="*/ 433211 w 901130"/>
                <a:gd name="connsiteY10" fmla="*/ 180877 h 901727"/>
                <a:gd name="connsiteX11" fmla="*/ 319392 w 901130"/>
                <a:gd name="connsiteY11" fmla="*/ 25505 h 901727"/>
                <a:gd name="connsiteX12" fmla="*/ 352815 w 901130"/>
                <a:gd name="connsiteY12" fmla="*/ 29119 h 901727"/>
                <a:gd name="connsiteX13" fmla="*/ 455794 w 901130"/>
                <a:gd name="connsiteY13" fmla="*/ 82415 h 901727"/>
                <a:gd name="connsiteX14" fmla="*/ 472957 w 901130"/>
                <a:gd name="connsiteY14" fmla="*/ 62542 h 901727"/>
                <a:gd name="connsiteX15" fmla="*/ 358235 w 901130"/>
                <a:gd name="connsiteY15" fmla="*/ 3826 h 901727"/>
                <a:gd name="connsiteX16" fmla="*/ 154084 w 901130"/>
                <a:gd name="connsiteY16" fmla="*/ 48992 h 901727"/>
                <a:gd name="connsiteX17" fmla="*/ 61945 w 901130"/>
                <a:gd name="connsiteY17" fmla="*/ 114934 h 901727"/>
                <a:gd name="connsiteX18" fmla="*/ 60139 w 901130"/>
                <a:gd name="connsiteY18" fmla="*/ 133001 h 901727"/>
                <a:gd name="connsiteX19" fmla="*/ 119758 w 901130"/>
                <a:gd name="connsiteY19" fmla="*/ 226043 h 901727"/>
                <a:gd name="connsiteX20" fmla="*/ 182087 w 901130"/>
                <a:gd name="connsiteY20" fmla="*/ 290179 h 901727"/>
                <a:gd name="connsiteX21" fmla="*/ 164021 w 901130"/>
                <a:gd name="connsiteY21" fmla="*/ 306438 h 901727"/>
                <a:gd name="connsiteX22" fmla="*/ 93562 w 901130"/>
                <a:gd name="connsiteY22" fmla="*/ 411224 h 901727"/>
                <a:gd name="connsiteX23" fmla="*/ 71882 w 901130"/>
                <a:gd name="connsiteY23" fmla="*/ 521429 h 901727"/>
                <a:gd name="connsiteX24" fmla="*/ 124275 w 901130"/>
                <a:gd name="connsiteY24" fmla="*/ 695770 h 901727"/>
                <a:gd name="connsiteX25" fmla="*/ 262483 w 901130"/>
                <a:gd name="connsiteY25" fmla="*/ 807782 h 901727"/>
                <a:gd name="connsiteX26" fmla="*/ 272419 w 901130"/>
                <a:gd name="connsiteY26" fmla="*/ 783392 h 901727"/>
                <a:gd name="connsiteX27" fmla="*/ 215510 w 901130"/>
                <a:gd name="connsiteY27" fmla="*/ 751776 h 901727"/>
                <a:gd name="connsiteX28" fmla="*/ 192927 w 901130"/>
                <a:gd name="connsiteY28" fmla="*/ 647894 h 901727"/>
                <a:gd name="connsiteX29" fmla="*/ 208284 w 901130"/>
                <a:gd name="connsiteY29" fmla="*/ 600921 h 901727"/>
                <a:gd name="connsiteX30" fmla="*/ 227253 w 901130"/>
                <a:gd name="connsiteY30" fmla="*/ 553949 h 901727"/>
                <a:gd name="connsiteX31" fmla="*/ 214607 w 901130"/>
                <a:gd name="connsiteY31" fmla="*/ 514202 h 901727"/>
                <a:gd name="connsiteX32" fmla="*/ 182990 w 901130"/>
                <a:gd name="connsiteY32" fmla="*/ 500653 h 901727"/>
                <a:gd name="connsiteX33" fmla="*/ 165827 w 901130"/>
                <a:gd name="connsiteY33" fmla="*/ 494329 h 901727"/>
                <a:gd name="connsiteX34" fmla="*/ 143244 w 901130"/>
                <a:gd name="connsiteY34" fmla="*/ 458196 h 901727"/>
                <a:gd name="connsiteX35" fmla="*/ 118855 w 901130"/>
                <a:gd name="connsiteY35" fmla="*/ 418451 h 901727"/>
                <a:gd name="connsiteX36" fmla="*/ 201960 w 901130"/>
                <a:gd name="connsiteY36" fmla="*/ 308245 h 901727"/>
                <a:gd name="connsiteX37" fmla="*/ 313069 w 901130"/>
                <a:gd name="connsiteY37" fmla="*/ 349798 h 901727"/>
                <a:gd name="connsiteX38" fmla="*/ 273323 w 901130"/>
                <a:gd name="connsiteY38" fmla="*/ 476263 h 901727"/>
                <a:gd name="connsiteX39" fmla="*/ 396174 w 901130"/>
                <a:gd name="connsiteY39" fmla="*/ 512396 h 901727"/>
                <a:gd name="connsiteX40" fmla="*/ 420564 w 901130"/>
                <a:gd name="connsiteY40" fmla="*/ 508783 h 901727"/>
                <a:gd name="connsiteX41" fmla="*/ 425081 w 901130"/>
                <a:gd name="connsiteY41" fmla="*/ 509686 h 901727"/>
                <a:gd name="connsiteX42" fmla="*/ 435017 w 901130"/>
                <a:gd name="connsiteY42" fmla="*/ 591888 h 901727"/>
                <a:gd name="connsiteX43" fmla="*/ 450374 w 901130"/>
                <a:gd name="connsiteY43" fmla="*/ 696673 h 901727"/>
                <a:gd name="connsiteX44" fmla="*/ 483797 w 901130"/>
                <a:gd name="connsiteY44" fmla="*/ 712933 h 901727"/>
                <a:gd name="connsiteX45" fmla="*/ 509993 w 901130"/>
                <a:gd name="connsiteY45" fmla="*/ 706610 h 901727"/>
                <a:gd name="connsiteX46" fmla="*/ 584968 w 901130"/>
                <a:gd name="connsiteY46" fmla="*/ 597308 h 901727"/>
                <a:gd name="connsiteX47" fmla="*/ 584065 w 901130"/>
                <a:gd name="connsiteY47" fmla="*/ 519622 h 901727"/>
                <a:gd name="connsiteX48" fmla="*/ 649104 w 901130"/>
                <a:gd name="connsiteY48" fmla="*/ 465423 h 901727"/>
                <a:gd name="connsiteX49" fmla="*/ 655428 w 901130"/>
                <a:gd name="connsiteY49" fmla="*/ 528655 h 901727"/>
                <a:gd name="connsiteX50" fmla="*/ 571419 w 901130"/>
                <a:gd name="connsiteY50" fmla="*/ 724676 h 901727"/>
                <a:gd name="connsiteX51" fmla="*/ 345588 w 901130"/>
                <a:gd name="connsiteY51" fmla="*/ 802362 h 901727"/>
                <a:gd name="connsiteX52" fmla="*/ 342878 w 901130"/>
                <a:gd name="connsiteY52" fmla="*/ 828558 h 901727"/>
                <a:gd name="connsiteX53" fmla="*/ 589485 w 901130"/>
                <a:gd name="connsiteY53" fmla="*/ 743646 h 901727"/>
                <a:gd name="connsiteX54" fmla="*/ 681624 w 901130"/>
                <a:gd name="connsiteY54" fmla="*/ 528655 h 901727"/>
                <a:gd name="connsiteX55" fmla="*/ 543416 w 901130"/>
                <a:gd name="connsiteY55" fmla="*/ 269402 h 901727"/>
                <a:gd name="connsiteX56" fmla="*/ 581355 w 901130"/>
                <a:gd name="connsiteY56" fmla="*/ 239592 h 901727"/>
                <a:gd name="connsiteX57" fmla="*/ 661751 w 901130"/>
                <a:gd name="connsiteY57" fmla="*/ 320891 h 901727"/>
                <a:gd name="connsiteX58" fmla="*/ 722273 w 901130"/>
                <a:gd name="connsiteY58" fmla="*/ 581951 h 901727"/>
                <a:gd name="connsiteX59" fmla="*/ 319392 w 901130"/>
                <a:gd name="connsiteY59" fmla="*/ 870111 h 901727"/>
                <a:gd name="connsiteX60" fmla="*/ 91755 w 901130"/>
                <a:gd name="connsiteY60" fmla="*/ 728290 h 901727"/>
                <a:gd name="connsiteX61" fmla="*/ 31233 w 901130"/>
                <a:gd name="connsiteY61" fmla="*/ 467230 h 901727"/>
                <a:gd name="connsiteX62" fmla="*/ 5036 w 901130"/>
                <a:gd name="connsiteY62" fmla="*/ 462713 h 901727"/>
                <a:gd name="connsiteX63" fmla="*/ 70075 w 901130"/>
                <a:gd name="connsiteY63" fmla="*/ 743646 h 901727"/>
                <a:gd name="connsiteX64" fmla="*/ 314875 w 901130"/>
                <a:gd name="connsiteY64" fmla="*/ 896307 h 901727"/>
                <a:gd name="connsiteX65" fmla="*/ 377205 w 901130"/>
                <a:gd name="connsiteY65" fmla="*/ 901728 h 901727"/>
                <a:gd name="connsiteX66" fmla="*/ 595808 w 901130"/>
                <a:gd name="connsiteY66" fmla="*/ 831268 h 901727"/>
                <a:gd name="connsiteX67" fmla="*/ 748470 w 901130"/>
                <a:gd name="connsiteY67" fmla="*/ 586468 h 901727"/>
                <a:gd name="connsiteX68" fmla="*/ 722273 w 901130"/>
                <a:gd name="connsiteY68" fmla="*/ 375091 h 901727"/>
                <a:gd name="connsiteX69" fmla="*/ 782796 w 901130"/>
                <a:gd name="connsiteY69" fmla="*/ 350701 h 901727"/>
                <a:gd name="connsiteX70" fmla="*/ 887581 w 901130"/>
                <a:gd name="connsiteY70" fmla="*/ 250432 h 901727"/>
                <a:gd name="connsiteX71" fmla="*/ 887581 w 901130"/>
                <a:gd name="connsiteY71" fmla="*/ 104998 h 901727"/>
                <a:gd name="connsiteX72" fmla="*/ 121565 w 901130"/>
                <a:gd name="connsiteY72" fmla="*/ 467230 h 901727"/>
                <a:gd name="connsiteX73" fmla="*/ 150471 w 901130"/>
                <a:gd name="connsiteY73" fmla="*/ 511493 h 901727"/>
                <a:gd name="connsiteX74" fmla="*/ 176667 w 901130"/>
                <a:gd name="connsiteY74" fmla="*/ 523236 h 901727"/>
                <a:gd name="connsiteX75" fmla="*/ 202864 w 901130"/>
                <a:gd name="connsiteY75" fmla="*/ 544916 h 901727"/>
                <a:gd name="connsiteX76" fmla="*/ 185701 w 901130"/>
                <a:gd name="connsiteY76" fmla="*/ 586468 h 901727"/>
                <a:gd name="connsiteX77" fmla="*/ 171247 w 901130"/>
                <a:gd name="connsiteY77" fmla="*/ 659637 h 901727"/>
                <a:gd name="connsiteX78" fmla="*/ 191121 w 901130"/>
                <a:gd name="connsiteY78" fmla="*/ 730096 h 901727"/>
                <a:gd name="connsiteX79" fmla="*/ 109822 w 901130"/>
                <a:gd name="connsiteY79" fmla="*/ 445550 h 901727"/>
                <a:gd name="connsiteX80" fmla="*/ 121565 w 901130"/>
                <a:gd name="connsiteY80" fmla="*/ 467230 h 901727"/>
                <a:gd name="connsiteX81" fmla="*/ 760213 w 901130"/>
                <a:gd name="connsiteY81" fmla="*/ 207976 h 901727"/>
                <a:gd name="connsiteX82" fmla="*/ 722273 w 901130"/>
                <a:gd name="connsiteY82" fmla="*/ 116741 h 901727"/>
                <a:gd name="connsiteX83" fmla="*/ 780086 w 901130"/>
                <a:gd name="connsiteY83" fmla="*/ 77898 h 901727"/>
                <a:gd name="connsiteX84" fmla="*/ 821639 w 901130"/>
                <a:gd name="connsiteY84" fmla="*/ 60735 h 901727"/>
                <a:gd name="connsiteX85" fmla="*/ 760213 w 901130"/>
                <a:gd name="connsiteY85" fmla="*/ 207976 h 901727"/>
                <a:gd name="connsiteX86" fmla="*/ 846932 w 901130"/>
                <a:gd name="connsiteY86" fmla="*/ 70671 h 901727"/>
                <a:gd name="connsiteX87" fmla="*/ 863192 w 901130"/>
                <a:gd name="connsiteY87" fmla="*/ 113127 h 901727"/>
                <a:gd name="connsiteX88" fmla="*/ 874935 w 901130"/>
                <a:gd name="connsiteY88" fmla="*/ 176360 h 901727"/>
                <a:gd name="connsiteX89" fmla="*/ 787313 w 901130"/>
                <a:gd name="connsiteY89" fmla="*/ 212493 h 901727"/>
                <a:gd name="connsiteX90" fmla="*/ 846932 w 901130"/>
                <a:gd name="connsiteY90" fmla="*/ 70671 h 901727"/>
                <a:gd name="connsiteX91" fmla="*/ 688850 w 901130"/>
                <a:gd name="connsiteY91" fmla="*/ 164617 h 901727"/>
                <a:gd name="connsiteX92" fmla="*/ 703304 w 901130"/>
                <a:gd name="connsiteY92" fmla="*/ 139324 h 901727"/>
                <a:gd name="connsiteX93" fmla="*/ 745760 w 901130"/>
                <a:gd name="connsiteY93" fmla="*/ 243206 h 901727"/>
                <a:gd name="connsiteX94" fmla="*/ 707820 w 901130"/>
                <a:gd name="connsiteY94" fmla="*/ 334441 h 901727"/>
                <a:gd name="connsiteX95" fmla="*/ 690657 w 901130"/>
                <a:gd name="connsiteY95" fmla="*/ 291082 h 901727"/>
                <a:gd name="connsiteX96" fmla="*/ 688850 w 901130"/>
                <a:gd name="connsiteY96" fmla="*/ 164617 h 901727"/>
                <a:gd name="connsiteX97" fmla="*/ 772860 w 901130"/>
                <a:gd name="connsiteY97" fmla="*/ 325408 h 901727"/>
                <a:gd name="connsiteX98" fmla="*/ 732210 w 901130"/>
                <a:gd name="connsiteY98" fmla="*/ 342571 h 901727"/>
                <a:gd name="connsiteX99" fmla="*/ 771956 w 901130"/>
                <a:gd name="connsiteY99" fmla="*/ 247723 h 901727"/>
                <a:gd name="connsiteX100" fmla="*/ 873128 w 901130"/>
                <a:gd name="connsiteY100" fmla="*/ 206170 h 901727"/>
                <a:gd name="connsiteX101" fmla="*/ 864095 w 901130"/>
                <a:gd name="connsiteY101" fmla="*/ 239592 h 901727"/>
                <a:gd name="connsiteX102" fmla="*/ 772860 w 901130"/>
                <a:gd name="connsiteY102" fmla="*/ 325408 h 901727"/>
                <a:gd name="connsiteX103" fmla="*/ 297712 w 901130"/>
                <a:gd name="connsiteY103" fmla="*/ 318182 h 901727"/>
                <a:gd name="connsiteX104" fmla="*/ 284163 w 901130"/>
                <a:gd name="connsiteY104" fmla="*/ 314569 h 901727"/>
                <a:gd name="connsiteX105" fmla="*/ 430501 w 901130"/>
                <a:gd name="connsiteY105" fmla="*/ 207073 h 901727"/>
                <a:gd name="connsiteX106" fmla="*/ 550642 w 901130"/>
                <a:gd name="connsiteY106" fmla="*/ 230559 h 901727"/>
                <a:gd name="connsiteX107" fmla="*/ 297712 w 901130"/>
                <a:gd name="connsiteY107" fmla="*/ 318182 h 901727"/>
                <a:gd name="connsiteX108" fmla="*/ 164021 w 901130"/>
                <a:gd name="connsiteY108" fmla="*/ 235979 h 901727"/>
                <a:gd name="connsiteX109" fmla="*/ 97175 w 901130"/>
                <a:gd name="connsiteY109" fmla="*/ 142937 h 901727"/>
                <a:gd name="connsiteX110" fmla="*/ 249836 w 901130"/>
                <a:gd name="connsiteY110" fmla="*/ 172747 h 901727"/>
                <a:gd name="connsiteX111" fmla="*/ 164021 w 901130"/>
                <a:gd name="connsiteY111" fmla="*/ 235979 h 901727"/>
                <a:gd name="connsiteX112" fmla="*/ 191121 w 901130"/>
                <a:gd name="connsiteY112" fmla="*/ 59832 h 901727"/>
                <a:gd name="connsiteX113" fmla="*/ 255256 w 901130"/>
                <a:gd name="connsiteY113" fmla="*/ 147454 h 901727"/>
                <a:gd name="connsiteX114" fmla="*/ 100788 w 901130"/>
                <a:gd name="connsiteY114" fmla="*/ 117644 h 901727"/>
                <a:gd name="connsiteX115" fmla="*/ 191121 w 901130"/>
                <a:gd name="connsiteY115" fmla="*/ 59832 h 901727"/>
                <a:gd name="connsiteX116" fmla="*/ 293196 w 901130"/>
                <a:gd name="connsiteY116" fmla="*/ 154681 h 901727"/>
                <a:gd name="connsiteX117" fmla="*/ 215510 w 901130"/>
                <a:gd name="connsiteY117" fmla="*/ 48992 h 901727"/>
                <a:gd name="connsiteX118" fmla="*/ 289583 w 901130"/>
                <a:gd name="connsiteY118" fmla="*/ 28216 h 901727"/>
                <a:gd name="connsiteX119" fmla="*/ 397078 w 901130"/>
                <a:gd name="connsiteY119" fmla="*/ 174554 h 901727"/>
                <a:gd name="connsiteX120" fmla="*/ 293196 w 901130"/>
                <a:gd name="connsiteY120" fmla="*/ 154681 h 901727"/>
                <a:gd name="connsiteX121" fmla="*/ 285066 w 901130"/>
                <a:gd name="connsiteY121" fmla="*/ 179973 h 901727"/>
                <a:gd name="connsiteX122" fmla="*/ 394368 w 901130"/>
                <a:gd name="connsiteY122" fmla="*/ 201653 h 901727"/>
                <a:gd name="connsiteX123" fmla="*/ 253450 w 901130"/>
                <a:gd name="connsiteY123" fmla="*/ 304632 h 901727"/>
                <a:gd name="connsiteX124" fmla="*/ 182087 w 901130"/>
                <a:gd name="connsiteY124" fmla="*/ 254949 h 901727"/>
                <a:gd name="connsiteX125" fmla="*/ 285066 w 901130"/>
                <a:gd name="connsiteY125" fmla="*/ 179973 h 901727"/>
                <a:gd name="connsiteX126" fmla="*/ 642781 w 901130"/>
                <a:gd name="connsiteY126" fmla="*/ 437420 h 901727"/>
                <a:gd name="connsiteX127" fmla="*/ 560579 w 901130"/>
                <a:gd name="connsiteY127" fmla="*/ 506976 h 901727"/>
                <a:gd name="connsiteX128" fmla="*/ 558772 w 901130"/>
                <a:gd name="connsiteY128" fmla="*/ 600018 h 901727"/>
                <a:gd name="connsiteX129" fmla="*/ 499153 w 901130"/>
                <a:gd name="connsiteY129" fmla="*/ 680414 h 901727"/>
                <a:gd name="connsiteX130" fmla="*/ 471150 w 901130"/>
                <a:gd name="connsiteY130" fmla="*/ 678607 h 901727"/>
                <a:gd name="connsiteX131" fmla="*/ 461214 w 901130"/>
                <a:gd name="connsiteY131" fmla="*/ 590082 h 901727"/>
                <a:gd name="connsiteX132" fmla="*/ 443147 w 901130"/>
                <a:gd name="connsiteY132" fmla="*/ 488006 h 901727"/>
                <a:gd name="connsiteX133" fmla="*/ 417854 w 901130"/>
                <a:gd name="connsiteY133" fmla="*/ 480779 h 901727"/>
                <a:gd name="connsiteX134" fmla="*/ 392561 w 901130"/>
                <a:gd name="connsiteY134" fmla="*/ 484393 h 901727"/>
                <a:gd name="connsiteX135" fmla="*/ 297712 w 901130"/>
                <a:gd name="connsiteY135" fmla="*/ 462713 h 901727"/>
                <a:gd name="connsiteX136" fmla="*/ 347395 w 901130"/>
                <a:gd name="connsiteY136" fmla="*/ 357024 h 901727"/>
                <a:gd name="connsiteX137" fmla="*/ 360945 w 901130"/>
                <a:gd name="connsiteY137" fmla="*/ 347088 h 901727"/>
                <a:gd name="connsiteX138" fmla="*/ 519026 w 901130"/>
                <a:gd name="connsiteY138" fmla="*/ 285662 h 901727"/>
                <a:gd name="connsiteX139" fmla="*/ 642781 w 901130"/>
                <a:gd name="connsiteY139" fmla="*/ 437420 h 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1130" h="901727">
                  <a:moveTo>
                    <a:pt x="887581" y="104998"/>
                  </a:moveTo>
                  <a:cubicBezTo>
                    <a:pt x="874935" y="64348"/>
                    <a:pt x="856868" y="34539"/>
                    <a:pt x="855965" y="33635"/>
                  </a:cubicBezTo>
                  <a:cubicBezTo>
                    <a:pt x="853255" y="29119"/>
                    <a:pt x="846932" y="26409"/>
                    <a:pt x="841512" y="27312"/>
                  </a:cubicBezTo>
                  <a:cubicBezTo>
                    <a:pt x="839705" y="27312"/>
                    <a:pt x="807186" y="35442"/>
                    <a:pt x="768343" y="54412"/>
                  </a:cubicBezTo>
                  <a:cubicBezTo>
                    <a:pt x="716853" y="80608"/>
                    <a:pt x="679817" y="114934"/>
                    <a:pt x="663558" y="154681"/>
                  </a:cubicBezTo>
                  <a:cubicBezTo>
                    <a:pt x="650008" y="187200"/>
                    <a:pt x="647298" y="227849"/>
                    <a:pt x="657234" y="272112"/>
                  </a:cubicBezTo>
                  <a:cubicBezTo>
                    <a:pt x="636458" y="248626"/>
                    <a:pt x="612972" y="227849"/>
                    <a:pt x="586775" y="210687"/>
                  </a:cubicBezTo>
                  <a:cubicBezTo>
                    <a:pt x="578645" y="195330"/>
                    <a:pt x="557869" y="156487"/>
                    <a:pt x="525350" y="116741"/>
                  </a:cubicBezTo>
                  <a:cubicBezTo>
                    <a:pt x="514510" y="103191"/>
                    <a:pt x="493733" y="120354"/>
                    <a:pt x="504573" y="133001"/>
                  </a:cubicBezTo>
                  <a:cubicBezTo>
                    <a:pt x="526253" y="160100"/>
                    <a:pt x="542513" y="186297"/>
                    <a:pt x="553352" y="204363"/>
                  </a:cubicBezTo>
                  <a:lnTo>
                    <a:pt x="433211" y="180877"/>
                  </a:lnTo>
                  <a:lnTo>
                    <a:pt x="319392" y="25505"/>
                  </a:lnTo>
                  <a:cubicBezTo>
                    <a:pt x="330232" y="25505"/>
                    <a:pt x="341975" y="26409"/>
                    <a:pt x="352815" y="29119"/>
                  </a:cubicBezTo>
                  <a:cubicBezTo>
                    <a:pt x="388045" y="36345"/>
                    <a:pt x="422371" y="53508"/>
                    <a:pt x="455794" y="82415"/>
                  </a:cubicBezTo>
                  <a:cubicBezTo>
                    <a:pt x="468440" y="93255"/>
                    <a:pt x="485603" y="73382"/>
                    <a:pt x="472957" y="62542"/>
                  </a:cubicBezTo>
                  <a:cubicBezTo>
                    <a:pt x="435920" y="30925"/>
                    <a:pt x="397078" y="11052"/>
                    <a:pt x="358235" y="3826"/>
                  </a:cubicBezTo>
                  <a:cubicBezTo>
                    <a:pt x="297712" y="-7917"/>
                    <a:pt x="227253" y="7439"/>
                    <a:pt x="154084" y="48992"/>
                  </a:cubicBezTo>
                  <a:cubicBezTo>
                    <a:pt x="99885" y="79705"/>
                    <a:pt x="63752" y="113127"/>
                    <a:pt x="61945" y="114934"/>
                  </a:cubicBezTo>
                  <a:cubicBezTo>
                    <a:pt x="57429" y="119451"/>
                    <a:pt x="56525" y="127581"/>
                    <a:pt x="60139" y="133001"/>
                  </a:cubicBezTo>
                  <a:cubicBezTo>
                    <a:pt x="65559" y="143841"/>
                    <a:pt x="85432" y="183587"/>
                    <a:pt x="119758" y="226043"/>
                  </a:cubicBezTo>
                  <a:cubicBezTo>
                    <a:pt x="139631" y="251336"/>
                    <a:pt x="160407" y="272112"/>
                    <a:pt x="182087" y="290179"/>
                  </a:cubicBezTo>
                  <a:cubicBezTo>
                    <a:pt x="175764" y="295598"/>
                    <a:pt x="170344" y="301019"/>
                    <a:pt x="164021" y="306438"/>
                  </a:cubicBezTo>
                  <a:cubicBezTo>
                    <a:pt x="133308" y="336248"/>
                    <a:pt x="109822" y="372381"/>
                    <a:pt x="93562" y="411224"/>
                  </a:cubicBezTo>
                  <a:cubicBezTo>
                    <a:pt x="80012" y="445550"/>
                    <a:pt x="72785" y="482586"/>
                    <a:pt x="71882" y="521429"/>
                  </a:cubicBezTo>
                  <a:cubicBezTo>
                    <a:pt x="70979" y="583758"/>
                    <a:pt x="89045" y="644281"/>
                    <a:pt x="124275" y="695770"/>
                  </a:cubicBezTo>
                  <a:cubicBezTo>
                    <a:pt x="158601" y="746356"/>
                    <a:pt x="206477" y="785199"/>
                    <a:pt x="262483" y="807782"/>
                  </a:cubicBezTo>
                  <a:cubicBezTo>
                    <a:pt x="277839" y="814105"/>
                    <a:pt x="287776" y="789715"/>
                    <a:pt x="272419" y="783392"/>
                  </a:cubicBezTo>
                  <a:cubicBezTo>
                    <a:pt x="251643" y="775263"/>
                    <a:pt x="232673" y="764423"/>
                    <a:pt x="215510" y="751776"/>
                  </a:cubicBezTo>
                  <a:cubicBezTo>
                    <a:pt x="217317" y="739130"/>
                    <a:pt x="222737" y="693964"/>
                    <a:pt x="192927" y="647894"/>
                  </a:cubicBezTo>
                  <a:cubicBezTo>
                    <a:pt x="188410" y="641570"/>
                    <a:pt x="201057" y="615374"/>
                    <a:pt x="208284" y="600921"/>
                  </a:cubicBezTo>
                  <a:cubicBezTo>
                    <a:pt x="216413" y="585565"/>
                    <a:pt x="223640" y="569305"/>
                    <a:pt x="227253" y="553949"/>
                  </a:cubicBezTo>
                  <a:cubicBezTo>
                    <a:pt x="230867" y="537689"/>
                    <a:pt x="226350" y="524139"/>
                    <a:pt x="214607" y="514202"/>
                  </a:cubicBezTo>
                  <a:cubicBezTo>
                    <a:pt x="205573" y="506976"/>
                    <a:pt x="193830" y="503362"/>
                    <a:pt x="182990" y="500653"/>
                  </a:cubicBezTo>
                  <a:cubicBezTo>
                    <a:pt x="175764" y="498846"/>
                    <a:pt x="168538" y="496136"/>
                    <a:pt x="165827" y="494329"/>
                  </a:cubicBezTo>
                  <a:cubicBezTo>
                    <a:pt x="160407" y="489813"/>
                    <a:pt x="150471" y="471746"/>
                    <a:pt x="143244" y="458196"/>
                  </a:cubicBezTo>
                  <a:cubicBezTo>
                    <a:pt x="135114" y="442840"/>
                    <a:pt x="126985" y="427484"/>
                    <a:pt x="118855" y="418451"/>
                  </a:cubicBezTo>
                  <a:cubicBezTo>
                    <a:pt x="136921" y="375994"/>
                    <a:pt x="165827" y="338055"/>
                    <a:pt x="201960" y="308245"/>
                  </a:cubicBezTo>
                  <a:cubicBezTo>
                    <a:pt x="235383" y="330828"/>
                    <a:pt x="273323" y="346185"/>
                    <a:pt x="313069" y="349798"/>
                  </a:cubicBezTo>
                  <a:cubicBezTo>
                    <a:pt x="266096" y="385931"/>
                    <a:pt x="251643" y="432000"/>
                    <a:pt x="273323" y="476263"/>
                  </a:cubicBezTo>
                  <a:cubicBezTo>
                    <a:pt x="298616" y="527752"/>
                    <a:pt x="350105" y="519622"/>
                    <a:pt x="396174" y="512396"/>
                  </a:cubicBezTo>
                  <a:cubicBezTo>
                    <a:pt x="404304" y="511493"/>
                    <a:pt x="412434" y="509686"/>
                    <a:pt x="420564" y="508783"/>
                  </a:cubicBezTo>
                  <a:cubicBezTo>
                    <a:pt x="423274" y="508783"/>
                    <a:pt x="424177" y="508783"/>
                    <a:pt x="425081" y="509686"/>
                  </a:cubicBezTo>
                  <a:cubicBezTo>
                    <a:pt x="435017" y="518719"/>
                    <a:pt x="435017" y="561175"/>
                    <a:pt x="435017" y="591888"/>
                  </a:cubicBezTo>
                  <a:cubicBezTo>
                    <a:pt x="435017" y="635248"/>
                    <a:pt x="434114" y="675897"/>
                    <a:pt x="450374" y="696673"/>
                  </a:cubicBezTo>
                  <a:cubicBezTo>
                    <a:pt x="458503" y="707513"/>
                    <a:pt x="470247" y="712933"/>
                    <a:pt x="483797" y="712933"/>
                  </a:cubicBezTo>
                  <a:cubicBezTo>
                    <a:pt x="491926" y="712933"/>
                    <a:pt x="500960" y="711126"/>
                    <a:pt x="509993" y="706610"/>
                  </a:cubicBezTo>
                  <a:cubicBezTo>
                    <a:pt x="549739" y="689447"/>
                    <a:pt x="591292" y="637958"/>
                    <a:pt x="584968" y="597308"/>
                  </a:cubicBezTo>
                  <a:cubicBezTo>
                    <a:pt x="579549" y="562078"/>
                    <a:pt x="575935" y="538592"/>
                    <a:pt x="584065" y="519622"/>
                  </a:cubicBezTo>
                  <a:cubicBezTo>
                    <a:pt x="592195" y="502459"/>
                    <a:pt x="611165" y="486200"/>
                    <a:pt x="649104" y="465423"/>
                  </a:cubicBezTo>
                  <a:cubicBezTo>
                    <a:pt x="653621" y="486200"/>
                    <a:pt x="656331" y="506976"/>
                    <a:pt x="655428" y="528655"/>
                  </a:cubicBezTo>
                  <a:cubicBezTo>
                    <a:pt x="654524" y="602728"/>
                    <a:pt x="624715" y="672284"/>
                    <a:pt x="571419" y="724676"/>
                  </a:cubicBezTo>
                  <a:cubicBezTo>
                    <a:pt x="511800" y="782489"/>
                    <a:pt x="428694" y="811395"/>
                    <a:pt x="345588" y="802362"/>
                  </a:cubicBezTo>
                  <a:cubicBezTo>
                    <a:pt x="328425" y="800555"/>
                    <a:pt x="325715" y="826751"/>
                    <a:pt x="342878" y="828558"/>
                  </a:cubicBezTo>
                  <a:cubicBezTo>
                    <a:pt x="433211" y="838495"/>
                    <a:pt x="524446" y="806879"/>
                    <a:pt x="589485" y="743646"/>
                  </a:cubicBezTo>
                  <a:cubicBezTo>
                    <a:pt x="647298" y="686737"/>
                    <a:pt x="680721" y="610858"/>
                    <a:pt x="681624" y="528655"/>
                  </a:cubicBezTo>
                  <a:cubicBezTo>
                    <a:pt x="682527" y="420257"/>
                    <a:pt x="627425" y="324505"/>
                    <a:pt x="543416" y="269402"/>
                  </a:cubicBezTo>
                  <a:cubicBezTo>
                    <a:pt x="560579" y="256756"/>
                    <a:pt x="574129" y="245916"/>
                    <a:pt x="581355" y="239592"/>
                  </a:cubicBezTo>
                  <a:cubicBezTo>
                    <a:pt x="612068" y="261272"/>
                    <a:pt x="639168" y="289275"/>
                    <a:pt x="661751" y="320891"/>
                  </a:cubicBezTo>
                  <a:cubicBezTo>
                    <a:pt x="715950" y="396771"/>
                    <a:pt x="737630" y="489813"/>
                    <a:pt x="722273" y="581951"/>
                  </a:cubicBezTo>
                  <a:cubicBezTo>
                    <a:pt x="690657" y="772552"/>
                    <a:pt x="509993" y="901728"/>
                    <a:pt x="319392" y="870111"/>
                  </a:cubicBezTo>
                  <a:cubicBezTo>
                    <a:pt x="227253" y="854755"/>
                    <a:pt x="145954" y="804168"/>
                    <a:pt x="91755" y="728290"/>
                  </a:cubicBezTo>
                  <a:cubicBezTo>
                    <a:pt x="37556" y="652410"/>
                    <a:pt x="15876" y="559368"/>
                    <a:pt x="31233" y="467230"/>
                  </a:cubicBezTo>
                  <a:cubicBezTo>
                    <a:pt x="33942" y="450970"/>
                    <a:pt x="7746" y="446453"/>
                    <a:pt x="5036" y="462713"/>
                  </a:cubicBezTo>
                  <a:cubicBezTo>
                    <a:pt x="-11224" y="562078"/>
                    <a:pt x="12263" y="661444"/>
                    <a:pt x="70075" y="743646"/>
                  </a:cubicBezTo>
                  <a:cubicBezTo>
                    <a:pt x="128791" y="825848"/>
                    <a:pt x="215510" y="879144"/>
                    <a:pt x="314875" y="896307"/>
                  </a:cubicBezTo>
                  <a:cubicBezTo>
                    <a:pt x="335652" y="899921"/>
                    <a:pt x="356428" y="901728"/>
                    <a:pt x="377205" y="901728"/>
                  </a:cubicBezTo>
                  <a:cubicBezTo>
                    <a:pt x="454890" y="901728"/>
                    <a:pt x="530769" y="877338"/>
                    <a:pt x="595808" y="831268"/>
                  </a:cubicBezTo>
                  <a:cubicBezTo>
                    <a:pt x="678011" y="772552"/>
                    <a:pt x="731307" y="685833"/>
                    <a:pt x="748470" y="586468"/>
                  </a:cubicBezTo>
                  <a:cubicBezTo>
                    <a:pt x="760213" y="513299"/>
                    <a:pt x="751180" y="441034"/>
                    <a:pt x="722273" y="375091"/>
                  </a:cubicBezTo>
                  <a:cubicBezTo>
                    <a:pt x="735823" y="371478"/>
                    <a:pt x="758406" y="363348"/>
                    <a:pt x="782796" y="350701"/>
                  </a:cubicBezTo>
                  <a:cubicBezTo>
                    <a:pt x="834285" y="324505"/>
                    <a:pt x="871322" y="290179"/>
                    <a:pt x="887581" y="250432"/>
                  </a:cubicBezTo>
                  <a:cubicBezTo>
                    <a:pt x="905648" y="209783"/>
                    <a:pt x="905648" y="160100"/>
                    <a:pt x="887581" y="104998"/>
                  </a:cubicBezTo>
                  <a:close/>
                  <a:moveTo>
                    <a:pt x="121565" y="467230"/>
                  </a:moveTo>
                  <a:cubicBezTo>
                    <a:pt x="131501" y="486200"/>
                    <a:pt x="140534" y="503362"/>
                    <a:pt x="150471" y="511493"/>
                  </a:cubicBezTo>
                  <a:cubicBezTo>
                    <a:pt x="157698" y="516912"/>
                    <a:pt x="166731" y="520526"/>
                    <a:pt x="176667" y="523236"/>
                  </a:cubicBezTo>
                  <a:cubicBezTo>
                    <a:pt x="202864" y="531366"/>
                    <a:pt x="205573" y="534979"/>
                    <a:pt x="202864" y="544916"/>
                  </a:cubicBezTo>
                  <a:cubicBezTo>
                    <a:pt x="200154" y="557562"/>
                    <a:pt x="192927" y="572015"/>
                    <a:pt x="185701" y="586468"/>
                  </a:cubicBezTo>
                  <a:cubicBezTo>
                    <a:pt x="172151" y="614471"/>
                    <a:pt x="159504" y="640667"/>
                    <a:pt x="171247" y="659637"/>
                  </a:cubicBezTo>
                  <a:cubicBezTo>
                    <a:pt x="188410" y="686737"/>
                    <a:pt x="191121" y="712933"/>
                    <a:pt x="191121" y="730096"/>
                  </a:cubicBezTo>
                  <a:cubicBezTo>
                    <a:pt x="112531" y="659637"/>
                    <a:pt x="80915" y="547625"/>
                    <a:pt x="109822" y="445550"/>
                  </a:cubicBezTo>
                  <a:cubicBezTo>
                    <a:pt x="114338" y="452777"/>
                    <a:pt x="117951" y="460906"/>
                    <a:pt x="121565" y="467230"/>
                  </a:cubicBezTo>
                  <a:close/>
                  <a:moveTo>
                    <a:pt x="760213" y="207976"/>
                  </a:moveTo>
                  <a:lnTo>
                    <a:pt x="722273" y="116741"/>
                  </a:lnTo>
                  <a:cubicBezTo>
                    <a:pt x="740340" y="99578"/>
                    <a:pt x="762020" y="86931"/>
                    <a:pt x="780086" y="77898"/>
                  </a:cubicBezTo>
                  <a:cubicBezTo>
                    <a:pt x="795443" y="69768"/>
                    <a:pt x="809896" y="64348"/>
                    <a:pt x="821639" y="60735"/>
                  </a:cubicBezTo>
                  <a:lnTo>
                    <a:pt x="760213" y="207976"/>
                  </a:lnTo>
                  <a:close/>
                  <a:moveTo>
                    <a:pt x="846932" y="70671"/>
                  </a:moveTo>
                  <a:cubicBezTo>
                    <a:pt x="852352" y="81511"/>
                    <a:pt x="858675" y="96868"/>
                    <a:pt x="863192" y="113127"/>
                  </a:cubicBezTo>
                  <a:cubicBezTo>
                    <a:pt x="868612" y="131194"/>
                    <a:pt x="874031" y="153777"/>
                    <a:pt x="874935" y="176360"/>
                  </a:cubicBezTo>
                  <a:lnTo>
                    <a:pt x="787313" y="212493"/>
                  </a:lnTo>
                  <a:lnTo>
                    <a:pt x="846932" y="70671"/>
                  </a:lnTo>
                  <a:close/>
                  <a:moveTo>
                    <a:pt x="688850" y="164617"/>
                  </a:moveTo>
                  <a:cubicBezTo>
                    <a:pt x="692464" y="155584"/>
                    <a:pt x="697884" y="146550"/>
                    <a:pt x="703304" y="139324"/>
                  </a:cubicBezTo>
                  <a:lnTo>
                    <a:pt x="745760" y="243206"/>
                  </a:lnTo>
                  <a:lnTo>
                    <a:pt x="707820" y="334441"/>
                  </a:lnTo>
                  <a:cubicBezTo>
                    <a:pt x="702400" y="322698"/>
                    <a:pt x="696077" y="308245"/>
                    <a:pt x="690657" y="291082"/>
                  </a:cubicBezTo>
                  <a:cubicBezTo>
                    <a:pt x="679817" y="256756"/>
                    <a:pt x="670784" y="207073"/>
                    <a:pt x="688850" y="164617"/>
                  </a:cubicBezTo>
                  <a:close/>
                  <a:moveTo>
                    <a:pt x="772860" y="325408"/>
                  </a:moveTo>
                  <a:cubicBezTo>
                    <a:pt x="758406" y="332635"/>
                    <a:pt x="743953" y="338055"/>
                    <a:pt x="732210" y="342571"/>
                  </a:cubicBezTo>
                  <a:lnTo>
                    <a:pt x="771956" y="247723"/>
                  </a:lnTo>
                  <a:lnTo>
                    <a:pt x="873128" y="206170"/>
                  </a:lnTo>
                  <a:cubicBezTo>
                    <a:pt x="871322" y="217913"/>
                    <a:pt x="868612" y="228753"/>
                    <a:pt x="864095" y="239592"/>
                  </a:cubicBezTo>
                  <a:cubicBezTo>
                    <a:pt x="846932" y="282049"/>
                    <a:pt x="805379" y="310052"/>
                    <a:pt x="772860" y="325408"/>
                  </a:cubicBezTo>
                  <a:close/>
                  <a:moveTo>
                    <a:pt x="297712" y="318182"/>
                  </a:moveTo>
                  <a:cubicBezTo>
                    <a:pt x="293196" y="317278"/>
                    <a:pt x="288679" y="316375"/>
                    <a:pt x="284163" y="314569"/>
                  </a:cubicBezTo>
                  <a:lnTo>
                    <a:pt x="430501" y="207073"/>
                  </a:lnTo>
                  <a:lnTo>
                    <a:pt x="550642" y="230559"/>
                  </a:lnTo>
                  <a:cubicBezTo>
                    <a:pt x="506380" y="265789"/>
                    <a:pt x="399788" y="338055"/>
                    <a:pt x="297712" y="318182"/>
                  </a:cubicBezTo>
                  <a:close/>
                  <a:moveTo>
                    <a:pt x="164021" y="235979"/>
                  </a:moveTo>
                  <a:cubicBezTo>
                    <a:pt x="132405" y="202556"/>
                    <a:pt x="109822" y="166424"/>
                    <a:pt x="97175" y="142937"/>
                  </a:cubicBezTo>
                  <a:lnTo>
                    <a:pt x="249836" y="172747"/>
                  </a:lnTo>
                  <a:lnTo>
                    <a:pt x="164021" y="235979"/>
                  </a:lnTo>
                  <a:close/>
                  <a:moveTo>
                    <a:pt x="191121" y="59832"/>
                  </a:moveTo>
                  <a:lnTo>
                    <a:pt x="255256" y="147454"/>
                  </a:lnTo>
                  <a:lnTo>
                    <a:pt x="100788" y="117644"/>
                  </a:lnTo>
                  <a:cubicBezTo>
                    <a:pt x="120661" y="101384"/>
                    <a:pt x="152278" y="78801"/>
                    <a:pt x="191121" y="59832"/>
                  </a:cubicBezTo>
                  <a:close/>
                  <a:moveTo>
                    <a:pt x="293196" y="154681"/>
                  </a:moveTo>
                  <a:lnTo>
                    <a:pt x="215510" y="48992"/>
                  </a:lnTo>
                  <a:cubicBezTo>
                    <a:pt x="238996" y="39055"/>
                    <a:pt x="263386" y="31829"/>
                    <a:pt x="289583" y="28216"/>
                  </a:cubicBezTo>
                  <a:lnTo>
                    <a:pt x="397078" y="174554"/>
                  </a:lnTo>
                  <a:lnTo>
                    <a:pt x="293196" y="154681"/>
                  </a:lnTo>
                  <a:close/>
                  <a:moveTo>
                    <a:pt x="285066" y="179973"/>
                  </a:moveTo>
                  <a:lnTo>
                    <a:pt x="394368" y="201653"/>
                  </a:lnTo>
                  <a:lnTo>
                    <a:pt x="253450" y="304632"/>
                  </a:lnTo>
                  <a:cubicBezTo>
                    <a:pt x="227253" y="291986"/>
                    <a:pt x="202864" y="274822"/>
                    <a:pt x="182087" y="254949"/>
                  </a:cubicBezTo>
                  <a:lnTo>
                    <a:pt x="285066" y="179973"/>
                  </a:lnTo>
                  <a:close/>
                  <a:moveTo>
                    <a:pt x="642781" y="437420"/>
                  </a:moveTo>
                  <a:cubicBezTo>
                    <a:pt x="594905" y="462713"/>
                    <a:pt x="572322" y="482586"/>
                    <a:pt x="560579" y="506976"/>
                  </a:cubicBezTo>
                  <a:cubicBezTo>
                    <a:pt x="548836" y="533172"/>
                    <a:pt x="553352" y="561175"/>
                    <a:pt x="558772" y="600018"/>
                  </a:cubicBezTo>
                  <a:cubicBezTo>
                    <a:pt x="562385" y="622601"/>
                    <a:pt x="535286" y="665057"/>
                    <a:pt x="499153" y="680414"/>
                  </a:cubicBezTo>
                  <a:cubicBezTo>
                    <a:pt x="485603" y="685833"/>
                    <a:pt x="476570" y="685833"/>
                    <a:pt x="471150" y="678607"/>
                  </a:cubicBezTo>
                  <a:cubicBezTo>
                    <a:pt x="460310" y="665057"/>
                    <a:pt x="461214" y="623504"/>
                    <a:pt x="461214" y="590082"/>
                  </a:cubicBezTo>
                  <a:cubicBezTo>
                    <a:pt x="461214" y="544012"/>
                    <a:pt x="462117" y="504266"/>
                    <a:pt x="443147" y="488006"/>
                  </a:cubicBezTo>
                  <a:cubicBezTo>
                    <a:pt x="435920" y="481683"/>
                    <a:pt x="427791" y="478973"/>
                    <a:pt x="417854" y="480779"/>
                  </a:cubicBezTo>
                  <a:cubicBezTo>
                    <a:pt x="409724" y="481683"/>
                    <a:pt x="400691" y="483489"/>
                    <a:pt x="392561" y="484393"/>
                  </a:cubicBezTo>
                  <a:cubicBezTo>
                    <a:pt x="343782" y="492522"/>
                    <a:pt x="313069" y="495233"/>
                    <a:pt x="297712" y="462713"/>
                  </a:cubicBezTo>
                  <a:cubicBezTo>
                    <a:pt x="272419" y="410320"/>
                    <a:pt x="323909" y="371478"/>
                    <a:pt x="347395" y="357024"/>
                  </a:cubicBezTo>
                  <a:cubicBezTo>
                    <a:pt x="351912" y="354314"/>
                    <a:pt x="356428" y="350701"/>
                    <a:pt x="360945" y="347088"/>
                  </a:cubicBezTo>
                  <a:cubicBezTo>
                    <a:pt x="417854" y="339861"/>
                    <a:pt x="471150" y="316375"/>
                    <a:pt x="519026" y="285662"/>
                  </a:cubicBezTo>
                  <a:cubicBezTo>
                    <a:pt x="577742" y="319085"/>
                    <a:pt x="622005" y="373284"/>
                    <a:pt x="642781" y="437420"/>
                  </a:cubicBezTo>
                  <a:close/>
                </a:path>
              </a:pathLst>
            </a:custGeom>
            <a:grpFill/>
            <a:ln w="9028" cap="flat">
              <a:noFill/>
              <a:prstDash val="solid"/>
              <a:miter/>
            </a:ln>
          </p:spPr>
          <p:txBody>
            <a:bodyPr rtlCol="0" anchor="ctr"/>
            <a:lstStyle/>
            <a:p>
              <a:endParaRPr lang="en-US"/>
            </a:p>
          </p:txBody>
        </p:sp>
      </p:grpSp>
      <p:grpSp>
        <p:nvGrpSpPr>
          <p:cNvPr id="9" name="Group 8">
            <a:extLst>
              <a:ext uri="{FF2B5EF4-FFF2-40B4-BE49-F238E27FC236}">
                <a16:creationId xmlns:a16="http://schemas.microsoft.com/office/drawing/2014/main" id="{26BB43A2-FADB-0E75-8BCB-70FFCB48B655}"/>
              </a:ext>
            </a:extLst>
          </p:cNvPr>
          <p:cNvGrpSpPr/>
          <p:nvPr/>
        </p:nvGrpSpPr>
        <p:grpSpPr>
          <a:xfrm>
            <a:off x="851756" y="3145586"/>
            <a:ext cx="885534" cy="895928"/>
            <a:chOff x="7190753" y="5365577"/>
            <a:chExt cx="745522" cy="754273"/>
          </a:xfrm>
          <a:solidFill>
            <a:srgbClr val="09465E"/>
          </a:solidFill>
        </p:grpSpPr>
        <p:grpSp>
          <p:nvGrpSpPr>
            <p:cNvPr id="10" name="Graphic 2">
              <a:extLst>
                <a:ext uri="{FF2B5EF4-FFF2-40B4-BE49-F238E27FC236}">
                  <a16:creationId xmlns:a16="http://schemas.microsoft.com/office/drawing/2014/main" id="{6624C11C-A395-7C01-3911-7844350E1FE1}"/>
                </a:ext>
              </a:extLst>
            </p:cNvPr>
            <p:cNvGrpSpPr/>
            <p:nvPr/>
          </p:nvGrpSpPr>
          <p:grpSpPr>
            <a:xfrm>
              <a:off x="7353351" y="5647412"/>
              <a:ext cx="420044" cy="75879"/>
              <a:chOff x="7353351" y="5647412"/>
              <a:chExt cx="420044" cy="75879"/>
            </a:xfrm>
            <a:grpFill/>
          </p:grpSpPr>
          <p:sp>
            <p:nvSpPr>
              <p:cNvPr id="21" name="Freeform 385">
                <a:extLst>
                  <a:ext uri="{FF2B5EF4-FFF2-40B4-BE49-F238E27FC236}">
                    <a16:creationId xmlns:a16="http://schemas.microsoft.com/office/drawing/2014/main" id="{CD3A5577-7B5F-AE88-DF87-EA277A8D2D8F}"/>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ED7D31"/>
              </a:solidFill>
              <a:ln w="9028" cap="flat">
                <a:noFill/>
                <a:prstDash val="solid"/>
                <a:miter/>
              </a:ln>
            </p:spPr>
            <p:txBody>
              <a:bodyPr rtlCol="0" anchor="ctr"/>
              <a:lstStyle/>
              <a:p>
                <a:endParaRPr lang="en-US"/>
              </a:p>
            </p:txBody>
          </p:sp>
          <p:sp>
            <p:nvSpPr>
              <p:cNvPr id="22" name="Freeform 386">
                <a:extLst>
                  <a:ext uri="{FF2B5EF4-FFF2-40B4-BE49-F238E27FC236}">
                    <a16:creationId xmlns:a16="http://schemas.microsoft.com/office/drawing/2014/main" id="{7449E92F-D8CA-1788-E6AC-F962CFA78955}"/>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ED7D31"/>
              </a:solidFill>
              <a:ln w="9028" cap="flat">
                <a:noFill/>
                <a:prstDash val="solid"/>
                <a:miter/>
              </a:ln>
            </p:spPr>
            <p:txBody>
              <a:bodyPr rtlCol="0" anchor="ctr"/>
              <a:lstStyle/>
              <a:p>
                <a:endParaRPr lang="en-US"/>
              </a:p>
            </p:txBody>
          </p:sp>
        </p:grpSp>
        <p:grpSp>
          <p:nvGrpSpPr>
            <p:cNvPr id="11" name="Graphic 2">
              <a:extLst>
                <a:ext uri="{FF2B5EF4-FFF2-40B4-BE49-F238E27FC236}">
                  <a16:creationId xmlns:a16="http://schemas.microsoft.com/office/drawing/2014/main" id="{98A3D931-F915-4FCA-4BFF-00A3A983AF03}"/>
                </a:ext>
              </a:extLst>
            </p:cNvPr>
            <p:cNvGrpSpPr/>
            <p:nvPr/>
          </p:nvGrpSpPr>
          <p:grpSpPr>
            <a:xfrm>
              <a:off x="7190753" y="5365577"/>
              <a:ext cx="745522" cy="754273"/>
              <a:chOff x="7190753" y="5365577"/>
              <a:chExt cx="745522" cy="754273"/>
            </a:xfrm>
            <a:grpFill/>
          </p:grpSpPr>
          <p:sp>
            <p:nvSpPr>
              <p:cNvPr id="12" name="Freeform 376">
                <a:extLst>
                  <a:ext uri="{FF2B5EF4-FFF2-40B4-BE49-F238E27FC236}">
                    <a16:creationId xmlns:a16="http://schemas.microsoft.com/office/drawing/2014/main" id="{A4CB0D56-9DF3-EB9E-3099-1702106BDF33}"/>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grpFill/>
              <a:ln w="9028" cap="flat">
                <a:noFill/>
                <a:prstDash val="solid"/>
                <a:miter/>
              </a:ln>
            </p:spPr>
            <p:txBody>
              <a:bodyPr rtlCol="0" anchor="ctr"/>
              <a:lstStyle/>
              <a:p>
                <a:endParaRPr lang="en-US"/>
              </a:p>
            </p:txBody>
          </p:sp>
          <p:sp>
            <p:nvSpPr>
              <p:cNvPr id="13" name="Freeform 377">
                <a:extLst>
                  <a:ext uri="{FF2B5EF4-FFF2-40B4-BE49-F238E27FC236}">
                    <a16:creationId xmlns:a16="http://schemas.microsoft.com/office/drawing/2014/main" id="{834B090A-7095-AE31-12A5-9F6B44A832DD}"/>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grpFill/>
              <a:ln w="9028" cap="flat">
                <a:noFill/>
                <a:prstDash val="solid"/>
                <a:miter/>
              </a:ln>
            </p:spPr>
            <p:txBody>
              <a:bodyPr rtlCol="0" anchor="ctr"/>
              <a:lstStyle/>
              <a:p>
                <a:endParaRPr lang="en-US"/>
              </a:p>
            </p:txBody>
          </p:sp>
          <p:sp>
            <p:nvSpPr>
              <p:cNvPr id="14" name="Freeform 378">
                <a:extLst>
                  <a:ext uri="{FF2B5EF4-FFF2-40B4-BE49-F238E27FC236}">
                    <a16:creationId xmlns:a16="http://schemas.microsoft.com/office/drawing/2014/main" id="{75669537-24D3-6708-2671-0F1EC2E8FE04}"/>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grpFill/>
              <a:ln w="9028" cap="flat">
                <a:noFill/>
                <a:prstDash val="solid"/>
                <a:miter/>
              </a:ln>
            </p:spPr>
            <p:txBody>
              <a:bodyPr rtlCol="0" anchor="ctr"/>
              <a:lstStyle/>
              <a:p>
                <a:endParaRPr lang="en-US"/>
              </a:p>
            </p:txBody>
          </p:sp>
          <p:sp>
            <p:nvSpPr>
              <p:cNvPr id="15" name="Freeform 379">
                <a:extLst>
                  <a:ext uri="{FF2B5EF4-FFF2-40B4-BE49-F238E27FC236}">
                    <a16:creationId xmlns:a16="http://schemas.microsoft.com/office/drawing/2014/main" id="{1C076995-B332-15BE-30D7-DBBC2094F39D}"/>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grpFill/>
              <a:ln w="9028" cap="flat">
                <a:noFill/>
                <a:prstDash val="solid"/>
                <a:miter/>
              </a:ln>
            </p:spPr>
            <p:txBody>
              <a:bodyPr rtlCol="0" anchor="ctr"/>
              <a:lstStyle/>
              <a:p>
                <a:endParaRPr lang="en-US"/>
              </a:p>
            </p:txBody>
          </p:sp>
          <p:sp>
            <p:nvSpPr>
              <p:cNvPr id="16" name="Freeform 380">
                <a:extLst>
                  <a:ext uri="{FF2B5EF4-FFF2-40B4-BE49-F238E27FC236}">
                    <a16:creationId xmlns:a16="http://schemas.microsoft.com/office/drawing/2014/main" id="{E27CEA40-585F-9B13-0514-DB31CAA8E762}"/>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grpFill/>
              <a:ln w="9028" cap="flat">
                <a:noFill/>
                <a:prstDash val="solid"/>
                <a:miter/>
              </a:ln>
            </p:spPr>
            <p:txBody>
              <a:bodyPr rtlCol="0" anchor="ctr"/>
              <a:lstStyle/>
              <a:p>
                <a:endParaRPr lang="en-US"/>
              </a:p>
            </p:txBody>
          </p:sp>
          <p:sp>
            <p:nvSpPr>
              <p:cNvPr id="17" name="Freeform 381">
                <a:extLst>
                  <a:ext uri="{FF2B5EF4-FFF2-40B4-BE49-F238E27FC236}">
                    <a16:creationId xmlns:a16="http://schemas.microsoft.com/office/drawing/2014/main" id="{14E25D9B-3DE4-0E21-AF8F-31DE5E370A60}"/>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grpFill/>
              <a:ln w="9028" cap="flat">
                <a:noFill/>
                <a:prstDash val="solid"/>
                <a:miter/>
              </a:ln>
            </p:spPr>
            <p:txBody>
              <a:bodyPr rtlCol="0" anchor="ctr"/>
              <a:lstStyle/>
              <a:p>
                <a:endParaRPr lang="en-US"/>
              </a:p>
            </p:txBody>
          </p:sp>
          <p:sp>
            <p:nvSpPr>
              <p:cNvPr id="18" name="Freeform 382">
                <a:extLst>
                  <a:ext uri="{FF2B5EF4-FFF2-40B4-BE49-F238E27FC236}">
                    <a16:creationId xmlns:a16="http://schemas.microsoft.com/office/drawing/2014/main" id="{7ED2258C-6528-3E0E-2F47-42FF9FBA1ABF}"/>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grpFill/>
              <a:ln w="9028" cap="flat">
                <a:noFill/>
                <a:prstDash val="solid"/>
                <a:miter/>
              </a:ln>
            </p:spPr>
            <p:txBody>
              <a:bodyPr rtlCol="0" anchor="ctr"/>
              <a:lstStyle/>
              <a:p>
                <a:endParaRPr lang="en-US"/>
              </a:p>
            </p:txBody>
          </p:sp>
          <p:sp>
            <p:nvSpPr>
              <p:cNvPr id="19" name="Freeform 383">
                <a:extLst>
                  <a:ext uri="{FF2B5EF4-FFF2-40B4-BE49-F238E27FC236}">
                    <a16:creationId xmlns:a16="http://schemas.microsoft.com/office/drawing/2014/main" id="{5BE82306-42CD-EAB5-B785-5D7DE3545A43}"/>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grpFill/>
              <a:ln w="9028" cap="flat">
                <a:noFill/>
                <a:prstDash val="solid"/>
                <a:miter/>
              </a:ln>
            </p:spPr>
            <p:txBody>
              <a:bodyPr rtlCol="0" anchor="ctr"/>
              <a:lstStyle/>
              <a:p>
                <a:endParaRPr lang="en-US"/>
              </a:p>
            </p:txBody>
          </p:sp>
          <p:sp>
            <p:nvSpPr>
              <p:cNvPr id="20" name="Freeform 384">
                <a:extLst>
                  <a:ext uri="{FF2B5EF4-FFF2-40B4-BE49-F238E27FC236}">
                    <a16:creationId xmlns:a16="http://schemas.microsoft.com/office/drawing/2014/main" id="{F3951FE3-05AF-823A-E15D-A844C4D61174}"/>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grpFill/>
              <a:ln w="9028" cap="flat">
                <a:noFill/>
                <a:prstDash val="solid"/>
                <a:miter/>
              </a:ln>
            </p:spPr>
            <p:txBody>
              <a:bodyPr rtlCol="0" anchor="ctr"/>
              <a:lstStyle/>
              <a:p>
                <a:endParaRPr lang="en-US"/>
              </a:p>
            </p:txBody>
          </p:sp>
        </p:grpSp>
      </p:grpSp>
      <p:grpSp>
        <p:nvGrpSpPr>
          <p:cNvPr id="23" name="Group 22">
            <a:extLst>
              <a:ext uri="{FF2B5EF4-FFF2-40B4-BE49-F238E27FC236}">
                <a16:creationId xmlns:a16="http://schemas.microsoft.com/office/drawing/2014/main" id="{CFF4B838-AD45-2043-CA8C-B96458D40A78}"/>
              </a:ext>
            </a:extLst>
          </p:cNvPr>
          <p:cNvGrpSpPr/>
          <p:nvPr/>
        </p:nvGrpSpPr>
        <p:grpSpPr>
          <a:xfrm>
            <a:off x="648994" y="4874208"/>
            <a:ext cx="1094363" cy="943510"/>
            <a:chOff x="4417506" y="446113"/>
            <a:chExt cx="1094363" cy="943510"/>
          </a:xfrm>
          <a:solidFill>
            <a:srgbClr val="09465E"/>
          </a:solidFill>
        </p:grpSpPr>
        <p:sp>
          <p:nvSpPr>
            <p:cNvPr id="24" name="Freeform 1341">
              <a:extLst>
                <a:ext uri="{FF2B5EF4-FFF2-40B4-BE49-F238E27FC236}">
                  <a16:creationId xmlns:a16="http://schemas.microsoft.com/office/drawing/2014/main" id="{A7832EBA-00DC-CD31-F92E-7903BEC15295}"/>
                </a:ext>
              </a:extLst>
            </p:cNvPr>
            <p:cNvSpPr/>
            <p:nvPr/>
          </p:nvSpPr>
          <p:spPr>
            <a:xfrm>
              <a:off x="5163539" y="720390"/>
              <a:ext cx="348330" cy="663748"/>
            </a:xfrm>
            <a:custGeom>
              <a:avLst/>
              <a:gdLst>
                <a:gd name="connsiteX0" fmla="*/ 296219 w 348330"/>
                <a:gd name="connsiteY0" fmla="*/ 0 h 663748"/>
                <a:gd name="connsiteX1" fmla="*/ 52112 w 348330"/>
                <a:gd name="connsiteY1" fmla="*/ 0 h 663748"/>
                <a:gd name="connsiteX2" fmla="*/ 0 w 348330"/>
                <a:gd name="connsiteY2" fmla="*/ 52112 h 663748"/>
                <a:gd name="connsiteX3" fmla="*/ 0 w 348330"/>
                <a:gd name="connsiteY3" fmla="*/ 54855 h 663748"/>
                <a:gd name="connsiteX4" fmla="*/ 16456 w 348330"/>
                <a:gd name="connsiteY4" fmla="*/ 93254 h 663748"/>
                <a:gd name="connsiteX5" fmla="*/ 0 w 348330"/>
                <a:gd name="connsiteY5" fmla="*/ 131652 h 663748"/>
                <a:gd name="connsiteX6" fmla="*/ 0 w 348330"/>
                <a:gd name="connsiteY6" fmla="*/ 134395 h 663748"/>
                <a:gd name="connsiteX7" fmla="*/ 16456 w 348330"/>
                <a:gd name="connsiteY7" fmla="*/ 172794 h 663748"/>
                <a:gd name="connsiteX8" fmla="*/ 0 w 348330"/>
                <a:gd name="connsiteY8" fmla="*/ 211193 h 663748"/>
                <a:gd name="connsiteX9" fmla="*/ 0 w 348330"/>
                <a:gd name="connsiteY9" fmla="*/ 213935 h 663748"/>
                <a:gd name="connsiteX10" fmla="*/ 16456 w 348330"/>
                <a:gd name="connsiteY10" fmla="*/ 252334 h 663748"/>
                <a:gd name="connsiteX11" fmla="*/ 0 w 348330"/>
                <a:gd name="connsiteY11" fmla="*/ 290733 h 663748"/>
                <a:gd name="connsiteX12" fmla="*/ 0 w 348330"/>
                <a:gd name="connsiteY12" fmla="*/ 293475 h 663748"/>
                <a:gd name="connsiteX13" fmla="*/ 16456 w 348330"/>
                <a:gd name="connsiteY13" fmla="*/ 331874 h 663748"/>
                <a:gd name="connsiteX14" fmla="*/ 0 w 348330"/>
                <a:gd name="connsiteY14" fmla="*/ 370273 h 663748"/>
                <a:gd name="connsiteX15" fmla="*/ 0 w 348330"/>
                <a:gd name="connsiteY15" fmla="*/ 373016 h 663748"/>
                <a:gd name="connsiteX16" fmla="*/ 16456 w 348330"/>
                <a:gd name="connsiteY16" fmla="*/ 411414 h 663748"/>
                <a:gd name="connsiteX17" fmla="*/ 0 w 348330"/>
                <a:gd name="connsiteY17" fmla="*/ 449813 h 663748"/>
                <a:gd name="connsiteX18" fmla="*/ 0 w 348330"/>
                <a:gd name="connsiteY18" fmla="*/ 452556 h 663748"/>
                <a:gd name="connsiteX19" fmla="*/ 16456 w 348330"/>
                <a:gd name="connsiteY19" fmla="*/ 490954 h 663748"/>
                <a:gd name="connsiteX20" fmla="*/ 0 w 348330"/>
                <a:gd name="connsiteY20" fmla="*/ 529353 h 663748"/>
                <a:gd name="connsiteX21" fmla="*/ 0 w 348330"/>
                <a:gd name="connsiteY21" fmla="*/ 532096 h 663748"/>
                <a:gd name="connsiteX22" fmla="*/ 16456 w 348330"/>
                <a:gd name="connsiteY22" fmla="*/ 570494 h 663748"/>
                <a:gd name="connsiteX23" fmla="*/ 0 w 348330"/>
                <a:gd name="connsiteY23" fmla="*/ 608893 h 663748"/>
                <a:gd name="connsiteX24" fmla="*/ 0 w 348330"/>
                <a:gd name="connsiteY24" fmla="*/ 611636 h 663748"/>
                <a:gd name="connsiteX25" fmla="*/ 52112 w 348330"/>
                <a:gd name="connsiteY25" fmla="*/ 663748 h 663748"/>
                <a:gd name="connsiteX26" fmla="*/ 296219 w 348330"/>
                <a:gd name="connsiteY26" fmla="*/ 663748 h 663748"/>
                <a:gd name="connsiteX27" fmla="*/ 348331 w 348330"/>
                <a:gd name="connsiteY27" fmla="*/ 611636 h 663748"/>
                <a:gd name="connsiteX28" fmla="*/ 348331 w 348330"/>
                <a:gd name="connsiteY28" fmla="*/ 608893 h 663748"/>
                <a:gd name="connsiteX29" fmla="*/ 331874 w 348330"/>
                <a:gd name="connsiteY29" fmla="*/ 570494 h 663748"/>
                <a:gd name="connsiteX30" fmla="*/ 348331 w 348330"/>
                <a:gd name="connsiteY30" fmla="*/ 532096 h 663748"/>
                <a:gd name="connsiteX31" fmla="*/ 348331 w 348330"/>
                <a:gd name="connsiteY31" fmla="*/ 529353 h 663748"/>
                <a:gd name="connsiteX32" fmla="*/ 331874 w 348330"/>
                <a:gd name="connsiteY32" fmla="*/ 490954 h 663748"/>
                <a:gd name="connsiteX33" fmla="*/ 348331 w 348330"/>
                <a:gd name="connsiteY33" fmla="*/ 452556 h 663748"/>
                <a:gd name="connsiteX34" fmla="*/ 348331 w 348330"/>
                <a:gd name="connsiteY34" fmla="*/ 449813 h 663748"/>
                <a:gd name="connsiteX35" fmla="*/ 331874 w 348330"/>
                <a:gd name="connsiteY35" fmla="*/ 411414 h 663748"/>
                <a:gd name="connsiteX36" fmla="*/ 348331 w 348330"/>
                <a:gd name="connsiteY36" fmla="*/ 373016 h 663748"/>
                <a:gd name="connsiteX37" fmla="*/ 348331 w 348330"/>
                <a:gd name="connsiteY37" fmla="*/ 370273 h 663748"/>
                <a:gd name="connsiteX38" fmla="*/ 331874 w 348330"/>
                <a:gd name="connsiteY38" fmla="*/ 331874 h 663748"/>
                <a:gd name="connsiteX39" fmla="*/ 348331 w 348330"/>
                <a:gd name="connsiteY39" fmla="*/ 293475 h 663748"/>
                <a:gd name="connsiteX40" fmla="*/ 348331 w 348330"/>
                <a:gd name="connsiteY40" fmla="*/ 290733 h 663748"/>
                <a:gd name="connsiteX41" fmla="*/ 331874 w 348330"/>
                <a:gd name="connsiteY41" fmla="*/ 252334 h 663748"/>
                <a:gd name="connsiteX42" fmla="*/ 348331 w 348330"/>
                <a:gd name="connsiteY42" fmla="*/ 213935 h 663748"/>
                <a:gd name="connsiteX43" fmla="*/ 348331 w 348330"/>
                <a:gd name="connsiteY43" fmla="*/ 211193 h 663748"/>
                <a:gd name="connsiteX44" fmla="*/ 331874 w 348330"/>
                <a:gd name="connsiteY44" fmla="*/ 172794 h 663748"/>
                <a:gd name="connsiteX45" fmla="*/ 348331 w 348330"/>
                <a:gd name="connsiteY45" fmla="*/ 134395 h 663748"/>
                <a:gd name="connsiteX46" fmla="*/ 348331 w 348330"/>
                <a:gd name="connsiteY46" fmla="*/ 131652 h 663748"/>
                <a:gd name="connsiteX47" fmla="*/ 331874 w 348330"/>
                <a:gd name="connsiteY47" fmla="*/ 93254 h 663748"/>
                <a:gd name="connsiteX48" fmla="*/ 348331 w 348330"/>
                <a:gd name="connsiteY48" fmla="*/ 54855 h 663748"/>
                <a:gd name="connsiteX49" fmla="*/ 348331 w 348330"/>
                <a:gd name="connsiteY49" fmla="*/ 52112 h 663748"/>
                <a:gd name="connsiteX50" fmla="*/ 296219 w 348330"/>
                <a:gd name="connsiteY50" fmla="*/ 0 h 663748"/>
                <a:gd name="connsiteX51" fmla="*/ 296219 w 348330"/>
                <a:gd name="connsiteY51" fmla="*/ 0 h 663748"/>
                <a:gd name="connsiteX52" fmla="*/ 320903 w 348330"/>
                <a:gd name="connsiteY52" fmla="*/ 619864 h 663748"/>
                <a:gd name="connsiteX53" fmla="*/ 296219 w 348330"/>
                <a:gd name="connsiteY53" fmla="*/ 644549 h 663748"/>
                <a:gd name="connsiteX54" fmla="*/ 52112 w 348330"/>
                <a:gd name="connsiteY54" fmla="*/ 644549 h 663748"/>
                <a:gd name="connsiteX55" fmla="*/ 27428 w 348330"/>
                <a:gd name="connsiteY55" fmla="*/ 619864 h 663748"/>
                <a:gd name="connsiteX56" fmla="*/ 27428 w 348330"/>
                <a:gd name="connsiteY56" fmla="*/ 617122 h 663748"/>
                <a:gd name="connsiteX57" fmla="*/ 52112 w 348330"/>
                <a:gd name="connsiteY57" fmla="*/ 592437 h 663748"/>
                <a:gd name="connsiteX58" fmla="*/ 296219 w 348330"/>
                <a:gd name="connsiteY58" fmla="*/ 592437 h 663748"/>
                <a:gd name="connsiteX59" fmla="*/ 320903 w 348330"/>
                <a:gd name="connsiteY59" fmla="*/ 617122 h 663748"/>
                <a:gd name="connsiteX60" fmla="*/ 320903 w 348330"/>
                <a:gd name="connsiteY60" fmla="*/ 619864 h 663748"/>
                <a:gd name="connsiteX61" fmla="*/ 320903 w 348330"/>
                <a:gd name="connsiteY61" fmla="*/ 537581 h 663748"/>
                <a:gd name="connsiteX62" fmla="*/ 296219 w 348330"/>
                <a:gd name="connsiteY62" fmla="*/ 562266 h 663748"/>
                <a:gd name="connsiteX63" fmla="*/ 52112 w 348330"/>
                <a:gd name="connsiteY63" fmla="*/ 562266 h 663748"/>
                <a:gd name="connsiteX64" fmla="*/ 27428 w 348330"/>
                <a:gd name="connsiteY64" fmla="*/ 537581 h 663748"/>
                <a:gd name="connsiteX65" fmla="*/ 27428 w 348330"/>
                <a:gd name="connsiteY65" fmla="*/ 534839 h 663748"/>
                <a:gd name="connsiteX66" fmla="*/ 52112 w 348330"/>
                <a:gd name="connsiteY66" fmla="*/ 510154 h 663748"/>
                <a:gd name="connsiteX67" fmla="*/ 298961 w 348330"/>
                <a:gd name="connsiteY67" fmla="*/ 510154 h 663748"/>
                <a:gd name="connsiteX68" fmla="*/ 323646 w 348330"/>
                <a:gd name="connsiteY68" fmla="*/ 534839 h 663748"/>
                <a:gd name="connsiteX69" fmla="*/ 323646 w 348330"/>
                <a:gd name="connsiteY69" fmla="*/ 537581 h 663748"/>
                <a:gd name="connsiteX70" fmla="*/ 320903 w 348330"/>
                <a:gd name="connsiteY70" fmla="*/ 458041 h 663748"/>
                <a:gd name="connsiteX71" fmla="*/ 296219 w 348330"/>
                <a:gd name="connsiteY71" fmla="*/ 482726 h 663748"/>
                <a:gd name="connsiteX72" fmla="*/ 49369 w 348330"/>
                <a:gd name="connsiteY72" fmla="*/ 482726 h 663748"/>
                <a:gd name="connsiteX73" fmla="*/ 24685 w 348330"/>
                <a:gd name="connsiteY73" fmla="*/ 458041 h 663748"/>
                <a:gd name="connsiteX74" fmla="*/ 24685 w 348330"/>
                <a:gd name="connsiteY74" fmla="*/ 455298 h 663748"/>
                <a:gd name="connsiteX75" fmla="*/ 49369 w 348330"/>
                <a:gd name="connsiteY75" fmla="*/ 430614 h 663748"/>
                <a:gd name="connsiteX76" fmla="*/ 293476 w 348330"/>
                <a:gd name="connsiteY76" fmla="*/ 430614 h 663748"/>
                <a:gd name="connsiteX77" fmla="*/ 318160 w 348330"/>
                <a:gd name="connsiteY77" fmla="*/ 455298 h 663748"/>
                <a:gd name="connsiteX78" fmla="*/ 318160 w 348330"/>
                <a:gd name="connsiteY78" fmla="*/ 458041 h 663748"/>
                <a:gd name="connsiteX79" fmla="*/ 320903 w 348330"/>
                <a:gd name="connsiteY79" fmla="*/ 378501 h 663748"/>
                <a:gd name="connsiteX80" fmla="*/ 296219 w 348330"/>
                <a:gd name="connsiteY80" fmla="*/ 403186 h 663748"/>
                <a:gd name="connsiteX81" fmla="*/ 52112 w 348330"/>
                <a:gd name="connsiteY81" fmla="*/ 403186 h 663748"/>
                <a:gd name="connsiteX82" fmla="*/ 27428 w 348330"/>
                <a:gd name="connsiteY82" fmla="*/ 378501 h 663748"/>
                <a:gd name="connsiteX83" fmla="*/ 27428 w 348330"/>
                <a:gd name="connsiteY83" fmla="*/ 375758 h 663748"/>
                <a:gd name="connsiteX84" fmla="*/ 52112 w 348330"/>
                <a:gd name="connsiteY84" fmla="*/ 351073 h 663748"/>
                <a:gd name="connsiteX85" fmla="*/ 298961 w 348330"/>
                <a:gd name="connsiteY85" fmla="*/ 351073 h 663748"/>
                <a:gd name="connsiteX86" fmla="*/ 323646 w 348330"/>
                <a:gd name="connsiteY86" fmla="*/ 375758 h 663748"/>
                <a:gd name="connsiteX87" fmla="*/ 323646 w 348330"/>
                <a:gd name="connsiteY87" fmla="*/ 378501 h 663748"/>
                <a:gd name="connsiteX88" fmla="*/ 320903 w 348330"/>
                <a:gd name="connsiteY88" fmla="*/ 296218 h 663748"/>
                <a:gd name="connsiteX89" fmla="*/ 296219 w 348330"/>
                <a:gd name="connsiteY89" fmla="*/ 320903 h 663748"/>
                <a:gd name="connsiteX90" fmla="*/ 49369 w 348330"/>
                <a:gd name="connsiteY90" fmla="*/ 320903 h 663748"/>
                <a:gd name="connsiteX91" fmla="*/ 24685 w 348330"/>
                <a:gd name="connsiteY91" fmla="*/ 296218 h 663748"/>
                <a:gd name="connsiteX92" fmla="*/ 24685 w 348330"/>
                <a:gd name="connsiteY92" fmla="*/ 293475 h 663748"/>
                <a:gd name="connsiteX93" fmla="*/ 49369 w 348330"/>
                <a:gd name="connsiteY93" fmla="*/ 268791 h 663748"/>
                <a:gd name="connsiteX94" fmla="*/ 296219 w 348330"/>
                <a:gd name="connsiteY94" fmla="*/ 268791 h 663748"/>
                <a:gd name="connsiteX95" fmla="*/ 320903 w 348330"/>
                <a:gd name="connsiteY95" fmla="*/ 293475 h 663748"/>
                <a:gd name="connsiteX96" fmla="*/ 320903 w 348330"/>
                <a:gd name="connsiteY96" fmla="*/ 296218 h 663748"/>
                <a:gd name="connsiteX97" fmla="*/ 320903 w 348330"/>
                <a:gd name="connsiteY97" fmla="*/ 216678 h 663748"/>
                <a:gd name="connsiteX98" fmla="*/ 296219 w 348330"/>
                <a:gd name="connsiteY98" fmla="*/ 241363 h 663748"/>
                <a:gd name="connsiteX99" fmla="*/ 49369 w 348330"/>
                <a:gd name="connsiteY99" fmla="*/ 241363 h 663748"/>
                <a:gd name="connsiteX100" fmla="*/ 24685 w 348330"/>
                <a:gd name="connsiteY100" fmla="*/ 216678 h 663748"/>
                <a:gd name="connsiteX101" fmla="*/ 24685 w 348330"/>
                <a:gd name="connsiteY101" fmla="*/ 213935 h 663748"/>
                <a:gd name="connsiteX102" fmla="*/ 49369 w 348330"/>
                <a:gd name="connsiteY102" fmla="*/ 189250 h 663748"/>
                <a:gd name="connsiteX103" fmla="*/ 296219 w 348330"/>
                <a:gd name="connsiteY103" fmla="*/ 189250 h 663748"/>
                <a:gd name="connsiteX104" fmla="*/ 320903 w 348330"/>
                <a:gd name="connsiteY104" fmla="*/ 213935 h 663748"/>
                <a:gd name="connsiteX105" fmla="*/ 320903 w 348330"/>
                <a:gd name="connsiteY105" fmla="*/ 216678 h 663748"/>
                <a:gd name="connsiteX106" fmla="*/ 320903 w 348330"/>
                <a:gd name="connsiteY106" fmla="*/ 137138 h 663748"/>
                <a:gd name="connsiteX107" fmla="*/ 296219 w 348330"/>
                <a:gd name="connsiteY107" fmla="*/ 161823 h 663748"/>
                <a:gd name="connsiteX108" fmla="*/ 49369 w 348330"/>
                <a:gd name="connsiteY108" fmla="*/ 161823 h 663748"/>
                <a:gd name="connsiteX109" fmla="*/ 24685 w 348330"/>
                <a:gd name="connsiteY109" fmla="*/ 137138 h 663748"/>
                <a:gd name="connsiteX110" fmla="*/ 24685 w 348330"/>
                <a:gd name="connsiteY110" fmla="*/ 134395 h 663748"/>
                <a:gd name="connsiteX111" fmla="*/ 49369 w 348330"/>
                <a:gd name="connsiteY111" fmla="*/ 109710 h 663748"/>
                <a:gd name="connsiteX112" fmla="*/ 293476 w 348330"/>
                <a:gd name="connsiteY112" fmla="*/ 109710 h 663748"/>
                <a:gd name="connsiteX113" fmla="*/ 318160 w 348330"/>
                <a:gd name="connsiteY113" fmla="*/ 134395 h 663748"/>
                <a:gd name="connsiteX114" fmla="*/ 318160 w 348330"/>
                <a:gd name="connsiteY114" fmla="*/ 137138 h 663748"/>
                <a:gd name="connsiteX115" fmla="*/ 320903 w 348330"/>
                <a:gd name="connsiteY115" fmla="*/ 54855 h 663748"/>
                <a:gd name="connsiteX116" fmla="*/ 296219 w 348330"/>
                <a:gd name="connsiteY116" fmla="*/ 79540 h 663748"/>
                <a:gd name="connsiteX117" fmla="*/ 52112 w 348330"/>
                <a:gd name="connsiteY117" fmla="*/ 79540 h 663748"/>
                <a:gd name="connsiteX118" fmla="*/ 27428 w 348330"/>
                <a:gd name="connsiteY118" fmla="*/ 54855 h 663748"/>
                <a:gd name="connsiteX119" fmla="*/ 27428 w 348330"/>
                <a:gd name="connsiteY119" fmla="*/ 52112 h 663748"/>
                <a:gd name="connsiteX120" fmla="*/ 52112 w 348330"/>
                <a:gd name="connsiteY120" fmla="*/ 27428 h 663748"/>
                <a:gd name="connsiteX121" fmla="*/ 296219 w 348330"/>
                <a:gd name="connsiteY121" fmla="*/ 27428 h 663748"/>
                <a:gd name="connsiteX122" fmla="*/ 320903 w 348330"/>
                <a:gd name="connsiteY122" fmla="*/ 52112 h 663748"/>
                <a:gd name="connsiteX123" fmla="*/ 320903 w 348330"/>
                <a:gd name="connsiteY123" fmla="*/ 54855 h 66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348330" h="663748">
                  <a:moveTo>
                    <a:pt x="296219" y="0"/>
                  </a:moveTo>
                  <a:lnTo>
                    <a:pt x="52112" y="0"/>
                  </a:lnTo>
                  <a:cubicBezTo>
                    <a:pt x="24685" y="0"/>
                    <a:pt x="0" y="21942"/>
                    <a:pt x="0" y="52112"/>
                  </a:cubicBezTo>
                  <a:lnTo>
                    <a:pt x="0" y="54855"/>
                  </a:lnTo>
                  <a:cubicBezTo>
                    <a:pt x="0" y="68569"/>
                    <a:pt x="5485" y="85026"/>
                    <a:pt x="16456" y="93254"/>
                  </a:cubicBezTo>
                  <a:cubicBezTo>
                    <a:pt x="5485" y="104225"/>
                    <a:pt x="0" y="117939"/>
                    <a:pt x="0" y="131652"/>
                  </a:cubicBezTo>
                  <a:lnTo>
                    <a:pt x="0" y="134395"/>
                  </a:lnTo>
                  <a:cubicBezTo>
                    <a:pt x="0" y="148109"/>
                    <a:pt x="5485" y="164566"/>
                    <a:pt x="16456" y="172794"/>
                  </a:cubicBezTo>
                  <a:cubicBezTo>
                    <a:pt x="5485" y="183765"/>
                    <a:pt x="0" y="197479"/>
                    <a:pt x="0" y="211193"/>
                  </a:cubicBezTo>
                  <a:lnTo>
                    <a:pt x="0" y="213935"/>
                  </a:lnTo>
                  <a:cubicBezTo>
                    <a:pt x="0" y="227649"/>
                    <a:pt x="5485" y="244106"/>
                    <a:pt x="16456" y="252334"/>
                  </a:cubicBezTo>
                  <a:cubicBezTo>
                    <a:pt x="5485" y="263305"/>
                    <a:pt x="0" y="277019"/>
                    <a:pt x="0" y="290733"/>
                  </a:cubicBezTo>
                  <a:lnTo>
                    <a:pt x="0" y="293475"/>
                  </a:lnTo>
                  <a:cubicBezTo>
                    <a:pt x="0" y="307189"/>
                    <a:pt x="5485" y="323646"/>
                    <a:pt x="16456" y="331874"/>
                  </a:cubicBezTo>
                  <a:cubicBezTo>
                    <a:pt x="5485" y="342845"/>
                    <a:pt x="0" y="356559"/>
                    <a:pt x="0" y="370273"/>
                  </a:cubicBezTo>
                  <a:lnTo>
                    <a:pt x="0" y="373016"/>
                  </a:lnTo>
                  <a:cubicBezTo>
                    <a:pt x="0" y="386729"/>
                    <a:pt x="5485" y="403186"/>
                    <a:pt x="16456" y="411414"/>
                  </a:cubicBezTo>
                  <a:cubicBezTo>
                    <a:pt x="5485" y="422385"/>
                    <a:pt x="0" y="436099"/>
                    <a:pt x="0" y="449813"/>
                  </a:cubicBezTo>
                  <a:lnTo>
                    <a:pt x="0" y="452556"/>
                  </a:lnTo>
                  <a:cubicBezTo>
                    <a:pt x="0" y="466270"/>
                    <a:pt x="5485" y="482726"/>
                    <a:pt x="16456" y="490954"/>
                  </a:cubicBezTo>
                  <a:cubicBezTo>
                    <a:pt x="5485" y="501925"/>
                    <a:pt x="0" y="515639"/>
                    <a:pt x="0" y="529353"/>
                  </a:cubicBezTo>
                  <a:lnTo>
                    <a:pt x="0" y="532096"/>
                  </a:lnTo>
                  <a:cubicBezTo>
                    <a:pt x="0" y="545810"/>
                    <a:pt x="5485" y="562266"/>
                    <a:pt x="16456" y="570494"/>
                  </a:cubicBezTo>
                  <a:cubicBezTo>
                    <a:pt x="5485" y="581466"/>
                    <a:pt x="0" y="595179"/>
                    <a:pt x="0" y="608893"/>
                  </a:cubicBezTo>
                  <a:lnTo>
                    <a:pt x="0" y="611636"/>
                  </a:lnTo>
                  <a:cubicBezTo>
                    <a:pt x="0" y="639063"/>
                    <a:pt x="21942" y="663748"/>
                    <a:pt x="52112" y="663748"/>
                  </a:cubicBezTo>
                  <a:lnTo>
                    <a:pt x="296219" y="663748"/>
                  </a:lnTo>
                  <a:cubicBezTo>
                    <a:pt x="323646" y="663748"/>
                    <a:pt x="348331" y="641806"/>
                    <a:pt x="348331" y="611636"/>
                  </a:cubicBezTo>
                  <a:lnTo>
                    <a:pt x="348331" y="608893"/>
                  </a:lnTo>
                  <a:cubicBezTo>
                    <a:pt x="348331" y="595179"/>
                    <a:pt x="342846" y="578723"/>
                    <a:pt x="331874" y="570494"/>
                  </a:cubicBezTo>
                  <a:cubicBezTo>
                    <a:pt x="342846" y="559523"/>
                    <a:pt x="348331" y="545810"/>
                    <a:pt x="348331" y="532096"/>
                  </a:cubicBezTo>
                  <a:lnTo>
                    <a:pt x="348331" y="529353"/>
                  </a:lnTo>
                  <a:cubicBezTo>
                    <a:pt x="348331" y="515639"/>
                    <a:pt x="342846" y="499183"/>
                    <a:pt x="331874" y="490954"/>
                  </a:cubicBezTo>
                  <a:cubicBezTo>
                    <a:pt x="342846" y="479983"/>
                    <a:pt x="348331" y="466270"/>
                    <a:pt x="348331" y="452556"/>
                  </a:cubicBezTo>
                  <a:lnTo>
                    <a:pt x="348331" y="449813"/>
                  </a:lnTo>
                  <a:cubicBezTo>
                    <a:pt x="348331" y="436099"/>
                    <a:pt x="342846" y="419643"/>
                    <a:pt x="331874" y="411414"/>
                  </a:cubicBezTo>
                  <a:cubicBezTo>
                    <a:pt x="342846" y="400443"/>
                    <a:pt x="348331" y="386729"/>
                    <a:pt x="348331" y="373016"/>
                  </a:cubicBezTo>
                  <a:lnTo>
                    <a:pt x="348331" y="370273"/>
                  </a:lnTo>
                  <a:cubicBezTo>
                    <a:pt x="348331" y="356559"/>
                    <a:pt x="342846" y="340102"/>
                    <a:pt x="331874" y="331874"/>
                  </a:cubicBezTo>
                  <a:cubicBezTo>
                    <a:pt x="342846" y="320903"/>
                    <a:pt x="348331" y="307189"/>
                    <a:pt x="348331" y="293475"/>
                  </a:cubicBezTo>
                  <a:lnTo>
                    <a:pt x="348331" y="290733"/>
                  </a:lnTo>
                  <a:cubicBezTo>
                    <a:pt x="348331" y="277019"/>
                    <a:pt x="342846" y="260562"/>
                    <a:pt x="331874" y="252334"/>
                  </a:cubicBezTo>
                  <a:cubicBezTo>
                    <a:pt x="342846" y="241363"/>
                    <a:pt x="348331" y="227649"/>
                    <a:pt x="348331" y="213935"/>
                  </a:cubicBezTo>
                  <a:lnTo>
                    <a:pt x="348331" y="211193"/>
                  </a:lnTo>
                  <a:cubicBezTo>
                    <a:pt x="348331" y="197479"/>
                    <a:pt x="342846" y="181022"/>
                    <a:pt x="331874" y="172794"/>
                  </a:cubicBezTo>
                  <a:cubicBezTo>
                    <a:pt x="342846" y="161823"/>
                    <a:pt x="348331" y="148109"/>
                    <a:pt x="348331" y="134395"/>
                  </a:cubicBezTo>
                  <a:lnTo>
                    <a:pt x="348331" y="131652"/>
                  </a:lnTo>
                  <a:cubicBezTo>
                    <a:pt x="348331" y="117939"/>
                    <a:pt x="342846" y="101482"/>
                    <a:pt x="331874" y="93254"/>
                  </a:cubicBezTo>
                  <a:cubicBezTo>
                    <a:pt x="342846" y="82283"/>
                    <a:pt x="348331" y="68569"/>
                    <a:pt x="348331" y="54855"/>
                  </a:cubicBezTo>
                  <a:lnTo>
                    <a:pt x="348331" y="52112"/>
                  </a:lnTo>
                  <a:cubicBezTo>
                    <a:pt x="348331" y="24685"/>
                    <a:pt x="323646" y="0"/>
                    <a:pt x="296219" y="0"/>
                  </a:cubicBezTo>
                  <a:lnTo>
                    <a:pt x="296219" y="0"/>
                  </a:lnTo>
                  <a:close/>
                  <a:moveTo>
                    <a:pt x="320903" y="619864"/>
                  </a:moveTo>
                  <a:cubicBezTo>
                    <a:pt x="320903" y="633578"/>
                    <a:pt x="309932" y="644549"/>
                    <a:pt x="296219" y="644549"/>
                  </a:cubicBezTo>
                  <a:lnTo>
                    <a:pt x="52112" y="644549"/>
                  </a:lnTo>
                  <a:cubicBezTo>
                    <a:pt x="38399" y="644549"/>
                    <a:pt x="27428" y="633578"/>
                    <a:pt x="27428" y="619864"/>
                  </a:cubicBezTo>
                  <a:lnTo>
                    <a:pt x="27428" y="617122"/>
                  </a:lnTo>
                  <a:cubicBezTo>
                    <a:pt x="27428" y="603408"/>
                    <a:pt x="38399" y="592437"/>
                    <a:pt x="52112" y="592437"/>
                  </a:cubicBezTo>
                  <a:lnTo>
                    <a:pt x="296219" y="592437"/>
                  </a:lnTo>
                  <a:cubicBezTo>
                    <a:pt x="309932" y="592437"/>
                    <a:pt x="320903" y="603408"/>
                    <a:pt x="320903" y="617122"/>
                  </a:cubicBezTo>
                  <a:lnTo>
                    <a:pt x="320903" y="619864"/>
                  </a:lnTo>
                  <a:close/>
                  <a:moveTo>
                    <a:pt x="320903" y="537581"/>
                  </a:moveTo>
                  <a:cubicBezTo>
                    <a:pt x="320903" y="551295"/>
                    <a:pt x="309932" y="562266"/>
                    <a:pt x="296219" y="562266"/>
                  </a:cubicBezTo>
                  <a:lnTo>
                    <a:pt x="52112" y="562266"/>
                  </a:lnTo>
                  <a:cubicBezTo>
                    <a:pt x="38399" y="562266"/>
                    <a:pt x="27428" y="551295"/>
                    <a:pt x="27428" y="537581"/>
                  </a:cubicBezTo>
                  <a:lnTo>
                    <a:pt x="27428" y="534839"/>
                  </a:lnTo>
                  <a:cubicBezTo>
                    <a:pt x="27428" y="521125"/>
                    <a:pt x="38399" y="510154"/>
                    <a:pt x="52112" y="510154"/>
                  </a:cubicBezTo>
                  <a:lnTo>
                    <a:pt x="298961" y="510154"/>
                  </a:lnTo>
                  <a:cubicBezTo>
                    <a:pt x="312675" y="510154"/>
                    <a:pt x="323646" y="521125"/>
                    <a:pt x="323646" y="534839"/>
                  </a:cubicBezTo>
                  <a:lnTo>
                    <a:pt x="323646" y="537581"/>
                  </a:lnTo>
                  <a:close/>
                  <a:moveTo>
                    <a:pt x="320903" y="458041"/>
                  </a:moveTo>
                  <a:cubicBezTo>
                    <a:pt x="320903" y="471755"/>
                    <a:pt x="309932" y="482726"/>
                    <a:pt x="296219" y="482726"/>
                  </a:cubicBezTo>
                  <a:lnTo>
                    <a:pt x="49369" y="482726"/>
                  </a:lnTo>
                  <a:cubicBezTo>
                    <a:pt x="35656" y="482726"/>
                    <a:pt x="24685" y="471755"/>
                    <a:pt x="24685" y="458041"/>
                  </a:cubicBezTo>
                  <a:lnTo>
                    <a:pt x="24685" y="455298"/>
                  </a:lnTo>
                  <a:cubicBezTo>
                    <a:pt x="24685" y="441585"/>
                    <a:pt x="35656" y="430614"/>
                    <a:pt x="49369" y="430614"/>
                  </a:cubicBezTo>
                  <a:lnTo>
                    <a:pt x="293476" y="430614"/>
                  </a:lnTo>
                  <a:cubicBezTo>
                    <a:pt x="307189" y="430614"/>
                    <a:pt x="318160" y="441585"/>
                    <a:pt x="318160" y="455298"/>
                  </a:cubicBezTo>
                  <a:lnTo>
                    <a:pt x="318160" y="458041"/>
                  </a:lnTo>
                  <a:close/>
                  <a:moveTo>
                    <a:pt x="320903" y="378501"/>
                  </a:moveTo>
                  <a:cubicBezTo>
                    <a:pt x="320903" y="392215"/>
                    <a:pt x="309932" y="403186"/>
                    <a:pt x="296219" y="403186"/>
                  </a:cubicBezTo>
                  <a:lnTo>
                    <a:pt x="52112" y="403186"/>
                  </a:lnTo>
                  <a:cubicBezTo>
                    <a:pt x="38399" y="403186"/>
                    <a:pt x="27428" y="392215"/>
                    <a:pt x="27428" y="378501"/>
                  </a:cubicBezTo>
                  <a:lnTo>
                    <a:pt x="27428" y="375758"/>
                  </a:lnTo>
                  <a:cubicBezTo>
                    <a:pt x="27428" y="362045"/>
                    <a:pt x="38399" y="351073"/>
                    <a:pt x="52112" y="351073"/>
                  </a:cubicBezTo>
                  <a:lnTo>
                    <a:pt x="298961" y="351073"/>
                  </a:lnTo>
                  <a:cubicBezTo>
                    <a:pt x="312675" y="351073"/>
                    <a:pt x="323646" y="362045"/>
                    <a:pt x="323646" y="375758"/>
                  </a:cubicBezTo>
                  <a:lnTo>
                    <a:pt x="323646" y="378501"/>
                  </a:lnTo>
                  <a:close/>
                  <a:moveTo>
                    <a:pt x="320903" y="296218"/>
                  </a:moveTo>
                  <a:cubicBezTo>
                    <a:pt x="320903" y="309932"/>
                    <a:pt x="309932" y="320903"/>
                    <a:pt x="296219" y="320903"/>
                  </a:cubicBezTo>
                  <a:lnTo>
                    <a:pt x="49369" y="320903"/>
                  </a:lnTo>
                  <a:cubicBezTo>
                    <a:pt x="35656" y="320903"/>
                    <a:pt x="24685" y="309932"/>
                    <a:pt x="24685" y="296218"/>
                  </a:cubicBezTo>
                  <a:lnTo>
                    <a:pt x="24685" y="293475"/>
                  </a:lnTo>
                  <a:cubicBezTo>
                    <a:pt x="24685" y="279762"/>
                    <a:pt x="35656" y="268791"/>
                    <a:pt x="49369" y="268791"/>
                  </a:cubicBezTo>
                  <a:lnTo>
                    <a:pt x="296219" y="268791"/>
                  </a:lnTo>
                  <a:cubicBezTo>
                    <a:pt x="309932" y="268791"/>
                    <a:pt x="320903" y="279762"/>
                    <a:pt x="320903" y="293475"/>
                  </a:cubicBezTo>
                  <a:lnTo>
                    <a:pt x="320903" y="296218"/>
                  </a:lnTo>
                  <a:close/>
                  <a:moveTo>
                    <a:pt x="320903" y="216678"/>
                  </a:moveTo>
                  <a:cubicBezTo>
                    <a:pt x="320903" y="230392"/>
                    <a:pt x="309932" y="241363"/>
                    <a:pt x="296219" y="241363"/>
                  </a:cubicBezTo>
                  <a:lnTo>
                    <a:pt x="49369" y="241363"/>
                  </a:lnTo>
                  <a:cubicBezTo>
                    <a:pt x="35656" y="241363"/>
                    <a:pt x="24685" y="230392"/>
                    <a:pt x="24685" y="216678"/>
                  </a:cubicBezTo>
                  <a:lnTo>
                    <a:pt x="24685" y="213935"/>
                  </a:lnTo>
                  <a:cubicBezTo>
                    <a:pt x="24685" y="200222"/>
                    <a:pt x="35656" y="189250"/>
                    <a:pt x="49369" y="189250"/>
                  </a:cubicBezTo>
                  <a:lnTo>
                    <a:pt x="296219" y="189250"/>
                  </a:lnTo>
                  <a:cubicBezTo>
                    <a:pt x="309932" y="189250"/>
                    <a:pt x="320903" y="200222"/>
                    <a:pt x="320903" y="213935"/>
                  </a:cubicBezTo>
                  <a:lnTo>
                    <a:pt x="320903" y="216678"/>
                  </a:lnTo>
                  <a:close/>
                  <a:moveTo>
                    <a:pt x="320903" y="137138"/>
                  </a:moveTo>
                  <a:cubicBezTo>
                    <a:pt x="320903" y="150852"/>
                    <a:pt x="309932" y="161823"/>
                    <a:pt x="296219" y="161823"/>
                  </a:cubicBezTo>
                  <a:lnTo>
                    <a:pt x="49369" y="161823"/>
                  </a:lnTo>
                  <a:cubicBezTo>
                    <a:pt x="35656" y="161823"/>
                    <a:pt x="24685" y="150852"/>
                    <a:pt x="24685" y="137138"/>
                  </a:cubicBezTo>
                  <a:lnTo>
                    <a:pt x="24685" y="134395"/>
                  </a:lnTo>
                  <a:cubicBezTo>
                    <a:pt x="24685" y="120681"/>
                    <a:pt x="35656" y="109710"/>
                    <a:pt x="49369" y="109710"/>
                  </a:cubicBezTo>
                  <a:lnTo>
                    <a:pt x="293476" y="109710"/>
                  </a:lnTo>
                  <a:cubicBezTo>
                    <a:pt x="307189" y="109710"/>
                    <a:pt x="318160" y="120681"/>
                    <a:pt x="318160" y="134395"/>
                  </a:cubicBezTo>
                  <a:lnTo>
                    <a:pt x="318160" y="137138"/>
                  </a:lnTo>
                  <a:close/>
                  <a:moveTo>
                    <a:pt x="320903" y="54855"/>
                  </a:moveTo>
                  <a:cubicBezTo>
                    <a:pt x="320903" y="68569"/>
                    <a:pt x="309932" y="79540"/>
                    <a:pt x="296219" y="79540"/>
                  </a:cubicBezTo>
                  <a:lnTo>
                    <a:pt x="52112" y="79540"/>
                  </a:lnTo>
                  <a:cubicBezTo>
                    <a:pt x="38399" y="79540"/>
                    <a:pt x="27428" y="68569"/>
                    <a:pt x="27428" y="54855"/>
                  </a:cubicBezTo>
                  <a:lnTo>
                    <a:pt x="27428" y="52112"/>
                  </a:lnTo>
                  <a:cubicBezTo>
                    <a:pt x="27428" y="38399"/>
                    <a:pt x="38399" y="27428"/>
                    <a:pt x="52112" y="27428"/>
                  </a:cubicBezTo>
                  <a:lnTo>
                    <a:pt x="296219" y="27428"/>
                  </a:lnTo>
                  <a:cubicBezTo>
                    <a:pt x="309932" y="27428"/>
                    <a:pt x="320903" y="38399"/>
                    <a:pt x="320903" y="52112"/>
                  </a:cubicBezTo>
                  <a:lnTo>
                    <a:pt x="320903" y="54855"/>
                  </a:lnTo>
                  <a:close/>
                </a:path>
              </a:pathLst>
            </a:custGeom>
            <a:grpFill/>
            <a:ln w="27426" cap="flat">
              <a:noFill/>
              <a:prstDash val="solid"/>
              <a:miter/>
            </a:ln>
          </p:spPr>
          <p:txBody>
            <a:bodyPr rtlCol="0" anchor="ctr"/>
            <a:lstStyle/>
            <a:p>
              <a:endParaRPr lang="en-US"/>
            </a:p>
          </p:txBody>
        </p:sp>
        <p:grpSp>
          <p:nvGrpSpPr>
            <p:cNvPr id="25" name="Graphic 3">
              <a:extLst>
                <a:ext uri="{FF2B5EF4-FFF2-40B4-BE49-F238E27FC236}">
                  <a16:creationId xmlns:a16="http://schemas.microsoft.com/office/drawing/2014/main" id="{6F95D733-D9C0-F075-65A0-686BB886C688}"/>
                </a:ext>
              </a:extLst>
            </p:cNvPr>
            <p:cNvGrpSpPr/>
            <p:nvPr/>
          </p:nvGrpSpPr>
          <p:grpSpPr>
            <a:xfrm>
              <a:off x="4417506" y="446113"/>
              <a:ext cx="1023051" cy="943510"/>
              <a:chOff x="4417506" y="446113"/>
              <a:chExt cx="1023051" cy="943510"/>
            </a:xfrm>
            <a:grpFill/>
          </p:grpSpPr>
          <p:sp>
            <p:nvSpPr>
              <p:cNvPr id="27" name="Freeform 1344">
                <a:extLst>
                  <a:ext uri="{FF2B5EF4-FFF2-40B4-BE49-F238E27FC236}">
                    <a16:creationId xmlns:a16="http://schemas.microsoft.com/office/drawing/2014/main" id="{81858C2C-9E4C-C9CA-FBE5-41E15F08469F}"/>
                  </a:ext>
                </a:extLst>
              </p:cNvPr>
              <p:cNvSpPr/>
              <p:nvPr/>
            </p:nvSpPr>
            <p:spPr>
              <a:xfrm>
                <a:off x="4516117" y="446113"/>
                <a:ext cx="924440" cy="455545"/>
              </a:xfrm>
              <a:custGeom>
                <a:avLst/>
                <a:gdLst>
                  <a:gd name="connsiteX0" fmla="*/ 411543 w 924440"/>
                  <a:gd name="connsiteY0" fmla="*/ 156337 h 455545"/>
                  <a:gd name="connsiteX1" fmla="*/ 392344 w 924440"/>
                  <a:gd name="connsiteY1" fmla="*/ 153595 h 455545"/>
                  <a:gd name="connsiteX2" fmla="*/ 5614 w 924440"/>
                  <a:gd name="connsiteY2" fmla="*/ 430614 h 455545"/>
                  <a:gd name="connsiteX3" fmla="*/ 22070 w 924440"/>
                  <a:gd name="connsiteY3" fmla="*/ 452556 h 455545"/>
                  <a:gd name="connsiteX4" fmla="*/ 397829 w 924440"/>
                  <a:gd name="connsiteY4" fmla="*/ 181022 h 455545"/>
                  <a:gd name="connsiteX5" fmla="*/ 523996 w 924440"/>
                  <a:gd name="connsiteY5" fmla="*/ 329131 h 455545"/>
                  <a:gd name="connsiteX6" fmla="*/ 543196 w 924440"/>
                  <a:gd name="connsiteY6" fmla="*/ 331874 h 455545"/>
                  <a:gd name="connsiteX7" fmla="*/ 853129 w 924440"/>
                  <a:gd name="connsiteY7" fmla="*/ 93254 h 455545"/>
                  <a:gd name="connsiteX8" fmla="*/ 894270 w 924440"/>
                  <a:gd name="connsiteY8" fmla="*/ 142624 h 455545"/>
                  <a:gd name="connsiteX9" fmla="*/ 916212 w 924440"/>
                  <a:gd name="connsiteY9" fmla="*/ 134395 h 455545"/>
                  <a:gd name="connsiteX10" fmla="*/ 924440 w 924440"/>
                  <a:gd name="connsiteY10" fmla="*/ 21942 h 455545"/>
                  <a:gd name="connsiteX11" fmla="*/ 913469 w 924440"/>
                  <a:gd name="connsiteY11" fmla="*/ 8228 h 455545"/>
                  <a:gd name="connsiteX12" fmla="*/ 801016 w 924440"/>
                  <a:gd name="connsiteY12" fmla="*/ 0 h 455545"/>
                  <a:gd name="connsiteX13" fmla="*/ 790045 w 924440"/>
                  <a:gd name="connsiteY13" fmla="*/ 21942 h 455545"/>
                  <a:gd name="connsiteX14" fmla="*/ 833929 w 924440"/>
                  <a:gd name="connsiteY14" fmla="*/ 74054 h 455545"/>
                  <a:gd name="connsiteX15" fmla="*/ 534968 w 924440"/>
                  <a:gd name="connsiteY15" fmla="*/ 304447 h 455545"/>
                  <a:gd name="connsiteX16" fmla="*/ 411543 w 924440"/>
                  <a:gd name="connsiteY16" fmla="*/ 156337 h 455545"/>
                  <a:gd name="connsiteX17" fmla="*/ 831186 w 924440"/>
                  <a:gd name="connsiteY17" fmla="*/ 30170 h 455545"/>
                  <a:gd name="connsiteX18" fmla="*/ 899756 w 924440"/>
                  <a:gd name="connsiteY18" fmla="*/ 35656 h 455545"/>
                  <a:gd name="connsiteX19" fmla="*/ 894270 w 924440"/>
                  <a:gd name="connsiteY19" fmla="*/ 104225 h 455545"/>
                  <a:gd name="connsiteX20" fmla="*/ 831186 w 924440"/>
                  <a:gd name="connsiteY20" fmla="*/ 30170 h 45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4440" h="455545">
                    <a:moveTo>
                      <a:pt x="411543" y="156337"/>
                    </a:moveTo>
                    <a:cubicBezTo>
                      <a:pt x="406057" y="150852"/>
                      <a:pt x="400572" y="150852"/>
                      <a:pt x="392344" y="153595"/>
                    </a:cubicBezTo>
                    <a:lnTo>
                      <a:pt x="5614" y="430614"/>
                    </a:lnTo>
                    <a:cubicBezTo>
                      <a:pt x="-8100" y="441585"/>
                      <a:pt x="5614" y="463527"/>
                      <a:pt x="22070" y="452556"/>
                    </a:cubicBezTo>
                    <a:lnTo>
                      <a:pt x="397829" y="181022"/>
                    </a:lnTo>
                    <a:lnTo>
                      <a:pt x="523996" y="329131"/>
                    </a:lnTo>
                    <a:cubicBezTo>
                      <a:pt x="529482" y="334617"/>
                      <a:pt x="537710" y="334617"/>
                      <a:pt x="543196" y="331874"/>
                    </a:cubicBezTo>
                    <a:lnTo>
                      <a:pt x="853129" y="93254"/>
                    </a:lnTo>
                    <a:lnTo>
                      <a:pt x="894270" y="142624"/>
                    </a:lnTo>
                    <a:cubicBezTo>
                      <a:pt x="902498" y="150852"/>
                      <a:pt x="916212" y="145366"/>
                      <a:pt x="916212" y="134395"/>
                    </a:cubicBezTo>
                    <a:lnTo>
                      <a:pt x="924440" y="21942"/>
                    </a:lnTo>
                    <a:cubicBezTo>
                      <a:pt x="924440" y="13714"/>
                      <a:pt x="918955" y="8228"/>
                      <a:pt x="913469" y="8228"/>
                    </a:cubicBezTo>
                    <a:lnTo>
                      <a:pt x="801016" y="0"/>
                    </a:lnTo>
                    <a:cubicBezTo>
                      <a:pt x="790045" y="0"/>
                      <a:pt x="781817" y="13714"/>
                      <a:pt x="790045" y="21942"/>
                    </a:cubicBezTo>
                    <a:lnTo>
                      <a:pt x="833929" y="74054"/>
                    </a:lnTo>
                    <a:lnTo>
                      <a:pt x="534968" y="304447"/>
                    </a:lnTo>
                    <a:lnTo>
                      <a:pt x="411543" y="156337"/>
                    </a:lnTo>
                    <a:close/>
                    <a:moveTo>
                      <a:pt x="831186" y="30170"/>
                    </a:moveTo>
                    <a:lnTo>
                      <a:pt x="899756" y="35656"/>
                    </a:lnTo>
                    <a:lnTo>
                      <a:pt x="894270" y="104225"/>
                    </a:lnTo>
                    <a:lnTo>
                      <a:pt x="831186" y="30170"/>
                    </a:lnTo>
                    <a:close/>
                  </a:path>
                </a:pathLst>
              </a:custGeom>
              <a:grpFill/>
              <a:ln w="27426" cap="flat">
                <a:noFill/>
                <a:prstDash val="solid"/>
                <a:miter/>
              </a:ln>
            </p:spPr>
            <p:txBody>
              <a:bodyPr rtlCol="0" anchor="ctr"/>
              <a:lstStyle/>
              <a:p>
                <a:endParaRPr lang="en-US"/>
              </a:p>
            </p:txBody>
          </p:sp>
          <p:sp>
            <p:nvSpPr>
              <p:cNvPr id="28" name="Freeform 1345">
                <a:extLst>
                  <a:ext uri="{FF2B5EF4-FFF2-40B4-BE49-F238E27FC236}">
                    <a16:creationId xmlns:a16="http://schemas.microsoft.com/office/drawing/2014/main" id="{6C7D4A3D-D492-2010-F901-80E13F85806B}"/>
                  </a:ext>
                </a:extLst>
              </p:cNvPr>
              <p:cNvSpPr/>
              <p:nvPr/>
            </p:nvSpPr>
            <p:spPr>
              <a:xfrm>
                <a:off x="4417506" y="873984"/>
                <a:ext cx="721347" cy="515639"/>
              </a:xfrm>
              <a:custGeom>
                <a:avLst/>
                <a:gdLst>
                  <a:gd name="connsiteX0" fmla="*/ 57598 w 721347"/>
                  <a:gd name="connsiteY0" fmla="*/ 515639 h 515639"/>
                  <a:gd name="connsiteX1" fmla="*/ 301704 w 721347"/>
                  <a:gd name="connsiteY1" fmla="*/ 515639 h 515639"/>
                  <a:gd name="connsiteX2" fmla="*/ 353817 w 721347"/>
                  <a:gd name="connsiteY2" fmla="*/ 463527 h 515639"/>
                  <a:gd name="connsiteX3" fmla="*/ 353817 w 721347"/>
                  <a:gd name="connsiteY3" fmla="*/ 460784 h 515639"/>
                  <a:gd name="connsiteX4" fmla="*/ 337360 w 721347"/>
                  <a:gd name="connsiteY4" fmla="*/ 422385 h 515639"/>
                  <a:gd name="connsiteX5" fmla="*/ 348331 w 721347"/>
                  <a:gd name="connsiteY5" fmla="*/ 408672 h 515639"/>
                  <a:gd name="connsiteX6" fmla="*/ 381245 w 721347"/>
                  <a:gd name="connsiteY6" fmla="*/ 408672 h 515639"/>
                  <a:gd name="connsiteX7" fmla="*/ 392216 w 721347"/>
                  <a:gd name="connsiteY7" fmla="*/ 422385 h 515639"/>
                  <a:gd name="connsiteX8" fmla="*/ 373017 w 721347"/>
                  <a:gd name="connsiteY8" fmla="*/ 460784 h 515639"/>
                  <a:gd name="connsiteX9" fmla="*/ 373017 w 721347"/>
                  <a:gd name="connsiteY9" fmla="*/ 463527 h 515639"/>
                  <a:gd name="connsiteX10" fmla="*/ 425129 w 721347"/>
                  <a:gd name="connsiteY10" fmla="*/ 515639 h 515639"/>
                  <a:gd name="connsiteX11" fmla="*/ 669235 w 721347"/>
                  <a:gd name="connsiteY11" fmla="*/ 515639 h 515639"/>
                  <a:gd name="connsiteX12" fmla="*/ 721348 w 721347"/>
                  <a:gd name="connsiteY12" fmla="*/ 463527 h 515639"/>
                  <a:gd name="connsiteX13" fmla="*/ 721348 w 721347"/>
                  <a:gd name="connsiteY13" fmla="*/ 460784 h 515639"/>
                  <a:gd name="connsiteX14" fmla="*/ 702149 w 721347"/>
                  <a:gd name="connsiteY14" fmla="*/ 422385 h 515639"/>
                  <a:gd name="connsiteX15" fmla="*/ 721348 w 721347"/>
                  <a:gd name="connsiteY15" fmla="*/ 381244 h 515639"/>
                  <a:gd name="connsiteX16" fmla="*/ 702149 w 721347"/>
                  <a:gd name="connsiteY16" fmla="*/ 340103 h 515639"/>
                  <a:gd name="connsiteX17" fmla="*/ 721348 w 721347"/>
                  <a:gd name="connsiteY17" fmla="*/ 298961 h 515639"/>
                  <a:gd name="connsiteX18" fmla="*/ 702149 w 721347"/>
                  <a:gd name="connsiteY18" fmla="*/ 257820 h 515639"/>
                  <a:gd name="connsiteX19" fmla="*/ 721348 w 721347"/>
                  <a:gd name="connsiteY19" fmla="*/ 216678 h 515639"/>
                  <a:gd name="connsiteX20" fmla="*/ 702149 w 721347"/>
                  <a:gd name="connsiteY20" fmla="*/ 175537 h 515639"/>
                  <a:gd name="connsiteX21" fmla="*/ 721348 w 721347"/>
                  <a:gd name="connsiteY21" fmla="*/ 134395 h 515639"/>
                  <a:gd name="connsiteX22" fmla="*/ 704892 w 721347"/>
                  <a:gd name="connsiteY22" fmla="*/ 93254 h 515639"/>
                  <a:gd name="connsiteX23" fmla="*/ 721348 w 721347"/>
                  <a:gd name="connsiteY23" fmla="*/ 54855 h 515639"/>
                  <a:gd name="connsiteX24" fmla="*/ 721348 w 721347"/>
                  <a:gd name="connsiteY24" fmla="*/ 52113 h 515639"/>
                  <a:gd name="connsiteX25" fmla="*/ 669235 w 721347"/>
                  <a:gd name="connsiteY25" fmla="*/ 0 h 515639"/>
                  <a:gd name="connsiteX26" fmla="*/ 425129 w 721347"/>
                  <a:gd name="connsiteY26" fmla="*/ 0 h 515639"/>
                  <a:gd name="connsiteX27" fmla="*/ 373017 w 721347"/>
                  <a:gd name="connsiteY27" fmla="*/ 52113 h 515639"/>
                  <a:gd name="connsiteX28" fmla="*/ 373017 w 721347"/>
                  <a:gd name="connsiteY28" fmla="*/ 54855 h 515639"/>
                  <a:gd name="connsiteX29" fmla="*/ 389473 w 721347"/>
                  <a:gd name="connsiteY29" fmla="*/ 93254 h 515639"/>
                  <a:gd name="connsiteX30" fmla="*/ 378502 w 721347"/>
                  <a:gd name="connsiteY30" fmla="*/ 106968 h 515639"/>
                  <a:gd name="connsiteX31" fmla="*/ 266048 w 721347"/>
                  <a:gd name="connsiteY31" fmla="*/ 139881 h 515639"/>
                  <a:gd name="connsiteX32" fmla="*/ 211193 w 721347"/>
                  <a:gd name="connsiteY32" fmla="*/ 241363 h 515639"/>
                  <a:gd name="connsiteX33" fmla="*/ 54855 w 721347"/>
                  <a:gd name="connsiteY33" fmla="*/ 241363 h 515639"/>
                  <a:gd name="connsiteX34" fmla="*/ 5485 w 721347"/>
                  <a:gd name="connsiteY34" fmla="*/ 277019 h 515639"/>
                  <a:gd name="connsiteX35" fmla="*/ 19199 w 721347"/>
                  <a:gd name="connsiteY35" fmla="*/ 337360 h 515639"/>
                  <a:gd name="connsiteX36" fmla="*/ 0 w 721347"/>
                  <a:gd name="connsiteY36" fmla="*/ 375758 h 515639"/>
                  <a:gd name="connsiteX37" fmla="*/ 16457 w 721347"/>
                  <a:gd name="connsiteY37" fmla="*/ 416900 h 515639"/>
                  <a:gd name="connsiteX38" fmla="*/ 0 w 721347"/>
                  <a:gd name="connsiteY38" fmla="*/ 455298 h 515639"/>
                  <a:gd name="connsiteX39" fmla="*/ 0 w 721347"/>
                  <a:gd name="connsiteY39" fmla="*/ 458041 h 515639"/>
                  <a:gd name="connsiteX40" fmla="*/ 57598 w 721347"/>
                  <a:gd name="connsiteY40" fmla="*/ 515639 h 515639"/>
                  <a:gd name="connsiteX41" fmla="*/ 57598 w 721347"/>
                  <a:gd name="connsiteY41" fmla="*/ 515639 h 515639"/>
                  <a:gd name="connsiteX42" fmla="*/ 693920 w 721347"/>
                  <a:gd name="connsiteY42" fmla="*/ 466270 h 515639"/>
                  <a:gd name="connsiteX43" fmla="*/ 669235 w 721347"/>
                  <a:gd name="connsiteY43" fmla="*/ 490954 h 515639"/>
                  <a:gd name="connsiteX44" fmla="*/ 425129 w 721347"/>
                  <a:gd name="connsiteY44" fmla="*/ 490954 h 515639"/>
                  <a:gd name="connsiteX45" fmla="*/ 400444 w 721347"/>
                  <a:gd name="connsiteY45" fmla="*/ 466270 h 515639"/>
                  <a:gd name="connsiteX46" fmla="*/ 400444 w 721347"/>
                  <a:gd name="connsiteY46" fmla="*/ 463527 h 515639"/>
                  <a:gd name="connsiteX47" fmla="*/ 425129 w 721347"/>
                  <a:gd name="connsiteY47" fmla="*/ 438842 h 515639"/>
                  <a:gd name="connsiteX48" fmla="*/ 669235 w 721347"/>
                  <a:gd name="connsiteY48" fmla="*/ 438842 h 515639"/>
                  <a:gd name="connsiteX49" fmla="*/ 693920 w 721347"/>
                  <a:gd name="connsiteY49" fmla="*/ 463527 h 515639"/>
                  <a:gd name="connsiteX50" fmla="*/ 693920 w 721347"/>
                  <a:gd name="connsiteY50" fmla="*/ 466270 h 515639"/>
                  <a:gd name="connsiteX51" fmla="*/ 666492 w 721347"/>
                  <a:gd name="connsiteY51" fmla="*/ 408672 h 515639"/>
                  <a:gd name="connsiteX52" fmla="*/ 425129 w 721347"/>
                  <a:gd name="connsiteY52" fmla="*/ 408672 h 515639"/>
                  <a:gd name="connsiteX53" fmla="*/ 408672 w 721347"/>
                  <a:gd name="connsiteY53" fmla="*/ 403186 h 515639"/>
                  <a:gd name="connsiteX54" fmla="*/ 477241 w 721347"/>
                  <a:gd name="connsiteY54" fmla="*/ 356559 h 515639"/>
                  <a:gd name="connsiteX55" fmla="*/ 666492 w 721347"/>
                  <a:gd name="connsiteY55" fmla="*/ 356559 h 515639"/>
                  <a:gd name="connsiteX56" fmla="*/ 693920 w 721347"/>
                  <a:gd name="connsiteY56" fmla="*/ 383987 h 515639"/>
                  <a:gd name="connsiteX57" fmla="*/ 666492 w 721347"/>
                  <a:gd name="connsiteY57" fmla="*/ 408672 h 515639"/>
                  <a:gd name="connsiteX58" fmla="*/ 666492 w 721347"/>
                  <a:gd name="connsiteY58" fmla="*/ 408672 h 515639"/>
                  <a:gd name="connsiteX59" fmla="*/ 666492 w 721347"/>
                  <a:gd name="connsiteY59" fmla="*/ 329131 h 515639"/>
                  <a:gd name="connsiteX60" fmla="*/ 493698 w 721347"/>
                  <a:gd name="connsiteY60" fmla="*/ 329131 h 515639"/>
                  <a:gd name="connsiteX61" fmla="*/ 510155 w 721347"/>
                  <a:gd name="connsiteY61" fmla="*/ 274276 h 515639"/>
                  <a:gd name="connsiteX62" fmla="*/ 666492 w 721347"/>
                  <a:gd name="connsiteY62" fmla="*/ 274276 h 515639"/>
                  <a:gd name="connsiteX63" fmla="*/ 693920 w 721347"/>
                  <a:gd name="connsiteY63" fmla="*/ 301704 h 515639"/>
                  <a:gd name="connsiteX64" fmla="*/ 666492 w 721347"/>
                  <a:gd name="connsiteY64" fmla="*/ 329131 h 515639"/>
                  <a:gd name="connsiteX65" fmla="*/ 666492 w 721347"/>
                  <a:gd name="connsiteY65" fmla="*/ 329131 h 515639"/>
                  <a:gd name="connsiteX66" fmla="*/ 666492 w 721347"/>
                  <a:gd name="connsiteY66" fmla="*/ 246849 h 515639"/>
                  <a:gd name="connsiteX67" fmla="*/ 510155 w 721347"/>
                  <a:gd name="connsiteY67" fmla="*/ 246849 h 515639"/>
                  <a:gd name="connsiteX68" fmla="*/ 493698 w 721347"/>
                  <a:gd name="connsiteY68" fmla="*/ 191993 h 515639"/>
                  <a:gd name="connsiteX69" fmla="*/ 663750 w 721347"/>
                  <a:gd name="connsiteY69" fmla="*/ 191993 h 515639"/>
                  <a:gd name="connsiteX70" fmla="*/ 691178 w 721347"/>
                  <a:gd name="connsiteY70" fmla="*/ 219421 h 515639"/>
                  <a:gd name="connsiteX71" fmla="*/ 666492 w 721347"/>
                  <a:gd name="connsiteY71" fmla="*/ 246849 h 515639"/>
                  <a:gd name="connsiteX72" fmla="*/ 666492 w 721347"/>
                  <a:gd name="connsiteY72" fmla="*/ 246849 h 515639"/>
                  <a:gd name="connsiteX73" fmla="*/ 666492 w 721347"/>
                  <a:gd name="connsiteY73" fmla="*/ 167308 h 515639"/>
                  <a:gd name="connsiteX74" fmla="*/ 479984 w 721347"/>
                  <a:gd name="connsiteY74" fmla="*/ 167308 h 515639"/>
                  <a:gd name="connsiteX75" fmla="*/ 411415 w 721347"/>
                  <a:gd name="connsiteY75" fmla="*/ 117939 h 515639"/>
                  <a:gd name="connsiteX76" fmla="*/ 427872 w 721347"/>
                  <a:gd name="connsiteY76" fmla="*/ 112453 h 515639"/>
                  <a:gd name="connsiteX77" fmla="*/ 669235 w 721347"/>
                  <a:gd name="connsiteY77" fmla="*/ 112453 h 515639"/>
                  <a:gd name="connsiteX78" fmla="*/ 696663 w 721347"/>
                  <a:gd name="connsiteY78" fmla="*/ 139881 h 515639"/>
                  <a:gd name="connsiteX79" fmla="*/ 666492 w 721347"/>
                  <a:gd name="connsiteY79" fmla="*/ 167308 h 515639"/>
                  <a:gd name="connsiteX80" fmla="*/ 666492 w 721347"/>
                  <a:gd name="connsiteY80" fmla="*/ 167308 h 515639"/>
                  <a:gd name="connsiteX81" fmla="*/ 397701 w 721347"/>
                  <a:gd name="connsiteY81" fmla="*/ 57598 h 515639"/>
                  <a:gd name="connsiteX82" fmla="*/ 422386 w 721347"/>
                  <a:gd name="connsiteY82" fmla="*/ 32913 h 515639"/>
                  <a:gd name="connsiteX83" fmla="*/ 666492 w 721347"/>
                  <a:gd name="connsiteY83" fmla="*/ 32913 h 515639"/>
                  <a:gd name="connsiteX84" fmla="*/ 691178 w 721347"/>
                  <a:gd name="connsiteY84" fmla="*/ 57598 h 515639"/>
                  <a:gd name="connsiteX85" fmla="*/ 691178 w 721347"/>
                  <a:gd name="connsiteY85" fmla="*/ 60341 h 515639"/>
                  <a:gd name="connsiteX86" fmla="*/ 666492 w 721347"/>
                  <a:gd name="connsiteY86" fmla="*/ 85026 h 515639"/>
                  <a:gd name="connsiteX87" fmla="*/ 425129 w 721347"/>
                  <a:gd name="connsiteY87" fmla="*/ 85026 h 515639"/>
                  <a:gd name="connsiteX88" fmla="*/ 400444 w 721347"/>
                  <a:gd name="connsiteY88" fmla="*/ 60341 h 515639"/>
                  <a:gd name="connsiteX89" fmla="*/ 400444 w 721347"/>
                  <a:gd name="connsiteY89" fmla="*/ 57598 h 515639"/>
                  <a:gd name="connsiteX90" fmla="*/ 362045 w 721347"/>
                  <a:gd name="connsiteY90" fmla="*/ 139881 h 515639"/>
                  <a:gd name="connsiteX91" fmla="*/ 474499 w 721347"/>
                  <a:gd name="connsiteY91" fmla="*/ 216678 h 515639"/>
                  <a:gd name="connsiteX92" fmla="*/ 447071 w 721347"/>
                  <a:gd name="connsiteY92" fmla="*/ 351073 h 515639"/>
                  <a:gd name="connsiteX93" fmla="*/ 312675 w 721347"/>
                  <a:gd name="connsiteY93" fmla="*/ 378501 h 515639"/>
                  <a:gd name="connsiteX94" fmla="*/ 235878 w 721347"/>
                  <a:gd name="connsiteY94" fmla="*/ 266048 h 515639"/>
                  <a:gd name="connsiteX95" fmla="*/ 362045 w 721347"/>
                  <a:gd name="connsiteY95" fmla="*/ 139881 h 515639"/>
                  <a:gd name="connsiteX96" fmla="*/ 362045 w 721347"/>
                  <a:gd name="connsiteY96" fmla="*/ 139881 h 515639"/>
                  <a:gd name="connsiteX97" fmla="*/ 57598 w 721347"/>
                  <a:gd name="connsiteY97" fmla="*/ 274276 h 515639"/>
                  <a:gd name="connsiteX98" fmla="*/ 213936 w 721347"/>
                  <a:gd name="connsiteY98" fmla="*/ 274276 h 515639"/>
                  <a:gd name="connsiteX99" fmla="*/ 230392 w 721347"/>
                  <a:gd name="connsiteY99" fmla="*/ 329131 h 515639"/>
                  <a:gd name="connsiteX100" fmla="*/ 57598 w 721347"/>
                  <a:gd name="connsiteY100" fmla="*/ 329131 h 515639"/>
                  <a:gd name="connsiteX101" fmla="*/ 30171 w 721347"/>
                  <a:gd name="connsiteY101" fmla="*/ 301704 h 515639"/>
                  <a:gd name="connsiteX102" fmla="*/ 57598 w 721347"/>
                  <a:gd name="connsiteY102" fmla="*/ 274276 h 515639"/>
                  <a:gd name="connsiteX103" fmla="*/ 57598 w 721347"/>
                  <a:gd name="connsiteY103" fmla="*/ 274276 h 515639"/>
                  <a:gd name="connsiteX104" fmla="*/ 57598 w 721347"/>
                  <a:gd name="connsiteY104" fmla="*/ 356559 h 515639"/>
                  <a:gd name="connsiteX105" fmla="*/ 246849 w 721347"/>
                  <a:gd name="connsiteY105" fmla="*/ 356559 h 515639"/>
                  <a:gd name="connsiteX106" fmla="*/ 315418 w 721347"/>
                  <a:gd name="connsiteY106" fmla="*/ 403186 h 515639"/>
                  <a:gd name="connsiteX107" fmla="*/ 304447 w 721347"/>
                  <a:gd name="connsiteY107" fmla="*/ 408672 h 515639"/>
                  <a:gd name="connsiteX108" fmla="*/ 52112 w 721347"/>
                  <a:gd name="connsiteY108" fmla="*/ 408672 h 515639"/>
                  <a:gd name="connsiteX109" fmla="*/ 30171 w 721347"/>
                  <a:gd name="connsiteY109" fmla="*/ 378501 h 515639"/>
                  <a:gd name="connsiteX110" fmla="*/ 57598 w 721347"/>
                  <a:gd name="connsiteY110" fmla="*/ 356559 h 515639"/>
                  <a:gd name="connsiteX111" fmla="*/ 57598 w 721347"/>
                  <a:gd name="connsiteY111" fmla="*/ 356559 h 515639"/>
                  <a:gd name="connsiteX112" fmla="*/ 30171 w 721347"/>
                  <a:gd name="connsiteY112" fmla="*/ 460784 h 515639"/>
                  <a:gd name="connsiteX113" fmla="*/ 52112 w 721347"/>
                  <a:gd name="connsiteY113" fmla="*/ 436099 h 515639"/>
                  <a:gd name="connsiteX114" fmla="*/ 307190 w 721347"/>
                  <a:gd name="connsiteY114" fmla="*/ 436099 h 515639"/>
                  <a:gd name="connsiteX115" fmla="*/ 329132 w 721347"/>
                  <a:gd name="connsiteY115" fmla="*/ 460784 h 515639"/>
                  <a:gd name="connsiteX116" fmla="*/ 329132 w 721347"/>
                  <a:gd name="connsiteY116" fmla="*/ 463527 h 515639"/>
                  <a:gd name="connsiteX117" fmla="*/ 304447 w 721347"/>
                  <a:gd name="connsiteY117" fmla="*/ 488212 h 515639"/>
                  <a:gd name="connsiteX118" fmla="*/ 60341 w 721347"/>
                  <a:gd name="connsiteY118" fmla="*/ 488212 h 515639"/>
                  <a:gd name="connsiteX119" fmla="*/ 35656 w 721347"/>
                  <a:gd name="connsiteY119" fmla="*/ 463527 h 515639"/>
                  <a:gd name="connsiteX120" fmla="*/ 35656 w 721347"/>
                  <a:gd name="connsiteY120" fmla="*/ 460784 h 51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721347" h="515639">
                    <a:moveTo>
                      <a:pt x="57598" y="515639"/>
                    </a:moveTo>
                    <a:lnTo>
                      <a:pt x="301704" y="515639"/>
                    </a:lnTo>
                    <a:cubicBezTo>
                      <a:pt x="329132" y="515639"/>
                      <a:pt x="353817" y="493697"/>
                      <a:pt x="353817" y="463527"/>
                    </a:cubicBezTo>
                    <a:lnTo>
                      <a:pt x="353817" y="460784"/>
                    </a:lnTo>
                    <a:cubicBezTo>
                      <a:pt x="353817" y="447070"/>
                      <a:pt x="348331" y="430614"/>
                      <a:pt x="337360" y="422385"/>
                    </a:cubicBezTo>
                    <a:cubicBezTo>
                      <a:pt x="340103" y="419643"/>
                      <a:pt x="345589" y="414157"/>
                      <a:pt x="348331" y="408672"/>
                    </a:cubicBezTo>
                    <a:cubicBezTo>
                      <a:pt x="359303" y="408672"/>
                      <a:pt x="370274" y="408672"/>
                      <a:pt x="381245" y="408672"/>
                    </a:cubicBezTo>
                    <a:cubicBezTo>
                      <a:pt x="383987" y="414157"/>
                      <a:pt x="386730" y="419643"/>
                      <a:pt x="392216" y="422385"/>
                    </a:cubicBezTo>
                    <a:cubicBezTo>
                      <a:pt x="381245" y="433356"/>
                      <a:pt x="373017" y="447070"/>
                      <a:pt x="373017" y="460784"/>
                    </a:cubicBezTo>
                    <a:lnTo>
                      <a:pt x="373017" y="463527"/>
                    </a:lnTo>
                    <a:cubicBezTo>
                      <a:pt x="373017" y="490954"/>
                      <a:pt x="394958" y="515639"/>
                      <a:pt x="425129" y="515639"/>
                    </a:cubicBezTo>
                    <a:lnTo>
                      <a:pt x="669235" y="515639"/>
                    </a:lnTo>
                    <a:cubicBezTo>
                      <a:pt x="696663" y="515639"/>
                      <a:pt x="721348" y="493697"/>
                      <a:pt x="721348" y="463527"/>
                    </a:cubicBezTo>
                    <a:lnTo>
                      <a:pt x="721348" y="460784"/>
                    </a:lnTo>
                    <a:cubicBezTo>
                      <a:pt x="721348" y="444327"/>
                      <a:pt x="715862" y="430614"/>
                      <a:pt x="702149" y="422385"/>
                    </a:cubicBezTo>
                    <a:cubicBezTo>
                      <a:pt x="713120" y="411414"/>
                      <a:pt x="721348" y="397701"/>
                      <a:pt x="721348" y="381244"/>
                    </a:cubicBezTo>
                    <a:cubicBezTo>
                      <a:pt x="721348" y="364787"/>
                      <a:pt x="715862" y="351073"/>
                      <a:pt x="702149" y="340103"/>
                    </a:cubicBezTo>
                    <a:cubicBezTo>
                      <a:pt x="713120" y="329131"/>
                      <a:pt x="721348" y="315418"/>
                      <a:pt x="721348" y="298961"/>
                    </a:cubicBezTo>
                    <a:cubicBezTo>
                      <a:pt x="721348" y="282504"/>
                      <a:pt x="715862" y="268791"/>
                      <a:pt x="702149" y="257820"/>
                    </a:cubicBezTo>
                    <a:cubicBezTo>
                      <a:pt x="713120" y="246849"/>
                      <a:pt x="721348" y="233135"/>
                      <a:pt x="721348" y="216678"/>
                    </a:cubicBezTo>
                    <a:cubicBezTo>
                      <a:pt x="721348" y="200222"/>
                      <a:pt x="715862" y="186508"/>
                      <a:pt x="702149" y="175537"/>
                    </a:cubicBezTo>
                    <a:cubicBezTo>
                      <a:pt x="713120" y="164566"/>
                      <a:pt x="721348" y="150852"/>
                      <a:pt x="721348" y="134395"/>
                    </a:cubicBezTo>
                    <a:cubicBezTo>
                      <a:pt x="721348" y="117939"/>
                      <a:pt x="715862" y="104225"/>
                      <a:pt x="704892" y="93254"/>
                    </a:cubicBezTo>
                    <a:cubicBezTo>
                      <a:pt x="715862" y="82283"/>
                      <a:pt x="721348" y="68569"/>
                      <a:pt x="721348" y="54855"/>
                    </a:cubicBezTo>
                    <a:lnTo>
                      <a:pt x="721348" y="52113"/>
                    </a:lnTo>
                    <a:cubicBezTo>
                      <a:pt x="721348" y="24685"/>
                      <a:pt x="699406" y="0"/>
                      <a:pt x="669235" y="0"/>
                    </a:cubicBezTo>
                    <a:lnTo>
                      <a:pt x="425129" y="0"/>
                    </a:lnTo>
                    <a:cubicBezTo>
                      <a:pt x="397701" y="0"/>
                      <a:pt x="373017" y="21942"/>
                      <a:pt x="373017" y="52113"/>
                    </a:cubicBezTo>
                    <a:lnTo>
                      <a:pt x="373017" y="54855"/>
                    </a:lnTo>
                    <a:cubicBezTo>
                      <a:pt x="373017" y="68569"/>
                      <a:pt x="378502" y="85026"/>
                      <a:pt x="389473" y="93254"/>
                    </a:cubicBezTo>
                    <a:cubicBezTo>
                      <a:pt x="386730" y="95997"/>
                      <a:pt x="381245" y="101482"/>
                      <a:pt x="378502" y="106968"/>
                    </a:cubicBezTo>
                    <a:cubicBezTo>
                      <a:pt x="337360" y="101482"/>
                      <a:pt x="298961" y="115196"/>
                      <a:pt x="266048" y="139881"/>
                    </a:cubicBezTo>
                    <a:cubicBezTo>
                      <a:pt x="235878" y="164566"/>
                      <a:pt x="213936" y="202964"/>
                      <a:pt x="211193" y="241363"/>
                    </a:cubicBezTo>
                    <a:lnTo>
                      <a:pt x="54855" y="241363"/>
                    </a:lnTo>
                    <a:cubicBezTo>
                      <a:pt x="32913" y="241363"/>
                      <a:pt x="13714" y="255077"/>
                      <a:pt x="5485" y="277019"/>
                    </a:cubicBezTo>
                    <a:cubicBezTo>
                      <a:pt x="-2743" y="298961"/>
                      <a:pt x="2743" y="320903"/>
                      <a:pt x="19199" y="337360"/>
                    </a:cubicBezTo>
                    <a:cubicBezTo>
                      <a:pt x="8228" y="348331"/>
                      <a:pt x="0" y="362045"/>
                      <a:pt x="0" y="375758"/>
                    </a:cubicBezTo>
                    <a:cubicBezTo>
                      <a:pt x="0" y="392215"/>
                      <a:pt x="5485" y="405929"/>
                      <a:pt x="16457" y="416900"/>
                    </a:cubicBezTo>
                    <a:cubicBezTo>
                      <a:pt x="5485" y="427871"/>
                      <a:pt x="0" y="441585"/>
                      <a:pt x="0" y="455298"/>
                    </a:cubicBezTo>
                    <a:lnTo>
                      <a:pt x="0" y="458041"/>
                    </a:lnTo>
                    <a:cubicBezTo>
                      <a:pt x="5485" y="493697"/>
                      <a:pt x="27428" y="515639"/>
                      <a:pt x="57598" y="515639"/>
                    </a:cubicBezTo>
                    <a:lnTo>
                      <a:pt x="57598" y="515639"/>
                    </a:lnTo>
                    <a:close/>
                    <a:moveTo>
                      <a:pt x="693920" y="466270"/>
                    </a:moveTo>
                    <a:cubicBezTo>
                      <a:pt x="693920" y="479983"/>
                      <a:pt x="682949" y="490954"/>
                      <a:pt x="669235" y="490954"/>
                    </a:cubicBezTo>
                    <a:lnTo>
                      <a:pt x="425129" y="490954"/>
                    </a:lnTo>
                    <a:cubicBezTo>
                      <a:pt x="411415" y="490954"/>
                      <a:pt x="400444" y="479983"/>
                      <a:pt x="400444" y="466270"/>
                    </a:cubicBezTo>
                    <a:lnTo>
                      <a:pt x="400444" y="463527"/>
                    </a:lnTo>
                    <a:cubicBezTo>
                      <a:pt x="400444" y="449813"/>
                      <a:pt x="411415" y="438842"/>
                      <a:pt x="425129" y="438842"/>
                    </a:cubicBezTo>
                    <a:lnTo>
                      <a:pt x="669235" y="438842"/>
                    </a:lnTo>
                    <a:cubicBezTo>
                      <a:pt x="682949" y="438842"/>
                      <a:pt x="693920" y="449813"/>
                      <a:pt x="693920" y="463527"/>
                    </a:cubicBezTo>
                    <a:lnTo>
                      <a:pt x="693920" y="466270"/>
                    </a:lnTo>
                    <a:close/>
                    <a:moveTo>
                      <a:pt x="666492" y="408672"/>
                    </a:moveTo>
                    <a:lnTo>
                      <a:pt x="425129" y="408672"/>
                    </a:lnTo>
                    <a:cubicBezTo>
                      <a:pt x="419644" y="408672"/>
                      <a:pt x="411415" y="405929"/>
                      <a:pt x="408672" y="403186"/>
                    </a:cubicBezTo>
                    <a:cubicBezTo>
                      <a:pt x="436100" y="394958"/>
                      <a:pt x="460785" y="378501"/>
                      <a:pt x="477241" y="356559"/>
                    </a:cubicBezTo>
                    <a:lnTo>
                      <a:pt x="666492" y="356559"/>
                    </a:lnTo>
                    <a:cubicBezTo>
                      <a:pt x="680206" y="356559"/>
                      <a:pt x="693920" y="367530"/>
                      <a:pt x="693920" y="383987"/>
                    </a:cubicBezTo>
                    <a:cubicBezTo>
                      <a:pt x="693920" y="397701"/>
                      <a:pt x="682949" y="408672"/>
                      <a:pt x="666492" y="408672"/>
                    </a:cubicBezTo>
                    <a:lnTo>
                      <a:pt x="666492" y="408672"/>
                    </a:lnTo>
                    <a:close/>
                    <a:moveTo>
                      <a:pt x="666492" y="329131"/>
                    </a:moveTo>
                    <a:lnTo>
                      <a:pt x="493698" y="329131"/>
                    </a:lnTo>
                    <a:cubicBezTo>
                      <a:pt x="501927" y="312675"/>
                      <a:pt x="507412" y="293475"/>
                      <a:pt x="510155" y="274276"/>
                    </a:cubicBezTo>
                    <a:lnTo>
                      <a:pt x="666492" y="274276"/>
                    </a:lnTo>
                    <a:cubicBezTo>
                      <a:pt x="680206" y="274276"/>
                      <a:pt x="693920" y="285247"/>
                      <a:pt x="693920" y="301704"/>
                    </a:cubicBezTo>
                    <a:cubicBezTo>
                      <a:pt x="693920" y="315418"/>
                      <a:pt x="682949" y="329131"/>
                      <a:pt x="666492" y="329131"/>
                    </a:cubicBezTo>
                    <a:lnTo>
                      <a:pt x="666492" y="329131"/>
                    </a:lnTo>
                    <a:close/>
                    <a:moveTo>
                      <a:pt x="666492" y="246849"/>
                    </a:moveTo>
                    <a:lnTo>
                      <a:pt x="510155" y="246849"/>
                    </a:lnTo>
                    <a:cubicBezTo>
                      <a:pt x="507412" y="227649"/>
                      <a:pt x="504669" y="208450"/>
                      <a:pt x="493698" y="191993"/>
                    </a:cubicBezTo>
                    <a:lnTo>
                      <a:pt x="663750" y="191993"/>
                    </a:lnTo>
                    <a:cubicBezTo>
                      <a:pt x="677464" y="191993"/>
                      <a:pt x="691178" y="202964"/>
                      <a:pt x="691178" y="219421"/>
                    </a:cubicBezTo>
                    <a:cubicBezTo>
                      <a:pt x="693920" y="235878"/>
                      <a:pt x="682949" y="246849"/>
                      <a:pt x="666492" y="246849"/>
                    </a:cubicBezTo>
                    <a:lnTo>
                      <a:pt x="666492" y="246849"/>
                    </a:lnTo>
                    <a:close/>
                    <a:moveTo>
                      <a:pt x="666492" y="167308"/>
                    </a:moveTo>
                    <a:lnTo>
                      <a:pt x="479984" y="167308"/>
                    </a:lnTo>
                    <a:cubicBezTo>
                      <a:pt x="460785" y="145366"/>
                      <a:pt x="438843" y="128910"/>
                      <a:pt x="411415" y="117939"/>
                    </a:cubicBezTo>
                    <a:cubicBezTo>
                      <a:pt x="416901" y="115196"/>
                      <a:pt x="422386" y="112453"/>
                      <a:pt x="427872" y="112453"/>
                    </a:cubicBezTo>
                    <a:lnTo>
                      <a:pt x="669235" y="112453"/>
                    </a:lnTo>
                    <a:cubicBezTo>
                      <a:pt x="682949" y="112453"/>
                      <a:pt x="696663" y="123424"/>
                      <a:pt x="696663" y="139881"/>
                    </a:cubicBezTo>
                    <a:cubicBezTo>
                      <a:pt x="693920" y="156337"/>
                      <a:pt x="682949" y="167308"/>
                      <a:pt x="666492" y="167308"/>
                    </a:cubicBezTo>
                    <a:lnTo>
                      <a:pt x="666492" y="167308"/>
                    </a:lnTo>
                    <a:close/>
                    <a:moveTo>
                      <a:pt x="397701" y="57598"/>
                    </a:moveTo>
                    <a:cubicBezTo>
                      <a:pt x="397701" y="43884"/>
                      <a:pt x="408672" y="32913"/>
                      <a:pt x="422386" y="32913"/>
                    </a:cubicBezTo>
                    <a:lnTo>
                      <a:pt x="666492" y="32913"/>
                    </a:lnTo>
                    <a:cubicBezTo>
                      <a:pt x="680206" y="32913"/>
                      <a:pt x="691178" y="43884"/>
                      <a:pt x="691178" y="57598"/>
                    </a:cubicBezTo>
                    <a:lnTo>
                      <a:pt x="691178" y="60341"/>
                    </a:lnTo>
                    <a:cubicBezTo>
                      <a:pt x="691178" y="74054"/>
                      <a:pt x="680206" y="85026"/>
                      <a:pt x="666492" y="85026"/>
                    </a:cubicBezTo>
                    <a:lnTo>
                      <a:pt x="425129" y="85026"/>
                    </a:lnTo>
                    <a:cubicBezTo>
                      <a:pt x="411415" y="85026"/>
                      <a:pt x="400444" y="74054"/>
                      <a:pt x="400444" y="60341"/>
                    </a:cubicBezTo>
                    <a:lnTo>
                      <a:pt x="400444" y="57598"/>
                    </a:lnTo>
                    <a:close/>
                    <a:moveTo>
                      <a:pt x="362045" y="139881"/>
                    </a:moveTo>
                    <a:cubicBezTo>
                      <a:pt x="411415" y="139881"/>
                      <a:pt x="455300" y="170051"/>
                      <a:pt x="474499" y="216678"/>
                    </a:cubicBezTo>
                    <a:cubicBezTo>
                      <a:pt x="493698" y="263305"/>
                      <a:pt x="482727" y="315418"/>
                      <a:pt x="447071" y="351073"/>
                    </a:cubicBezTo>
                    <a:cubicBezTo>
                      <a:pt x="411415" y="386729"/>
                      <a:pt x="359303" y="397701"/>
                      <a:pt x="312675" y="378501"/>
                    </a:cubicBezTo>
                    <a:cubicBezTo>
                      <a:pt x="266048" y="359302"/>
                      <a:pt x="235878" y="315418"/>
                      <a:pt x="235878" y="266048"/>
                    </a:cubicBezTo>
                    <a:cubicBezTo>
                      <a:pt x="241364" y="194736"/>
                      <a:pt x="296219" y="139881"/>
                      <a:pt x="362045" y="139881"/>
                    </a:cubicBezTo>
                    <a:lnTo>
                      <a:pt x="362045" y="139881"/>
                    </a:lnTo>
                    <a:close/>
                    <a:moveTo>
                      <a:pt x="57598" y="274276"/>
                    </a:moveTo>
                    <a:lnTo>
                      <a:pt x="213936" y="274276"/>
                    </a:lnTo>
                    <a:cubicBezTo>
                      <a:pt x="216678" y="293475"/>
                      <a:pt x="222164" y="312675"/>
                      <a:pt x="230392" y="329131"/>
                    </a:cubicBezTo>
                    <a:lnTo>
                      <a:pt x="57598" y="329131"/>
                    </a:lnTo>
                    <a:cubicBezTo>
                      <a:pt x="43884" y="329131"/>
                      <a:pt x="30171" y="318160"/>
                      <a:pt x="30171" y="301704"/>
                    </a:cubicBezTo>
                    <a:cubicBezTo>
                      <a:pt x="32913" y="287990"/>
                      <a:pt x="43884" y="274276"/>
                      <a:pt x="57598" y="274276"/>
                    </a:cubicBezTo>
                    <a:lnTo>
                      <a:pt x="57598" y="274276"/>
                    </a:lnTo>
                    <a:close/>
                    <a:moveTo>
                      <a:pt x="57598" y="356559"/>
                    </a:moveTo>
                    <a:lnTo>
                      <a:pt x="246849" y="356559"/>
                    </a:lnTo>
                    <a:cubicBezTo>
                      <a:pt x="266048" y="378501"/>
                      <a:pt x="287991" y="394958"/>
                      <a:pt x="315418" y="403186"/>
                    </a:cubicBezTo>
                    <a:cubicBezTo>
                      <a:pt x="312675" y="405929"/>
                      <a:pt x="307190" y="408672"/>
                      <a:pt x="304447" y="408672"/>
                    </a:cubicBezTo>
                    <a:lnTo>
                      <a:pt x="52112" y="408672"/>
                    </a:lnTo>
                    <a:cubicBezTo>
                      <a:pt x="38399" y="405929"/>
                      <a:pt x="30171" y="392215"/>
                      <a:pt x="30171" y="378501"/>
                    </a:cubicBezTo>
                    <a:cubicBezTo>
                      <a:pt x="32913" y="364787"/>
                      <a:pt x="43884" y="356559"/>
                      <a:pt x="57598" y="356559"/>
                    </a:cubicBezTo>
                    <a:lnTo>
                      <a:pt x="57598" y="356559"/>
                    </a:lnTo>
                    <a:close/>
                    <a:moveTo>
                      <a:pt x="30171" y="460784"/>
                    </a:moveTo>
                    <a:cubicBezTo>
                      <a:pt x="30171" y="449813"/>
                      <a:pt x="38399" y="438842"/>
                      <a:pt x="52112" y="436099"/>
                    </a:cubicBezTo>
                    <a:lnTo>
                      <a:pt x="307190" y="436099"/>
                    </a:lnTo>
                    <a:cubicBezTo>
                      <a:pt x="318161" y="438842"/>
                      <a:pt x="329132" y="449813"/>
                      <a:pt x="329132" y="460784"/>
                    </a:cubicBezTo>
                    <a:lnTo>
                      <a:pt x="329132" y="463527"/>
                    </a:lnTo>
                    <a:cubicBezTo>
                      <a:pt x="329132" y="477241"/>
                      <a:pt x="318161" y="488212"/>
                      <a:pt x="304447" y="488212"/>
                    </a:cubicBezTo>
                    <a:lnTo>
                      <a:pt x="60341" y="488212"/>
                    </a:lnTo>
                    <a:cubicBezTo>
                      <a:pt x="46627" y="488212"/>
                      <a:pt x="35656" y="477241"/>
                      <a:pt x="35656" y="463527"/>
                    </a:cubicBezTo>
                    <a:lnTo>
                      <a:pt x="35656" y="460784"/>
                    </a:lnTo>
                    <a:close/>
                  </a:path>
                </a:pathLst>
              </a:custGeom>
              <a:grpFill/>
              <a:ln w="27426" cap="flat">
                <a:noFill/>
                <a:prstDash val="solid"/>
                <a:miter/>
              </a:ln>
            </p:spPr>
            <p:txBody>
              <a:bodyPr rtlCol="0" anchor="ctr"/>
              <a:lstStyle/>
              <a:p>
                <a:endParaRPr lang="en-US"/>
              </a:p>
            </p:txBody>
          </p:sp>
        </p:grpSp>
        <p:sp>
          <p:nvSpPr>
            <p:cNvPr id="26" name="Freeform 1343">
              <a:extLst>
                <a:ext uri="{FF2B5EF4-FFF2-40B4-BE49-F238E27FC236}">
                  <a16:creationId xmlns:a16="http://schemas.microsoft.com/office/drawing/2014/main" id="{A4C45F1C-D772-59A7-1D26-A9E59066836A}"/>
                </a:ext>
              </a:extLst>
            </p:cNvPr>
            <p:cNvSpPr/>
            <p:nvPr/>
          </p:nvSpPr>
          <p:spPr>
            <a:xfrm>
              <a:off x="4697268" y="1044035"/>
              <a:ext cx="139881" cy="189250"/>
            </a:xfrm>
            <a:custGeom>
              <a:avLst/>
              <a:gdLst>
                <a:gd name="connsiteX0" fmla="*/ 0 w 139881"/>
                <a:gd name="connsiteY0" fmla="*/ 71312 h 189250"/>
                <a:gd name="connsiteX1" fmla="*/ 21942 w 139881"/>
                <a:gd name="connsiteY1" fmla="*/ 68569 h 189250"/>
                <a:gd name="connsiteX2" fmla="*/ 120682 w 139881"/>
                <a:gd name="connsiteY2" fmla="*/ 68569 h 189250"/>
                <a:gd name="connsiteX3" fmla="*/ 120682 w 139881"/>
                <a:gd name="connsiteY3" fmla="*/ 85026 h 189250"/>
                <a:gd name="connsiteX4" fmla="*/ 0 w 139881"/>
                <a:gd name="connsiteY4" fmla="*/ 85026 h 189250"/>
                <a:gd name="connsiteX5" fmla="*/ 0 w 139881"/>
                <a:gd name="connsiteY5" fmla="*/ 71312 h 189250"/>
                <a:gd name="connsiteX6" fmla="*/ 0 w 139881"/>
                <a:gd name="connsiteY6" fmla="*/ 104225 h 189250"/>
                <a:gd name="connsiteX7" fmla="*/ 21942 w 139881"/>
                <a:gd name="connsiteY7" fmla="*/ 101482 h 189250"/>
                <a:gd name="connsiteX8" fmla="*/ 109711 w 139881"/>
                <a:gd name="connsiteY8" fmla="*/ 101482 h 189250"/>
                <a:gd name="connsiteX9" fmla="*/ 109711 w 139881"/>
                <a:gd name="connsiteY9" fmla="*/ 117939 h 189250"/>
                <a:gd name="connsiteX10" fmla="*/ 2743 w 139881"/>
                <a:gd name="connsiteY10" fmla="*/ 117939 h 189250"/>
                <a:gd name="connsiteX11" fmla="*/ 2743 w 139881"/>
                <a:gd name="connsiteY11" fmla="*/ 104225 h 189250"/>
                <a:gd name="connsiteX12" fmla="*/ 16457 w 139881"/>
                <a:gd name="connsiteY12" fmla="*/ 95997 h 189250"/>
                <a:gd name="connsiteX13" fmla="*/ 93254 w 139881"/>
                <a:gd name="connsiteY13" fmla="*/ 0 h 189250"/>
                <a:gd name="connsiteX14" fmla="*/ 137138 w 139881"/>
                <a:gd name="connsiteY14" fmla="*/ 21942 h 189250"/>
                <a:gd name="connsiteX15" fmla="*/ 117939 w 139881"/>
                <a:gd name="connsiteY15" fmla="*/ 41141 h 189250"/>
                <a:gd name="connsiteX16" fmla="*/ 90511 w 139881"/>
                <a:gd name="connsiteY16" fmla="*/ 27428 h 189250"/>
                <a:gd name="connsiteX17" fmla="*/ 49370 w 139881"/>
                <a:gd name="connsiteY17" fmla="*/ 95997 h 189250"/>
                <a:gd name="connsiteX18" fmla="*/ 90511 w 139881"/>
                <a:gd name="connsiteY18" fmla="*/ 164566 h 189250"/>
                <a:gd name="connsiteX19" fmla="*/ 120682 w 139881"/>
                <a:gd name="connsiteY19" fmla="*/ 145366 h 189250"/>
                <a:gd name="connsiteX20" fmla="*/ 139881 w 139881"/>
                <a:gd name="connsiteY20" fmla="*/ 161823 h 189250"/>
                <a:gd name="connsiteX21" fmla="*/ 87768 w 139881"/>
                <a:gd name="connsiteY21" fmla="*/ 189251 h 189250"/>
                <a:gd name="connsiteX22" fmla="*/ 16457 w 139881"/>
                <a:gd name="connsiteY22" fmla="*/ 95997 h 18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881" h="189250">
                  <a:moveTo>
                    <a:pt x="0" y="71312"/>
                  </a:moveTo>
                  <a:lnTo>
                    <a:pt x="21942" y="68569"/>
                  </a:lnTo>
                  <a:lnTo>
                    <a:pt x="120682" y="68569"/>
                  </a:lnTo>
                  <a:lnTo>
                    <a:pt x="120682" y="85026"/>
                  </a:lnTo>
                  <a:lnTo>
                    <a:pt x="0" y="85026"/>
                  </a:lnTo>
                  <a:lnTo>
                    <a:pt x="0" y="71312"/>
                  </a:lnTo>
                  <a:close/>
                  <a:moveTo>
                    <a:pt x="0" y="104225"/>
                  </a:moveTo>
                  <a:lnTo>
                    <a:pt x="21942" y="101482"/>
                  </a:lnTo>
                  <a:lnTo>
                    <a:pt x="109711" y="101482"/>
                  </a:lnTo>
                  <a:lnTo>
                    <a:pt x="109711" y="117939"/>
                  </a:lnTo>
                  <a:lnTo>
                    <a:pt x="2743" y="117939"/>
                  </a:lnTo>
                  <a:lnTo>
                    <a:pt x="2743" y="104225"/>
                  </a:lnTo>
                  <a:close/>
                  <a:moveTo>
                    <a:pt x="16457" y="95997"/>
                  </a:moveTo>
                  <a:cubicBezTo>
                    <a:pt x="16457" y="35656"/>
                    <a:pt x="46627" y="0"/>
                    <a:pt x="93254" y="0"/>
                  </a:cubicBezTo>
                  <a:cubicBezTo>
                    <a:pt x="109711" y="0"/>
                    <a:pt x="126167" y="8228"/>
                    <a:pt x="137138" y="21942"/>
                  </a:cubicBezTo>
                  <a:lnTo>
                    <a:pt x="117939" y="41141"/>
                  </a:lnTo>
                  <a:cubicBezTo>
                    <a:pt x="109711" y="32913"/>
                    <a:pt x="101482" y="27428"/>
                    <a:pt x="90511" y="27428"/>
                  </a:cubicBezTo>
                  <a:cubicBezTo>
                    <a:pt x="63084" y="27428"/>
                    <a:pt x="49370" y="54855"/>
                    <a:pt x="49370" y="95997"/>
                  </a:cubicBezTo>
                  <a:cubicBezTo>
                    <a:pt x="49370" y="139881"/>
                    <a:pt x="63084" y="164566"/>
                    <a:pt x="90511" y="164566"/>
                  </a:cubicBezTo>
                  <a:cubicBezTo>
                    <a:pt x="104225" y="164566"/>
                    <a:pt x="112454" y="159080"/>
                    <a:pt x="120682" y="145366"/>
                  </a:cubicBezTo>
                  <a:lnTo>
                    <a:pt x="139881" y="161823"/>
                  </a:lnTo>
                  <a:cubicBezTo>
                    <a:pt x="126167" y="178280"/>
                    <a:pt x="109711" y="189251"/>
                    <a:pt x="87768" y="189251"/>
                  </a:cubicBezTo>
                  <a:cubicBezTo>
                    <a:pt x="46627" y="189251"/>
                    <a:pt x="16457" y="156338"/>
                    <a:pt x="16457" y="95997"/>
                  </a:cubicBezTo>
                  <a:close/>
                </a:path>
              </a:pathLst>
            </a:custGeom>
            <a:solidFill>
              <a:srgbClr val="60BA47"/>
            </a:solidFill>
            <a:ln w="27426" cap="flat">
              <a:noFill/>
              <a:prstDash val="solid"/>
              <a:miter/>
            </a:ln>
          </p:spPr>
          <p:txBody>
            <a:bodyPr rtlCol="0" anchor="ctr"/>
            <a:lstStyle/>
            <a:p>
              <a:endParaRPr lang="en-US"/>
            </a:p>
          </p:txBody>
        </p:sp>
      </p:grpSp>
    </p:spTree>
    <p:extLst>
      <p:ext uri="{BB962C8B-B14F-4D97-AF65-F5344CB8AC3E}">
        <p14:creationId xmlns:p14="http://schemas.microsoft.com/office/powerpoint/2010/main" val="2187614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98E83-BB3D-41B0-F2FE-D96A1E74767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E34EB32-20A2-4D9D-FC28-98DFB01B66D7}"/>
              </a:ext>
            </a:extLst>
          </p:cNvPr>
          <p:cNvSpPr>
            <a:spLocks noGrp="1"/>
          </p:cNvSpPr>
          <p:nvPr>
            <p:ph type="body" sz="quarter" idx="16"/>
          </p:nvPr>
        </p:nvSpPr>
        <p:spPr>
          <a:xfrm>
            <a:off x="723658" y="566654"/>
            <a:ext cx="6700993" cy="803654"/>
          </a:xfrm>
          <a:prstGeom prst="rect">
            <a:avLst/>
          </a:prstGeom>
        </p:spPr>
        <p:txBody>
          <a:bodyPr lIns="91440" tIns="45720" rIns="91440" bIns="45720" anchor="t">
            <a:noAutofit/>
          </a:bodyPr>
          <a:lstStyle/>
          <a:p>
            <a:r>
              <a:rPr lang="en-GB">
                <a:highlight>
                  <a:srgbClr val="60BA47"/>
                </a:highlight>
              </a:rPr>
              <a:t>Lasciatevi ispirare...</a:t>
            </a:r>
            <a:endParaRPr lang="en-GB">
              <a:highlight>
                <a:srgbClr val="60BA47"/>
              </a:highlight>
              <a:ea typeface="Calibri"/>
              <a:cs typeface="Calibri"/>
            </a:endParaRPr>
          </a:p>
        </p:txBody>
      </p:sp>
      <p:sp>
        <p:nvSpPr>
          <p:cNvPr id="3" name="Text Placeholder 2">
            <a:extLst>
              <a:ext uri="{FF2B5EF4-FFF2-40B4-BE49-F238E27FC236}">
                <a16:creationId xmlns:a16="http://schemas.microsoft.com/office/drawing/2014/main" id="{C8F4AD15-DA61-32B4-EAE3-672DF784038A}"/>
              </a:ext>
            </a:extLst>
          </p:cNvPr>
          <p:cNvSpPr>
            <a:spLocks noGrp="1"/>
          </p:cNvSpPr>
          <p:nvPr>
            <p:ph type="body" sz="quarter" idx="19"/>
          </p:nvPr>
        </p:nvSpPr>
        <p:spPr>
          <a:xfrm>
            <a:off x="723764" y="1601216"/>
            <a:ext cx="10754241" cy="4855669"/>
          </a:xfrm>
          <a:prstGeom prst="rect">
            <a:avLst/>
          </a:prstGeom>
        </p:spPr>
        <p:txBody>
          <a:bodyPr lIns="91440" tIns="45720" rIns="91440" bIns="45720" anchor="t"/>
          <a:lstStyle/>
          <a:p>
            <a:pPr>
              <a:spcAft>
                <a:spcPts val="1200"/>
              </a:spcAft>
            </a:pPr>
            <a:r>
              <a:rPr lang="en-US" sz="2250" b="1" dirty="0"/>
              <a:t>La </a:t>
            </a:r>
            <a:r>
              <a:rPr lang="en-US" sz="2250" b="1" dirty="0" err="1"/>
              <a:t>Ricehouse</a:t>
            </a:r>
            <a:r>
              <a:rPr lang="en-US" sz="2250" b="1" dirty="0"/>
              <a:t> Benefit Corporation </a:t>
            </a:r>
            <a:r>
              <a:rPr lang="en-US" sz="2250" dirty="0"/>
              <a:t>(RBC) è un </a:t>
            </a:r>
            <a:r>
              <a:rPr lang="en-US" sz="2250" dirty="0" err="1"/>
              <a:t>esempio</a:t>
            </a:r>
            <a:r>
              <a:rPr lang="en-US" sz="2250" dirty="0"/>
              <a:t> di come </a:t>
            </a:r>
            <a:r>
              <a:rPr lang="en-US" sz="2250" dirty="0" err="1"/>
              <a:t>l'approvvigionamento</a:t>
            </a:r>
            <a:r>
              <a:rPr lang="en-US" sz="2250" dirty="0"/>
              <a:t> </a:t>
            </a:r>
            <a:r>
              <a:rPr lang="en-US" sz="2250" dirty="0" err="1"/>
              <a:t>sostenibile</a:t>
            </a:r>
            <a:r>
              <a:rPr lang="en-US" sz="2250" dirty="0"/>
              <a:t> </a:t>
            </a:r>
            <a:r>
              <a:rPr lang="en-US" sz="2250" dirty="0" err="1"/>
              <a:t>fornisca</a:t>
            </a:r>
            <a:r>
              <a:rPr lang="en-US" sz="2250" dirty="0"/>
              <a:t> </a:t>
            </a:r>
            <a:r>
              <a:rPr lang="en-US" sz="2250" dirty="0" err="1"/>
              <a:t>stabilità</a:t>
            </a:r>
            <a:r>
              <a:rPr lang="en-US" sz="2250" dirty="0"/>
              <a:t> e </a:t>
            </a:r>
            <a:r>
              <a:rPr lang="en-US" sz="2250" dirty="0" err="1"/>
              <a:t>benefici</a:t>
            </a:r>
            <a:r>
              <a:rPr lang="en-US" sz="2250" dirty="0"/>
              <a:t>, </a:t>
            </a:r>
            <a:r>
              <a:rPr lang="en-US" sz="2250" dirty="0" err="1"/>
              <a:t>producendo</a:t>
            </a:r>
            <a:r>
              <a:rPr lang="en-US" sz="2250" dirty="0"/>
              <a:t> al </a:t>
            </a:r>
            <a:r>
              <a:rPr lang="en-US" sz="2250" dirty="0" err="1"/>
              <a:t>contempo</a:t>
            </a:r>
            <a:r>
              <a:rPr lang="en-US" sz="2250" dirty="0"/>
              <a:t> un </a:t>
            </a:r>
            <a:r>
              <a:rPr lang="en-US" sz="2250" dirty="0" err="1"/>
              <a:t>impatto</a:t>
            </a:r>
            <a:r>
              <a:rPr lang="en-US" sz="2250" dirty="0"/>
              <a:t> </a:t>
            </a:r>
            <a:r>
              <a:rPr lang="en-US" sz="2250" dirty="0" err="1"/>
              <a:t>positivo</a:t>
            </a:r>
            <a:r>
              <a:rPr lang="en-US" sz="2250" dirty="0"/>
              <a:t> </a:t>
            </a:r>
            <a:r>
              <a:rPr lang="en-US" sz="2250" dirty="0" err="1"/>
              <a:t>sulla</a:t>
            </a:r>
            <a:r>
              <a:rPr lang="en-US" sz="2250" dirty="0"/>
              <a:t> </a:t>
            </a:r>
            <a:r>
              <a:rPr lang="en-US" sz="2250" dirty="0" err="1"/>
              <a:t>società</a:t>
            </a:r>
            <a:r>
              <a:rPr lang="en-US" sz="2250" dirty="0"/>
              <a:t>.   RBC è nata come </a:t>
            </a:r>
            <a:r>
              <a:rPr lang="en-US" sz="2250" dirty="0" err="1"/>
              <a:t>piccola</a:t>
            </a:r>
            <a:r>
              <a:rPr lang="en-US" sz="2250" dirty="0"/>
              <a:t> startup </a:t>
            </a:r>
            <a:r>
              <a:rPr lang="en-US" sz="2250" dirty="0" err="1"/>
              <a:t>nel</a:t>
            </a:r>
            <a:r>
              <a:rPr lang="en-US" sz="2250" dirty="0"/>
              <a:t> 2016 con </a:t>
            </a:r>
            <a:r>
              <a:rPr lang="en-US" sz="2250" dirty="0" err="1"/>
              <a:t>l'idea</a:t>
            </a:r>
            <a:r>
              <a:rPr lang="en-US" sz="2250" dirty="0"/>
              <a:t> di </a:t>
            </a:r>
            <a:r>
              <a:rPr lang="en-US" sz="2250" dirty="0" err="1"/>
              <a:t>sviluppare</a:t>
            </a:r>
            <a:r>
              <a:rPr lang="en-US" sz="2250" dirty="0"/>
              <a:t> </a:t>
            </a:r>
            <a:r>
              <a:rPr lang="en-US" sz="2250" dirty="0" err="1"/>
              <a:t>prodotti</a:t>
            </a:r>
            <a:r>
              <a:rPr lang="en-US" sz="2250" dirty="0"/>
              <a:t> per </a:t>
            </a:r>
            <a:r>
              <a:rPr lang="en-US" sz="2250" dirty="0" err="1"/>
              <a:t>l'edilizia</a:t>
            </a:r>
            <a:r>
              <a:rPr lang="en-US" sz="2250" dirty="0"/>
              <a:t> </a:t>
            </a:r>
            <a:r>
              <a:rPr lang="en-US" sz="2250" dirty="0" err="1"/>
              <a:t>sfruttando</a:t>
            </a:r>
            <a:r>
              <a:rPr lang="en-US" sz="2250" dirty="0"/>
              <a:t> la </a:t>
            </a:r>
            <a:r>
              <a:rPr lang="en-US" sz="2250" dirty="0" err="1"/>
              <a:t>lavorazione</a:t>
            </a:r>
            <a:r>
              <a:rPr lang="en-US" sz="2250" dirty="0"/>
              <a:t> </a:t>
            </a:r>
            <a:r>
              <a:rPr lang="en-US" sz="2250" dirty="0" err="1"/>
              <a:t>dell'agricoltura</a:t>
            </a:r>
            <a:r>
              <a:rPr lang="en-US" sz="2250" dirty="0"/>
              <a:t> del </a:t>
            </a:r>
            <a:r>
              <a:rPr lang="en-US" sz="2250" dirty="0" err="1"/>
              <a:t>riso</a:t>
            </a:r>
            <a:r>
              <a:rPr lang="en-US" sz="2250" dirty="0"/>
              <a:t>. Dal 2024, RBC è </a:t>
            </a:r>
            <a:r>
              <a:rPr lang="en-US" sz="2250" dirty="0" err="1"/>
              <a:t>entrata</a:t>
            </a:r>
            <a:r>
              <a:rPr lang="en-US" sz="2250" dirty="0"/>
              <a:t> </a:t>
            </a:r>
            <a:r>
              <a:rPr lang="en-US" sz="2250" dirty="0" err="1"/>
              <a:t>nel</a:t>
            </a:r>
            <a:r>
              <a:rPr lang="en-US" sz="2250" dirty="0"/>
              <a:t> mondo del design.</a:t>
            </a:r>
            <a:endParaRPr lang="en-US" sz="1100" dirty="0">
              <a:ea typeface="Calibri"/>
              <a:cs typeface="Calibri"/>
            </a:endParaRPr>
          </a:p>
          <a:p>
            <a:r>
              <a:rPr lang="en-US" sz="2250" dirty="0" err="1"/>
              <a:t>L'approvvigionamento</a:t>
            </a:r>
            <a:r>
              <a:rPr lang="en-US" sz="2250" dirty="0"/>
              <a:t> di </a:t>
            </a:r>
            <a:r>
              <a:rPr lang="en-US" sz="2250" dirty="0" err="1"/>
              <a:t>materie</a:t>
            </a:r>
            <a:r>
              <a:rPr lang="en-US" sz="2250" dirty="0"/>
              <a:t> prime è quasi </a:t>
            </a:r>
            <a:r>
              <a:rPr lang="en-US" sz="2250" dirty="0" err="1"/>
              <a:t>completamente</a:t>
            </a:r>
            <a:r>
              <a:rPr lang="en-US" sz="2250" dirty="0"/>
              <a:t> locale, </a:t>
            </a:r>
            <a:r>
              <a:rPr lang="en-US" sz="2250" dirty="0" err="1"/>
              <a:t>coinvolgendo</a:t>
            </a:r>
            <a:r>
              <a:rPr lang="en-US" sz="2250" dirty="0"/>
              <a:t> le </a:t>
            </a:r>
            <a:r>
              <a:rPr lang="en-US" sz="2250" dirty="0" err="1"/>
              <a:t>aziende</a:t>
            </a:r>
            <a:r>
              <a:rPr lang="en-US" sz="2250" dirty="0"/>
              <a:t> </a:t>
            </a:r>
            <a:r>
              <a:rPr lang="en-US" sz="2250" dirty="0" err="1"/>
              <a:t>locali</a:t>
            </a:r>
            <a:r>
              <a:rPr lang="en-US" sz="2250" dirty="0"/>
              <a:t> </a:t>
            </a:r>
            <a:r>
              <a:rPr lang="en-US" sz="2250" dirty="0" err="1"/>
              <a:t>nel</a:t>
            </a:r>
            <a:r>
              <a:rPr lang="en-US" sz="2250" dirty="0"/>
              <a:t> </a:t>
            </a:r>
            <a:r>
              <a:rPr lang="en-US" sz="2250" dirty="0" err="1"/>
              <a:t>processo</a:t>
            </a:r>
            <a:r>
              <a:rPr lang="en-US" sz="2250" dirty="0"/>
              <a:t> di </a:t>
            </a:r>
            <a:r>
              <a:rPr lang="en-US" sz="2250" dirty="0" err="1"/>
              <a:t>approvvigionamento</a:t>
            </a:r>
            <a:r>
              <a:rPr lang="en-US" sz="2250" dirty="0"/>
              <a:t>. </a:t>
            </a:r>
            <a:r>
              <a:rPr lang="en-US" sz="2250" dirty="0" err="1"/>
              <a:t>Questo</a:t>
            </a:r>
            <a:r>
              <a:rPr lang="en-US" sz="2250" dirty="0"/>
              <a:t> </a:t>
            </a:r>
            <a:r>
              <a:rPr lang="en-US" sz="2250" dirty="0" err="1"/>
              <a:t>crea</a:t>
            </a:r>
            <a:r>
              <a:rPr lang="en-US" sz="2250" dirty="0"/>
              <a:t> un </a:t>
            </a:r>
            <a:r>
              <a:rPr lang="en-US" sz="2250" dirty="0" err="1"/>
              <a:t>impatto</a:t>
            </a:r>
            <a:r>
              <a:rPr lang="en-US" sz="2250" dirty="0"/>
              <a:t> </a:t>
            </a:r>
            <a:r>
              <a:rPr lang="en-US" sz="2250" dirty="0" err="1"/>
              <a:t>positivo</a:t>
            </a:r>
            <a:r>
              <a:rPr lang="en-US" sz="2250" dirty="0"/>
              <a:t> </a:t>
            </a:r>
            <a:r>
              <a:rPr lang="en-US" sz="2250" dirty="0" err="1"/>
              <a:t>nella</a:t>
            </a:r>
            <a:r>
              <a:rPr lang="en-US" sz="2250" dirty="0"/>
              <a:t> loro </a:t>
            </a:r>
            <a:r>
              <a:rPr lang="en-US" sz="2250" dirty="0" err="1"/>
              <a:t>comunità</a:t>
            </a:r>
            <a:r>
              <a:rPr lang="en-US" sz="2250" dirty="0"/>
              <a:t>, </a:t>
            </a:r>
            <a:r>
              <a:rPr lang="en-US" sz="2250" dirty="0" err="1"/>
              <a:t>sostenendo</a:t>
            </a:r>
            <a:r>
              <a:rPr lang="en-US" sz="2250" dirty="0"/>
              <a:t> il </a:t>
            </a:r>
            <a:r>
              <a:rPr lang="en-US" sz="2250" dirty="0" err="1"/>
              <a:t>territorio</a:t>
            </a:r>
            <a:r>
              <a:rPr lang="en-US" sz="2250" dirty="0"/>
              <a:t> (</a:t>
            </a:r>
            <a:r>
              <a:rPr lang="en-US" sz="2250" dirty="0" err="1"/>
              <a:t>considerazioni</a:t>
            </a:r>
            <a:r>
              <a:rPr lang="en-US" sz="2250" dirty="0"/>
              <a:t> </a:t>
            </a:r>
            <a:r>
              <a:rPr lang="en-US" sz="2250" dirty="0" err="1"/>
              <a:t>sociali</a:t>
            </a:r>
            <a:r>
              <a:rPr lang="en-US" sz="2250" dirty="0"/>
              <a:t>) e </a:t>
            </a:r>
            <a:r>
              <a:rPr lang="en-US" sz="2250" dirty="0" err="1"/>
              <a:t>rafforzando</a:t>
            </a:r>
            <a:r>
              <a:rPr lang="en-US" sz="2250" dirty="0"/>
              <a:t> </a:t>
            </a:r>
            <a:r>
              <a:rPr lang="en-US" sz="2250" dirty="0" err="1"/>
              <a:t>allo</a:t>
            </a:r>
            <a:r>
              <a:rPr lang="en-US" sz="2250" dirty="0"/>
              <a:t> </a:t>
            </a:r>
            <a:r>
              <a:rPr lang="en-US" sz="2250" dirty="0" err="1"/>
              <a:t>stesso</a:t>
            </a:r>
            <a:r>
              <a:rPr lang="en-US" sz="2250" dirty="0"/>
              <a:t> tempo le </a:t>
            </a:r>
            <a:r>
              <a:rPr lang="en-US" sz="2250" dirty="0" err="1"/>
              <a:t>pratiche</a:t>
            </a:r>
            <a:r>
              <a:rPr lang="en-US" sz="2250" dirty="0"/>
              <a:t> </a:t>
            </a:r>
            <a:r>
              <a:rPr lang="en-US" sz="2250" dirty="0" err="1"/>
              <a:t>verdi</a:t>
            </a:r>
            <a:r>
              <a:rPr lang="en-US" sz="2250" dirty="0"/>
              <a:t>, </a:t>
            </a:r>
            <a:r>
              <a:rPr lang="en-US" sz="2250" dirty="0" err="1"/>
              <a:t>poiché</a:t>
            </a:r>
            <a:r>
              <a:rPr lang="en-US" sz="2250" dirty="0"/>
              <a:t> </a:t>
            </a:r>
            <a:r>
              <a:rPr lang="en-US" sz="2250" dirty="0" err="1"/>
              <a:t>utilizzano</a:t>
            </a:r>
            <a:r>
              <a:rPr lang="en-US" sz="2250" dirty="0"/>
              <a:t> tutti </a:t>
            </a:r>
            <a:r>
              <a:rPr lang="en-US" sz="2250" dirty="0" err="1"/>
              <a:t>i</a:t>
            </a:r>
            <a:r>
              <a:rPr lang="en-US" sz="2250" dirty="0"/>
              <a:t> </a:t>
            </a:r>
            <a:r>
              <a:rPr lang="en-US" sz="2250" dirty="0" err="1"/>
              <a:t>sottoprodotti</a:t>
            </a:r>
            <a:r>
              <a:rPr lang="en-US" sz="2250" dirty="0"/>
              <a:t> del </a:t>
            </a:r>
            <a:r>
              <a:rPr lang="en-US" sz="2250" dirty="0" err="1"/>
              <a:t>riso</a:t>
            </a:r>
            <a:r>
              <a:rPr lang="en-US" sz="2250" dirty="0"/>
              <a:t>, </a:t>
            </a:r>
            <a:r>
              <a:rPr lang="en-US" sz="2250" dirty="0" err="1"/>
              <a:t>evitando</a:t>
            </a:r>
            <a:r>
              <a:rPr lang="en-US" sz="2250" dirty="0"/>
              <a:t> </a:t>
            </a:r>
            <a:r>
              <a:rPr lang="en-US" sz="2250" dirty="0" err="1"/>
              <a:t>così</a:t>
            </a:r>
            <a:r>
              <a:rPr lang="en-US" sz="2250" dirty="0"/>
              <a:t> </a:t>
            </a:r>
            <a:r>
              <a:rPr lang="en-US" sz="2250" dirty="0" err="1"/>
              <a:t>gli</a:t>
            </a:r>
            <a:r>
              <a:rPr lang="en-US" sz="2250" dirty="0"/>
              <a:t> </a:t>
            </a:r>
            <a:r>
              <a:rPr lang="en-US" sz="2250" dirty="0" err="1"/>
              <a:t>sprechi</a:t>
            </a:r>
            <a:r>
              <a:rPr lang="en-US" sz="2250" dirty="0"/>
              <a:t> </a:t>
            </a:r>
            <a:r>
              <a:rPr lang="en-US" sz="2250" dirty="0" err="1"/>
              <a:t>alimentari</a:t>
            </a:r>
            <a:r>
              <a:rPr lang="en-US" sz="2250" dirty="0"/>
              <a:t> (</a:t>
            </a:r>
            <a:r>
              <a:rPr lang="en-US" sz="2250" dirty="0" err="1"/>
              <a:t>considerazioni</a:t>
            </a:r>
            <a:r>
              <a:rPr lang="en-US" sz="2250" dirty="0"/>
              <a:t> </a:t>
            </a:r>
            <a:r>
              <a:rPr lang="en-US" sz="2250" dirty="0" err="1"/>
              <a:t>ambientali</a:t>
            </a:r>
            <a:r>
              <a:rPr lang="en-US" sz="2250" dirty="0"/>
              <a:t>). Grazie a </a:t>
            </a:r>
            <a:r>
              <a:rPr lang="en-US" sz="2250" dirty="0" err="1"/>
              <a:t>questo</a:t>
            </a:r>
            <a:r>
              <a:rPr lang="en-US" sz="2250" dirty="0"/>
              <a:t> </a:t>
            </a:r>
            <a:r>
              <a:rPr lang="en-US" sz="2250" dirty="0" err="1"/>
              <a:t>approccio</a:t>
            </a:r>
            <a:r>
              <a:rPr lang="en-US" sz="2250" dirty="0"/>
              <a:t>, </a:t>
            </a:r>
            <a:r>
              <a:rPr lang="en-US" sz="2250" dirty="0" err="1"/>
              <a:t>sono</a:t>
            </a:r>
            <a:r>
              <a:rPr lang="en-US" sz="2250" dirty="0"/>
              <a:t> </a:t>
            </a:r>
            <a:r>
              <a:rPr lang="en-US" sz="2250" dirty="0" err="1"/>
              <a:t>cresciuti</a:t>
            </a:r>
            <a:r>
              <a:rPr lang="en-US" sz="2250" dirty="0"/>
              <a:t> </a:t>
            </a:r>
            <a:r>
              <a:rPr lang="en-US" sz="2250" dirty="0" err="1"/>
              <a:t>gradualmente</a:t>
            </a:r>
            <a:r>
              <a:rPr lang="en-US" sz="2250" dirty="0"/>
              <a:t> </a:t>
            </a:r>
            <a:r>
              <a:rPr lang="en-US" sz="2250" dirty="0" err="1"/>
              <a:t>fino</a:t>
            </a:r>
            <a:r>
              <a:rPr lang="en-US" sz="2250" dirty="0"/>
              <a:t> a </a:t>
            </a:r>
            <a:r>
              <a:rPr lang="en-US" sz="2250" dirty="0" err="1"/>
              <a:t>diventare</a:t>
            </a:r>
            <a:r>
              <a:rPr lang="en-US" sz="2250" dirty="0"/>
              <a:t> uno </a:t>
            </a:r>
            <a:r>
              <a:rPr lang="en-US" sz="2250" dirty="0" err="1"/>
              <a:t>dei</a:t>
            </a:r>
            <a:r>
              <a:rPr lang="en-US" sz="2250" dirty="0"/>
              <a:t> </a:t>
            </a:r>
            <a:r>
              <a:rPr lang="en-US" sz="2250" dirty="0" err="1"/>
              <a:t>più</a:t>
            </a:r>
            <a:r>
              <a:rPr lang="en-US" sz="2250" dirty="0"/>
              <a:t> </a:t>
            </a:r>
            <a:r>
              <a:rPr lang="en-US" sz="2250" dirty="0" err="1"/>
              <a:t>importanti</a:t>
            </a:r>
            <a:r>
              <a:rPr lang="en-US" sz="2250" dirty="0"/>
              <a:t> </a:t>
            </a:r>
            <a:r>
              <a:rPr lang="en-US" sz="2250" dirty="0" err="1"/>
              <a:t>agenti</a:t>
            </a:r>
            <a:r>
              <a:rPr lang="en-US" sz="2250" dirty="0"/>
              <a:t> </a:t>
            </a:r>
            <a:r>
              <a:rPr lang="en-US" sz="2250" dirty="0" err="1"/>
              <a:t>sostenibili</a:t>
            </a:r>
            <a:r>
              <a:rPr lang="en-US" sz="2250" dirty="0"/>
              <a:t> e </a:t>
            </a:r>
            <a:r>
              <a:rPr lang="en-US" sz="2250" dirty="0" err="1"/>
              <a:t>redditizi</a:t>
            </a:r>
            <a:r>
              <a:rPr lang="en-US" sz="2250" dirty="0"/>
              <a:t> </a:t>
            </a:r>
            <a:r>
              <a:rPr lang="en-US" sz="2250" dirty="0" err="1"/>
              <a:t>dell'industria</a:t>
            </a:r>
            <a:r>
              <a:rPr lang="en-US" sz="2250" dirty="0"/>
              <a:t> </a:t>
            </a:r>
            <a:r>
              <a:rPr lang="en-US" sz="2250" dirty="0" err="1"/>
              <a:t>italiana</a:t>
            </a:r>
            <a:r>
              <a:rPr lang="en-US" sz="2250" dirty="0"/>
              <a:t> (</a:t>
            </a:r>
            <a:r>
              <a:rPr lang="en-US" sz="2250" dirty="0" err="1"/>
              <a:t>considerazioni</a:t>
            </a:r>
            <a:r>
              <a:rPr lang="en-US" sz="2250" dirty="0"/>
              <a:t> </a:t>
            </a:r>
            <a:r>
              <a:rPr lang="en-US" sz="2250" dirty="0" err="1"/>
              <a:t>economiche</a:t>
            </a:r>
            <a:r>
              <a:rPr lang="en-US" sz="2250" dirty="0"/>
              <a:t>), </a:t>
            </a:r>
            <a:r>
              <a:rPr lang="en-US" sz="2250" dirty="0" err="1"/>
              <a:t>vincendo</a:t>
            </a:r>
            <a:r>
              <a:rPr lang="en-US" sz="2250" dirty="0"/>
              <a:t> </a:t>
            </a:r>
            <a:r>
              <a:rPr lang="en-US" sz="2250" dirty="0" err="1"/>
              <a:t>diversi</a:t>
            </a:r>
            <a:r>
              <a:rPr lang="en-US" sz="2250" dirty="0"/>
              <a:t> </a:t>
            </a:r>
            <a:r>
              <a:rPr lang="en-US" sz="2250" dirty="0" err="1"/>
              <a:t>premi</a:t>
            </a:r>
            <a:r>
              <a:rPr lang="en-US" sz="2250" dirty="0"/>
              <a:t> e </a:t>
            </a:r>
            <a:r>
              <a:rPr lang="en-US" sz="2250" dirty="0" err="1"/>
              <a:t>aumentando</a:t>
            </a:r>
            <a:r>
              <a:rPr lang="en-US" sz="2250" dirty="0"/>
              <a:t> il loro </a:t>
            </a:r>
            <a:r>
              <a:rPr lang="en-US" sz="2250" dirty="0" err="1"/>
              <a:t>riconoscimento</a:t>
            </a:r>
            <a:r>
              <a:rPr lang="en-US" sz="2250" dirty="0"/>
              <a:t>. Per </a:t>
            </a:r>
            <a:r>
              <a:rPr lang="en-US" sz="2250" dirty="0" err="1"/>
              <a:t>maggiori</a:t>
            </a:r>
            <a:r>
              <a:rPr lang="en-US" sz="2250" dirty="0"/>
              <a:t> </a:t>
            </a:r>
            <a:r>
              <a:rPr lang="en-US" sz="2250" dirty="0" err="1"/>
              <a:t>informazioni</a:t>
            </a:r>
            <a:r>
              <a:rPr lang="en-US" sz="2250" dirty="0"/>
              <a:t>, </a:t>
            </a:r>
            <a:r>
              <a:rPr lang="en-US" sz="2250" dirty="0" err="1"/>
              <a:t>consultate</a:t>
            </a:r>
            <a:r>
              <a:rPr lang="en-US" sz="2250" dirty="0"/>
              <a:t> il </a:t>
            </a:r>
            <a:r>
              <a:rPr lang="en-US" sz="2250" dirty="0">
                <a:hlinkClick r:id="rId2"/>
              </a:rPr>
              <a:t>Compendio di buone pratiche W2W </a:t>
            </a:r>
            <a:r>
              <a:rPr lang="en-US" sz="2250" dirty="0"/>
              <a:t>o il loro </a:t>
            </a:r>
            <a:r>
              <a:rPr lang="en-US" sz="2250" dirty="0" err="1"/>
              <a:t>sito</a:t>
            </a:r>
            <a:r>
              <a:rPr lang="en-US" sz="2250" dirty="0"/>
              <a:t> web.  </a:t>
            </a:r>
            <a:endParaRPr lang="en-IE" sz="2250" dirty="0">
              <a:ea typeface="Calibri"/>
              <a:cs typeface="Calibri"/>
            </a:endParaRPr>
          </a:p>
          <a:p>
            <a:endParaRPr lang="en-IE" sz="2300" dirty="0"/>
          </a:p>
          <a:p>
            <a:endParaRPr lang="en-US" sz="2300" dirty="0"/>
          </a:p>
        </p:txBody>
      </p:sp>
      <p:pic>
        <p:nvPicPr>
          <p:cNvPr id="5" name="Picture 4">
            <a:extLst>
              <a:ext uri="{FF2B5EF4-FFF2-40B4-BE49-F238E27FC236}">
                <a16:creationId xmlns:a16="http://schemas.microsoft.com/office/drawing/2014/main" id="{82F5694B-ABD1-C7AF-7B28-7EA71BADC2E9}"/>
              </a:ext>
            </a:extLst>
          </p:cNvPr>
          <p:cNvPicPr>
            <a:picLocks noChangeAspect="1"/>
          </p:cNvPicPr>
          <p:nvPr/>
        </p:nvPicPr>
        <p:blipFill>
          <a:blip r:embed="rId3">
            <a:alphaModFix/>
          </a:blip>
          <a:srcRect l="17991" r="5935"/>
          <a:stretch/>
        </p:blipFill>
        <p:spPr>
          <a:xfrm>
            <a:off x="9027767" y="559962"/>
            <a:ext cx="1884073" cy="1038942"/>
          </a:xfrm>
          <a:prstGeom prst="rect">
            <a:avLst/>
          </a:prstGeom>
        </p:spPr>
      </p:pic>
      <p:grpSp>
        <p:nvGrpSpPr>
          <p:cNvPr id="17" name="Graphic 4">
            <a:extLst>
              <a:ext uri="{FF2B5EF4-FFF2-40B4-BE49-F238E27FC236}">
                <a16:creationId xmlns:a16="http://schemas.microsoft.com/office/drawing/2014/main" id="{DFAE9A12-E2E5-48B0-2FE7-8A08B884771F}"/>
              </a:ext>
            </a:extLst>
          </p:cNvPr>
          <p:cNvGrpSpPr/>
          <p:nvPr/>
        </p:nvGrpSpPr>
        <p:grpSpPr>
          <a:xfrm rot="19582332">
            <a:off x="8066207" y="5999443"/>
            <a:ext cx="255281" cy="425768"/>
            <a:chOff x="6198966" y="5366641"/>
            <a:chExt cx="717140" cy="1386497"/>
          </a:xfrm>
          <a:solidFill>
            <a:srgbClr val="09465E"/>
          </a:solidFill>
        </p:grpSpPr>
        <p:grpSp>
          <p:nvGrpSpPr>
            <p:cNvPr id="6" name="Graphic 4">
              <a:extLst>
                <a:ext uri="{FF2B5EF4-FFF2-40B4-BE49-F238E27FC236}">
                  <a16:creationId xmlns:a16="http://schemas.microsoft.com/office/drawing/2014/main" id="{85892528-9D08-02C9-0933-7CADFEFE98CD}"/>
                </a:ext>
              </a:extLst>
            </p:cNvPr>
            <p:cNvGrpSpPr/>
            <p:nvPr/>
          </p:nvGrpSpPr>
          <p:grpSpPr>
            <a:xfrm>
              <a:off x="6229199" y="5366641"/>
              <a:ext cx="446280" cy="440141"/>
              <a:chOff x="6229199" y="5366641"/>
              <a:chExt cx="446280" cy="440141"/>
            </a:xfrm>
            <a:grpFill/>
          </p:grpSpPr>
          <p:sp>
            <p:nvSpPr>
              <p:cNvPr id="15" name="Freeform 57">
                <a:extLst>
                  <a:ext uri="{FF2B5EF4-FFF2-40B4-BE49-F238E27FC236}">
                    <a16:creationId xmlns:a16="http://schemas.microsoft.com/office/drawing/2014/main" id="{014E26C2-579F-7A42-3B83-3804A15AA9B3}"/>
                  </a:ext>
                </a:extLst>
              </p:cNvPr>
              <p:cNvSpPr/>
              <p:nvPr/>
            </p:nvSpPr>
            <p:spPr>
              <a:xfrm>
                <a:off x="6229199" y="5366641"/>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58">
                <a:extLst>
                  <a:ext uri="{FF2B5EF4-FFF2-40B4-BE49-F238E27FC236}">
                    <a16:creationId xmlns:a16="http://schemas.microsoft.com/office/drawing/2014/main" id="{9F3672F5-CEEE-46DD-2800-AA67531BD8B5}"/>
                  </a:ext>
                </a:extLst>
              </p:cNvPr>
              <p:cNvSpPr/>
              <p:nvPr/>
            </p:nvSpPr>
            <p:spPr>
              <a:xfrm>
                <a:off x="6314892" y="5447661"/>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7" name="Graphic 4">
              <a:extLst>
                <a:ext uri="{FF2B5EF4-FFF2-40B4-BE49-F238E27FC236}">
                  <a16:creationId xmlns:a16="http://schemas.microsoft.com/office/drawing/2014/main" id="{EAB212B0-7B7E-573C-C5F4-2777F2DDB01E}"/>
                </a:ext>
              </a:extLst>
            </p:cNvPr>
            <p:cNvGrpSpPr/>
            <p:nvPr/>
          </p:nvGrpSpPr>
          <p:grpSpPr>
            <a:xfrm>
              <a:off x="6198966" y="5541415"/>
              <a:ext cx="717140" cy="1211723"/>
              <a:chOff x="6198966" y="5541415"/>
              <a:chExt cx="717140" cy="1211723"/>
            </a:xfrm>
            <a:grpFill/>
          </p:grpSpPr>
          <p:sp>
            <p:nvSpPr>
              <p:cNvPr id="8" name="Freeform 50">
                <a:extLst>
                  <a:ext uri="{FF2B5EF4-FFF2-40B4-BE49-F238E27FC236}">
                    <a16:creationId xmlns:a16="http://schemas.microsoft.com/office/drawing/2014/main" id="{68F193F6-ABFE-BA6B-8E04-578F10BBDC98}"/>
                  </a:ext>
                </a:extLst>
              </p:cNvPr>
              <p:cNvSpPr/>
              <p:nvPr/>
            </p:nvSpPr>
            <p:spPr>
              <a:xfrm>
                <a:off x="6198966" y="5929046"/>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51">
                <a:extLst>
                  <a:ext uri="{FF2B5EF4-FFF2-40B4-BE49-F238E27FC236}">
                    <a16:creationId xmlns:a16="http://schemas.microsoft.com/office/drawing/2014/main" id="{BA25E82B-EE89-261A-DAAB-1ED694148D08}"/>
                  </a:ext>
                </a:extLst>
              </p:cNvPr>
              <p:cNvSpPr/>
              <p:nvPr/>
            </p:nvSpPr>
            <p:spPr>
              <a:xfrm>
                <a:off x="6752978" y="5983127"/>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52">
                <a:extLst>
                  <a:ext uri="{FF2B5EF4-FFF2-40B4-BE49-F238E27FC236}">
                    <a16:creationId xmlns:a16="http://schemas.microsoft.com/office/drawing/2014/main" id="{144CBE3D-7514-37C6-C1DD-8CE8C7D286CC}"/>
                  </a:ext>
                </a:extLst>
              </p:cNvPr>
              <p:cNvSpPr/>
              <p:nvPr/>
            </p:nvSpPr>
            <p:spPr>
              <a:xfrm>
                <a:off x="6615778" y="5928778"/>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53">
                <a:extLst>
                  <a:ext uri="{FF2B5EF4-FFF2-40B4-BE49-F238E27FC236}">
                    <a16:creationId xmlns:a16="http://schemas.microsoft.com/office/drawing/2014/main" id="{763D7875-3E8F-3DD2-FE60-B109E09B4E67}"/>
                  </a:ext>
                </a:extLst>
              </p:cNvPr>
              <p:cNvSpPr/>
              <p:nvPr/>
            </p:nvSpPr>
            <p:spPr>
              <a:xfrm>
                <a:off x="6501870" y="5883556"/>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Freeform 54">
                <a:extLst>
                  <a:ext uri="{FF2B5EF4-FFF2-40B4-BE49-F238E27FC236}">
                    <a16:creationId xmlns:a16="http://schemas.microsoft.com/office/drawing/2014/main" id="{B0FFC6BA-F039-CB4B-04B4-9C4026363E2A}"/>
                  </a:ext>
                </a:extLst>
              </p:cNvPr>
              <p:cNvSpPr/>
              <p:nvPr/>
            </p:nvSpPr>
            <p:spPr>
              <a:xfrm>
                <a:off x="6382582" y="6499177"/>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Freeform 55">
                <a:extLst>
                  <a:ext uri="{FF2B5EF4-FFF2-40B4-BE49-F238E27FC236}">
                    <a16:creationId xmlns:a16="http://schemas.microsoft.com/office/drawing/2014/main" id="{7685411E-2099-156F-C12D-3F6323EF88DC}"/>
                  </a:ext>
                </a:extLst>
              </p:cNvPr>
              <p:cNvSpPr/>
              <p:nvPr/>
            </p:nvSpPr>
            <p:spPr>
              <a:xfrm>
                <a:off x="6752493" y="6150553"/>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Freeform 56">
                <a:extLst>
                  <a:ext uri="{FF2B5EF4-FFF2-40B4-BE49-F238E27FC236}">
                    <a16:creationId xmlns:a16="http://schemas.microsoft.com/office/drawing/2014/main" id="{AF981DAA-F455-5797-9592-7DD895BB5A99}"/>
                  </a:ext>
                </a:extLst>
              </p:cNvPr>
              <p:cNvSpPr/>
              <p:nvPr/>
            </p:nvSpPr>
            <p:spPr>
              <a:xfrm>
                <a:off x="6354696" y="5541415"/>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Tree>
    <p:extLst>
      <p:ext uri="{BB962C8B-B14F-4D97-AF65-F5344CB8AC3E}">
        <p14:creationId xmlns:p14="http://schemas.microsoft.com/office/powerpoint/2010/main" val="2261573796"/>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F947AC497626534B880599881CCBB6C8" ma:contentTypeVersion="15" ma:contentTypeDescription="Creare un nuovo documento." ma:contentTypeScope="" ma:versionID="47d4d1bfca8721598fafcab86a7239f9">
  <xsd:schema xmlns:xsd="http://www.w3.org/2001/XMLSchema" xmlns:xs="http://www.w3.org/2001/XMLSchema" xmlns:p="http://schemas.microsoft.com/office/2006/metadata/properties" xmlns:ns2="c90da0c0-d638-440e-806c-9eaade8987c8" xmlns:ns3="d7a7d2cd-df7e-4745-bde0-17e5b7a43ab2" targetNamespace="http://schemas.microsoft.com/office/2006/metadata/properties" ma:root="true" ma:fieldsID="63d959d78decec17132a4f1975762e02" ns2:_="" ns3:_="">
    <xsd:import namespace="c90da0c0-d638-440e-806c-9eaade8987c8"/>
    <xsd:import namespace="d7a7d2cd-df7e-4745-bde0-17e5b7a43ab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0da0c0-d638-440e-806c-9eaade8987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Tag immagine" ma:readOnly="false" ma:fieldId="{5cf76f15-5ced-4ddc-b409-7134ff3c332f}" ma:taxonomyMulti="true" ma:sspId="87ca0dbe-6da4-4ec3-9a57-0e4c939697f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a7d2cd-df7e-4745-bde0-17e5b7a43ab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051324f-5bb6-414c-b559-e6f5bad1caf0}" ma:internalName="TaxCatchAll" ma:showField="CatchAllData" ma:web="d7a7d2cd-df7e-4745-bde0-17e5b7a43ab2">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Condiviso con dettagl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90da0c0-d638-440e-806c-9eaade8987c8">
      <Terms xmlns="http://schemas.microsoft.com/office/infopath/2007/PartnerControls"/>
    </lcf76f155ced4ddcb4097134ff3c332f>
    <TaxCatchAll xmlns="d7a7d2cd-df7e-4745-bde0-17e5b7a43ab2" xsi:nil="true"/>
  </documentManagement>
</p:properties>
</file>

<file path=customXml/itemProps1.xml><?xml version="1.0" encoding="utf-8"?>
<ds:datastoreItem xmlns:ds="http://schemas.openxmlformats.org/officeDocument/2006/customXml" ds:itemID="{523967B3-228F-4E2D-BB3A-59D2A8D9F7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0da0c0-d638-440e-806c-9eaade8987c8"/>
    <ds:schemaRef ds:uri="d7a7d2cd-df7e-4745-bde0-17e5b7a43a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DFA6794-60D8-423E-89AA-F479EADCB73D}">
  <ds:schemaRefs>
    <ds:schemaRef ds:uri="http://schemas.microsoft.com/sharepoint/v3/contenttype/forms"/>
  </ds:schemaRefs>
</ds:datastoreItem>
</file>

<file path=customXml/itemProps3.xml><?xml version="1.0" encoding="utf-8"?>
<ds:datastoreItem xmlns:ds="http://schemas.openxmlformats.org/officeDocument/2006/customXml" ds:itemID="{5C345B49-9A40-4930-ABAD-C71077524425}">
  <ds:schemaRefs>
    <ds:schemaRef ds:uri="c90da0c0-d638-440e-806c-9eaade8987c8"/>
    <ds:schemaRef ds:uri="d7a7d2cd-df7e-4745-bde0-17e5b7a43ab2"/>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149</TotalTime>
  <Words>2400</Words>
  <Application>Microsoft Office PowerPoint</Application>
  <PresentationFormat>Widescreen</PresentationFormat>
  <Paragraphs>260</Paragraphs>
  <Slides>31</Slides>
  <Notes>18</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Aptos</vt:lpstr>
      <vt:lpstr>Arial</vt:lpstr>
      <vt:lpstr>Calibri</vt:lpstr>
      <vt:lpstr>Lato</vt:lpstr>
      <vt:lpstr>Montserrat</vt:lpstr>
      <vt:lpstr>Montserrat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docId:246A4119FB73C29B6D27C5C6BBE6DBBB</cp:keywords>
  <cp:lastModifiedBy>Paula Whyte ( Momentum Consulting )</cp:lastModifiedBy>
  <cp:revision>93</cp:revision>
  <dcterms:created xsi:type="dcterms:W3CDTF">2020-10-14T13:32:04Z</dcterms:created>
  <dcterms:modified xsi:type="dcterms:W3CDTF">2025-07-07T13:17:14Z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0x010100F947AC497626534B880599881CCBB6C8</vt:lpwstr>
  </property>
</Properties>
</file>