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3"/>
  </p:notesMasterIdLst>
  <p:sldIdLst>
    <p:sldId id="4345" r:id="rId5"/>
    <p:sldId id="4347" r:id="rId6"/>
    <p:sldId id="258" r:id="rId7"/>
    <p:sldId id="259" r:id="rId8"/>
    <p:sldId id="260" r:id="rId9"/>
    <p:sldId id="261" r:id="rId10"/>
    <p:sldId id="4338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4355" r:id="rId21"/>
    <p:sldId id="272" r:id="rId22"/>
    <p:sldId id="273" r:id="rId23"/>
    <p:sldId id="274" r:id="rId24"/>
    <p:sldId id="275" r:id="rId25"/>
    <p:sldId id="276" r:id="rId26"/>
    <p:sldId id="277" r:id="rId27"/>
    <p:sldId id="4397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4399" r:id="rId42"/>
  </p:sldIdLst>
  <p:sldSz cx="12192000" cy="6858000"/>
  <p:notesSz cx="6858000" cy="9144000"/>
  <p:embeddedFontLst>
    <p:embeddedFont>
      <p:font typeface="Calibri (MS)" panose="020B0604020202020204" charset="0"/>
      <p:regular r:id="rId44"/>
    </p:embeddedFont>
    <p:embeddedFont>
      <p:font typeface="Calibri (MS) Bold" panose="020B0604020202020204" charset="0"/>
      <p:regular r:id="rId45"/>
    </p:embeddedFont>
    <p:embeddedFont>
      <p:font typeface="Montserrat" panose="00000500000000000000" pitchFamily="2" charset="0"/>
      <p:regular r:id="rId46"/>
      <p:bold r:id="rId47"/>
      <p:italic r:id="rId48"/>
      <p:boldItalic r:id="rId49"/>
    </p:embeddedFont>
    <p:embeddedFont>
      <p:font typeface="Montserrat Light" panose="00000400000000000000" pitchFamily="2" charset="0"/>
      <p:regular r:id="rId50"/>
      <p:italic r:id="rId51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96E"/>
    <a:srgbClr val="60BA47"/>
    <a:srgbClr val="87A674"/>
    <a:srgbClr val="094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6EE367-9A7E-9EC7-0F23-FD9C3A2FBD58}" v="2" dt="2025-07-07T10:18:53.523"/>
    <p1510:client id="{E7023848-342F-AE43-0DC1-1370751CE9A5}" v="12" dt="2025-07-07T08:33:16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322" y="102"/>
      </p:cViewPr>
      <p:guideLst>
        <p:guide orient="horz" pos="1440"/>
        <p:guide pos="19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1C7AE-9A7B-4F60-920B-9A7C123EF3EA}" type="datetimeFigureOut">
              <a:rPr lang="it-IT" smtClean="0"/>
              <a:t>07/07/2025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AFB6A-CFE3-4E26-AEBF-3E4241C57F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27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DE82-CF29-044D-9158-06A8111498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88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DE82-CF29-044D-9158-06A8111498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78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DE82-CF29-044D-9158-06A8111498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0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DE82-CF29-044D-9158-06A8111498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73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F9803-E95F-B1B9-C596-364E3818F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9C763C-17F4-4D05-8423-4B7DE58A45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E21B1-EF1D-CA63-5E58-3459B4BDDF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DC40E-9D4E-DF75-5805-6A6F8AFE0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DE82-CF29-044D-9158-06A81114988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69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83944EB6-3CB0-F145-A637-E3DB7CD725F9}"/>
              </a:ext>
            </a:extLst>
          </p:cNvPr>
          <p:cNvSpPr/>
          <p:nvPr userDrawn="1"/>
        </p:nvSpPr>
        <p:spPr>
          <a:xfrm>
            <a:off x="-1218514" y="-6377384"/>
            <a:ext cx="16024759" cy="589558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CB842-9E13-7CA3-0A51-6059107FE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8737" y="50995"/>
            <a:ext cx="3196954" cy="227151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5C8739-346C-53FB-617A-7C85CCD85A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271714"/>
            <a:ext cx="12192000" cy="3589993"/>
          </a:xfrm>
          <a:custGeom>
            <a:avLst/>
            <a:gdLst>
              <a:gd name="connsiteX0" fmla="*/ 0 w 12192000"/>
              <a:gd name="connsiteY0" fmla="*/ 0 h 3589993"/>
              <a:gd name="connsiteX1" fmla="*/ 12192000 w 12192000"/>
              <a:gd name="connsiteY1" fmla="*/ 0 h 3589993"/>
              <a:gd name="connsiteX2" fmla="*/ 12192000 w 12192000"/>
              <a:gd name="connsiteY2" fmla="*/ 3589993 h 3589993"/>
              <a:gd name="connsiteX3" fmla="*/ 4883406 w 12192000"/>
              <a:gd name="connsiteY3" fmla="*/ 3589993 h 3589993"/>
              <a:gd name="connsiteX4" fmla="*/ 4883406 w 12192000"/>
              <a:gd name="connsiteY4" fmla="*/ 1431353 h 3589993"/>
              <a:gd name="connsiteX5" fmla="*/ 0 w 12192000"/>
              <a:gd name="connsiteY5" fmla="*/ 1431353 h 358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589993">
                <a:moveTo>
                  <a:pt x="0" y="0"/>
                </a:moveTo>
                <a:lnTo>
                  <a:pt x="12192000" y="0"/>
                </a:lnTo>
                <a:lnTo>
                  <a:pt x="12192000" y="3589993"/>
                </a:lnTo>
                <a:lnTo>
                  <a:pt x="4883406" y="3589993"/>
                </a:lnTo>
                <a:lnTo>
                  <a:pt x="4883406" y="1431353"/>
                </a:lnTo>
                <a:lnTo>
                  <a:pt x="0" y="143135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727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  <a:p>
            <a:r>
              <a:rPr lang="en-US"/>
              <a:t>Drag Your Image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081D7E-7037-5426-0E0B-333F821E7116}"/>
              </a:ext>
            </a:extLst>
          </p:cNvPr>
          <p:cNvSpPr/>
          <p:nvPr userDrawn="1"/>
        </p:nvSpPr>
        <p:spPr>
          <a:xfrm>
            <a:off x="0" y="3703068"/>
            <a:ext cx="4883406" cy="2856914"/>
          </a:xfrm>
          <a:prstGeom prst="rect">
            <a:avLst/>
          </a:prstGeom>
          <a:solidFill>
            <a:srgbClr val="09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9347" tIns="24674" rIns="49347" bIns="24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53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0EBF3-0D53-2888-CDCB-0D70FDFE46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335" y="6102556"/>
            <a:ext cx="2054262" cy="457426"/>
          </a:xfrm>
          <a:prstGeom prst="rect">
            <a:avLst/>
          </a:prstGeom>
        </p:spPr>
      </p:pic>
      <p:pic>
        <p:nvPicPr>
          <p:cNvPr id="5" name="Picture 4" descr="A grey and black sign with a person in a circle&#10;&#10;AI-generated content may be incorrect.">
            <a:extLst>
              <a:ext uri="{FF2B5EF4-FFF2-40B4-BE49-F238E27FC236}">
                <a16:creationId xmlns:a16="http://schemas.microsoft.com/office/drawing/2014/main" id="{4807E79F-13D7-D2DD-0689-0361FA7029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249" y="6110792"/>
            <a:ext cx="1061410" cy="3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54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Intro - Nav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51BFCDB-CADF-EC47-BAA7-197F619A3BA2}"/>
              </a:ext>
            </a:extLst>
          </p:cNvPr>
          <p:cNvSpPr/>
          <p:nvPr userDrawn="1"/>
        </p:nvSpPr>
        <p:spPr>
          <a:xfrm>
            <a:off x="2167325" y="772371"/>
            <a:ext cx="9320866" cy="5212793"/>
          </a:xfrm>
          <a:prstGeom prst="rect">
            <a:avLst/>
          </a:prstGeom>
          <a:solidFill>
            <a:srgbClr val="09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CFFAA2CE-68E3-2F4C-B815-5E56A1944D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8403" y="385462"/>
            <a:ext cx="4107750" cy="6087079"/>
          </a:xfrm>
          <a:custGeom>
            <a:avLst/>
            <a:gdLst>
              <a:gd name="connsiteX0" fmla="*/ 0 w 10896612"/>
              <a:gd name="connsiteY0" fmla="*/ 0 h 16992612"/>
              <a:gd name="connsiteX1" fmla="*/ 10896612 w 10896612"/>
              <a:gd name="connsiteY1" fmla="*/ 0 h 16992612"/>
              <a:gd name="connsiteX2" fmla="*/ 10896612 w 10896612"/>
              <a:gd name="connsiteY2" fmla="*/ 16992612 h 16992612"/>
              <a:gd name="connsiteX3" fmla="*/ 0 w 10896612"/>
              <a:gd name="connsiteY3" fmla="*/ 16992612 h 1699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96612" h="16992612">
                <a:moveTo>
                  <a:pt x="0" y="0"/>
                </a:moveTo>
                <a:lnTo>
                  <a:pt x="10896612" y="0"/>
                </a:lnTo>
                <a:lnTo>
                  <a:pt x="10896612" y="16992612"/>
                </a:lnTo>
                <a:lnTo>
                  <a:pt x="0" y="169926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727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  <a:p>
            <a:r>
              <a:rPr lang="en-US"/>
              <a:t>Drag Your Image Here</a:t>
            </a:r>
          </a:p>
        </p:txBody>
      </p:sp>
      <p:sp>
        <p:nvSpPr>
          <p:cNvPr id="49" name="Text Placeholder 17">
            <a:extLst>
              <a:ext uri="{FF2B5EF4-FFF2-40B4-BE49-F238E27FC236}">
                <a16:creationId xmlns:a16="http://schemas.microsoft.com/office/drawing/2014/main" id="{69A6005D-0B69-4B46-8775-6C9D41A653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0628" y="3429003"/>
            <a:ext cx="6331432" cy="2123902"/>
          </a:xfrm>
          <a:prstGeom prst="rect">
            <a:avLst/>
          </a:prstGeom>
        </p:spPr>
        <p:txBody>
          <a:bodyPr/>
          <a:lstStyle>
            <a:lvl1pPr algn="l"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1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1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1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1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58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ptop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5380F4A5-BE24-5E4F-BBB9-1E4A144A55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78872" y="593866"/>
            <a:ext cx="4990998" cy="9926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09465E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984C29-67DD-DD45-969D-9EB0BBF9D138}"/>
              </a:ext>
            </a:extLst>
          </p:cNvPr>
          <p:cNvSpPr/>
          <p:nvPr userDrawn="1"/>
        </p:nvSpPr>
        <p:spPr>
          <a:xfrm flipV="1">
            <a:off x="0" y="0"/>
            <a:ext cx="601405" cy="6858002"/>
          </a:xfrm>
          <a:prstGeom prst="rect">
            <a:avLst/>
          </a:prstGeom>
          <a:solidFill>
            <a:srgbClr val="09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BF8D6F4-3016-8645-8F98-165F5336A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 flipH="1">
            <a:off x="608794" y="2954956"/>
            <a:ext cx="8439100" cy="4311085"/>
          </a:xfrm>
          <a:prstGeom prst="rect">
            <a:avLst/>
          </a:prstGeom>
        </p:spPr>
      </p:pic>
      <p:sp>
        <p:nvSpPr>
          <p:cNvPr id="34" name="Picture Placeholder 17">
            <a:extLst>
              <a:ext uri="{FF2B5EF4-FFF2-40B4-BE49-F238E27FC236}">
                <a16:creationId xmlns:a16="http://schemas.microsoft.com/office/drawing/2014/main" id="{90E9DF56-261E-6140-A484-1D99EF8719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271" y="2095585"/>
            <a:ext cx="5130800" cy="39131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add photo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890B8B12-A0F4-0D1D-B782-294ACBC16B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78871" y="1890384"/>
            <a:ext cx="4990998" cy="4102937"/>
          </a:xfrm>
          <a:prstGeom prst="rect">
            <a:avLst/>
          </a:prstGeom>
        </p:spPr>
        <p:txBody>
          <a:bodyPr/>
          <a:lstStyle>
            <a:lvl1pPr algn="l">
              <a:lnSpc>
                <a:spcPts val="2480"/>
              </a:lnSpc>
              <a:spcBef>
                <a:spcPts val="0"/>
              </a:spcBef>
              <a:buNone/>
              <a:defRPr sz="2400" b="0" i="0" spc="0">
                <a:solidFill>
                  <a:srgbClr val="09465E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type…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CA810E-D2C6-FA47-4DD1-CBA18E3BCB2C}"/>
              </a:ext>
            </a:extLst>
          </p:cNvPr>
          <p:cNvGrpSpPr/>
          <p:nvPr userDrawn="1"/>
        </p:nvGrpSpPr>
        <p:grpSpPr>
          <a:xfrm>
            <a:off x="138149" y="3764148"/>
            <a:ext cx="281949" cy="2748511"/>
            <a:chOff x="7176656" y="8423488"/>
            <a:chExt cx="190704" cy="185903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6751B12-CD17-EAC5-5083-72746B4D3099}"/>
                </a:ext>
              </a:extLst>
            </p:cNvPr>
            <p:cNvCxnSpPr/>
            <p:nvPr userDrawn="1"/>
          </p:nvCxnSpPr>
          <p:spPr>
            <a:xfrm>
              <a:off x="7176656" y="10282519"/>
              <a:ext cx="190704" cy="0"/>
            </a:xfrm>
            <a:prstGeom prst="line">
              <a:avLst/>
            </a:prstGeom>
            <a:ln w="12700">
              <a:solidFill>
                <a:srgbClr val="60BA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24B1C9-1C53-303F-BD21-10CF286F55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6377328" y="9251339"/>
              <a:ext cx="1806222" cy="150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276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ne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DA633199-CEB9-C642-96B5-B07AD16E5C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555" y="587575"/>
            <a:ext cx="5881764" cy="9926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09465E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B33894-6B85-A64A-8194-AD204557A483}"/>
              </a:ext>
            </a:extLst>
          </p:cNvPr>
          <p:cNvSpPr/>
          <p:nvPr userDrawn="1"/>
        </p:nvSpPr>
        <p:spPr>
          <a:xfrm flipV="1">
            <a:off x="11584445" y="0"/>
            <a:ext cx="601406" cy="6858002"/>
          </a:xfrm>
          <a:prstGeom prst="rect">
            <a:avLst/>
          </a:prstGeom>
          <a:solidFill>
            <a:srgbClr val="09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iPhone6_mockup_front_white.png">
            <a:extLst>
              <a:ext uri="{FF2B5EF4-FFF2-40B4-BE49-F238E27FC236}">
                <a16:creationId xmlns:a16="http://schemas.microsoft.com/office/drawing/2014/main" id="{2E93F037-6935-B341-918A-EA8992508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581" y="354149"/>
            <a:ext cx="4504135" cy="6404164"/>
          </a:xfrm>
          <a:prstGeom prst="rect">
            <a:avLst/>
          </a:prstGeom>
        </p:spPr>
      </p:pic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004A5DED-3F17-794E-9C41-7AB99A6F7E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95492" y="1373925"/>
            <a:ext cx="2687782" cy="43369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add photo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7EC3E4A8-A83C-B536-DE22-6FE3CFA337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7553" y="2016633"/>
            <a:ext cx="5881763" cy="4102937"/>
          </a:xfrm>
          <a:prstGeom prst="rect">
            <a:avLst/>
          </a:prstGeom>
        </p:spPr>
        <p:txBody>
          <a:bodyPr/>
          <a:lstStyle>
            <a:lvl1pPr algn="l">
              <a:lnSpc>
                <a:spcPts val="2480"/>
              </a:lnSpc>
              <a:spcBef>
                <a:spcPts val="0"/>
              </a:spcBef>
              <a:buNone/>
              <a:defRPr sz="2400" b="0" i="0" spc="0">
                <a:solidFill>
                  <a:srgbClr val="09465E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type…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473166-3A54-28F0-C997-9BB46936AD3E}"/>
              </a:ext>
            </a:extLst>
          </p:cNvPr>
          <p:cNvGrpSpPr/>
          <p:nvPr userDrawn="1"/>
        </p:nvGrpSpPr>
        <p:grpSpPr>
          <a:xfrm>
            <a:off x="11744173" y="3880526"/>
            <a:ext cx="281949" cy="2748511"/>
            <a:chOff x="7176656" y="8423488"/>
            <a:chExt cx="190704" cy="185903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C037DF0-859C-8CD7-3AD1-2F529F4B15EB}"/>
                </a:ext>
              </a:extLst>
            </p:cNvPr>
            <p:cNvCxnSpPr/>
            <p:nvPr userDrawn="1"/>
          </p:nvCxnSpPr>
          <p:spPr>
            <a:xfrm>
              <a:off x="7176656" y="10282519"/>
              <a:ext cx="190704" cy="0"/>
            </a:xfrm>
            <a:prstGeom prst="line">
              <a:avLst/>
            </a:prstGeom>
            <a:ln w="12700">
              <a:solidFill>
                <a:srgbClr val="60BA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78EE86-DDDC-AF9F-4B8F-C3314DAC35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6377328" y="9251339"/>
              <a:ext cx="1806222" cy="150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327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1089737-A92C-2C8D-8446-C3C90AD74B99}"/>
              </a:ext>
            </a:extLst>
          </p:cNvPr>
          <p:cNvSpPr/>
          <p:nvPr userDrawn="1"/>
        </p:nvSpPr>
        <p:spPr>
          <a:xfrm>
            <a:off x="7396842" y="5431639"/>
            <a:ext cx="4795157" cy="697353"/>
          </a:xfrm>
          <a:prstGeom prst="rect">
            <a:avLst/>
          </a:prstGeom>
          <a:solidFill>
            <a:srgbClr val="60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B088922-55C8-EFEA-F4CD-3D58220E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387326"/>
            <a:ext cx="12192000" cy="3233533"/>
          </a:xfrm>
          <a:custGeom>
            <a:avLst/>
            <a:gdLst>
              <a:gd name="connsiteX0" fmla="*/ 0 w 12192000"/>
              <a:gd name="connsiteY0" fmla="*/ 0 h 3233533"/>
              <a:gd name="connsiteX1" fmla="*/ 12192000 w 12192000"/>
              <a:gd name="connsiteY1" fmla="*/ 0 h 3233533"/>
              <a:gd name="connsiteX2" fmla="*/ 12192000 w 12192000"/>
              <a:gd name="connsiteY2" fmla="*/ 2130983 h 3233533"/>
              <a:gd name="connsiteX3" fmla="*/ 12192000 w 12192000"/>
              <a:gd name="connsiteY3" fmla="*/ 3074077 h 3233533"/>
              <a:gd name="connsiteX4" fmla="*/ 12192000 w 12192000"/>
              <a:gd name="connsiteY4" fmla="*/ 3233533 h 3233533"/>
              <a:gd name="connsiteX5" fmla="*/ 12191999 w 12192000"/>
              <a:gd name="connsiteY5" fmla="*/ 3233533 h 3233533"/>
              <a:gd name="connsiteX6" fmla="*/ 12191999 w 12192000"/>
              <a:gd name="connsiteY6" fmla="*/ 3044314 h 3233533"/>
              <a:gd name="connsiteX7" fmla="*/ 7396842 w 12192000"/>
              <a:gd name="connsiteY7" fmla="*/ 3044314 h 3233533"/>
              <a:gd name="connsiteX8" fmla="*/ 7396842 w 12192000"/>
              <a:gd name="connsiteY8" fmla="*/ 3233533 h 3233533"/>
              <a:gd name="connsiteX9" fmla="*/ 1 w 12192000"/>
              <a:gd name="connsiteY9" fmla="*/ 3233533 h 3233533"/>
              <a:gd name="connsiteX10" fmla="*/ 1 w 12192000"/>
              <a:gd name="connsiteY10" fmla="*/ 1156283 h 3233533"/>
              <a:gd name="connsiteX11" fmla="*/ 0 w 12192000"/>
              <a:gd name="connsiteY11" fmla="*/ 1156283 h 3233533"/>
              <a:gd name="connsiteX12" fmla="*/ 0 w 12192000"/>
              <a:gd name="connsiteY12" fmla="*/ 213189 h 323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233533">
                <a:moveTo>
                  <a:pt x="0" y="0"/>
                </a:moveTo>
                <a:lnTo>
                  <a:pt x="12192000" y="0"/>
                </a:lnTo>
                <a:lnTo>
                  <a:pt x="12192000" y="2130983"/>
                </a:lnTo>
                <a:lnTo>
                  <a:pt x="12192000" y="3074077"/>
                </a:lnTo>
                <a:lnTo>
                  <a:pt x="12192000" y="3233533"/>
                </a:lnTo>
                <a:lnTo>
                  <a:pt x="12191999" y="3233533"/>
                </a:lnTo>
                <a:lnTo>
                  <a:pt x="12191999" y="3044314"/>
                </a:lnTo>
                <a:lnTo>
                  <a:pt x="7396842" y="3044314"/>
                </a:lnTo>
                <a:lnTo>
                  <a:pt x="7396842" y="3233533"/>
                </a:lnTo>
                <a:lnTo>
                  <a:pt x="1" y="3233533"/>
                </a:lnTo>
                <a:lnTo>
                  <a:pt x="1" y="1156283"/>
                </a:lnTo>
                <a:lnTo>
                  <a:pt x="0" y="1156283"/>
                </a:lnTo>
                <a:lnTo>
                  <a:pt x="0" y="2131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0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45" name="Text Placeholder 32">
            <a:extLst>
              <a:ext uri="{FF2B5EF4-FFF2-40B4-BE49-F238E27FC236}">
                <a16:creationId xmlns:a16="http://schemas.microsoft.com/office/drawing/2014/main" id="{A4B843D6-D64E-B84C-9B42-CB0537BA84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1945" y="5547251"/>
            <a:ext cx="4381736" cy="4661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err="1"/>
              <a:t>www.website.eu</a:t>
            </a:r>
            <a:endParaRPr lang="en-US"/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A533C557-EAB9-A644-A91D-5D8749DF08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015" y="3790144"/>
            <a:ext cx="5881764" cy="6342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Follow Our Journey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D8AB1AA-16D1-B600-B5BC-CFCEF003D9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20" y="5916072"/>
            <a:ext cx="2054262" cy="457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70DF7C-4D66-007C-C0F8-59C34562A2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8735" y="50994"/>
            <a:ext cx="3196954" cy="227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64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5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llenmacarthurfoundation.org/circular-economy-podcast/overview" TargetMode="Externa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aste2worth.eu/good-practice-compendium/" TargetMode="External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delikatetxe.eus/e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18" Type="http://schemas.openxmlformats.org/officeDocument/2006/relationships/image" Target="../media/image67.svg"/><Relationship Id="rId26" Type="http://schemas.openxmlformats.org/officeDocument/2006/relationships/image" Target="../media/image75.sv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9.png"/><Relationship Id="rId16" Type="http://schemas.openxmlformats.org/officeDocument/2006/relationships/image" Target="../media/image65.sv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24" Type="http://schemas.openxmlformats.org/officeDocument/2006/relationships/image" Target="../media/image73.sv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svg"/><Relationship Id="rId19" Type="http://schemas.openxmlformats.org/officeDocument/2006/relationships/image" Target="../media/image68.png"/><Relationship Id="rId4" Type="http://schemas.openxmlformats.org/officeDocument/2006/relationships/image" Target="../media/image53.svg"/><Relationship Id="rId9" Type="http://schemas.openxmlformats.org/officeDocument/2006/relationships/image" Target="../media/image58.png"/><Relationship Id="rId14" Type="http://schemas.openxmlformats.org/officeDocument/2006/relationships/image" Target="../media/image63.svg"/><Relationship Id="rId22" Type="http://schemas.openxmlformats.org/officeDocument/2006/relationships/image" Target="../media/image7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hyperlink" Target="https://asef.org/wp-content/uploads/2022/01/02-SMEs-Role-in-Circular-Food-Production-Final.pdf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1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hyperlink" Target="https://knowledge4policy.ec.europa.eu/publication/updated-bioeconomy-strategy-2018_en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vironment.ec.europa.eu/strategy/circular-economy-action-plan_en" TargetMode="External"/><Relationship Id="rId11" Type="http://schemas.openxmlformats.org/officeDocument/2006/relationships/image" Target="../media/image80.svg"/><Relationship Id="rId5" Type="http://schemas.openxmlformats.org/officeDocument/2006/relationships/hyperlink" Target="https://food.ec.europa.eu/horizontal-topics/farm-fork-strategy_en" TargetMode="External"/><Relationship Id="rId10" Type="http://schemas.openxmlformats.org/officeDocument/2006/relationships/image" Target="../media/image79.png"/><Relationship Id="rId4" Type="http://schemas.openxmlformats.org/officeDocument/2006/relationships/hyperlink" Target="https://commission.europa.eu/strategy-and-policy/priorities-2019-2024/european-green-deal_en" TargetMode="External"/><Relationship Id="rId9" Type="http://schemas.openxmlformats.org/officeDocument/2006/relationships/image" Target="../media/image2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37grur6HaU?feature=oembed" TargetMode="External"/><Relationship Id="rId6" Type="http://schemas.openxmlformats.org/officeDocument/2006/relationships/hyperlink" Target="https://www.youtube.com/watch?v=H37grur6HaU" TargetMode="External"/><Relationship Id="rId5" Type="http://schemas.openxmlformats.org/officeDocument/2006/relationships/hyperlink" Target="https://ec.europa.eu/commission/presscorner/api/files/attachment/879954/3%20European%20Green%20Deal.pdf" TargetMode="Externa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hyperlink" Target="https://food.ec.europa.eu/document/download/472acca8-7f7b-4171-98b0-ed76720d68d3_en?filename=f2f_action-plan_2020_strategy-info_en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EN/TXT/?qid=1583933814386&amp;uri=COM:2020:98:FIN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hyperlink" Target="https://knowledge4policy.ec.europa.eu/publication/updated-bioeconomy-strategy-2018_en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wLoKol0ups?feature=oembed" TargetMode="External"/><Relationship Id="rId6" Type="http://schemas.openxmlformats.org/officeDocument/2006/relationships/image" Target="../media/image86.jpeg"/><Relationship Id="rId5" Type="http://schemas.openxmlformats.org/officeDocument/2006/relationships/hyperlink" Target="https://www.youtube.com/watch?v=hwLoKol0ups" TargetMode="Externa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7.png"/><Relationship Id="rId7" Type="http://schemas.openxmlformats.org/officeDocument/2006/relationships/image" Target="../media/image8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hyperlink" Target="https://environment.ec.europa.eu/topics/waste-and-recycling/waste-framework-directive_en#ref-2023-amendment-to-the-waste-framework-directive" TargetMode="External"/><Relationship Id="rId9" Type="http://schemas.openxmlformats.org/officeDocument/2006/relationships/image" Target="../media/image9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1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hyperlink" Target="https://sdgs.un.org/goals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hyperlink" Target="https://sdgs.un.org/goals/goal2" TargetMode="External"/><Relationship Id="rId7" Type="http://schemas.openxmlformats.org/officeDocument/2006/relationships/hyperlink" Target="https://sdgs.un.org/goals/goal12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hyperlink" Target="https://sdgs.un.org/goals/goal13" TargetMode="External"/><Relationship Id="rId10" Type="http://schemas.openxmlformats.org/officeDocument/2006/relationships/image" Target="../media/image99.png"/><Relationship Id="rId4" Type="http://schemas.openxmlformats.org/officeDocument/2006/relationships/image" Target="../media/image96.png"/><Relationship Id="rId9" Type="http://schemas.openxmlformats.org/officeDocument/2006/relationships/hyperlink" Target="https://sdgs.un.org/goals/goal6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CRKvDyyHmI?feature=oembed" TargetMode="External"/><Relationship Id="rId6" Type="http://schemas.openxmlformats.org/officeDocument/2006/relationships/hyperlink" Target="https://www.youtube.com/watch?v=zCRKvDyyHmI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instagram.com/cie.gateway?igsh=dzNxYnl3OGpnbmpn" TargetMode="External"/><Relationship Id="rId5" Type="http://schemas.openxmlformats.org/officeDocument/2006/relationships/hyperlink" Target="https://www.linkedin.com/company/cooperation-in-education-gateway" TargetMode="External"/><Relationship Id="rId4" Type="http://schemas.openxmlformats.org/officeDocument/2006/relationships/hyperlink" Target="https://www.youtube.com/@CiEGatewa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www.europarl.europa.eu/topics/en/article/20151201STO05603/circular-economy-definition-importance-and-benefits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BEvJwTxs4w" TargetMode="Externa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NBEvJwTxs4w?feature=oembed" TargetMode="External"/><Relationship Id="rId6" Type="http://schemas.openxmlformats.org/officeDocument/2006/relationships/hyperlink" Target="https://www.ellenmacarthurfoundation.org/" TargetMode="External"/><Relationship Id="rId5" Type="http://schemas.openxmlformats.org/officeDocument/2006/relationships/hyperlink" Target="https://www.ellenmacarthurfoundation.org" TargetMode="Externa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hyperlink" Target="https://waste2worth.eu/regional-community-maps-of-waste-streams/" TargetMode="Externa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204198C6-A157-36B1-AFE0-5FA057999C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-66187" r="-1"/>
          <a:stretch/>
        </p:blipFill>
        <p:spPr>
          <a:xfrm>
            <a:off x="0" y="2521118"/>
            <a:ext cx="12192000" cy="3451058"/>
          </a:xfrm>
          <a:solidFill>
            <a:srgbClr val="3B7217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649D26-280B-9DCA-8DAE-3F92754507FD}"/>
              </a:ext>
            </a:extLst>
          </p:cNvPr>
          <p:cNvSpPr/>
          <p:nvPr/>
        </p:nvSpPr>
        <p:spPr>
          <a:xfrm>
            <a:off x="1902694" y="4316117"/>
            <a:ext cx="5698546" cy="1252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0">
              <a:latin typeface="Montserrat" panose="000005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B8A40-3CA0-B8CA-33CE-C991B6732794}"/>
              </a:ext>
            </a:extLst>
          </p:cNvPr>
          <p:cNvSpPr txBox="1"/>
          <p:nvPr/>
        </p:nvSpPr>
        <p:spPr>
          <a:xfrm>
            <a:off x="2086715" y="4368414"/>
            <a:ext cx="5371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25">
                <a:solidFill>
                  <a:srgbClr val="60BA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INTRODUZIONE ALL’</a:t>
            </a:r>
          </a:p>
          <a:p>
            <a:r>
              <a:rPr lang="en-US" sz="3600" b="1" spc="325">
                <a:solidFill>
                  <a:srgbClr val="60BA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ECONOMIA CIRCOLARE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497C1B-B593-0A46-5D9E-2FB78AA921C2}"/>
              </a:ext>
            </a:extLst>
          </p:cNvPr>
          <p:cNvSpPr/>
          <p:nvPr/>
        </p:nvSpPr>
        <p:spPr>
          <a:xfrm>
            <a:off x="1902695" y="3429001"/>
            <a:ext cx="3457226" cy="698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0">
              <a:latin typeface="Montserrat" panose="00000500000000000000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3DC257-EF49-02BB-E048-4BF67B408B01}"/>
              </a:ext>
            </a:extLst>
          </p:cNvPr>
          <p:cNvSpPr txBox="1"/>
          <p:nvPr/>
        </p:nvSpPr>
        <p:spPr>
          <a:xfrm>
            <a:off x="2086716" y="3481299"/>
            <a:ext cx="2665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spc="325">
                <a:solidFill>
                  <a:srgbClr val="60BA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</a:t>
            </a:r>
            <a:r>
              <a:rPr lang="it-IT" sz="3600" b="1" spc="325">
                <a:solidFill>
                  <a:srgbClr val="60BA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l-PL" sz="3600" b="1" spc="325">
                <a:solidFill>
                  <a:srgbClr val="60BA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lang="en-US" sz="3600" b="1" spc="325">
              <a:solidFill>
                <a:srgbClr val="60BA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40B9A60-FED6-6A69-5E46-BF9D97A5548F}"/>
              </a:ext>
            </a:extLst>
          </p:cNvPr>
          <p:cNvSpPr/>
          <p:nvPr/>
        </p:nvSpPr>
        <p:spPr>
          <a:xfrm>
            <a:off x="-7084955" y="2866448"/>
            <a:ext cx="9288048" cy="4785098"/>
          </a:xfrm>
          <a:custGeom>
            <a:avLst/>
            <a:gdLst>
              <a:gd name="connsiteX0" fmla="*/ 6968291 w 9288048"/>
              <a:gd name="connsiteY0" fmla="*/ 4582720 h 4785098"/>
              <a:gd name="connsiteX1" fmla="*/ 7008833 w 9288048"/>
              <a:gd name="connsiteY1" fmla="*/ 4758114 h 4785098"/>
              <a:gd name="connsiteX2" fmla="*/ 6770098 w 9288048"/>
              <a:gd name="connsiteY2" fmla="*/ 4785098 h 4785098"/>
              <a:gd name="connsiteX3" fmla="*/ 6770098 w 9288048"/>
              <a:gd name="connsiteY3" fmla="*/ 4605206 h 4785098"/>
              <a:gd name="connsiteX4" fmla="*/ 6968291 w 9288048"/>
              <a:gd name="connsiteY4" fmla="*/ 4582720 h 4785098"/>
              <a:gd name="connsiteX5" fmla="*/ 2995421 w 9288048"/>
              <a:gd name="connsiteY5" fmla="*/ 4533254 h 4785098"/>
              <a:gd name="connsiteX6" fmla="*/ 3013438 w 9288048"/>
              <a:gd name="connsiteY6" fmla="*/ 4708644 h 4785098"/>
              <a:gd name="connsiteX7" fmla="*/ 2914342 w 9288048"/>
              <a:gd name="connsiteY7" fmla="*/ 4717638 h 4785098"/>
              <a:gd name="connsiteX8" fmla="*/ 2909835 w 9288048"/>
              <a:gd name="connsiteY8" fmla="*/ 4717638 h 4785098"/>
              <a:gd name="connsiteX9" fmla="*/ 2896324 w 9288048"/>
              <a:gd name="connsiteY9" fmla="*/ 4717638 h 4785098"/>
              <a:gd name="connsiteX10" fmla="*/ 2878307 w 9288048"/>
              <a:gd name="connsiteY10" fmla="*/ 4717638 h 4785098"/>
              <a:gd name="connsiteX11" fmla="*/ 2801730 w 9288048"/>
              <a:gd name="connsiteY11" fmla="*/ 4713141 h 4785098"/>
              <a:gd name="connsiteX12" fmla="*/ 2815245 w 9288048"/>
              <a:gd name="connsiteY12" fmla="*/ 4537751 h 4785098"/>
              <a:gd name="connsiteX13" fmla="*/ 2878307 w 9288048"/>
              <a:gd name="connsiteY13" fmla="*/ 4537751 h 4785098"/>
              <a:gd name="connsiteX14" fmla="*/ 2896324 w 9288048"/>
              <a:gd name="connsiteY14" fmla="*/ 4537751 h 4785098"/>
              <a:gd name="connsiteX15" fmla="*/ 2909835 w 9288048"/>
              <a:gd name="connsiteY15" fmla="*/ 4537751 h 4785098"/>
              <a:gd name="connsiteX16" fmla="*/ 2914342 w 9288048"/>
              <a:gd name="connsiteY16" fmla="*/ 4537751 h 4785098"/>
              <a:gd name="connsiteX17" fmla="*/ 2995421 w 9288048"/>
              <a:gd name="connsiteY17" fmla="*/ 4533254 h 4785098"/>
              <a:gd name="connsiteX18" fmla="*/ 6301641 w 9288048"/>
              <a:gd name="connsiteY18" fmla="*/ 4375844 h 4785098"/>
              <a:gd name="connsiteX19" fmla="*/ 6517852 w 9288048"/>
              <a:gd name="connsiteY19" fmla="*/ 4398331 h 4785098"/>
              <a:gd name="connsiteX20" fmla="*/ 6517852 w 9288048"/>
              <a:gd name="connsiteY20" fmla="*/ 4600709 h 4785098"/>
              <a:gd name="connsiteX21" fmla="*/ 6256597 w 9288048"/>
              <a:gd name="connsiteY21" fmla="*/ 4573725 h 4785098"/>
              <a:gd name="connsiteX22" fmla="*/ 1229700 w 9288048"/>
              <a:gd name="connsiteY22" fmla="*/ 4362357 h 4785098"/>
              <a:gd name="connsiteX23" fmla="*/ 1319788 w 9288048"/>
              <a:gd name="connsiteY23" fmla="*/ 4434313 h 4785098"/>
              <a:gd name="connsiteX24" fmla="*/ 1247718 w 9288048"/>
              <a:gd name="connsiteY24" fmla="*/ 4542249 h 4785098"/>
              <a:gd name="connsiteX25" fmla="*/ 1139613 w 9288048"/>
              <a:gd name="connsiteY25" fmla="*/ 4452303 h 4785098"/>
              <a:gd name="connsiteX26" fmla="*/ 1923376 w 9288048"/>
              <a:gd name="connsiteY26" fmla="*/ 4285903 h 4785098"/>
              <a:gd name="connsiteX27" fmla="*/ 2112561 w 9288048"/>
              <a:gd name="connsiteY27" fmla="*/ 4371351 h 4785098"/>
              <a:gd name="connsiteX28" fmla="*/ 2063010 w 9288048"/>
              <a:gd name="connsiteY28" fmla="*/ 4533254 h 4785098"/>
              <a:gd name="connsiteX29" fmla="*/ 1833288 w 9288048"/>
              <a:gd name="connsiteY29" fmla="*/ 4429816 h 4785098"/>
              <a:gd name="connsiteX30" fmla="*/ 2387326 w 9288048"/>
              <a:gd name="connsiteY30" fmla="*/ 4173470 h 4785098"/>
              <a:gd name="connsiteX31" fmla="*/ 2689122 w 9288048"/>
              <a:gd name="connsiteY31" fmla="*/ 4231935 h 4785098"/>
              <a:gd name="connsiteX32" fmla="*/ 2666598 w 9288048"/>
              <a:gd name="connsiteY32" fmla="*/ 4528752 h 4785098"/>
              <a:gd name="connsiteX33" fmla="*/ 2297238 w 9288048"/>
              <a:gd name="connsiteY33" fmla="*/ 4456800 h 4785098"/>
              <a:gd name="connsiteX34" fmla="*/ 5675534 w 9288048"/>
              <a:gd name="connsiteY34" fmla="*/ 4128498 h 4785098"/>
              <a:gd name="connsiteX35" fmla="*/ 5995343 w 9288048"/>
              <a:gd name="connsiteY35" fmla="*/ 4263417 h 4785098"/>
              <a:gd name="connsiteX36" fmla="*/ 5959308 w 9288048"/>
              <a:gd name="connsiteY36" fmla="*/ 4443304 h 4785098"/>
              <a:gd name="connsiteX37" fmla="*/ 5576432 w 9288048"/>
              <a:gd name="connsiteY37" fmla="*/ 4281401 h 4785098"/>
              <a:gd name="connsiteX38" fmla="*/ 3576484 w 9288048"/>
              <a:gd name="connsiteY38" fmla="*/ 4052043 h 4785098"/>
              <a:gd name="connsiteX39" fmla="*/ 3702607 w 9288048"/>
              <a:gd name="connsiteY39" fmla="*/ 4321881 h 4785098"/>
              <a:gd name="connsiteX40" fmla="*/ 3144063 w 9288048"/>
              <a:gd name="connsiteY40" fmla="*/ 4501773 h 4785098"/>
              <a:gd name="connsiteX41" fmla="*/ 3103526 w 9288048"/>
              <a:gd name="connsiteY41" fmla="*/ 4204951 h 4785098"/>
              <a:gd name="connsiteX42" fmla="*/ 3576484 w 9288048"/>
              <a:gd name="connsiteY42" fmla="*/ 4052043 h 4785098"/>
              <a:gd name="connsiteX43" fmla="*/ 7423232 w 9288048"/>
              <a:gd name="connsiteY43" fmla="*/ 4025060 h 4785098"/>
              <a:gd name="connsiteX44" fmla="*/ 7571879 w 9288048"/>
              <a:gd name="connsiteY44" fmla="*/ 4285903 h 4785098"/>
              <a:gd name="connsiteX45" fmla="*/ 7076396 w 9288048"/>
              <a:gd name="connsiteY45" fmla="*/ 4479282 h 4785098"/>
              <a:gd name="connsiteX46" fmla="*/ 7013335 w 9288048"/>
              <a:gd name="connsiteY46" fmla="*/ 4186962 h 4785098"/>
              <a:gd name="connsiteX47" fmla="*/ 7423232 w 9288048"/>
              <a:gd name="connsiteY47" fmla="*/ 4025060 h 4785098"/>
              <a:gd name="connsiteX48" fmla="*/ 7882683 w 9288048"/>
              <a:gd name="connsiteY48" fmla="*/ 3975590 h 4785098"/>
              <a:gd name="connsiteX49" fmla="*/ 8094387 w 9288048"/>
              <a:gd name="connsiteY49" fmla="*/ 4182465 h 4785098"/>
              <a:gd name="connsiteX50" fmla="*/ 7860159 w 9288048"/>
              <a:gd name="connsiteY50" fmla="*/ 4384839 h 4785098"/>
              <a:gd name="connsiteX51" fmla="*/ 7688993 w 9288048"/>
              <a:gd name="connsiteY51" fmla="*/ 4141989 h 4785098"/>
              <a:gd name="connsiteX52" fmla="*/ 7882683 w 9288048"/>
              <a:gd name="connsiteY52" fmla="*/ 3975590 h 4785098"/>
              <a:gd name="connsiteX53" fmla="*/ 6851177 w 9288048"/>
              <a:gd name="connsiteY53" fmla="*/ 3935114 h 4785098"/>
              <a:gd name="connsiteX54" fmla="*/ 6918745 w 9288048"/>
              <a:gd name="connsiteY54" fmla="*/ 4236433 h 4785098"/>
              <a:gd name="connsiteX55" fmla="*/ 6589922 w 9288048"/>
              <a:gd name="connsiteY55" fmla="*/ 4272411 h 4785098"/>
              <a:gd name="connsiteX56" fmla="*/ 6283624 w 9288048"/>
              <a:gd name="connsiteY56" fmla="*/ 4240930 h 4785098"/>
              <a:gd name="connsiteX57" fmla="*/ 6351192 w 9288048"/>
              <a:gd name="connsiteY57" fmla="*/ 3944109 h 4785098"/>
              <a:gd name="connsiteX58" fmla="*/ 6589922 w 9288048"/>
              <a:gd name="connsiteY58" fmla="*/ 3962098 h 4785098"/>
              <a:gd name="connsiteX59" fmla="*/ 6851177 w 9288048"/>
              <a:gd name="connsiteY59" fmla="*/ 3935114 h 4785098"/>
              <a:gd name="connsiteX60" fmla="*/ 1274744 w 9288048"/>
              <a:gd name="connsiteY60" fmla="*/ 3921622 h 4785098"/>
              <a:gd name="connsiteX61" fmla="*/ 1396361 w 9288048"/>
              <a:gd name="connsiteY61" fmla="*/ 4052043 h 4785098"/>
              <a:gd name="connsiteX62" fmla="*/ 1261229 w 9288048"/>
              <a:gd name="connsiteY62" fmla="*/ 4209449 h 4785098"/>
              <a:gd name="connsiteX63" fmla="*/ 1112586 w 9288048"/>
              <a:gd name="connsiteY63" fmla="*/ 4052043 h 4785098"/>
              <a:gd name="connsiteX64" fmla="*/ 3963862 w 9288048"/>
              <a:gd name="connsiteY64" fmla="*/ 3858660 h 4785098"/>
              <a:gd name="connsiteX65" fmla="*/ 4117011 w 9288048"/>
              <a:gd name="connsiteY65" fmla="*/ 4052043 h 4785098"/>
              <a:gd name="connsiteX66" fmla="*/ 3765668 w 9288048"/>
              <a:gd name="connsiteY66" fmla="*/ 4294897 h 4785098"/>
              <a:gd name="connsiteX67" fmla="*/ 3662070 w 9288048"/>
              <a:gd name="connsiteY67" fmla="*/ 4070033 h 4785098"/>
              <a:gd name="connsiteX68" fmla="*/ 3963862 w 9288048"/>
              <a:gd name="connsiteY68" fmla="*/ 3858660 h 4785098"/>
              <a:gd name="connsiteX69" fmla="*/ 8715993 w 9288048"/>
              <a:gd name="connsiteY69" fmla="*/ 3845168 h 4785098"/>
              <a:gd name="connsiteX70" fmla="*/ 8815089 w 9288048"/>
              <a:gd name="connsiteY70" fmla="*/ 3890141 h 4785098"/>
              <a:gd name="connsiteX71" fmla="*/ 8756535 w 9288048"/>
              <a:gd name="connsiteY71" fmla="*/ 3998076 h 4785098"/>
              <a:gd name="connsiteX72" fmla="*/ 8666447 w 9288048"/>
              <a:gd name="connsiteY72" fmla="*/ 3935114 h 4785098"/>
              <a:gd name="connsiteX73" fmla="*/ 8715993 w 9288048"/>
              <a:gd name="connsiteY73" fmla="*/ 3845168 h 4785098"/>
              <a:gd name="connsiteX74" fmla="*/ 1761218 w 9288048"/>
              <a:gd name="connsiteY74" fmla="*/ 3831676 h 4785098"/>
              <a:gd name="connsiteX75" fmla="*/ 1918870 w 9288048"/>
              <a:gd name="connsiteY75" fmla="*/ 3948606 h 4785098"/>
              <a:gd name="connsiteX76" fmla="*/ 1761218 w 9288048"/>
              <a:gd name="connsiteY76" fmla="*/ 4200454 h 4785098"/>
              <a:gd name="connsiteX77" fmla="*/ 1567527 w 9288048"/>
              <a:gd name="connsiteY77" fmla="*/ 4056541 h 4785098"/>
              <a:gd name="connsiteX78" fmla="*/ 2486422 w 9288048"/>
              <a:gd name="connsiteY78" fmla="*/ 3764217 h 4785098"/>
              <a:gd name="connsiteX79" fmla="*/ 2851280 w 9288048"/>
              <a:gd name="connsiteY79" fmla="*/ 3818184 h 4785098"/>
              <a:gd name="connsiteX80" fmla="*/ 2986412 w 9288048"/>
              <a:gd name="connsiteY80" fmla="*/ 3809189 h 4785098"/>
              <a:gd name="connsiteX81" fmla="*/ 3031456 w 9288048"/>
              <a:gd name="connsiteY81" fmla="*/ 4115005 h 4785098"/>
              <a:gd name="connsiteX82" fmla="*/ 2900826 w 9288048"/>
              <a:gd name="connsiteY82" fmla="*/ 4124000 h 4785098"/>
              <a:gd name="connsiteX83" fmla="*/ 2896324 w 9288048"/>
              <a:gd name="connsiteY83" fmla="*/ 4124000 h 4785098"/>
              <a:gd name="connsiteX84" fmla="*/ 2878307 w 9288048"/>
              <a:gd name="connsiteY84" fmla="*/ 4124000 h 4785098"/>
              <a:gd name="connsiteX85" fmla="*/ 2851280 w 9288048"/>
              <a:gd name="connsiteY85" fmla="*/ 4124000 h 4785098"/>
              <a:gd name="connsiteX86" fmla="*/ 2396335 w 9288048"/>
              <a:gd name="connsiteY86" fmla="*/ 4056541 h 4785098"/>
              <a:gd name="connsiteX87" fmla="*/ 3387300 w 9288048"/>
              <a:gd name="connsiteY87" fmla="*/ 3741730 h 4785098"/>
              <a:gd name="connsiteX88" fmla="*/ 3481894 w 9288048"/>
              <a:gd name="connsiteY88" fmla="*/ 3948606 h 4785098"/>
              <a:gd name="connsiteX89" fmla="*/ 3135054 w 9288048"/>
              <a:gd name="connsiteY89" fmla="*/ 4061038 h 4785098"/>
              <a:gd name="connsiteX90" fmla="*/ 3103526 w 9288048"/>
              <a:gd name="connsiteY90" fmla="*/ 3827179 h 4785098"/>
              <a:gd name="connsiteX91" fmla="*/ 3387300 w 9288048"/>
              <a:gd name="connsiteY91" fmla="*/ 3741730 h 4785098"/>
              <a:gd name="connsiteX92" fmla="*/ 7207026 w 9288048"/>
              <a:gd name="connsiteY92" fmla="*/ 3665276 h 4785098"/>
              <a:gd name="connsiteX93" fmla="*/ 7360175 w 9288048"/>
              <a:gd name="connsiteY93" fmla="*/ 3930617 h 4785098"/>
              <a:gd name="connsiteX94" fmla="*/ 6977299 w 9288048"/>
              <a:gd name="connsiteY94" fmla="*/ 4079027 h 4785098"/>
              <a:gd name="connsiteX95" fmla="*/ 6909736 w 9288048"/>
              <a:gd name="connsiteY95" fmla="*/ 3782206 h 4785098"/>
              <a:gd name="connsiteX96" fmla="*/ 7207026 w 9288048"/>
              <a:gd name="connsiteY96" fmla="*/ 3665276 h 4785098"/>
              <a:gd name="connsiteX97" fmla="*/ 5909762 w 9288048"/>
              <a:gd name="connsiteY97" fmla="*/ 3633795 h 4785098"/>
              <a:gd name="connsiteX98" fmla="*/ 5927779 w 9288048"/>
              <a:gd name="connsiteY98" fmla="*/ 3642790 h 4785098"/>
              <a:gd name="connsiteX99" fmla="*/ 6292633 w 9288048"/>
              <a:gd name="connsiteY99" fmla="*/ 3786703 h 4785098"/>
              <a:gd name="connsiteX100" fmla="*/ 6234078 w 9288048"/>
              <a:gd name="connsiteY100" fmla="*/ 4083525 h 4785098"/>
              <a:gd name="connsiteX101" fmla="*/ 5747604 w 9288048"/>
              <a:gd name="connsiteY101" fmla="*/ 3881146 h 4785098"/>
              <a:gd name="connsiteX102" fmla="*/ 2184631 w 9288048"/>
              <a:gd name="connsiteY102" fmla="*/ 3633795 h 4785098"/>
              <a:gd name="connsiteX103" fmla="*/ 2427868 w 9288048"/>
              <a:gd name="connsiteY103" fmla="*/ 3746227 h 4785098"/>
              <a:gd name="connsiteX104" fmla="*/ 2337780 w 9288048"/>
              <a:gd name="connsiteY104" fmla="*/ 4038551 h 4785098"/>
              <a:gd name="connsiteX105" fmla="*/ 2022473 w 9288048"/>
              <a:gd name="connsiteY105" fmla="*/ 3894638 h 4785098"/>
              <a:gd name="connsiteX106" fmla="*/ 639623 w 9288048"/>
              <a:gd name="connsiteY106" fmla="*/ 3552848 h 4785098"/>
              <a:gd name="connsiteX107" fmla="*/ 675658 w 9288048"/>
              <a:gd name="connsiteY107" fmla="*/ 3660779 h 4785098"/>
              <a:gd name="connsiteX108" fmla="*/ 558544 w 9288048"/>
              <a:gd name="connsiteY108" fmla="*/ 3714746 h 4785098"/>
              <a:gd name="connsiteX109" fmla="*/ 518007 w 9288048"/>
              <a:gd name="connsiteY109" fmla="*/ 3579832 h 4785098"/>
              <a:gd name="connsiteX110" fmla="*/ 2026975 w 9288048"/>
              <a:gd name="connsiteY110" fmla="*/ 3521367 h 4785098"/>
              <a:gd name="connsiteX111" fmla="*/ 2135080 w 9288048"/>
              <a:gd name="connsiteY111" fmla="*/ 3602314 h 4785098"/>
              <a:gd name="connsiteX112" fmla="*/ 1972922 w 9288048"/>
              <a:gd name="connsiteY112" fmla="*/ 3863157 h 4785098"/>
              <a:gd name="connsiteX113" fmla="*/ 1828782 w 9288048"/>
              <a:gd name="connsiteY113" fmla="*/ 3755222 h 4785098"/>
              <a:gd name="connsiteX114" fmla="*/ 7481791 w 9288048"/>
              <a:gd name="connsiteY114" fmla="*/ 3494379 h 4785098"/>
              <a:gd name="connsiteX115" fmla="*/ 7698001 w 9288048"/>
              <a:gd name="connsiteY115" fmla="*/ 3705752 h 4785098"/>
              <a:gd name="connsiteX116" fmla="*/ 7522333 w 9288048"/>
              <a:gd name="connsiteY116" fmla="*/ 3858660 h 4785098"/>
              <a:gd name="connsiteX117" fmla="*/ 7346659 w 9288048"/>
              <a:gd name="connsiteY117" fmla="*/ 3611309 h 4785098"/>
              <a:gd name="connsiteX118" fmla="*/ 7481791 w 9288048"/>
              <a:gd name="connsiteY118" fmla="*/ 3494379 h 4785098"/>
              <a:gd name="connsiteX119" fmla="*/ 1779236 w 9288048"/>
              <a:gd name="connsiteY119" fmla="*/ 3431421 h 4785098"/>
              <a:gd name="connsiteX120" fmla="*/ 1900852 w 9288048"/>
              <a:gd name="connsiteY120" fmla="*/ 3561843 h 4785098"/>
              <a:gd name="connsiteX121" fmla="*/ 1702659 w 9288048"/>
              <a:gd name="connsiteY121" fmla="*/ 3795698 h 4785098"/>
              <a:gd name="connsiteX122" fmla="*/ 1540501 w 9288048"/>
              <a:gd name="connsiteY122" fmla="*/ 3624800 h 4785098"/>
              <a:gd name="connsiteX123" fmla="*/ 6761089 w 9288048"/>
              <a:gd name="connsiteY123" fmla="*/ 3408930 h 4785098"/>
              <a:gd name="connsiteX124" fmla="*/ 6819648 w 9288048"/>
              <a:gd name="connsiteY124" fmla="*/ 3678768 h 4785098"/>
              <a:gd name="connsiteX125" fmla="*/ 6824150 w 9288048"/>
              <a:gd name="connsiteY125" fmla="*/ 3696757 h 4785098"/>
              <a:gd name="connsiteX126" fmla="*/ 6589922 w 9288048"/>
              <a:gd name="connsiteY126" fmla="*/ 3723741 h 4785098"/>
              <a:gd name="connsiteX127" fmla="*/ 6369209 w 9288048"/>
              <a:gd name="connsiteY127" fmla="*/ 3705752 h 4785098"/>
              <a:gd name="connsiteX128" fmla="*/ 6373711 w 9288048"/>
              <a:gd name="connsiteY128" fmla="*/ 3678768 h 4785098"/>
              <a:gd name="connsiteX129" fmla="*/ 6432266 w 9288048"/>
              <a:gd name="connsiteY129" fmla="*/ 3413428 h 4785098"/>
              <a:gd name="connsiteX130" fmla="*/ 6585420 w 9288048"/>
              <a:gd name="connsiteY130" fmla="*/ 3426920 h 4785098"/>
              <a:gd name="connsiteX131" fmla="*/ 6761089 w 9288048"/>
              <a:gd name="connsiteY131" fmla="*/ 3408930 h 4785098"/>
              <a:gd name="connsiteX132" fmla="*/ 2671105 w 9288048"/>
              <a:gd name="connsiteY132" fmla="*/ 3377454 h 4785098"/>
              <a:gd name="connsiteX133" fmla="*/ 2824254 w 9288048"/>
              <a:gd name="connsiteY133" fmla="*/ 3399940 h 4785098"/>
              <a:gd name="connsiteX134" fmla="*/ 2873800 w 9288048"/>
              <a:gd name="connsiteY134" fmla="*/ 3399940 h 4785098"/>
              <a:gd name="connsiteX135" fmla="*/ 2896324 w 9288048"/>
              <a:gd name="connsiteY135" fmla="*/ 3566340 h 4785098"/>
              <a:gd name="connsiteX136" fmla="*/ 2900826 w 9288048"/>
              <a:gd name="connsiteY136" fmla="*/ 3584325 h 4785098"/>
              <a:gd name="connsiteX137" fmla="*/ 2824254 w 9288048"/>
              <a:gd name="connsiteY137" fmla="*/ 3588827 h 4785098"/>
              <a:gd name="connsiteX138" fmla="*/ 2617052 w 9288048"/>
              <a:gd name="connsiteY138" fmla="*/ 3557346 h 4785098"/>
              <a:gd name="connsiteX139" fmla="*/ 2621554 w 9288048"/>
              <a:gd name="connsiteY139" fmla="*/ 3543854 h 4785098"/>
              <a:gd name="connsiteX140" fmla="*/ 8324109 w 9288048"/>
              <a:gd name="connsiteY140" fmla="*/ 3332481 h 4785098"/>
              <a:gd name="connsiteX141" fmla="*/ 8535817 w 9288048"/>
              <a:gd name="connsiteY141" fmla="*/ 3404433 h 4785098"/>
              <a:gd name="connsiteX142" fmla="*/ 8229519 w 9288048"/>
              <a:gd name="connsiteY142" fmla="*/ 3899136 h 4785098"/>
              <a:gd name="connsiteX143" fmla="*/ 8067361 w 9288048"/>
              <a:gd name="connsiteY143" fmla="*/ 3746228 h 4785098"/>
              <a:gd name="connsiteX144" fmla="*/ 8324109 w 9288048"/>
              <a:gd name="connsiteY144" fmla="*/ 3332481 h 4785098"/>
              <a:gd name="connsiteX145" fmla="*/ 3243160 w 9288048"/>
              <a:gd name="connsiteY145" fmla="*/ 3332481 h 4785098"/>
              <a:gd name="connsiteX146" fmla="*/ 3369282 w 9288048"/>
              <a:gd name="connsiteY146" fmla="*/ 3602314 h 4785098"/>
              <a:gd name="connsiteX147" fmla="*/ 3035958 w 9288048"/>
              <a:gd name="connsiteY147" fmla="*/ 3705752 h 4785098"/>
              <a:gd name="connsiteX148" fmla="*/ 3031456 w 9288048"/>
              <a:gd name="connsiteY148" fmla="*/ 3678768 h 4785098"/>
              <a:gd name="connsiteX149" fmla="*/ 2995421 w 9288048"/>
              <a:gd name="connsiteY149" fmla="*/ 3408935 h 4785098"/>
              <a:gd name="connsiteX150" fmla="*/ 3243160 w 9288048"/>
              <a:gd name="connsiteY150" fmla="*/ 3332481 h 4785098"/>
              <a:gd name="connsiteX151" fmla="*/ 6162003 w 9288048"/>
              <a:gd name="connsiteY151" fmla="*/ 3323487 h 4785098"/>
              <a:gd name="connsiteX152" fmla="*/ 6166510 w 9288048"/>
              <a:gd name="connsiteY152" fmla="*/ 3323487 h 4785098"/>
              <a:gd name="connsiteX153" fmla="*/ 6328668 w 9288048"/>
              <a:gd name="connsiteY153" fmla="*/ 3390941 h 4785098"/>
              <a:gd name="connsiteX154" fmla="*/ 6288130 w 9288048"/>
              <a:gd name="connsiteY154" fmla="*/ 3588822 h 4785098"/>
              <a:gd name="connsiteX155" fmla="*/ 6058404 w 9288048"/>
              <a:gd name="connsiteY155" fmla="*/ 3498876 h 4785098"/>
              <a:gd name="connsiteX156" fmla="*/ 6049396 w 9288048"/>
              <a:gd name="connsiteY156" fmla="*/ 3494379 h 4785098"/>
              <a:gd name="connsiteX157" fmla="*/ 7013335 w 9288048"/>
              <a:gd name="connsiteY157" fmla="*/ 3318989 h 4785098"/>
              <a:gd name="connsiteX158" fmla="*/ 7157475 w 9288048"/>
              <a:gd name="connsiteY158" fmla="*/ 3575330 h 4785098"/>
              <a:gd name="connsiteX159" fmla="*/ 6887212 w 9288048"/>
              <a:gd name="connsiteY159" fmla="*/ 3683265 h 4785098"/>
              <a:gd name="connsiteX160" fmla="*/ 6882705 w 9288048"/>
              <a:gd name="connsiteY160" fmla="*/ 3665276 h 4785098"/>
              <a:gd name="connsiteX161" fmla="*/ 6824150 w 9288048"/>
              <a:gd name="connsiteY161" fmla="*/ 3395439 h 4785098"/>
              <a:gd name="connsiteX162" fmla="*/ 7013335 w 9288048"/>
              <a:gd name="connsiteY162" fmla="*/ 3318989 h 4785098"/>
              <a:gd name="connsiteX163" fmla="*/ 2391833 w 9288048"/>
              <a:gd name="connsiteY163" fmla="*/ 3296503 h 4785098"/>
              <a:gd name="connsiteX164" fmla="*/ 2540475 w 9288048"/>
              <a:gd name="connsiteY164" fmla="*/ 3368459 h 4785098"/>
              <a:gd name="connsiteX165" fmla="*/ 2459396 w 9288048"/>
              <a:gd name="connsiteY165" fmla="*/ 3633795 h 4785098"/>
              <a:gd name="connsiteX166" fmla="*/ 2454894 w 9288048"/>
              <a:gd name="connsiteY166" fmla="*/ 3651784 h 4785098"/>
              <a:gd name="connsiteX167" fmla="*/ 2234177 w 9288048"/>
              <a:gd name="connsiteY167" fmla="*/ 3548351 h 4785098"/>
              <a:gd name="connsiteX168" fmla="*/ 4963840 w 9288048"/>
              <a:gd name="connsiteY168" fmla="*/ 3229043 h 4785098"/>
              <a:gd name="connsiteX169" fmla="*/ 5644001 w 9288048"/>
              <a:gd name="connsiteY169" fmla="*/ 3926119 h 4785098"/>
              <a:gd name="connsiteX170" fmla="*/ 5481843 w 9288048"/>
              <a:gd name="connsiteY170" fmla="*/ 4173471 h 4785098"/>
              <a:gd name="connsiteX171" fmla="*/ 4774656 w 9288048"/>
              <a:gd name="connsiteY171" fmla="*/ 3462898 h 4785098"/>
              <a:gd name="connsiteX172" fmla="*/ 4806184 w 9288048"/>
              <a:gd name="connsiteY172" fmla="*/ 3422422 h 4785098"/>
              <a:gd name="connsiteX173" fmla="*/ 4837718 w 9288048"/>
              <a:gd name="connsiteY173" fmla="*/ 3381947 h 4785098"/>
              <a:gd name="connsiteX174" fmla="*/ 4900774 w 9288048"/>
              <a:gd name="connsiteY174" fmla="*/ 3305497 h 4785098"/>
              <a:gd name="connsiteX175" fmla="*/ 4932307 w 9288048"/>
              <a:gd name="connsiteY175" fmla="*/ 3269519 h 4785098"/>
              <a:gd name="connsiteX176" fmla="*/ 7207026 w 9288048"/>
              <a:gd name="connsiteY176" fmla="*/ 3215552 h 4785098"/>
              <a:gd name="connsiteX177" fmla="*/ 7396210 w 9288048"/>
              <a:gd name="connsiteY177" fmla="*/ 3395439 h 4785098"/>
              <a:gd name="connsiteX178" fmla="*/ 7423232 w 9288048"/>
              <a:gd name="connsiteY178" fmla="*/ 3422422 h 4785098"/>
              <a:gd name="connsiteX179" fmla="*/ 7301615 w 9288048"/>
              <a:gd name="connsiteY179" fmla="*/ 3525860 h 4785098"/>
              <a:gd name="connsiteX180" fmla="*/ 7279096 w 9288048"/>
              <a:gd name="connsiteY180" fmla="*/ 3494379 h 4785098"/>
              <a:gd name="connsiteX181" fmla="*/ 7130449 w 9288048"/>
              <a:gd name="connsiteY181" fmla="*/ 3283011 h 4785098"/>
              <a:gd name="connsiteX182" fmla="*/ 7207026 w 9288048"/>
              <a:gd name="connsiteY182" fmla="*/ 3215552 h 4785098"/>
              <a:gd name="connsiteX183" fmla="*/ 3468379 w 9288048"/>
              <a:gd name="connsiteY183" fmla="*/ 3166081 h 4785098"/>
              <a:gd name="connsiteX184" fmla="*/ 3603511 w 9288048"/>
              <a:gd name="connsiteY184" fmla="*/ 3341476 h 4785098"/>
              <a:gd name="connsiteX185" fmla="*/ 3432344 w 9288048"/>
              <a:gd name="connsiteY185" fmla="*/ 3480892 h 4785098"/>
              <a:gd name="connsiteX186" fmla="*/ 3409824 w 9288048"/>
              <a:gd name="connsiteY186" fmla="*/ 3494384 h 4785098"/>
              <a:gd name="connsiteX187" fmla="*/ 3315230 w 9288048"/>
              <a:gd name="connsiteY187" fmla="*/ 3292005 h 4785098"/>
              <a:gd name="connsiteX188" fmla="*/ 3468379 w 9288048"/>
              <a:gd name="connsiteY188" fmla="*/ 3166081 h 4785098"/>
              <a:gd name="connsiteX189" fmla="*/ 2162106 w 9288048"/>
              <a:gd name="connsiteY189" fmla="*/ 3103119 h 4785098"/>
              <a:gd name="connsiteX190" fmla="*/ 2234177 w 9288048"/>
              <a:gd name="connsiteY190" fmla="*/ 3179573 h 4785098"/>
              <a:gd name="connsiteX191" fmla="*/ 2067517 w 9288048"/>
              <a:gd name="connsiteY191" fmla="*/ 3377454 h 4785098"/>
              <a:gd name="connsiteX192" fmla="*/ 2044992 w 9288048"/>
              <a:gd name="connsiteY192" fmla="*/ 3404438 h 4785098"/>
              <a:gd name="connsiteX193" fmla="*/ 1932385 w 9288048"/>
              <a:gd name="connsiteY193" fmla="*/ 3287508 h 4785098"/>
              <a:gd name="connsiteX194" fmla="*/ 1959411 w 9288048"/>
              <a:gd name="connsiteY194" fmla="*/ 3265022 h 4785098"/>
              <a:gd name="connsiteX195" fmla="*/ 1247718 w 9288048"/>
              <a:gd name="connsiteY195" fmla="*/ 3098622 h 4785098"/>
              <a:gd name="connsiteX196" fmla="*/ 1499964 w 9288048"/>
              <a:gd name="connsiteY196" fmla="*/ 3557346 h 4785098"/>
              <a:gd name="connsiteX197" fmla="*/ 1265736 w 9288048"/>
              <a:gd name="connsiteY197" fmla="*/ 3741730 h 4785098"/>
              <a:gd name="connsiteX198" fmla="*/ 963939 w 9288048"/>
              <a:gd name="connsiteY198" fmla="*/ 3193065 h 4785098"/>
              <a:gd name="connsiteX199" fmla="*/ 7869168 w 9288048"/>
              <a:gd name="connsiteY199" fmla="*/ 3053649 h 4785098"/>
              <a:gd name="connsiteX200" fmla="*/ 8125921 w 9288048"/>
              <a:gd name="connsiteY200" fmla="*/ 3143595 h 4785098"/>
              <a:gd name="connsiteX201" fmla="*/ 7842141 w 9288048"/>
              <a:gd name="connsiteY201" fmla="*/ 3602314 h 4785098"/>
              <a:gd name="connsiteX202" fmla="*/ 7648451 w 9288048"/>
              <a:gd name="connsiteY202" fmla="*/ 3413428 h 4785098"/>
              <a:gd name="connsiteX203" fmla="*/ 7869168 w 9288048"/>
              <a:gd name="connsiteY203" fmla="*/ 3053649 h 4785098"/>
              <a:gd name="connsiteX204" fmla="*/ 4666546 w 9288048"/>
              <a:gd name="connsiteY204" fmla="*/ 3017670 h 4785098"/>
              <a:gd name="connsiteX205" fmla="*/ 4855730 w 9288048"/>
              <a:gd name="connsiteY205" fmla="*/ 3215551 h 4785098"/>
              <a:gd name="connsiteX206" fmla="*/ 4202592 w 9288048"/>
              <a:gd name="connsiteY206" fmla="*/ 3980087 h 4785098"/>
              <a:gd name="connsiteX207" fmla="*/ 4031430 w 9288048"/>
              <a:gd name="connsiteY207" fmla="*/ 3755222 h 4785098"/>
              <a:gd name="connsiteX208" fmla="*/ 4666546 w 9288048"/>
              <a:gd name="connsiteY208" fmla="*/ 3017670 h 4785098"/>
              <a:gd name="connsiteX209" fmla="*/ 5801652 w 9288048"/>
              <a:gd name="connsiteY209" fmla="*/ 2990687 h 4785098"/>
              <a:gd name="connsiteX210" fmla="*/ 6076422 w 9288048"/>
              <a:gd name="connsiteY210" fmla="*/ 3265022 h 4785098"/>
              <a:gd name="connsiteX211" fmla="*/ 5914264 w 9288048"/>
              <a:gd name="connsiteY211" fmla="*/ 3512368 h 4785098"/>
              <a:gd name="connsiteX212" fmla="*/ 5612472 w 9288048"/>
              <a:gd name="connsiteY212" fmla="*/ 3229043 h 4785098"/>
              <a:gd name="connsiteX213" fmla="*/ 1630589 w 9288048"/>
              <a:gd name="connsiteY213" fmla="*/ 2968200 h 4785098"/>
              <a:gd name="connsiteX214" fmla="*/ 1815271 w 9288048"/>
              <a:gd name="connsiteY214" fmla="*/ 3301000 h 4785098"/>
              <a:gd name="connsiteX215" fmla="*/ 1576536 w 9288048"/>
              <a:gd name="connsiteY215" fmla="*/ 3494384 h 4785098"/>
              <a:gd name="connsiteX216" fmla="*/ 1342308 w 9288048"/>
              <a:gd name="connsiteY216" fmla="*/ 3067141 h 4785098"/>
              <a:gd name="connsiteX217" fmla="*/ 8783557 w 9288048"/>
              <a:gd name="connsiteY217" fmla="*/ 2954708 h 4785098"/>
              <a:gd name="connsiteX218" fmla="*/ 8990758 w 9288048"/>
              <a:gd name="connsiteY218" fmla="*/ 2986189 h 4785098"/>
              <a:gd name="connsiteX219" fmla="*/ 8936706 w 9288048"/>
              <a:gd name="connsiteY219" fmla="*/ 3211054 h 4785098"/>
              <a:gd name="connsiteX220" fmla="*/ 8912843 w 9288048"/>
              <a:gd name="connsiteY220" fmla="*/ 3202390 h 4785098"/>
              <a:gd name="connsiteX221" fmla="*/ 8909679 w 9288048"/>
              <a:gd name="connsiteY221" fmla="*/ 3215552 h 4785098"/>
              <a:gd name="connsiteX222" fmla="*/ 8711491 w 9288048"/>
              <a:gd name="connsiteY222" fmla="*/ 3143595 h 4785098"/>
              <a:gd name="connsiteX223" fmla="*/ 8756535 w 9288048"/>
              <a:gd name="connsiteY223" fmla="*/ 2959206 h 4785098"/>
              <a:gd name="connsiteX224" fmla="*/ 8781531 w 9288048"/>
              <a:gd name="connsiteY224" fmla="*/ 2963004 h 4785098"/>
              <a:gd name="connsiteX225" fmla="*/ 5211579 w 9288048"/>
              <a:gd name="connsiteY225" fmla="*/ 2950211 h 4785098"/>
              <a:gd name="connsiteX226" fmla="*/ 5833185 w 9288048"/>
              <a:gd name="connsiteY226" fmla="*/ 3575330 h 4785098"/>
              <a:gd name="connsiteX227" fmla="*/ 5684542 w 9288048"/>
              <a:gd name="connsiteY227" fmla="*/ 3800195 h 4785098"/>
              <a:gd name="connsiteX228" fmla="*/ 5044919 w 9288048"/>
              <a:gd name="connsiteY228" fmla="*/ 3152589 h 4785098"/>
              <a:gd name="connsiteX229" fmla="*/ 5062937 w 9288048"/>
              <a:gd name="connsiteY229" fmla="*/ 3130103 h 4785098"/>
              <a:gd name="connsiteX230" fmla="*/ 5098972 w 9288048"/>
              <a:gd name="connsiteY230" fmla="*/ 3085130 h 4785098"/>
              <a:gd name="connsiteX231" fmla="*/ 5157527 w 9288048"/>
              <a:gd name="connsiteY231" fmla="*/ 3013173 h 4785098"/>
              <a:gd name="connsiteX232" fmla="*/ 5184553 w 9288048"/>
              <a:gd name="connsiteY232" fmla="*/ 2981692 h 4785098"/>
              <a:gd name="connsiteX233" fmla="*/ 797279 w 9288048"/>
              <a:gd name="connsiteY233" fmla="*/ 2869260 h 4785098"/>
              <a:gd name="connsiteX234" fmla="*/ 846825 w 9288048"/>
              <a:gd name="connsiteY234" fmla="*/ 3098622 h 4785098"/>
              <a:gd name="connsiteX235" fmla="*/ 648632 w 9288048"/>
              <a:gd name="connsiteY235" fmla="*/ 3161584 h 4785098"/>
              <a:gd name="connsiteX236" fmla="*/ 590077 w 9288048"/>
              <a:gd name="connsiteY236" fmla="*/ 2887249 h 4785098"/>
              <a:gd name="connsiteX237" fmla="*/ 7418730 w 9288048"/>
              <a:gd name="connsiteY237" fmla="*/ 2855768 h 4785098"/>
              <a:gd name="connsiteX238" fmla="*/ 7688993 w 9288048"/>
              <a:gd name="connsiteY238" fmla="*/ 2950211 h 4785098"/>
              <a:gd name="connsiteX239" fmla="*/ 7702508 w 9288048"/>
              <a:gd name="connsiteY239" fmla="*/ 2954708 h 4785098"/>
              <a:gd name="connsiteX240" fmla="*/ 7472782 w 9288048"/>
              <a:gd name="connsiteY240" fmla="*/ 3327984 h 4785098"/>
              <a:gd name="connsiteX241" fmla="*/ 7445756 w 9288048"/>
              <a:gd name="connsiteY241" fmla="*/ 3301000 h 4785098"/>
              <a:gd name="connsiteX242" fmla="*/ 7256572 w 9288048"/>
              <a:gd name="connsiteY242" fmla="*/ 3121108 h 4785098"/>
              <a:gd name="connsiteX243" fmla="*/ 7418730 w 9288048"/>
              <a:gd name="connsiteY243" fmla="*/ 2855768 h 4785098"/>
              <a:gd name="connsiteX244" fmla="*/ 2004455 w 9288048"/>
              <a:gd name="connsiteY244" fmla="*/ 2842276 h 4785098"/>
              <a:gd name="connsiteX245" fmla="*/ 2121569 w 9288048"/>
              <a:gd name="connsiteY245" fmla="*/ 3058146 h 4785098"/>
              <a:gd name="connsiteX246" fmla="*/ 1918870 w 9288048"/>
              <a:gd name="connsiteY246" fmla="*/ 3220049 h 4785098"/>
              <a:gd name="connsiteX247" fmla="*/ 1891843 w 9288048"/>
              <a:gd name="connsiteY247" fmla="*/ 3242535 h 4785098"/>
              <a:gd name="connsiteX248" fmla="*/ 1720677 w 9288048"/>
              <a:gd name="connsiteY248" fmla="*/ 2936719 h 4785098"/>
              <a:gd name="connsiteX249" fmla="*/ 3761166 w 9288048"/>
              <a:gd name="connsiteY249" fmla="*/ 2828784 h 4785098"/>
              <a:gd name="connsiteX250" fmla="*/ 3963862 w 9288048"/>
              <a:gd name="connsiteY250" fmla="*/ 3053649 h 4785098"/>
              <a:gd name="connsiteX251" fmla="*/ 3729633 w 9288048"/>
              <a:gd name="connsiteY251" fmla="*/ 3323486 h 4785098"/>
              <a:gd name="connsiteX252" fmla="*/ 3544956 w 9288048"/>
              <a:gd name="connsiteY252" fmla="*/ 3085130 h 4785098"/>
              <a:gd name="connsiteX253" fmla="*/ 3725131 w 9288048"/>
              <a:gd name="connsiteY253" fmla="*/ 2873757 h 4785098"/>
              <a:gd name="connsiteX254" fmla="*/ 8062855 w 9288048"/>
              <a:gd name="connsiteY254" fmla="*/ 2779314 h 4785098"/>
              <a:gd name="connsiteX255" fmla="*/ 8364651 w 9288048"/>
              <a:gd name="connsiteY255" fmla="*/ 2824287 h 4785098"/>
              <a:gd name="connsiteX256" fmla="*/ 8306091 w 9288048"/>
              <a:gd name="connsiteY256" fmla="*/ 3071638 h 4785098"/>
              <a:gd name="connsiteX257" fmla="*/ 8282162 w 9288048"/>
              <a:gd name="connsiteY257" fmla="*/ 3063052 h 4785098"/>
              <a:gd name="connsiteX258" fmla="*/ 8279065 w 9288048"/>
              <a:gd name="connsiteY258" fmla="*/ 3076135 h 4785098"/>
              <a:gd name="connsiteX259" fmla="*/ 7990789 w 9288048"/>
              <a:gd name="connsiteY259" fmla="*/ 2972698 h 4785098"/>
              <a:gd name="connsiteX260" fmla="*/ 8035833 w 9288048"/>
              <a:gd name="connsiteY260" fmla="*/ 2783811 h 4785098"/>
              <a:gd name="connsiteX261" fmla="*/ 8060892 w 9288048"/>
              <a:gd name="connsiteY261" fmla="*/ 2787546 h 4785098"/>
              <a:gd name="connsiteX262" fmla="*/ 1373841 w 9288048"/>
              <a:gd name="connsiteY262" fmla="*/ 2711854 h 4785098"/>
              <a:gd name="connsiteX263" fmla="*/ 1423387 w 9288048"/>
              <a:gd name="connsiteY263" fmla="*/ 2945714 h 4785098"/>
              <a:gd name="connsiteX264" fmla="*/ 1135106 w 9288048"/>
              <a:gd name="connsiteY264" fmla="*/ 3044654 h 4785098"/>
              <a:gd name="connsiteX265" fmla="*/ 1067543 w 9288048"/>
              <a:gd name="connsiteY265" fmla="*/ 2743335 h 4785098"/>
              <a:gd name="connsiteX266" fmla="*/ 7571879 w 9288048"/>
              <a:gd name="connsiteY266" fmla="*/ 2702860 h 4785098"/>
              <a:gd name="connsiteX267" fmla="*/ 7864661 w 9288048"/>
              <a:gd name="connsiteY267" fmla="*/ 2743335 h 4785098"/>
              <a:gd name="connsiteX268" fmla="*/ 7824125 w 9288048"/>
              <a:gd name="connsiteY268" fmla="*/ 2914233 h 4785098"/>
              <a:gd name="connsiteX269" fmla="*/ 7815115 w 9288048"/>
              <a:gd name="connsiteY269" fmla="*/ 2909735 h 4785098"/>
              <a:gd name="connsiteX270" fmla="*/ 7800448 w 9288048"/>
              <a:gd name="connsiteY270" fmla="*/ 2904610 h 4785098"/>
              <a:gd name="connsiteX271" fmla="*/ 7797098 w 9288048"/>
              <a:gd name="connsiteY271" fmla="*/ 2918730 h 4785098"/>
              <a:gd name="connsiteX272" fmla="*/ 7788089 w 9288048"/>
              <a:gd name="connsiteY272" fmla="*/ 2914233 h 4785098"/>
              <a:gd name="connsiteX273" fmla="*/ 7517826 w 9288048"/>
              <a:gd name="connsiteY273" fmla="*/ 2819790 h 4785098"/>
              <a:gd name="connsiteX274" fmla="*/ 7544852 w 9288048"/>
              <a:gd name="connsiteY274" fmla="*/ 2707357 h 4785098"/>
              <a:gd name="connsiteX275" fmla="*/ 7569963 w 9288048"/>
              <a:gd name="connsiteY275" fmla="*/ 2710829 h 4785098"/>
              <a:gd name="connsiteX276" fmla="*/ 1878332 w 9288048"/>
              <a:gd name="connsiteY276" fmla="*/ 2657887 h 4785098"/>
              <a:gd name="connsiteX277" fmla="*/ 1909861 w 9288048"/>
              <a:gd name="connsiteY277" fmla="*/ 2801800 h 4785098"/>
              <a:gd name="connsiteX278" fmla="*/ 1630589 w 9288048"/>
              <a:gd name="connsiteY278" fmla="*/ 2896243 h 4785098"/>
              <a:gd name="connsiteX279" fmla="*/ 1585545 w 9288048"/>
              <a:gd name="connsiteY279" fmla="*/ 2684871 h 4785098"/>
              <a:gd name="connsiteX280" fmla="*/ 1594554 w 9288048"/>
              <a:gd name="connsiteY280" fmla="*/ 2684871 h 4785098"/>
              <a:gd name="connsiteX281" fmla="*/ 3918818 w 9288048"/>
              <a:gd name="connsiteY281" fmla="*/ 2644400 h 4785098"/>
              <a:gd name="connsiteX282" fmla="*/ 4089984 w 9288048"/>
              <a:gd name="connsiteY282" fmla="*/ 2837779 h 4785098"/>
              <a:gd name="connsiteX283" fmla="*/ 3995395 w 9288048"/>
              <a:gd name="connsiteY283" fmla="*/ 2954708 h 4785098"/>
              <a:gd name="connsiteX284" fmla="*/ 3819721 w 9288048"/>
              <a:gd name="connsiteY284" fmla="*/ 2761325 h 4785098"/>
              <a:gd name="connsiteX285" fmla="*/ 5481843 w 9288048"/>
              <a:gd name="connsiteY285" fmla="*/ 2599422 h 4785098"/>
              <a:gd name="connsiteX286" fmla="*/ 5711564 w 9288048"/>
              <a:gd name="connsiteY286" fmla="*/ 2873757 h 4785098"/>
              <a:gd name="connsiteX287" fmla="*/ 5765621 w 9288048"/>
              <a:gd name="connsiteY287" fmla="*/ 2941217 h 4785098"/>
              <a:gd name="connsiteX288" fmla="*/ 5576432 w 9288048"/>
              <a:gd name="connsiteY288" fmla="*/ 3179573 h 4785098"/>
              <a:gd name="connsiteX289" fmla="*/ 5481843 w 9288048"/>
              <a:gd name="connsiteY289" fmla="*/ 3067141 h 4785098"/>
              <a:gd name="connsiteX290" fmla="*/ 5387248 w 9288048"/>
              <a:gd name="connsiteY290" fmla="*/ 2950211 h 4785098"/>
              <a:gd name="connsiteX291" fmla="*/ 5292658 w 9288048"/>
              <a:gd name="connsiteY291" fmla="*/ 2833281 h 4785098"/>
              <a:gd name="connsiteX292" fmla="*/ 5324191 w 9288048"/>
              <a:gd name="connsiteY292" fmla="*/ 2792806 h 4785098"/>
              <a:gd name="connsiteX293" fmla="*/ 5355720 w 9288048"/>
              <a:gd name="connsiteY293" fmla="*/ 2752330 h 4785098"/>
              <a:gd name="connsiteX294" fmla="*/ 5418781 w 9288048"/>
              <a:gd name="connsiteY294" fmla="*/ 2675876 h 4785098"/>
              <a:gd name="connsiteX295" fmla="*/ 9283546 w 9288048"/>
              <a:gd name="connsiteY295" fmla="*/ 2486994 h 4785098"/>
              <a:gd name="connsiteX296" fmla="*/ 9288048 w 9288048"/>
              <a:gd name="connsiteY296" fmla="*/ 2630908 h 4785098"/>
              <a:gd name="connsiteX297" fmla="*/ 9161925 w 9288048"/>
              <a:gd name="connsiteY297" fmla="*/ 2621913 h 4785098"/>
              <a:gd name="connsiteX298" fmla="*/ 9157423 w 9288048"/>
              <a:gd name="connsiteY298" fmla="*/ 2504984 h 4785098"/>
              <a:gd name="connsiteX299" fmla="*/ 0 w 9288048"/>
              <a:gd name="connsiteY299" fmla="*/ 2460011 h 4785098"/>
              <a:gd name="connsiteX300" fmla="*/ 126123 w 9288048"/>
              <a:gd name="connsiteY300" fmla="*/ 2469005 h 4785098"/>
              <a:gd name="connsiteX301" fmla="*/ 130630 w 9288048"/>
              <a:gd name="connsiteY301" fmla="*/ 2585935 h 4785098"/>
              <a:gd name="connsiteX302" fmla="*/ 4507 w 9288048"/>
              <a:gd name="connsiteY302" fmla="*/ 2599427 h 4785098"/>
              <a:gd name="connsiteX303" fmla="*/ 0 w 9288048"/>
              <a:gd name="connsiteY303" fmla="*/ 2460011 h 4785098"/>
              <a:gd name="connsiteX304" fmla="*/ 7806107 w 9288048"/>
              <a:gd name="connsiteY304" fmla="*/ 2442021 h 4785098"/>
              <a:gd name="connsiteX305" fmla="*/ 7810609 w 9288048"/>
              <a:gd name="connsiteY305" fmla="*/ 2522973 h 4785098"/>
              <a:gd name="connsiteX306" fmla="*/ 7801600 w 9288048"/>
              <a:gd name="connsiteY306" fmla="*/ 2662384 h 4785098"/>
              <a:gd name="connsiteX307" fmla="*/ 7508817 w 9288048"/>
              <a:gd name="connsiteY307" fmla="*/ 2621913 h 4785098"/>
              <a:gd name="connsiteX308" fmla="*/ 7513319 w 9288048"/>
              <a:gd name="connsiteY308" fmla="*/ 2527470 h 4785098"/>
              <a:gd name="connsiteX309" fmla="*/ 7513319 w 9288048"/>
              <a:gd name="connsiteY309" fmla="*/ 2473503 h 4785098"/>
              <a:gd name="connsiteX310" fmla="*/ 7797098 w 9288048"/>
              <a:gd name="connsiteY310" fmla="*/ 2446519 h 4785098"/>
              <a:gd name="connsiteX311" fmla="*/ 8206995 w 9288048"/>
              <a:gd name="connsiteY311" fmla="*/ 2401546 h 4785098"/>
              <a:gd name="connsiteX312" fmla="*/ 8211501 w 9288048"/>
              <a:gd name="connsiteY312" fmla="*/ 2522973 h 4785098"/>
              <a:gd name="connsiteX313" fmla="*/ 8197986 w 9288048"/>
              <a:gd name="connsiteY313" fmla="*/ 2720849 h 4785098"/>
              <a:gd name="connsiteX314" fmla="*/ 7896195 w 9288048"/>
              <a:gd name="connsiteY314" fmla="*/ 2675876 h 4785098"/>
              <a:gd name="connsiteX315" fmla="*/ 7905203 w 9288048"/>
              <a:gd name="connsiteY315" fmla="*/ 2522973 h 4785098"/>
              <a:gd name="connsiteX316" fmla="*/ 7900697 w 9288048"/>
              <a:gd name="connsiteY316" fmla="*/ 2428530 h 4785098"/>
              <a:gd name="connsiteX317" fmla="*/ 1662122 w 9288048"/>
              <a:gd name="connsiteY317" fmla="*/ 2388054 h 4785098"/>
              <a:gd name="connsiteX318" fmla="*/ 1954905 w 9288048"/>
              <a:gd name="connsiteY318" fmla="*/ 2428530 h 4785098"/>
              <a:gd name="connsiteX319" fmla="*/ 1950403 w 9288048"/>
              <a:gd name="connsiteY319" fmla="*/ 2522973 h 4785098"/>
              <a:gd name="connsiteX320" fmla="*/ 1950403 w 9288048"/>
              <a:gd name="connsiteY320" fmla="*/ 2576940 h 4785098"/>
              <a:gd name="connsiteX321" fmla="*/ 1666624 w 9288048"/>
              <a:gd name="connsiteY321" fmla="*/ 2603924 h 4785098"/>
              <a:gd name="connsiteX322" fmla="*/ 1657615 w 9288048"/>
              <a:gd name="connsiteY322" fmla="*/ 2608421 h 4785098"/>
              <a:gd name="connsiteX323" fmla="*/ 1653113 w 9288048"/>
              <a:gd name="connsiteY323" fmla="*/ 2527470 h 4785098"/>
              <a:gd name="connsiteX324" fmla="*/ 1662122 w 9288048"/>
              <a:gd name="connsiteY324" fmla="*/ 2388054 h 4785098"/>
              <a:gd name="connsiteX325" fmla="*/ 8603381 w 9288048"/>
              <a:gd name="connsiteY325" fmla="*/ 2365567 h 4785098"/>
              <a:gd name="connsiteX326" fmla="*/ 8607888 w 9288048"/>
              <a:gd name="connsiteY326" fmla="*/ 2527470 h 4785098"/>
              <a:gd name="connsiteX327" fmla="*/ 8589870 w 9288048"/>
              <a:gd name="connsiteY327" fmla="*/ 2779314 h 4785098"/>
              <a:gd name="connsiteX328" fmla="*/ 8297083 w 9288048"/>
              <a:gd name="connsiteY328" fmla="*/ 2738838 h 4785098"/>
              <a:gd name="connsiteX329" fmla="*/ 8310598 w 9288048"/>
              <a:gd name="connsiteY329" fmla="*/ 2527470 h 4785098"/>
              <a:gd name="connsiteX330" fmla="*/ 8306091 w 9288048"/>
              <a:gd name="connsiteY330" fmla="*/ 2397049 h 4785098"/>
              <a:gd name="connsiteX331" fmla="*/ 1261229 w 9288048"/>
              <a:gd name="connsiteY331" fmla="*/ 2325092 h 4785098"/>
              <a:gd name="connsiteX332" fmla="*/ 1563025 w 9288048"/>
              <a:gd name="connsiteY332" fmla="*/ 2370065 h 4785098"/>
              <a:gd name="connsiteX333" fmla="*/ 1554016 w 9288048"/>
              <a:gd name="connsiteY333" fmla="*/ 2522973 h 4785098"/>
              <a:gd name="connsiteX334" fmla="*/ 1558519 w 9288048"/>
              <a:gd name="connsiteY334" fmla="*/ 2617411 h 4785098"/>
              <a:gd name="connsiteX335" fmla="*/ 1252220 w 9288048"/>
              <a:gd name="connsiteY335" fmla="*/ 2644400 h 4785098"/>
              <a:gd name="connsiteX336" fmla="*/ 1247718 w 9288048"/>
              <a:gd name="connsiteY336" fmla="*/ 2522973 h 4785098"/>
              <a:gd name="connsiteX337" fmla="*/ 1261229 w 9288048"/>
              <a:gd name="connsiteY337" fmla="*/ 2325092 h 4785098"/>
              <a:gd name="connsiteX338" fmla="*/ 869349 w 9288048"/>
              <a:gd name="connsiteY338" fmla="*/ 2271124 h 4785098"/>
              <a:gd name="connsiteX339" fmla="*/ 1162132 w 9288048"/>
              <a:gd name="connsiteY339" fmla="*/ 2311600 h 4785098"/>
              <a:gd name="connsiteX340" fmla="*/ 1148621 w 9288048"/>
              <a:gd name="connsiteY340" fmla="*/ 2522973 h 4785098"/>
              <a:gd name="connsiteX341" fmla="*/ 1153124 w 9288048"/>
              <a:gd name="connsiteY341" fmla="*/ 2653390 h 4785098"/>
              <a:gd name="connsiteX342" fmla="*/ 855834 w 9288048"/>
              <a:gd name="connsiteY342" fmla="*/ 2684871 h 4785098"/>
              <a:gd name="connsiteX343" fmla="*/ 851332 w 9288048"/>
              <a:gd name="connsiteY343" fmla="*/ 2522973 h 4785098"/>
              <a:gd name="connsiteX344" fmla="*/ 869349 w 9288048"/>
              <a:gd name="connsiteY344" fmla="*/ 2271124 h 4785098"/>
              <a:gd name="connsiteX345" fmla="*/ 360351 w 9288048"/>
              <a:gd name="connsiteY345" fmla="*/ 2230649 h 4785098"/>
              <a:gd name="connsiteX346" fmla="*/ 486474 w 9288048"/>
              <a:gd name="connsiteY346" fmla="*/ 2253135 h 4785098"/>
              <a:gd name="connsiteX347" fmla="*/ 477465 w 9288048"/>
              <a:gd name="connsiteY347" fmla="*/ 2370065 h 4785098"/>
              <a:gd name="connsiteX348" fmla="*/ 351342 w 9288048"/>
              <a:gd name="connsiteY348" fmla="*/ 2370065 h 4785098"/>
              <a:gd name="connsiteX349" fmla="*/ 360351 w 9288048"/>
              <a:gd name="connsiteY349" fmla="*/ 2230649 h 4785098"/>
              <a:gd name="connsiteX350" fmla="*/ 7828627 w 9288048"/>
              <a:gd name="connsiteY350" fmla="*/ 2149697 h 4785098"/>
              <a:gd name="connsiteX351" fmla="*/ 7873670 w 9288048"/>
              <a:gd name="connsiteY351" fmla="*/ 2361070 h 4785098"/>
              <a:gd name="connsiteX352" fmla="*/ 7864661 w 9288048"/>
              <a:gd name="connsiteY352" fmla="*/ 2361070 h 4785098"/>
              <a:gd name="connsiteX353" fmla="*/ 7580888 w 9288048"/>
              <a:gd name="connsiteY353" fmla="*/ 2388054 h 4785098"/>
              <a:gd name="connsiteX354" fmla="*/ 7549354 w 9288048"/>
              <a:gd name="connsiteY354" fmla="*/ 2244141 h 4785098"/>
              <a:gd name="connsiteX355" fmla="*/ 1635096 w 9288048"/>
              <a:gd name="connsiteY355" fmla="*/ 2136206 h 4785098"/>
              <a:gd name="connsiteX356" fmla="*/ 1644104 w 9288048"/>
              <a:gd name="connsiteY356" fmla="*/ 2140703 h 4785098"/>
              <a:gd name="connsiteX357" fmla="*/ 1914368 w 9288048"/>
              <a:gd name="connsiteY357" fmla="*/ 2235146 h 4785098"/>
              <a:gd name="connsiteX358" fmla="*/ 1887341 w 9288048"/>
              <a:gd name="connsiteY358" fmla="*/ 2347578 h 4785098"/>
              <a:gd name="connsiteX359" fmla="*/ 1594554 w 9288048"/>
              <a:gd name="connsiteY359" fmla="*/ 2307103 h 4785098"/>
              <a:gd name="connsiteX360" fmla="*/ 1635096 w 9288048"/>
              <a:gd name="connsiteY360" fmla="*/ 2136206 h 4785098"/>
              <a:gd name="connsiteX361" fmla="*/ 8324109 w 9288048"/>
              <a:gd name="connsiteY361" fmla="*/ 2001287 h 4785098"/>
              <a:gd name="connsiteX362" fmla="*/ 8391677 w 9288048"/>
              <a:gd name="connsiteY362" fmla="*/ 2302605 h 4785098"/>
              <a:gd name="connsiteX363" fmla="*/ 8085379 w 9288048"/>
              <a:gd name="connsiteY363" fmla="*/ 2334086 h 4785098"/>
              <a:gd name="connsiteX364" fmla="*/ 8035828 w 9288048"/>
              <a:gd name="connsiteY364" fmla="*/ 2100227 h 4785098"/>
              <a:gd name="connsiteX365" fmla="*/ 1153124 w 9288048"/>
              <a:gd name="connsiteY365" fmla="*/ 1974303 h 4785098"/>
              <a:gd name="connsiteX366" fmla="*/ 1441404 w 9288048"/>
              <a:gd name="connsiteY366" fmla="*/ 2077741 h 4785098"/>
              <a:gd name="connsiteX367" fmla="*/ 1396361 w 9288048"/>
              <a:gd name="connsiteY367" fmla="*/ 2266627 h 4785098"/>
              <a:gd name="connsiteX368" fmla="*/ 1094569 w 9288048"/>
              <a:gd name="connsiteY368" fmla="*/ 2221654 h 4785098"/>
              <a:gd name="connsiteX369" fmla="*/ 1153124 w 9288048"/>
              <a:gd name="connsiteY369" fmla="*/ 1974303 h 4785098"/>
              <a:gd name="connsiteX370" fmla="*/ 8810583 w 9288048"/>
              <a:gd name="connsiteY370" fmla="*/ 1884357 h 4785098"/>
              <a:gd name="connsiteX371" fmla="*/ 8869142 w 9288048"/>
              <a:gd name="connsiteY371" fmla="*/ 2158692 h 4785098"/>
              <a:gd name="connsiteX372" fmla="*/ 8661940 w 9288048"/>
              <a:gd name="connsiteY372" fmla="*/ 2176681 h 4785098"/>
              <a:gd name="connsiteX373" fmla="*/ 8612390 w 9288048"/>
              <a:gd name="connsiteY373" fmla="*/ 1947319 h 4785098"/>
              <a:gd name="connsiteX374" fmla="*/ 3833237 w 9288048"/>
              <a:gd name="connsiteY374" fmla="*/ 1870865 h 4785098"/>
              <a:gd name="connsiteX375" fmla="*/ 3878280 w 9288048"/>
              <a:gd name="connsiteY375" fmla="*/ 1924833 h 4785098"/>
              <a:gd name="connsiteX376" fmla="*/ 3909813 w 9288048"/>
              <a:gd name="connsiteY376" fmla="*/ 1965308 h 4785098"/>
              <a:gd name="connsiteX377" fmla="*/ 4117015 w 9288048"/>
              <a:gd name="connsiteY377" fmla="*/ 2212660 h 4785098"/>
              <a:gd name="connsiteX378" fmla="*/ 4085482 w 9288048"/>
              <a:gd name="connsiteY378" fmla="*/ 2253135 h 4785098"/>
              <a:gd name="connsiteX379" fmla="*/ 4053954 w 9288048"/>
              <a:gd name="connsiteY379" fmla="*/ 2293611 h 4785098"/>
              <a:gd name="connsiteX380" fmla="*/ 3990888 w 9288048"/>
              <a:gd name="connsiteY380" fmla="*/ 2370060 h 4785098"/>
              <a:gd name="connsiteX381" fmla="*/ 3959359 w 9288048"/>
              <a:gd name="connsiteY381" fmla="*/ 2410536 h 4785098"/>
              <a:gd name="connsiteX382" fmla="*/ 3927831 w 9288048"/>
              <a:gd name="connsiteY382" fmla="*/ 2451011 h 4785098"/>
              <a:gd name="connsiteX383" fmla="*/ 3684594 w 9288048"/>
              <a:gd name="connsiteY383" fmla="*/ 2158692 h 4785098"/>
              <a:gd name="connsiteX384" fmla="*/ 3648559 w 9288048"/>
              <a:gd name="connsiteY384" fmla="*/ 2118216 h 4785098"/>
              <a:gd name="connsiteX385" fmla="*/ 3639550 w 9288048"/>
              <a:gd name="connsiteY385" fmla="*/ 2109222 h 4785098"/>
              <a:gd name="connsiteX386" fmla="*/ 522509 w 9288048"/>
              <a:gd name="connsiteY386" fmla="*/ 1834887 h 4785098"/>
              <a:gd name="connsiteX387" fmla="*/ 720702 w 9288048"/>
              <a:gd name="connsiteY387" fmla="*/ 1906844 h 4785098"/>
              <a:gd name="connsiteX388" fmla="*/ 675658 w 9288048"/>
              <a:gd name="connsiteY388" fmla="*/ 2091233 h 4785098"/>
              <a:gd name="connsiteX389" fmla="*/ 468457 w 9288048"/>
              <a:gd name="connsiteY389" fmla="*/ 2059752 h 4785098"/>
              <a:gd name="connsiteX390" fmla="*/ 522509 w 9288048"/>
              <a:gd name="connsiteY390" fmla="*/ 1834887 h 4785098"/>
              <a:gd name="connsiteX391" fmla="*/ 7567372 w 9288048"/>
              <a:gd name="connsiteY391" fmla="*/ 1807903 h 4785098"/>
              <a:gd name="connsiteX392" fmla="*/ 7738539 w 9288048"/>
              <a:gd name="connsiteY392" fmla="*/ 2113719 h 4785098"/>
              <a:gd name="connsiteX393" fmla="*/ 7454765 w 9288048"/>
              <a:gd name="connsiteY393" fmla="*/ 2208162 h 4785098"/>
              <a:gd name="connsiteX394" fmla="*/ 7337651 w 9288048"/>
              <a:gd name="connsiteY394" fmla="*/ 1992292 h 4785098"/>
              <a:gd name="connsiteX395" fmla="*/ 7540346 w 9288048"/>
              <a:gd name="connsiteY395" fmla="*/ 1830390 h 4785098"/>
              <a:gd name="connsiteX396" fmla="*/ 1932385 w 9288048"/>
              <a:gd name="connsiteY396" fmla="*/ 1726952 h 4785098"/>
              <a:gd name="connsiteX397" fmla="*/ 1959411 w 9288048"/>
              <a:gd name="connsiteY397" fmla="*/ 1753936 h 4785098"/>
              <a:gd name="connsiteX398" fmla="*/ 2148595 w 9288048"/>
              <a:gd name="connsiteY398" fmla="*/ 1933827 h 4785098"/>
              <a:gd name="connsiteX399" fmla="*/ 1986438 w 9288048"/>
              <a:gd name="connsiteY399" fmla="*/ 2199168 h 4785098"/>
              <a:gd name="connsiteX400" fmla="*/ 1716174 w 9288048"/>
              <a:gd name="connsiteY400" fmla="*/ 2104725 h 4785098"/>
              <a:gd name="connsiteX401" fmla="*/ 1702663 w 9288048"/>
              <a:gd name="connsiteY401" fmla="*/ 2100227 h 4785098"/>
              <a:gd name="connsiteX402" fmla="*/ 1932385 w 9288048"/>
              <a:gd name="connsiteY402" fmla="*/ 1726952 h 4785098"/>
              <a:gd name="connsiteX403" fmla="*/ 7418730 w 9288048"/>
              <a:gd name="connsiteY403" fmla="*/ 1641508 h 4785098"/>
              <a:gd name="connsiteX404" fmla="*/ 7531337 w 9288048"/>
              <a:gd name="connsiteY404" fmla="*/ 1758433 h 4785098"/>
              <a:gd name="connsiteX405" fmla="*/ 7504311 w 9288048"/>
              <a:gd name="connsiteY405" fmla="*/ 1780919 h 4785098"/>
              <a:gd name="connsiteX406" fmla="*/ 7301616 w 9288048"/>
              <a:gd name="connsiteY406" fmla="*/ 1942822 h 4785098"/>
              <a:gd name="connsiteX407" fmla="*/ 7229545 w 9288048"/>
              <a:gd name="connsiteY407" fmla="*/ 1866368 h 4785098"/>
              <a:gd name="connsiteX408" fmla="*/ 7400712 w 9288048"/>
              <a:gd name="connsiteY408" fmla="*/ 1668492 h 4785098"/>
              <a:gd name="connsiteX409" fmla="*/ 3517929 w 9288048"/>
              <a:gd name="connsiteY409" fmla="*/ 1601028 h 4785098"/>
              <a:gd name="connsiteX410" fmla="*/ 3747656 w 9288048"/>
              <a:gd name="connsiteY410" fmla="*/ 1821395 h 4785098"/>
              <a:gd name="connsiteX411" fmla="*/ 3594506 w 9288048"/>
              <a:gd name="connsiteY411" fmla="*/ 2010281 h 4785098"/>
              <a:gd name="connsiteX412" fmla="*/ 3391807 w 9288048"/>
              <a:gd name="connsiteY412" fmla="*/ 1803406 h 4785098"/>
              <a:gd name="connsiteX413" fmla="*/ 5319685 w 9288048"/>
              <a:gd name="connsiteY413" fmla="*/ 1583043 h 4785098"/>
              <a:gd name="connsiteX414" fmla="*/ 5522380 w 9288048"/>
              <a:gd name="connsiteY414" fmla="*/ 1812400 h 4785098"/>
              <a:gd name="connsiteX415" fmla="*/ 4378265 w 9288048"/>
              <a:gd name="connsiteY415" fmla="*/ 3184070 h 4785098"/>
              <a:gd name="connsiteX416" fmla="*/ 4080976 w 9288048"/>
              <a:gd name="connsiteY416" fmla="*/ 3521367 h 4785098"/>
              <a:gd name="connsiteX417" fmla="*/ 3580991 w 9288048"/>
              <a:gd name="connsiteY417" fmla="*/ 3935114 h 4785098"/>
              <a:gd name="connsiteX418" fmla="*/ 3463877 w 9288048"/>
              <a:gd name="connsiteY418" fmla="*/ 3692260 h 4785098"/>
              <a:gd name="connsiteX419" fmla="*/ 3499912 w 9288048"/>
              <a:gd name="connsiteY419" fmla="*/ 3669773 h 4785098"/>
              <a:gd name="connsiteX420" fmla="*/ 3887289 w 9288048"/>
              <a:gd name="connsiteY420" fmla="*/ 3314492 h 4785098"/>
              <a:gd name="connsiteX421" fmla="*/ 4171063 w 9288048"/>
              <a:gd name="connsiteY421" fmla="*/ 2959206 h 4785098"/>
              <a:gd name="connsiteX422" fmla="*/ 7882679 w 9288048"/>
              <a:gd name="connsiteY422" fmla="*/ 1551562 h 4785098"/>
              <a:gd name="connsiteX423" fmla="*/ 8116907 w 9288048"/>
              <a:gd name="connsiteY423" fmla="*/ 1978800 h 4785098"/>
              <a:gd name="connsiteX424" fmla="*/ 7828627 w 9288048"/>
              <a:gd name="connsiteY424" fmla="*/ 2077741 h 4785098"/>
              <a:gd name="connsiteX425" fmla="*/ 7643949 w 9288048"/>
              <a:gd name="connsiteY425" fmla="*/ 1744941 h 4785098"/>
              <a:gd name="connsiteX426" fmla="*/ 2103552 w 9288048"/>
              <a:gd name="connsiteY426" fmla="*/ 1529071 h 4785098"/>
              <a:gd name="connsiteX427" fmla="*/ 2126076 w 9288048"/>
              <a:gd name="connsiteY427" fmla="*/ 1560552 h 4785098"/>
              <a:gd name="connsiteX428" fmla="*/ 2274718 w 9288048"/>
              <a:gd name="connsiteY428" fmla="*/ 1771925 h 4785098"/>
              <a:gd name="connsiteX429" fmla="*/ 2198146 w 9288048"/>
              <a:gd name="connsiteY429" fmla="*/ 1839384 h 4785098"/>
              <a:gd name="connsiteX430" fmla="*/ 2008957 w 9288048"/>
              <a:gd name="connsiteY430" fmla="*/ 1659492 h 4785098"/>
              <a:gd name="connsiteX431" fmla="*/ 1981931 w 9288048"/>
              <a:gd name="connsiteY431" fmla="*/ 1632509 h 4785098"/>
              <a:gd name="connsiteX432" fmla="*/ 2103552 w 9288048"/>
              <a:gd name="connsiteY432" fmla="*/ 1529071 h 4785098"/>
              <a:gd name="connsiteX433" fmla="*/ 6639468 w 9288048"/>
              <a:gd name="connsiteY433" fmla="*/ 1461616 h 4785098"/>
              <a:gd name="connsiteX434" fmla="*/ 6846670 w 9288048"/>
              <a:gd name="connsiteY434" fmla="*/ 1493097 h 4785098"/>
              <a:gd name="connsiteX435" fmla="*/ 6842168 w 9288048"/>
              <a:gd name="connsiteY435" fmla="*/ 1506589 h 4785098"/>
              <a:gd name="connsiteX436" fmla="*/ 6792617 w 9288048"/>
              <a:gd name="connsiteY436" fmla="*/ 1672989 h 4785098"/>
              <a:gd name="connsiteX437" fmla="*/ 6639468 w 9288048"/>
              <a:gd name="connsiteY437" fmla="*/ 1650503 h 4785098"/>
              <a:gd name="connsiteX438" fmla="*/ 6589922 w 9288048"/>
              <a:gd name="connsiteY438" fmla="*/ 1650503 h 4785098"/>
              <a:gd name="connsiteX439" fmla="*/ 6567398 w 9288048"/>
              <a:gd name="connsiteY439" fmla="*/ 1484103 h 4785098"/>
              <a:gd name="connsiteX440" fmla="*/ 6562896 w 9288048"/>
              <a:gd name="connsiteY440" fmla="*/ 1466113 h 4785098"/>
              <a:gd name="connsiteX441" fmla="*/ 6639468 w 9288048"/>
              <a:gd name="connsiteY441" fmla="*/ 1461616 h 4785098"/>
              <a:gd name="connsiteX442" fmla="*/ 1563025 w 9288048"/>
              <a:gd name="connsiteY442" fmla="*/ 1448120 h 4785098"/>
              <a:gd name="connsiteX443" fmla="*/ 1756711 w 9288048"/>
              <a:gd name="connsiteY443" fmla="*/ 1637006 h 4785098"/>
              <a:gd name="connsiteX444" fmla="*/ 1535999 w 9288048"/>
              <a:gd name="connsiteY444" fmla="*/ 1996789 h 4785098"/>
              <a:gd name="connsiteX445" fmla="*/ 1279251 w 9288048"/>
              <a:gd name="connsiteY445" fmla="*/ 1906844 h 4785098"/>
              <a:gd name="connsiteX446" fmla="*/ 1563025 w 9288048"/>
              <a:gd name="connsiteY446" fmla="*/ 1448120 h 4785098"/>
              <a:gd name="connsiteX447" fmla="*/ 7004326 w 9288048"/>
              <a:gd name="connsiteY447" fmla="*/ 1394157 h 4785098"/>
              <a:gd name="connsiteX448" fmla="*/ 7225039 w 9288048"/>
              <a:gd name="connsiteY448" fmla="*/ 1497595 h 4785098"/>
              <a:gd name="connsiteX449" fmla="*/ 7067387 w 9288048"/>
              <a:gd name="connsiteY449" fmla="*/ 1749438 h 4785098"/>
              <a:gd name="connsiteX450" fmla="*/ 6918740 w 9288048"/>
              <a:gd name="connsiteY450" fmla="*/ 1677486 h 4785098"/>
              <a:gd name="connsiteX451" fmla="*/ 6999819 w 9288048"/>
              <a:gd name="connsiteY451" fmla="*/ 1412146 h 4785098"/>
              <a:gd name="connsiteX452" fmla="*/ 5486345 w 9288048"/>
              <a:gd name="connsiteY452" fmla="*/ 1394157 h 4785098"/>
              <a:gd name="connsiteX453" fmla="*/ 5675529 w 9288048"/>
              <a:gd name="connsiteY453" fmla="*/ 1641508 h 4785098"/>
              <a:gd name="connsiteX454" fmla="*/ 5562922 w 9288048"/>
              <a:gd name="connsiteY454" fmla="*/ 1767427 h 4785098"/>
              <a:gd name="connsiteX455" fmla="*/ 5360222 w 9288048"/>
              <a:gd name="connsiteY455" fmla="*/ 1533573 h 4785098"/>
              <a:gd name="connsiteX456" fmla="*/ 5486345 w 9288048"/>
              <a:gd name="connsiteY456" fmla="*/ 1394157 h 4785098"/>
              <a:gd name="connsiteX457" fmla="*/ 2517955 w 9288048"/>
              <a:gd name="connsiteY457" fmla="*/ 1371670 h 4785098"/>
              <a:gd name="connsiteX458" fmla="*/ 2522457 w 9288048"/>
              <a:gd name="connsiteY458" fmla="*/ 1389659 h 4785098"/>
              <a:gd name="connsiteX459" fmla="*/ 2581017 w 9288048"/>
              <a:gd name="connsiteY459" fmla="*/ 1659492 h 4785098"/>
              <a:gd name="connsiteX460" fmla="*/ 2391833 w 9288048"/>
              <a:gd name="connsiteY460" fmla="*/ 1735946 h 4785098"/>
              <a:gd name="connsiteX461" fmla="*/ 2247692 w 9288048"/>
              <a:gd name="connsiteY461" fmla="*/ 1479601 h 4785098"/>
              <a:gd name="connsiteX462" fmla="*/ 2517955 w 9288048"/>
              <a:gd name="connsiteY462" fmla="*/ 1371670 h 4785098"/>
              <a:gd name="connsiteX463" fmla="*/ 3103526 w 9288048"/>
              <a:gd name="connsiteY463" fmla="*/ 1362676 h 4785098"/>
              <a:gd name="connsiteX464" fmla="*/ 3454868 w 9288048"/>
              <a:gd name="connsiteY464" fmla="*/ 1515579 h 4785098"/>
              <a:gd name="connsiteX465" fmla="*/ 3297217 w 9288048"/>
              <a:gd name="connsiteY465" fmla="*/ 1767427 h 4785098"/>
              <a:gd name="connsiteX466" fmla="*/ 3040464 w 9288048"/>
              <a:gd name="connsiteY466" fmla="*/ 1654995 h 4785098"/>
              <a:gd name="connsiteX467" fmla="*/ 3099024 w 9288048"/>
              <a:gd name="connsiteY467" fmla="*/ 1394157 h 4785098"/>
              <a:gd name="connsiteX468" fmla="*/ 8197986 w 9288048"/>
              <a:gd name="connsiteY468" fmla="*/ 1349184 h 4785098"/>
              <a:gd name="connsiteX469" fmla="*/ 8454739 w 9288048"/>
              <a:gd name="connsiteY469" fmla="*/ 1816898 h 4785098"/>
              <a:gd name="connsiteX470" fmla="*/ 8211501 w 9288048"/>
              <a:gd name="connsiteY470" fmla="*/ 1897849 h 4785098"/>
              <a:gd name="connsiteX471" fmla="*/ 7995291 w 9288048"/>
              <a:gd name="connsiteY471" fmla="*/ 1506589 h 4785098"/>
              <a:gd name="connsiteX472" fmla="*/ 6418755 w 9288048"/>
              <a:gd name="connsiteY472" fmla="*/ 1340189 h 4785098"/>
              <a:gd name="connsiteX473" fmla="*/ 6463799 w 9288048"/>
              <a:gd name="connsiteY473" fmla="*/ 1632513 h 4785098"/>
              <a:gd name="connsiteX474" fmla="*/ 5743097 w 9288048"/>
              <a:gd name="connsiteY474" fmla="*/ 2118216 h 4785098"/>
              <a:gd name="connsiteX475" fmla="*/ 4918792 w 9288048"/>
              <a:gd name="connsiteY475" fmla="*/ 3116611 h 4785098"/>
              <a:gd name="connsiteX476" fmla="*/ 4918792 w 9288048"/>
              <a:gd name="connsiteY476" fmla="*/ 3121108 h 4785098"/>
              <a:gd name="connsiteX477" fmla="*/ 4729608 w 9288048"/>
              <a:gd name="connsiteY477" fmla="*/ 2923227 h 4785098"/>
              <a:gd name="connsiteX478" fmla="*/ 4806185 w 9288048"/>
              <a:gd name="connsiteY478" fmla="*/ 2828784 h 4785098"/>
              <a:gd name="connsiteX479" fmla="*/ 5567424 w 9288048"/>
              <a:gd name="connsiteY479" fmla="*/ 1902346 h 4785098"/>
              <a:gd name="connsiteX480" fmla="*/ 6418755 w 9288048"/>
              <a:gd name="connsiteY480" fmla="*/ 1340189 h 4785098"/>
              <a:gd name="connsiteX481" fmla="*/ 8900671 w 9288048"/>
              <a:gd name="connsiteY481" fmla="*/ 1335692 h 4785098"/>
              <a:gd name="connsiteX482" fmla="*/ 8941212 w 9288048"/>
              <a:gd name="connsiteY482" fmla="*/ 1470611 h 4785098"/>
              <a:gd name="connsiteX483" fmla="*/ 8819592 w 9288048"/>
              <a:gd name="connsiteY483" fmla="*/ 1497595 h 4785098"/>
              <a:gd name="connsiteX484" fmla="*/ 8783557 w 9288048"/>
              <a:gd name="connsiteY484" fmla="*/ 1389659 h 4785098"/>
              <a:gd name="connsiteX485" fmla="*/ 2815245 w 9288048"/>
              <a:gd name="connsiteY485" fmla="*/ 1326697 h 4785098"/>
              <a:gd name="connsiteX486" fmla="*/ 3035962 w 9288048"/>
              <a:gd name="connsiteY486" fmla="*/ 1344687 h 4785098"/>
              <a:gd name="connsiteX487" fmla="*/ 3031455 w 9288048"/>
              <a:gd name="connsiteY487" fmla="*/ 1371670 h 4785098"/>
              <a:gd name="connsiteX488" fmla="*/ 2972896 w 9288048"/>
              <a:gd name="connsiteY488" fmla="*/ 1637006 h 4785098"/>
              <a:gd name="connsiteX489" fmla="*/ 2819747 w 9288048"/>
              <a:gd name="connsiteY489" fmla="*/ 1623514 h 4785098"/>
              <a:gd name="connsiteX490" fmla="*/ 2644078 w 9288048"/>
              <a:gd name="connsiteY490" fmla="*/ 1641503 h 4785098"/>
              <a:gd name="connsiteX491" fmla="*/ 2585523 w 9288048"/>
              <a:gd name="connsiteY491" fmla="*/ 1371670 h 4785098"/>
              <a:gd name="connsiteX492" fmla="*/ 2581017 w 9288048"/>
              <a:gd name="connsiteY492" fmla="*/ 1353681 h 4785098"/>
              <a:gd name="connsiteX493" fmla="*/ 2815245 w 9288048"/>
              <a:gd name="connsiteY493" fmla="*/ 1326697 h 4785098"/>
              <a:gd name="connsiteX494" fmla="*/ 5049422 w 9288048"/>
              <a:gd name="connsiteY494" fmla="*/ 1299714 h 4785098"/>
              <a:gd name="connsiteX495" fmla="*/ 5216082 w 9288048"/>
              <a:gd name="connsiteY495" fmla="*/ 1497595 h 4785098"/>
              <a:gd name="connsiteX496" fmla="*/ 4189081 w 9288048"/>
              <a:gd name="connsiteY496" fmla="*/ 2747833 h 4785098"/>
              <a:gd name="connsiteX497" fmla="*/ 4013412 w 9288048"/>
              <a:gd name="connsiteY497" fmla="*/ 2554454 h 4785098"/>
              <a:gd name="connsiteX498" fmla="*/ 7756556 w 9288048"/>
              <a:gd name="connsiteY498" fmla="*/ 1254741 h 4785098"/>
              <a:gd name="connsiteX499" fmla="*/ 7918714 w 9288048"/>
              <a:gd name="connsiteY499" fmla="*/ 1425638 h 4785098"/>
              <a:gd name="connsiteX500" fmla="*/ 7679984 w 9288048"/>
              <a:gd name="connsiteY500" fmla="*/ 1619021 h 4785098"/>
              <a:gd name="connsiteX501" fmla="*/ 7558363 w 9288048"/>
              <a:gd name="connsiteY501" fmla="*/ 1488600 h 4785098"/>
              <a:gd name="connsiteX502" fmla="*/ 4409798 w 9288048"/>
              <a:gd name="connsiteY502" fmla="*/ 1241249 h 4785098"/>
              <a:gd name="connsiteX503" fmla="*/ 4576458 w 9288048"/>
              <a:gd name="connsiteY503" fmla="*/ 1434632 h 4785098"/>
              <a:gd name="connsiteX504" fmla="*/ 4680061 w 9288048"/>
              <a:gd name="connsiteY504" fmla="*/ 1560552 h 4785098"/>
              <a:gd name="connsiteX505" fmla="*/ 4635018 w 9288048"/>
              <a:gd name="connsiteY505" fmla="*/ 1614519 h 4785098"/>
              <a:gd name="connsiteX506" fmla="*/ 4617000 w 9288048"/>
              <a:gd name="connsiteY506" fmla="*/ 1637006 h 4785098"/>
              <a:gd name="connsiteX507" fmla="*/ 4558445 w 9288048"/>
              <a:gd name="connsiteY507" fmla="*/ 1708963 h 4785098"/>
              <a:gd name="connsiteX508" fmla="*/ 4544930 w 9288048"/>
              <a:gd name="connsiteY508" fmla="*/ 1726952 h 4785098"/>
              <a:gd name="connsiteX509" fmla="*/ 4499886 w 9288048"/>
              <a:gd name="connsiteY509" fmla="*/ 1780919 h 4785098"/>
              <a:gd name="connsiteX510" fmla="*/ 4360248 w 9288048"/>
              <a:gd name="connsiteY510" fmla="*/ 1614519 h 4785098"/>
              <a:gd name="connsiteX511" fmla="*/ 4229623 w 9288048"/>
              <a:gd name="connsiteY511" fmla="*/ 1461611 h 4785098"/>
              <a:gd name="connsiteX512" fmla="*/ 3734140 w 9288048"/>
              <a:gd name="connsiteY512" fmla="*/ 1236751 h 4785098"/>
              <a:gd name="connsiteX513" fmla="*/ 4382772 w 9288048"/>
              <a:gd name="connsiteY513" fmla="*/ 1897849 h 4785098"/>
              <a:gd name="connsiteX514" fmla="*/ 4351239 w 9288048"/>
              <a:gd name="connsiteY514" fmla="*/ 1938325 h 4785098"/>
              <a:gd name="connsiteX515" fmla="*/ 4319710 w 9288048"/>
              <a:gd name="connsiteY515" fmla="*/ 1978800 h 4785098"/>
              <a:gd name="connsiteX516" fmla="*/ 4247640 w 9288048"/>
              <a:gd name="connsiteY516" fmla="*/ 2064249 h 4785098"/>
              <a:gd name="connsiteX517" fmla="*/ 4216107 w 9288048"/>
              <a:gd name="connsiteY517" fmla="*/ 2104725 h 4785098"/>
              <a:gd name="connsiteX518" fmla="*/ 4184579 w 9288048"/>
              <a:gd name="connsiteY518" fmla="*/ 2136206 h 4785098"/>
              <a:gd name="connsiteX519" fmla="*/ 3590000 w 9288048"/>
              <a:gd name="connsiteY519" fmla="*/ 1466109 h 4785098"/>
              <a:gd name="connsiteX520" fmla="*/ 1882839 w 9288048"/>
              <a:gd name="connsiteY520" fmla="*/ 1196276 h 4785098"/>
              <a:gd name="connsiteX521" fmla="*/ 2058508 w 9288048"/>
              <a:gd name="connsiteY521" fmla="*/ 1443622 h 4785098"/>
              <a:gd name="connsiteX522" fmla="*/ 1923376 w 9288048"/>
              <a:gd name="connsiteY522" fmla="*/ 1560552 h 4785098"/>
              <a:gd name="connsiteX523" fmla="*/ 1707166 w 9288048"/>
              <a:gd name="connsiteY523" fmla="*/ 1349184 h 4785098"/>
              <a:gd name="connsiteX524" fmla="*/ 1882839 w 9288048"/>
              <a:gd name="connsiteY524" fmla="*/ 1196276 h 4785098"/>
              <a:gd name="connsiteX525" fmla="*/ 7490800 w 9288048"/>
              <a:gd name="connsiteY525" fmla="*/ 1187281 h 4785098"/>
              <a:gd name="connsiteX526" fmla="*/ 7634940 w 9288048"/>
              <a:gd name="connsiteY526" fmla="*/ 1295216 h 4785098"/>
              <a:gd name="connsiteX527" fmla="*/ 7436747 w 9288048"/>
              <a:gd name="connsiteY527" fmla="*/ 1529076 h 4785098"/>
              <a:gd name="connsiteX528" fmla="*/ 7328642 w 9288048"/>
              <a:gd name="connsiteY528" fmla="*/ 1448124 h 4785098"/>
              <a:gd name="connsiteX529" fmla="*/ 1193665 w 9288048"/>
              <a:gd name="connsiteY529" fmla="*/ 1088341 h 4785098"/>
              <a:gd name="connsiteX530" fmla="*/ 1391858 w 9288048"/>
              <a:gd name="connsiteY530" fmla="*/ 1277227 h 4785098"/>
              <a:gd name="connsiteX531" fmla="*/ 1076551 w 9288048"/>
              <a:gd name="connsiteY531" fmla="*/ 1789914 h 4785098"/>
              <a:gd name="connsiteX532" fmla="*/ 815297 w 9288048"/>
              <a:gd name="connsiteY532" fmla="*/ 1699968 h 4785098"/>
              <a:gd name="connsiteX533" fmla="*/ 1193665 w 9288048"/>
              <a:gd name="connsiteY533" fmla="*/ 1088341 h 4785098"/>
              <a:gd name="connsiteX534" fmla="*/ 5243108 w 9288048"/>
              <a:gd name="connsiteY534" fmla="*/ 1052362 h 4785098"/>
              <a:gd name="connsiteX535" fmla="*/ 5432292 w 9288048"/>
              <a:gd name="connsiteY535" fmla="*/ 1299714 h 4785098"/>
              <a:gd name="connsiteX536" fmla="*/ 5319685 w 9288048"/>
              <a:gd name="connsiteY536" fmla="*/ 1425638 h 4785098"/>
              <a:gd name="connsiteX537" fmla="*/ 5116985 w 9288048"/>
              <a:gd name="connsiteY537" fmla="*/ 1191779 h 4785098"/>
              <a:gd name="connsiteX538" fmla="*/ 5243108 w 9288048"/>
              <a:gd name="connsiteY538" fmla="*/ 1052362 h 4785098"/>
              <a:gd name="connsiteX539" fmla="*/ 648632 w 9288048"/>
              <a:gd name="connsiteY539" fmla="*/ 1052362 h 4785098"/>
              <a:gd name="connsiteX540" fmla="*/ 738720 w 9288048"/>
              <a:gd name="connsiteY540" fmla="*/ 1115325 h 4785098"/>
              <a:gd name="connsiteX541" fmla="*/ 689174 w 9288048"/>
              <a:gd name="connsiteY541" fmla="*/ 1205270 h 4785098"/>
              <a:gd name="connsiteX542" fmla="*/ 590077 w 9288048"/>
              <a:gd name="connsiteY542" fmla="*/ 1160297 h 4785098"/>
              <a:gd name="connsiteX543" fmla="*/ 648632 w 9288048"/>
              <a:gd name="connsiteY543" fmla="*/ 1052362 h 4785098"/>
              <a:gd name="connsiteX544" fmla="*/ 5833185 w 9288048"/>
              <a:gd name="connsiteY544" fmla="*/ 1034373 h 4785098"/>
              <a:gd name="connsiteX545" fmla="*/ 5963810 w 9288048"/>
              <a:gd name="connsiteY545" fmla="*/ 1313205 h 4785098"/>
              <a:gd name="connsiteX546" fmla="*/ 5675529 w 9288048"/>
              <a:gd name="connsiteY546" fmla="*/ 1529076 h 4785098"/>
              <a:gd name="connsiteX547" fmla="*/ 5486345 w 9288048"/>
              <a:gd name="connsiteY547" fmla="*/ 1286222 h 4785098"/>
              <a:gd name="connsiteX548" fmla="*/ 5833185 w 9288048"/>
              <a:gd name="connsiteY548" fmla="*/ 1034373 h 4785098"/>
              <a:gd name="connsiteX549" fmla="*/ 3189112 w 9288048"/>
              <a:gd name="connsiteY549" fmla="*/ 966914 h 4785098"/>
              <a:gd name="connsiteX550" fmla="*/ 3400815 w 9288048"/>
              <a:gd name="connsiteY550" fmla="*/ 1034373 h 4785098"/>
              <a:gd name="connsiteX551" fmla="*/ 3666577 w 9288048"/>
              <a:gd name="connsiteY551" fmla="*/ 1169292 h 4785098"/>
              <a:gd name="connsiteX552" fmla="*/ 3504419 w 9288048"/>
              <a:gd name="connsiteY552" fmla="*/ 1430135 h 4785098"/>
              <a:gd name="connsiteX553" fmla="*/ 3121543 w 9288048"/>
              <a:gd name="connsiteY553" fmla="*/ 1263735 h 4785098"/>
              <a:gd name="connsiteX554" fmla="*/ 2405348 w 9288048"/>
              <a:gd name="connsiteY554" fmla="*/ 935433 h 4785098"/>
              <a:gd name="connsiteX555" fmla="*/ 2472911 w 9288048"/>
              <a:gd name="connsiteY555" fmla="*/ 1232254 h 4785098"/>
              <a:gd name="connsiteX556" fmla="*/ 2175622 w 9288048"/>
              <a:gd name="connsiteY556" fmla="*/ 1349184 h 4785098"/>
              <a:gd name="connsiteX557" fmla="*/ 2022473 w 9288048"/>
              <a:gd name="connsiteY557" fmla="*/ 1083843 h 4785098"/>
              <a:gd name="connsiteX558" fmla="*/ 2405348 w 9288048"/>
              <a:gd name="connsiteY558" fmla="*/ 935433 h 4785098"/>
              <a:gd name="connsiteX559" fmla="*/ 6355694 w 9288048"/>
              <a:gd name="connsiteY559" fmla="*/ 876968 h 4785098"/>
              <a:gd name="connsiteX560" fmla="*/ 6400738 w 9288048"/>
              <a:gd name="connsiteY560" fmla="*/ 1178287 h 4785098"/>
              <a:gd name="connsiteX561" fmla="*/ 6062906 w 9288048"/>
              <a:gd name="connsiteY561" fmla="*/ 1281724 h 4785098"/>
              <a:gd name="connsiteX562" fmla="*/ 5936784 w 9288048"/>
              <a:gd name="connsiteY562" fmla="*/ 1007389 h 4785098"/>
              <a:gd name="connsiteX563" fmla="*/ 6035880 w 9288048"/>
              <a:gd name="connsiteY563" fmla="*/ 966914 h 4785098"/>
              <a:gd name="connsiteX564" fmla="*/ 6355694 w 9288048"/>
              <a:gd name="connsiteY564" fmla="*/ 876968 h 4785098"/>
              <a:gd name="connsiteX565" fmla="*/ 7179995 w 9288048"/>
              <a:gd name="connsiteY565" fmla="*/ 872471 h 4785098"/>
              <a:gd name="connsiteX566" fmla="*/ 7490800 w 9288048"/>
              <a:gd name="connsiteY566" fmla="*/ 1016384 h 4785098"/>
              <a:gd name="connsiteX567" fmla="*/ 7328642 w 9288048"/>
              <a:gd name="connsiteY567" fmla="*/ 1277227 h 4785098"/>
              <a:gd name="connsiteX568" fmla="*/ 7085405 w 9288048"/>
              <a:gd name="connsiteY568" fmla="*/ 1164795 h 4785098"/>
              <a:gd name="connsiteX569" fmla="*/ 3936840 w 9288048"/>
              <a:gd name="connsiteY569" fmla="*/ 867973 h 4785098"/>
              <a:gd name="connsiteX570" fmla="*/ 4306195 w 9288048"/>
              <a:gd name="connsiteY570" fmla="*/ 1196276 h 4785098"/>
              <a:gd name="connsiteX571" fmla="*/ 4117015 w 9288048"/>
              <a:gd name="connsiteY571" fmla="*/ 1430135 h 4785098"/>
              <a:gd name="connsiteX572" fmla="*/ 3779184 w 9288048"/>
              <a:gd name="connsiteY572" fmla="*/ 1119822 h 4785098"/>
              <a:gd name="connsiteX573" fmla="*/ 1635095 w 9288048"/>
              <a:gd name="connsiteY573" fmla="*/ 863476 h 4785098"/>
              <a:gd name="connsiteX574" fmla="*/ 1761218 w 9288048"/>
              <a:gd name="connsiteY574" fmla="*/ 1038871 h 4785098"/>
              <a:gd name="connsiteX575" fmla="*/ 1621580 w 9288048"/>
              <a:gd name="connsiteY575" fmla="*/ 1160297 h 4785098"/>
              <a:gd name="connsiteX576" fmla="*/ 1468430 w 9288048"/>
              <a:gd name="connsiteY576" fmla="*/ 1011887 h 4785098"/>
              <a:gd name="connsiteX577" fmla="*/ 1635095 w 9288048"/>
              <a:gd name="connsiteY577" fmla="*/ 863476 h 4785098"/>
              <a:gd name="connsiteX578" fmla="*/ 7698001 w 9288048"/>
              <a:gd name="connsiteY578" fmla="*/ 849984 h 4785098"/>
              <a:gd name="connsiteX579" fmla="*/ 7891687 w 9288048"/>
              <a:gd name="connsiteY579" fmla="*/ 993898 h 4785098"/>
              <a:gd name="connsiteX580" fmla="*/ 7698001 w 9288048"/>
              <a:gd name="connsiteY580" fmla="*/ 1218762 h 4785098"/>
              <a:gd name="connsiteX581" fmla="*/ 7540346 w 9288048"/>
              <a:gd name="connsiteY581" fmla="*/ 1101833 h 4785098"/>
              <a:gd name="connsiteX582" fmla="*/ 6580913 w 9288048"/>
              <a:gd name="connsiteY582" fmla="*/ 849984 h 4785098"/>
              <a:gd name="connsiteX583" fmla="*/ 6585415 w 9288048"/>
              <a:gd name="connsiteY583" fmla="*/ 849984 h 4785098"/>
              <a:gd name="connsiteX584" fmla="*/ 6603433 w 9288048"/>
              <a:gd name="connsiteY584" fmla="*/ 849984 h 4785098"/>
              <a:gd name="connsiteX585" fmla="*/ 6630459 w 9288048"/>
              <a:gd name="connsiteY585" fmla="*/ 849984 h 4785098"/>
              <a:gd name="connsiteX586" fmla="*/ 7085405 w 9288048"/>
              <a:gd name="connsiteY586" fmla="*/ 917444 h 4785098"/>
              <a:gd name="connsiteX587" fmla="*/ 6995317 w 9288048"/>
              <a:gd name="connsiteY587" fmla="*/ 1209768 h 4785098"/>
              <a:gd name="connsiteX588" fmla="*/ 6630459 w 9288048"/>
              <a:gd name="connsiteY588" fmla="*/ 1155800 h 4785098"/>
              <a:gd name="connsiteX589" fmla="*/ 6495328 w 9288048"/>
              <a:gd name="connsiteY589" fmla="*/ 1164795 h 4785098"/>
              <a:gd name="connsiteX590" fmla="*/ 6450284 w 9288048"/>
              <a:gd name="connsiteY590" fmla="*/ 858979 h 4785098"/>
              <a:gd name="connsiteX591" fmla="*/ 6580913 w 9288048"/>
              <a:gd name="connsiteY591" fmla="*/ 849984 h 4785098"/>
              <a:gd name="connsiteX592" fmla="*/ 8197986 w 9288048"/>
              <a:gd name="connsiteY592" fmla="*/ 840990 h 4785098"/>
              <a:gd name="connsiteX593" fmla="*/ 8346633 w 9288048"/>
              <a:gd name="connsiteY593" fmla="*/ 998395 h 4785098"/>
              <a:gd name="connsiteX594" fmla="*/ 8184475 w 9288048"/>
              <a:gd name="connsiteY594" fmla="*/ 1128816 h 4785098"/>
              <a:gd name="connsiteX595" fmla="*/ 8062855 w 9288048"/>
              <a:gd name="connsiteY595" fmla="*/ 998395 h 4785098"/>
              <a:gd name="connsiteX596" fmla="*/ 2815245 w 9288048"/>
              <a:gd name="connsiteY596" fmla="*/ 782525 h 4785098"/>
              <a:gd name="connsiteX597" fmla="*/ 3121543 w 9288048"/>
              <a:gd name="connsiteY597" fmla="*/ 814006 h 4785098"/>
              <a:gd name="connsiteX598" fmla="*/ 3053980 w 9288048"/>
              <a:gd name="connsiteY598" fmla="*/ 1110827 h 4785098"/>
              <a:gd name="connsiteX599" fmla="*/ 2815245 w 9288048"/>
              <a:gd name="connsiteY599" fmla="*/ 1092838 h 4785098"/>
              <a:gd name="connsiteX600" fmla="*/ 2553990 w 9288048"/>
              <a:gd name="connsiteY600" fmla="*/ 1119822 h 4785098"/>
              <a:gd name="connsiteX601" fmla="*/ 2486427 w 9288048"/>
              <a:gd name="connsiteY601" fmla="*/ 818503 h 4785098"/>
              <a:gd name="connsiteX602" fmla="*/ 2815245 w 9288048"/>
              <a:gd name="connsiteY602" fmla="*/ 782525 h 4785098"/>
              <a:gd name="connsiteX603" fmla="*/ 8634914 w 9288048"/>
              <a:gd name="connsiteY603" fmla="*/ 778027 h 4785098"/>
              <a:gd name="connsiteX604" fmla="*/ 8720495 w 9288048"/>
              <a:gd name="connsiteY604" fmla="*/ 890460 h 4785098"/>
              <a:gd name="connsiteX605" fmla="*/ 8639416 w 9288048"/>
              <a:gd name="connsiteY605" fmla="*/ 939930 h 4785098"/>
              <a:gd name="connsiteX606" fmla="*/ 8567346 w 9288048"/>
              <a:gd name="connsiteY606" fmla="*/ 845487 h 4785098"/>
              <a:gd name="connsiteX607" fmla="*/ 5562922 w 9288048"/>
              <a:gd name="connsiteY607" fmla="*/ 719567 h 4785098"/>
              <a:gd name="connsiteX608" fmla="*/ 5666520 w 9288048"/>
              <a:gd name="connsiteY608" fmla="*/ 912946 h 4785098"/>
              <a:gd name="connsiteX609" fmla="*/ 5598957 w 9288048"/>
              <a:gd name="connsiteY609" fmla="*/ 953422 h 4785098"/>
              <a:gd name="connsiteX610" fmla="*/ 5580939 w 9288048"/>
              <a:gd name="connsiteY610" fmla="*/ 966914 h 4785098"/>
              <a:gd name="connsiteX611" fmla="*/ 5567424 w 9288048"/>
              <a:gd name="connsiteY611" fmla="*/ 975908 h 4785098"/>
              <a:gd name="connsiteX612" fmla="*/ 5562922 w 9288048"/>
              <a:gd name="connsiteY612" fmla="*/ 975908 h 4785098"/>
              <a:gd name="connsiteX613" fmla="*/ 5481843 w 9288048"/>
              <a:gd name="connsiteY613" fmla="*/ 1038871 h 4785098"/>
              <a:gd name="connsiteX614" fmla="*/ 5342204 w 9288048"/>
              <a:gd name="connsiteY614" fmla="*/ 867973 h 4785098"/>
              <a:gd name="connsiteX615" fmla="*/ 5441301 w 9288048"/>
              <a:gd name="connsiteY615" fmla="*/ 791519 h 4785098"/>
              <a:gd name="connsiteX616" fmla="*/ 5445808 w 9288048"/>
              <a:gd name="connsiteY616" fmla="*/ 791519 h 4785098"/>
              <a:gd name="connsiteX617" fmla="*/ 5463825 w 9288048"/>
              <a:gd name="connsiteY617" fmla="*/ 782525 h 4785098"/>
              <a:gd name="connsiteX618" fmla="*/ 5481843 w 9288048"/>
              <a:gd name="connsiteY618" fmla="*/ 769033 h 4785098"/>
              <a:gd name="connsiteX619" fmla="*/ 5562922 w 9288048"/>
              <a:gd name="connsiteY619" fmla="*/ 719567 h 4785098"/>
              <a:gd name="connsiteX620" fmla="*/ 3310728 w 9288048"/>
              <a:gd name="connsiteY620" fmla="*/ 562157 h 4785098"/>
              <a:gd name="connsiteX621" fmla="*/ 3540449 w 9288048"/>
              <a:gd name="connsiteY621" fmla="*/ 634114 h 4785098"/>
              <a:gd name="connsiteX622" fmla="*/ 3819726 w 9288048"/>
              <a:gd name="connsiteY622" fmla="*/ 773530 h 4785098"/>
              <a:gd name="connsiteX623" fmla="*/ 3684594 w 9288048"/>
              <a:gd name="connsiteY623" fmla="*/ 984903 h 4785098"/>
              <a:gd name="connsiteX624" fmla="*/ 3445859 w 9288048"/>
              <a:gd name="connsiteY624" fmla="*/ 867973 h 4785098"/>
              <a:gd name="connsiteX625" fmla="*/ 3256675 w 9288048"/>
              <a:gd name="connsiteY625" fmla="*/ 809508 h 4785098"/>
              <a:gd name="connsiteX626" fmla="*/ 1427894 w 9288048"/>
              <a:gd name="connsiteY626" fmla="*/ 499195 h 4785098"/>
              <a:gd name="connsiteX627" fmla="*/ 1508972 w 9288048"/>
              <a:gd name="connsiteY627" fmla="*/ 643109 h 4785098"/>
              <a:gd name="connsiteX628" fmla="*/ 1346814 w 9288048"/>
              <a:gd name="connsiteY628" fmla="*/ 773530 h 4785098"/>
              <a:gd name="connsiteX629" fmla="*/ 1229700 w 9288048"/>
              <a:gd name="connsiteY629" fmla="*/ 656600 h 4785098"/>
              <a:gd name="connsiteX630" fmla="*/ 1427894 w 9288048"/>
              <a:gd name="connsiteY630" fmla="*/ 499195 h 4785098"/>
              <a:gd name="connsiteX631" fmla="*/ 6292633 w 9288048"/>
              <a:gd name="connsiteY631" fmla="*/ 481211 h 4785098"/>
              <a:gd name="connsiteX632" fmla="*/ 6337676 w 9288048"/>
              <a:gd name="connsiteY632" fmla="*/ 769033 h 4785098"/>
              <a:gd name="connsiteX633" fmla="*/ 5995343 w 9288048"/>
              <a:gd name="connsiteY633" fmla="*/ 863476 h 4785098"/>
              <a:gd name="connsiteX634" fmla="*/ 5896246 w 9288048"/>
              <a:gd name="connsiteY634" fmla="*/ 908449 h 4785098"/>
              <a:gd name="connsiteX635" fmla="*/ 5770124 w 9288048"/>
              <a:gd name="connsiteY635" fmla="*/ 638616 h 4785098"/>
              <a:gd name="connsiteX636" fmla="*/ 5887238 w 9288048"/>
              <a:gd name="connsiteY636" fmla="*/ 589146 h 4785098"/>
              <a:gd name="connsiteX637" fmla="*/ 6292633 w 9288048"/>
              <a:gd name="connsiteY637" fmla="*/ 481211 h 4785098"/>
              <a:gd name="connsiteX638" fmla="*/ 2306251 w 9288048"/>
              <a:gd name="connsiteY638" fmla="*/ 476709 h 4785098"/>
              <a:gd name="connsiteX639" fmla="*/ 2369308 w 9288048"/>
              <a:gd name="connsiteY639" fmla="*/ 769033 h 4785098"/>
              <a:gd name="connsiteX640" fmla="*/ 1959411 w 9288048"/>
              <a:gd name="connsiteY640" fmla="*/ 930935 h 4785098"/>
              <a:gd name="connsiteX641" fmla="*/ 1810769 w 9288048"/>
              <a:gd name="connsiteY641" fmla="*/ 670092 h 4785098"/>
              <a:gd name="connsiteX642" fmla="*/ 2306251 w 9288048"/>
              <a:gd name="connsiteY642" fmla="*/ 476709 h 4785098"/>
              <a:gd name="connsiteX643" fmla="*/ 2887315 w 9288048"/>
              <a:gd name="connsiteY643" fmla="*/ 454227 h 4785098"/>
              <a:gd name="connsiteX644" fmla="*/ 3148570 w 9288048"/>
              <a:gd name="connsiteY644" fmla="*/ 481211 h 4785098"/>
              <a:gd name="connsiteX645" fmla="*/ 3103526 w 9288048"/>
              <a:gd name="connsiteY645" fmla="*/ 679087 h 4785098"/>
              <a:gd name="connsiteX646" fmla="*/ 2887315 w 9288048"/>
              <a:gd name="connsiteY646" fmla="*/ 656600 h 4785098"/>
              <a:gd name="connsiteX647" fmla="*/ 6851177 w 9288048"/>
              <a:gd name="connsiteY647" fmla="*/ 395762 h 4785098"/>
              <a:gd name="connsiteX648" fmla="*/ 7220537 w 9288048"/>
              <a:gd name="connsiteY648" fmla="*/ 467719 h 4785098"/>
              <a:gd name="connsiteX649" fmla="*/ 7130449 w 9288048"/>
              <a:gd name="connsiteY649" fmla="*/ 751044 h 4785098"/>
              <a:gd name="connsiteX650" fmla="*/ 6828652 w 9288048"/>
              <a:gd name="connsiteY650" fmla="*/ 692584 h 4785098"/>
              <a:gd name="connsiteX651" fmla="*/ 8035828 w 9288048"/>
              <a:gd name="connsiteY651" fmla="*/ 382270 h 4785098"/>
              <a:gd name="connsiteX652" fmla="*/ 8148440 w 9288048"/>
              <a:gd name="connsiteY652" fmla="*/ 467719 h 4785098"/>
              <a:gd name="connsiteX653" fmla="*/ 8080872 w 9288048"/>
              <a:gd name="connsiteY653" fmla="*/ 535178 h 4785098"/>
              <a:gd name="connsiteX654" fmla="*/ 7990785 w 9288048"/>
              <a:gd name="connsiteY654" fmla="*/ 463222 h 4785098"/>
              <a:gd name="connsiteX655" fmla="*/ 7504311 w 9288048"/>
              <a:gd name="connsiteY655" fmla="*/ 382270 h 4785098"/>
              <a:gd name="connsiteX656" fmla="*/ 7630433 w 9288048"/>
              <a:gd name="connsiteY656" fmla="*/ 440735 h 4785098"/>
              <a:gd name="connsiteX657" fmla="*/ 7580888 w 9288048"/>
              <a:gd name="connsiteY657" fmla="*/ 521686 h 4785098"/>
              <a:gd name="connsiteX658" fmla="*/ 7472782 w 9288048"/>
              <a:gd name="connsiteY658" fmla="*/ 472216 h 4785098"/>
              <a:gd name="connsiteX659" fmla="*/ 5851203 w 9288048"/>
              <a:gd name="connsiteY659" fmla="*/ 251849 h 4785098"/>
              <a:gd name="connsiteX660" fmla="*/ 5878229 w 9288048"/>
              <a:gd name="connsiteY660" fmla="*/ 341795 h 4785098"/>
              <a:gd name="connsiteX661" fmla="*/ 5770124 w 9288048"/>
              <a:gd name="connsiteY661" fmla="*/ 386768 h 4785098"/>
              <a:gd name="connsiteX662" fmla="*/ 5720573 w 9288048"/>
              <a:gd name="connsiteY662" fmla="*/ 305816 h 4785098"/>
              <a:gd name="connsiteX663" fmla="*/ 5851203 w 9288048"/>
              <a:gd name="connsiteY663" fmla="*/ 251849 h 4785098"/>
              <a:gd name="connsiteX664" fmla="*/ 6607940 w 9288048"/>
              <a:gd name="connsiteY664" fmla="*/ 242854 h 4785098"/>
              <a:gd name="connsiteX665" fmla="*/ 6612442 w 9288048"/>
              <a:gd name="connsiteY665" fmla="*/ 242854 h 4785098"/>
              <a:gd name="connsiteX666" fmla="*/ 6630459 w 9288048"/>
              <a:gd name="connsiteY666" fmla="*/ 242854 h 4785098"/>
              <a:gd name="connsiteX667" fmla="*/ 6652984 w 9288048"/>
              <a:gd name="connsiteY667" fmla="*/ 242854 h 4785098"/>
              <a:gd name="connsiteX668" fmla="*/ 6747573 w 9288048"/>
              <a:gd name="connsiteY668" fmla="*/ 247351 h 4785098"/>
              <a:gd name="connsiteX669" fmla="*/ 6729556 w 9288048"/>
              <a:gd name="connsiteY669" fmla="*/ 463222 h 4785098"/>
              <a:gd name="connsiteX670" fmla="*/ 6652984 w 9288048"/>
              <a:gd name="connsiteY670" fmla="*/ 458724 h 4785098"/>
              <a:gd name="connsiteX671" fmla="*/ 6630459 w 9288048"/>
              <a:gd name="connsiteY671" fmla="*/ 458724 h 4785098"/>
              <a:gd name="connsiteX672" fmla="*/ 6616949 w 9288048"/>
              <a:gd name="connsiteY672" fmla="*/ 458724 h 4785098"/>
              <a:gd name="connsiteX673" fmla="*/ 6612442 w 9288048"/>
              <a:gd name="connsiteY673" fmla="*/ 458724 h 4785098"/>
              <a:gd name="connsiteX674" fmla="*/ 6508843 w 9288048"/>
              <a:gd name="connsiteY674" fmla="*/ 467719 h 4785098"/>
              <a:gd name="connsiteX675" fmla="*/ 6481817 w 9288048"/>
              <a:gd name="connsiteY675" fmla="*/ 251849 h 4785098"/>
              <a:gd name="connsiteX676" fmla="*/ 6607940 w 9288048"/>
              <a:gd name="connsiteY676" fmla="*/ 242854 h 4785098"/>
              <a:gd name="connsiteX677" fmla="*/ 2779210 w 9288048"/>
              <a:gd name="connsiteY677" fmla="*/ 202378 h 4785098"/>
              <a:gd name="connsiteX678" fmla="*/ 2779210 w 9288048"/>
              <a:gd name="connsiteY678" fmla="*/ 449730 h 4785098"/>
              <a:gd name="connsiteX679" fmla="*/ 2504440 w 9288048"/>
              <a:gd name="connsiteY679" fmla="*/ 481211 h 4785098"/>
              <a:gd name="connsiteX680" fmla="*/ 2450392 w 9288048"/>
              <a:gd name="connsiteY680" fmla="*/ 238357 h 4785098"/>
              <a:gd name="connsiteX681" fmla="*/ 2779210 w 9288048"/>
              <a:gd name="connsiteY681" fmla="*/ 202378 h 4785098"/>
              <a:gd name="connsiteX682" fmla="*/ 1639602 w 9288048"/>
              <a:gd name="connsiteY682" fmla="*/ 0 h 4785098"/>
              <a:gd name="connsiteX683" fmla="*/ 1689148 w 9288048"/>
              <a:gd name="connsiteY683" fmla="*/ 98941 h 4785098"/>
              <a:gd name="connsiteX684" fmla="*/ 1603562 w 9288048"/>
              <a:gd name="connsiteY684" fmla="*/ 152908 h 4785098"/>
              <a:gd name="connsiteX685" fmla="*/ 1535999 w 9288048"/>
              <a:gd name="connsiteY685" fmla="*/ 62962 h 4785098"/>
              <a:gd name="connsiteX686" fmla="*/ 1639602 w 9288048"/>
              <a:gd name="connsiteY686" fmla="*/ 0 h 478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</a:cxnLst>
            <a:rect l="l" t="t" r="r" b="b"/>
            <a:pathLst>
              <a:path w="9288048" h="4785098">
                <a:moveTo>
                  <a:pt x="6968291" y="4582720"/>
                </a:moveTo>
                <a:lnTo>
                  <a:pt x="7008833" y="4758114"/>
                </a:lnTo>
                <a:cubicBezTo>
                  <a:pt x="6932256" y="4776103"/>
                  <a:pt x="6851177" y="4785098"/>
                  <a:pt x="6770098" y="4785098"/>
                </a:cubicBezTo>
                <a:lnTo>
                  <a:pt x="6770098" y="4605206"/>
                </a:lnTo>
                <a:cubicBezTo>
                  <a:pt x="6837661" y="4605206"/>
                  <a:pt x="6905229" y="4596212"/>
                  <a:pt x="6968291" y="4582720"/>
                </a:cubicBezTo>
                <a:close/>
                <a:moveTo>
                  <a:pt x="2995421" y="4533254"/>
                </a:moveTo>
                <a:lnTo>
                  <a:pt x="3013438" y="4708644"/>
                </a:lnTo>
                <a:cubicBezTo>
                  <a:pt x="2981905" y="4713141"/>
                  <a:pt x="2945870" y="4713141"/>
                  <a:pt x="2914342" y="4717638"/>
                </a:cubicBezTo>
                <a:lnTo>
                  <a:pt x="2909835" y="4717638"/>
                </a:lnTo>
                <a:cubicBezTo>
                  <a:pt x="2905333" y="4717638"/>
                  <a:pt x="2900826" y="4717638"/>
                  <a:pt x="2896324" y="4717638"/>
                </a:cubicBezTo>
                <a:cubicBezTo>
                  <a:pt x="2891817" y="4717638"/>
                  <a:pt x="2882808" y="4717638"/>
                  <a:pt x="2878307" y="4717638"/>
                </a:cubicBezTo>
                <a:cubicBezTo>
                  <a:pt x="2851280" y="4717638"/>
                  <a:pt x="2828756" y="4717638"/>
                  <a:pt x="2801730" y="4713141"/>
                </a:cubicBezTo>
                <a:lnTo>
                  <a:pt x="2815245" y="4537751"/>
                </a:lnTo>
                <a:cubicBezTo>
                  <a:pt x="2837765" y="4537751"/>
                  <a:pt x="2855782" y="4537751"/>
                  <a:pt x="2878307" y="4537751"/>
                </a:cubicBezTo>
                <a:cubicBezTo>
                  <a:pt x="2882808" y="4537751"/>
                  <a:pt x="2887315" y="4537751"/>
                  <a:pt x="2896324" y="4537751"/>
                </a:cubicBezTo>
                <a:cubicBezTo>
                  <a:pt x="2900826" y="4537751"/>
                  <a:pt x="2905333" y="4537751"/>
                  <a:pt x="2909835" y="4537751"/>
                </a:cubicBezTo>
                <a:lnTo>
                  <a:pt x="2914342" y="4537751"/>
                </a:lnTo>
                <a:cubicBezTo>
                  <a:pt x="2941368" y="4537751"/>
                  <a:pt x="2968394" y="4533254"/>
                  <a:pt x="2995421" y="4533254"/>
                </a:cubicBezTo>
                <a:close/>
                <a:moveTo>
                  <a:pt x="6301641" y="4375844"/>
                </a:moveTo>
                <a:cubicBezTo>
                  <a:pt x="6373711" y="4389336"/>
                  <a:pt x="6445782" y="4398331"/>
                  <a:pt x="6517852" y="4398331"/>
                </a:cubicBezTo>
                <a:lnTo>
                  <a:pt x="6517852" y="4600709"/>
                </a:lnTo>
                <a:cubicBezTo>
                  <a:pt x="6427764" y="4600709"/>
                  <a:pt x="6342178" y="4591714"/>
                  <a:pt x="6256597" y="4573725"/>
                </a:cubicBezTo>
                <a:close/>
                <a:moveTo>
                  <a:pt x="1229700" y="4362357"/>
                </a:moveTo>
                <a:cubicBezTo>
                  <a:pt x="1256727" y="4389340"/>
                  <a:pt x="1288255" y="4411827"/>
                  <a:pt x="1319788" y="4434313"/>
                </a:cubicBezTo>
                <a:lnTo>
                  <a:pt x="1247718" y="4542249"/>
                </a:lnTo>
                <a:cubicBezTo>
                  <a:pt x="1207176" y="4515265"/>
                  <a:pt x="1171141" y="4483784"/>
                  <a:pt x="1139613" y="4452303"/>
                </a:cubicBezTo>
                <a:close/>
                <a:moveTo>
                  <a:pt x="1923376" y="4285903"/>
                </a:moveTo>
                <a:cubicBezTo>
                  <a:pt x="1981931" y="4321881"/>
                  <a:pt x="2044992" y="4348865"/>
                  <a:pt x="2112561" y="4371351"/>
                </a:cubicBezTo>
                <a:lnTo>
                  <a:pt x="2063010" y="4533254"/>
                </a:lnTo>
                <a:cubicBezTo>
                  <a:pt x="1981931" y="4506270"/>
                  <a:pt x="1905359" y="4470292"/>
                  <a:pt x="1833288" y="4429816"/>
                </a:cubicBezTo>
                <a:close/>
                <a:moveTo>
                  <a:pt x="2387326" y="4173470"/>
                </a:moveTo>
                <a:cubicBezTo>
                  <a:pt x="2486422" y="4200454"/>
                  <a:pt x="2585519" y="4222941"/>
                  <a:pt x="2689122" y="4231935"/>
                </a:cubicBezTo>
                <a:lnTo>
                  <a:pt x="2666598" y="4528752"/>
                </a:lnTo>
                <a:cubicBezTo>
                  <a:pt x="2540475" y="4515265"/>
                  <a:pt x="2414352" y="4492778"/>
                  <a:pt x="2297238" y="4456800"/>
                </a:cubicBezTo>
                <a:close/>
                <a:moveTo>
                  <a:pt x="5675534" y="4128498"/>
                </a:moveTo>
                <a:cubicBezTo>
                  <a:pt x="5774630" y="4191460"/>
                  <a:pt x="5882736" y="4236433"/>
                  <a:pt x="5995343" y="4263417"/>
                </a:cubicBezTo>
                <a:lnTo>
                  <a:pt x="5959308" y="4443304"/>
                </a:lnTo>
                <a:cubicBezTo>
                  <a:pt x="5824176" y="4411823"/>
                  <a:pt x="5693551" y="4357855"/>
                  <a:pt x="5576432" y="4281401"/>
                </a:cubicBezTo>
                <a:close/>
                <a:moveTo>
                  <a:pt x="3576484" y="4052043"/>
                </a:moveTo>
                <a:lnTo>
                  <a:pt x="3702607" y="4321881"/>
                </a:lnTo>
                <a:cubicBezTo>
                  <a:pt x="3531440" y="4407330"/>
                  <a:pt x="3342256" y="4465795"/>
                  <a:pt x="3144063" y="4501773"/>
                </a:cubicBezTo>
                <a:lnTo>
                  <a:pt x="3103526" y="4204951"/>
                </a:lnTo>
                <a:cubicBezTo>
                  <a:pt x="3270186" y="4177968"/>
                  <a:pt x="3427842" y="4124000"/>
                  <a:pt x="3576484" y="4052043"/>
                </a:cubicBezTo>
                <a:close/>
                <a:moveTo>
                  <a:pt x="7423232" y="4025060"/>
                </a:moveTo>
                <a:lnTo>
                  <a:pt x="7571879" y="4285903"/>
                </a:lnTo>
                <a:cubicBezTo>
                  <a:pt x="7418730" y="4371347"/>
                  <a:pt x="7252070" y="4438806"/>
                  <a:pt x="7076396" y="4479282"/>
                </a:cubicBezTo>
                <a:lnTo>
                  <a:pt x="7013335" y="4186962"/>
                </a:lnTo>
                <a:cubicBezTo>
                  <a:pt x="7157475" y="4150984"/>
                  <a:pt x="7297113" y="4097017"/>
                  <a:pt x="7423232" y="4025060"/>
                </a:cubicBezTo>
                <a:close/>
                <a:moveTo>
                  <a:pt x="7882683" y="3975590"/>
                </a:moveTo>
                <a:lnTo>
                  <a:pt x="8094387" y="4182465"/>
                </a:lnTo>
                <a:cubicBezTo>
                  <a:pt x="8022317" y="4254422"/>
                  <a:pt x="7945745" y="4321877"/>
                  <a:pt x="7860159" y="4384839"/>
                </a:cubicBezTo>
                <a:lnTo>
                  <a:pt x="7688993" y="4141989"/>
                </a:lnTo>
                <a:cubicBezTo>
                  <a:pt x="7756561" y="4092519"/>
                  <a:pt x="7819622" y="4034054"/>
                  <a:pt x="7882683" y="3975590"/>
                </a:cubicBezTo>
                <a:close/>
                <a:moveTo>
                  <a:pt x="6851177" y="3935114"/>
                </a:moveTo>
                <a:lnTo>
                  <a:pt x="6918745" y="4236433"/>
                </a:lnTo>
                <a:cubicBezTo>
                  <a:pt x="6810639" y="4258919"/>
                  <a:pt x="6702529" y="4272411"/>
                  <a:pt x="6589922" y="4272411"/>
                </a:cubicBezTo>
                <a:cubicBezTo>
                  <a:pt x="6486324" y="4272411"/>
                  <a:pt x="6382720" y="4263417"/>
                  <a:pt x="6283624" y="4240930"/>
                </a:cubicBezTo>
                <a:lnTo>
                  <a:pt x="6351192" y="3944109"/>
                </a:lnTo>
                <a:cubicBezTo>
                  <a:pt x="6427764" y="3957600"/>
                  <a:pt x="6504341" y="3962098"/>
                  <a:pt x="6589922" y="3962098"/>
                </a:cubicBezTo>
                <a:cubicBezTo>
                  <a:pt x="6680010" y="3962098"/>
                  <a:pt x="6770098" y="3953103"/>
                  <a:pt x="6851177" y="3935114"/>
                </a:cubicBezTo>
                <a:close/>
                <a:moveTo>
                  <a:pt x="1274744" y="3921622"/>
                </a:moveTo>
                <a:cubicBezTo>
                  <a:pt x="1310780" y="3966595"/>
                  <a:pt x="1355823" y="4011568"/>
                  <a:pt x="1396361" y="4052043"/>
                </a:cubicBezTo>
                <a:lnTo>
                  <a:pt x="1261229" y="4209449"/>
                </a:lnTo>
                <a:cubicBezTo>
                  <a:pt x="1207176" y="4159978"/>
                  <a:pt x="1157630" y="4110508"/>
                  <a:pt x="1112586" y="4052043"/>
                </a:cubicBezTo>
                <a:close/>
                <a:moveTo>
                  <a:pt x="3963862" y="3858660"/>
                </a:moveTo>
                <a:lnTo>
                  <a:pt x="4117011" y="4052043"/>
                </a:lnTo>
                <a:cubicBezTo>
                  <a:pt x="4008905" y="4146487"/>
                  <a:pt x="3891791" y="4227438"/>
                  <a:pt x="3765668" y="4294897"/>
                </a:cubicBezTo>
                <a:lnTo>
                  <a:pt x="3662070" y="4070033"/>
                </a:lnTo>
                <a:cubicBezTo>
                  <a:pt x="3770175" y="4011568"/>
                  <a:pt x="3869272" y="3939611"/>
                  <a:pt x="3963862" y="3858660"/>
                </a:cubicBezTo>
                <a:close/>
                <a:moveTo>
                  <a:pt x="8715993" y="3845168"/>
                </a:moveTo>
                <a:lnTo>
                  <a:pt x="8815089" y="3890141"/>
                </a:lnTo>
                <a:cubicBezTo>
                  <a:pt x="8797072" y="3930617"/>
                  <a:pt x="8779055" y="3966595"/>
                  <a:pt x="8756535" y="3998076"/>
                </a:cubicBezTo>
                <a:lnTo>
                  <a:pt x="8666447" y="3935114"/>
                </a:lnTo>
                <a:cubicBezTo>
                  <a:pt x="8684460" y="3908130"/>
                  <a:pt x="8702482" y="3876649"/>
                  <a:pt x="8715993" y="3845168"/>
                </a:cubicBezTo>
                <a:close/>
                <a:moveTo>
                  <a:pt x="1761218" y="3831676"/>
                </a:moveTo>
                <a:cubicBezTo>
                  <a:pt x="1810764" y="3872152"/>
                  <a:pt x="1864817" y="3912627"/>
                  <a:pt x="1918870" y="3948606"/>
                </a:cubicBezTo>
                <a:lnTo>
                  <a:pt x="1761218" y="4200454"/>
                </a:lnTo>
                <a:cubicBezTo>
                  <a:pt x="1693650" y="4155481"/>
                  <a:pt x="1630589" y="4110508"/>
                  <a:pt x="1567527" y="4056541"/>
                </a:cubicBezTo>
                <a:close/>
                <a:moveTo>
                  <a:pt x="2486422" y="3764217"/>
                </a:moveTo>
                <a:cubicBezTo>
                  <a:pt x="2603536" y="3800195"/>
                  <a:pt x="2725157" y="3818184"/>
                  <a:pt x="2851280" y="3818184"/>
                </a:cubicBezTo>
                <a:cubicBezTo>
                  <a:pt x="2896324" y="3818184"/>
                  <a:pt x="2941368" y="3813687"/>
                  <a:pt x="2986412" y="3809189"/>
                </a:cubicBezTo>
                <a:lnTo>
                  <a:pt x="3031456" y="4115005"/>
                </a:lnTo>
                <a:cubicBezTo>
                  <a:pt x="2990914" y="4119503"/>
                  <a:pt x="2945870" y="4124000"/>
                  <a:pt x="2900826" y="4124000"/>
                </a:cubicBezTo>
                <a:lnTo>
                  <a:pt x="2896324" y="4124000"/>
                </a:lnTo>
                <a:cubicBezTo>
                  <a:pt x="2891817" y="4124000"/>
                  <a:pt x="2882808" y="4124000"/>
                  <a:pt x="2878307" y="4124000"/>
                </a:cubicBezTo>
                <a:cubicBezTo>
                  <a:pt x="2869298" y="4124000"/>
                  <a:pt x="2860289" y="4124000"/>
                  <a:pt x="2851280" y="4124000"/>
                </a:cubicBezTo>
                <a:cubicBezTo>
                  <a:pt x="2693624" y="4124000"/>
                  <a:pt x="2540475" y="4101514"/>
                  <a:pt x="2396335" y="4056541"/>
                </a:cubicBezTo>
                <a:close/>
                <a:moveTo>
                  <a:pt x="3387300" y="3741730"/>
                </a:moveTo>
                <a:lnTo>
                  <a:pt x="3481894" y="3948606"/>
                </a:lnTo>
                <a:cubicBezTo>
                  <a:pt x="3373789" y="4002573"/>
                  <a:pt x="3256675" y="4038551"/>
                  <a:pt x="3135054" y="4061038"/>
                </a:cubicBezTo>
                <a:lnTo>
                  <a:pt x="3103526" y="3827179"/>
                </a:lnTo>
                <a:cubicBezTo>
                  <a:pt x="3202623" y="3813687"/>
                  <a:pt x="3297212" y="3782206"/>
                  <a:pt x="3387300" y="3741730"/>
                </a:cubicBezTo>
                <a:close/>
                <a:moveTo>
                  <a:pt x="7207026" y="3665276"/>
                </a:moveTo>
                <a:lnTo>
                  <a:pt x="7360175" y="3930617"/>
                </a:lnTo>
                <a:cubicBezTo>
                  <a:pt x="7238554" y="3998076"/>
                  <a:pt x="7112431" y="4047546"/>
                  <a:pt x="6977299" y="4079027"/>
                </a:cubicBezTo>
                <a:lnTo>
                  <a:pt x="6909736" y="3782206"/>
                </a:lnTo>
                <a:cubicBezTo>
                  <a:pt x="7013335" y="3755222"/>
                  <a:pt x="7112431" y="3714746"/>
                  <a:pt x="7207026" y="3665276"/>
                </a:cubicBezTo>
                <a:close/>
                <a:moveTo>
                  <a:pt x="5909762" y="3633795"/>
                </a:moveTo>
                <a:cubicBezTo>
                  <a:pt x="5918771" y="3638292"/>
                  <a:pt x="5923273" y="3638292"/>
                  <a:pt x="5927779" y="3642790"/>
                </a:cubicBezTo>
                <a:cubicBezTo>
                  <a:pt x="6040387" y="3710249"/>
                  <a:pt x="6166510" y="3759719"/>
                  <a:pt x="6292633" y="3786703"/>
                </a:cubicBezTo>
                <a:lnTo>
                  <a:pt x="6234078" y="4083525"/>
                </a:lnTo>
                <a:cubicBezTo>
                  <a:pt x="6058404" y="4043049"/>
                  <a:pt x="5896246" y="3975590"/>
                  <a:pt x="5747604" y="3881146"/>
                </a:cubicBezTo>
                <a:close/>
                <a:moveTo>
                  <a:pt x="2184631" y="3633795"/>
                </a:moveTo>
                <a:cubicBezTo>
                  <a:pt x="2261203" y="3678768"/>
                  <a:pt x="2342282" y="3714746"/>
                  <a:pt x="2427868" y="3746227"/>
                </a:cubicBezTo>
                <a:lnTo>
                  <a:pt x="2337780" y="4038551"/>
                </a:lnTo>
                <a:cubicBezTo>
                  <a:pt x="2225168" y="4002573"/>
                  <a:pt x="2121569" y="3953103"/>
                  <a:pt x="2022473" y="3894638"/>
                </a:cubicBezTo>
                <a:close/>
                <a:moveTo>
                  <a:pt x="639623" y="3552848"/>
                </a:moveTo>
                <a:cubicBezTo>
                  <a:pt x="648632" y="3588827"/>
                  <a:pt x="657641" y="3624800"/>
                  <a:pt x="675658" y="3660779"/>
                </a:cubicBezTo>
                <a:lnTo>
                  <a:pt x="558544" y="3714746"/>
                </a:lnTo>
                <a:cubicBezTo>
                  <a:pt x="540527" y="3669773"/>
                  <a:pt x="527016" y="3624800"/>
                  <a:pt x="518007" y="3579832"/>
                </a:cubicBezTo>
                <a:close/>
                <a:moveTo>
                  <a:pt x="2026975" y="3521367"/>
                </a:moveTo>
                <a:cubicBezTo>
                  <a:pt x="2063010" y="3552848"/>
                  <a:pt x="2099045" y="3575335"/>
                  <a:pt x="2135080" y="3602314"/>
                </a:cubicBezTo>
                <a:lnTo>
                  <a:pt x="1972922" y="3863157"/>
                </a:lnTo>
                <a:cubicBezTo>
                  <a:pt x="1918870" y="3827179"/>
                  <a:pt x="1873826" y="3791200"/>
                  <a:pt x="1828782" y="3755222"/>
                </a:cubicBezTo>
                <a:close/>
                <a:moveTo>
                  <a:pt x="7481791" y="3494379"/>
                </a:moveTo>
                <a:lnTo>
                  <a:pt x="7698001" y="3705752"/>
                </a:lnTo>
                <a:cubicBezTo>
                  <a:pt x="7643949" y="3759719"/>
                  <a:pt x="7585394" y="3813687"/>
                  <a:pt x="7522333" y="3858660"/>
                </a:cubicBezTo>
                <a:lnTo>
                  <a:pt x="7346659" y="3611309"/>
                </a:lnTo>
                <a:cubicBezTo>
                  <a:pt x="7396210" y="3575330"/>
                  <a:pt x="7441254" y="3534855"/>
                  <a:pt x="7481791" y="3494379"/>
                </a:cubicBezTo>
                <a:close/>
                <a:moveTo>
                  <a:pt x="1779236" y="3431421"/>
                </a:moveTo>
                <a:cubicBezTo>
                  <a:pt x="1815271" y="3476394"/>
                  <a:pt x="1860315" y="3521367"/>
                  <a:pt x="1900852" y="3561843"/>
                </a:cubicBezTo>
                <a:lnTo>
                  <a:pt x="1702659" y="3795698"/>
                </a:lnTo>
                <a:cubicBezTo>
                  <a:pt x="1644104" y="3741730"/>
                  <a:pt x="1590052" y="3687763"/>
                  <a:pt x="1540501" y="3624800"/>
                </a:cubicBezTo>
                <a:close/>
                <a:moveTo>
                  <a:pt x="6761089" y="3408930"/>
                </a:moveTo>
                <a:lnTo>
                  <a:pt x="6819648" y="3678768"/>
                </a:lnTo>
                <a:lnTo>
                  <a:pt x="6824150" y="3696757"/>
                </a:lnTo>
                <a:cubicBezTo>
                  <a:pt x="6747573" y="3714746"/>
                  <a:pt x="6666499" y="3723741"/>
                  <a:pt x="6589922" y="3723741"/>
                </a:cubicBezTo>
                <a:cubicBezTo>
                  <a:pt x="6508843" y="3723741"/>
                  <a:pt x="6436773" y="3719244"/>
                  <a:pt x="6369209" y="3705752"/>
                </a:cubicBezTo>
                <a:lnTo>
                  <a:pt x="6373711" y="3678768"/>
                </a:lnTo>
                <a:lnTo>
                  <a:pt x="6432266" y="3413428"/>
                </a:lnTo>
                <a:cubicBezTo>
                  <a:pt x="6477310" y="3422422"/>
                  <a:pt x="6531367" y="3426920"/>
                  <a:pt x="6585420" y="3426920"/>
                </a:cubicBezTo>
                <a:cubicBezTo>
                  <a:pt x="6643975" y="3426920"/>
                  <a:pt x="6702529" y="3422422"/>
                  <a:pt x="6761089" y="3408930"/>
                </a:cubicBezTo>
                <a:close/>
                <a:moveTo>
                  <a:pt x="2671105" y="3377454"/>
                </a:moveTo>
                <a:cubicBezTo>
                  <a:pt x="2720650" y="3390946"/>
                  <a:pt x="2770201" y="3399940"/>
                  <a:pt x="2824254" y="3399940"/>
                </a:cubicBezTo>
                <a:cubicBezTo>
                  <a:pt x="2842272" y="3399940"/>
                  <a:pt x="2860289" y="3399940"/>
                  <a:pt x="2873800" y="3399940"/>
                </a:cubicBezTo>
                <a:lnTo>
                  <a:pt x="2896324" y="3566340"/>
                </a:lnTo>
                <a:lnTo>
                  <a:pt x="2900826" y="3584325"/>
                </a:lnTo>
                <a:cubicBezTo>
                  <a:pt x="2873800" y="3588827"/>
                  <a:pt x="2851280" y="3588827"/>
                  <a:pt x="2824254" y="3588827"/>
                </a:cubicBezTo>
                <a:cubicBezTo>
                  <a:pt x="2752184" y="3588827"/>
                  <a:pt x="2684616" y="3579832"/>
                  <a:pt x="2617052" y="3557346"/>
                </a:cubicBezTo>
                <a:lnTo>
                  <a:pt x="2621554" y="3543854"/>
                </a:lnTo>
                <a:close/>
                <a:moveTo>
                  <a:pt x="8324109" y="3332481"/>
                </a:moveTo>
                <a:lnTo>
                  <a:pt x="8535817" y="3404433"/>
                </a:lnTo>
                <a:cubicBezTo>
                  <a:pt x="8468254" y="3588822"/>
                  <a:pt x="8364651" y="3755222"/>
                  <a:pt x="8229519" y="3899136"/>
                </a:cubicBezTo>
                <a:lnTo>
                  <a:pt x="8067361" y="3746228"/>
                </a:lnTo>
                <a:cubicBezTo>
                  <a:pt x="8175467" y="3624801"/>
                  <a:pt x="8265554" y="3485384"/>
                  <a:pt x="8324109" y="3332481"/>
                </a:cubicBezTo>
                <a:close/>
                <a:moveTo>
                  <a:pt x="3243160" y="3332481"/>
                </a:moveTo>
                <a:lnTo>
                  <a:pt x="3369282" y="3602314"/>
                </a:lnTo>
                <a:cubicBezTo>
                  <a:pt x="3265684" y="3651784"/>
                  <a:pt x="3153072" y="3687763"/>
                  <a:pt x="3035958" y="3705752"/>
                </a:cubicBezTo>
                <a:lnTo>
                  <a:pt x="3031456" y="3678768"/>
                </a:lnTo>
                <a:lnTo>
                  <a:pt x="2995421" y="3408935"/>
                </a:lnTo>
                <a:cubicBezTo>
                  <a:pt x="3081002" y="3395443"/>
                  <a:pt x="3166587" y="3372957"/>
                  <a:pt x="3243160" y="3332481"/>
                </a:cubicBezTo>
                <a:close/>
                <a:moveTo>
                  <a:pt x="6162003" y="3323487"/>
                </a:moveTo>
                <a:lnTo>
                  <a:pt x="6166510" y="3323487"/>
                </a:lnTo>
                <a:cubicBezTo>
                  <a:pt x="6216060" y="3354963"/>
                  <a:pt x="6270113" y="3377449"/>
                  <a:pt x="6328668" y="3390941"/>
                </a:cubicBezTo>
                <a:lnTo>
                  <a:pt x="6288130" y="3588822"/>
                </a:lnTo>
                <a:cubicBezTo>
                  <a:pt x="6207047" y="3570833"/>
                  <a:pt x="6130475" y="3539352"/>
                  <a:pt x="6058404" y="3498876"/>
                </a:cubicBezTo>
                <a:cubicBezTo>
                  <a:pt x="6053902" y="3498876"/>
                  <a:pt x="6053902" y="3494379"/>
                  <a:pt x="6049396" y="3494379"/>
                </a:cubicBezTo>
                <a:close/>
                <a:moveTo>
                  <a:pt x="7013335" y="3318989"/>
                </a:moveTo>
                <a:lnTo>
                  <a:pt x="7157475" y="3575330"/>
                </a:lnTo>
                <a:cubicBezTo>
                  <a:pt x="7071894" y="3620303"/>
                  <a:pt x="6981806" y="3656282"/>
                  <a:pt x="6887212" y="3683265"/>
                </a:cubicBezTo>
                <a:lnTo>
                  <a:pt x="6882705" y="3665276"/>
                </a:lnTo>
                <a:lnTo>
                  <a:pt x="6824150" y="3395439"/>
                </a:lnTo>
                <a:cubicBezTo>
                  <a:pt x="6891718" y="3377449"/>
                  <a:pt x="6954780" y="3350470"/>
                  <a:pt x="7013335" y="3318989"/>
                </a:cubicBezTo>
                <a:close/>
                <a:moveTo>
                  <a:pt x="2391833" y="3296503"/>
                </a:moveTo>
                <a:cubicBezTo>
                  <a:pt x="2441378" y="3323486"/>
                  <a:pt x="2490929" y="3345973"/>
                  <a:pt x="2540475" y="3368459"/>
                </a:cubicBezTo>
                <a:lnTo>
                  <a:pt x="2459396" y="3633795"/>
                </a:lnTo>
                <a:lnTo>
                  <a:pt x="2454894" y="3651784"/>
                </a:lnTo>
                <a:cubicBezTo>
                  <a:pt x="2378317" y="3624800"/>
                  <a:pt x="2306247" y="3588827"/>
                  <a:pt x="2234177" y="3548351"/>
                </a:cubicBezTo>
                <a:close/>
                <a:moveTo>
                  <a:pt x="4963840" y="3229043"/>
                </a:moveTo>
                <a:cubicBezTo>
                  <a:pt x="5171038" y="3476390"/>
                  <a:pt x="5369235" y="3741730"/>
                  <a:pt x="5644001" y="3926119"/>
                </a:cubicBezTo>
                <a:lnTo>
                  <a:pt x="5481843" y="4173471"/>
                </a:lnTo>
                <a:cubicBezTo>
                  <a:pt x="5166535" y="3957600"/>
                  <a:pt x="5013386" y="3746228"/>
                  <a:pt x="4774656" y="3462898"/>
                </a:cubicBezTo>
                <a:lnTo>
                  <a:pt x="4806184" y="3422422"/>
                </a:lnTo>
                <a:lnTo>
                  <a:pt x="4837718" y="3381947"/>
                </a:lnTo>
                <a:lnTo>
                  <a:pt x="4900774" y="3305497"/>
                </a:lnTo>
                <a:lnTo>
                  <a:pt x="4932307" y="3269519"/>
                </a:lnTo>
                <a:close/>
                <a:moveTo>
                  <a:pt x="7207026" y="3215552"/>
                </a:moveTo>
                <a:lnTo>
                  <a:pt x="7396210" y="3395439"/>
                </a:lnTo>
                <a:lnTo>
                  <a:pt x="7423232" y="3422422"/>
                </a:lnTo>
                <a:cubicBezTo>
                  <a:pt x="7387201" y="3458401"/>
                  <a:pt x="7346659" y="3494379"/>
                  <a:pt x="7301615" y="3525860"/>
                </a:cubicBezTo>
                <a:lnTo>
                  <a:pt x="7279096" y="3494379"/>
                </a:lnTo>
                <a:lnTo>
                  <a:pt x="7130449" y="3283011"/>
                </a:lnTo>
                <a:cubicBezTo>
                  <a:pt x="7157475" y="3265022"/>
                  <a:pt x="7184501" y="3238038"/>
                  <a:pt x="7207026" y="3215552"/>
                </a:cubicBezTo>
                <a:close/>
                <a:moveTo>
                  <a:pt x="3468379" y="3166081"/>
                </a:moveTo>
                <a:lnTo>
                  <a:pt x="3603511" y="3341476"/>
                </a:lnTo>
                <a:cubicBezTo>
                  <a:pt x="3549458" y="3395443"/>
                  <a:pt x="3495405" y="3440416"/>
                  <a:pt x="3432344" y="3480892"/>
                </a:cubicBezTo>
                <a:cubicBezTo>
                  <a:pt x="3423335" y="3485389"/>
                  <a:pt x="3418833" y="3489886"/>
                  <a:pt x="3409824" y="3494384"/>
                </a:cubicBezTo>
                <a:lnTo>
                  <a:pt x="3315230" y="3292005"/>
                </a:lnTo>
                <a:cubicBezTo>
                  <a:pt x="3369282" y="3260524"/>
                  <a:pt x="3418833" y="3215551"/>
                  <a:pt x="3468379" y="3166081"/>
                </a:cubicBezTo>
                <a:close/>
                <a:moveTo>
                  <a:pt x="2162106" y="3103119"/>
                </a:moveTo>
                <a:cubicBezTo>
                  <a:pt x="2184631" y="3130103"/>
                  <a:pt x="2207150" y="3152589"/>
                  <a:pt x="2234177" y="3179573"/>
                </a:cubicBezTo>
                <a:lnTo>
                  <a:pt x="2067517" y="3377454"/>
                </a:lnTo>
                <a:lnTo>
                  <a:pt x="2044992" y="3404438"/>
                </a:lnTo>
                <a:cubicBezTo>
                  <a:pt x="2004455" y="3368459"/>
                  <a:pt x="1968420" y="3327984"/>
                  <a:pt x="1932385" y="3287508"/>
                </a:cubicBezTo>
                <a:lnTo>
                  <a:pt x="1959411" y="3265022"/>
                </a:lnTo>
                <a:close/>
                <a:moveTo>
                  <a:pt x="1247718" y="3098622"/>
                </a:moveTo>
                <a:cubicBezTo>
                  <a:pt x="1306273" y="3265022"/>
                  <a:pt x="1391858" y="3417930"/>
                  <a:pt x="1499964" y="3557346"/>
                </a:cubicBezTo>
                <a:lnTo>
                  <a:pt x="1265736" y="3741730"/>
                </a:lnTo>
                <a:cubicBezTo>
                  <a:pt x="1139613" y="3579832"/>
                  <a:pt x="1036009" y="3395443"/>
                  <a:pt x="963939" y="3193065"/>
                </a:cubicBezTo>
                <a:close/>
                <a:moveTo>
                  <a:pt x="7869168" y="3053649"/>
                </a:moveTo>
                <a:lnTo>
                  <a:pt x="8125921" y="3143595"/>
                </a:lnTo>
                <a:cubicBezTo>
                  <a:pt x="8062859" y="3314492"/>
                  <a:pt x="7963758" y="3471893"/>
                  <a:pt x="7842141" y="3602314"/>
                </a:cubicBezTo>
                <a:lnTo>
                  <a:pt x="7648451" y="3413428"/>
                </a:lnTo>
                <a:cubicBezTo>
                  <a:pt x="7743045" y="3309995"/>
                  <a:pt x="7819622" y="3188568"/>
                  <a:pt x="7869168" y="3053649"/>
                </a:cubicBezTo>
                <a:close/>
                <a:moveTo>
                  <a:pt x="4666546" y="3017670"/>
                </a:moveTo>
                <a:lnTo>
                  <a:pt x="4855730" y="3215551"/>
                </a:lnTo>
                <a:cubicBezTo>
                  <a:pt x="4671053" y="3480892"/>
                  <a:pt x="4436825" y="3764217"/>
                  <a:pt x="4202592" y="3980087"/>
                </a:cubicBezTo>
                <a:lnTo>
                  <a:pt x="4031430" y="3755222"/>
                </a:lnTo>
                <a:cubicBezTo>
                  <a:pt x="4256649" y="3539357"/>
                  <a:pt x="4463851" y="3256027"/>
                  <a:pt x="4666546" y="3017670"/>
                </a:cubicBezTo>
                <a:close/>
                <a:moveTo>
                  <a:pt x="5801652" y="2990687"/>
                </a:moveTo>
                <a:cubicBezTo>
                  <a:pt x="5887238" y="3089627"/>
                  <a:pt x="5977325" y="3188568"/>
                  <a:pt x="6076422" y="3265022"/>
                </a:cubicBezTo>
                <a:lnTo>
                  <a:pt x="5914264" y="3512368"/>
                </a:lnTo>
                <a:cubicBezTo>
                  <a:pt x="5801652" y="3431417"/>
                  <a:pt x="5707062" y="3332481"/>
                  <a:pt x="5612472" y="3229043"/>
                </a:cubicBezTo>
                <a:close/>
                <a:moveTo>
                  <a:pt x="1630589" y="2968200"/>
                </a:moveTo>
                <a:cubicBezTo>
                  <a:pt x="1675633" y="3089627"/>
                  <a:pt x="1738694" y="3202059"/>
                  <a:pt x="1815271" y="3301000"/>
                </a:cubicBezTo>
                <a:lnTo>
                  <a:pt x="1576536" y="3494384"/>
                </a:lnTo>
                <a:cubicBezTo>
                  <a:pt x="1477440" y="3363962"/>
                  <a:pt x="1396361" y="3220049"/>
                  <a:pt x="1342308" y="3067141"/>
                </a:cubicBezTo>
                <a:close/>
                <a:moveTo>
                  <a:pt x="8783557" y="2954708"/>
                </a:moveTo>
                <a:lnTo>
                  <a:pt x="8990758" y="2986189"/>
                </a:lnTo>
                <a:cubicBezTo>
                  <a:pt x="8977248" y="3062643"/>
                  <a:pt x="8959230" y="3139097"/>
                  <a:pt x="8936706" y="3211054"/>
                </a:cubicBezTo>
                <a:lnTo>
                  <a:pt x="8912843" y="3202390"/>
                </a:lnTo>
                <a:lnTo>
                  <a:pt x="8909679" y="3215552"/>
                </a:lnTo>
                <a:lnTo>
                  <a:pt x="8711491" y="3143595"/>
                </a:lnTo>
                <a:cubicBezTo>
                  <a:pt x="8729504" y="3085130"/>
                  <a:pt x="8747526" y="3022168"/>
                  <a:pt x="8756535" y="2959206"/>
                </a:cubicBezTo>
                <a:lnTo>
                  <a:pt x="8781531" y="2963004"/>
                </a:lnTo>
                <a:close/>
                <a:moveTo>
                  <a:pt x="5211579" y="2950211"/>
                </a:moveTo>
                <a:cubicBezTo>
                  <a:pt x="5400764" y="3175076"/>
                  <a:pt x="5603464" y="3413428"/>
                  <a:pt x="5833185" y="3575330"/>
                </a:cubicBezTo>
                <a:lnTo>
                  <a:pt x="5684542" y="3800195"/>
                </a:lnTo>
                <a:cubicBezTo>
                  <a:pt x="5364729" y="3552844"/>
                  <a:pt x="5319685" y="3471893"/>
                  <a:pt x="5044919" y="3152589"/>
                </a:cubicBezTo>
                <a:lnTo>
                  <a:pt x="5062937" y="3130103"/>
                </a:lnTo>
                <a:lnTo>
                  <a:pt x="5098972" y="3085130"/>
                </a:lnTo>
                <a:lnTo>
                  <a:pt x="5157527" y="3013173"/>
                </a:lnTo>
                <a:lnTo>
                  <a:pt x="5184553" y="2981692"/>
                </a:lnTo>
                <a:close/>
                <a:moveTo>
                  <a:pt x="797279" y="2869260"/>
                </a:moveTo>
                <a:cubicBezTo>
                  <a:pt x="806288" y="2945714"/>
                  <a:pt x="824306" y="3022168"/>
                  <a:pt x="846825" y="3098622"/>
                </a:cubicBezTo>
                <a:lnTo>
                  <a:pt x="648632" y="3161584"/>
                </a:lnTo>
                <a:cubicBezTo>
                  <a:pt x="621606" y="3071638"/>
                  <a:pt x="599086" y="2981692"/>
                  <a:pt x="590077" y="2887249"/>
                </a:cubicBezTo>
                <a:close/>
                <a:moveTo>
                  <a:pt x="7418730" y="2855768"/>
                </a:moveTo>
                <a:lnTo>
                  <a:pt x="7688993" y="2950211"/>
                </a:lnTo>
                <a:lnTo>
                  <a:pt x="7702508" y="2954708"/>
                </a:lnTo>
                <a:cubicBezTo>
                  <a:pt x="7648451" y="3094125"/>
                  <a:pt x="7571879" y="3220049"/>
                  <a:pt x="7472782" y="3327984"/>
                </a:cubicBezTo>
                <a:lnTo>
                  <a:pt x="7445756" y="3301000"/>
                </a:lnTo>
                <a:lnTo>
                  <a:pt x="7256572" y="3121108"/>
                </a:lnTo>
                <a:cubicBezTo>
                  <a:pt x="7324140" y="3044654"/>
                  <a:pt x="7382694" y="2954708"/>
                  <a:pt x="7418730" y="2855768"/>
                </a:cubicBezTo>
                <a:close/>
                <a:moveTo>
                  <a:pt x="2004455" y="2842276"/>
                </a:moveTo>
                <a:cubicBezTo>
                  <a:pt x="2035984" y="2918730"/>
                  <a:pt x="2072019" y="2990687"/>
                  <a:pt x="2121569" y="3058146"/>
                </a:cubicBezTo>
                <a:lnTo>
                  <a:pt x="1918870" y="3220049"/>
                </a:lnTo>
                <a:lnTo>
                  <a:pt x="1891843" y="3242535"/>
                </a:lnTo>
                <a:cubicBezTo>
                  <a:pt x="1824280" y="3148092"/>
                  <a:pt x="1765720" y="3049151"/>
                  <a:pt x="1720677" y="2936719"/>
                </a:cubicBezTo>
                <a:close/>
                <a:moveTo>
                  <a:pt x="3761166" y="2828784"/>
                </a:moveTo>
                <a:lnTo>
                  <a:pt x="3963862" y="3053649"/>
                </a:lnTo>
                <a:cubicBezTo>
                  <a:pt x="3891791" y="3139097"/>
                  <a:pt x="3806210" y="3242535"/>
                  <a:pt x="3729633" y="3323486"/>
                </a:cubicBezTo>
                <a:lnTo>
                  <a:pt x="3544956" y="3085130"/>
                </a:lnTo>
                <a:cubicBezTo>
                  <a:pt x="3608017" y="3017670"/>
                  <a:pt x="3666572" y="2941216"/>
                  <a:pt x="3725131" y="2873757"/>
                </a:cubicBezTo>
                <a:close/>
                <a:moveTo>
                  <a:pt x="8062855" y="2779314"/>
                </a:moveTo>
                <a:lnTo>
                  <a:pt x="8364651" y="2824287"/>
                </a:lnTo>
                <a:cubicBezTo>
                  <a:pt x="8351135" y="2909735"/>
                  <a:pt x="8328615" y="2990687"/>
                  <a:pt x="8306091" y="3071638"/>
                </a:cubicBezTo>
                <a:lnTo>
                  <a:pt x="8282162" y="3063052"/>
                </a:lnTo>
                <a:lnTo>
                  <a:pt x="8279065" y="3076135"/>
                </a:lnTo>
                <a:lnTo>
                  <a:pt x="7990789" y="2972698"/>
                </a:lnTo>
                <a:cubicBezTo>
                  <a:pt x="8008801" y="2914233"/>
                  <a:pt x="8026824" y="2851271"/>
                  <a:pt x="8035833" y="2783811"/>
                </a:cubicBezTo>
                <a:lnTo>
                  <a:pt x="8060892" y="2787546"/>
                </a:lnTo>
                <a:close/>
                <a:moveTo>
                  <a:pt x="1373841" y="2711854"/>
                </a:moveTo>
                <a:cubicBezTo>
                  <a:pt x="1382850" y="2792806"/>
                  <a:pt x="1400867" y="2869260"/>
                  <a:pt x="1423387" y="2945714"/>
                </a:cubicBezTo>
                <a:lnTo>
                  <a:pt x="1135106" y="3044654"/>
                </a:lnTo>
                <a:cubicBezTo>
                  <a:pt x="1108080" y="2950211"/>
                  <a:pt x="1085560" y="2846773"/>
                  <a:pt x="1067543" y="2743335"/>
                </a:cubicBezTo>
                <a:close/>
                <a:moveTo>
                  <a:pt x="7571879" y="2702860"/>
                </a:moveTo>
                <a:lnTo>
                  <a:pt x="7864661" y="2743335"/>
                </a:lnTo>
                <a:cubicBezTo>
                  <a:pt x="7855653" y="2801800"/>
                  <a:pt x="7842142" y="2855768"/>
                  <a:pt x="7824125" y="2914233"/>
                </a:cubicBezTo>
                <a:lnTo>
                  <a:pt x="7815115" y="2909735"/>
                </a:lnTo>
                <a:lnTo>
                  <a:pt x="7800448" y="2904610"/>
                </a:lnTo>
                <a:lnTo>
                  <a:pt x="7797098" y="2918730"/>
                </a:lnTo>
                <a:lnTo>
                  <a:pt x="7788089" y="2914233"/>
                </a:lnTo>
                <a:lnTo>
                  <a:pt x="7517826" y="2819790"/>
                </a:lnTo>
                <a:cubicBezTo>
                  <a:pt x="7526835" y="2783811"/>
                  <a:pt x="7540350" y="2743336"/>
                  <a:pt x="7544852" y="2707357"/>
                </a:cubicBezTo>
                <a:lnTo>
                  <a:pt x="7569963" y="2710829"/>
                </a:lnTo>
                <a:close/>
                <a:moveTo>
                  <a:pt x="1878332" y="2657887"/>
                </a:moveTo>
                <a:cubicBezTo>
                  <a:pt x="1882834" y="2707357"/>
                  <a:pt x="1896350" y="2752330"/>
                  <a:pt x="1909861" y="2801800"/>
                </a:cubicBezTo>
                <a:lnTo>
                  <a:pt x="1630589" y="2896243"/>
                </a:lnTo>
                <a:cubicBezTo>
                  <a:pt x="1608069" y="2828784"/>
                  <a:pt x="1594554" y="2756827"/>
                  <a:pt x="1585545" y="2684871"/>
                </a:cubicBezTo>
                <a:lnTo>
                  <a:pt x="1594554" y="2684871"/>
                </a:lnTo>
                <a:close/>
                <a:moveTo>
                  <a:pt x="3918818" y="2644400"/>
                </a:moveTo>
                <a:lnTo>
                  <a:pt x="4089984" y="2837779"/>
                </a:lnTo>
                <a:lnTo>
                  <a:pt x="3995395" y="2954708"/>
                </a:lnTo>
                <a:lnTo>
                  <a:pt x="3819721" y="2761325"/>
                </a:lnTo>
                <a:close/>
                <a:moveTo>
                  <a:pt x="5481843" y="2599422"/>
                </a:moveTo>
                <a:lnTo>
                  <a:pt x="5711564" y="2873757"/>
                </a:lnTo>
                <a:cubicBezTo>
                  <a:pt x="5729586" y="2896244"/>
                  <a:pt x="5747604" y="2918730"/>
                  <a:pt x="5765621" y="2941217"/>
                </a:cubicBezTo>
                <a:lnTo>
                  <a:pt x="5576432" y="3179573"/>
                </a:lnTo>
                <a:cubicBezTo>
                  <a:pt x="5544904" y="3143595"/>
                  <a:pt x="5513376" y="3103119"/>
                  <a:pt x="5481843" y="3067141"/>
                </a:cubicBezTo>
                <a:lnTo>
                  <a:pt x="5387248" y="2950211"/>
                </a:lnTo>
                <a:lnTo>
                  <a:pt x="5292658" y="2833281"/>
                </a:lnTo>
                <a:lnTo>
                  <a:pt x="5324191" y="2792806"/>
                </a:lnTo>
                <a:lnTo>
                  <a:pt x="5355720" y="2752330"/>
                </a:lnTo>
                <a:lnTo>
                  <a:pt x="5418781" y="2675876"/>
                </a:lnTo>
                <a:close/>
                <a:moveTo>
                  <a:pt x="9283546" y="2486994"/>
                </a:moveTo>
                <a:cubicBezTo>
                  <a:pt x="9288048" y="2536465"/>
                  <a:pt x="9288048" y="2581438"/>
                  <a:pt x="9288048" y="2630908"/>
                </a:cubicBezTo>
                <a:lnTo>
                  <a:pt x="9161925" y="2621913"/>
                </a:lnTo>
                <a:cubicBezTo>
                  <a:pt x="9166432" y="2581438"/>
                  <a:pt x="9161925" y="2545459"/>
                  <a:pt x="9157423" y="2504984"/>
                </a:cubicBezTo>
                <a:close/>
                <a:moveTo>
                  <a:pt x="0" y="2460011"/>
                </a:moveTo>
                <a:lnTo>
                  <a:pt x="126123" y="2469005"/>
                </a:lnTo>
                <a:cubicBezTo>
                  <a:pt x="121621" y="2504984"/>
                  <a:pt x="126123" y="2545459"/>
                  <a:pt x="130630" y="2585935"/>
                </a:cubicBezTo>
                <a:lnTo>
                  <a:pt x="4507" y="2599427"/>
                </a:lnTo>
                <a:cubicBezTo>
                  <a:pt x="0" y="2549957"/>
                  <a:pt x="0" y="2504984"/>
                  <a:pt x="0" y="2460011"/>
                </a:cubicBezTo>
                <a:close/>
                <a:moveTo>
                  <a:pt x="7806107" y="2442021"/>
                </a:moveTo>
                <a:cubicBezTo>
                  <a:pt x="7806107" y="2469005"/>
                  <a:pt x="7810609" y="2495989"/>
                  <a:pt x="7810609" y="2522973"/>
                </a:cubicBezTo>
                <a:cubicBezTo>
                  <a:pt x="7810609" y="2567946"/>
                  <a:pt x="7806107" y="2617411"/>
                  <a:pt x="7801600" y="2662384"/>
                </a:cubicBezTo>
                <a:lnTo>
                  <a:pt x="7508817" y="2621913"/>
                </a:lnTo>
                <a:cubicBezTo>
                  <a:pt x="7513319" y="2590432"/>
                  <a:pt x="7513319" y="2558951"/>
                  <a:pt x="7513319" y="2527470"/>
                </a:cubicBezTo>
                <a:cubicBezTo>
                  <a:pt x="7513319" y="2509481"/>
                  <a:pt x="7513319" y="2491492"/>
                  <a:pt x="7513319" y="2473503"/>
                </a:cubicBezTo>
                <a:lnTo>
                  <a:pt x="7797098" y="2446519"/>
                </a:lnTo>
                <a:close/>
                <a:moveTo>
                  <a:pt x="8206995" y="2401546"/>
                </a:moveTo>
                <a:cubicBezTo>
                  <a:pt x="8211501" y="2442021"/>
                  <a:pt x="8211501" y="2482497"/>
                  <a:pt x="8211501" y="2522973"/>
                </a:cubicBezTo>
                <a:cubicBezTo>
                  <a:pt x="8211501" y="2590432"/>
                  <a:pt x="8206995" y="2653390"/>
                  <a:pt x="8197986" y="2720849"/>
                </a:cubicBezTo>
                <a:lnTo>
                  <a:pt x="7896195" y="2675876"/>
                </a:lnTo>
                <a:cubicBezTo>
                  <a:pt x="7900697" y="2626411"/>
                  <a:pt x="7905203" y="2572443"/>
                  <a:pt x="7905203" y="2522973"/>
                </a:cubicBezTo>
                <a:cubicBezTo>
                  <a:pt x="7905203" y="2491492"/>
                  <a:pt x="7905203" y="2460011"/>
                  <a:pt x="7900697" y="2428530"/>
                </a:cubicBezTo>
                <a:close/>
                <a:moveTo>
                  <a:pt x="1662122" y="2388054"/>
                </a:moveTo>
                <a:lnTo>
                  <a:pt x="1954905" y="2428530"/>
                </a:lnTo>
                <a:cubicBezTo>
                  <a:pt x="1950403" y="2460011"/>
                  <a:pt x="1950403" y="2491492"/>
                  <a:pt x="1950403" y="2522973"/>
                </a:cubicBezTo>
                <a:cubicBezTo>
                  <a:pt x="1950403" y="2540962"/>
                  <a:pt x="1950403" y="2558951"/>
                  <a:pt x="1950403" y="2576940"/>
                </a:cubicBezTo>
                <a:lnTo>
                  <a:pt x="1666624" y="2603924"/>
                </a:lnTo>
                <a:lnTo>
                  <a:pt x="1657615" y="2608421"/>
                </a:lnTo>
                <a:cubicBezTo>
                  <a:pt x="1657615" y="2581438"/>
                  <a:pt x="1653113" y="2554454"/>
                  <a:pt x="1653113" y="2527470"/>
                </a:cubicBezTo>
                <a:cubicBezTo>
                  <a:pt x="1653113" y="2482497"/>
                  <a:pt x="1657615" y="2433027"/>
                  <a:pt x="1662122" y="2388054"/>
                </a:cubicBezTo>
                <a:close/>
                <a:moveTo>
                  <a:pt x="8603381" y="2365567"/>
                </a:moveTo>
                <a:cubicBezTo>
                  <a:pt x="8607888" y="2419535"/>
                  <a:pt x="8607888" y="2473503"/>
                  <a:pt x="8607888" y="2527470"/>
                </a:cubicBezTo>
                <a:cubicBezTo>
                  <a:pt x="8607888" y="2612919"/>
                  <a:pt x="8603381" y="2698363"/>
                  <a:pt x="8589870" y="2779314"/>
                </a:cubicBezTo>
                <a:lnTo>
                  <a:pt x="8297083" y="2738838"/>
                </a:lnTo>
                <a:cubicBezTo>
                  <a:pt x="8306091" y="2671379"/>
                  <a:pt x="8310598" y="2599427"/>
                  <a:pt x="8310598" y="2527470"/>
                </a:cubicBezTo>
                <a:cubicBezTo>
                  <a:pt x="8310598" y="2482497"/>
                  <a:pt x="8310598" y="2437524"/>
                  <a:pt x="8306091" y="2397049"/>
                </a:cubicBezTo>
                <a:close/>
                <a:moveTo>
                  <a:pt x="1261229" y="2325092"/>
                </a:moveTo>
                <a:lnTo>
                  <a:pt x="1563025" y="2370065"/>
                </a:lnTo>
                <a:cubicBezTo>
                  <a:pt x="1558519" y="2419535"/>
                  <a:pt x="1554016" y="2473503"/>
                  <a:pt x="1554016" y="2522973"/>
                </a:cubicBezTo>
                <a:cubicBezTo>
                  <a:pt x="1554016" y="2554454"/>
                  <a:pt x="1554016" y="2585935"/>
                  <a:pt x="1558519" y="2617411"/>
                </a:cubicBezTo>
                <a:lnTo>
                  <a:pt x="1252220" y="2644400"/>
                </a:lnTo>
                <a:cubicBezTo>
                  <a:pt x="1247718" y="2603924"/>
                  <a:pt x="1247718" y="2563448"/>
                  <a:pt x="1247718" y="2522973"/>
                </a:cubicBezTo>
                <a:cubicBezTo>
                  <a:pt x="1247718" y="2455513"/>
                  <a:pt x="1252220" y="2392551"/>
                  <a:pt x="1261229" y="2325092"/>
                </a:cubicBezTo>
                <a:close/>
                <a:moveTo>
                  <a:pt x="869349" y="2271124"/>
                </a:moveTo>
                <a:lnTo>
                  <a:pt x="1162132" y="2311600"/>
                </a:lnTo>
                <a:cubicBezTo>
                  <a:pt x="1153124" y="2379059"/>
                  <a:pt x="1148621" y="2451016"/>
                  <a:pt x="1148621" y="2522973"/>
                </a:cubicBezTo>
                <a:cubicBezTo>
                  <a:pt x="1148621" y="2567946"/>
                  <a:pt x="1148621" y="2612919"/>
                  <a:pt x="1153124" y="2653390"/>
                </a:cubicBezTo>
                <a:lnTo>
                  <a:pt x="855834" y="2684871"/>
                </a:lnTo>
                <a:cubicBezTo>
                  <a:pt x="851332" y="2630908"/>
                  <a:pt x="851332" y="2576940"/>
                  <a:pt x="851332" y="2522973"/>
                </a:cubicBezTo>
                <a:cubicBezTo>
                  <a:pt x="851332" y="2437524"/>
                  <a:pt x="855834" y="2352076"/>
                  <a:pt x="869349" y="2271124"/>
                </a:cubicBezTo>
                <a:close/>
                <a:moveTo>
                  <a:pt x="360351" y="2230649"/>
                </a:moveTo>
                <a:lnTo>
                  <a:pt x="486474" y="2253135"/>
                </a:lnTo>
                <a:cubicBezTo>
                  <a:pt x="481972" y="2289114"/>
                  <a:pt x="477465" y="2329589"/>
                  <a:pt x="477465" y="2370065"/>
                </a:cubicBezTo>
                <a:lnTo>
                  <a:pt x="351342" y="2370065"/>
                </a:lnTo>
                <a:cubicBezTo>
                  <a:pt x="351342" y="2320595"/>
                  <a:pt x="355849" y="2275622"/>
                  <a:pt x="360351" y="2230649"/>
                </a:cubicBezTo>
                <a:close/>
                <a:moveTo>
                  <a:pt x="7828627" y="2149697"/>
                </a:moveTo>
                <a:cubicBezTo>
                  <a:pt x="7851151" y="2217157"/>
                  <a:pt x="7864661" y="2289114"/>
                  <a:pt x="7873670" y="2361070"/>
                </a:cubicBezTo>
                <a:lnTo>
                  <a:pt x="7864661" y="2361070"/>
                </a:lnTo>
                <a:lnTo>
                  <a:pt x="7580888" y="2388054"/>
                </a:lnTo>
                <a:cubicBezTo>
                  <a:pt x="7576381" y="2338584"/>
                  <a:pt x="7562870" y="2293611"/>
                  <a:pt x="7549354" y="2244141"/>
                </a:cubicBezTo>
                <a:close/>
                <a:moveTo>
                  <a:pt x="1635096" y="2136206"/>
                </a:moveTo>
                <a:lnTo>
                  <a:pt x="1644104" y="2140703"/>
                </a:lnTo>
                <a:lnTo>
                  <a:pt x="1914368" y="2235146"/>
                </a:lnTo>
                <a:cubicBezTo>
                  <a:pt x="1905359" y="2271124"/>
                  <a:pt x="1891843" y="2311600"/>
                  <a:pt x="1887341" y="2347578"/>
                </a:cubicBezTo>
                <a:lnTo>
                  <a:pt x="1594554" y="2307103"/>
                </a:lnTo>
                <a:cubicBezTo>
                  <a:pt x="1603562" y="2248638"/>
                  <a:pt x="1621580" y="2190173"/>
                  <a:pt x="1635096" y="2136206"/>
                </a:cubicBezTo>
                <a:close/>
                <a:moveTo>
                  <a:pt x="8324109" y="2001287"/>
                </a:moveTo>
                <a:cubicBezTo>
                  <a:pt x="8355642" y="2100227"/>
                  <a:pt x="8378161" y="2199168"/>
                  <a:pt x="8391677" y="2302605"/>
                </a:cubicBezTo>
                <a:lnTo>
                  <a:pt x="8085379" y="2334086"/>
                </a:lnTo>
                <a:cubicBezTo>
                  <a:pt x="8076370" y="2253135"/>
                  <a:pt x="8058353" y="2176681"/>
                  <a:pt x="8035828" y="2100227"/>
                </a:cubicBezTo>
                <a:close/>
                <a:moveTo>
                  <a:pt x="1153124" y="1974303"/>
                </a:moveTo>
                <a:lnTo>
                  <a:pt x="1441404" y="2077741"/>
                </a:lnTo>
                <a:cubicBezTo>
                  <a:pt x="1423387" y="2136206"/>
                  <a:pt x="1405369" y="2199168"/>
                  <a:pt x="1396361" y="2266627"/>
                </a:cubicBezTo>
                <a:lnTo>
                  <a:pt x="1094569" y="2221654"/>
                </a:lnTo>
                <a:cubicBezTo>
                  <a:pt x="1108080" y="2136206"/>
                  <a:pt x="1130604" y="2055254"/>
                  <a:pt x="1153124" y="1974303"/>
                </a:cubicBezTo>
                <a:close/>
                <a:moveTo>
                  <a:pt x="8810583" y="1884357"/>
                </a:moveTo>
                <a:cubicBezTo>
                  <a:pt x="8837609" y="1974303"/>
                  <a:pt x="8860134" y="2064249"/>
                  <a:pt x="8869142" y="2158692"/>
                </a:cubicBezTo>
                <a:lnTo>
                  <a:pt x="8661940" y="2176681"/>
                </a:lnTo>
                <a:cubicBezTo>
                  <a:pt x="8652932" y="2100227"/>
                  <a:pt x="8634914" y="2023773"/>
                  <a:pt x="8612390" y="1947319"/>
                </a:cubicBezTo>
                <a:close/>
                <a:moveTo>
                  <a:pt x="3833237" y="1870865"/>
                </a:moveTo>
                <a:cubicBezTo>
                  <a:pt x="3846752" y="1888854"/>
                  <a:pt x="3864770" y="1906844"/>
                  <a:pt x="3878280" y="1924833"/>
                </a:cubicBezTo>
                <a:cubicBezTo>
                  <a:pt x="3887289" y="1938325"/>
                  <a:pt x="3900800" y="1951817"/>
                  <a:pt x="3909813" y="1965308"/>
                </a:cubicBezTo>
                <a:lnTo>
                  <a:pt x="4117015" y="2212660"/>
                </a:lnTo>
                <a:lnTo>
                  <a:pt x="4085482" y="2253135"/>
                </a:lnTo>
                <a:lnTo>
                  <a:pt x="4053954" y="2293611"/>
                </a:lnTo>
                <a:lnTo>
                  <a:pt x="3990888" y="2370060"/>
                </a:lnTo>
                <a:lnTo>
                  <a:pt x="3959359" y="2410536"/>
                </a:lnTo>
                <a:lnTo>
                  <a:pt x="3927831" y="2451011"/>
                </a:lnTo>
                <a:lnTo>
                  <a:pt x="3684594" y="2158692"/>
                </a:lnTo>
                <a:cubicBezTo>
                  <a:pt x="3671079" y="2145200"/>
                  <a:pt x="3662070" y="2131708"/>
                  <a:pt x="3648559" y="2118216"/>
                </a:cubicBezTo>
                <a:lnTo>
                  <a:pt x="3639550" y="2109222"/>
                </a:lnTo>
                <a:close/>
                <a:moveTo>
                  <a:pt x="522509" y="1834887"/>
                </a:moveTo>
                <a:lnTo>
                  <a:pt x="720702" y="1906844"/>
                </a:lnTo>
                <a:cubicBezTo>
                  <a:pt x="702685" y="1965308"/>
                  <a:pt x="684667" y="2028270"/>
                  <a:pt x="675658" y="2091233"/>
                </a:cubicBezTo>
                <a:lnTo>
                  <a:pt x="468457" y="2059752"/>
                </a:lnTo>
                <a:cubicBezTo>
                  <a:pt x="481972" y="1983298"/>
                  <a:pt x="499990" y="1906844"/>
                  <a:pt x="522509" y="1834887"/>
                </a:cubicBezTo>
                <a:close/>
                <a:moveTo>
                  <a:pt x="7567372" y="1807903"/>
                </a:moveTo>
                <a:cubicBezTo>
                  <a:pt x="7634940" y="1897849"/>
                  <a:pt x="7693495" y="2001287"/>
                  <a:pt x="7738539" y="2113719"/>
                </a:cubicBezTo>
                <a:lnTo>
                  <a:pt x="7454765" y="2208162"/>
                </a:lnTo>
                <a:cubicBezTo>
                  <a:pt x="7423232" y="2131708"/>
                  <a:pt x="7387197" y="2059752"/>
                  <a:pt x="7337651" y="1992292"/>
                </a:cubicBezTo>
                <a:lnTo>
                  <a:pt x="7540346" y="1830390"/>
                </a:lnTo>
                <a:close/>
                <a:moveTo>
                  <a:pt x="1932385" y="1726952"/>
                </a:moveTo>
                <a:lnTo>
                  <a:pt x="1959411" y="1753936"/>
                </a:lnTo>
                <a:lnTo>
                  <a:pt x="2148595" y="1933827"/>
                </a:lnTo>
                <a:cubicBezTo>
                  <a:pt x="2081032" y="2010281"/>
                  <a:pt x="2022473" y="2100227"/>
                  <a:pt x="1986438" y="2199168"/>
                </a:cubicBezTo>
                <a:lnTo>
                  <a:pt x="1716174" y="2104725"/>
                </a:lnTo>
                <a:lnTo>
                  <a:pt x="1702663" y="2100227"/>
                </a:lnTo>
                <a:cubicBezTo>
                  <a:pt x="1756711" y="1960811"/>
                  <a:pt x="1833288" y="1834887"/>
                  <a:pt x="1932385" y="1726952"/>
                </a:cubicBezTo>
                <a:close/>
                <a:moveTo>
                  <a:pt x="7418730" y="1641508"/>
                </a:moveTo>
                <a:cubicBezTo>
                  <a:pt x="7459267" y="1677486"/>
                  <a:pt x="7495302" y="1717957"/>
                  <a:pt x="7531337" y="1758433"/>
                </a:cubicBezTo>
                <a:lnTo>
                  <a:pt x="7504311" y="1780919"/>
                </a:lnTo>
                <a:lnTo>
                  <a:pt x="7301616" y="1942822"/>
                </a:lnTo>
                <a:cubicBezTo>
                  <a:pt x="7279091" y="1915838"/>
                  <a:pt x="7256572" y="1893352"/>
                  <a:pt x="7229545" y="1866368"/>
                </a:cubicBezTo>
                <a:lnTo>
                  <a:pt x="7400712" y="1668492"/>
                </a:lnTo>
                <a:close/>
                <a:moveTo>
                  <a:pt x="3517929" y="1601028"/>
                </a:moveTo>
                <a:cubicBezTo>
                  <a:pt x="3599008" y="1659492"/>
                  <a:pt x="3671079" y="1735946"/>
                  <a:pt x="3747656" y="1821395"/>
                </a:cubicBezTo>
                <a:lnTo>
                  <a:pt x="3594506" y="2010281"/>
                </a:lnTo>
                <a:cubicBezTo>
                  <a:pt x="3526938" y="1929330"/>
                  <a:pt x="3463877" y="1861871"/>
                  <a:pt x="3391807" y="1803406"/>
                </a:cubicBezTo>
                <a:close/>
                <a:moveTo>
                  <a:pt x="5319685" y="1583043"/>
                </a:moveTo>
                <a:lnTo>
                  <a:pt x="5522380" y="1812400"/>
                </a:lnTo>
                <a:lnTo>
                  <a:pt x="4378265" y="3184070"/>
                </a:lnTo>
                <a:cubicBezTo>
                  <a:pt x="4270160" y="3314492"/>
                  <a:pt x="4184579" y="3404438"/>
                  <a:pt x="4080976" y="3521367"/>
                </a:cubicBezTo>
                <a:cubicBezTo>
                  <a:pt x="3932333" y="3687763"/>
                  <a:pt x="3801704" y="3813687"/>
                  <a:pt x="3580991" y="3935114"/>
                </a:cubicBezTo>
                <a:lnTo>
                  <a:pt x="3463877" y="3692260"/>
                </a:lnTo>
                <a:cubicBezTo>
                  <a:pt x="3477388" y="3683265"/>
                  <a:pt x="3486396" y="3678768"/>
                  <a:pt x="3499912" y="3669773"/>
                </a:cubicBezTo>
                <a:cubicBezTo>
                  <a:pt x="3657563" y="3575335"/>
                  <a:pt x="3774677" y="3449411"/>
                  <a:pt x="3887289" y="3314492"/>
                </a:cubicBezTo>
                <a:cubicBezTo>
                  <a:pt x="3986386" y="3197562"/>
                  <a:pt x="4071967" y="3080633"/>
                  <a:pt x="4171063" y="2959206"/>
                </a:cubicBezTo>
                <a:close/>
                <a:moveTo>
                  <a:pt x="7882679" y="1551562"/>
                </a:moveTo>
                <a:cubicBezTo>
                  <a:pt x="7981775" y="1681984"/>
                  <a:pt x="8062855" y="1825892"/>
                  <a:pt x="8116907" y="1978800"/>
                </a:cubicBezTo>
                <a:lnTo>
                  <a:pt x="7828627" y="2077741"/>
                </a:lnTo>
                <a:cubicBezTo>
                  <a:pt x="7783583" y="1956314"/>
                  <a:pt x="7720521" y="1843881"/>
                  <a:pt x="7643949" y="1744941"/>
                </a:cubicBezTo>
                <a:close/>
                <a:moveTo>
                  <a:pt x="2103552" y="1529071"/>
                </a:moveTo>
                <a:lnTo>
                  <a:pt x="2126076" y="1560552"/>
                </a:lnTo>
                <a:lnTo>
                  <a:pt x="2274718" y="1771925"/>
                </a:lnTo>
                <a:cubicBezTo>
                  <a:pt x="2247692" y="1789914"/>
                  <a:pt x="2220666" y="1816898"/>
                  <a:pt x="2198146" y="1839384"/>
                </a:cubicBezTo>
                <a:lnTo>
                  <a:pt x="2008957" y="1659492"/>
                </a:lnTo>
                <a:lnTo>
                  <a:pt x="1981931" y="1632509"/>
                </a:lnTo>
                <a:cubicBezTo>
                  <a:pt x="2017971" y="1596530"/>
                  <a:pt x="2058508" y="1560552"/>
                  <a:pt x="2103552" y="1529071"/>
                </a:cubicBezTo>
                <a:close/>
                <a:moveTo>
                  <a:pt x="6639468" y="1461616"/>
                </a:moveTo>
                <a:cubicBezTo>
                  <a:pt x="6711538" y="1461616"/>
                  <a:pt x="6779107" y="1470611"/>
                  <a:pt x="6846670" y="1493097"/>
                </a:cubicBezTo>
                <a:lnTo>
                  <a:pt x="6842168" y="1506589"/>
                </a:lnTo>
                <a:lnTo>
                  <a:pt x="6792617" y="1672989"/>
                </a:lnTo>
                <a:cubicBezTo>
                  <a:pt x="6743071" y="1659497"/>
                  <a:pt x="6693521" y="1650503"/>
                  <a:pt x="6639468" y="1650503"/>
                </a:cubicBezTo>
                <a:cubicBezTo>
                  <a:pt x="6621451" y="1650503"/>
                  <a:pt x="6607940" y="1650503"/>
                  <a:pt x="6589922" y="1650503"/>
                </a:cubicBezTo>
                <a:lnTo>
                  <a:pt x="6567398" y="1484103"/>
                </a:lnTo>
                <a:lnTo>
                  <a:pt x="6562896" y="1466113"/>
                </a:lnTo>
                <a:cubicBezTo>
                  <a:pt x="6589922" y="1461616"/>
                  <a:pt x="6612442" y="1461616"/>
                  <a:pt x="6639468" y="1461616"/>
                </a:cubicBezTo>
                <a:close/>
                <a:moveTo>
                  <a:pt x="1563025" y="1448120"/>
                </a:moveTo>
                <a:lnTo>
                  <a:pt x="1756711" y="1637006"/>
                </a:lnTo>
                <a:cubicBezTo>
                  <a:pt x="1662122" y="1740444"/>
                  <a:pt x="1585549" y="1861871"/>
                  <a:pt x="1535999" y="1996789"/>
                </a:cubicBezTo>
                <a:lnTo>
                  <a:pt x="1279251" y="1906844"/>
                </a:lnTo>
                <a:cubicBezTo>
                  <a:pt x="1342313" y="1740444"/>
                  <a:pt x="1441404" y="1583038"/>
                  <a:pt x="1563025" y="1448120"/>
                </a:cubicBezTo>
                <a:close/>
                <a:moveTo>
                  <a:pt x="7004326" y="1394157"/>
                </a:moveTo>
                <a:cubicBezTo>
                  <a:pt x="7080898" y="1421141"/>
                  <a:pt x="7152968" y="1457119"/>
                  <a:pt x="7225039" y="1497595"/>
                </a:cubicBezTo>
                <a:lnTo>
                  <a:pt x="7067387" y="1749438"/>
                </a:lnTo>
                <a:cubicBezTo>
                  <a:pt x="7017837" y="1722454"/>
                  <a:pt x="6968291" y="1699968"/>
                  <a:pt x="6918740" y="1677486"/>
                </a:cubicBezTo>
                <a:lnTo>
                  <a:pt x="6999819" y="1412146"/>
                </a:lnTo>
                <a:close/>
                <a:moveTo>
                  <a:pt x="5486345" y="1394157"/>
                </a:moveTo>
                <a:lnTo>
                  <a:pt x="5675529" y="1641508"/>
                </a:lnTo>
                <a:cubicBezTo>
                  <a:pt x="5639494" y="1681984"/>
                  <a:pt x="5603459" y="1722454"/>
                  <a:pt x="5562922" y="1767427"/>
                </a:cubicBezTo>
                <a:lnTo>
                  <a:pt x="5360222" y="1533573"/>
                </a:lnTo>
                <a:cubicBezTo>
                  <a:pt x="5396257" y="1488600"/>
                  <a:pt x="5445808" y="1434632"/>
                  <a:pt x="5486345" y="1394157"/>
                </a:cubicBezTo>
                <a:close/>
                <a:moveTo>
                  <a:pt x="2517955" y="1371670"/>
                </a:moveTo>
                <a:lnTo>
                  <a:pt x="2522457" y="1389659"/>
                </a:lnTo>
                <a:lnTo>
                  <a:pt x="2581017" y="1659492"/>
                </a:lnTo>
                <a:cubicBezTo>
                  <a:pt x="2513453" y="1677482"/>
                  <a:pt x="2450392" y="1704465"/>
                  <a:pt x="2391833" y="1735946"/>
                </a:cubicBezTo>
                <a:lnTo>
                  <a:pt x="2247692" y="1479601"/>
                </a:lnTo>
                <a:cubicBezTo>
                  <a:pt x="2333278" y="1434632"/>
                  <a:pt x="2423365" y="1398654"/>
                  <a:pt x="2517955" y="1371670"/>
                </a:cubicBezTo>
                <a:close/>
                <a:moveTo>
                  <a:pt x="3103526" y="1362676"/>
                </a:moveTo>
                <a:cubicBezTo>
                  <a:pt x="3234156" y="1394157"/>
                  <a:pt x="3351270" y="1443622"/>
                  <a:pt x="3454868" y="1515579"/>
                </a:cubicBezTo>
                <a:lnTo>
                  <a:pt x="3297217" y="1767427"/>
                </a:lnTo>
                <a:cubicBezTo>
                  <a:pt x="3220640" y="1717957"/>
                  <a:pt x="3135054" y="1677482"/>
                  <a:pt x="3040464" y="1654995"/>
                </a:cubicBezTo>
                <a:lnTo>
                  <a:pt x="3099024" y="1394157"/>
                </a:lnTo>
                <a:close/>
                <a:moveTo>
                  <a:pt x="8197986" y="1349184"/>
                </a:moveTo>
                <a:cubicBezTo>
                  <a:pt x="8306091" y="1488600"/>
                  <a:pt x="8396179" y="1646005"/>
                  <a:pt x="8454739" y="1816898"/>
                </a:cubicBezTo>
                <a:lnTo>
                  <a:pt x="8211501" y="1897849"/>
                </a:lnTo>
                <a:cubicBezTo>
                  <a:pt x="8161951" y="1753936"/>
                  <a:pt x="8085379" y="1623519"/>
                  <a:pt x="7995291" y="1506589"/>
                </a:cubicBezTo>
                <a:close/>
                <a:moveTo>
                  <a:pt x="6418755" y="1340189"/>
                </a:moveTo>
                <a:lnTo>
                  <a:pt x="6463799" y="1632513"/>
                </a:lnTo>
                <a:cubicBezTo>
                  <a:pt x="6166510" y="1677486"/>
                  <a:pt x="5936784" y="1893352"/>
                  <a:pt x="5743097" y="2118216"/>
                </a:cubicBezTo>
                <a:cubicBezTo>
                  <a:pt x="5459318" y="2442021"/>
                  <a:pt x="5193562" y="2788308"/>
                  <a:pt x="4918792" y="3116611"/>
                </a:cubicBezTo>
                <a:lnTo>
                  <a:pt x="4918792" y="3121108"/>
                </a:lnTo>
                <a:lnTo>
                  <a:pt x="4729608" y="2923227"/>
                </a:lnTo>
                <a:lnTo>
                  <a:pt x="4806185" y="2828784"/>
                </a:lnTo>
                <a:cubicBezTo>
                  <a:pt x="5062932" y="2522973"/>
                  <a:pt x="5310676" y="2208162"/>
                  <a:pt x="5567424" y="1902346"/>
                </a:cubicBezTo>
                <a:cubicBezTo>
                  <a:pt x="5801652" y="1623519"/>
                  <a:pt x="6040387" y="1394157"/>
                  <a:pt x="6418755" y="1340189"/>
                </a:cubicBezTo>
                <a:close/>
                <a:moveTo>
                  <a:pt x="8900671" y="1335692"/>
                </a:moveTo>
                <a:cubicBezTo>
                  <a:pt x="8918688" y="1380665"/>
                  <a:pt x="8932204" y="1425638"/>
                  <a:pt x="8941212" y="1470611"/>
                </a:cubicBezTo>
                <a:lnTo>
                  <a:pt x="8819592" y="1497595"/>
                </a:lnTo>
                <a:cubicBezTo>
                  <a:pt x="8810583" y="1461616"/>
                  <a:pt x="8801574" y="1425638"/>
                  <a:pt x="8783557" y="1389659"/>
                </a:cubicBezTo>
                <a:close/>
                <a:moveTo>
                  <a:pt x="2815245" y="1326697"/>
                </a:moveTo>
                <a:cubicBezTo>
                  <a:pt x="2896324" y="1326697"/>
                  <a:pt x="2968394" y="1331195"/>
                  <a:pt x="3035962" y="1344687"/>
                </a:cubicBezTo>
                <a:lnTo>
                  <a:pt x="3031455" y="1371670"/>
                </a:lnTo>
                <a:lnTo>
                  <a:pt x="2972896" y="1637006"/>
                </a:lnTo>
                <a:cubicBezTo>
                  <a:pt x="2927852" y="1628011"/>
                  <a:pt x="2873804" y="1623514"/>
                  <a:pt x="2819747" y="1623514"/>
                </a:cubicBezTo>
                <a:cubicBezTo>
                  <a:pt x="2761192" y="1623514"/>
                  <a:pt x="2702633" y="1628011"/>
                  <a:pt x="2644078" y="1641503"/>
                </a:cubicBezTo>
                <a:lnTo>
                  <a:pt x="2585523" y="1371670"/>
                </a:lnTo>
                <a:lnTo>
                  <a:pt x="2581017" y="1353681"/>
                </a:lnTo>
                <a:cubicBezTo>
                  <a:pt x="2657589" y="1340189"/>
                  <a:pt x="2738673" y="1331195"/>
                  <a:pt x="2815245" y="1326697"/>
                </a:cubicBezTo>
                <a:close/>
                <a:moveTo>
                  <a:pt x="5049422" y="1299714"/>
                </a:moveTo>
                <a:lnTo>
                  <a:pt x="5216082" y="1497595"/>
                </a:lnTo>
                <a:lnTo>
                  <a:pt x="4189081" y="2747833"/>
                </a:lnTo>
                <a:lnTo>
                  <a:pt x="4013412" y="2554454"/>
                </a:lnTo>
                <a:close/>
                <a:moveTo>
                  <a:pt x="7756556" y="1254741"/>
                </a:moveTo>
                <a:cubicBezTo>
                  <a:pt x="7815115" y="1308708"/>
                  <a:pt x="7869168" y="1362676"/>
                  <a:pt x="7918714" y="1425638"/>
                </a:cubicBezTo>
                <a:lnTo>
                  <a:pt x="7679984" y="1619021"/>
                </a:lnTo>
                <a:cubicBezTo>
                  <a:pt x="7643949" y="1574049"/>
                  <a:pt x="7598905" y="1529076"/>
                  <a:pt x="7558363" y="1488600"/>
                </a:cubicBezTo>
                <a:close/>
                <a:moveTo>
                  <a:pt x="4409798" y="1241249"/>
                </a:moveTo>
                <a:cubicBezTo>
                  <a:pt x="4463851" y="1299714"/>
                  <a:pt x="4517903" y="1367173"/>
                  <a:pt x="4576458" y="1434632"/>
                </a:cubicBezTo>
                <a:lnTo>
                  <a:pt x="4680061" y="1560552"/>
                </a:lnTo>
                <a:lnTo>
                  <a:pt x="4635018" y="1614519"/>
                </a:lnTo>
                <a:lnTo>
                  <a:pt x="4617000" y="1637006"/>
                </a:lnTo>
                <a:lnTo>
                  <a:pt x="4558445" y="1708963"/>
                </a:lnTo>
                <a:lnTo>
                  <a:pt x="4544930" y="1726952"/>
                </a:lnTo>
                <a:lnTo>
                  <a:pt x="4499886" y="1780919"/>
                </a:lnTo>
                <a:lnTo>
                  <a:pt x="4360248" y="1614519"/>
                </a:lnTo>
                <a:cubicBezTo>
                  <a:pt x="4315204" y="1560552"/>
                  <a:pt x="4274667" y="1511082"/>
                  <a:pt x="4229623" y="1461611"/>
                </a:cubicBezTo>
                <a:close/>
                <a:moveTo>
                  <a:pt x="3734140" y="1236751"/>
                </a:moveTo>
                <a:cubicBezTo>
                  <a:pt x="3972875" y="1403151"/>
                  <a:pt x="4193588" y="1668487"/>
                  <a:pt x="4382772" y="1897849"/>
                </a:cubicBezTo>
                <a:lnTo>
                  <a:pt x="4351239" y="1938325"/>
                </a:lnTo>
                <a:lnTo>
                  <a:pt x="4319710" y="1978800"/>
                </a:lnTo>
                <a:lnTo>
                  <a:pt x="4247640" y="2064249"/>
                </a:lnTo>
                <a:lnTo>
                  <a:pt x="4216107" y="2104725"/>
                </a:lnTo>
                <a:lnTo>
                  <a:pt x="4184579" y="2136206"/>
                </a:lnTo>
                <a:cubicBezTo>
                  <a:pt x="4022421" y="1938325"/>
                  <a:pt x="3774682" y="1601028"/>
                  <a:pt x="3590000" y="1466109"/>
                </a:cubicBezTo>
                <a:close/>
                <a:moveTo>
                  <a:pt x="1882839" y="1196276"/>
                </a:moveTo>
                <a:lnTo>
                  <a:pt x="2058508" y="1443622"/>
                </a:lnTo>
                <a:cubicBezTo>
                  <a:pt x="2008957" y="1479601"/>
                  <a:pt x="1963913" y="1520076"/>
                  <a:pt x="1923376" y="1560552"/>
                </a:cubicBezTo>
                <a:lnTo>
                  <a:pt x="1707166" y="1349184"/>
                </a:lnTo>
                <a:cubicBezTo>
                  <a:pt x="1761218" y="1295216"/>
                  <a:pt x="1819777" y="1241249"/>
                  <a:pt x="1882839" y="1196276"/>
                </a:cubicBezTo>
                <a:close/>
                <a:moveTo>
                  <a:pt x="7490800" y="1187281"/>
                </a:moveTo>
                <a:cubicBezTo>
                  <a:pt x="7540346" y="1218762"/>
                  <a:pt x="7589896" y="1254741"/>
                  <a:pt x="7634940" y="1295216"/>
                </a:cubicBezTo>
                <a:lnTo>
                  <a:pt x="7436747" y="1529076"/>
                </a:lnTo>
                <a:cubicBezTo>
                  <a:pt x="7400712" y="1497595"/>
                  <a:pt x="7364677" y="1475108"/>
                  <a:pt x="7328642" y="1448124"/>
                </a:cubicBezTo>
                <a:close/>
                <a:moveTo>
                  <a:pt x="1193665" y="1088341"/>
                </a:moveTo>
                <a:lnTo>
                  <a:pt x="1391858" y="1277227"/>
                </a:lnTo>
                <a:cubicBezTo>
                  <a:pt x="1256727" y="1425638"/>
                  <a:pt x="1148621" y="1596530"/>
                  <a:pt x="1076551" y="1789914"/>
                </a:cubicBezTo>
                <a:lnTo>
                  <a:pt x="815297" y="1699968"/>
                </a:lnTo>
                <a:cubicBezTo>
                  <a:pt x="900878" y="1470606"/>
                  <a:pt x="1027005" y="1263735"/>
                  <a:pt x="1193665" y="1088341"/>
                </a:cubicBezTo>
                <a:close/>
                <a:moveTo>
                  <a:pt x="5243108" y="1052362"/>
                </a:moveTo>
                <a:lnTo>
                  <a:pt x="5432292" y="1299714"/>
                </a:lnTo>
                <a:cubicBezTo>
                  <a:pt x="5391755" y="1340189"/>
                  <a:pt x="5355720" y="1380665"/>
                  <a:pt x="5319685" y="1425638"/>
                </a:cubicBezTo>
                <a:lnTo>
                  <a:pt x="5116985" y="1191779"/>
                </a:lnTo>
                <a:cubicBezTo>
                  <a:pt x="5157527" y="1146806"/>
                  <a:pt x="5202571" y="1092838"/>
                  <a:pt x="5243108" y="1052362"/>
                </a:cubicBezTo>
                <a:close/>
                <a:moveTo>
                  <a:pt x="648632" y="1052362"/>
                </a:moveTo>
                <a:lnTo>
                  <a:pt x="738720" y="1115325"/>
                </a:lnTo>
                <a:cubicBezTo>
                  <a:pt x="720702" y="1142308"/>
                  <a:pt x="702689" y="1173789"/>
                  <a:pt x="689174" y="1205270"/>
                </a:cubicBezTo>
                <a:lnTo>
                  <a:pt x="590077" y="1160297"/>
                </a:lnTo>
                <a:cubicBezTo>
                  <a:pt x="608095" y="1119822"/>
                  <a:pt x="626112" y="1083843"/>
                  <a:pt x="648632" y="1052362"/>
                </a:cubicBezTo>
                <a:close/>
                <a:moveTo>
                  <a:pt x="5833185" y="1034373"/>
                </a:moveTo>
                <a:lnTo>
                  <a:pt x="5963810" y="1313205"/>
                </a:lnTo>
                <a:cubicBezTo>
                  <a:pt x="5860211" y="1371670"/>
                  <a:pt x="5765617" y="1443627"/>
                  <a:pt x="5675529" y="1529076"/>
                </a:cubicBezTo>
                <a:lnTo>
                  <a:pt x="5486345" y="1286222"/>
                </a:lnTo>
                <a:cubicBezTo>
                  <a:pt x="5589948" y="1187281"/>
                  <a:pt x="5698053" y="1106330"/>
                  <a:pt x="5833185" y="1034373"/>
                </a:cubicBezTo>
                <a:close/>
                <a:moveTo>
                  <a:pt x="3189112" y="966914"/>
                </a:moveTo>
                <a:cubicBezTo>
                  <a:pt x="3261182" y="984903"/>
                  <a:pt x="3333252" y="1007389"/>
                  <a:pt x="3400815" y="1034373"/>
                </a:cubicBezTo>
                <a:cubicBezTo>
                  <a:pt x="3499912" y="1074849"/>
                  <a:pt x="3590000" y="1119822"/>
                  <a:pt x="3666577" y="1169292"/>
                </a:cubicBezTo>
                <a:lnTo>
                  <a:pt x="3504419" y="1430135"/>
                </a:lnTo>
                <a:cubicBezTo>
                  <a:pt x="3391807" y="1353681"/>
                  <a:pt x="3265684" y="1295216"/>
                  <a:pt x="3121543" y="1263735"/>
                </a:cubicBezTo>
                <a:close/>
                <a:moveTo>
                  <a:pt x="2405348" y="935433"/>
                </a:moveTo>
                <a:lnTo>
                  <a:pt x="2472911" y="1232254"/>
                </a:lnTo>
                <a:cubicBezTo>
                  <a:pt x="2369308" y="1259238"/>
                  <a:pt x="2270216" y="1299714"/>
                  <a:pt x="2175622" y="1349184"/>
                </a:cubicBezTo>
                <a:lnTo>
                  <a:pt x="2022473" y="1083843"/>
                </a:lnTo>
                <a:cubicBezTo>
                  <a:pt x="2144089" y="1016384"/>
                  <a:pt x="2270216" y="966914"/>
                  <a:pt x="2405348" y="935433"/>
                </a:cubicBezTo>
                <a:close/>
                <a:moveTo>
                  <a:pt x="6355694" y="876968"/>
                </a:moveTo>
                <a:lnTo>
                  <a:pt x="6400738" y="1178287"/>
                </a:lnTo>
                <a:cubicBezTo>
                  <a:pt x="6274615" y="1196276"/>
                  <a:pt x="6162003" y="1232254"/>
                  <a:pt x="6062906" y="1281724"/>
                </a:cubicBezTo>
                <a:lnTo>
                  <a:pt x="5936784" y="1007389"/>
                </a:lnTo>
                <a:cubicBezTo>
                  <a:pt x="5968317" y="993898"/>
                  <a:pt x="5999845" y="980406"/>
                  <a:pt x="6035880" y="966914"/>
                </a:cubicBezTo>
                <a:cubicBezTo>
                  <a:pt x="6139483" y="921941"/>
                  <a:pt x="6247589" y="894957"/>
                  <a:pt x="6355694" y="876968"/>
                </a:cubicBezTo>
                <a:close/>
                <a:moveTo>
                  <a:pt x="7179995" y="872471"/>
                </a:moveTo>
                <a:cubicBezTo>
                  <a:pt x="7288100" y="908449"/>
                  <a:pt x="7396205" y="957919"/>
                  <a:pt x="7490800" y="1016384"/>
                </a:cubicBezTo>
                <a:lnTo>
                  <a:pt x="7328642" y="1277227"/>
                </a:lnTo>
                <a:cubicBezTo>
                  <a:pt x="7252065" y="1232254"/>
                  <a:pt x="7170986" y="1191779"/>
                  <a:pt x="7085405" y="1164795"/>
                </a:cubicBezTo>
                <a:close/>
                <a:moveTo>
                  <a:pt x="3936840" y="867973"/>
                </a:moveTo>
                <a:cubicBezTo>
                  <a:pt x="4071971" y="962416"/>
                  <a:pt x="4189086" y="1070352"/>
                  <a:pt x="4306195" y="1196276"/>
                </a:cubicBezTo>
                <a:lnTo>
                  <a:pt x="4117015" y="1430135"/>
                </a:lnTo>
                <a:cubicBezTo>
                  <a:pt x="4008910" y="1313205"/>
                  <a:pt x="3905307" y="1209768"/>
                  <a:pt x="3779184" y="1119822"/>
                </a:cubicBezTo>
                <a:close/>
                <a:moveTo>
                  <a:pt x="1635095" y="863476"/>
                </a:moveTo>
                <a:lnTo>
                  <a:pt x="1761218" y="1038871"/>
                </a:lnTo>
                <a:cubicBezTo>
                  <a:pt x="1711668" y="1074849"/>
                  <a:pt x="1666624" y="1115325"/>
                  <a:pt x="1621580" y="1160297"/>
                </a:cubicBezTo>
                <a:lnTo>
                  <a:pt x="1468430" y="1011887"/>
                </a:lnTo>
                <a:cubicBezTo>
                  <a:pt x="1522488" y="957919"/>
                  <a:pt x="1576536" y="908449"/>
                  <a:pt x="1635095" y="863476"/>
                </a:cubicBezTo>
                <a:close/>
                <a:moveTo>
                  <a:pt x="7698001" y="849984"/>
                </a:moveTo>
                <a:cubicBezTo>
                  <a:pt x="7765565" y="894957"/>
                  <a:pt x="7828627" y="939930"/>
                  <a:pt x="7891687" y="993898"/>
                </a:cubicBezTo>
                <a:lnTo>
                  <a:pt x="7698001" y="1218762"/>
                </a:lnTo>
                <a:cubicBezTo>
                  <a:pt x="7648451" y="1178287"/>
                  <a:pt x="7594398" y="1137811"/>
                  <a:pt x="7540346" y="1101833"/>
                </a:cubicBezTo>
                <a:close/>
                <a:moveTo>
                  <a:pt x="6580913" y="849984"/>
                </a:moveTo>
                <a:lnTo>
                  <a:pt x="6585415" y="849984"/>
                </a:lnTo>
                <a:cubicBezTo>
                  <a:pt x="6589922" y="849984"/>
                  <a:pt x="6598931" y="849984"/>
                  <a:pt x="6603433" y="849984"/>
                </a:cubicBezTo>
                <a:cubicBezTo>
                  <a:pt x="6612442" y="849984"/>
                  <a:pt x="6621451" y="849984"/>
                  <a:pt x="6630459" y="849984"/>
                </a:cubicBezTo>
                <a:cubicBezTo>
                  <a:pt x="6788115" y="849984"/>
                  <a:pt x="6941264" y="872471"/>
                  <a:pt x="7085405" y="917444"/>
                </a:cubicBezTo>
                <a:lnTo>
                  <a:pt x="6995317" y="1209768"/>
                </a:lnTo>
                <a:cubicBezTo>
                  <a:pt x="6878203" y="1173789"/>
                  <a:pt x="6756582" y="1155800"/>
                  <a:pt x="6630459" y="1155800"/>
                </a:cubicBezTo>
                <a:cubicBezTo>
                  <a:pt x="6585415" y="1155800"/>
                  <a:pt x="6540372" y="1160297"/>
                  <a:pt x="6495328" y="1164795"/>
                </a:cubicBezTo>
                <a:lnTo>
                  <a:pt x="6450284" y="858979"/>
                </a:lnTo>
                <a:cubicBezTo>
                  <a:pt x="6490826" y="854481"/>
                  <a:pt x="6535870" y="849984"/>
                  <a:pt x="6580913" y="849984"/>
                </a:cubicBezTo>
                <a:close/>
                <a:moveTo>
                  <a:pt x="8197986" y="840990"/>
                </a:moveTo>
                <a:cubicBezTo>
                  <a:pt x="8252039" y="890460"/>
                  <a:pt x="8301589" y="939930"/>
                  <a:pt x="8346633" y="998395"/>
                </a:cubicBezTo>
                <a:lnTo>
                  <a:pt x="8184475" y="1128816"/>
                </a:lnTo>
                <a:cubicBezTo>
                  <a:pt x="8148440" y="1083843"/>
                  <a:pt x="8103397" y="1038871"/>
                  <a:pt x="8062855" y="998395"/>
                </a:cubicBezTo>
                <a:close/>
                <a:moveTo>
                  <a:pt x="2815245" y="782525"/>
                </a:moveTo>
                <a:cubicBezTo>
                  <a:pt x="2918848" y="782525"/>
                  <a:pt x="3022447" y="791519"/>
                  <a:pt x="3121543" y="814006"/>
                </a:cubicBezTo>
                <a:lnTo>
                  <a:pt x="3053980" y="1110827"/>
                </a:lnTo>
                <a:cubicBezTo>
                  <a:pt x="2977403" y="1097335"/>
                  <a:pt x="2900831" y="1092838"/>
                  <a:pt x="2815245" y="1092838"/>
                </a:cubicBezTo>
                <a:cubicBezTo>
                  <a:pt x="2725157" y="1092838"/>
                  <a:pt x="2635069" y="1101833"/>
                  <a:pt x="2553990" y="1119822"/>
                </a:cubicBezTo>
                <a:lnTo>
                  <a:pt x="2486427" y="818503"/>
                </a:lnTo>
                <a:cubicBezTo>
                  <a:pt x="2594528" y="796017"/>
                  <a:pt x="2702633" y="782525"/>
                  <a:pt x="2815245" y="782525"/>
                </a:cubicBezTo>
                <a:close/>
                <a:moveTo>
                  <a:pt x="8634914" y="778027"/>
                </a:moveTo>
                <a:cubicBezTo>
                  <a:pt x="8666442" y="814006"/>
                  <a:pt x="8697976" y="849984"/>
                  <a:pt x="8720495" y="890460"/>
                </a:cubicBezTo>
                <a:lnTo>
                  <a:pt x="8639416" y="939930"/>
                </a:lnTo>
                <a:cubicBezTo>
                  <a:pt x="8616897" y="908449"/>
                  <a:pt x="8594372" y="876968"/>
                  <a:pt x="8567346" y="845487"/>
                </a:cubicBezTo>
                <a:close/>
                <a:moveTo>
                  <a:pt x="5562922" y="719567"/>
                </a:moveTo>
                <a:lnTo>
                  <a:pt x="5666520" y="912946"/>
                </a:lnTo>
                <a:cubicBezTo>
                  <a:pt x="5644001" y="926438"/>
                  <a:pt x="5621476" y="939930"/>
                  <a:pt x="5598957" y="953422"/>
                </a:cubicBezTo>
                <a:cubicBezTo>
                  <a:pt x="5594450" y="957919"/>
                  <a:pt x="5585441" y="962416"/>
                  <a:pt x="5580939" y="966914"/>
                </a:cubicBezTo>
                <a:cubicBezTo>
                  <a:pt x="5576433" y="971411"/>
                  <a:pt x="5571931" y="971411"/>
                  <a:pt x="5567424" y="975908"/>
                </a:cubicBezTo>
                <a:lnTo>
                  <a:pt x="5562922" y="975908"/>
                </a:lnTo>
                <a:cubicBezTo>
                  <a:pt x="5535895" y="993898"/>
                  <a:pt x="5508869" y="1016384"/>
                  <a:pt x="5481843" y="1038871"/>
                </a:cubicBezTo>
                <a:lnTo>
                  <a:pt x="5342204" y="867973"/>
                </a:lnTo>
                <a:cubicBezTo>
                  <a:pt x="5373737" y="840990"/>
                  <a:pt x="5405266" y="814006"/>
                  <a:pt x="5441301" y="791519"/>
                </a:cubicBezTo>
                <a:lnTo>
                  <a:pt x="5445808" y="791519"/>
                </a:lnTo>
                <a:cubicBezTo>
                  <a:pt x="5450310" y="787022"/>
                  <a:pt x="5454816" y="782525"/>
                  <a:pt x="5463825" y="782525"/>
                </a:cubicBezTo>
                <a:cubicBezTo>
                  <a:pt x="5468327" y="778027"/>
                  <a:pt x="5477336" y="773530"/>
                  <a:pt x="5481843" y="769033"/>
                </a:cubicBezTo>
                <a:cubicBezTo>
                  <a:pt x="5508869" y="751044"/>
                  <a:pt x="5535895" y="733054"/>
                  <a:pt x="5562922" y="719567"/>
                </a:cubicBezTo>
                <a:close/>
                <a:moveTo>
                  <a:pt x="3310728" y="562157"/>
                </a:moveTo>
                <a:cubicBezTo>
                  <a:pt x="3387304" y="580146"/>
                  <a:pt x="3463877" y="602633"/>
                  <a:pt x="3540449" y="634114"/>
                </a:cubicBezTo>
                <a:cubicBezTo>
                  <a:pt x="3648559" y="674590"/>
                  <a:pt x="3738647" y="724060"/>
                  <a:pt x="3819726" y="773530"/>
                </a:cubicBezTo>
                <a:lnTo>
                  <a:pt x="3684594" y="984903"/>
                </a:lnTo>
                <a:cubicBezTo>
                  <a:pt x="3612524" y="939930"/>
                  <a:pt x="3535947" y="899454"/>
                  <a:pt x="3445859" y="867973"/>
                </a:cubicBezTo>
                <a:cubicBezTo>
                  <a:pt x="3382798" y="845487"/>
                  <a:pt x="3319737" y="823000"/>
                  <a:pt x="3256675" y="809508"/>
                </a:cubicBezTo>
                <a:close/>
                <a:moveTo>
                  <a:pt x="1427894" y="499195"/>
                </a:moveTo>
                <a:lnTo>
                  <a:pt x="1508972" y="643109"/>
                </a:lnTo>
                <a:cubicBezTo>
                  <a:pt x="1450418" y="683584"/>
                  <a:pt x="1396360" y="724060"/>
                  <a:pt x="1346814" y="773530"/>
                </a:cubicBezTo>
                <a:lnTo>
                  <a:pt x="1229700" y="656600"/>
                </a:lnTo>
                <a:cubicBezTo>
                  <a:pt x="1288255" y="598136"/>
                  <a:pt x="1355823" y="544168"/>
                  <a:pt x="1427894" y="499195"/>
                </a:cubicBezTo>
                <a:close/>
                <a:moveTo>
                  <a:pt x="6292633" y="481211"/>
                </a:moveTo>
                <a:lnTo>
                  <a:pt x="6337676" y="769033"/>
                </a:lnTo>
                <a:cubicBezTo>
                  <a:pt x="6220562" y="787022"/>
                  <a:pt x="6107950" y="818503"/>
                  <a:pt x="5995343" y="863476"/>
                </a:cubicBezTo>
                <a:cubicBezTo>
                  <a:pt x="5959308" y="876968"/>
                  <a:pt x="5927775" y="890460"/>
                  <a:pt x="5896246" y="908449"/>
                </a:cubicBezTo>
                <a:lnTo>
                  <a:pt x="5770124" y="638616"/>
                </a:lnTo>
                <a:cubicBezTo>
                  <a:pt x="5806159" y="620627"/>
                  <a:pt x="5846696" y="602638"/>
                  <a:pt x="5887238" y="589146"/>
                </a:cubicBezTo>
                <a:cubicBezTo>
                  <a:pt x="6017863" y="539676"/>
                  <a:pt x="6152994" y="499200"/>
                  <a:pt x="6292633" y="481211"/>
                </a:cubicBezTo>
                <a:close/>
                <a:moveTo>
                  <a:pt x="2306251" y="476709"/>
                </a:moveTo>
                <a:lnTo>
                  <a:pt x="2369308" y="769033"/>
                </a:lnTo>
                <a:cubicBezTo>
                  <a:pt x="2225173" y="805011"/>
                  <a:pt x="2085534" y="858979"/>
                  <a:pt x="1959411" y="930935"/>
                </a:cubicBezTo>
                <a:lnTo>
                  <a:pt x="1810769" y="670092"/>
                </a:lnTo>
                <a:cubicBezTo>
                  <a:pt x="1963913" y="584644"/>
                  <a:pt x="2130578" y="517184"/>
                  <a:pt x="2306251" y="476709"/>
                </a:cubicBezTo>
                <a:close/>
                <a:moveTo>
                  <a:pt x="2887315" y="454227"/>
                </a:moveTo>
                <a:cubicBezTo>
                  <a:pt x="2977403" y="454227"/>
                  <a:pt x="3062984" y="463221"/>
                  <a:pt x="3148570" y="481211"/>
                </a:cubicBezTo>
                <a:lnTo>
                  <a:pt x="3103526" y="679087"/>
                </a:lnTo>
                <a:cubicBezTo>
                  <a:pt x="3031455" y="665595"/>
                  <a:pt x="2959385" y="656600"/>
                  <a:pt x="2887315" y="656600"/>
                </a:cubicBezTo>
                <a:close/>
                <a:moveTo>
                  <a:pt x="6851177" y="395762"/>
                </a:moveTo>
                <a:cubicBezTo>
                  <a:pt x="6977300" y="409254"/>
                  <a:pt x="7103422" y="431740"/>
                  <a:pt x="7220537" y="467719"/>
                </a:cubicBezTo>
                <a:lnTo>
                  <a:pt x="7130449" y="751044"/>
                </a:lnTo>
                <a:cubicBezTo>
                  <a:pt x="7031352" y="724060"/>
                  <a:pt x="6932256" y="701578"/>
                  <a:pt x="6828652" y="692584"/>
                </a:cubicBezTo>
                <a:close/>
                <a:moveTo>
                  <a:pt x="8035828" y="382270"/>
                </a:moveTo>
                <a:cubicBezTo>
                  <a:pt x="8076370" y="409254"/>
                  <a:pt x="8112405" y="436238"/>
                  <a:pt x="8148440" y="467719"/>
                </a:cubicBezTo>
                <a:lnTo>
                  <a:pt x="8080872" y="535178"/>
                </a:lnTo>
                <a:cubicBezTo>
                  <a:pt x="8053845" y="508194"/>
                  <a:pt x="8022317" y="485708"/>
                  <a:pt x="7990785" y="463222"/>
                </a:cubicBezTo>
                <a:close/>
                <a:moveTo>
                  <a:pt x="7504311" y="382270"/>
                </a:moveTo>
                <a:cubicBezTo>
                  <a:pt x="7549354" y="395762"/>
                  <a:pt x="7594398" y="418249"/>
                  <a:pt x="7630433" y="440735"/>
                </a:cubicBezTo>
                <a:lnTo>
                  <a:pt x="7580888" y="521686"/>
                </a:lnTo>
                <a:cubicBezTo>
                  <a:pt x="7549354" y="503697"/>
                  <a:pt x="7513319" y="485708"/>
                  <a:pt x="7472782" y="472216"/>
                </a:cubicBezTo>
                <a:close/>
                <a:moveTo>
                  <a:pt x="5851203" y="251849"/>
                </a:moveTo>
                <a:lnTo>
                  <a:pt x="5878229" y="341795"/>
                </a:lnTo>
                <a:cubicBezTo>
                  <a:pt x="5842194" y="355286"/>
                  <a:pt x="5806159" y="368778"/>
                  <a:pt x="5770124" y="386768"/>
                </a:cubicBezTo>
                <a:lnTo>
                  <a:pt x="5720573" y="305816"/>
                </a:lnTo>
                <a:cubicBezTo>
                  <a:pt x="5761115" y="283330"/>
                  <a:pt x="5806159" y="265341"/>
                  <a:pt x="5851203" y="251849"/>
                </a:cubicBezTo>
                <a:close/>
                <a:moveTo>
                  <a:pt x="6607940" y="242854"/>
                </a:moveTo>
                <a:lnTo>
                  <a:pt x="6612442" y="242854"/>
                </a:lnTo>
                <a:cubicBezTo>
                  <a:pt x="6616949" y="242854"/>
                  <a:pt x="6625957" y="242854"/>
                  <a:pt x="6630459" y="242854"/>
                </a:cubicBezTo>
                <a:cubicBezTo>
                  <a:pt x="6639468" y="242854"/>
                  <a:pt x="6643975" y="242854"/>
                  <a:pt x="6652984" y="242854"/>
                </a:cubicBezTo>
                <a:cubicBezTo>
                  <a:pt x="6684512" y="242854"/>
                  <a:pt x="6716045" y="242854"/>
                  <a:pt x="6747573" y="247351"/>
                </a:cubicBezTo>
                <a:lnTo>
                  <a:pt x="6729556" y="463222"/>
                </a:lnTo>
                <a:cubicBezTo>
                  <a:pt x="6702530" y="463222"/>
                  <a:pt x="6680010" y="458724"/>
                  <a:pt x="6652984" y="458724"/>
                </a:cubicBezTo>
                <a:cubicBezTo>
                  <a:pt x="6643975" y="458724"/>
                  <a:pt x="6639468" y="458724"/>
                  <a:pt x="6630459" y="458724"/>
                </a:cubicBezTo>
                <a:cubicBezTo>
                  <a:pt x="6625957" y="458724"/>
                  <a:pt x="6621451" y="458724"/>
                  <a:pt x="6616949" y="458724"/>
                </a:cubicBezTo>
                <a:lnTo>
                  <a:pt x="6612442" y="458724"/>
                </a:lnTo>
                <a:cubicBezTo>
                  <a:pt x="6576407" y="458724"/>
                  <a:pt x="6544878" y="463222"/>
                  <a:pt x="6508843" y="467719"/>
                </a:cubicBezTo>
                <a:lnTo>
                  <a:pt x="6481817" y="251849"/>
                </a:lnTo>
                <a:cubicBezTo>
                  <a:pt x="6522354" y="247351"/>
                  <a:pt x="6567398" y="242854"/>
                  <a:pt x="6607940" y="242854"/>
                </a:cubicBezTo>
                <a:close/>
                <a:moveTo>
                  <a:pt x="2779210" y="202378"/>
                </a:moveTo>
                <a:lnTo>
                  <a:pt x="2779210" y="449730"/>
                </a:lnTo>
                <a:cubicBezTo>
                  <a:pt x="2684615" y="449730"/>
                  <a:pt x="2594528" y="463221"/>
                  <a:pt x="2504440" y="481211"/>
                </a:cubicBezTo>
                <a:lnTo>
                  <a:pt x="2450392" y="238357"/>
                </a:lnTo>
                <a:cubicBezTo>
                  <a:pt x="2558497" y="215870"/>
                  <a:pt x="2666603" y="202378"/>
                  <a:pt x="2779210" y="202378"/>
                </a:cubicBezTo>
                <a:close/>
                <a:moveTo>
                  <a:pt x="1639602" y="0"/>
                </a:moveTo>
                <a:lnTo>
                  <a:pt x="1689148" y="98941"/>
                </a:lnTo>
                <a:cubicBezTo>
                  <a:pt x="1657620" y="112432"/>
                  <a:pt x="1630593" y="130422"/>
                  <a:pt x="1603562" y="152908"/>
                </a:cubicBezTo>
                <a:lnTo>
                  <a:pt x="1535999" y="62962"/>
                </a:lnTo>
                <a:cubicBezTo>
                  <a:pt x="1567532" y="40476"/>
                  <a:pt x="1603562" y="17989"/>
                  <a:pt x="1639602" y="0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45639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11584446" y="1"/>
            <a:ext cx="601406" cy="6858002"/>
            <a:chOff x="0" y="0"/>
            <a:chExt cx="1202812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2817" cy="13716000"/>
            </a:xfrm>
            <a:custGeom>
              <a:avLst/>
              <a:gdLst/>
              <a:ahLst/>
              <a:cxnLst/>
              <a:rect l="l" t="t" r="r" b="b"/>
              <a:pathLst>
                <a:path w="1202817" h="13716000">
                  <a:moveTo>
                    <a:pt x="0" y="13716000"/>
                  </a:moveTo>
                  <a:lnTo>
                    <a:pt x="1202817" y="13716000"/>
                  </a:lnTo>
                  <a:lnTo>
                    <a:pt x="12028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AutoShape 6"/>
          <p:cNvSpPr/>
          <p:nvPr/>
        </p:nvSpPr>
        <p:spPr>
          <a:xfrm rot="214365">
            <a:off x="1173449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7" name="Freeform 7"/>
          <p:cNvSpPr/>
          <p:nvPr/>
        </p:nvSpPr>
        <p:spPr>
          <a:xfrm rot="-5400000">
            <a:off x="10562396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8" name="Freeform 8" descr="Immagine contenente persona, palla, tenuta, mano  I contenuti generati dall'intelligenza artificiale potrebbero essere errati."/>
          <p:cNvSpPr/>
          <p:nvPr/>
        </p:nvSpPr>
        <p:spPr>
          <a:xfrm>
            <a:off x="6297991" y="0"/>
            <a:ext cx="5361066" cy="6858000"/>
          </a:xfrm>
          <a:custGeom>
            <a:avLst/>
            <a:gdLst/>
            <a:ahLst/>
            <a:cxnLst/>
            <a:rect l="l" t="t" r="r" b="b"/>
            <a:pathLst>
              <a:path w="8041599" h="10287000">
                <a:moveTo>
                  <a:pt x="0" y="0"/>
                </a:moveTo>
                <a:lnTo>
                  <a:pt x="8041598" y="0"/>
                </a:lnTo>
                <a:lnTo>
                  <a:pt x="80415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4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9" name="Group 9"/>
          <p:cNvGrpSpPr/>
          <p:nvPr/>
        </p:nvGrpSpPr>
        <p:grpSpPr>
          <a:xfrm>
            <a:off x="607555" y="2016633"/>
            <a:ext cx="5293182" cy="4214069"/>
            <a:chOff x="0" y="0"/>
            <a:chExt cx="10586364" cy="842813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86364" cy="8428139"/>
            </a:xfrm>
            <a:custGeom>
              <a:avLst/>
              <a:gdLst/>
              <a:ahLst/>
              <a:cxnLst/>
              <a:rect l="l" t="t" r="r" b="b"/>
              <a:pathLst>
                <a:path w="10586364" h="8428139">
                  <a:moveTo>
                    <a:pt x="0" y="0"/>
                  </a:moveTo>
                  <a:lnTo>
                    <a:pt x="10586364" y="0"/>
                  </a:lnTo>
                  <a:lnTo>
                    <a:pt x="10586364" y="8428139"/>
                  </a:lnTo>
                  <a:lnTo>
                    <a:pt x="0" y="84281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10586364" cy="843766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228600" indent="-228600" defTabSz="914400">
                <a:lnSpc>
                  <a:spcPts val="2480"/>
                </a:lnSpc>
              </a:pP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L'implementazione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di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strategie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di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economia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circolare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nei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sistemi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alimentari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b="1" err="1">
                  <a:solidFill>
                    <a:srgbClr val="09465E"/>
                  </a:solidFill>
                  <a:sym typeface="Calibri (MS)"/>
                </a:rPr>
                <a:t>mitiga</a:t>
              </a:r>
              <a:r>
                <a:rPr lang="en-US" sz="2400" b="1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b="1" err="1">
                  <a:solidFill>
                    <a:srgbClr val="09465E"/>
                  </a:solidFill>
                  <a:sym typeface="Calibri (MS)"/>
                </a:rPr>
                <a:t>l'impatto</a:t>
              </a:r>
              <a:r>
                <a:rPr lang="en-US" sz="2400" b="1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b="1" err="1">
                  <a:solidFill>
                    <a:srgbClr val="09465E"/>
                  </a:solidFill>
                  <a:sym typeface="Calibri (MS)"/>
                </a:rPr>
                <a:t>ambientale</a:t>
              </a:r>
              <a:r>
                <a:rPr lang="en-US" sz="2400" b="1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e </a:t>
              </a:r>
              <a:r>
                <a:rPr lang="en-US" sz="2400" b="1" err="1">
                  <a:solidFill>
                    <a:srgbClr val="09465E"/>
                  </a:solidFill>
                  <a:sym typeface="Calibri (MS)"/>
                </a:rPr>
                <a:t>promuove</a:t>
              </a:r>
              <a:r>
                <a:rPr lang="en-US" sz="2400" b="1">
                  <a:solidFill>
                    <a:srgbClr val="09465E"/>
                  </a:solidFill>
                  <a:sym typeface="Calibri (MS)"/>
                </a:rPr>
                <a:t> la </a:t>
              </a:r>
              <a:r>
                <a:rPr lang="en-US" sz="2400" b="1" err="1">
                  <a:solidFill>
                    <a:srgbClr val="09465E"/>
                  </a:solidFill>
                  <a:sym typeface="Calibri (MS)"/>
                </a:rPr>
                <a:t>crescita</a:t>
              </a:r>
              <a:r>
                <a:rPr lang="en-US" sz="2400" b="1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b="1" err="1">
                  <a:solidFill>
                    <a:srgbClr val="09465E"/>
                  </a:solidFill>
                  <a:sym typeface="Calibri (MS)"/>
                </a:rPr>
                <a:t>economica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generando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nuove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opportunità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di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mercato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per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prodotti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sostenibili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. </a:t>
              </a:r>
            </a:p>
            <a:p>
              <a:pPr>
                <a:lnSpc>
                  <a:spcPts val="2479"/>
                </a:lnSpc>
              </a:pPr>
              <a:endPara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marL="228600" indent="-228600" defTabSz="914400">
                <a:lnSpc>
                  <a:spcPts val="2480"/>
                </a:lnSpc>
              </a:pP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Mentre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l'UE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prosegue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nel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suo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intento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di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ridurre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gli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sprechi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alimentari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del 50%,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l'innovazione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 la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cooperazione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lungo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l'intera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filiera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saranno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essenziali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per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creare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un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futuro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più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resiliente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ed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efficiente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nell'utilizzo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delle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risorse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643711" y="605365"/>
            <a:ext cx="6729578" cy="774378"/>
            <a:chOff x="0" y="0"/>
            <a:chExt cx="13459156" cy="15487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459206" cy="1548751"/>
            </a:xfrm>
            <a:custGeom>
              <a:avLst/>
              <a:gdLst/>
              <a:ahLst/>
              <a:cxnLst/>
              <a:rect l="l" t="t" r="r" b="b"/>
              <a:pathLst>
                <a:path w="13459206" h="1548751">
                  <a:moveTo>
                    <a:pt x="0" y="0"/>
                  </a:moveTo>
                  <a:lnTo>
                    <a:pt x="13459206" y="0"/>
                  </a:lnTo>
                  <a:lnTo>
                    <a:pt x="13459206" y="1548751"/>
                  </a:lnTo>
                  <a:lnTo>
                    <a:pt x="0" y="1548751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13459156" cy="1663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 spc="325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SALVA L'AMBIENTE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9373287" y="-1195756"/>
            <a:ext cx="9288048" cy="4785098"/>
          </a:xfrm>
          <a:custGeom>
            <a:avLst/>
            <a:gdLst/>
            <a:ahLst/>
            <a:cxnLst/>
            <a:rect l="l" t="t" r="r" b="b"/>
            <a:pathLst>
              <a:path w="13932072" h="7177647">
                <a:moveTo>
                  <a:pt x="0" y="0"/>
                </a:moveTo>
                <a:lnTo>
                  <a:pt x="13932073" y="0"/>
                </a:lnTo>
                <a:lnTo>
                  <a:pt x="13932073" y="7177647"/>
                </a:lnTo>
                <a:lnTo>
                  <a:pt x="0" y="7177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2667000" y="-2667000"/>
            <a:ext cx="6858001" cy="12191999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2858270" y="-2026299"/>
            <a:ext cx="6141021" cy="10910597"/>
            <a:chOff x="0" y="0"/>
            <a:chExt cx="12282040" cy="21821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21139"/>
            </a:xfrm>
            <a:custGeom>
              <a:avLst/>
              <a:gdLst/>
              <a:ahLst/>
              <a:cxnLst/>
              <a:rect l="l" t="t" r="r" b="b"/>
              <a:pathLst>
                <a:path w="12282043" h="21821139">
                  <a:moveTo>
                    <a:pt x="0" y="0"/>
                  </a:moveTo>
                  <a:lnTo>
                    <a:pt x="12282043" y="0"/>
                  </a:lnTo>
                  <a:lnTo>
                    <a:pt x="12282043" y="21821139"/>
                  </a:lnTo>
                  <a:lnTo>
                    <a:pt x="0" y="21821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783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10" name="Freeform 10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11" name="Group 11"/>
          <p:cNvGrpSpPr/>
          <p:nvPr/>
        </p:nvGrpSpPr>
        <p:grpSpPr>
          <a:xfrm>
            <a:off x="988914" y="693629"/>
            <a:ext cx="4954553" cy="1679096"/>
            <a:chOff x="0" y="-47624"/>
            <a:chExt cx="9909106" cy="33581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544474" cy="3310566"/>
            </a:xfrm>
            <a:custGeom>
              <a:avLst/>
              <a:gdLst/>
              <a:ahLst/>
              <a:cxnLst/>
              <a:rect l="l" t="t" r="r" b="b"/>
              <a:pathLst>
                <a:path w="8544474" h="3310566">
                  <a:moveTo>
                    <a:pt x="0" y="0"/>
                  </a:moveTo>
                  <a:lnTo>
                    <a:pt x="8544474" y="0"/>
                  </a:lnTo>
                  <a:lnTo>
                    <a:pt x="8544474" y="3310566"/>
                  </a:lnTo>
                  <a:lnTo>
                    <a:pt x="0" y="33105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4"/>
              <a:ext cx="9909106" cy="335819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792"/>
                </a:lnSpc>
              </a:pP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Il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potere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dell'economia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circolare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nella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gestione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degli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scarti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alimentari</a:t>
              </a:r>
              <a:endParaRPr lang="en-US" sz="3600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484374" y="2328599"/>
            <a:ext cx="4795522" cy="2029951"/>
            <a:chOff x="0" y="0"/>
            <a:chExt cx="9591042" cy="405990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589389" cy="4058285"/>
            </a:xfrm>
            <a:custGeom>
              <a:avLst/>
              <a:gdLst/>
              <a:ahLst/>
              <a:cxnLst/>
              <a:rect l="l" t="t" r="r" b="b"/>
              <a:pathLst>
                <a:path w="9589389" h="4058285">
                  <a:moveTo>
                    <a:pt x="8300212" y="4058158"/>
                  </a:moveTo>
                  <a:lnTo>
                    <a:pt x="1289304" y="4058158"/>
                  </a:lnTo>
                  <a:cubicBezTo>
                    <a:pt x="577469" y="4058158"/>
                    <a:pt x="0" y="3415411"/>
                    <a:pt x="0" y="2621153"/>
                  </a:cubicBezTo>
                  <a:lnTo>
                    <a:pt x="0" y="1437005"/>
                  </a:lnTo>
                  <a:cubicBezTo>
                    <a:pt x="0" y="642620"/>
                    <a:pt x="577469" y="0"/>
                    <a:pt x="1289304" y="0"/>
                  </a:cubicBezTo>
                  <a:lnTo>
                    <a:pt x="8300212" y="0"/>
                  </a:lnTo>
                  <a:cubicBezTo>
                    <a:pt x="9011920" y="0"/>
                    <a:pt x="9589389" y="642620"/>
                    <a:pt x="9589389" y="1437005"/>
                  </a:cubicBezTo>
                  <a:lnTo>
                    <a:pt x="9589389" y="2621280"/>
                  </a:lnTo>
                  <a:cubicBezTo>
                    <a:pt x="9589389" y="3415538"/>
                    <a:pt x="9011920" y="4058285"/>
                    <a:pt x="8300085" y="4058285"/>
                  </a:cubicBezTo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01583" y="1507153"/>
            <a:ext cx="4210102" cy="1008915"/>
            <a:chOff x="0" y="0"/>
            <a:chExt cx="8420204" cy="20178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418449" cy="2016252"/>
            </a:xfrm>
            <a:custGeom>
              <a:avLst/>
              <a:gdLst/>
              <a:ahLst/>
              <a:cxnLst/>
              <a:rect l="l" t="t" r="r" b="b"/>
              <a:pathLst>
                <a:path w="8418449" h="2016252">
                  <a:moveTo>
                    <a:pt x="7334250" y="2016125"/>
                  </a:moveTo>
                  <a:lnTo>
                    <a:pt x="1084199" y="2016125"/>
                  </a:lnTo>
                  <a:cubicBezTo>
                    <a:pt x="484632" y="2016125"/>
                    <a:pt x="0" y="1563878"/>
                    <a:pt x="0" y="1008126"/>
                  </a:cubicBezTo>
                  <a:cubicBezTo>
                    <a:pt x="0" y="452374"/>
                    <a:pt x="484632" y="0"/>
                    <a:pt x="1084199" y="0"/>
                  </a:cubicBezTo>
                  <a:lnTo>
                    <a:pt x="7334250" y="0"/>
                  </a:lnTo>
                  <a:cubicBezTo>
                    <a:pt x="7931912" y="0"/>
                    <a:pt x="8418449" y="452247"/>
                    <a:pt x="8418449" y="1008126"/>
                  </a:cubicBezTo>
                  <a:cubicBezTo>
                    <a:pt x="8418449" y="1564005"/>
                    <a:pt x="7932039" y="2016252"/>
                    <a:pt x="7334250" y="2016252"/>
                  </a:cubicBezTo>
                </a:path>
              </a:pathLst>
            </a:custGeom>
            <a:solidFill>
              <a:srgbClr val="F26650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6704" y="3804239"/>
            <a:ext cx="4795522" cy="2324959"/>
            <a:chOff x="0" y="0"/>
            <a:chExt cx="9591042" cy="464991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589389" cy="4647819"/>
            </a:xfrm>
            <a:custGeom>
              <a:avLst/>
              <a:gdLst/>
              <a:ahLst/>
              <a:cxnLst/>
              <a:rect l="l" t="t" r="r" b="b"/>
              <a:pathLst>
                <a:path w="9589389" h="4647819">
                  <a:moveTo>
                    <a:pt x="8300212" y="4647819"/>
                  </a:moveTo>
                  <a:lnTo>
                    <a:pt x="1287653" y="4647819"/>
                  </a:lnTo>
                  <a:cubicBezTo>
                    <a:pt x="577469" y="4647819"/>
                    <a:pt x="0" y="3912489"/>
                    <a:pt x="0" y="3003550"/>
                  </a:cubicBezTo>
                  <a:lnTo>
                    <a:pt x="0" y="1646428"/>
                  </a:lnTo>
                  <a:cubicBezTo>
                    <a:pt x="0" y="735457"/>
                    <a:pt x="577469" y="0"/>
                    <a:pt x="1287653" y="0"/>
                  </a:cubicBezTo>
                  <a:lnTo>
                    <a:pt x="8300212" y="0"/>
                  </a:lnTo>
                  <a:cubicBezTo>
                    <a:pt x="9011920" y="0"/>
                    <a:pt x="9589389" y="735457"/>
                    <a:pt x="9589389" y="1646428"/>
                  </a:cubicBezTo>
                  <a:lnTo>
                    <a:pt x="9589389" y="3003550"/>
                  </a:lnTo>
                  <a:cubicBezTo>
                    <a:pt x="9589389" y="3912489"/>
                    <a:pt x="9011920" y="4647819"/>
                    <a:pt x="8300085" y="4647819"/>
                  </a:cubicBezTo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93403" y="2907931"/>
            <a:ext cx="4207744" cy="1008915"/>
            <a:chOff x="0" y="0"/>
            <a:chExt cx="8415488" cy="201783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413750" cy="2016125"/>
            </a:xfrm>
            <a:custGeom>
              <a:avLst/>
              <a:gdLst/>
              <a:ahLst/>
              <a:cxnLst/>
              <a:rect l="l" t="t" r="r" b="b"/>
              <a:pathLst>
                <a:path w="8413750" h="2016125">
                  <a:moveTo>
                    <a:pt x="7331710" y="2016125"/>
                  </a:moveTo>
                  <a:lnTo>
                    <a:pt x="1082040" y="2016125"/>
                  </a:lnTo>
                  <a:cubicBezTo>
                    <a:pt x="484505" y="2016125"/>
                    <a:pt x="0" y="1565529"/>
                    <a:pt x="0" y="1009777"/>
                  </a:cubicBezTo>
                  <a:cubicBezTo>
                    <a:pt x="0" y="452247"/>
                    <a:pt x="484505" y="0"/>
                    <a:pt x="1082040" y="0"/>
                  </a:cubicBezTo>
                  <a:lnTo>
                    <a:pt x="7331710" y="0"/>
                  </a:lnTo>
                  <a:cubicBezTo>
                    <a:pt x="7929245" y="0"/>
                    <a:pt x="8413750" y="452247"/>
                    <a:pt x="8413750" y="1009777"/>
                  </a:cubicBezTo>
                  <a:cubicBezTo>
                    <a:pt x="8413750" y="1565529"/>
                    <a:pt x="7929245" y="2016125"/>
                    <a:pt x="7331710" y="2016125"/>
                  </a:cubicBezTo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07921" y="3028153"/>
            <a:ext cx="4010268" cy="893151"/>
            <a:chOff x="-211776" y="0"/>
            <a:chExt cx="8020536" cy="17863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409092" cy="1538882"/>
            </a:xfrm>
            <a:custGeom>
              <a:avLst/>
              <a:gdLst/>
              <a:ahLst/>
              <a:cxnLst/>
              <a:rect l="l" t="t" r="r" b="b"/>
              <a:pathLst>
                <a:path w="7409092" h="1538882">
                  <a:moveTo>
                    <a:pt x="0" y="0"/>
                  </a:moveTo>
                  <a:lnTo>
                    <a:pt x="7409092" y="0"/>
                  </a:lnTo>
                  <a:lnTo>
                    <a:pt x="7409092" y="1538882"/>
                  </a:lnTo>
                  <a:lnTo>
                    <a:pt x="0" y="15388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-211776" y="180742"/>
              <a:ext cx="8020536" cy="16055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442"/>
                </a:lnSpc>
              </a:pPr>
              <a:r>
                <a:rPr lang="en-US" sz="22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Ridurre</a:t>
              </a:r>
              <a:r>
                <a:rPr lang="en-US" sz="22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2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gli</a:t>
              </a:r>
              <a:r>
                <a:rPr lang="en-US" sz="22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2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sprechi</a:t>
              </a:r>
              <a:r>
                <a:rPr lang="en-US" sz="22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per </a:t>
              </a:r>
              <a:r>
                <a:rPr lang="en-US" sz="22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diminuire</a:t>
              </a:r>
              <a:r>
                <a:rPr lang="en-US" sz="22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le </a:t>
              </a:r>
              <a:r>
                <a:rPr lang="en-US" sz="22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emissioni</a:t>
              </a:r>
              <a:r>
                <a:rPr lang="en-US" sz="22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 </a:t>
              </a:r>
              <a:r>
                <a:rPr lang="en-US" sz="22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conservare</a:t>
              </a:r>
              <a:r>
                <a:rPr lang="en-US" sz="22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le </a:t>
              </a:r>
              <a:r>
                <a:rPr lang="en-US" sz="22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risorse</a:t>
              </a:r>
              <a:r>
                <a:rPr lang="en-US" sz="22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60575" y="1655812"/>
            <a:ext cx="3692117" cy="769441"/>
            <a:chOff x="0" y="0"/>
            <a:chExt cx="7384234" cy="153888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384234" cy="1538882"/>
            </a:xfrm>
            <a:custGeom>
              <a:avLst/>
              <a:gdLst/>
              <a:ahLst/>
              <a:cxnLst/>
              <a:rect l="l" t="t" r="r" b="b"/>
              <a:pathLst>
                <a:path w="7384234" h="1538882">
                  <a:moveTo>
                    <a:pt x="0" y="0"/>
                  </a:moveTo>
                  <a:lnTo>
                    <a:pt x="7384234" y="0"/>
                  </a:lnTo>
                  <a:lnTo>
                    <a:pt x="7384234" y="1538882"/>
                  </a:lnTo>
                  <a:lnTo>
                    <a:pt x="0" y="15388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7384234" cy="16055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640"/>
                </a:lnSpc>
              </a:pPr>
              <a:r>
                <a:rPr lang="en-US" sz="22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Trasformare</a:t>
              </a:r>
              <a:r>
                <a:rPr lang="en-US" sz="22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2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</a:t>
              </a:r>
              <a:r>
                <a:rPr lang="en-US" sz="22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2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rifiuti</a:t>
              </a:r>
              <a:r>
                <a:rPr lang="en-US" sz="22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in </a:t>
              </a:r>
              <a:r>
                <a:rPr lang="en-US" sz="22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valore</a:t>
              </a:r>
              <a:r>
                <a:rPr lang="en-US" sz="22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2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mediante</a:t>
              </a:r>
              <a:r>
                <a:rPr lang="en-US" sz="22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2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l'innovazione</a:t>
              </a:r>
              <a:r>
                <a:rPr lang="en-US" sz="22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66800" y="3985165"/>
            <a:ext cx="4401494" cy="2029281"/>
            <a:chOff x="-221016" y="-57150"/>
            <a:chExt cx="8802988" cy="405856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581972" cy="4001410"/>
            </a:xfrm>
            <a:custGeom>
              <a:avLst/>
              <a:gdLst/>
              <a:ahLst/>
              <a:cxnLst/>
              <a:rect l="l" t="t" r="r" b="b"/>
              <a:pathLst>
                <a:path w="8581972" h="4001410">
                  <a:moveTo>
                    <a:pt x="0" y="0"/>
                  </a:moveTo>
                  <a:lnTo>
                    <a:pt x="8581972" y="0"/>
                  </a:lnTo>
                  <a:lnTo>
                    <a:pt x="8581972" y="4001410"/>
                  </a:lnTo>
                  <a:lnTo>
                    <a:pt x="0" y="40014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-221016" y="-57150"/>
              <a:ext cx="8673228" cy="405856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74"/>
                </a:lnSpc>
              </a:pP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Lo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spreco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rappresenta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l'8-10%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emissioni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globali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cifre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comparabili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quelle del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trasporto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strada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 Un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approccio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circolare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minimizza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ogni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fase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preservando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acqua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terra ed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energia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e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migliorando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al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contempo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la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sicurezza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1813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699128" y="2521906"/>
            <a:ext cx="4429229" cy="1782340"/>
            <a:chOff x="-136076" y="0"/>
            <a:chExt cx="8858458" cy="356468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586308" cy="3262432"/>
            </a:xfrm>
            <a:custGeom>
              <a:avLst/>
              <a:gdLst/>
              <a:ahLst/>
              <a:cxnLst/>
              <a:rect l="l" t="t" r="r" b="b"/>
              <a:pathLst>
                <a:path w="8586308" h="3262432">
                  <a:moveTo>
                    <a:pt x="0" y="0"/>
                  </a:moveTo>
                  <a:lnTo>
                    <a:pt x="8586308" y="0"/>
                  </a:lnTo>
                  <a:lnTo>
                    <a:pt x="8586308" y="3262432"/>
                  </a:lnTo>
                  <a:lnTo>
                    <a:pt x="0" y="3262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-136076" y="235572"/>
              <a:ext cx="8858458" cy="33291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400"/>
                </a:lnSpc>
              </a:pP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Le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aziende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possono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diminuire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rifiuti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discariche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generare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flussi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entrate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sostenibili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riutilizzando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sottoprodotti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realizzare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nuovi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prodotti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mangimi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animali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o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biomateriali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sp>
        <p:nvSpPr>
          <p:cNvPr id="34" name="Freeform 34" descr="Cuffie interamente imbottite"/>
          <p:cNvSpPr/>
          <p:nvPr/>
        </p:nvSpPr>
        <p:spPr>
          <a:xfrm>
            <a:off x="5638800" y="5146245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35" name="Group 35"/>
          <p:cNvGrpSpPr/>
          <p:nvPr/>
        </p:nvGrpSpPr>
        <p:grpSpPr>
          <a:xfrm>
            <a:off x="6751901" y="4792485"/>
            <a:ext cx="4512368" cy="1461589"/>
            <a:chOff x="-30532" y="-95740"/>
            <a:chExt cx="9024736" cy="292317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994204" cy="2827439"/>
            </a:xfrm>
            <a:custGeom>
              <a:avLst/>
              <a:gdLst/>
              <a:ahLst/>
              <a:cxnLst/>
              <a:rect l="l" t="t" r="r" b="b"/>
              <a:pathLst>
                <a:path w="8994204" h="2827439">
                  <a:moveTo>
                    <a:pt x="0" y="0"/>
                  </a:moveTo>
                  <a:lnTo>
                    <a:pt x="8994204" y="0"/>
                  </a:lnTo>
                  <a:lnTo>
                    <a:pt x="8994204" y="2827439"/>
                  </a:lnTo>
                  <a:lnTo>
                    <a:pt x="0" y="28274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-30532" y="-95740"/>
              <a:ext cx="8994204" cy="283696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479"/>
                </a:lnSpc>
              </a:pP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Lasciatevi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ispirare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da Ellen McArthur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nel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u="sng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ellenmacarthurfoundation.org/circular-economy-podcast/overview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podcast </a:t>
              </a:r>
              <a:r>
                <a:rPr lang="en-US" sz="2400" u="sng" err="1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ellenmacarthurfoundation.org/circular-economy-podcast/overview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dedicato</a:t>
              </a:r>
              <a:r>
                <a:rPr lang="en-US" sz="2400" u="sng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ellenmacarthurfoundation.org/circular-economy-podcast/overview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2400" u="sng" err="1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ellenmacarthurfoundation.org/circular-economy-podcast/overview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all'economia</a:t>
              </a:r>
              <a:r>
                <a:rPr lang="en-US" sz="2400" u="sng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ellenmacarthurfoundation.org/circular-economy-podcast/overview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2400" u="sng" err="1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ellenmacarthurfoundation.org/circular-economy-podcast/overview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circolare</a:t>
              </a:r>
              <a:r>
                <a:rPr lang="en-US" sz="2400" u="sng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 al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tema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!</a:t>
              </a:r>
            </a:p>
          </p:txBody>
        </p:sp>
      </p:grpSp>
      <p:grpSp>
        <p:nvGrpSpPr>
          <p:cNvPr id="39" name="Graphic 4">
            <a:extLst>
              <a:ext uri="{FF2B5EF4-FFF2-40B4-BE49-F238E27FC236}">
                <a16:creationId xmlns:a16="http://schemas.microsoft.com/office/drawing/2014/main" id="{C593CA3F-A5ED-9E42-F090-8B01F54C6673}"/>
              </a:ext>
            </a:extLst>
          </p:cNvPr>
          <p:cNvGrpSpPr/>
          <p:nvPr/>
        </p:nvGrpSpPr>
        <p:grpSpPr>
          <a:xfrm rot="19582332">
            <a:off x="10523968" y="5694153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40" name="Graphic 4">
              <a:extLst>
                <a:ext uri="{FF2B5EF4-FFF2-40B4-BE49-F238E27FC236}">
                  <a16:creationId xmlns:a16="http://schemas.microsoft.com/office/drawing/2014/main" id="{FD0CC38D-C3D3-72FA-DC71-90CEAF67E131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49" name="Freeform 57">
                <a:extLst>
                  <a:ext uri="{FF2B5EF4-FFF2-40B4-BE49-F238E27FC236}">
                    <a16:creationId xmlns:a16="http://schemas.microsoft.com/office/drawing/2014/main" id="{CEBE14A5-66E3-09C6-051F-5D637C786068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58">
                <a:extLst>
                  <a:ext uri="{FF2B5EF4-FFF2-40B4-BE49-F238E27FC236}">
                    <a16:creationId xmlns:a16="http://schemas.microsoft.com/office/drawing/2014/main" id="{3407EF91-C586-EC4E-35A7-1E76444689EE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C1C2DDA7-A607-5C32-497A-DBD7101C4F40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42" name="Freeform 50">
                <a:extLst>
                  <a:ext uri="{FF2B5EF4-FFF2-40B4-BE49-F238E27FC236}">
                    <a16:creationId xmlns:a16="http://schemas.microsoft.com/office/drawing/2014/main" id="{E303D461-AB31-D149-58E1-84AD48FC8A5A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51">
                <a:extLst>
                  <a:ext uri="{FF2B5EF4-FFF2-40B4-BE49-F238E27FC236}">
                    <a16:creationId xmlns:a16="http://schemas.microsoft.com/office/drawing/2014/main" id="{1E9E33C1-F65D-5374-8EFD-2EE60D35A817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52">
                <a:extLst>
                  <a:ext uri="{FF2B5EF4-FFF2-40B4-BE49-F238E27FC236}">
                    <a16:creationId xmlns:a16="http://schemas.microsoft.com/office/drawing/2014/main" id="{BA31AF22-A81F-CD76-F23C-5A4A055E31B6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53">
                <a:extLst>
                  <a:ext uri="{FF2B5EF4-FFF2-40B4-BE49-F238E27FC236}">
                    <a16:creationId xmlns:a16="http://schemas.microsoft.com/office/drawing/2014/main" id="{083C73D6-5102-87AC-4D63-86158D1BE3FD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54">
                <a:extLst>
                  <a:ext uri="{FF2B5EF4-FFF2-40B4-BE49-F238E27FC236}">
                    <a16:creationId xmlns:a16="http://schemas.microsoft.com/office/drawing/2014/main" id="{E8981D1B-EA5E-ECF0-A9CB-16B43C8DC18C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55">
                <a:extLst>
                  <a:ext uri="{FF2B5EF4-FFF2-40B4-BE49-F238E27FC236}">
                    <a16:creationId xmlns:a16="http://schemas.microsoft.com/office/drawing/2014/main" id="{F775663F-63B5-42E2-F7A6-E88361061151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56">
                <a:extLst>
                  <a:ext uri="{FF2B5EF4-FFF2-40B4-BE49-F238E27FC236}">
                    <a16:creationId xmlns:a16="http://schemas.microsoft.com/office/drawing/2014/main" id="{08D1D31E-0313-4B14-2BEE-7C3DAC4CCDE6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5088466" y="-5088468"/>
            <a:ext cx="2015069" cy="12191999"/>
            <a:chOff x="0" y="0"/>
            <a:chExt cx="4030138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30091" cy="24384000"/>
            </a:xfrm>
            <a:custGeom>
              <a:avLst/>
              <a:gdLst/>
              <a:ahLst/>
              <a:cxnLst/>
              <a:rect l="l" t="t" r="r" b="b"/>
              <a:pathLst>
                <a:path w="4030091" h="24384000">
                  <a:moveTo>
                    <a:pt x="0" y="0"/>
                  </a:moveTo>
                  <a:lnTo>
                    <a:pt x="4030091" y="0"/>
                  </a:lnTo>
                  <a:lnTo>
                    <a:pt x="4030091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04857" y="826895"/>
            <a:ext cx="10479218" cy="803654"/>
            <a:chOff x="0" y="0"/>
            <a:chExt cx="20958436" cy="16073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958435" cy="1607308"/>
            </a:xfrm>
            <a:custGeom>
              <a:avLst/>
              <a:gdLst/>
              <a:ahLst/>
              <a:cxnLst/>
              <a:rect l="l" t="t" r="r" b="b"/>
              <a:pathLst>
                <a:path w="20958435" h="1607308">
                  <a:moveTo>
                    <a:pt x="0" y="0"/>
                  </a:moveTo>
                  <a:lnTo>
                    <a:pt x="20958435" y="0"/>
                  </a:lnTo>
                  <a:lnTo>
                    <a:pt x="20958435" y="1607308"/>
                  </a:lnTo>
                  <a:lnTo>
                    <a:pt x="0" y="16073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0958436" cy="16644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888"/>
                </a:lnSpc>
              </a:pP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Auto-riflessione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60493" y="2457446"/>
            <a:ext cx="8338242" cy="3824605"/>
            <a:chOff x="0" y="0"/>
            <a:chExt cx="16676484" cy="76492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676484" cy="7649211"/>
            </a:xfrm>
            <a:custGeom>
              <a:avLst/>
              <a:gdLst/>
              <a:ahLst/>
              <a:cxnLst/>
              <a:rect l="l" t="t" r="r" b="b"/>
              <a:pathLst>
                <a:path w="16676484" h="7649211">
                  <a:moveTo>
                    <a:pt x="0" y="0"/>
                  </a:moveTo>
                  <a:lnTo>
                    <a:pt x="16676484" y="0"/>
                  </a:lnTo>
                  <a:lnTo>
                    <a:pt x="16676484" y="7649211"/>
                  </a:lnTo>
                  <a:lnTo>
                    <a:pt x="0" y="76492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6676484" cy="766826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449"/>
                </a:lnSpc>
              </a:pP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Rifletti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sulle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tue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attuali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abitudini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sia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casa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che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al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lavoro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o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nella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tua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comunità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  <a:p>
              <a:pPr>
                <a:lnSpc>
                  <a:spcPts val="2449"/>
                </a:lnSpc>
              </a:pPr>
              <a:endPara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>
                <a:lnSpc>
                  <a:spcPts val="2449"/>
                </a:lnSpc>
              </a:pP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che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modo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stai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già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contribuendo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un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sistema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circolare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? </a:t>
              </a:r>
            </a:p>
            <a:p>
              <a:pPr>
                <a:lnSpc>
                  <a:spcPts val="2449"/>
                </a:lnSpc>
              </a:pPr>
              <a:endPara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>
                <a:lnSpc>
                  <a:spcPts val="2449"/>
                </a:lnSpc>
              </a:pP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quali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ambiti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potresti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migliorare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?</a:t>
              </a:r>
            </a:p>
            <a:p>
              <a:pPr>
                <a:lnSpc>
                  <a:spcPts val="2449"/>
                </a:lnSpc>
              </a:pPr>
              <a:endPara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>
                <a:lnSpc>
                  <a:spcPts val="2449"/>
                </a:lnSpc>
              </a:pP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Identifica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un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cambiamento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specifico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che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potresti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implementare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ridurre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o per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promuovere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pratiche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circolari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considera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come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questo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potrebbe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allineare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 con la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sostenibilità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ambientale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economica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o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sociale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sp>
        <p:nvSpPr>
          <p:cNvPr id="12" name="Freeform 12" descr="Freccia circolare solida"/>
          <p:cNvSpPr/>
          <p:nvPr/>
        </p:nvSpPr>
        <p:spPr>
          <a:xfrm flipV="1">
            <a:off x="9188590" y="3211139"/>
            <a:ext cx="2242917" cy="2242917"/>
          </a:xfrm>
          <a:custGeom>
            <a:avLst/>
            <a:gdLst/>
            <a:ahLst/>
            <a:cxnLst/>
            <a:rect l="l" t="t" r="r" b="b"/>
            <a:pathLst>
              <a:path w="3364374" h="3364374">
                <a:moveTo>
                  <a:pt x="0" y="3364374"/>
                </a:moveTo>
                <a:lnTo>
                  <a:pt x="3364374" y="3364374"/>
                </a:lnTo>
                <a:lnTo>
                  <a:pt x="3364374" y="0"/>
                </a:lnTo>
                <a:lnTo>
                  <a:pt x="0" y="0"/>
                </a:lnTo>
                <a:lnTo>
                  <a:pt x="0" y="336437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13" name="Freeform 13"/>
          <p:cNvSpPr/>
          <p:nvPr/>
        </p:nvSpPr>
        <p:spPr>
          <a:xfrm>
            <a:off x="5617621" y="203667"/>
            <a:ext cx="1686178" cy="1607751"/>
          </a:xfrm>
          <a:custGeom>
            <a:avLst/>
            <a:gdLst/>
            <a:ahLst/>
            <a:cxnLst/>
            <a:rect l="l" t="t" r="r" b="b"/>
            <a:pathLst>
              <a:path w="2529267" h="2411626">
                <a:moveTo>
                  <a:pt x="0" y="0"/>
                </a:moveTo>
                <a:lnTo>
                  <a:pt x="2529267" y="0"/>
                </a:lnTo>
                <a:lnTo>
                  <a:pt x="2529267" y="2411626"/>
                </a:lnTo>
                <a:lnTo>
                  <a:pt x="0" y="2411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6334299" y="403168"/>
            <a:ext cx="5136791" cy="6051666"/>
            <a:chOff x="0" y="0"/>
            <a:chExt cx="10273582" cy="121033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73538" cy="12103354"/>
            </a:xfrm>
            <a:custGeom>
              <a:avLst/>
              <a:gdLst/>
              <a:ahLst/>
              <a:cxnLst/>
              <a:rect l="l" t="t" r="r" b="b"/>
              <a:pathLst>
                <a:path w="10273538" h="12103354">
                  <a:moveTo>
                    <a:pt x="0" y="0"/>
                  </a:moveTo>
                  <a:lnTo>
                    <a:pt x="10273538" y="0"/>
                  </a:lnTo>
                  <a:lnTo>
                    <a:pt x="10273538" y="12103354"/>
                  </a:lnTo>
                  <a:lnTo>
                    <a:pt x="0" y="12103354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8077059" y="2140364"/>
            <a:ext cx="3411143" cy="4717638"/>
          </a:xfrm>
          <a:custGeom>
            <a:avLst/>
            <a:gdLst/>
            <a:ahLst/>
            <a:cxnLst/>
            <a:rect l="l" t="t" r="r" b="b"/>
            <a:pathLst>
              <a:path w="5116714" h="7076457">
                <a:moveTo>
                  <a:pt x="0" y="0"/>
                </a:moveTo>
                <a:lnTo>
                  <a:pt x="5116714" y="0"/>
                </a:lnTo>
                <a:lnTo>
                  <a:pt x="5116714" y="7076457"/>
                </a:lnTo>
                <a:lnTo>
                  <a:pt x="0" y="70764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7" name="Freeform 7" descr="Immagine contenente persona, vestiti, esterno, persone  I contenuti generati dall'intelligenza artificiale potrebbero essere errati."/>
          <p:cNvSpPr/>
          <p:nvPr/>
        </p:nvSpPr>
        <p:spPr>
          <a:xfrm>
            <a:off x="238773" y="2626822"/>
            <a:ext cx="7708195" cy="3396829"/>
          </a:xfrm>
          <a:custGeom>
            <a:avLst/>
            <a:gdLst/>
            <a:ahLst/>
            <a:cxnLst/>
            <a:rect l="l" t="t" r="r" b="b"/>
            <a:pathLst>
              <a:path w="11562292" h="5095243">
                <a:moveTo>
                  <a:pt x="0" y="0"/>
                </a:moveTo>
                <a:lnTo>
                  <a:pt x="11562293" y="0"/>
                </a:lnTo>
                <a:lnTo>
                  <a:pt x="11562293" y="5095243"/>
                </a:lnTo>
                <a:lnTo>
                  <a:pt x="0" y="50952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2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8" name="Group 8"/>
          <p:cNvGrpSpPr/>
          <p:nvPr/>
        </p:nvGrpSpPr>
        <p:grpSpPr>
          <a:xfrm>
            <a:off x="6913516" y="439690"/>
            <a:ext cx="2066906" cy="1793661"/>
            <a:chOff x="0" y="0"/>
            <a:chExt cx="4133812" cy="35873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3812" cy="3587323"/>
            </a:xfrm>
            <a:custGeom>
              <a:avLst/>
              <a:gdLst/>
              <a:ahLst/>
              <a:cxnLst/>
              <a:rect l="l" t="t" r="r" b="b"/>
              <a:pathLst>
                <a:path w="4133812" h="3587323">
                  <a:moveTo>
                    <a:pt x="0" y="0"/>
                  </a:moveTo>
                  <a:lnTo>
                    <a:pt x="4133812" y="0"/>
                  </a:lnTo>
                  <a:lnTo>
                    <a:pt x="4133812" y="3587323"/>
                  </a:lnTo>
                  <a:lnTo>
                    <a:pt x="0" y="35873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4133812" cy="37111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9612"/>
                </a:lnSpc>
              </a:pPr>
              <a:r>
                <a:rPr lang="en-US" sz="89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02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895600" y="3181321"/>
            <a:ext cx="7840212" cy="752705"/>
            <a:chOff x="-1067787" y="204078"/>
            <a:chExt cx="14799330" cy="2266411"/>
          </a:xfrm>
        </p:grpSpPr>
        <p:sp>
          <p:nvSpPr>
            <p:cNvPr id="12" name="Freeform 12"/>
            <p:cNvSpPr/>
            <p:nvPr/>
          </p:nvSpPr>
          <p:spPr>
            <a:xfrm>
              <a:off x="-1067787" y="346578"/>
              <a:ext cx="14783159" cy="2123911"/>
            </a:xfrm>
            <a:custGeom>
              <a:avLst/>
              <a:gdLst/>
              <a:ahLst/>
              <a:cxnLst/>
              <a:rect l="l" t="t" r="r" b="b"/>
              <a:pathLst>
                <a:path w="13682090" h="2640976">
                  <a:moveTo>
                    <a:pt x="0" y="0"/>
                  </a:moveTo>
                  <a:lnTo>
                    <a:pt x="13682090" y="0"/>
                  </a:lnTo>
                  <a:lnTo>
                    <a:pt x="13682090" y="2640976"/>
                  </a:lnTo>
                  <a:lnTo>
                    <a:pt x="0" y="2640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1017393" y="204078"/>
              <a:ext cx="14748936" cy="22205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 spc="325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IMPARARE DAL NOSTRO PASSATO 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11584446" y="1"/>
            <a:ext cx="601406" cy="6858002"/>
            <a:chOff x="0" y="0"/>
            <a:chExt cx="1202812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2817" cy="13716000"/>
            </a:xfrm>
            <a:custGeom>
              <a:avLst/>
              <a:gdLst/>
              <a:ahLst/>
              <a:cxnLst/>
              <a:rect l="l" t="t" r="r" b="b"/>
              <a:pathLst>
                <a:path w="1202817" h="13716000">
                  <a:moveTo>
                    <a:pt x="0" y="13716000"/>
                  </a:moveTo>
                  <a:lnTo>
                    <a:pt x="1202817" y="13716000"/>
                  </a:lnTo>
                  <a:lnTo>
                    <a:pt x="12028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AutoShape 6"/>
          <p:cNvSpPr/>
          <p:nvPr/>
        </p:nvSpPr>
        <p:spPr>
          <a:xfrm rot="214365">
            <a:off x="1173449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7" name="Freeform 7"/>
          <p:cNvSpPr/>
          <p:nvPr/>
        </p:nvSpPr>
        <p:spPr>
          <a:xfrm rot="-5400000">
            <a:off x="10562396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8" name="Group 8"/>
          <p:cNvGrpSpPr/>
          <p:nvPr/>
        </p:nvGrpSpPr>
        <p:grpSpPr>
          <a:xfrm>
            <a:off x="607554" y="460078"/>
            <a:ext cx="5976125" cy="992653"/>
            <a:chOff x="0" y="0"/>
            <a:chExt cx="11952250" cy="19853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952250" cy="1985304"/>
            </a:xfrm>
            <a:custGeom>
              <a:avLst/>
              <a:gdLst/>
              <a:ahLst/>
              <a:cxnLst/>
              <a:rect l="l" t="t" r="r" b="b"/>
              <a:pathLst>
                <a:path w="11952250" h="1985304">
                  <a:moveTo>
                    <a:pt x="0" y="0"/>
                  </a:moveTo>
                  <a:lnTo>
                    <a:pt x="11952250" y="0"/>
                  </a:lnTo>
                  <a:lnTo>
                    <a:pt x="11952250" y="1985304"/>
                  </a:lnTo>
                  <a:lnTo>
                    <a:pt x="0" y="19853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952250" cy="202340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r>
                <a:rPr lang="en-US" sz="3200" b="1" err="1">
                  <a:solidFill>
                    <a:srgbClr val="09465E"/>
                  </a:solidFill>
                  <a:sym typeface="Calibri (MS) Bold"/>
                </a:rPr>
                <a:t>Ripristinare</a:t>
              </a:r>
              <a:r>
                <a:rPr lang="en-US" sz="3200" b="1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3200" b="1" err="1">
                  <a:solidFill>
                    <a:srgbClr val="09465E"/>
                  </a:solidFill>
                  <a:sym typeface="Calibri (MS) Bold"/>
                </a:rPr>
                <a:t>tecniche</a:t>
              </a:r>
              <a:r>
                <a:rPr lang="en-US" sz="3200" b="1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3200" b="1" err="1">
                  <a:solidFill>
                    <a:srgbClr val="09465E"/>
                  </a:solidFill>
                  <a:sym typeface="Calibri (MS) Bold"/>
                </a:rPr>
                <a:t>tradizionali</a:t>
              </a:r>
              <a:r>
                <a:rPr lang="en-US" sz="3200" b="1">
                  <a:solidFill>
                    <a:srgbClr val="09465E"/>
                  </a:solidFill>
                  <a:sym typeface="Calibri (MS) Bold"/>
                </a:rPr>
                <a:t> di </a:t>
              </a:r>
              <a:r>
                <a:rPr lang="en-US" sz="3200" b="1" err="1">
                  <a:solidFill>
                    <a:srgbClr val="09465E"/>
                  </a:solidFill>
                  <a:sym typeface="Calibri (MS) Bold"/>
                </a:rPr>
                <a:t>conservazione</a:t>
              </a:r>
              <a:r>
                <a:rPr lang="en-US" sz="3200" b="1">
                  <a:solidFill>
                    <a:srgbClr val="09465E"/>
                  </a:solidFill>
                  <a:sym typeface="Calibri (MS) Bold"/>
                </a:rPr>
                <a:t> per </a:t>
              </a:r>
              <a:r>
                <a:rPr lang="en-US" sz="3200" b="1" err="1">
                  <a:solidFill>
                    <a:srgbClr val="09465E"/>
                  </a:solidFill>
                  <a:sym typeface="Calibri (MS) Bold"/>
                </a:rPr>
                <a:t>diminuire</a:t>
              </a:r>
              <a:r>
                <a:rPr lang="en-US" sz="3200" b="1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3200" b="1" err="1">
                  <a:solidFill>
                    <a:srgbClr val="09465E"/>
                  </a:solidFill>
                  <a:sym typeface="Calibri (MS) Bold"/>
                </a:rPr>
                <a:t>rifiuti</a:t>
              </a:r>
              <a:endParaRPr lang="en-US" sz="3200" b="1">
                <a:solidFill>
                  <a:srgbClr val="09465E"/>
                </a:solidFill>
                <a:sym typeface="Calibri (MS)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07553" y="1815823"/>
            <a:ext cx="5976126" cy="4129405"/>
            <a:chOff x="0" y="0"/>
            <a:chExt cx="11952252" cy="82588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952252" cy="8258811"/>
            </a:xfrm>
            <a:custGeom>
              <a:avLst/>
              <a:gdLst/>
              <a:ahLst/>
              <a:cxnLst/>
              <a:rect l="l" t="t" r="r" b="b"/>
              <a:pathLst>
                <a:path w="11952252" h="8258811">
                  <a:moveTo>
                    <a:pt x="0" y="0"/>
                  </a:moveTo>
                  <a:lnTo>
                    <a:pt x="11952252" y="0"/>
                  </a:lnTo>
                  <a:lnTo>
                    <a:pt x="11952252" y="8258811"/>
                  </a:lnTo>
                  <a:lnTo>
                    <a:pt x="0" y="82588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1952252" cy="827786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228600" indent="-228600" defTabSz="914400">
                <a:lnSpc>
                  <a:spcPts val="248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09465E"/>
                  </a:solidFill>
                  <a:sym typeface="Calibri (MS)"/>
                </a:rPr>
                <a:t>Lo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spreco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alimentare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rappresenta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un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problema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pressante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con significative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ripercussioni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sociali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economiche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ambientali</a:t>
              </a:r>
              <a:r>
                <a:rPr lang="en-US" sz="2400" b="1">
                  <a:solidFill>
                    <a:srgbClr val="09465E"/>
                  </a:solidFill>
                  <a:sym typeface="Calibri (MS)"/>
                </a:rPr>
                <a:t>. Fattori </a:t>
              </a:r>
              <a:r>
                <a:rPr lang="en-US" sz="2400" b="1" err="1">
                  <a:solidFill>
                    <a:srgbClr val="09465E"/>
                  </a:solidFill>
                  <a:sym typeface="Calibri (MS)"/>
                </a:rPr>
                <a:t>culturali</a:t>
              </a:r>
              <a:r>
                <a:rPr lang="en-US" sz="2400" b="1">
                  <a:solidFill>
                    <a:srgbClr val="09465E"/>
                  </a:solidFill>
                  <a:sym typeface="Calibri (MS)"/>
                </a:rPr>
                <a:t> e </a:t>
              </a:r>
              <a:r>
                <a:rPr lang="en-US" sz="2400" b="1" err="1">
                  <a:solidFill>
                    <a:srgbClr val="09465E"/>
                  </a:solidFill>
                  <a:sym typeface="Calibri (MS)"/>
                </a:rPr>
                <a:t>individuali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influenzano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la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gestione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del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cibo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comprendendo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il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monitoraggio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delle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scorte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la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pianificazione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dei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pasti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 la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gestione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degli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avanzi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. </a:t>
              </a:r>
            </a:p>
            <a:p>
              <a:pPr marL="274638" indent="-274638">
                <a:lnSpc>
                  <a:spcPts val="2449"/>
                </a:lnSpc>
              </a:pP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Rivisitando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b="1" err="1">
                  <a:solidFill>
                    <a:srgbClr val="09465E"/>
                  </a:solidFill>
                  <a:sym typeface="Calibri (MS)"/>
                </a:rPr>
                <a:t>metodi</a:t>
              </a:r>
              <a:r>
                <a:rPr lang="en-US" sz="2400" b="1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b="1" err="1">
                  <a:solidFill>
                    <a:srgbClr val="09465E"/>
                  </a:solidFill>
                  <a:sym typeface="Calibri (MS)"/>
                </a:rPr>
                <a:t>tradizionali</a:t>
              </a:r>
              <a:r>
                <a:rPr lang="en-US" sz="2400" b="1">
                  <a:solidFill>
                    <a:srgbClr val="09465E"/>
                  </a:solidFill>
                  <a:sym typeface="Calibri (MS)"/>
                </a:rPr>
                <a:t> di </a:t>
              </a:r>
              <a:r>
                <a:rPr lang="en-US" sz="2400" b="1" err="1">
                  <a:solidFill>
                    <a:srgbClr val="09465E"/>
                  </a:solidFill>
                  <a:sym typeface="Calibri (MS)"/>
                </a:rPr>
                <a:t>conservazione</a:t>
              </a:r>
              <a:r>
                <a:rPr lang="en-US" sz="2400" b="1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degli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alimenti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possiamo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coniugare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la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saggezza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storica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con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gli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sforzi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contemporanei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per la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sostenibilità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riducendo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la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perdita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di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cibo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rispettando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al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contempo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valori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culturali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associati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all'abbondanza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all'ospitalità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 al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consumo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etico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.</a:t>
              </a:r>
            </a:p>
          </p:txBody>
        </p:sp>
      </p:grpSp>
      <p:sp>
        <p:nvSpPr>
          <p:cNvPr id="14" name="Freeform 14" descr="Immagine contenente verdura, contenitori per alimenti, cetriolo, barattolo  I contenuti generati dall'intelligenza artificiale potrebbero essere errati."/>
          <p:cNvSpPr/>
          <p:nvPr/>
        </p:nvSpPr>
        <p:spPr>
          <a:xfrm>
            <a:off x="7012445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275923" y="1525697"/>
            <a:ext cx="2546337" cy="3631016"/>
            <a:chOff x="0" y="0"/>
            <a:chExt cx="5092674" cy="72620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91430" cy="7260463"/>
            </a:xfrm>
            <a:custGeom>
              <a:avLst/>
              <a:gdLst/>
              <a:ahLst/>
              <a:cxnLst/>
              <a:rect l="l" t="t" r="r" b="b"/>
              <a:pathLst>
                <a:path w="5091430" h="7260463">
                  <a:moveTo>
                    <a:pt x="4135374" y="7260463"/>
                  </a:moveTo>
                  <a:lnTo>
                    <a:pt x="954786" y="7260463"/>
                  </a:lnTo>
                  <a:cubicBezTo>
                    <a:pt x="427736" y="7260463"/>
                    <a:pt x="0" y="6709156"/>
                    <a:pt x="0" y="6030087"/>
                  </a:cubicBezTo>
                  <a:lnTo>
                    <a:pt x="0" y="0"/>
                  </a:lnTo>
                  <a:lnTo>
                    <a:pt x="5091430" y="0"/>
                  </a:lnTo>
                  <a:lnTo>
                    <a:pt x="5091430" y="6030087"/>
                  </a:lnTo>
                  <a:cubicBezTo>
                    <a:pt x="5091430" y="6709156"/>
                    <a:pt x="4663694" y="7260336"/>
                    <a:pt x="4135374" y="7260336"/>
                  </a:cubicBezTo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18484" y="1382771"/>
            <a:ext cx="2603774" cy="142926"/>
            <a:chOff x="0" y="0"/>
            <a:chExt cx="5207548" cy="2858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06365" cy="284734"/>
            </a:xfrm>
            <a:custGeom>
              <a:avLst/>
              <a:gdLst/>
              <a:ahLst/>
              <a:cxnLst/>
              <a:rect l="l" t="t" r="r" b="b"/>
              <a:pathLst>
                <a:path w="5206365" h="284734">
                  <a:moveTo>
                    <a:pt x="5206365" y="284734"/>
                  </a:moveTo>
                  <a:lnTo>
                    <a:pt x="156210" y="284734"/>
                  </a:lnTo>
                  <a:cubicBezTo>
                    <a:pt x="69469" y="284734"/>
                    <a:pt x="0" y="221234"/>
                    <a:pt x="0" y="141859"/>
                  </a:cubicBezTo>
                  <a:cubicBezTo>
                    <a:pt x="0" y="63500"/>
                    <a:pt x="69469" y="0"/>
                    <a:pt x="156210" y="0"/>
                  </a:cubicBezTo>
                  <a:lnTo>
                    <a:pt x="5206365" y="0"/>
                  </a:lnTo>
                  <a:lnTo>
                    <a:pt x="5206365" y="284734"/>
                  </a:lnTo>
                </a:path>
              </a:pathLst>
            </a:custGeom>
            <a:solidFill>
              <a:srgbClr val="086575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077580" y="2529635"/>
            <a:ext cx="2546337" cy="3631015"/>
            <a:chOff x="0" y="0"/>
            <a:chExt cx="5092674" cy="72620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91430" cy="7260463"/>
            </a:xfrm>
            <a:custGeom>
              <a:avLst/>
              <a:gdLst/>
              <a:ahLst/>
              <a:cxnLst/>
              <a:rect l="l" t="t" r="r" b="b"/>
              <a:pathLst>
                <a:path w="5091430" h="7260463">
                  <a:moveTo>
                    <a:pt x="4136644" y="0"/>
                  </a:moveTo>
                  <a:lnTo>
                    <a:pt x="956056" y="0"/>
                  </a:lnTo>
                  <a:cubicBezTo>
                    <a:pt x="427736" y="0"/>
                    <a:pt x="0" y="549783"/>
                    <a:pt x="0" y="1228979"/>
                  </a:cubicBezTo>
                  <a:lnTo>
                    <a:pt x="0" y="7260463"/>
                  </a:lnTo>
                  <a:lnTo>
                    <a:pt x="5091430" y="7260463"/>
                  </a:lnTo>
                  <a:lnTo>
                    <a:pt x="5091430" y="1228979"/>
                  </a:lnTo>
                  <a:cubicBezTo>
                    <a:pt x="5091430" y="549783"/>
                    <a:pt x="4663694" y="0"/>
                    <a:pt x="4136644" y="0"/>
                  </a:cubicBezTo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020142" y="6160650"/>
            <a:ext cx="2603774" cy="142928"/>
            <a:chOff x="0" y="0"/>
            <a:chExt cx="5207548" cy="2858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06365" cy="284734"/>
            </a:xfrm>
            <a:custGeom>
              <a:avLst/>
              <a:gdLst/>
              <a:ahLst/>
              <a:cxnLst/>
              <a:rect l="l" t="t" r="r" b="b"/>
              <a:pathLst>
                <a:path w="5206365" h="284734">
                  <a:moveTo>
                    <a:pt x="5206365" y="0"/>
                  </a:moveTo>
                  <a:lnTo>
                    <a:pt x="156210" y="0"/>
                  </a:lnTo>
                  <a:cubicBezTo>
                    <a:pt x="70612" y="0"/>
                    <a:pt x="0" y="64389"/>
                    <a:pt x="0" y="142367"/>
                  </a:cubicBezTo>
                  <a:cubicBezTo>
                    <a:pt x="0" y="220345"/>
                    <a:pt x="70612" y="284734"/>
                    <a:pt x="156210" y="284734"/>
                  </a:cubicBezTo>
                  <a:lnTo>
                    <a:pt x="5206365" y="284734"/>
                  </a:lnTo>
                  <a:lnTo>
                    <a:pt x="5206365" y="0"/>
                  </a:lnTo>
                </a:path>
              </a:pathLst>
            </a:custGeom>
            <a:solidFill>
              <a:srgbClr val="086575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964487" y="1525698"/>
            <a:ext cx="2546337" cy="3631016"/>
            <a:chOff x="0" y="0"/>
            <a:chExt cx="5092674" cy="72620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091430" cy="7260463"/>
            </a:xfrm>
            <a:custGeom>
              <a:avLst/>
              <a:gdLst/>
              <a:ahLst/>
              <a:cxnLst/>
              <a:rect l="l" t="t" r="r" b="b"/>
              <a:pathLst>
                <a:path w="5091430" h="7260463">
                  <a:moveTo>
                    <a:pt x="4135374" y="7260463"/>
                  </a:moveTo>
                  <a:lnTo>
                    <a:pt x="954786" y="7260463"/>
                  </a:lnTo>
                  <a:cubicBezTo>
                    <a:pt x="427736" y="7260463"/>
                    <a:pt x="0" y="6709156"/>
                    <a:pt x="0" y="6030087"/>
                  </a:cubicBezTo>
                  <a:lnTo>
                    <a:pt x="0" y="0"/>
                  </a:lnTo>
                  <a:lnTo>
                    <a:pt x="5091430" y="0"/>
                  </a:lnTo>
                  <a:lnTo>
                    <a:pt x="5091430" y="6030087"/>
                  </a:lnTo>
                  <a:cubicBezTo>
                    <a:pt x="5091430" y="6709156"/>
                    <a:pt x="4663694" y="7260336"/>
                    <a:pt x="4135374" y="7260336"/>
                  </a:cubicBezTo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 sz="18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907050" y="1382771"/>
            <a:ext cx="2603774" cy="142926"/>
            <a:chOff x="0" y="0"/>
            <a:chExt cx="5207548" cy="2858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206365" cy="284734"/>
            </a:xfrm>
            <a:custGeom>
              <a:avLst/>
              <a:gdLst/>
              <a:ahLst/>
              <a:cxnLst/>
              <a:rect l="l" t="t" r="r" b="b"/>
              <a:pathLst>
                <a:path w="5206365" h="284734">
                  <a:moveTo>
                    <a:pt x="5206365" y="284734"/>
                  </a:moveTo>
                  <a:lnTo>
                    <a:pt x="156210" y="284734"/>
                  </a:lnTo>
                  <a:cubicBezTo>
                    <a:pt x="70612" y="284734"/>
                    <a:pt x="0" y="221234"/>
                    <a:pt x="0" y="141859"/>
                  </a:cubicBezTo>
                  <a:cubicBezTo>
                    <a:pt x="0" y="63500"/>
                    <a:pt x="70739" y="0"/>
                    <a:pt x="156210" y="0"/>
                  </a:cubicBezTo>
                  <a:lnTo>
                    <a:pt x="5206365" y="0"/>
                  </a:lnTo>
                  <a:lnTo>
                    <a:pt x="5206365" y="284734"/>
                  </a:lnTo>
                </a:path>
              </a:pathLst>
            </a:custGeom>
            <a:solidFill>
              <a:srgbClr val="086575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883084" y="2529638"/>
            <a:ext cx="2498789" cy="3631014"/>
            <a:chOff x="0" y="0"/>
            <a:chExt cx="4997576" cy="726202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96307" cy="7260463"/>
            </a:xfrm>
            <a:custGeom>
              <a:avLst/>
              <a:gdLst/>
              <a:ahLst/>
              <a:cxnLst/>
              <a:rect l="l" t="t" r="r" b="b"/>
              <a:pathLst>
                <a:path w="4996307" h="7260463">
                  <a:moveTo>
                    <a:pt x="4059174" y="0"/>
                  </a:moveTo>
                  <a:lnTo>
                    <a:pt x="937260" y="0"/>
                  </a:lnTo>
                  <a:cubicBezTo>
                    <a:pt x="419862" y="0"/>
                    <a:pt x="0" y="549783"/>
                    <a:pt x="0" y="1228979"/>
                  </a:cubicBezTo>
                  <a:lnTo>
                    <a:pt x="0" y="7260463"/>
                  </a:lnTo>
                  <a:lnTo>
                    <a:pt x="4996307" y="7260463"/>
                  </a:lnTo>
                  <a:lnTo>
                    <a:pt x="4996307" y="1228979"/>
                  </a:lnTo>
                  <a:cubicBezTo>
                    <a:pt x="4996307" y="549783"/>
                    <a:pt x="4576445" y="0"/>
                    <a:pt x="4059174" y="0"/>
                  </a:cubicBezTo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826720" y="6160650"/>
            <a:ext cx="2555152" cy="142928"/>
            <a:chOff x="0" y="0"/>
            <a:chExt cx="5110304" cy="2858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09083" cy="284734"/>
            </a:xfrm>
            <a:custGeom>
              <a:avLst/>
              <a:gdLst/>
              <a:ahLst/>
              <a:cxnLst/>
              <a:rect l="l" t="t" r="r" b="b"/>
              <a:pathLst>
                <a:path w="5109083" h="284734">
                  <a:moveTo>
                    <a:pt x="5109083" y="0"/>
                  </a:moveTo>
                  <a:lnTo>
                    <a:pt x="153289" y="0"/>
                  </a:lnTo>
                  <a:cubicBezTo>
                    <a:pt x="68199" y="0"/>
                    <a:pt x="0" y="64389"/>
                    <a:pt x="0" y="142367"/>
                  </a:cubicBezTo>
                  <a:cubicBezTo>
                    <a:pt x="0" y="220345"/>
                    <a:pt x="68199" y="284734"/>
                    <a:pt x="153289" y="284734"/>
                  </a:cubicBezTo>
                  <a:lnTo>
                    <a:pt x="5109083" y="284734"/>
                  </a:lnTo>
                  <a:lnTo>
                    <a:pt x="5109083" y="0"/>
                  </a:lnTo>
                </a:path>
              </a:pathLst>
            </a:custGeom>
            <a:solidFill>
              <a:srgbClr val="086575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2" y="313597"/>
            <a:ext cx="12191999" cy="803654"/>
            <a:chOff x="0" y="0"/>
            <a:chExt cx="24383998" cy="160730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383998" cy="1607308"/>
            </a:xfrm>
            <a:custGeom>
              <a:avLst/>
              <a:gdLst/>
              <a:ahLst/>
              <a:cxnLst/>
              <a:rect l="l" t="t" r="r" b="b"/>
              <a:pathLst>
                <a:path w="24383998" h="1607308">
                  <a:moveTo>
                    <a:pt x="0" y="0"/>
                  </a:moveTo>
                  <a:lnTo>
                    <a:pt x="24383998" y="0"/>
                  </a:lnTo>
                  <a:lnTo>
                    <a:pt x="24383998" y="1607308"/>
                  </a:lnTo>
                  <a:lnTo>
                    <a:pt x="0" y="16073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24383998" cy="16644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888"/>
                </a:lnSpc>
              </a:pPr>
              <a:r>
                <a:rPr lang="en-US" sz="3600" b="1" err="1">
                  <a:solidFill>
                    <a:srgbClr val="086575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Tecniche</a:t>
              </a:r>
              <a:r>
                <a:rPr lang="en-US" sz="3600" b="1">
                  <a:solidFill>
                    <a:srgbClr val="086575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086575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tradizionali</a:t>
              </a:r>
              <a:r>
                <a:rPr lang="en-US" sz="3600" b="1">
                  <a:solidFill>
                    <a:srgbClr val="086575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di </a:t>
              </a:r>
              <a:r>
                <a:rPr lang="en-US" sz="3600" b="1" err="1">
                  <a:solidFill>
                    <a:srgbClr val="086575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conservazione</a:t>
              </a:r>
              <a:endParaRPr lang="en-US" sz="3600" b="1">
                <a:solidFill>
                  <a:srgbClr val="086575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41458" y="1675468"/>
            <a:ext cx="2499518" cy="403399"/>
            <a:chOff x="0" y="0"/>
            <a:chExt cx="4999036" cy="80679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99036" cy="806797"/>
            </a:xfrm>
            <a:custGeom>
              <a:avLst/>
              <a:gdLst/>
              <a:ahLst/>
              <a:cxnLst/>
              <a:rect l="l" t="t" r="r" b="b"/>
              <a:pathLst>
                <a:path w="4999036" h="806797">
                  <a:moveTo>
                    <a:pt x="0" y="0"/>
                  </a:moveTo>
                  <a:lnTo>
                    <a:pt x="4999036" y="0"/>
                  </a:lnTo>
                  <a:lnTo>
                    <a:pt x="4999036" y="806797"/>
                  </a:lnTo>
                  <a:lnTo>
                    <a:pt x="0" y="8067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4999036" cy="87347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Fermentazione</a:t>
              </a:r>
              <a:endParaRPr lang="en-US" sz="2000" b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064161" y="2638393"/>
            <a:ext cx="2573173" cy="708199"/>
            <a:chOff x="0" y="0"/>
            <a:chExt cx="5146344" cy="141639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146344" cy="1416397"/>
            </a:xfrm>
            <a:custGeom>
              <a:avLst/>
              <a:gdLst/>
              <a:ahLst/>
              <a:cxnLst/>
              <a:rect l="l" t="t" r="r" b="b"/>
              <a:pathLst>
                <a:path w="5146344" h="1416397">
                  <a:moveTo>
                    <a:pt x="0" y="0"/>
                  </a:moveTo>
                  <a:lnTo>
                    <a:pt x="5146344" y="0"/>
                  </a:lnTo>
                  <a:lnTo>
                    <a:pt x="5146344" y="1416397"/>
                  </a:lnTo>
                  <a:lnTo>
                    <a:pt x="0" y="14163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66675"/>
              <a:ext cx="5146344" cy="148307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Essiccazione e disidratazione.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968990" y="1586004"/>
            <a:ext cx="2546338" cy="708199"/>
            <a:chOff x="0" y="0"/>
            <a:chExt cx="5092674" cy="141639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092674" cy="1416397"/>
            </a:xfrm>
            <a:custGeom>
              <a:avLst/>
              <a:gdLst/>
              <a:ahLst/>
              <a:cxnLst/>
              <a:rect l="l" t="t" r="r" b="b"/>
              <a:pathLst>
                <a:path w="5092674" h="1416397">
                  <a:moveTo>
                    <a:pt x="0" y="0"/>
                  </a:moveTo>
                  <a:lnTo>
                    <a:pt x="5092674" y="0"/>
                  </a:lnTo>
                  <a:lnTo>
                    <a:pt x="5092674" y="1416397"/>
                  </a:lnTo>
                  <a:lnTo>
                    <a:pt x="0" y="14163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66675"/>
              <a:ext cx="5092674" cy="148307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Sottaceti e conservazione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837978" y="2573590"/>
            <a:ext cx="2583808" cy="543830"/>
            <a:chOff x="0" y="-280862"/>
            <a:chExt cx="5167616" cy="108765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110304" cy="806797"/>
            </a:xfrm>
            <a:custGeom>
              <a:avLst/>
              <a:gdLst/>
              <a:ahLst/>
              <a:cxnLst/>
              <a:rect l="l" t="t" r="r" b="b"/>
              <a:pathLst>
                <a:path w="5110304" h="806797">
                  <a:moveTo>
                    <a:pt x="0" y="0"/>
                  </a:moveTo>
                  <a:lnTo>
                    <a:pt x="5110304" y="0"/>
                  </a:lnTo>
                  <a:lnTo>
                    <a:pt x="5110304" y="806797"/>
                  </a:lnTo>
                  <a:lnTo>
                    <a:pt x="0" y="8067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57312" y="-280862"/>
              <a:ext cx="5110304" cy="8734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Stoccaggio</a:t>
              </a:r>
              <a:endParaRPr lang="en-US" sz="2000" b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  <a:p>
              <a:pPr algn="ctr">
                <a:lnSpc>
                  <a:spcPts val="2400"/>
                </a:lnSpc>
              </a:pPr>
              <a:r>
                <a:rPr lang="en-US" sz="20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0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controllato</a:t>
              </a:r>
              <a:endParaRPr lang="en-US" sz="2000" b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87893" y="2036245"/>
            <a:ext cx="2513338" cy="2872563"/>
            <a:chOff x="0" y="-574480"/>
            <a:chExt cx="5026676" cy="574512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999036" cy="5170646"/>
            </a:xfrm>
            <a:custGeom>
              <a:avLst/>
              <a:gdLst/>
              <a:ahLst/>
              <a:cxnLst/>
              <a:rect l="l" t="t" r="r" b="b"/>
              <a:pathLst>
                <a:path w="4999036" h="5170646">
                  <a:moveTo>
                    <a:pt x="0" y="0"/>
                  </a:moveTo>
                  <a:lnTo>
                    <a:pt x="4999036" y="0"/>
                  </a:lnTo>
                  <a:lnTo>
                    <a:pt x="4999036" y="5170646"/>
                  </a:lnTo>
                  <a:lnTo>
                    <a:pt x="0" y="51706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7640" y="-574480"/>
              <a:ext cx="4999036" cy="521827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997"/>
                </a:lnSpc>
              </a:pP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fermentazione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preserva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gli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alimenti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attraverso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l'uso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batteri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benefici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estendendo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la loro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durata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conservazione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accrescendo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il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valore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nutrizionale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Riscoprire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questo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metodo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può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aiutare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diminuire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il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deterioramento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verdure,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latticini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cereali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eccesso</a:t>
              </a:r>
              <a:r>
                <a:rPr lang="en-US" sz="1665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107015" y="3406989"/>
            <a:ext cx="2498789" cy="2623193"/>
            <a:chOff x="0" y="0"/>
            <a:chExt cx="4997576" cy="524638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997576" cy="5246385"/>
            </a:xfrm>
            <a:custGeom>
              <a:avLst/>
              <a:gdLst/>
              <a:ahLst/>
              <a:cxnLst/>
              <a:rect l="l" t="t" r="r" b="b"/>
              <a:pathLst>
                <a:path w="4997576" h="5246385">
                  <a:moveTo>
                    <a:pt x="0" y="0"/>
                  </a:moveTo>
                  <a:lnTo>
                    <a:pt x="4997576" y="0"/>
                  </a:lnTo>
                  <a:lnTo>
                    <a:pt x="4997576" y="5246385"/>
                  </a:lnTo>
                  <a:lnTo>
                    <a:pt x="0" y="52463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4997576" cy="530353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025"/>
                </a:lnSpc>
              </a:pP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L'essiccazione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elimina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l'umidità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prevenire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il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deterioramento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preservando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frutta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carne ed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erbe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aromatiche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mesi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 Le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tecniche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moderne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disidratazione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permettono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alle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famiglie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conservare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modo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efficiente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prodotti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</a:t>
              </a:r>
              <a:r>
                <a:rPr lang="en-US" sz="18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eccesso</a:t>
              </a: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982317" y="2173440"/>
            <a:ext cx="2511035" cy="2674997"/>
            <a:chOff x="-2" y="-728128"/>
            <a:chExt cx="5022068" cy="534999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921842" cy="4621867"/>
            </a:xfrm>
            <a:custGeom>
              <a:avLst/>
              <a:gdLst/>
              <a:ahLst/>
              <a:cxnLst/>
              <a:rect l="l" t="t" r="r" b="b"/>
              <a:pathLst>
                <a:path w="4921842" h="4621867">
                  <a:moveTo>
                    <a:pt x="0" y="0"/>
                  </a:moveTo>
                  <a:lnTo>
                    <a:pt x="4921842" y="0"/>
                  </a:lnTo>
                  <a:lnTo>
                    <a:pt x="4921842" y="4621867"/>
                  </a:lnTo>
                  <a:lnTo>
                    <a:pt x="0" y="46218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-2" y="-728128"/>
              <a:ext cx="5022068" cy="466949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997"/>
                </a:lnSpc>
              </a:pP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conservazione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sott'aceto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estende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la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durata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degli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alimenti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attraverso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l'uso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salamoia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o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aceto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arricchendone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al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contempo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sapori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Trasforma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prodotti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eccesso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alimenti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principali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lunga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conservazione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pronti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il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consumo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8854993" y="3245310"/>
            <a:ext cx="2498605" cy="2948152"/>
            <a:chOff x="0" y="0"/>
            <a:chExt cx="4997210" cy="5896304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997210" cy="5896304"/>
            </a:xfrm>
            <a:custGeom>
              <a:avLst/>
              <a:gdLst/>
              <a:ahLst/>
              <a:cxnLst/>
              <a:rect l="l" t="t" r="r" b="b"/>
              <a:pathLst>
                <a:path w="4997210" h="5896304">
                  <a:moveTo>
                    <a:pt x="0" y="0"/>
                  </a:moveTo>
                  <a:lnTo>
                    <a:pt x="4997210" y="0"/>
                  </a:lnTo>
                  <a:lnTo>
                    <a:pt x="4997210" y="5896304"/>
                  </a:lnTo>
                  <a:lnTo>
                    <a:pt x="0" y="58963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4997210" cy="594392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053"/>
                </a:lnSpc>
              </a:pP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 tempo, le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cantine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sotterranee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conservavano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verdure e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latticini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senza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refrigerazione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mantenendo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condizioni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stabili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 Oggi,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soluzioni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stoccaggio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strategiche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possono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contribuire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mitigare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il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deterioramento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prematuro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nelle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abitazioni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78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contemporanee</a:t>
              </a:r>
              <a:r>
                <a:rPr lang="en-US" sz="178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sp>
        <p:nvSpPr>
          <p:cNvPr id="47" name="Freeform 47" descr="Banana interamente ripiena"/>
          <p:cNvSpPr/>
          <p:nvPr/>
        </p:nvSpPr>
        <p:spPr>
          <a:xfrm>
            <a:off x="9922042" y="1482746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48" name="Freeform 48" descr="Fruttiera con ripieno compatto"/>
          <p:cNvSpPr/>
          <p:nvPr/>
        </p:nvSpPr>
        <p:spPr>
          <a:xfrm>
            <a:off x="4605063" y="144485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49" name="Freeform 49" descr="Cipolla farcita in modo completo"/>
          <p:cNvSpPr/>
          <p:nvPr/>
        </p:nvSpPr>
        <p:spPr>
          <a:xfrm>
            <a:off x="7535288" y="521205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50" name="Freeform 50" descr="Contorno del compostaggio"/>
          <p:cNvSpPr/>
          <p:nvPr/>
        </p:nvSpPr>
        <p:spPr>
          <a:xfrm>
            <a:off x="1856134" y="5156712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0" y="-12700"/>
            <a:ext cx="6096000" cy="6844027"/>
            <a:chOff x="0" y="0"/>
            <a:chExt cx="12192000" cy="136880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92000" cy="13688061"/>
            </a:xfrm>
            <a:custGeom>
              <a:avLst/>
              <a:gdLst/>
              <a:ahLst/>
              <a:cxnLst/>
              <a:rect l="l" t="t" r="r" b="b"/>
              <a:pathLst>
                <a:path w="12192000" h="13688061">
                  <a:moveTo>
                    <a:pt x="0" y="0"/>
                  </a:moveTo>
                  <a:lnTo>
                    <a:pt x="12192000" y="0"/>
                  </a:lnTo>
                  <a:lnTo>
                    <a:pt x="12192000" y="13688061"/>
                  </a:lnTo>
                  <a:lnTo>
                    <a:pt x="0" y="13688061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0982" y="342901"/>
            <a:ext cx="5514109" cy="1694169"/>
            <a:chOff x="0" y="0"/>
            <a:chExt cx="11028218" cy="33883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28218" cy="3388338"/>
            </a:xfrm>
            <a:custGeom>
              <a:avLst/>
              <a:gdLst/>
              <a:ahLst/>
              <a:cxnLst/>
              <a:rect l="l" t="t" r="r" b="b"/>
              <a:pathLst>
                <a:path w="11028218" h="3388338">
                  <a:moveTo>
                    <a:pt x="0" y="0"/>
                  </a:moveTo>
                  <a:lnTo>
                    <a:pt x="11028218" y="0"/>
                  </a:lnTo>
                  <a:lnTo>
                    <a:pt x="11028218" y="3388338"/>
                  </a:lnTo>
                  <a:lnTo>
                    <a:pt x="0" y="3388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1028218" cy="343596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337"/>
                </a:lnSpc>
              </a:pPr>
              <a:r>
                <a:rPr lang="en-US" sz="2800" b="1" dirty="0" err="1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Atteggiamenti</a:t>
              </a:r>
              <a:r>
                <a:rPr lang="en-US" sz="2800" b="1" dirty="0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culturali</a:t>
              </a:r>
              <a:r>
                <a:rPr lang="en-US" sz="2800" b="1" dirty="0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nei</a:t>
              </a:r>
              <a:r>
                <a:rPr lang="en-US" sz="2800" b="1" dirty="0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confronti</a:t>
              </a:r>
              <a:r>
                <a:rPr lang="en-US" sz="2800" b="1" dirty="0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dello</a:t>
              </a:r>
              <a:r>
                <a:rPr lang="en-US" sz="2800" b="1" dirty="0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spreco</a:t>
              </a:r>
              <a:r>
                <a:rPr lang="en-US" sz="2800" b="1" dirty="0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alimentare</a:t>
              </a:r>
              <a:r>
                <a:rPr lang="en-US" sz="2800" b="1" dirty="0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 e </a:t>
              </a:r>
              <a:r>
                <a:rPr lang="en-US" sz="2800" b="1" dirty="0" err="1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della</a:t>
              </a:r>
              <a:r>
                <a:rPr lang="en-US" sz="2800" b="1" dirty="0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conservazione</a:t>
              </a:r>
              <a:r>
                <a:rPr lang="en-US" sz="2800" b="1" dirty="0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highlight>
                    <a:srgbClr val="60BA47"/>
                  </a:highlight>
                  <a:latin typeface="Calibri (MS) Bold"/>
                  <a:ea typeface="Calibri (MS) Bold"/>
                  <a:cs typeface="Calibri (MS) Bold"/>
                  <a:sym typeface="Calibri (MS) Bold"/>
                </a:rPr>
                <a:t>tradizionale</a:t>
              </a:r>
              <a:endParaRPr lang="en-US" sz="2800" b="1" dirty="0">
                <a:solidFill>
                  <a:srgbClr val="FFFFFF"/>
                </a:solidFill>
                <a:highlight>
                  <a:srgbClr val="60BA47"/>
                </a:highlight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39075" y="1903718"/>
            <a:ext cx="5730315" cy="4353333"/>
            <a:chOff x="-23816" y="-660412"/>
            <a:chExt cx="11460630" cy="87066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436814" cy="8046255"/>
            </a:xfrm>
            <a:custGeom>
              <a:avLst/>
              <a:gdLst/>
              <a:ahLst/>
              <a:cxnLst/>
              <a:rect l="l" t="t" r="r" b="b"/>
              <a:pathLst>
                <a:path w="11436814" h="8046255">
                  <a:moveTo>
                    <a:pt x="0" y="0"/>
                  </a:moveTo>
                  <a:lnTo>
                    <a:pt x="11436814" y="0"/>
                  </a:lnTo>
                  <a:lnTo>
                    <a:pt x="11436814" y="8046255"/>
                  </a:lnTo>
                  <a:lnTo>
                    <a:pt x="0" y="80462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23816" y="-660412"/>
              <a:ext cx="11028216" cy="807482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228600" indent="-228600" defTabSz="914400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Valori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culturali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quali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l'ospitalità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e la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scarsità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influenzano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i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comportamenti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associati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allo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spreco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alimentare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.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Integrare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le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tecniche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di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conservazione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nelle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pratiche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quotidiane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assicura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un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utilizzo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efficiente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degli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alimenti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senza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compromettere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le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tradizioni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.</a:t>
              </a:r>
            </a:p>
            <a:p>
              <a:pPr marL="228600" indent="-228600" defTabSz="914400">
                <a:lnSpc>
                  <a:spcPct val="90000"/>
                </a:lnSpc>
                <a:spcBef>
                  <a:spcPts val="1000"/>
                </a:spcBef>
              </a:pP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Rivitalizzare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la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fermentazione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,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l'essiccazione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, la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conservazione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in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salamoia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e la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conservazione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controllata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può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supportare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famiglie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e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aziende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nella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lotta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contro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lo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spreco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sym typeface="Calibri (MS)"/>
                </a:rPr>
                <a:t>alimentare</a:t>
              </a:r>
              <a:r>
                <a:rPr lang="en-US" sz="2200" dirty="0">
                  <a:solidFill>
                    <a:schemeClr val="bg1"/>
                  </a:solidFill>
                  <a:sym typeface="Calibri (MS)"/>
                </a:rPr>
                <a:t>. </a:t>
              </a:r>
              <a:r>
                <a:rPr lang="en-US" sz="2200" b="1" dirty="0" err="1">
                  <a:solidFill>
                    <a:schemeClr val="bg1"/>
                  </a:solidFill>
                  <a:sym typeface="Calibri (MS)"/>
                </a:rPr>
                <a:t>Integrare</a:t>
              </a:r>
              <a:r>
                <a:rPr lang="en-US" sz="2200" b="1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Calibri (MS)"/>
                </a:rPr>
                <a:t>questi</a:t>
              </a:r>
              <a:r>
                <a:rPr lang="en-US" sz="2200" b="1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Calibri (MS)"/>
                </a:rPr>
                <a:t>metodi</a:t>
              </a:r>
              <a:r>
                <a:rPr lang="en-US" sz="2200" b="1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Calibri (MS)"/>
                </a:rPr>
                <a:t>tradizionali</a:t>
              </a:r>
              <a:r>
                <a:rPr lang="en-US" sz="2200" b="1" dirty="0">
                  <a:solidFill>
                    <a:schemeClr val="bg1"/>
                  </a:solidFill>
                  <a:sym typeface="Calibri (MS)"/>
                </a:rPr>
                <a:t> con le </a:t>
              </a:r>
              <a:r>
                <a:rPr lang="en-US" sz="2200" b="1" dirty="0" err="1">
                  <a:solidFill>
                    <a:schemeClr val="bg1"/>
                  </a:solidFill>
                  <a:sym typeface="Calibri (MS)"/>
                </a:rPr>
                <a:t>tecnologie</a:t>
              </a:r>
              <a:r>
                <a:rPr lang="en-US" sz="2200" b="1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Calibri (MS)"/>
                </a:rPr>
                <a:t>moderne</a:t>
              </a:r>
              <a:r>
                <a:rPr lang="en-US" sz="2200" b="1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Calibri (MS)"/>
                </a:rPr>
                <a:t>favorisce</a:t>
              </a:r>
              <a:r>
                <a:rPr lang="en-US" sz="2200" b="1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Calibri (MS)"/>
                </a:rPr>
                <a:t>una</a:t>
              </a:r>
              <a:r>
                <a:rPr lang="en-US" sz="2200" b="1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Calibri (MS)"/>
                </a:rPr>
                <a:t>cultura</a:t>
              </a:r>
              <a:r>
                <a:rPr lang="en-US" sz="2200" b="1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Calibri (MS)"/>
                </a:rPr>
                <a:t>alimentare</a:t>
              </a:r>
              <a:r>
                <a:rPr lang="en-US" sz="2200" b="1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Calibri (MS)"/>
                </a:rPr>
                <a:t>più</a:t>
              </a:r>
              <a:r>
                <a:rPr lang="en-US" sz="2200" b="1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Calibri (MS)"/>
                </a:rPr>
                <a:t>sostenibile</a:t>
              </a:r>
              <a:r>
                <a:rPr lang="en-US" sz="2200" b="1" dirty="0">
                  <a:solidFill>
                    <a:schemeClr val="bg1"/>
                  </a:solidFill>
                  <a:sym typeface="Calibri (MS)"/>
                </a:rPr>
                <a:t> e </a:t>
              </a:r>
              <a:r>
                <a:rPr lang="en-US" sz="2200" b="1" dirty="0" err="1">
                  <a:solidFill>
                    <a:schemeClr val="bg1"/>
                  </a:solidFill>
                  <a:sym typeface="Calibri (MS)"/>
                </a:rPr>
                <a:t>consapevole</a:t>
              </a:r>
              <a:r>
                <a:rPr lang="en-US" sz="2200" b="1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Calibri (MS)"/>
                </a:rPr>
                <a:t>degli</a:t>
              </a:r>
              <a:r>
                <a:rPr lang="en-US" sz="2200" b="1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Calibri (MS)"/>
                </a:rPr>
                <a:t>sprechi</a:t>
              </a:r>
              <a:r>
                <a:rPr lang="en-US" sz="2200" b="1" dirty="0">
                  <a:solidFill>
                    <a:schemeClr val="bg1"/>
                  </a:solidFill>
                  <a:sym typeface="Calibri (MS)"/>
                </a:rPr>
                <a:t>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8592849" y="-1560706"/>
            <a:ext cx="9288048" cy="4785098"/>
          </a:xfrm>
          <a:custGeom>
            <a:avLst/>
            <a:gdLst/>
            <a:ahLst/>
            <a:cxnLst/>
            <a:rect l="l" t="t" r="r" b="b"/>
            <a:pathLst>
              <a:path w="13932072" h="7177647">
                <a:moveTo>
                  <a:pt x="0" y="0"/>
                </a:moveTo>
                <a:lnTo>
                  <a:pt x="13932072" y="0"/>
                </a:lnTo>
                <a:lnTo>
                  <a:pt x="13932072" y="7177647"/>
                </a:lnTo>
                <a:lnTo>
                  <a:pt x="0" y="7177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13" name="Freeform 13" descr="Immagine contenente cibo, tavolo, spuntino, contenitori per alimenti  I contenuti generati dall'intelligenza artificiale potrebbero essere errati."/>
          <p:cNvSpPr/>
          <p:nvPr/>
        </p:nvSpPr>
        <p:spPr>
          <a:xfrm>
            <a:off x="6069391" y="342901"/>
            <a:ext cx="5361066" cy="6858000"/>
          </a:xfrm>
          <a:custGeom>
            <a:avLst/>
            <a:gdLst/>
            <a:ahLst/>
            <a:cxnLst/>
            <a:rect l="l" t="t" r="r" b="b"/>
            <a:pathLst>
              <a:path w="8041599" h="10287000">
                <a:moveTo>
                  <a:pt x="0" y="0"/>
                </a:moveTo>
                <a:lnTo>
                  <a:pt x="8041598" y="0"/>
                </a:lnTo>
                <a:lnTo>
                  <a:pt x="80415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0"/>
            </a:stretch>
          </a:blipFill>
        </p:spPr>
        <p:txBody>
          <a:bodyPr/>
          <a:lstStyle/>
          <a:p>
            <a:endParaRPr lang="en-GB" sz="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41DAC-738A-2446-AED5-50E6EF7763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7021" y="388399"/>
            <a:ext cx="5881764" cy="557831"/>
          </a:xfrm>
          <a:prstGeom prst="rect">
            <a:avLst/>
          </a:prstGeom>
          <a:solidFill>
            <a:srgbClr val="60BA47"/>
          </a:solidFill>
        </p:spPr>
        <p:txBody>
          <a:bodyPr/>
          <a:lstStyle/>
          <a:p>
            <a:r>
              <a:rPr lang="en-US" err="1"/>
              <a:t>Fatti</a:t>
            </a:r>
            <a:r>
              <a:rPr lang="en-US"/>
              <a:t> </a:t>
            </a:r>
            <a:r>
              <a:rPr lang="en-US" err="1"/>
              <a:t>ispirare</a:t>
            </a:r>
            <a:r>
              <a:rPr lang="pl-PL"/>
              <a:t>…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609859-F9E5-1140-8DE2-548E2441BE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9635" y="1419048"/>
            <a:ext cx="6644271" cy="475393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pl-PL" sz="9600" dirty="0">
                <a:latin typeface="+mj-lt"/>
              </a:rPr>
              <a:t>…</a:t>
            </a:r>
            <a:r>
              <a:rPr lang="it-IT" sz="9600" dirty="0">
                <a:latin typeface="+mj-lt"/>
              </a:rPr>
              <a:t> di DeliKatetxe, una cooperativa basca che trasforma galline allevate all’aperto in brodi di alta qualità, riportando in vita l’antica tradizione di utilizzare galline mature e riducendo al minimo gli sprechi. Combinando la cottura alimentata da energia solare, l’approvvigionamento locale e i principi dell’economia circolare, creano prodotti nutrienti sia per il consumo umano che per quello animale, dimostrando che l’innovazione può andare di pari passo con la sostenibilità.</a:t>
            </a:r>
          </a:p>
          <a:p>
            <a:endParaRPr lang="it-IT" sz="9600" dirty="0">
              <a:latin typeface="+mj-lt"/>
            </a:endParaRPr>
          </a:p>
          <a:p>
            <a:endParaRPr lang="it-IT" sz="9600" dirty="0">
              <a:latin typeface="+mj-lt"/>
            </a:endParaRPr>
          </a:p>
          <a:p>
            <a:pPr marL="228600" indent="304800"/>
            <a:r>
              <a:rPr lang="it-IT" sz="9600" dirty="0">
                <a:latin typeface="+mj-lt"/>
              </a:rPr>
              <a:t>Visita la </a:t>
            </a:r>
            <a:r>
              <a:rPr lang="it-IT" sz="9600" b="1" dirty="0">
                <a:solidFill>
                  <a:schemeClr val="accent3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Guida alle Buone Pratiche </a:t>
            </a:r>
            <a:r>
              <a:rPr lang="it-IT" sz="9600" dirty="0">
                <a:latin typeface="+mj-lt"/>
              </a:rPr>
              <a:t>Waste2Worth o il sito web di </a:t>
            </a:r>
            <a:r>
              <a:rPr lang="it-IT" sz="9600" b="1" dirty="0">
                <a:solidFill>
                  <a:schemeClr val="accent3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DeliKatetxe</a:t>
            </a:r>
            <a:r>
              <a:rPr lang="it-IT" sz="9600" dirty="0">
                <a:latin typeface="+mj-lt"/>
              </a:rPr>
              <a:t> per maggiori informazioni.</a:t>
            </a:r>
            <a:r>
              <a:rPr lang="pl-PL" sz="9600" dirty="0"/>
              <a:t>!</a:t>
            </a:r>
            <a:endParaRPr lang="en-US" sz="9600" dirty="0"/>
          </a:p>
        </p:txBody>
      </p:sp>
      <p:pic>
        <p:nvPicPr>
          <p:cNvPr id="12" name="Symbol zastępczy obrazu 11" descr="Obraz zawierający tekst, jedzenie, Przekąska, zrzut ekran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1FE3BB2-B704-B18A-8A0A-B7DE746F3D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5492" y="1373925"/>
            <a:ext cx="2687782" cy="4336988"/>
          </a:xfrm>
        </p:spPr>
      </p:pic>
      <p:pic>
        <p:nvPicPr>
          <p:cNvPr id="13" name="Grafika 12" descr="Internet z wypełnieniem pełnym">
            <a:extLst>
              <a:ext uri="{FF2B5EF4-FFF2-40B4-BE49-F238E27FC236}">
                <a16:creationId xmlns:a16="http://schemas.microsoft.com/office/drawing/2014/main" id="{5CA7FAA2-DA01-03E8-57E3-BEE30740BD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7021" y="4780234"/>
            <a:ext cx="914400" cy="914400"/>
          </a:xfrm>
          <a:prstGeom prst="rect">
            <a:avLst/>
          </a:prstGeom>
        </p:spPr>
      </p:pic>
      <p:grpSp>
        <p:nvGrpSpPr>
          <p:cNvPr id="3" name="Graphic 4">
            <a:extLst>
              <a:ext uri="{FF2B5EF4-FFF2-40B4-BE49-F238E27FC236}">
                <a16:creationId xmlns:a16="http://schemas.microsoft.com/office/drawing/2014/main" id="{F364268C-C611-9370-4CBE-7DF900D0AA61}"/>
              </a:ext>
            </a:extLst>
          </p:cNvPr>
          <p:cNvGrpSpPr/>
          <p:nvPr/>
        </p:nvGrpSpPr>
        <p:grpSpPr>
          <a:xfrm rot="19582332">
            <a:off x="6938634" y="5647830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3D9E1047-92DA-9D77-4FC2-5118B95E5E8F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16" name="Freeform 57">
                <a:extLst>
                  <a:ext uri="{FF2B5EF4-FFF2-40B4-BE49-F238E27FC236}">
                    <a16:creationId xmlns:a16="http://schemas.microsoft.com/office/drawing/2014/main" id="{AE145E40-8187-2098-1F55-661AC31F8F78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8">
                <a:extLst>
                  <a:ext uri="{FF2B5EF4-FFF2-40B4-BE49-F238E27FC236}">
                    <a16:creationId xmlns:a16="http://schemas.microsoft.com/office/drawing/2014/main" id="{925846EA-1E96-E466-DC13-1E842EFC5B87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9BDDC704-5C3E-23B8-6467-5CFDD3DBD83B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7" name="Freeform 50">
                <a:extLst>
                  <a:ext uri="{FF2B5EF4-FFF2-40B4-BE49-F238E27FC236}">
                    <a16:creationId xmlns:a16="http://schemas.microsoft.com/office/drawing/2014/main" id="{2BB006E7-48C0-12C1-411F-79E256CEE136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51">
                <a:extLst>
                  <a:ext uri="{FF2B5EF4-FFF2-40B4-BE49-F238E27FC236}">
                    <a16:creationId xmlns:a16="http://schemas.microsoft.com/office/drawing/2014/main" id="{2A1D5A9C-85CE-B26E-A888-6F4D6CC2D5B2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 52">
                <a:extLst>
                  <a:ext uri="{FF2B5EF4-FFF2-40B4-BE49-F238E27FC236}">
                    <a16:creationId xmlns:a16="http://schemas.microsoft.com/office/drawing/2014/main" id="{3458BA4D-1C36-552E-AA71-7B048FB44C18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53">
                <a:extLst>
                  <a:ext uri="{FF2B5EF4-FFF2-40B4-BE49-F238E27FC236}">
                    <a16:creationId xmlns:a16="http://schemas.microsoft.com/office/drawing/2014/main" id="{0CBD5A2D-B61D-8248-CAF1-B3D8509AE8B7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4">
                <a:extLst>
                  <a:ext uri="{FF2B5EF4-FFF2-40B4-BE49-F238E27FC236}">
                    <a16:creationId xmlns:a16="http://schemas.microsoft.com/office/drawing/2014/main" id="{E0B116E1-4A40-3DBC-9A99-8302E81CF8C9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 55">
                <a:extLst>
                  <a:ext uri="{FF2B5EF4-FFF2-40B4-BE49-F238E27FC236}">
                    <a16:creationId xmlns:a16="http://schemas.microsoft.com/office/drawing/2014/main" id="{35001623-39CF-3DF5-6620-55D37FAB5F8C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6">
                <a:extLst>
                  <a:ext uri="{FF2B5EF4-FFF2-40B4-BE49-F238E27FC236}">
                    <a16:creationId xmlns:a16="http://schemas.microsoft.com/office/drawing/2014/main" id="{AA209B97-031D-54A0-1223-04836B332EA7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4515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6334299" y="403168"/>
            <a:ext cx="5136791" cy="6051666"/>
            <a:chOff x="0" y="0"/>
            <a:chExt cx="10273582" cy="121033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73538" cy="12103354"/>
            </a:xfrm>
            <a:custGeom>
              <a:avLst/>
              <a:gdLst/>
              <a:ahLst/>
              <a:cxnLst/>
              <a:rect l="l" t="t" r="r" b="b"/>
              <a:pathLst>
                <a:path w="10273538" h="12103354">
                  <a:moveTo>
                    <a:pt x="0" y="0"/>
                  </a:moveTo>
                  <a:lnTo>
                    <a:pt x="10273538" y="0"/>
                  </a:lnTo>
                  <a:lnTo>
                    <a:pt x="10273538" y="12103354"/>
                  </a:lnTo>
                  <a:lnTo>
                    <a:pt x="0" y="12103354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8077059" y="2140364"/>
            <a:ext cx="3411143" cy="4717638"/>
          </a:xfrm>
          <a:custGeom>
            <a:avLst/>
            <a:gdLst/>
            <a:ahLst/>
            <a:cxnLst/>
            <a:rect l="l" t="t" r="r" b="b"/>
            <a:pathLst>
              <a:path w="5116714" h="7076457">
                <a:moveTo>
                  <a:pt x="0" y="0"/>
                </a:moveTo>
                <a:lnTo>
                  <a:pt x="5116714" y="0"/>
                </a:lnTo>
                <a:lnTo>
                  <a:pt x="5116714" y="7076457"/>
                </a:lnTo>
                <a:lnTo>
                  <a:pt x="0" y="70764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7" name="Freeform 7" descr="Immagine contenente Giochi, Muro, Chiodo, Persona  I contenuti generati dall'intelligenza artificiale potrebbero essere errati."/>
          <p:cNvSpPr/>
          <p:nvPr/>
        </p:nvSpPr>
        <p:spPr>
          <a:xfrm>
            <a:off x="238773" y="2626822"/>
            <a:ext cx="7708195" cy="3396829"/>
          </a:xfrm>
          <a:custGeom>
            <a:avLst/>
            <a:gdLst/>
            <a:ahLst/>
            <a:cxnLst/>
            <a:rect l="l" t="t" r="r" b="b"/>
            <a:pathLst>
              <a:path w="11562292" h="5095243">
                <a:moveTo>
                  <a:pt x="0" y="0"/>
                </a:moveTo>
                <a:lnTo>
                  <a:pt x="11562293" y="0"/>
                </a:lnTo>
                <a:lnTo>
                  <a:pt x="11562293" y="5095243"/>
                </a:lnTo>
                <a:lnTo>
                  <a:pt x="0" y="50952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8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8" name="Group 8"/>
          <p:cNvGrpSpPr/>
          <p:nvPr/>
        </p:nvGrpSpPr>
        <p:grpSpPr>
          <a:xfrm>
            <a:off x="6913516" y="439690"/>
            <a:ext cx="2066906" cy="1793661"/>
            <a:chOff x="0" y="0"/>
            <a:chExt cx="4133812" cy="35873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3812" cy="3587323"/>
            </a:xfrm>
            <a:custGeom>
              <a:avLst/>
              <a:gdLst/>
              <a:ahLst/>
              <a:cxnLst/>
              <a:rect l="l" t="t" r="r" b="b"/>
              <a:pathLst>
                <a:path w="4133812" h="3587323">
                  <a:moveTo>
                    <a:pt x="0" y="0"/>
                  </a:moveTo>
                  <a:lnTo>
                    <a:pt x="4133812" y="0"/>
                  </a:lnTo>
                  <a:lnTo>
                    <a:pt x="4133812" y="3587323"/>
                  </a:lnTo>
                  <a:lnTo>
                    <a:pt x="0" y="35873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4133812" cy="37111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9612"/>
                </a:lnSpc>
              </a:pPr>
              <a:r>
                <a:rPr lang="en-US" sz="89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03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79396" y="3124200"/>
            <a:ext cx="7708162" cy="1180388"/>
            <a:chOff x="-812775" y="0"/>
            <a:chExt cx="12049327" cy="38474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423779" cy="3733059"/>
            </a:xfrm>
            <a:custGeom>
              <a:avLst/>
              <a:gdLst/>
              <a:ahLst/>
              <a:cxnLst/>
              <a:rect l="l" t="t" r="r" b="b"/>
              <a:pathLst>
                <a:path w="10423779" h="3733059">
                  <a:moveTo>
                    <a:pt x="0" y="0"/>
                  </a:moveTo>
                  <a:lnTo>
                    <a:pt x="10423779" y="0"/>
                  </a:lnTo>
                  <a:lnTo>
                    <a:pt x="10423779" y="3733059"/>
                  </a:lnTo>
                  <a:lnTo>
                    <a:pt x="0" y="37330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812775" y="0"/>
              <a:ext cx="12049327" cy="38474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 spc="325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IL RUOLO DELLE PMI NELL'ECONOMIA CIRCOLARE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2667000" y="-2667000"/>
            <a:ext cx="6858001" cy="12191999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865194" y="-19370"/>
            <a:ext cx="6141021" cy="6896739"/>
            <a:chOff x="0" y="0"/>
            <a:chExt cx="12282040" cy="137934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13793470"/>
            </a:xfrm>
            <a:custGeom>
              <a:avLst/>
              <a:gdLst/>
              <a:ahLst/>
              <a:cxnLst/>
              <a:rect l="l" t="t" r="r" b="b"/>
              <a:pathLst>
                <a:path w="12282043" h="13793470">
                  <a:moveTo>
                    <a:pt x="0" y="0"/>
                  </a:moveTo>
                  <a:lnTo>
                    <a:pt x="12282043" y="0"/>
                  </a:lnTo>
                  <a:lnTo>
                    <a:pt x="12282043" y="13793470"/>
                  </a:lnTo>
                  <a:lnTo>
                    <a:pt x="0" y="13793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138506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10" name="Freeform 10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11" name="Group 11"/>
          <p:cNvGrpSpPr/>
          <p:nvPr/>
        </p:nvGrpSpPr>
        <p:grpSpPr>
          <a:xfrm>
            <a:off x="4524909" y="440902"/>
            <a:ext cx="6859167" cy="5966674"/>
            <a:chOff x="-358324" y="-19050"/>
            <a:chExt cx="13718332" cy="119333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60008" cy="11914297"/>
            </a:xfrm>
            <a:custGeom>
              <a:avLst/>
              <a:gdLst/>
              <a:ahLst/>
              <a:cxnLst/>
              <a:rect l="l" t="t" r="r" b="b"/>
              <a:pathLst>
                <a:path w="13360008" h="11914297">
                  <a:moveTo>
                    <a:pt x="0" y="0"/>
                  </a:moveTo>
                  <a:lnTo>
                    <a:pt x="13360008" y="0"/>
                  </a:lnTo>
                  <a:lnTo>
                    <a:pt x="13360008" y="11914297"/>
                  </a:lnTo>
                  <a:lnTo>
                    <a:pt x="0" y="119142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358324" y="-19050"/>
              <a:ext cx="13352982" cy="11933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274638" indent="-274638">
                <a:lnSpc>
                  <a:spcPts val="2434"/>
                </a:lnSpc>
              </a:pPr>
              <a:r>
                <a:rPr lang="en-US" sz="2400">
                  <a:solidFill>
                    <a:srgbClr val="09465E"/>
                  </a:solidFill>
                  <a:sym typeface="Calibri (MS)"/>
                </a:rPr>
                <a:t>Le PMI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rappresentano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il 42%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degli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sprechi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alimentari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nell'UE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costituiscono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il 90% del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settore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alimentare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posizionandosi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come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attori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fondamentali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nella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trasformazione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circolare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. Il loro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contributo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alla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produzione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alimentare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sostenibile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alla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riduzione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degli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sprechi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all'ottimizzazione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della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catena di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approvvigionamento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è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cruciale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per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diminuire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l'impatto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ambientale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promuovere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un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sistema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alimentare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rigenerativo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.</a:t>
              </a:r>
            </a:p>
            <a:p>
              <a:pPr>
                <a:lnSpc>
                  <a:spcPts val="2434"/>
                </a:lnSpc>
              </a:pPr>
              <a:endParaRPr lang="en-US" sz="2355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marL="508457" lvl="1" indent="-254229">
                <a:lnSpc>
                  <a:spcPts val="2434"/>
                </a:lnSpc>
                <a:buFont typeface="Arial"/>
                <a:buChar char="•"/>
              </a:pPr>
              <a:r>
                <a:rPr lang="en-US" sz="2355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Transizione</a:t>
              </a:r>
              <a:r>
                <a:rPr lang="en-US" sz="2355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355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verso </a:t>
              </a:r>
              <a:r>
                <a:rPr lang="en-US" sz="2355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pratiche</a:t>
              </a:r>
              <a:r>
                <a:rPr lang="en-US" sz="2355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355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circolari</a:t>
              </a:r>
              <a:r>
                <a:rPr lang="en-US" sz="2355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-  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le PMI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possono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minimizzare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gli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attraverso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l'agricoltura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rigenerativa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la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produzione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ciclo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chiuso</a:t>
              </a:r>
              <a:r>
                <a:rPr lang="en-US" sz="2355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  <a:p>
              <a:pPr>
                <a:lnSpc>
                  <a:spcPts val="2434"/>
                </a:lnSpc>
              </a:pPr>
              <a:endParaRPr lang="en-US" sz="2355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  <a:p>
              <a:pPr marL="508457" lvl="1" indent="-254229">
                <a:lnSpc>
                  <a:spcPts val="2434"/>
                </a:lnSpc>
                <a:buFont typeface="Arial"/>
                <a:buChar char="•"/>
              </a:pPr>
              <a:r>
                <a:rPr lang="en-US" sz="2355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Rafforzare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355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355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355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sistemi</a:t>
              </a:r>
              <a:r>
                <a:rPr lang="en-US" sz="2355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355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355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355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locali</a:t>
              </a:r>
              <a:r>
                <a:rPr lang="en-US" sz="2355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- 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l'approvvigionamento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locale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potenzia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le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reti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diminuisce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le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emissioni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accresce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la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sicurezza</a:t>
              </a:r>
              <a:r>
                <a:rPr lang="en-US" sz="2355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355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2355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2700" y="663556"/>
            <a:ext cx="4500030" cy="2536843"/>
            <a:chOff x="0" y="-57170"/>
            <a:chExt cx="7943215" cy="44755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943215" cy="4418349"/>
            </a:xfrm>
            <a:custGeom>
              <a:avLst/>
              <a:gdLst/>
              <a:ahLst/>
              <a:cxnLst/>
              <a:rect l="l" t="t" r="r" b="b"/>
              <a:pathLst>
                <a:path w="7943215" h="4418349">
                  <a:moveTo>
                    <a:pt x="0" y="0"/>
                  </a:moveTo>
                  <a:lnTo>
                    <a:pt x="7943215" y="0"/>
                  </a:lnTo>
                  <a:lnTo>
                    <a:pt x="7943215" y="4418349"/>
                  </a:lnTo>
                  <a:lnTo>
                    <a:pt x="0" y="4418349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32310" y="-57170"/>
              <a:ext cx="7385382" cy="44755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>
                <a:lnSpc>
                  <a:spcPts val="3816"/>
                </a:lnSpc>
              </a:pPr>
              <a:r>
                <a:rPr lang="en-US" sz="36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Le PMI come FATTORI CHIAVE </a:t>
              </a:r>
              <a:r>
                <a:rPr lang="en-US" sz="36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nei</a:t>
              </a:r>
              <a:r>
                <a:rPr lang="en-US" sz="36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SISTEMI ALIMENTARI CIRCOLARI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-6636068" y="3065954"/>
            <a:ext cx="9288048" cy="4785098"/>
          </a:xfrm>
          <a:custGeom>
            <a:avLst/>
            <a:gdLst/>
            <a:ahLst/>
            <a:cxnLst/>
            <a:rect l="l" t="t" r="r" b="b"/>
            <a:pathLst>
              <a:path w="13932072" h="7177647">
                <a:moveTo>
                  <a:pt x="0" y="0"/>
                </a:moveTo>
                <a:lnTo>
                  <a:pt x="13932072" y="0"/>
                </a:lnTo>
                <a:lnTo>
                  <a:pt x="13932072" y="7177646"/>
                </a:lnTo>
                <a:lnTo>
                  <a:pt x="0" y="7177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9">
            <a:extLst>
              <a:ext uri="{FF2B5EF4-FFF2-40B4-BE49-F238E27FC236}">
                <a16:creationId xmlns:a16="http://schemas.microsoft.com/office/drawing/2014/main" id="{283ECE9B-17C1-A2F5-80B9-7366FF9BBD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CA7494-017B-CC48-9BEC-8F31D90E23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48200" y="2381719"/>
            <a:ext cx="6712432" cy="2894797"/>
          </a:xfrm>
        </p:spPr>
        <p:txBody>
          <a:bodyPr>
            <a:noAutofit/>
          </a:bodyPr>
          <a:lstStyle/>
          <a:p>
            <a:pPr marL="228600" indent="-228600" defTabSz="914400">
              <a:lnSpc>
                <a:spcPct val="110000"/>
              </a:lnSpc>
              <a:spcBef>
                <a:spcPts val="1000"/>
              </a:spcBef>
            </a:pPr>
            <a:r>
              <a:rPr lang="en-US" sz="2300">
                <a:sym typeface="Calibri (MS)"/>
              </a:rPr>
              <a:t>Benvenuti al primo modulo del </a:t>
            </a:r>
            <a:r>
              <a:rPr lang="en-US" sz="2300" err="1">
                <a:sym typeface="Calibri (MS)"/>
              </a:rPr>
              <a:t>progetto</a:t>
            </a:r>
            <a:r>
              <a:rPr lang="en-US" sz="2300">
                <a:sym typeface="Calibri (MS)"/>
              </a:rPr>
              <a:t> Waste2Worth, </a:t>
            </a:r>
            <a:r>
              <a:rPr lang="en-US" sz="2300" err="1">
                <a:sym typeface="Calibri (MS)"/>
              </a:rPr>
              <a:t>un'iniziativa</a:t>
            </a:r>
            <a:r>
              <a:rPr lang="en-US" sz="2300">
                <a:sym typeface="Calibri (MS)"/>
              </a:rPr>
              <a:t> ERASMUS+ </a:t>
            </a:r>
            <a:r>
              <a:rPr lang="en-US" sz="2300" err="1">
                <a:sym typeface="Calibri (MS)"/>
              </a:rPr>
              <a:t>focalizzata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sulla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trasformazione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degli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sprechi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alimentari</a:t>
            </a:r>
            <a:r>
              <a:rPr lang="en-US" sz="2300">
                <a:sym typeface="Calibri (MS)"/>
              </a:rPr>
              <a:t> in </a:t>
            </a:r>
            <a:r>
              <a:rPr lang="en-US" sz="2300" err="1">
                <a:sym typeface="Calibri (MS)"/>
              </a:rPr>
              <a:t>risorse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preziose</a:t>
            </a:r>
            <a:r>
              <a:rPr lang="en-US" sz="2300">
                <a:sym typeface="Calibri (MS)"/>
              </a:rPr>
              <a:t>. </a:t>
            </a:r>
            <a:r>
              <a:rPr lang="en-US" sz="2300" err="1">
                <a:sym typeface="Calibri (MS)"/>
              </a:rPr>
              <a:t>Questo</a:t>
            </a:r>
            <a:r>
              <a:rPr lang="en-US" sz="2300">
                <a:sym typeface="Calibri (MS)"/>
              </a:rPr>
              <a:t> modulo </a:t>
            </a:r>
            <a:r>
              <a:rPr lang="en-US" sz="2300" err="1">
                <a:sym typeface="Calibri (MS)"/>
              </a:rPr>
              <a:t>offre</a:t>
            </a:r>
            <a:r>
              <a:rPr lang="en-US" sz="2300">
                <a:sym typeface="Calibri (MS)"/>
              </a:rPr>
              <a:t> alle PMI e ai </a:t>
            </a:r>
            <a:r>
              <a:rPr lang="en-US" sz="2300" err="1">
                <a:sym typeface="Calibri (MS)"/>
              </a:rPr>
              <a:t>formatori</a:t>
            </a:r>
            <a:r>
              <a:rPr lang="en-US" sz="2300">
                <a:sym typeface="Calibri (MS)"/>
              </a:rPr>
              <a:t> del </a:t>
            </a:r>
            <a:r>
              <a:rPr lang="en-US" sz="2300" err="1">
                <a:sym typeface="Calibri (MS)"/>
              </a:rPr>
              <a:t>settore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agroalimentare</a:t>
            </a:r>
            <a:r>
              <a:rPr lang="en-US" sz="2300">
                <a:sym typeface="Calibri (MS)"/>
              </a:rPr>
              <a:t> le </a:t>
            </a:r>
            <a:r>
              <a:rPr lang="en-US" sz="2300" err="1">
                <a:sym typeface="Calibri (MS)"/>
              </a:rPr>
              <a:t>competenze</a:t>
            </a:r>
            <a:r>
              <a:rPr lang="en-US" sz="2300">
                <a:sym typeface="Calibri (MS)"/>
              </a:rPr>
              <a:t> e </a:t>
            </a:r>
            <a:r>
              <a:rPr lang="en-US" sz="2300" err="1">
                <a:sym typeface="Calibri (MS)"/>
              </a:rPr>
              <a:t>gli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strumenti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necessari</a:t>
            </a:r>
            <a:r>
              <a:rPr lang="en-US" sz="2300">
                <a:sym typeface="Calibri (MS)"/>
              </a:rPr>
              <a:t> per </a:t>
            </a:r>
            <a:r>
              <a:rPr lang="en-US" sz="2300" err="1">
                <a:sym typeface="Calibri (MS)"/>
              </a:rPr>
              <a:t>minimizzare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gli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sprechi</a:t>
            </a:r>
            <a:r>
              <a:rPr lang="en-US" sz="2300">
                <a:sym typeface="Calibri (MS)"/>
              </a:rPr>
              <a:t>, </a:t>
            </a:r>
            <a:r>
              <a:rPr lang="en-US" sz="2300" err="1">
                <a:sym typeface="Calibri (MS)"/>
              </a:rPr>
              <a:t>applicare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i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principi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dell'economia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circolare</a:t>
            </a:r>
            <a:r>
              <a:rPr lang="en-US" sz="2300">
                <a:sym typeface="Calibri (MS)"/>
              </a:rPr>
              <a:t> e </a:t>
            </a:r>
            <a:r>
              <a:rPr lang="en-US" sz="2300" err="1">
                <a:sym typeface="Calibri (MS)"/>
              </a:rPr>
              <a:t>favorire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l'innovazione</a:t>
            </a:r>
            <a:r>
              <a:rPr lang="en-US" sz="2300">
                <a:sym typeface="Calibri (MS)"/>
              </a:rPr>
              <a:t> </a:t>
            </a:r>
            <a:r>
              <a:rPr lang="en-US" sz="2300" err="1">
                <a:sym typeface="Calibri (MS)"/>
              </a:rPr>
              <a:t>sostenibile</a:t>
            </a:r>
            <a:r>
              <a:rPr lang="en-US" sz="2300">
                <a:sym typeface="Calibri (MS)"/>
              </a:rPr>
              <a:t>. </a:t>
            </a:r>
            <a:r>
              <a:rPr lang="en-US" sz="2300"/>
              <a:t> </a:t>
            </a:r>
            <a:endParaRPr lang="en-US" sz="2300">
              <a:sym typeface="Calibri (MS)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B3DF5B-B659-D26B-965C-36176B3B9B03}"/>
              </a:ext>
            </a:extLst>
          </p:cNvPr>
          <p:cNvSpPr/>
          <p:nvPr/>
        </p:nvSpPr>
        <p:spPr>
          <a:xfrm>
            <a:off x="3610864" y="1502182"/>
            <a:ext cx="5192509" cy="698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0">
              <a:latin typeface="Montserrat" panose="000005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9EB091-9909-434F-09BC-37EEDA80CBFB}"/>
              </a:ext>
            </a:extLst>
          </p:cNvPr>
          <p:cNvSpPr txBox="1"/>
          <p:nvPr/>
        </p:nvSpPr>
        <p:spPr>
          <a:xfrm>
            <a:off x="3619005" y="1563763"/>
            <a:ext cx="518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25">
                <a:solidFill>
                  <a:srgbClr val="60BA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NOSTRO PROGETTO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3B464D6-C3E4-2466-6582-5E34672FDED3}"/>
              </a:ext>
            </a:extLst>
          </p:cNvPr>
          <p:cNvSpPr/>
          <p:nvPr/>
        </p:nvSpPr>
        <p:spPr>
          <a:xfrm>
            <a:off x="-6153929" y="3429000"/>
            <a:ext cx="9288048" cy="4785098"/>
          </a:xfrm>
          <a:custGeom>
            <a:avLst/>
            <a:gdLst>
              <a:gd name="connsiteX0" fmla="*/ 6968291 w 9288048"/>
              <a:gd name="connsiteY0" fmla="*/ 4582720 h 4785098"/>
              <a:gd name="connsiteX1" fmla="*/ 7008833 w 9288048"/>
              <a:gd name="connsiteY1" fmla="*/ 4758114 h 4785098"/>
              <a:gd name="connsiteX2" fmla="*/ 6770098 w 9288048"/>
              <a:gd name="connsiteY2" fmla="*/ 4785098 h 4785098"/>
              <a:gd name="connsiteX3" fmla="*/ 6770098 w 9288048"/>
              <a:gd name="connsiteY3" fmla="*/ 4605206 h 4785098"/>
              <a:gd name="connsiteX4" fmla="*/ 6968291 w 9288048"/>
              <a:gd name="connsiteY4" fmla="*/ 4582720 h 4785098"/>
              <a:gd name="connsiteX5" fmla="*/ 2995421 w 9288048"/>
              <a:gd name="connsiteY5" fmla="*/ 4533254 h 4785098"/>
              <a:gd name="connsiteX6" fmla="*/ 3013438 w 9288048"/>
              <a:gd name="connsiteY6" fmla="*/ 4708644 h 4785098"/>
              <a:gd name="connsiteX7" fmla="*/ 2914342 w 9288048"/>
              <a:gd name="connsiteY7" fmla="*/ 4717638 h 4785098"/>
              <a:gd name="connsiteX8" fmla="*/ 2909835 w 9288048"/>
              <a:gd name="connsiteY8" fmla="*/ 4717638 h 4785098"/>
              <a:gd name="connsiteX9" fmla="*/ 2896324 w 9288048"/>
              <a:gd name="connsiteY9" fmla="*/ 4717638 h 4785098"/>
              <a:gd name="connsiteX10" fmla="*/ 2878307 w 9288048"/>
              <a:gd name="connsiteY10" fmla="*/ 4717638 h 4785098"/>
              <a:gd name="connsiteX11" fmla="*/ 2801730 w 9288048"/>
              <a:gd name="connsiteY11" fmla="*/ 4713141 h 4785098"/>
              <a:gd name="connsiteX12" fmla="*/ 2815245 w 9288048"/>
              <a:gd name="connsiteY12" fmla="*/ 4537751 h 4785098"/>
              <a:gd name="connsiteX13" fmla="*/ 2878307 w 9288048"/>
              <a:gd name="connsiteY13" fmla="*/ 4537751 h 4785098"/>
              <a:gd name="connsiteX14" fmla="*/ 2896324 w 9288048"/>
              <a:gd name="connsiteY14" fmla="*/ 4537751 h 4785098"/>
              <a:gd name="connsiteX15" fmla="*/ 2909835 w 9288048"/>
              <a:gd name="connsiteY15" fmla="*/ 4537751 h 4785098"/>
              <a:gd name="connsiteX16" fmla="*/ 2914342 w 9288048"/>
              <a:gd name="connsiteY16" fmla="*/ 4537751 h 4785098"/>
              <a:gd name="connsiteX17" fmla="*/ 2995421 w 9288048"/>
              <a:gd name="connsiteY17" fmla="*/ 4533254 h 4785098"/>
              <a:gd name="connsiteX18" fmla="*/ 6301641 w 9288048"/>
              <a:gd name="connsiteY18" fmla="*/ 4375844 h 4785098"/>
              <a:gd name="connsiteX19" fmla="*/ 6517852 w 9288048"/>
              <a:gd name="connsiteY19" fmla="*/ 4398331 h 4785098"/>
              <a:gd name="connsiteX20" fmla="*/ 6517852 w 9288048"/>
              <a:gd name="connsiteY20" fmla="*/ 4600709 h 4785098"/>
              <a:gd name="connsiteX21" fmla="*/ 6256597 w 9288048"/>
              <a:gd name="connsiteY21" fmla="*/ 4573725 h 4785098"/>
              <a:gd name="connsiteX22" fmla="*/ 1229700 w 9288048"/>
              <a:gd name="connsiteY22" fmla="*/ 4362357 h 4785098"/>
              <a:gd name="connsiteX23" fmla="*/ 1319788 w 9288048"/>
              <a:gd name="connsiteY23" fmla="*/ 4434313 h 4785098"/>
              <a:gd name="connsiteX24" fmla="*/ 1247718 w 9288048"/>
              <a:gd name="connsiteY24" fmla="*/ 4542249 h 4785098"/>
              <a:gd name="connsiteX25" fmla="*/ 1139613 w 9288048"/>
              <a:gd name="connsiteY25" fmla="*/ 4452303 h 4785098"/>
              <a:gd name="connsiteX26" fmla="*/ 1923376 w 9288048"/>
              <a:gd name="connsiteY26" fmla="*/ 4285903 h 4785098"/>
              <a:gd name="connsiteX27" fmla="*/ 2112561 w 9288048"/>
              <a:gd name="connsiteY27" fmla="*/ 4371351 h 4785098"/>
              <a:gd name="connsiteX28" fmla="*/ 2063010 w 9288048"/>
              <a:gd name="connsiteY28" fmla="*/ 4533254 h 4785098"/>
              <a:gd name="connsiteX29" fmla="*/ 1833288 w 9288048"/>
              <a:gd name="connsiteY29" fmla="*/ 4429816 h 4785098"/>
              <a:gd name="connsiteX30" fmla="*/ 2387326 w 9288048"/>
              <a:gd name="connsiteY30" fmla="*/ 4173470 h 4785098"/>
              <a:gd name="connsiteX31" fmla="*/ 2689122 w 9288048"/>
              <a:gd name="connsiteY31" fmla="*/ 4231935 h 4785098"/>
              <a:gd name="connsiteX32" fmla="*/ 2666598 w 9288048"/>
              <a:gd name="connsiteY32" fmla="*/ 4528752 h 4785098"/>
              <a:gd name="connsiteX33" fmla="*/ 2297238 w 9288048"/>
              <a:gd name="connsiteY33" fmla="*/ 4456800 h 4785098"/>
              <a:gd name="connsiteX34" fmla="*/ 5675534 w 9288048"/>
              <a:gd name="connsiteY34" fmla="*/ 4128498 h 4785098"/>
              <a:gd name="connsiteX35" fmla="*/ 5995343 w 9288048"/>
              <a:gd name="connsiteY35" fmla="*/ 4263417 h 4785098"/>
              <a:gd name="connsiteX36" fmla="*/ 5959308 w 9288048"/>
              <a:gd name="connsiteY36" fmla="*/ 4443304 h 4785098"/>
              <a:gd name="connsiteX37" fmla="*/ 5576432 w 9288048"/>
              <a:gd name="connsiteY37" fmla="*/ 4281401 h 4785098"/>
              <a:gd name="connsiteX38" fmla="*/ 3576484 w 9288048"/>
              <a:gd name="connsiteY38" fmla="*/ 4052043 h 4785098"/>
              <a:gd name="connsiteX39" fmla="*/ 3702607 w 9288048"/>
              <a:gd name="connsiteY39" fmla="*/ 4321881 h 4785098"/>
              <a:gd name="connsiteX40" fmla="*/ 3144063 w 9288048"/>
              <a:gd name="connsiteY40" fmla="*/ 4501773 h 4785098"/>
              <a:gd name="connsiteX41" fmla="*/ 3103526 w 9288048"/>
              <a:gd name="connsiteY41" fmla="*/ 4204951 h 4785098"/>
              <a:gd name="connsiteX42" fmla="*/ 3576484 w 9288048"/>
              <a:gd name="connsiteY42" fmla="*/ 4052043 h 4785098"/>
              <a:gd name="connsiteX43" fmla="*/ 7423232 w 9288048"/>
              <a:gd name="connsiteY43" fmla="*/ 4025060 h 4785098"/>
              <a:gd name="connsiteX44" fmla="*/ 7571879 w 9288048"/>
              <a:gd name="connsiteY44" fmla="*/ 4285903 h 4785098"/>
              <a:gd name="connsiteX45" fmla="*/ 7076396 w 9288048"/>
              <a:gd name="connsiteY45" fmla="*/ 4479282 h 4785098"/>
              <a:gd name="connsiteX46" fmla="*/ 7013335 w 9288048"/>
              <a:gd name="connsiteY46" fmla="*/ 4186962 h 4785098"/>
              <a:gd name="connsiteX47" fmla="*/ 7423232 w 9288048"/>
              <a:gd name="connsiteY47" fmla="*/ 4025060 h 4785098"/>
              <a:gd name="connsiteX48" fmla="*/ 7882683 w 9288048"/>
              <a:gd name="connsiteY48" fmla="*/ 3975590 h 4785098"/>
              <a:gd name="connsiteX49" fmla="*/ 8094387 w 9288048"/>
              <a:gd name="connsiteY49" fmla="*/ 4182465 h 4785098"/>
              <a:gd name="connsiteX50" fmla="*/ 7860159 w 9288048"/>
              <a:gd name="connsiteY50" fmla="*/ 4384839 h 4785098"/>
              <a:gd name="connsiteX51" fmla="*/ 7688993 w 9288048"/>
              <a:gd name="connsiteY51" fmla="*/ 4141989 h 4785098"/>
              <a:gd name="connsiteX52" fmla="*/ 7882683 w 9288048"/>
              <a:gd name="connsiteY52" fmla="*/ 3975590 h 4785098"/>
              <a:gd name="connsiteX53" fmla="*/ 6851177 w 9288048"/>
              <a:gd name="connsiteY53" fmla="*/ 3935114 h 4785098"/>
              <a:gd name="connsiteX54" fmla="*/ 6918745 w 9288048"/>
              <a:gd name="connsiteY54" fmla="*/ 4236433 h 4785098"/>
              <a:gd name="connsiteX55" fmla="*/ 6589922 w 9288048"/>
              <a:gd name="connsiteY55" fmla="*/ 4272411 h 4785098"/>
              <a:gd name="connsiteX56" fmla="*/ 6283624 w 9288048"/>
              <a:gd name="connsiteY56" fmla="*/ 4240930 h 4785098"/>
              <a:gd name="connsiteX57" fmla="*/ 6351192 w 9288048"/>
              <a:gd name="connsiteY57" fmla="*/ 3944109 h 4785098"/>
              <a:gd name="connsiteX58" fmla="*/ 6589922 w 9288048"/>
              <a:gd name="connsiteY58" fmla="*/ 3962098 h 4785098"/>
              <a:gd name="connsiteX59" fmla="*/ 6851177 w 9288048"/>
              <a:gd name="connsiteY59" fmla="*/ 3935114 h 4785098"/>
              <a:gd name="connsiteX60" fmla="*/ 1274744 w 9288048"/>
              <a:gd name="connsiteY60" fmla="*/ 3921622 h 4785098"/>
              <a:gd name="connsiteX61" fmla="*/ 1396361 w 9288048"/>
              <a:gd name="connsiteY61" fmla="*/ 4052043 h 4785098"/>
              <a:gd name="connsiteX62" fmla="*/ 1261229 w 9288048"/>
              <a:gd name="connsiteY62" fmla="*/ 4209449 h 4785098"/>
              <a:gd name="connsiteX63" fmla="*/ 1112586 w 9288048"/>
              <a:gd name="connsiteY63" fmla="*/ 4052043 h 4785098"/>
              <a:gd name="connsiteX64" fmla="*/ 3963862 w 9288048"/>
              <a:gd name="connsiteY64" fmla="*/ 3858660 h 4785098"/>
              <a:gd name="connsiteX65" fmla="*/ 4117011 w 9288048"/>
              <a:gd name="connsiteY65" fmla="*/ 4052043 h 4785098"/>
              <a:gd name="connsiteX66" fmla="*/ 3765668 w 9288048"/>
              <a:gd name="connsiteY66" fmla="*/ 4294897 h 4785098"/>
              <a:gd name="connsiteX67" fmla="*/ 3662070 w 9288048"/>
              <a:gd name="connsiteY67" fmla="*/ 4070033 h 4785098"/>
              <a:gd name="connsiteX68" fmla="*/ 3963862 w 9288048"/>
              <a:gd name="connsiteY68" fmla="*/ 3858660 h 4785098"/>
              <a:gd name="connsiteX69" fmla="*/ 8715993 w 9288048"/>
              <a:gd name="connsiteY69" fmla="*/ 3845168 h 4785098"/>
              <a:gd name="connsiteX70" fmla="*/ 8815089 w 9288048"/>
              <a:gd name="connsiteY70" fmla="*/ 3890141 h 4785098"/>
              <a:gd name="connsiteX71" fmla="*/ 8756535 w 9288048"/>
              <a:gd name="connsiteY71" fmla="*/ 3998076 h 4785098"/>
              <a:gd name="connsiteX72" fmla="*/ 8666447 w 9288048"/>
              <a:gd name="connsiteY72" fmla="*/ 3935114 h 4785098"/>
              <a:gd name="connsiteX73" fmla="*/ 8715993 w 9288048"/>
              <a:gd name="connsiteY73" fmla="*/ 3845168 h 4785098"/>
              <a:gd name="connsiteX74" fmla="*/ 1761218 w 9288048"/>
              <a:gd name="connsiteY74" fmla="*/ 3831676 h 4785098"/>
              <a:gd name="connsiteX75" fmla="*/ 1918870 w 9288048"/>
              <a:gd name="connsiteY75" fmla="*/ 3948606 h 4785098"/>
              <a:gd name="connsiteX76" fmla="*/ 1761218 w 9288048"/>
              <a:gd name="connsiteY76" fmla="*/ 4200454 h 4785098"/>
              <a:gd name="connsiteX77" fmla="*/ 1567527 w 9288048"/>
              <a:gd name="connsiteY77" fmla="*/ 4056541 h 4785098"/>
              <a:gd name="connsiteX78" fmla="*/ 2486422 w 9288048"/>
              <a:gd name="connsiteY78" fmla="*/ 3764217 h 4785098"/>
              <a:gd name="connsiteX79" fmla="*/ 2851280 w 9288048"/>
              <a:gd name="connsiteY79" fmla="*/ 3818184 h 4785098"/>
              <a:gd name="connsiteX80" fmla="*/ 2986412 w 9288048"/>
              <a:gd name="connsiteY80" fmla="*/ 3809189 h 4785098"/>
              <a:gd name="connsiteX81" fmla="*/ 3031456 w 9288048"/>
              <a:gd name="connsiteY81" fmla="*/ 4115005 h 4785098"/>
              <a:gd name="connsiteX82" fmla="*/ 2900826 w 9288048"/>
              <a:gd name="connsiteY82" fmla="*/ 4124000 h 4785098"/>
              <a:gd name="connsiteX83" fmla="*/ 2896324 w 9288048"/>
              <a:gd name="connsiteY83" fmla="*/ 4124000 h 4785098"/>
              <a:gd name="connsiteX84" fmla="*/ 2878307 w 9288048"/>
              <a:gd name="connsiteY84" fmla="*/ 4124000 h 4785098"/>
              <a:gd name="connsiteX85" fmla="*/ 2851280 w 9288048"/>
              <a:gd name="connsiteY85" fmla="*/ 4124000 h 4785098"/>
              <a:gd name="connsiteX86" fmla="*/ 2396335 w 9288048"/>
              <a:gd name="connsiteY86" fmla="*/ 4056541 h 4785098"/>
              <a:gd name="connsiteX87" fmla="*/ 3387300 w 9288048"/>
              <a:gd name="connsiteY87" fmla="*/ 3741730 h 4785098"/>
              <a:gd name="connsiteX88" fmla="*/ 3481894 w 9288048"/>
              <a:gd name="connsiteY88" fmla="*/ 3948606 h 4785098"/>
              <a:gd name="connsiteX89" fmla="*/ 3135054 w 9288048"/>
              <a:gd name="connsiteY89" fmla="*/ 4061038 h 4785098"/>
              <a:gd name="connsiteX90" fmla="*/ 3103526 w 9288048"/>
              <a:gd name="connsiteY90" fmla="*/ 3827179 h 4785098"/>
              <a:gd name="connsiteX91" fmla="*/ 3387300 w 9288048"/>
              <a:gd name="connsiteY91" fmla="*/ 3741730 h 4785098"/>
              <a:gd name="connsiteX92" fmla="*/ 7207026 w 9288048"/>
              <a:gd name="connsiteY92" fmla="*/ 3665276 h 4785098"/>
              <a:gd name="connsiteX93" fmla="*/ 7360175 w 9288048"/>
              <a:gd name="connsiteY93" fmla="*/ 3930617 h 4785098"/>
              <a:gd name="connsiteX94" fmla="*/ 6977299 w 9288048"/>
              <a:gd name="connsiteY94" fmla="*/ 4079027 h 4785098"/>
              <a:gd name="connsiteX95" fmla="*/ 6909736 w 9288048"/>
              <a:gd name="connsiteY95" fmla="*/ 3782206 h 4785098"/>
              <a:gd name="connsiteX96" fmla="*/ 7207026 w 9288048"/>
              <a:gd name="connsiteY96" fmla="*/ 3665276 h 4785098"/>
              <a:gd name="connsiteX97" fmla="*/ 5909762 w 9288048"/>
              <a:gd name="connsiteY97" fmla="*/ 3633795 h 4785098"/>
              <a:gd name="connsiteX98" fmla="*/ 5927779 w 9288048"/>
              <a:gd name="connsiteY98" fmla="*/ 3642790 h 4785098"/>
              <a:gd name="connsiteX99" fmla="*/ 6292633 w 9288048"/>
              <a:gd name="connsiteY99" fmla="*/ 3786703 h 4785098"/>
              <a:gd name="connsiteX100" fmla="*/ 6234078 w 9288048"/>
              <a:gd name="connsiteY100" fmla="*/ 4083525 h 4785098"/>
              <a:gd name="connsiteX101" fmla="*/ 5747604 w 9288048"/>
              <a:gd name="connsiteY101" fmla="*/ 3881146 h 4785098"/>
              <a:gd name="connsiteX102" fmla="*/ 2184631 w 9288048"/>
              <a:gd name="connsiteY102" fmla="*/ 3633795 h 4785098"/>
              <a:gd name="connsiteX103" fmla="*/ 2427868 w 9288048"/>
              <a:gd name="connsiteY103" fmla="*/ 3746227 h 4785098"/>
              <a:gd name="connsiteX104" fmla="*/ 2337780 w 9288048"/>
              <a:gd name="connsiteY104" fmla="*/ 4038551 h 4785098"/>
              <a:gd name="connsiteX105" fmla="*/ 2022473 w 9288048"/>
              <a:gd name="connsiteY105" fmla="*/ 3894638 h 4785098"/>
              <a:gd name="connsiteX106" fmla="*/ 639623 w 9288048"/>
              <a:gd name="connsiteY106" fmla="*/ 3552848 h 4785098"/>
              <a:gd name="connsiteX107" fmla="*/ 675658 w 9288048"/>
              <a:gd name="connsiteY107" fmla="*/ 3660779 h 4785098"/>
              <a:gd name="connsiteX108" fmla="*/ 558544 w 9288048"/>
              <a:gd name="connsiteY108" fmla="*/ 3714746 h 4785098"/>
              <a:gd name="connsiteX109" fmla="*/ 518007 w 9288048"/>
              <a:gd name="connsiteY109" fmla="*/ 3579832 h 4785098"/>
              <a:gd name="connsiteX110" fmla="*/ 2026975 w 9288048"/>
              <a:gd name="connsiteY110" fmla="*/ 3521367 h 4785098"/>
              <a:gd name="connsiteX111" fmla="*/ 2135080 w 9288048"/>
              <a:gd name="connsiteY111" fmla="*/ 3602314 h 4785098"/>
              <a:gd name="connsiteX112" fmla="*/ 1972922 w 9288048"/>
              <a:gd name="connsiteY112" fmla="*/ 3863157 h 4785098"/>
              <a:gd name="connsiteX113" fmla="*/ 1828782 w 9288048"/>
              <a:gd name="connsiteY113" fmla="*/ 3755222 h 4785098"/>
              <a:gd name="connsiteX114" fmla="*/ 7481791 w 9288048"/>
              <a:gd name="connsiteY114" fmla="*/ 3494379 h 4785098"/>
              <a:gd name="connsiteX115" fmla="*/ 7698001 w 9288048"/>
              <a:gd name="connsiteY115" fmla="*/ 3705752 h 4785098"/>
              <a:gd name="connsiteX116" fmla="*/ 7522333 w 9288048"/>
              <a:gd name="connsiteY116" fmla="*/ 3858660 h 4785098"/>
              <a:gd name="connsiteX117" fmla="*/ 7346659 w 9288048"/>
              <a:gd name="connsiteY117" fmla="*/ 3611309 h 4785098"/>
              <a:gd name="connsiteX118" fmla="*/ 7481791 w 9288048"/>
              <a:gd name="connsiteY118" fmla="*/ 3494379 h 4785098"/>
              <a:gd name="connsiteX119" fmla="*/ 1779236 w 9288048"/>
              <a:gd name="connsiteY119" fmla="*/ 3431421 h 4785098"/>
              <a:gd name="connsiteX120" fmla="*/ 1900852 w 9288048"/>
              <a:gd name="connsiteY120" fmla="*/ 3561843 h 4785098"/>
              <a:gd name="connsiteX121" fmla="*/ 1702659 w 9288048"/>
              <a:gd name="connsiteY121" fmla="*/ 3795698 h 4785098"/>
              <a:gd name="connsiteX122" fmla="*/ 1540501 w 9288048"/>
              <a:gd name="connsiteY122" fmla="*/ 3624800 h 4785098"/>
              <a:gd name="connsiteX123" fmla="*/ 6761089 w 9288048"/>
              <a:gd name="connsiteY123" fmla="*/ 3408930 h 4785098"/>
              <a:gd name="connsiteX124" fmla="*/ 6819648 w 9288048"/>
              <a:gd name="connsiteY124" fmla="*/ 3678768 h 4785098"/>
              <a:gd name="connsiteX125" fmla="*/ 6824150 w 9288048"/>
              <a:gd name="connsiteY125" fmla="*/ 3696757 h 4785098"/>
              <a:gd name="connsiteX126" fmla="*/ 6589922 w 9288048"/>
              <a:gd name="connsiteY126" fmla="*/ 3723741 h 4785098"/>
              <a:gd name="connsiteX127" fmla="*/ 6369209 w 9288048"/>
              <a:gd name="connsiteY127" fmla="*/ 3705752 h 4785098"/>
              <a:gd name="connsiteX128" fmla="*/ 6373711 w 9288048"/>
              <a:gd name="connsiteY128" fmla="*/ 3678768 h 4785098"/>
              <a:gd name="connsiteX129" fmla="*/ 6432266 w 9288048"/>
              <a:gd name="connsiteY129" fmla="*/ 3413428 h 4785098"/>
              <a:gd name="connsiteX130" fmla="*/ 6585420 w 9288048"/>
              <a:gd name="connsiteY130" fmla="*/ 3426920 h 4785098"/>
              <a:gd name="connsiteX131" fmla="*/ 6761089 w 9288048"/>
              <a:gd name="connsiteY131" fmla="*/ 3408930 h 4785098"/>
              <a:gd name="connsiteX132" fmla="*/ 2671105 w 9288048"/>
              <a:gd name="connsiteY132" fmla="*/ 3377454 h 4785098"/>
              <a:gd name="connsiteX133" fmla="*/ 2824254 w 9288048"/>
              <a:gd name="connsiteY133" fmla="*/ 3399940 h 4785098"/>
              <a:gd name="connsiteX134" fmla="*/ 2873800 w 9288048"/>
              <a:gd name="connsiteY134" fmla="*/ 3399940 h 4785098"/>
              <a:gd name="connsiteX135" fmla="*/ 2896324 w 9288048"/>
              <a:gd name="connsiteY135" fmla="*/ 3566340 h 4785098"/>
              <a:gd name="connsiteX136" fmla="*/ 2900826 w 9288048"/>
              <a:gd name="connsiteY136" fmla="*/ 3584325 h 4785098"/>
              <a:gd name="connsiteX137" fmla="*/ 2824254 w 9288048"/>
              <a:gd name="connsiteY137" fmla="*/ 3588827 h 4785098"/>
              <a:gd name="connsiteX138" fmla="*/ 2617052 w 9288048"/>
              <a:gd name="connsiteY138" fmla="*/ 3557346 h 4785098"/>
              <a:gd name="connsiteX139" fmla="*/ 2621554 w 9288048"/>
              <a:gd name="connsiteY139" fmla="*/ 3543854 h 4785098"/>
              <a:gd name="connsiteX140" fmla="*/ 8324109 w 9288048"/>
              <a:gd name="connsiteY140" fmla="*/ 3332481 h 4785098"/>
              <a:gd name="connsiteX141" fmla="*/ 8535817 w 9288048"/>
              <a:gd name="connsiteY141" fmla="*/ 3404433 h 4785098"/>
              <a:gd name="connsiteX142" fmla="*/ 8229519 w 9288048"/>
              <a:gd name="connsiteY142" fmla="*/ 3899136 h 4785098"/>
              <a:gd name="connsiteX143" fmla="*/ 8067361 w 9288048"/>
              <a:gd name="connsiteY143" fmla="*/ 3746228 h 4785098"/>
              <a:gd name="connsiteX144" fmla="*/ 8324109 w 9288048"/>
              <a:gd name="connsiteY144" fmla="*/ 3332481 h 4785098"/>
              <a:gd name="connsiteX145" fmla="*/ 3243160 w 9288048"/>
              <a:gd name="connsiteY145" fmla="*/ 3332481 h 4785098"/>
              <a:gd name="connsiteX146" fmla="*/ 3369282 w 9288048"/>
              <a:gd name="connsiteY146" fmla="*/ 3602314 h 4785098"/>
              <a:gd name="connsiteX147" fmla="*/ 3035958 w 9288048"/>
              <a:gd name="connsiteY147" fmla="*/ 3705752 h 4785098"/>
              <a:gd name="connsiteX148" fmla="*/ 3031456 w 9288048"/>
              <a:gd name="connsiteY148" fmla="*/ 3678768 h 4785098"/>
              <a:gd name="connsiteX149" fmla="*/ 2995421 w 9288048"/>
              <a:gd name="connsiteY149" fmla="*/ 3408935 h 4785098"/>
              <a:gd name="connsiteX150" fmla="*/ 3243160 w 9288048"/>
              <a:gd name="connsiteY150" fmla="*/ 3332481 h 4785098"/>
              <a:gd name="connsiteX151" fmla="*/ 6162003 w 9288048"/>
              <a:gd name="connsiteY151" fmla="*/ 3323487 h 4785098"/>
              <a:gd name="connsiteX152" fmla="*/ 6166510 w 9288048"/>
              <a:gd name="connsiteY152" fmla="*/ 3323487 h 4785098"/>
              <a:gd name="connsiteX153" fmla="*/ 6328668 w 9288048"/>
              <a:gd name="connsiteY153" fmla="*/ 3390941 h 4785098"/>
              <a:gd name="connsiteX154" fmla="*/ 6288130 w 9288048"/>
              <a:gd name="connsiteY154" fmla="*/ 3588822 h 4785098"/>
              <a:gd name="connsiteX155" fmla="*/ 6058404 w 9288048"/>
              <a:gd name="connsiteY155" fmla="*/ 3498876 h 4785098"/>
              <a:gd name="connsiteX156" fmla="*/ 6049396 w 9288048"/>
              <a:gd name="connsiteY156" fmla="*/ 3494379 h 4785098"/>
              <a:gd name="connsiteX157" fmla="*/ 7013335 w 9288048"/>
              <a:gd name="connsiteY157" fmla="*/ 3318989 h 4785098"/>
              <a:gd name="connsiteX158" fmla="*/ 7157475 w 9288048"/>
              <a:gd name="connsiteY158" fmla="*/ 3575330 h 4785098"/>
              <a:gd name="connsiteX159" fmla="*/ 6887212 w 9288048"/>
              <a:gd name="connsiteY159" fmla="*/ 3683265 h 4785098"/>
              <a:gd name="connsiteX160" fmla="*/ 6882705 w 9288048"/>
              <a:gd name="connsiteY160" fmla="*/ 3665276 h 4785098"/>
              <a:gd name="connsiteX161" fmla="*/ 6824150 w 9288048"/>
              <a:gd name="connsiteY161" fmla="*/ 3395439 h 4785098"/>
              <a:gd name="connsiteX162" fmla="*/ 7013335 w 9288048"/>
              <a:gd name="connsiteY162" fmla="*/ 3318989 h 4785098"/>
              <a:gd name="connsiteX163" fmla="*/ 2391833 w 9288048"/>
              <a:gd name="connsiteY163" fmla="*/ 3296503 h 4785098"/>
              <a:gd name="connsiteX164" fmla="*/ 2540475 w 9288048"/>
              <a:gd name="connsiteY164" fmla="*/ 3368459 h 4785098"/>
              <a:gd name="connsiteX165" fmla="*/ 2459396 w 9288048"/>
              <a:gd name="connsiteY165" fmla="*/ 3633795 h 4785098"/>
              <a:gd name="connsiteX166" fmla="*/ 2454894 w 9288048"/>
              <a:gd name="connsiteY166" fmla="*/ 3651784 h 4785098"/>
              <a:gd name="connsiteX167" fmla="*/ 2234177 w 9288048"/>
              <a:gd name="connsiteY167" fmla="*/ 3548351 h 4785098"/>
              <a:gd name="connsiteX168" fmla="*/ 4963840 w 9288048"/>
              <a:gd name="connsiteY168" fmla="*/ 3229043 h 4785098"/>
              <a:gd name="connsiteX169" fmla="*/ 5644001 w 9288048"/>
              <a:gd name="connsiteY169" fmla="*/ 3926119 h 4785098"/>
              <a:gd name="connsiteX170" fmla="*/ 5481843 w 9288048"/>
              <a:gd name="connsiteY170" fmla="*/ 4173471 h 4785098"/>
              <a:gd name="connsiteX171" fmla="*/ 4774656 w 9288048"/>
              <a:gd name="connsiteY171" fmla="*/ 3462898 h 4785098"/>
              <a:gd name="connsiteX172" fmla="*/ 4806184 w 9288048"/>
              <a:gd name="connsiteY172" fmla="*/ 3422422 h 4785098"/>
              <a:gd name="connsiteX173" fmla="*/ 4837718 w 9288048"/>
              <a:gd name="connsiteY173" fmla="*/ 3381947 h 4785098"/>
              <a:gd name="connsiteX174" fmla="*/ 4900774 w 9288048"/>
              <a:gd name="connsiteY174" fmla="*/ 3305497 h 4785098"/>
              <a:gd name="connsiteX175" fmla="*/ 4932307 w 9288048"/>
              <a:gd name="connsiteY175" fmla="*/ 3269519 h 4785098"/>
              <a:gd name="connsiteX176" fmla="*/ 7207026 w 9288048"/>
              <a:gd name="connsiteY176" fmla="*/ 3215552 h 4785098"/>
              <a:gd name="connsiteX177" fmla="*/ 7396210 w 9288048"/>
              <a:gd name="connsiteY177" fmla="*/ 3395439 h 4785098"/>
              <a:gd name="connsiteX178" fmla="*/ 7423232 w 9288048"/>
              <a:gd name="connsiteY178" fmla="*/ 3422422 h 4785098"/>
              <a:gd name="connsiteX179" fmla="*/ 7301615 w 9288048"/>
              <a:gd name="connsiteY179" fmla="*/ 3525860 h 4785098"/>
              <a:gd name="connsiteX180" fmla="*/ 7279096 w 9288048"/>
              <a:gd name="connsiteY180" fmla="*/ 3494379 h 4785098"/>
              <a:gd name="connsiteX181" fmla="*/ 7130449 w 9288048"/>
              <a:gd name="connsiteY181" fmla="*/ 3283011 h 4785098"/>
              <a:gd name="connsiteX182" fmla="*/ 7207026 w 9288048"/>
              <a:gd name="connsiteY182" fmla="*/ 3215552 h 4785098"/>
              <a:gd name="connsiteX183" fmla="*/ 3468379 w 9288048"/>
              <a:gd name="connsiteY183" fmla="*/ 3166081 h 4785098"/>
              <a:gd name="connsiteX184" fmla="*/ 3603511 w 9288048"/>
              <a:gd name="connsiteY184" fmla="*/ 3341476 h 4785098"/>
              <a:gd name="connsiteX185" fmla="*/ 3432344 w 9288048"/>
              <a:gd name="connsiteY185" fmla="*/ 3480892 h 4785098"/>
              <a:gd name="connsiteX186" fmla="*/ 3409824 w 9288048"/>
              <a:gd name="connsiteY186" fmla="*/ 3494384 h 4785098"/>
              <a:gd name="connsiteX187" fmla="*/ 3315230 w 9288048"/>
              <a:gd name="connsiteY187" fmla="*/ 3292005 h 4785098"/>
              <a:gd name="connsiteX188" fmla="*/ 3468379 w 9288048"/>
              <a:gd name="connsiteY188" fmla="*/ 3166081 h 4785098"/>
              <a:gd name="connsiteX189" fmla="*/ 2162106 w 9288048"/>
              <a:gd name="connsiteY189" fmla="*/ 3103119 h 4785098"/>
              <a:gd name="connsiteX190" fmla="*/ 2234177 w 9288048"/>
              <a:gd name="connsiteY190" fmla="*/ 3179573 h 4785098"/>
              <a:gd name="connsiteX191" fmla="*/ 2067517 w 9288048"/>
              <a:gd name="connsiteY191" fmla="*/ 3377454 h 4785098"/>
              <a:gd name="connsiteX192" fmla="*/ 2044992 w 9288048"/>
              <a:gd name="connsiteY192" fmla="*/ 3404438 h 4785098"/>
              <a:gd name="connsiteX193" fmla="*/ 1932385 w 9288048"/>
              <a:gd name="connsiteY193" fmla="*/ 3287508 h 4785098"/>
              <a:gd name="connsiteX194" fmla="*/ 1959411 w 9288048"/>
              <a:gd name="connsiteY194" fmla="*/ 3265022 h 4785098"/>
              <a:gd name="connsiteX195" fmla="*/ 1247718 w 9288048"/>
              <a:gd name="connsiteY195" fmla="*/ 3098622 h 4785098"/>
              <a:gd name="connsiteX196" fmla="*/ 1499964 w 9288048"/>
              <a:gd name="connsiteY196" fmla="*/ 3557346 h 4785098"/>
              <a:gd name="connsiteX197" fmla="*/ 1265736 w 9288048"/>
              <a:gd name="connsiteY197" fmla="*/ 3741730 h 4785098"/>
              <a:gd name="connsiteX198" fmla="*/ 963939 w 9288048"/>
              <a:gd name="connsiteY198" fmla="*/ 3193065 h 4785098"/>
              <a:gd name="connsiteX199" fmla="*/ 7869168 w 9288048"/>
              <a:gd name="connsiteY199" fmla="*/ 3053649 h 4785098"/>
              <a:gd name="connsiteX200" fmla="*/ 8125921 w 9288048"/>
              <a:gd name="connsiteY200" fmla="*/ 3143595 h 4785098"/>
              <a:gd name="connsiteX201" fmla="*/ 7842141 w 9288048"/>
              <a:gd name="connsiteY201" fmla="*/ 3602314 h 4785098"/>
              <a:gd name="connsiteX202" fmla="*/ 7648451 w 9288048"/>
              <a:gd name="connsiteY202" fmla="*/ 3413428 h 4785098"/>
              <a:gd name="connsiteX203" fmla="*/ 7869168 w 9288048"/>
              <a:gd name="connsiteY203" fmla="*/ 3053649 h 4785098"/>
              <a:gd name="connsiteX204" fmla="*/ 4666546 w 9288048"/>
              <a:gd name="connsiteY204" fmla="*/ 3017670 h 4785098"/>
              <a:gd name="connsiteX205" fmla="*/ 4855730 w 9288048"/>
              <a:gd name="connsiteY205" fmla="*/ 3215551 h 4785098"/>
              <a:gd name="connsiteX206" fmla="*/ 4202592 w 9288048"/>
              <a:gd name="connsiteY206" fmla="*/ 3980087 h 4785098"/>
              <a:gd name="connsiteX207" fmla="*/ 4031430 w 9288048"/>
              <a:gd name="connsiteY207" fmla="*/ 3755222 h 4785098"/>
              <a:gd name="connsiteX208" fmla="*/ 4666546 w 9288048"/>
              <a:gd name="connsiteY208" fmla="*/ 3017670 h 4785098"/>
              <a:gd name="connsiteX209" fmla="*/ 5801652 w 9288048"/>
              <a:gd name="connsiteY209" fmla="*/ 2990687 h 4785098"/>
              <a:gd name="connsiteX210" fmla="*/ 6076422 w 9288048"/>
              <a:gd name="connsiteY210" fmla="*/ 3265022 h 4785098"/>
              <a:gd name="connsiteX211" fmla="*/ 5914264 w 9288048"/>
              <a:gd name="connsiteY211" fmla="*/ 3512368 h 4785098"/>
              <a:gd name="connsiteX212" fmla="*/ 5612472 w 9288048"/>
              <a:gd name="connsiteY212" fmla="*/ 3229043 h 4785098"/>
              <a:gd name="connsiteX213" fmla="*/ 1630589 w 9288048"/>
              <a:gd name="connsiteY213" fmla="*/ 2968200 h 4785098"/>
              <a:gd name="connsiteX214" fmla="*/ 1815271 w 9288048"/>
              <a:gd name="connsiteY214" fmla="*/ 3301000 h 4785098"/>
              <a:gd name="connsiteX215" fmla="*/ 1576536 w 9288048"/>
              <a:gd name="connsiteY215" fmla="*/ 3494384 h 4785098"/>
              <a:gd name="connsiteX216" fmla="*/ 1342308 w 9288048"/>
              <a:gd name="connsiteY216" fmla="*/ 3067141 h 4785098"/>
              <a:gd name="connsiteX217" fmla="*/ 8783557 w 9288048"/>
              <a:gd name="connsiteY217" fmla="*/ 2954708 h 4785098"/>
              <a:gd name="connsiteX218" fmla="*/ 8990758 w 9288048"/>
              <a:gd name="connsiteY218" fmla="*/ 2986189 h 4785098"/>
              <a:gd name="connsiteX219" fmla="*/ 8936706 w 9288048"/>
              <a:gd name="connsiteY219" fmla="*/ 3211054 h 4785098"/>
              <a:gd name="connsiteX220" fmla="*/ 8912843 w 9288048"/>
              <a:gd name="connsiteY220" fmla="*/ 3202390 h 4785098"/>
              <a:gd name="connsiteX221" fmla="*/ 8909679 w 9288048"/>
              <a:gd name="connsiteY221" fmla="*/ 3215552 h 4785098"/>
              <a:gd name="connsiteX222" fmla="*/ 8711491 w 9288048"/>
              <a:gd name="connsiteY222" fmla="*/ 3143595 h 4785098"/>
              <a:gd name="connsiteX223" fmla="*/ 8756535 w 9288048"/>
              <a:gd name="connsiteY223" fmla="*/ 2959206 h 4785098"/>
              <a:gd name="connsiteX224" fmla="*/ 8781531 w 9288048"/>
              <a:gd name="connsiteY224" fmla="*/ 2963004 h 4785098"/>
              <a:gd name="connsiteX225" fmla="*/ 5211579 w 9288048"/>
              <a:gd name="connsiteY225" fmla="*/ 2950211 h 4785098"/>
              <a:gd name="connsiteX226" fmla="*/ 5833185 w 9288048"/>
              <a:gd name="connsiteY226" fmla="*/ 3575330 h 4785098"/>
              <a:gd name="connsiteX227" fmla="*/ 5684542 w 9288048"/>
              <a:gd name="connsiteY227" fmla="*/ 3800195 h 4785098"/>
              <a:gd name="connsiteX228" fmla="*/ 5044919 w 9288048"/>
              <a:gd name="connsiteY228" fmla="*/ 3152589 h 4785098"/>
              <a:gd name="connsiteX229" fmla="*/ 5062937 w 9288048"/>
              <a:gd name="connsiteY229" fmla="*/ 3130103 h 4785098"/>
              <a:gd name="connsiteX230" fmla="*/ 5098972 w 9288048"/>
              <a:gd name="connsiteY230" fmla="*/ 3085130 h 4785098"/>
              <a:gd name="connsiteX231" fmla="*/ 5157527 w 9288048"/>
              <a:gd name="connsiteY231" fmla="*/ 3013173 h 4785098"/>
              <a:gd name="connsiteX232" fmla="*/ 5184553 w 9288048"/>
              <a:gd name="connsiteY232" fmla="*/ 2981692 h 4785098"/>
              <a:gd name="connsiteX233" fmla="*/ 797279 w 9288048"/>
              <a:gd name="connsiteY233" fmla="*/ 2869260 h 4785098"/>
              <a:gd name="connsiteX234" fmla="*/ 846825 w 9288048"/>
              <a:gd name="connsiteY234" fmla="*/ 3098622 h 4785098"/>
              <a:gd name="connsiteX235" fmla="*/ 648632 w 9288048"/>
              <a:gd name="connsiteY235" fmla="*/ 3161584 h 4785098"/>
              <a:gd name="connsiteX236" fmla="*/ 590077 w 9288048"/>
              <a:gd name="connsiteY236" fmla="*/ 2887249 h 4785098"/>
              <a:gd name="connsiteX237" fmla="*/ 7418730 w 9288048"/>
              <a:gd name="connsiteY237" fmla="*/ 2855768 h 4785098"/>
              <a:gd name="connsiteX238" fmla="*/ 7688993 w 9288048"/>
              <a:gd name="connsiteY238" fmla="*/ 2950211 h 4785098"/>
              <a:gd name="connsiteX239" fmla="*/ 7702508 w 9288048"/>
              <a:gd name="connsiteY239" fmla="*/ 2954708 h 4785098"/>
              <a:gd name="connsiteX240" fmla="*/ 7472782 w 9288048"/>
              <a:gd name="connsiteY240" fmla="*/ 3327984 h 4785098"/>
              <a:gd name="connsiteX241" fmla="*/ 7445756 w 9288048"/>
              <a:gd name="connsiteY241" fmla="*/ 3301000 h 4785098"/>
              <a:gd name="connsiteX242" fmla="*/ 7256572 w 9288048"/>
              <a:gd name="connsiteY242" fmla="*/ 3121108 h 4785098"/>
              <a:gd name="connsiteX243" fmla="*/ 7418730 w 9288048"/>
              <a:gd name="connsiteY243" fmla="*/ 2855768 h 4785098"/>
              <a:gd name="connsiteX244" fmla="*/ 2004455 w 9288048"/>
              <a:gd name="connsiteY244" fmla="*/ 2842276 h 4785098"/>
              <a:gd name="connsiteX245" fmla="*/ 2121569 w 9288048"/>
              <a:gd name="connsiteY245" fmla="*/ 3058146 h 4785098"/>
              <a:gd name="connsiteX246" fmla="*/ 1918870 w 9288048"/>
              <a:gd name="connsiteY246" fmla="*/ 3220049 h 4785098"/>
              <a:gd name="connsiteX247" fmla="*/ 1891843 w 9288048"/>
              <a:gd name="connsiteY247" fmla="*/ 3242535 h 4785098"/>
              <a:gd name="connsiteX248" fmla="*/ 1720677 w 9288048"/>
              <a:gd name="connsiteY248" fmla="*/ 2936719 h 4785098"/>
              <a:gd name="connsiteX249" fmla="*/ 3761166 w 9288048"/>
              <a:gd name="connsiteY249" fmla="*/ 2828784 h 4785098"/>
              <a:gd name="connsiteX250" fmla="*/ 3963862 w 9288048"/>
              <a:gd name="connsiteY250" fmla="*/ 3053649 h 4785098"/>
              <a:gd name="connsiteX251" fmla="*/ 3729633 w 9288048"/>
              <a:gd name="connsiteY251" fmla="*/ 3323486 h 4785098"/>
              <a:gd name="connsiteX252" fmla="*/ 3544956 w 9288048"/>
              <a:gd name="connsiteY252" fmla="*/ 3085130 h 4785098"/>
              <a:gd name="connsiteX253" fmla="*/ 3725131 w 9288048"/>
              <a:gd name="connsiteY253" fmla="*/ 2873757 h 4785098"/>
              <a:gd name="connsiteX254" fmla="*/ 8062855 w 9288048"/>
              <a:gd name="connsiteY254" fmla="*/ 2779314 h 4785098"/>
              <a:gd name="connsiteX255" fmla="*/ 8364651 w 9288048"/>
              <a:gd name="connsiteY255" fmla="*/ 2824287 h 4785098"/>
              <a:gd name="connsiteX256" fmla="*/ 8306091 w 9288048"/>
              <a:gd name="connsiteY256" fmla="*/ 3071638 h 4785098"/>
              <a:gd name="connsiteX257" fmla="*/ 8282162 w 9288048"/>
              <a:gd name="connsiteY257" fmla="*/ 3063052 h 4785098"/>
              <a:gd name="connsiteX258" fmla="*/ 8279065 w 9288048"/>
              <a:gd name="connsiteY258" fmla="*/ 3076135 h 4785098"/>
              <a:gd name="connsiteX259" fmla="*/ 7990789 w 9288048"/>
              <a:gd name="connsiteY259" fmla="*/ 2972698 h 4785098"/>
              <a:gd name="connsiteX260" fmla="*/ 8035833 w 9288048"/>
              <a:gd name="connsiteY260" fmla="*/ 2783811 h 4785098"/>
              <a:gd name="connsiteX261" fmla="*/ 8060892 w 9288048"/>
              <a:gd name="connsiteY261" fmla="*/ 2787546 h 4785098"/>
              <a:gd name="connsiteX262" fmla="*/ 1373841 w 9288048"/>
              <a:gd name="connsiteY262" fmla="*/ 2711854 h 4785098"/>
              <a:gd name="connsiteX263" fmla="*/ 1423387 w 9288048"/>
              <a:gd name="connsiteY263" fmla="*/ 2945714 h 4785098"/>
              <a:gd name="connsiteX264" fmla="*/ 1135106 w 9288048"/>
              <a:gd name="connsiteY264" fmla="*/ 3044654 h 4785098"/>
              <a:gd name="connsiteX265" fmla="*/ 1067543 w 9288048"/>
              <a:gd name="connsiteY265" fmla="*/ 2743335 h 4785098"/>
              <a:gd name="connsiteX266" fmla="*/ 7571879 w 9288048"/>
              <a:gd name="connsiteY266" fmla="*/ 2702860 h 4785098"/>
              <a:gd name="connsiteX267" fmla="*/ 7864661 w 9288048"/>
              <a:gd name="connsiteY267" fmla="*/ 2743335 h 4785098"/>
              <a:gd name="connsiteX268" fmla="*/ 7824125 w 9288048"/>
              <a:gd name="connsiteY268" fmla="*/ 2914233 h 4785098"/>
              <a:gd name="connsiteX269" fmla="*/ 7815115 w 9288048"/>
              <a:gd name="connsiteY269" fmla="*/ 2909735 h 4785098"/>
              <a:gd name="connsiteX270" fmla="*/ 7800448 w 9288048"/>
              <a:gd name="connsiteY270" fmla="*/ 2904610 h 4785098"/>
              <a:gd name="connsiteX271" fmla="*/ 7797098 w 9288048"/>
              <a:gd name="connsiteY271" fmla="*/ 2918730 h 4785098"/>
              <a:gd name="connsiteX272" fmla="*/ 7788089 w 9288048"/>
              <a:gd name="connsiteY272" fmla="*/ 2914233 h 4785098"/>
              <a:gd name="connsiteX273" fmla="*/ 7517826 w 9288048"/>
              <a:gd name="connsiteY273" fmla="*/ 2819790 h 4785098"/>
              <a:gd name="connsiteX274" fmla="*/ 7544852 w 9288048"/>
              <a:gd name="connsiteY274" fmla="*/ 2707357 h 4785098"/>
              <a:gd name="connsiteX275" fmla="*/ 7569963 w 9288048"/>
              <a:gd name="connsiteY275" fmla="*/ 2710829 h 4785098"/>
              <a:gd name="connsiteX276" fmla="*/ 1878332 w 9288048"/>
              <a:gd name="connsiteY276" fmla="*/ 2657887 h 4785098"/>
              <a:gd name="connsiteX277" fmla="*/ 1909861 w 9288048"/>
              <a:gd name="connsiteY277" fmla="*/ 2801800 h 4785098"/>
              <a:gd name="connsiteX278" fmla="*/ 1630589 w 9288048"/>
              <a:gd name="connsiteY278" fmla="*/ 2896243 h 4785098"/>
              <a:gd name="connsiteX279" fmla="*/ 1585545 w 9288048"/>
              <a:gd name="connsiteY279" fmla="*/ 2684871 h 4785098"/>
              <a:gd name="connsiteX280" fmla="*/ 1594554 w 9288048"/>
              <a:gd name="connsiteY280" fmla="*/ 2684871 h 4785098"/>
              <a:gd name="connsiteX281" fmla="*/ 3918818 w 9288048"/>
              <a:gd name="connsiteY281" fmla="*/ 2644400 h 4785098"/>
              <a:gd name="connsiteX282" fmla="*/ 4089984 w 9288048"/>
              <a:gd name="connsiteY282" fmla="*/ 2837779 h 4785098"/>
              <a:gd name="connsiteX283" fmla="*/ 3995395 w 9288048"/>
              <a:gd name="connsiteY283" fmla="*/ 2954708 h 4785098"/>
              <a:gd name="connsiteX284" fmla="*/ 3819721 w 9288048"/>
              <a:gd name="connsiteY284" fmla="*/ 2761325 h 4785098"/>
              <a:gd name="connsiteX285" fmla="*/ 5481843 w 9288048"/>
              <a:gd name="connsiteY285" fmla="*/ 2599422 h 4785098"/>
              <a:gd name="connsiteX286" fmla="*/ 5711564 w 9288048"/>
              <a:gd name="connsiteY286" fmla="*/ 2873757 h 4785098"/>
              <a:gd name="connsiteX287" fmla="*/ 5765621 w 9288048"/>
              <a:gd name="connsiteY287" fmla="*/ 2941217 h 4785098"/>
              <a:gd name="connsiteX288" fmla="*/ 5576432 w 9288048"/>
              <a:gd name="connsiteY288" fmla="*/ 3179573 h 4785098"/>
              <a:gd name="connsiteX289" fmla="*/ 5481843 w 9288048"/>
              <a:gd name="connsiteY289" fmla="*/ 3067141 h 4785098"/>
              <a:gd name="connsiteX290" fmla="*/ 5387248 w 9288048"/>
              <a:gd name="connsiteY290" fmla="*/ 2950211 h 4785098"/>
              <a:gd name="connsiteX291" fmla="*/ 5292658 w 9288048"/>
              <a:gd name="connsiteY291" fmla="*/ 2833281 h 4785098"/>
              <a:gd name="connsiteX292" fmla="*/ 5324191 w 9288048"/>
              <a:gd name="connsiteY292" fmla="*/ 2792806 h 4785098"/>
              <a:gd name="connsiteX293" fmla="*/ 5355720 w 9288048"/>
              <a:gd name="connsiteY293" fmla="*/ 2752330 h 4785098"/>
              <a:gd name="connsiteX294" fmla="*/ 5418781 w 9288048"/>
              <a:gd name="connsiteY294" fmla="*/ 2675876 h 4785098"/>
              <a:gd name="connsiteX295" fmla="*/ 9283546 w 9288048"/>
              <a:gd name="connsiteY295" fmla="*/ 2486994 h 4785098"/>
              <a:gd name="connsiteX296" fmla="*/ 9288048 w 9288048"/>
              <a:gd name="connsiteY296" fmla="*/ 2630908 h 4785098"/>
              <a:gd name="connsiteX297" fmla="*/ 9161925 w 9288048"/>
              <a:gd name="connsiteY297" fmla="*/ 2621913 h 4785098"/>
              <a:gd name="connsiteX298" fmla="*/ 9157423 w 9288048"/>
              <a:gd name="connsiteY298" fmla="*/ 2504984 h 4785098"/>
              <a:gd name="connsiteX299" fmla="*/ 0 w 9288048"/>
              <a:gd name="connsiteY299" fmla="*/ 2460011 h 4785098"/>
              <a:gd name="connsiteX300" fmla="*/ 126123 w 9288048"/>
              <a:gd name="connsiteY300" fmla="*/ 2469005 h 4785098"/>
              <a:gd name="connsiteX301" fmla="*/ 130630 w 9288048"/>
              <a:gd name="connsiteY301" fmla="*/ 2585935 h 4785098"/>
              <a:gd name="connsiteX302" fmla="*/ 4507 w 9288048"/>
              <a:gd name="connsiteY302" fmla="*/ 2599427 h 4785098"/>
              <a:gd name="connsiteX303" fmla="*/ 0 w 9288048"/>
              <a:gd name="connsiteY303" fmla="*/ 2460011 h 4785098"/>
              <a:gd name="connsiteX304" fmla="*/ 7806107 w 9288048"/>
              <a:gd name="connsiteY304" fmla="*/ 2442021 h 4785098"/>
              <a:gd name="connsiteX305" fmla="*/ 7810609 w 9288048"/>
              <a:gd name="connsiteY305" fmla="*/ 2522973 h 4785098"/>
              <a:gd name="connsiteX306" fmla="*/ 7801600 w 9288048"/>
              <a:gd name="connsiteY306" fmla="*/ 2662384 h 4785098"/>
              <a:gd name="connsiteX307" fmla="*/ 7508817 w 9288048"/>
              <a:gd name="connsiteY307" fmla="*/ 2621913 h 4785098"/>
              <a:gd name="connsiteX308" fmla="*/ 7513319 w 9288048"/>
              <a:gd name="connsiteY308" fmla="*/ 2527470 h 4785098"/>
              <a:gd name="connsiteX309" fmla="*/ 7513319 w 9288048"/>
              <a:gd name="connsiteY309" fmla="*/ 2473503 h 4785098"/>
              <a:gd name="connsiteX310" fmla="*/ 7797098 w 9288048"/>
              <a:gd name="connsiteY310" fmla="*/ 2446519 h 4785098"/>
              <a:gd name="connsiteX311" fmla="*/ 8206995 w 9288048"/>
              <a:gd name="connsiteY311" fmla="*/ 2401546 h 4785098"/>
              <a:gd name="connsiteX312" fmla="*/ 8211501 w 9288048"/>
              <a:gd name="connsiteY312" fmla="*/ 2522973 h 4785098"/>
              <a:gd name="connsiteX313" fmla="*/ 8197986 w 9288048"/>
              <a:gd name="connsiteY313" fmla="*/ 2720849 h 4785098"/>
              <a:gd name="connsiteX314" fmla="*/ 7896195 w 9288048"/>
              <a:gd name="connsiteY314" fmla="*/ 2675876 h 4785098"/>
              <a:gd name="connsiteX315" fmla="*/ 7905203 w 9288048"/>
              <a:gd name="connsiteY315" fmla="*/ 2522973 h 4785098"/>
              <a:gd name="connsiteX316" fmla="*/ 7900697 w 9288048"/>
              <a:gd name="connsiteY316" fmla="*/ 2428530 h 4785098"/>
              <a:gd name="connsiteX317" fmla="*/ 1662122 w 9288048"/>
              <a:gd name="connsiteY317" fmla="*/ 2388054 h 4785098"/>
              <a:gd name="connsiteX318" fmla="*/ 1954905 w 9288048"/>
              <a:gd name="connsiteY318" fmla="*/ 2428530 h 4785098"/>
              <a:gd name="connsiteX319" fmla="*/ 1950403 w 9288048"/>
              <a:gd name="connsiteY319" fmla="*/ 2522973 h 4785098"/>
              <a:gd name="connsiteX320" fmla="*/ 1950403 w 9288048"/>
              <a:gd name="connsiteY320" fmla="*/ 2576940 h 4785098"/>
              <a:gd name="connsiteX321" fmla="*/ 1666624 w 9288048"/>
              <a:gd name="connsiteY321" fmla="*/ 2603924 h 4785098"/>
              <a:gd name="connsiteX322" fmla="*/ 1657615 w 9288048"/>
              <a:gd name="connsiteY322" fmla="*/ 2608421 h 4785098"/>
              <a:gd name="connsiteX323" fmla="*/ 1653113 w 9288048"/>
              <a:gd name="connsiteY323" fmla="*/ 2527470 h 4785098"/>
              <a:gd name="connsiteX324" fmla="*/ 1662122 w 9288048"/>
              <a:gd name="connsiteY324" fmla="*/ 2388054 h 4785098"/>
              <a:gd name="connsiteX325" fmla="*/ 8603381 w 9288048"/>
              <a:gd name="connsiteY325" fmla="*/ 2365567 h 4785098"/>
              <a:gd name="connsiteX326" fmla="*/ 8607888 w 9288048"/>
              <a:gd name="connsiteY326" fmla="*/ 2527470 h 4785098"/>
              <a:gd name="connsiteX327" fmla="*/ 8589870 w 9288048"/>
              <a:gd name="connsiteY327" fmla="*/ 2779314 h 4785098"/>
              <a:gd name="connsiteX328" fmla="*/ 8297083 w 9288048"/>
              <a:gd name="connsiteY328" fmla="*/ 2738838 h 4785098"/>
              <a:gd name="connsiteX329" fmla="*/ 8310598 w 9288048"/>
              <a:gd name="connsiteY329" fmla="*/ 2527470 h 4785098"/>
              <a:gd name="connsiteX330" fmla="*/ 8306091 w 9288048"/>
              <a:gd name="connsiteY330" fmla="*/ 2397049 h 4785098"/>
              <a:gd name="connsiteX331" fmla="*/ 1261229 w 9288048"/>
              <a:gd name="connsiteY331" fmla="*/ 2325092 h 4785098"/>
              <a:gd name="connsiteX332" fmla="*/ 1563025 w 9288048"/>
              <a:gd name="connsiteY332" fmla="*/ 2370065 h 4785098"/>
              <a:gd name="connsiteX333" fmla="*/ 1554016 w 9288048"/>
              <a:gd name="connsiteY333" fmla="*/ 2522973 h 4785098"/>
              <a:gd name="connsiteX334" fmla="*/ 1558519 w 9288048"/>
              <a:gd name="connsiteY334" fmla="*/ 2617411 h 4785098"/>
              <a:gd name="connsiteX335" fmla="*/ 1252220 w 9288048"/>
              <a:gd name="connsiteY335" fmla="*/ 2644400 h 4785098"/>
              <a:gd name="connsiteX336" fmla="*/ 1247718 w 9288048"/>
              <a:gd name="connsiteY336" fmla="*/ 2522973 h 4785098"/>
              <a:gd name="connsiteX337" fmla="*/ 1261229 w 9288048"/>
              <a:gd name="connsiteY337" fmla="*/ 2325092 h 4785098"/>
              <a:gd name="connsiteX338" fmla="*/ 869349 w 9288048"/>
              <a:gd name="connsiteY338" fmla="*/ 2271124 h 4785098"/>
              <a:gd name="connsiteX339" fmla="*/ 1162132 w 9288048"/>
              <a:gd name="connsiteY339" fmla="*/ 2311600 h 4785098"/>
              <a:gd name="connsiteX340" fmla="*/ 1148621 w 9288048"/>
              <a:gd name="connsiteY340" fmla="*/ 2522973 h 4785098"/>
              <a:gd name="connsiteX341" fmla="*/ 1153124 w 9288048"/>
              <a:gd name="connsiteY341" fmla="*/ 2653390 h 4785098"/>
              <a:gd name="connsiteX342" fmla="*/ 855834 w 9288048"/>
              <a:gd name="connsiteY342" fmla="*/ 2684871 h 4785098"/>
              <a:gd name="connsiteX343" fmla="*/ 851332 w 9288048"/>
              <a:gd name="connsiteY343" fmla="*/ 2522973 h 4785098"/>
              <a:gd name="connsiteX344" fmla="*/ 869349 w 9288048"/>
              <a:gd name="connsiteY344" fmla="*/ 2271124 h 4785098"/>
              <a:gd name="connsiteX345" fmla="*/ 360351 w 9288048"/>
              <a:gd name="connsiteY345" fmla="*/ 2230649 h 4785098"/>
              <a:gd name="connsiteX346" fmla="*/ 486474 w 9288048"/>
              <a:gd name="connsiteY346" fmla="*/ 2253135 h 4785098"/>
              <a:gd name="connsiteX347" fmla="*/ 477465 w 9288048"/>
              <a:gd name="connsiteY347" fmla="*/ 2370065 h 4785098"/>
              <a:gd name="connsiteX348" fmla="*/ 351342 w 9288048"/>
              <a:gd name="connsiteY348" fmla="*/ 2370065 h 4785098"/>
              <a:gd name="connsiteX349" fmla="*/ 360351 w 9288048"/>
              <a:gd name="connsiteY349" fmla="*/ 2230649 h 4785098"/>
              <a:gd name="connsiteX350" fmla="*/ 7828627 w 9288048"/>
              <a:gd name="connsiteY350" fmla="*/ 2149697 h 4785098"/>
              <a:gd name="connsiteX351" fmla="*/ 7873670 w 9288048"/>
              <a:gd name="connsiteY351" fmla="*/ 2361070 h 4785098"/>
              <a:gd name="connsiteX352" fmla="*/ 7864661 w 9288048"/>
              <a:gd name="connsiteY352" fmla="*/ 2361070 h 4785098"/>
              <a:gd name="connsiteX353" fmla="*/ 7580888 w 9288048"/>
              <a:gd name="connsiteY353" fmla="*/ 2388054 h 4785098"/>
              <a:gd name="connsiteX354" fmla="*/ 7549354 w 9288048"/>
              <a:gd name="connsiteY354" fmla="*/ 2244141 h 4785098"/>
              <a:gd name="connsiteX355" fmla="*/ 1635096 w 9288048"/>
              <a:gd name="connsiteY355" fmla="*/ 2136206 h 4785098"/>
              <a:gd name="connsiteX356" fmla="*/ 1644104 w 9288048"/>
              <a:gd name="connsiteY356" fmla="*/ 2140703 h 4785098"/>
              <a:gd name="connsiteX357" fmla="*/ 1914368 w 9288048"/>
              <a:gd name="connsiteY357" fmla="*/ 2235146 h 4785098"/>
              <a:gd name="connsiteX358" fmla="*/ 1887341 w 9288048"/>
              <a:gd name="connsiteY358" fmla="*/ 2347578 h 4785098"/>
              <a:gd name="connsiteX359" fmla="*/ 1594554 w 9288048"/>
              <a:gd name="connsiteY359" fmla="*/ 2307103 h 4785098"/>
              <a:gd name="connsiteX360" fmla="*/ 1635096 w 9288048"/>
              <a:gd name="connsiteY360" fmla="*/ 2136206 h 4785098"/>
              <a:gd name="connsiteX361" fmla="*/ 8324109 w 9288048"/>
              <a:gd name="connsiteY361" fmla="*/ 2001287 h 4785098"/>
              <a:gd name="connsiteX362" fmla="*/ 8391677 w 9288048"/>
              <a:gd name="connsiteY362" fmla="*/ 2302605 h 4785098"/>
              <a:gd name="connsiteX363" fmla="*/ 8085379 w 9288048"/>
              <a:gd name="connsiteY363" fmla="*/ 2334086 h 4785098"/>
              <a:gd name="connsiteX364" fmla="*/ 8035828 w 9288048"/>
              <a:gd name="connsiteY364" fmla="*/ 2100227 h 4785098"/>
              <a:gd name="connsiteX365" fmla="*/ 1153124 w 9288048"/>
              <a:gd name="connsiteY365" fmla="*/ 1974303 h 4785098"/>
              <a:gd name="connsiteX366" fmla="*/ 1441404 w 9288048"/>
              <a:gd name="connsiteY366" fmla="*/ 2077741 h 4785098"/>
              <a:gd name="connsiteX367" fmla="*/ 1396361 w 9288048"/>
              <a:gd name="connsiteY367" fmla="*/ 2266627 h 4785098"/>
              <a:gd name="connsiteX368" fmla="*/ 1094569 w 9288048"/>
              <a:gd name="connsiteY368" fmla="*/ 2221654 h 4785098"/>
              <a:gd name="connsiteX369" fmla="*/ 1153124 w 9288048"/>
              <a:gd name="connsiteY369" fmla="*/ 1974303 h 4785098"/>
              <a:gd name="connsiteX370" fmla="*/ 8810583 w 9288048"/>
              <a:gd name="connsiteY370" fmla="*/ 1884357 h 4785098"/>
              <a:gd name="connsiteX371" fmla="*/ 8869142 w 9288048"/>
              <a:gd name="connsiteY371" fmla="*/ 2158692 h 4785098"/>
              <a:gd name="connsiteX372" fmla="*/ 8661940 w 9288048"/>
              <a:gd name="connsiteY372" fmla="*/ 2176681 h 4785098"/>
              <a:gd name="connsiteX373" fmla="*/ 8612390 w 9288048"/>
              <a:gd name="connsiteY373" fmla="*/ 1947319 h 4785098"/>
              <a:gd name="connsiteX374" fmla="*/ 3833237 w 9288048"/>
              <a:gd name="connsiteY374" fmla="*/ 1870865 h 4785098"/>
              <a:gd name="connsiteX375" fmla="*/ 3878280 w 9288048"/>
              <a:gd name="connsiteY375" fmla="*/ 1924833 h 4785098"/>
              <a:gd name="connsiteX376" fmla="*/ 3909813 w 9288048"/>
              <a:gd name="connsiteY376" fmla="*/ 1965308 h 4785098"/>
              <a:gd name="connsiteX377" fmla="*/ 4117015 w 9288048"/>
              <a:gd name="connsiteY377" fmla="*/ 2212660 h 4785098"/>
              <a:gd name="connsiteX378" fmla="*/ 4085482 w 9288048"/>
              <a:gd name="connsiteY378" fmla="*/ 2253135 h 4785098"/>
              <a:gd name="connsiteX379" fmla="*/ 4053954 w 9288048"/>
              <a:gd name="connsiteY379" fmla="*/ 2293611 h 4785098"/>
              <a:gd name="connsiteX380" fmla="*/ 3990888 w 9288048"/>
              <a:gd name="connsiteY380" fmla="*/ 2370060 h 4785098"/>
              <a:gd name="connsiteX381" fmla="*/ 3959359 w 9288048"/>
              <a:gd name="connsiteY381" fmla="*/ 2410536 h 4785098"/>
              <a:gd name="connsiteX382" fmla="*/ 3927831 w 9288048"/>
              <a:gd name="connsiteY382" fmla="*/ 2451011 h 4785098"/>
              <a:gd name="connsiteX383" fmla="*/ 3684594 w 9288048"/>
              <a:gd name="connsiteY383" fmla="*/ 2158692 h 4785098"/>
              <a:gd name="connsiteX384" fmla="*/ 3648559 w 9288048"/>
              <a:gd name="connsiteY384" fmla="*/ 2118216 h 4785098"/>
              <a:gd name="connsiteX385" fmla="*/ 3639550 w 9288048"/>
              <a:gd name="connsiteY385" fmla="*/ 2109222 h 4785098"/>
              <a:gd name="connsiteX386" fmla="*/ 522509 w 9288048"/>
              <a:gd name="connsiteY386" fmla="*/ 1834887 h 4785098"/>
              <a:gd name="connsiteX387" fmla="*/ 720702 w 9288048"/>
              <a:gd name="connsiteY387" fmla="*/ 1906844 h 4785098"/>
              <a:gd name="connsiteX388" fmla="*/ 675658 w 9288048"/>
              <a:gd name="connsiteY388" fmla="*/ 2091233 h 4785098"/>
              <a:gd name="connsiteX389" fmla="*/ 468457 w 9288048"/>
              <a:gd name="connsiteY389" fmla="*/ 2059752 h 4785098"/>
              <a:gd name="connsiteX390" fmla="*/ 522509 w 9288048"/>
              <a:gd name="connsiteY390" fmla="*/ 1834887 h 4785098"/>
              <a:gd name="connsiteX391" fmla="*/ 7567372 w 9288048"/>
              <a:gd name="connsiteY391" fmla="*/ 1807903 h 4785098"/>
              <a:gd name="connsiteX392" fmla="*/ 7738539 w 9288048"/>
              <a:gd name="connsiteY392" fmla="*/ 2113719 h 4785098"/>
              <a:gd name="connsiteX393" fmla="*/ 7454765 w 9288048"/>
              <a:gd name="connsiteY393" fmla="*/ 2208162 h 4785098"/>
              <a:gd name="connsiteX394" fmla="*/ 7337651 w 9288048"/>
              <a:gd name="connsiteY394" fmla="*/ 1992292 h 4785098"/>
              <a:gd name="connsiteX395" fmla="*/ 7540346 w 9288048"/>
              <a:gd name="connsiteY395" fmla="*/ 1830390 h 4785098"/>
              <a:gd name="connsiteX396" fmla="*/ 1932385 w 9288048"/>
              <a:gd name="connsiteY396" fmla="*/ 1726952 h 4785098"/>
              <a:gd name="connsiteX397" fmla="*/ 1959411 w 9288048"/>
              <a:gd name="connsiteY397" fmla="*/ 1753936 h 4785098"/>
              <a:gd name="connsiteX398" fmla="*/ 2148595 w 9288048"/>
              <a:gd name="connsiteY398" fmla="*/ 1933827 h 4785098"/>
              <a:gd name="connsiteX399" fmla="*/ 1986438 w 9288048"/>
              <a:gd name="connsiteY399" fmla="*/ 2199168 h 4785098"/>
              <a:gd name="connsiteX400" fmla="*/ 1716174 w 9288048"/>
              <a:gd name="connsiteY400" fmla="*/ 2104725 h 4785098"/>
              <a:gd name="connsiteX401" fmla="*/ 1702663 w 9288048"/>
              <a:gd name="connsiteY401" fmla="*/ 2100227 h 4785098"/>
              <a:gd name="connsiteX402" fmla="*/ 1932385 w 9288048"/>
              <a:gd name="connsiteY402" fmla="*/ 1726952 h 4785098"/>
              <a:gd name="connsiteX403" fmla="*/ 7418730 w 9288048"/>
              <a:gd name="connsiteY403" fmla="*/ 1641508 h 4785098"/>
              <a:gd name="connsiteX404" fmla="*/ 7531337 w 9288048"/>
              <a:gd name="connsiteY404" fmla="*/ 1758433 h 4785098"/>
              <a:gd name="connsiteX405" fmla="*/ 7504311 w 9288048"/>
              <a:gd name="connsiteY405" fmla="*/ 1780919 h 4785098"/>
              <a:gd name="connsiteX406" fmla="*/ 7301616 w 9288048"/>
              <a:gd name="connsiteY406" fmla="*/ 1942822 h 4785098"/>
              <a:gd name="connsiteX407" fmla="*/ 7229545 w 9288048"/>
              <a:gd name="connsiteY407" fmla="*/ 1866368 h 4785098"/>
              <a:gd name="connsiteX408" fmla="*/ 7400712 w 9288048"/>
              <a:gd name="connsiteY408" fmla="*/ 1668492 h 4785098"/>
              <a:gd name="connsiteX409" fmla="*/ 3517929 w 9288048"/>
              <a:gd name="connsiteY409" fmla="*/ 1601028 h 4785098"/>
              <a:gd name="connsiteX410" fmla="*/ 3747656 w 9288048"/>
              <a:gd name="connsiteY410" fmla="*/ 1821395 h 4785098"/>
              <a:gd name="connsiteX411" fmla="*/ 3594506 w 9288048"/>
              <a:gd name="connsiteY411" fmla="*/ 2010281 h 4785098"/>
              <a:gd name="connsiteX412" fmla="*/ 3391807 w 9288048"/>
              <a:gd name="connsiteY412" fmla="*/ 1803406 h 4785098"/>
              <a:gd name="connsiteX413" fmla="*/ 5319685 w 9288048"/>
              <a:gd name="connsiteY413" fmla="*/ 1583043 h 4785098"/>
              <a:gd name="connsiteX414" fmla="*/ 5522380 w 9288048"/>
              <a:gd name="connsiteY414" fmla="*/ 1812400 h 4785098"/>
              <a:gd name="connsiteX415" fmla="*/ 4378265 w 9288048"/>
              <a:gd name="connsiteY415" fmla="*/ 3184070 h 4785098"/>
              <a:gd name="connsiteX416" fmla="*/ 4080976 w 9288048"/>
              <a:gd name="connsiteY416" fmla="*/ 3521367 h 4785098"/>
              <a:gd name="connsiteX417" fmla="*/ 3580991 w 9288048"/>
              <a:gd name="connsiteY417" fmla="*/ 3935114 h 4785098"/>
              <a:gd name="connsiteX418" fmla="*/ 3463877 w 9288048"/>
              <a:gd name="connsiteY418" fmla="*/ 3692260 h 4785098"/>
              <a:gd name="connsiteX419" fmla="*/ 3499912 w 9288048"/>
              <a:gd name="connsiteY419" fmla="*/ 3669773 h 4785098"/>
              <a:gd name="connsiteX420" fmla="*/ 3887289 w 9288048"/>
              <a:gd name="connsiteY420" fmla="*/ 3314492 h 4785098"/>
              <a:gd name="connsiteX421" fmla="*/ 4171063 w 9288048"/>
              <a:gd name="connsiteY421" fmla="*/ 2959206 h 4785098"/>
              <a:gd name="connsiteX422" fmla="*/ 7882679 w 9288048"/>
              <a:gd name="connsiteY422" fmla="*/ 1551562 h 4785098"/>
              <a:gd name="connsiteX423" fmla="*/ 8116907 w 9288048"/>
              <a:gd name="connsiteY423" fmla="*/ 1978800 h 4785098"/>
              <a:gd name="connsiteX424" fmla="*/ 7828627 w 9288048"/>
              <a:gd name="connsiteY424" fmla="*/ 2077741 h 4785098"/>
              <a:gd name="connsiteX425" fmla="*/ 7643949 w 9288048"/>
              <a:gd name="connsiteY425" fmla="*/ 1744941 h 4785098"/>
              <a:gd name="connsiteX426" fmla="*/ 2103552 w 9288048"/>
              <a:gd name="connsiteY426" fmla="*/ 1529071 h 4785098"/>
              <a:gd name="connsiteX427" fmla="*/ 2126076 w 9288048"/>
              <a:gd name="connsiteY427" fmla="*/ 1560552 h 4785098"/>
              <a:gd name="connsiteX428" fmla="*/ 2274718 w 9288048"/>
              <a:gd name="connsiteY428" fmla="*/ 1771925 h 4785098"/>
              <a:gd name="connsiteX429" fmla="*/ 2198146 w 9288048"/>
              <a:gd name="connsiteY429" fmla="*/ 1839384 h 4785098"/>
              <a:gd name="connsiteX430" fmla="*/ 2008957 w 9288048"/>
              <a:gd name="connsiteY430" fmla="*/ 1659492 h 4785098"/>
              <a:gd name="connsiteX431" fmla="*/ 1981931 w 9288048"/>
              <a:gd name="connsiteY431" fmla="*/ 1632509 h 4785098"/>
              <a:gd name="connsiteX432" fmla="*/ 2103552 w 9288048"/>
              <a:gd name="connsiteY432" fmla="*/ 1529071 h 4785098"/>
              <a:gd name="connsiteX433" fmla="*/ 6639468 w 9288048"/>
              <a:gd name="connsiteY433" fmla="*/ 1461616 h 4785098"/>
              <a:gd name="connsiteX434" fmla="*/ 6846670 w 9288048"/>
              <a:gd name="connsiteY434" fmla="*/ 1493097 h 4785098"/>
              <a:gd name="connsiteX435" fmla="*/ 6842168 w 9288048"/>
              <a:gd name="connsiteY435" fmla="*/ 1506589 h 4785098"/>
              <a:gd name="connsiteX436" fmla="*/ 6792617 w 9288048"/>
              <a:gd name="connsiteY436" fmla="*/ 1672989 h 4785098"/>
              <a:gd name="connsiteX437" fmla="*/ 6639468 w 9288048"/>
              <a:gd name="connsiteY437" fmla="*/ 1650503 h 4785098"/>
              <a:gd name="connsiteX438" fmla="*/ 6589922 w 9288048"/>
              <a:gd name="connsiteY438" fmla="*/ 1650503 h 4785098"/>
              <a:gd name="connsiteX439" fmla="*/ 6567398 w 9288048"/>
              <a:gd name="connsiteY439" fmla="*/ 1484103 h 4785098"/>
              <a:gd name="connsiteX440" fmla="*/ 6562896 w 9288048"/>
              <a:gd name="connsiteY440" fmla="*/ 1466113 h 4785098"/>
              <a:gd name="connsiteX441" fmla="*/ 6639468 w 9288048"/>
              <a:gd name="connsiteY441" fmla="*/ 1461616 h 4785098"/>
              <a:gd name="connsiteX442" fmla="*/ 1563025 w 9288048"/>
              <a:gd name="connsiteY442" fmla="*/ 1448120 h 4785098"/>
              <a:gd name="connsiteX443" fmla="*/ 1756711 w 9288048"/>
              <a:gd name="connsiteY443" fmla="*/ 1637006 h 4785098"/>
              <a:gd name="connsiteX444" fmla="*/ 1535999 w 9288048"/>
              <a:gd name="connsiteY444" fmla="*/ 1996789 h 4785098"/>
              <a:gd name="connsiteX445" fmla="*/ 1279251 w 9288048"/>
              <a:gd name="connsiteY445" fmla="*/ 1906844 h 4785098"/>
              <a:gd name="connsiteX446" fmla="*/ 1563025 w 9288048"/>
              <a:gd name="connsiteY446" fmla="*/ 1448120 h 4785098"/>
              <a:gd name="connsiteX447" fmla="*/ 7004326 w 9288048"/>
              <a:gd name="connsiteY447" fmla="*/ 1394157 h 4785098"/>
              <a:gd name="connsiteX448" fmla="*/ 7225039 w 9288048"/>
              <a:gd name="connsiteY448" fmla="*/ 1497595 h 4785098"/>
              <a:gd name="connsiteX449" fmla="*/ 7067387 w 9288048"/>
              <a:gd name="connsiteY449" fmla="*/ 1749438 h 4785098"/>
              <a:gd name="connsiteX450" fmla="*/ 6918740 w 9288048"/>
              <a:gd name="connsiteY450" fmla="*/ 1677486 h 4785098"/>
              <a:gd name="connsiteX451" fmla="*/ 6999819 w 9288048"/>
              <a:gd name="connsiteY451" fmla="*/ 1412146 h 4785098"/>
              <a:gd name="connsiteX452" fmla="*/ 5486345 w 9288048"/>
              <a:gd name="connsiteY452" fmla="*/ 1394157 h 4785098"/>
              <a:gd name="connsiteX453" fmla="*/ 5675529 w 9288048"/>
              <a:gd name="connsiteY453" fmla="*/ 1641508 h 4785098"/>
              <a:gd name="connsiteX454" fmla="*/ 5562922 w 9288048"/>
              <a:gd name="connsiteY454" fmla="*/ 1767427 h 4785098"/>
              <a:gd name="connsiteX455" fmla="*/ 5360222 w 9288048"/>
              <a:gd name="connsiteY455" fmla="*/ 1533573 h 4785098"/>
              <a:gd name="connsiteX456" fmla="*/ 5486345 w 9288048"/>
              <a:gd name="connsiteY456" fmla="*/ 1394157 h 4785098"/>
              <a:gd name="connsiteX457" fmla="*/ 2517955 w 9288048"/>
              <a:gd name="connsiteY457" fmla="*/ 1371670 h 4785098"/>
              <a:gd name="connsiteX458" fmla="*/ 2522457 w 9288048"/>
              <a:gd name="connsiteY458" fmla="*/ 1389659 h 4785098"/>
              <a:gd name="connsiteX459" fmla="*/ 2581017 w 9288048"/>
              <a:gd name="connsiteY459" fmla="*/ 1659492 h 4785098"/>
              <a:gd name="connsiteX460" fmla="*/ 2391833 w 9288048"/>
              <a:gd name="connsiteY460" fmla="*/ 1735946 h 4785098"/>
              <a:gd name="connsiteX461" fmla="*/ 2247692 w 9288048"/>
              <a:gd name="connsiteY461" fmla="*/ 1479601 h 4785098"/>
              <a:gd name="connsiteX462" fmla="*/ 2517955 w 9288048"/>
              <a:gd name="connsiteY462" fmla="*/ 1371670 h 4785098"/>
              <a:gd name="connsiteX463" fmla="*/ 3103526 w 9288048"/>
              <a:gd name="connsiteY463" fmla="*/ 1362676 h 4785098"/>
              <a:gd name="connsiteX464" fmla="*/ 3454868 w 9288048"/>
              <a:gd name="connsiteY464" fmla="*/ 1515579 h 4785098"/>
              <a:gd name="connsiteX465" fmla="*/ 3297217 w 9288048"/>
              <a:gd name="connsiteY465" fmla="*/ 1767427 h 4785098"/>
              <a:gd name="connsiteX466" fmla="*/ 3040464 w 9288048"/>
              <a:gd name="connsiteY466" fmla="*/ 1654995 h 4785098"/>
              <a:gd name="connsiteX467" fmla="*/ 3099024 w 9288048"/>
              <a:gd name="connsiteY467" fmla="*/ 1394157 h 4785098"/>
              <a:gd name="connsiteX468" fmla="*/ 8197986 w 9288048"/>
              <a:gd name="connsiteY468" fmla="*/ 1349184 h 4785098"/>
              <a:gd name="connsiteX469" fmla="*/ 8454739 w 9288048"/>
              <a:gd name="connsiteY469" fmla="*/ 1816898 h 4785098"/>
              <a:gd name="connsiteX470" fmla="*/ 8211501 w 9288048"/>
              <a:gd name="connsiteY470" fmla="*/ 1897849 h 4785098"/>
              <a:gd name="connsiteX471" fmla="*/ 7995291 w 9288048"/>
              <a:gd name="connsiteY471" fmla="*/ 1506589 h 4785098"/>
              <a:gd name="connsiteX472" fmla="*/ 6418755 w 9288048"/>
              <a:gd name="connsiteY472" fmla="*/ 1340189 h 4785098"/>
              <a:gd name="connsiteX473" fmla="*/ 6463799 w 9288048"/>
              <a:gd name="connsiteY473" fmla="*/ 1632513 h 4785098"/>
              <a:gd name="connsiteX474" fmla="*/ 5743097 w 9288048"/>
              <a:gd name="connsiteY474" fmla="*/ 2118216 h 4785098"/>
              <a:gd name="connsiteX475" fmla="*/ 4918792 w 9288048"/>
              <a:gd name="connsiteY475" fmla="*/ 3116611 h 4785098"/>
              <a:gd name="connsiteX476" fmla="*/ 4918792 w 9288048"/>
              <a:gd name="connsiteY476" fmla="*/ 3121108 h 4785098"/>
              <a:gd name="connsiteX477" fmla="*/ 4729608 w 9288048"/>
              <a:gd name="connsiteY477" fmla="*/ 2923227 h 4785098"/>
              <a:gd name="connsiteX478" fmla="*/ 4806185 w 9288048"/>
              <a:gd name="connsiteY478" fmla="*/ 2828784 h 4785098"/>
              <a:gd name="connsiteX479" fmla="*/ 5567424 w 9288048"/>
              <a:gd name="connsiteY479" fmla="*/ 1902346 h 4785098"/>
              <a:gd name="connsiteX480" fmla="*/ 6418755 w 9288048"/>
              <a:gd name="connsiteY480" fmla="*/ 1340189 h 4785098"/>
              <a:gd name="connsiteX481" fmla="*/ 8900671 w 9288048"/>
              <a:gd name="connsiteY481" fmla="*/ 1335692 h 4785098"/>
              <a:gd name="connsiteX482" fmla="*/ 8941212 w 9288048"/>
              <a:gd name="connsiteY482" fmla="*/ 1470611 h 4785098"/>
              <a:gd name="connsiteX483" fmla="*/ 8819592 w 9288048"/>
              <a:gd name="connsiteY483" fmla="*/ 1497595 h 4785098"/>
              <a:gd name="connsiteX484" fmla="*/ 8783557 w 9288048"/>
              <a:gd name="connsiteY484" fmla="*/ 1389659 h 4785098"/>
              <a:gd name="connsiteX485" fmla="*/ 2815245 w 9288048"/>
              <a:gd name="connsiteY485" fmla="*/ 1326697 h 4785098"/>
              <a:gd name="connsiteX486" fmla="*/ 3035962 w 9288048"/>
              <a:gd name="connsiteY486" fmla="*/ 1344687 h 4785098"/>
              <a:gd name="connsiteX487" fmla="*/ 3031455 w 9288048"/>
              <a:gd name="connsiteY487" fmla="*/ 1371670 h 4785098"/>
              <a:gd name="connsiteX488" fmla="*/ 2972896 w 9288048"/>
              <a:gd name="connsiteY488" fmla="*/ 1637006 h 4785098"/>
              <a:gd name="connsiteX489" fmla="*/ 2819747 w 9288048"/>
              <a:gd name="connsiteY489" fmla="*/ 1623514 h 4785098"/>
              <a:gd name="connsiteX490" fmla="*/ 2644078 w 9288048"/>
              <a:gd name="connsiteY490" fmla="*/ 1641503 h 4785098"/>
              <a:gd name="connsiteX491" fmla="*/ 2585523 w 9288048"/>
              <a:gd name="connsiteY491" fmla="*/ 1371670 h 4785098"/>
              <a:gd name="connsiteX492" fmla="*/ 2581017 w 9288048"/>
              <a:gd name="connsiteY492" fmla="*/ 1353681 h 4785098"/>
              <a:gd name="connsiteX493" fmla="*/ 2815245 w 9288048"/>
              <a:gd name="connsiteY493" fmla="*/ 1326697 h 4785098"/>
              <a:gd name="connsiteX494" fmla="*/ 5049422 w 9288048"/>
              <a:gd name="connsiteY494" fmla="*/ 1299714 h 4785098"/>
              <a:gd name="connsiteX495" fmla="*/ 5216082 w 9288048"/>
              <a:gd name="connsiteY495" fmla="*/ 1497595 h 4785098"/>
              <a:gd name="connsiteX496" fmla="*/ 4189081 w 9288048"/>
              <a:gd name="connsiteY496" fmla="*/ 2747833 h 4785098"/>
              <a:gd name="connsiteX497" fmla="*/ 4013412 w 9288048"/>
              <a:gd name="connsiteY497" fmla="*/ 2554454 h 4785098"/>
              <a:gd name="connsiteX498" fmla="*/ 7756556 w 9288048"/>
              <a:gd name="connsiteY498" fmla="*/ 1254741 h 4785098"/>
              <a:gd name="connsiteX499" fmla="*/ 7918714 w 9288048"/>
              <a:gd name="connsiteY499" fmla="*/ 1425638 h 4785098"/>
              <a:gd name="connsiteX500" fmla="*/ 7679984 w 9288048"/>
              <a:gd name="connsiteY500" fmla="*/ 1619021 h 4785098"/>
              <a:gd name="connsiteX501" fmla="*/ 7558363 w 9288048"/>
              <a:gd name="connsiteY501" fmla="*/ 1488600 h 4785098"/>
              <a:gd name="connsiteX502" fmla="*/ 4409798 w 9288048"/>
              <a:gd name="connsiteY502" fmla="*/ 1241249 h 4785098"/>
              <a:gd name="connsiteX503" fmla="*/ 4576458 w 9288048"/>
              <a:gd name="connsiteY503" fmla="*/ 1434632 h 4785098"/>
              <a:gd name="connsiteX504" fmla="*/ 4680061 w 9288048"/>
              <a:gd name="connsiteY504" fmla="*/ 1560552 h 4785098"/>
              <a:gd name="connsiteX505" fmla="*/ 4635018 w 9288048"/>
              <a:gd name="connsiteY505" fmla="*/ 1614519 h 4785098"/>
              <a:gd name="connsiteX506" fmla="*/ 4617000 w 9288048"/>
              <a:gd name="connsiteY506" fmla="*/ 1637006 h 4785098"/>
              <a:gd name="connsiteX507" fmla="*/ 4558445 w 9288048"/>
              <a:gd name="connsiteY507" fmla="*/ 1708963 h 4785098"/>
              <a:gd name="connsiteX508" fmla="*/ 4544930 w 9288048"/>
              <a:gd name="connsiteY508" fmla="*/ 1726952 h 4785098"/>
              <a:gd name="connsiteX509" fmla="*/ 4499886 w 9288048"/>
              <a:gd name="connsiteY509" fmla="*/ 1780919 h 4785098"/>
              <a:gd name="connsiteX510" fmla="*/ 4360248 w 9288048"/>
              <a:gd name="connsiteY510" fmla="*/ 1614519 h 4785098"/>
              <a:gd name="connsiteX511" fmla="*/ 4229623 w 9288048"/>
              <a:gd name="connsiteY511" fmla="*/ 1461611 h 4785098"/>
              <a:gd name="connsiteX512" fmla="*/ 3734140 w 9288048"/>
              <a:gd name="connsiteY512" fmla="*/ 1236751 h 4785098"/>
              <a:gd name="connsiteX513" fmla="*/ 4382772 w 9288048"/>
              <a:gd name="connsiteY513" fmla="*/ 1897849 h 4785098"/>
              <a:gd name="connsiteX514" fmla="*/ 4351239 w 9288048"/>
              <a:gd name="connsiteY514" fmla="*/ 1938325 h 4785098"/>
              <a:gd name="connsiteX515" fmla="*/ 4319710 w 9288048"/>
              <a:gd name="connsiteY515" fmla="*/ 1978800 h 4785098"/>
              <a:gd name="connsiteX516" fmla="*/ 4247640 w 9288048"/>
              <a:gd name="connsiteY516" fmla="*/ 2064249 h 4785098"/>
              <a:gd name="connsiteX517" fmla="*/ 4216107 w 9288048"/>
              <a:gd name="connsiteY517" fmla="*/ 2104725 h 4785098"/>
              <a:gd name="connsiteX518" fmla="*/ 4184579 w 9288048"/>
              <a:gd name="connsiteY518" fmla="*/ 2136206 h 4785098"/>
              <a:gd name="connsiteX519" fmla="*/ 3590000 w 9288048"/>
              <a:gd name="connsiteY519" fmla="*/ 1466109 h 4785098"/>
              <a:gd name="connsiteX520" fmla="*/ 1882839 w 9288048"/>
              <a:gd name="connsiteY520" fmla="*/ 1196276 h 4785098"/>
              <a:gd name="connsiteX521" fmla="*/ 2058508 w 9288048"/>
              <a:gd name="connsiteY521" fmla="*/ 1443622 h 4785098"/>
              <a:gd name="connsiteX522" fmla="*/ 1923376 w 9288048"/>
              <a:gd name="connsiteY522" fmla="*/ 1560552 h 4785098"/>
              <a:gd name="connsiteX523" fmla="*/ 1707166 w 9288048"/>
              <a:gd name="connsiteY523" fmla="*/ 1349184 h 4785098"/>
              <a:gd name="connsiteX524" fmla="*/ 1882839 w 9288048"/>
              <a:gd name="connsiteY524" fmla="*/ 1196276 h 4785098"/>
              <a:gd name="connsiteX525" fmla="*/ 7490800 w 9288048"/>
              <a:gd name="connsiteY525" fmla="*/ 1187281 h 4785098"/>
              <a:gd name="connsiteX526" fmla="*/ 7634940 w 9288048"/>
              <a:gd name="connsiteY526" fmla="*/ 1295216 h 4785098"/>
              <a:gd name="connsiteX527" fmla="*/ 7436747 w 9288048"/>
              <a:gd name="connsiteY527" fmla="*/ 1529076 h 4785098"/>
              <a:gd name="connsiteX528" fmla="*/ 7328642 w 9288048"/>
              <a:gd name="connsiteY528" fmla="*/ 1448124 h 4785098"/>
              <a:gd name="connsiteX529" fmla="*/ 1193665 w 9288048"/>
              <a:gd name="connsiteY529" fmla="*/ 1088341 h 4785098"/>
              <a:gd name="connsiteX530" fmla="*/ 1391858 w 9288048"/>
              <a:gd name="connsiteY530" fmla="*/ 1277227 h 4785098"/>
              <a:gd name="connsiteX531" fmla="*/ 1076551 w 9288048"/>
              <a:gd name="connsiteY531" fmla="*/ 1789914 h 4785098"/>
              <a:gd name="connsiteX532" fmla="*/ 815297 w 9288048"/>
              <a:gd name="connsiteY532" fmla="*/ 1699968 h 4785098"/>
              <a:gd name="connsiteX533" fmla="*/ 1193665 w 9288048"/>
              <a:gd name="connsiteY533" fmla="*/ 1088341 h 4785098"/>
              <a:gd name="connsiteX534" fmla="*/ 5243108 w 9288048"/>
              <a:gd name="connsiteY534" fmla="*/ 1052362 h 4785098"/>
              <a:gd name="connsiteX535" fmla="*/ 5432292 w 9288048"/>
              <a:gd name="connsiteY535" fmla="*/ 1299714 h 4785098"/>
              <a:gd name="connsiteX536" fmla="*/ 5319685 w 9288048"/>
              <a:gd name="connsiteY536" fmla="*/ 1425638 h 4785098"/>
              <a:gd name="connsiteX537" fmla="*/ 5116985 w 9288048"/>
              <a:gd name="connsiteY537" fmla="*/ 1191779 h 4785098"/>
              <a:gd name="connsiteX538" fmla="*/ 5243108 w 9288048"/>
              <a:gd name="connsiteY538" fmla="*/ 1052362 h 4785098"/>
              <a:gd name="connsiteX539" fmla="*/ 648632 w 9288048"/>
              <a:gd name="connsiteY539" fmla="*/ 1052362 h 4785098"/>
              <a:gd name="connsiteX540" fmla="*/ 738720 w 9288048"/>
              <a:gd name="connsiteY540" fmla="*/ 1115325 h 4785098"/>
              <a:gd name="connsiteX541" fmla="*/ 689174 w 9288048"/>
              <a:gd name="connsiteY541" fmla="*/ 1205270 h 4785098"/>
              <a:gd name="connsiteX542" fmla="*/ 590077 w 9288048"/>
              <a:gd name="connsiteY542" fmla="*/ 1160297 h 4785098"/>
              <a:gd name="connsiteX543" fmla="*/ 648632 w 9288048"/>
              <a:gd name="connsiteY543" fmla="*/ 1052362 h 4785098"/>
              <a:gd name="connsiteX544" fmla="*/ 5833185 w 9288048"/>
              <a:gd name="connsiteY544" fmla="*/ 1034373 h 4785098"/>
              <a:gd name="connsiteX545" fmla="*/ 5963810 w 9288048"/>
              <a:gd name="connsiteY545" fmla="*/ 1313205 h 4785098"/>
              <a:gd name="connsiteX546" fmla="*/ 5675529 w 9288048"/>
              <a:gd name="connsiteY546" fmla="*/ 1529076 h 4785098"/>
              <a:gd name="connsiteX547" fmla="*/ 5486345 w 9288048"/>
              <a:gd name="connsiteY547" fmla="*/ 1286222 h 4785098"/>
              <a:gd name="connsiteX548" fmla="*/ 5833185 w 9288048"/>
              <a:gd name="connsiteY548" fmla="*/ 1034373 h 4785098"/>
              <a:gd name="connsiteX549" fmla="*/ 3189112 w 9288048"/>
              <a:gd name="connsiteY549" fmla="*/ 966914 h 4785098"/>
              <a:gd name="connsiteX550" fmla="*/ 3400815 w 9288048"/>
              <a:gd name="connsiteY550" fmla="*/ 1034373 h 4785098"/>
              <a:gd name="connsiteX551" fmla="*/ 3666577 w 9288048"/>
              <a:gd name="connsiteY551" fmla="*/ 1169292 h 4785098"/>
              <a:gd name="connsiteX552" fmla="*/ 3504419 w 9288048"/>
              <a:gd name="connsiteY552" fmla="*/ 1430135 h 4785098"/>
              <a:gd name="connsiteX553" fmla="*/ 3121543 w 9288048"/>
              <a:gd name="connsiteY553" fmla="*/ 1263735 h 4785098"/>
              <a:gd name="connsiteX554" fmla="*/ 2405348 w 9288048"/>
              <a:gd name="connsiteY554" fmla="*/ 935433 h 4785098"/>
              <a:gd name="connsiteX555" fmla="*/ 2472911 w 9288048"/>
              <a:gd name="connsiteY555" fmla="*/ 1232254 h 4785098"/>
              <a:gd name="connsiteX556" fmla="*/ 2175622 w 9288048"/>
              <a:gd name="connsiteY556" fmla="*/ 1349184 h 4785098"/>
              <a:gd name="connsiteX557" fmla="*/ 2022473 w 9288048"/>
              <a:gd name="connsiteY557" fmla="*/ 1083843 h 4785098"/>
              <a:gd name="connsiteX558" fmla="*/ 2405348 w 9288048"/>
              <a:gd name="connsiteY558" fmla="*/ 935433 h 4785098"/>
              <a:gd name="connsiteX559" fmla="*/ 6355694 w 9288048"/>
              <a:gd name="connsiteY559" fmla="*/ 876968 h 4785098"/>
              <a:gd name="connsiteX560" fmla="*/ 6400738 w 9288048"/>
              <a:gd name="connsiteY560" fmla="*/ 1178287 h 4785098"/>
              <a:gd name="connsiteX561" fmla="*/ 6062906 w 9288048"/>
              <a:gd name="connsiteY561" fmla="*/ 1281724 h 4785098"/>
              <a:gd name="connsiteX562" fmla="*/ 5936784 w 9288048"/>
              <a:gd name="connsiteY562" fmla="*/ 1007389 h 4785098"/>
              <a:gd name="connsiteX563" fmla="*/ 6035880 w 9288048"/>
              <a:gd name="connsiteY563" fmla="*/ 966914 h 4785098"/>
              <a:gd name="connsiteX564" fmla="*/ 6355694 w 9288048"/>
              <a:gd name="connsiteY564" fmla="*/ 876968 h 4785098"/>
              <a:gd name="connsiteX565" fmla="*/ 7179995 w 9288048"/>
              <a:gd name="connsiteY565" fmla="*/ 872471 h 4785098"/>
              <a:gd name="connsiteX566" fmla="*/ 7490800 w 9288048"/>
              <a:gd name="connsiteY566" fmla="*/ 1016384 h 4785098"/>
              <a:gd name="connsiteX567" fmla="*/ 7328642 w 9288048"/>
              <a:gd name="connsiteY567" fmla="*/ 1277227 h 4785098"/>
              <a:gd name="connsiteX568" fmla="*/ 7085405 w 9288048"/>
              <a:gd name="connsiteY568" fmla="*/ 1164795 h 4785098"/>
              <a:gd name="connsiteX569" fmla="*/ 3936840 w 9288048"/>
              <a:gd name="connsiteY569" fmla="*/ 867973 h 4785098"/>
              <a:gd name="connsiteX570" fmla="*/ 4306195 w 9288048"/>
              <a:gd name="connsiteY570" fmla="*/ 1196276 h 4785098"/>
              <a:gd name="connsiteX571" fmla="*/ 4117015 w 9288048"/>
              <a:gd name="connsiteY571" fmla="*/ 1430135 h 4785098"/>
              <a:gd name="connsiteX572" fmla="*/ 3779184 w 9288048"/>
              <a:gd name="connsiteY572" fmla="*/ 1119822 h 4785098"/>
              <a:gd name="connsiteX573" fmla="*/ 1635095 w 9288048"/>
              <a:gd name="connsiteY573" fmla="*/ 863476 h 4785098"/>
              <a:gd name="connsiteX574" fmla="*/ 1761218 w 9288048"/>
              <a:gd name="connsiteY574" fmla="*/ 1038871 h 4785098"/>
              <a:gd name="connsiteX575" fmla="*/ 1621580 w 9288048"/>
              <a:gd name="connsiteY575" fmla="*/ 1160297 h 4785098"/>
              <a:gd name="connsiteX576" fmla="*/ 1468430 w 9288048"/>
              <a:gd name="connsiteY576" fmla="*/ 1011887 h 4785098"/>
              <a:gd name="connsiteX577" fmla="*/ 1635095 w 9288048"/>
              <a:gd name="connsiteY577" fmla="*/ 863476 h 4785098"/>
              <a:gd name="connsiteX578" fmla="*/ 7698001 w 9288048"/>
              <a:gd name="connsiteY578" fmla="*/ 849984 h 4785098"/>
              <a:gd name="connsiteX579" fmla="*/ 7891687 w 9288048"/>
              <a:gd name="connsiteY579" fmla="*/ 993898 h 4785098"/>
              <a:gd name="connsiteX580" fmla="*/ 7698001 w 9288048"/>
              <a:gd name="connsiteY580" fmla="*/ 1218762 h 4785098"/>
              <a:gd name="connsiteX581" fmla="*/ 7540346 w 9288048"/>
              <a:gd name="connsiteY581" fmla="*/ 1101833 h 4785098"/>
              <a:gd name="connsiteX582" fmla="*/ 6580913 w 9288048"/>
              <a:gd name="connsiteY582" fmla="*/ 849984 h 4785098"/>
              <a:gd name="connsiteX583" fmla="*/ 6585415 w 9288048"/>
              <a:gd name="connsiteY583" fmla="*/ 849984 h 4785098"/>
              <a:gd name="connsiteX584" fmla="*/ 6603433 w 9288048"/>
              <a:gd name="connsiteY584" fmla="*/ 849984 h 4785098"/>
              <a:gd name="connsiteX585" fmla="*/ 6630459 w 9288048"/>
              <a:gd name="connsiteY585" fmla="*/ 849984 h 4785098"/>
              <a:gd name="connsiteX586" fmla="*/ 7085405 w 9288048"/>
              <a:gd name="connsiteY586" fmla="*/ 917444 h 4785098"/>
              <a:gd name="connsiteX587" fmla="*/ 6995317 w 9288048"/>
              <a:gd name="connsiteY587" fmla="*/ 1209768 h 4785098"/>
              <a:gd name="connsiteX588" fmla="*/ 6630459 w 9288048"/>
              <a:gd name="connsiteY588" fmla="*/ 1155800 h 4785098"/>
              <a:gd name="connsiteX589" fmla="*/ 6495328 w 9288048"/>
              <a:gd name="connsiteY589" fmla="*/ 1164795 h 4785098"/>
              <a:gd name="connsiteX590" fmla="*/ 6450284 w 9288048"/>
              <a:gd name="connsiteY590" fmla="*/ 858979 h 4785098"/>
              <a:gd name="connsiteX591" fmla="*/ 6580913 w 9288048"/>
              <a:gd name="connsiteY591" fmla="*/ 849984 h 4785098"/>
              <a:gd name="connsiteX592" fmla="*/ 8197986 w 9288048"/>
              <a:gd name="connsiteY592" fmla="*/ 840990 h 4785098"/>
              <a:gd name="connsiteX593" fmla="*/ 8346633 w 9288048"/>
              <a:gd name="connsiteY593" fmla="*/ 998395 h 4785098"/>
              <a:gd name="connsiteX594" fmla="*/ 8184475 w 9288048"/>
              <a:gd name="connsiteY594" fmla="*/ 1128816 h 4785098"/>
              <a:gd name="connsiteX595" fmla="*/ 8062855 w 9288048"/>
              <a:gd name="connsiteY595" fmla="*/ 998395 h 4785098"/>
              <a:gd name="connsiteX596" fmla="*/ 2815245 w 9288048"/>
              <a:gd name="connsiteY596" fmla="*/ 782525 h 4785098"/>
              <a:gd name="connsiteX597" fmla="*/ 3121543 w 9288048"/>
              <a:gd name="connsiteY597" fmla="*/ 814006 h 4785098"/>
              <a:gd name="connsiteX598" fmla="*/ 3053980 w 9288048"/>
              <a:gd name="connsiteY598" fmla="*/ 1110827 h 4785098"/>
              <a:gd name="connsiteX599" fmla="*/ 2815245 w 9288048"/>
              <a:gd name="connsiteY599" fmla="*/ 1092838 h 4785098"/>
              <a:gd name="connsiteX600" fmla="*/ 2553990 w 9288048"/>
              <a:gd name="connsiteY600" fmla="*/ 1119822 h 4785098"/>
              <a:gd name="connsiteX601" fmla="*/ 2486427 w 9288048"/>
              <a:gd name="connsiteY601" fmla="*/ 818503 h 4785098"/>
              <a:gd name="connsiteX602" fmla="*/ 2815245 w 9288048"/>
              <a:gd name="connsiteY602" fmla="*/ 782525 h 4785098"/>
              <a:gd name="connsiteX603" fmla="*/ 8634914 w 9288048"/>
              <a:gd name="connsiteY603" fmla="*/ 778027 h 4785098"/>
              <a:gd name="connsiteX604" fmla="*/ 8720495 w 9288048"/>
              <a:gd name="connsiteY604" fmla="*/ 890460 h 4785098"/>
              <a:gd name="connsiteX605" fmla="*/ 8639416 w 9288048"/>
              <a:gd name="connsiteY605" fmla="*/ 939930 h 4785098"/>
              <a:gd name="connsiteX606" fmla="*/ 8567346 w 9288048"/>
              <a:gd name="connsiteY606" fmla="*/ 845487 h 4785098"/>
              <a:gd name="connsiteX607" fmla="*/ 5562922 w 9288048"/>
              <a:gd name="connsiteY607" fmla="*/ 719567 h 4785098"/>
              <a:gd name="connsiteX608" fmla="*/ 5666520 w 9288048"/>
              <a:gd name="connsiteY608" fmla="*/ 912946 h 4785098"/>
              <a:gd name="connsiteX609" fmla="*/ 5598957 w 9288048"/>
              <a:gd name="connsiteY609" fmla="*/ 953422 h 4785098"/>
              <a:gd name="connsiteX610" fmla="*/ 5580939 w 9288048"/>
              <a:gd name="connsiteY610" fmla="*/ 966914 h 4785098"/>
              <a:gd name="connsiteX611" fmla="*/ 5567424 w 9288048"/>
              <a:gd name="connsiteY611" fmla="*/ 975908 h 4785098"/>
              <a:gd name="connsiteX612" fmla="*/ 5562922 w 9288048"/>
              <a:gd name="connsiteY612" fmla="*/ 975908 h 4785098"/>
              <a:gd name="connsiteX613" fmla="*/ 5481843 w 9288048"/>
              <a:gd name="connsiteY613" fmla="*/ 1038871 h 4785098"/>
              <a:gd name="connsiteX614" fmla="*/ 5342204 w 9288048"/>
              <a:gd name="connsiteY614" fmla="*/ 867973 h 4785098"/>
              <a:gd name="connsiteX615" fmla="*/ 5441301 w 9288048"/>
              <a:gd name="connsiteY615" fmla="*/ 791519 h 4785098"/>
              <a:gd name="connsiteX616" fmla="*/ 5445808 w 9288048"/>
              <a:gd name="connsiteY616" fmla="*/ 791519 h 4785098"/>
              <a:gd name="connsiteX617" fmla="*/ 5463825 w 9288048"/>
              <a:gd name="connsiteY617" fmla="*/ 782525 h 4785098"/>
              <a:gd name="connsiteX618" fmla="*/ 5481843 w 9288048"/>
              <a:gd name="connsiteY618" fmla="*/ 769033 h 4785098"/>
              <a:gd name="connsiteX619" fmla="*/ 5562922 w 9288048"/>
              <a:gd name="connsiteY619" fmla="*/ 719567 h 4785098"/>
              <a:gd name="connsiteX620" fmla="*/ 3310728 w 9288048"/>
              <a:gd name="connsiteY620" fmla="*/ 562157 h 4785098"/>
              <a:gd name="connsiteX621" fmla="*/ 3540449 w 9288048"/>
              <a:gd name="connsiteY621" fmla="*/ 634114 h 4785098"/>
              <a:gd name="connsiteX622" fmla="*/ 3819726 w 9288048"/>
              <a:gd name="connsiteY622" fmla="*/ 773530 h 4785098"/>
              <a:gd name="connsiteX623" fmla="*/ 3684594 w 9288048"/>
              <a:gd name="connsiteY623" fmla="*/ 984903 h 4785098"/>
              <a:gd name="connsiteX624" fmla="*/ 3445859 w 9288048"/>
              <a:gd name="connsiteY624" fmla="*/ 867973 h 4785098"/>
              <a:gd name="connsiteX625" fmla="*/ 3256675 w 9288048"/>
              <a:gd name="connsiteY625" fmla="*/ 809508 h 4785098"/>
              <a:gd name="connsiteX626" fmla="*/ 1427894 w 9288048"/>
              <a:gd name="connsiteY626" fmla="*/ 499195 h 4785098"/>
              <a:gd name="connsiteX627" fmla="*/ 1508972 w 9288048"/>
              <a:gd name="connsiteY627" fmla="*/ 643109 h 4785098"/>
              <a:gd name="connsiteX628" fmla="*/ 1346814 w 9288048"/>
              <a:gd name="connsiteY628" fmla="*/ 773530 h 4785098"/>
              <a:gd name="connsiteX629" fmla="*/ 1229700 w 9288048"/>
              <a:gd name="connsiteY629" fmla="*/ 656600 h 4785098"/>
              <a:gd name="connsiteX630" fmla="*/ 1427894 w 9288048"/>
              <a:gd name="connsiteY630" fmla="*/ 499195 h 4785098"/>
              <a:gd name="connsiteX631" fmla="*/ 6292633 w 9288048"/>
              <a:gd name="connsiteY631" fmla="*/ 481211 h 4785098"/>
              <a:gd name="connsiteX632" fmla="*/ 6337676 w 9288048"/>
              <a:gd name="connsiteY632" fmla="*/ 769033 h 4785098"/>
              <a:gd name="connsiteX633" fmla="*/ 5995343 w 9288048"/>
              <a:gd name="connsiteY633" fmla="*/ 863476 h 4785098"/>
              <a:gd name="connsiteX634" fmla="*/ 5896246 w 9288048"/>
              <a:gd name="connsiteY634" fmla="*/ 908449 h 4785098"/>
              <a:gd name="connsiteX635" fmla="*/ 5770124 w 9288048"/>
              <a:gd name="connsiteY635" fmla="*/ 638616 h 4785098"/>
              <a:gd name="connsiteX636" fmla="*/ 5887238 w 9288048"/>
              <a:gd name="connsiteY636" fmla="*/ 589146 h 4785098"/>
              <a:gd name="connsiteX637" fmla="*/ 6292633 w 9288048"/>
              <a:gd name="connsiteY637" fmla="*/ 481211 h 4785098"/>
              <a:gd name="connsiteX638" fmla="*/ 2306251 w 9288048"/>
              <a:gd name="connsiteY638" fmla="*/ 476709 h 4785098"/>
              <a:gd name="connsiteX639" fmla="*/ 2369308 w 9288048"/>
              <a:gd name="connsiteY639" fmla="*/ 769033 h 4785098"/>
              <a:gd name="connsiteX640" fmla="*/ 1959411 w 9288048"/>
              <a:gd name="connsiteY640" fmla="*/ 930935 h 4785098"/>
              <a:gd name="connsiteX641" fmla="*/ 1810769 w 9288048"/>
              <a:gd name="connsiteY641" fmla="*/ 670092 h 4785098"/>
              <a:gd name="connsiteX642" fmla="*/ 2306251 w 9288048"/>
              <a:gd name="connsiteY642" fmla="*/ 476709 h 4785098"/>
              <a:gd name="connsiteX643" fmla="*/ 2887315 w 9288048"/>
              <a:gd name="connsiteY643" fmla="*/ 454227 h 4785098"/>
              <a:gd name="connsiteX644" fmla="*/ 3148570 w 9288048"/>
              <a:gd name="connsiteY644" fmla="*/ 481211 h 4785098"/>
              <a:gd name="connsiteX645" fmla="*/ 3103526 w 9288048"/>
              <a:gd name="connsiteY645" fmla="*/ 679087 h 4785098"/>
              <a:gd name="connsiteX646" fmla="*/ 2887315 w 9288048"/>
              <a:gd name="connsiteY646" fmla="*/ 656600 h 4785098"/>
              <a:gd name="connsiteX647" fmla="*/ 6851177 w 9288048"/>
              <a:gd name="connsiteY647" fmla="*/ 395762 h 4785098"/>
              <a:gd name="connsiteX648" fmla="*/ 7220537 w 9288048"/>
              <a:gd name="connsiteY648" fmla="*/ 467719 h 4785098"/>
              <a:gd name="connsiteX649" fmla="*/ 7130449 w 9288048"/>
              <a:gd name="connsiteY649" fmla="*/ 751044 h 4785098"/>
              <a:gd name="connsiteX650" fmla="*/ 6828652 w 9288048"/>
              <a:gd name="connsiteY650" fmla="*/ 692584 h 4785098"/>
              <a:gd name="connsiteX651" fmla="*/ 8035828 w 9288048"/>
              <a:gd name="connsiteY651" fmla="*/ 382270 h 4785098"/>
              <a:gd name="connsiteX652" fmla="*/ 8148440 w 9288048"/>
              <a:gd name="connsiteY652" fmla="*/ 467719 h 4785098"/>
              <a:gd name="connsiteX653" fmla="*/ 8080872 w 9288048"/>
              <a:gd name="connsiteY653" fmla="*/ 535178 h 4785098"/>
              <a:gd name="connsiteX654" fmla="*/ 7990785 w 9288048"/>
              <a:gd name="connsiteY654" fmla="*/ 463222 h 4785098"/>
              <a:gd name="connsiteX655" fmla="*/ 7504311 w 9288048"/>
              <a:gd name="connsiteY655" fmla="*/ 382270 h 4785098"/>
              <a:gd name="connsiteX656" fmla="*/ 7630433 w 9288048"/>
              <a:gd name="connsiteY656" fmla="*/ 440735 h 4785098"/>
              <a:gd name="connsiteX657" fmla="*/ 7580888 w 9288048"/>
              <a:gd name="connsiteY657" fmla="*/ 521686 h 4785098"/>
              <a:gd name="connsiteX658" fmla="*/ 7472782 w 9288048"/>
              <a:gd name="connsiteY658" fmla="*/ 472216 h 4785098"/>
              <a:gd name="connsiteX659" fmla="*/ 5851203 w 9288048"/>
              <a:gd name="connsiteY659" fmla="*/ 251849 h 4785098"/>
              <a:gd name="connsiteX660" fmla="*/ 5878229 w 9288048"/>
              <a:gd name="connsiteY660" fmla="*/ 341795 h 4785098"/>
              <a:gd name="connsiteX661" fmla="*/ 5770124 w 9288048"/>
              <a:gd name="connsiteY661" fmla="*/ 386768 h 4785098"/>
              <a:gd name="connsiteX662" fmla="*/ 5720573 w 9288048"/>
              <a:gd name="connsiteY662" fmla="*/ 305816 h 4785098"/>
              <a:gd name="connsiteX663" fmla="*/ 5851203 w 9288048"/>
              <a:gd name="connsiteY663" fmla="*/ 251849 h 4785098"/>
              <a:gd name="connsiteX664" fmla="*/ 6607940 w 9288048"/>
              <a:gd name="connsiteY664" fmla="*/ 242854 h 4785098"/>
              <a:gd name="connsiteX665" fmla="*/ 6612442 w 9288048"/>
              <a:gd name="connsiteY665" fmla="*/ 242854 h 4785098"/>
              <a:gd name="connsiteX666" fmla="*/ 6630459 w 9288048"/>
              <a:gd name="connsiteY666" fmla="*/ 242854 h 4785098"/>
              <a:gd name="connsiteX667" fmla="*/ 6652984 w 9288048"/>
              <a:gd name="connsiteY667" fmla="*/ 242854 h 4785098"/>
              <a:gd name="connsiteX668" fmla="*/ 6747573 w 9288048"/>
              <a:gd name="connsiteY668" fmla="*/ 247351 h 4785098"/>
              <a:gd name="connsiteX669" fmla="*/ 6729556 w 9288048"/>
              <a:gd name="connsiteY669" fmla="*/ 463222 h 4785098"/>
              <a:gd name="connsiteX670" fmla="*/ 6652984 w 9288048"/>
              <a:gd name="connsiteY670" fmla="*/ 458724 h 4785098"/>
              <a:gd name="connsiteX671" fmla="*/ 6630459 w 9288048"/>
              <a:gd name="connsiteY671" fmla="*/ 458724 h 4785098"/>
              <a:gd name="connsiteX672" fmla="*/ 6616949 w 9288048"/>
              <a:gd name="connsiteY672" fmla="*/ 458724 h 4785098"/>
              <a:gd name="connsiteX673" fmla="*/ 6612442 w 9288048"/>
              <a:gd name="connsiteY673" fmla="*/ 458724 h 4785098"/>
              <a:gd name="connsiteX674" fmla="*/ 6508843 w 9288048"/>
              <a:gd name="connsiteY674" fmla="*/ 467719 h 4785098"/>
              <a:gd name="connsiteX675" fmla="*/ 6481817 w 9288048"/>
              <a:gd name="connsiteY675" fmla="*/ 251849 h 4785098"/>
              <a:gd name="connsiteX676" fmla="*/ 6607940 w 9288048"/>
              <a:gd name="connsiteY676" fmla="*/ 242854 h 4785098"/>
              <a:gd name="connsiteX677" fmla="*/ 2779210 w 9288048"/>
              <a:gd name="connsiteY677" fmla="*/ 202378 h 4785098"/>
              <a:gd name="connsiteX678" fmla="*/ 2779210 w 9288048"/>
              <a:gd name="connsiteY678" fmla="*/ 449730 h 4785098"/>
              <a:gd name="connsiteX679" fmla="*/ 2504440 w 9288048"/>
              <a:gd name="connsiteY679" fmla="*/ 481211 h 4785098"/>
              <a:gd name="connsiteX680" fmla="*/ 2450392 w 9288048"/>
              <a:gd name="connsiteY680" fmla="*/ 238357 h 4785098"/>
              <a:gd name="connsiteX681" fmla="*/ 2779210 w 9288048"/>
              <a:gd name="connsiteY681" fmla="*/ 202378 h 4785098"/>
              <a:gd name="connsiteX682" fmla="*/ 1639602 w 9288048"/>
              <a:gd name="connsiteY682" fmla="*/ 0 h 4785098"/>
              <a:gd name="connsiteX683" fmla="*/ 1689148 w 9288048"/>
              <a:gd name="connsiteY683" fmla="*/ 98941 h 4785098"/>
              <a:gd name="connsiteX684" fmla="*/ 1603562 w 9288048"/>
              <a:gd name="connsiteY684" fmla="*/ 152908 h 4785098"/>
              <a:gd name="connsiteX685" fmla="*/ 1535999 w 9288048"/>
              <a:gd name="connsiteY685" fmla="*/ 62962 h 4785098"/>
              <a:gd name="connsiteX686" fmla="*/ 1639602 w 9288048"/>
              <a:gd name="connsiteY686" fmla="*/ 0 h 478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</a:cxnLst>
            <a:rect l="l" t="t" r="r" b="b"/>
            <a:pathLst>
              <a:path w="9288048" h="4785098">
                <a:moveTo>
                  <a:pt x="6968291" y="4582720"/>
                </a:moveTo>
                <a:lnTo>
                  <a:pt x="7008833" y="4758114"/>
                </a:lnTo>
                <a:cubicBezTo>
                  <a:pt x="6932256" y="4776103"/>
                  <a:pt x="6851177" y="4785098"/>
                  <a:pt x="6770098" y="4785098"/>
                </a:cubicBezTo>
                <a:lnTo>
                  <a:pt x="6770098" y="4605206"/>
                </a:lnTo>
                <a:cubicBezTo>
                  <a:pt x="6837661" y="4605206"/>
                  <a:pt x="6905229" y="4596212"/>
                  <a:pt x="6968291" y="4582720"/>
                </a:cubicBezTo>
                <a:close/>
                <a:moveTo>
                  <a:pt x="2995421" y="4533254"/>
                </a:moveTo>
                <a:lnTo>
                  <a:pt x="3013438" y="4708644"/>
                </a:lnTo>
                <a:cubicBezTo>
                  <a:pt x="2981905" y="4713141"/>
                  <a:pt x="2945870" y="4713141"/>
                  <a:pt x="2914342" y="4717638"/>
                </a:cubicBezTo>
                <a:lnTo>
                  <a:pt x="2909835" y="4717638"/>
                </a:lnTo>
                <a:cubicBezTo>
                  <a:pt x="2905333" y="4717638"/>
                  <a:pt x="2900826" y="4717638"/>
                  <a:pt x="2896324" y="4717638"/>
                </a:cubicBezTo>
                <a:cubicBezTo>
                  <a:pt x="2891817" y="4717638"/>
                  <a:pt x="2882808" y="4717638"/>
                  <a:pt x="2878307" y="4717638"/>
                </a:cubicBezTo>
                <a:cubicBezTo>
                  <a:pt x="2851280" y="4717638"/>
                  <a:pt x="2828756" y="4717638"/>
                  <a:pt x="2801730" y="4713141"/>
                </a:cubicBezTo>
                <a:lnTo>
                  <a:pt x="2815245" y="4537751"/>
                </a:lnTo>
                <a:cubicBezTo>
                  <a:pt x="2837765" y="4537751"/>
                  <a:pt x="2855782" y="4537751"/>
                  <a:pt x="2878307" y="4537751"/>
                </a:cubicBezTo>
                <a:cubicBezTo>
                  <a:pt x="2882808" y="4537751"/>
                  <a:pt x="2887315" y="4537751"/>
                  <a:pt x="2896324" y="4537751"/>
                </a:cubicBezTo>
                <a:cubicBezTo>
                  <a:pt x="2900826" y="4537751"/>
                  <a:pt x="2905333" y="4537751"/>
                  <a:pt x="2909835" y="4537751"/>
                </a:cubicBezTo>
                <a:lnTo>
                  <a:pt x="2914342" y="4537751"/>
                </a:lnTo>
                <a:cubicBezTo>
                  <a:pt x="2941368" y="4537751"/>
                  <a:pt x="2968394" y="4533254"/>
                  <a:pt x="2995421" y="4533254"/>
                </a:cubicBezTo>
                <a:close/>
                <a:moveTo>
                  <a:pt x="6301641" y="4375844"/>
                </a:moveTo>
                <a:cubicBezTo>
                  <a:pt x="6373711" y="4389336"/>
                  <a:pt x="6445782" y="4398331"/>
                  <a:pt x="6517852" y="4398331"/>
                </a:cubicBezTo>
                <a:lnTo>
                  <a:pt x="6517852" y="4600709"/>
                </a:lnTo>
                <a:cubicBezTo>
                  <a:pt x="6427764" y="4600709"/>
                  <a:pt x="6342178" y="4591714"/>
                  <a:pt x="6256597" y="4573725"/>
                </a:cubicBezTo>
                <a:close/>
                <a:moveTo>
                  <a:pt x="1229700" y="4362357"/>
                </a:moveTo>
                <a:cubicBezTo>
                  <a:pt x="1256727" y="4389340"/>
                  <a:pt x="1288255" y="4411827"/>
                  <a:pt x="1319788" y="4434313"/>
                </a:cubicBezTo>
                <a:lnTo>
                  <a:pt x="1247718" y="4542249"/>
                </a:lnTo>
                <a:cubicBezTo>
                  <a:pt x="1207176" y="4515265"/>
                  <a:pt x="1171141" y="4483784"/>
                  <a:pt x="1139613" y="4452303"/>
                </a:cubicBezTo>
                <a:close/>
                <a:moveTo>
                  <a:pt x="1923376" y="4285903"/>
                </a:moveTo>
                <a:cubicBezTo>
                  <a:pt x="1981931" y="4321881"/>
                  <a:pt x="2044992" y="4348865"/>
                  <a:pt x="2112561" y="4371351"/>
                </a:cubicBezTo>
                <a:lnTo>
                  <a:pt x="2063010" y="4533254"/>
                </a:lnTo>
                <a:cubicBezTo>
                  <a:pt x="1981931" y="4506270"/>
                  <a:pt x="1905359" y="4470292"/>
                  <a:pt x="1833288" y="4429816"/>
                </a:cubicBezTo>
                <a:close/>
                <a:moveTo>
                  <a:pt x="2387326" y="4173470"/>
                </a:moveTo>
                <a:cubicBezTo>
                  <a:pt x="2486422" y="4200454"/>
                  <a:pt x="2585519" y="4222941"/>
                  <a:pt x="2689122" y="4231935"/>
                </a:cubicBezTo>
                <a:lnTo>
                  <a:pt x="2666598" y="4528752"/>
                </a:lnTo>
                <a:cubicBezTo>
                  <a:pt x="2540475" y="4515265"/>
                  <a:pt x="2414352" y="4492778"/>
                  <a:pt x="2297238" y="4456800"/>
                </a:cubicBezTo>
                <a:close/>
                <a:moveTo>
                  <a:pt x="5675534" y="4128498"/>
                </a:moveTo>
                <a:cubicBezTo>
                  <a:pt x="5774630" y="4191460"/>
                  <a:pt x="5882736" y="4236433"/>
                  <a:pt x="5995343" y="4263417"/>
                </a:cubicBezTo>
                <a:lnTo>
                  <a:pt x="5959308" y="4443304"/>
                </a:lnTo>
                <a:cubicBezTo>
                  <a:pt x="5824176" y="4411823"/>
                  <a:pt x="5693551" y="4357855"/>
                  <a:pt x="5576432" y="4281401"/>
                </a:cubicBezTo>
                <a:close/>
                <a:moveTo>
                  <a:pt x="3576484" y="4052043"/>
                </a:moveTo>
                <a:lnTo>
                  <a:pt x="3702607" y="4321881"/>
                </a:lnTo>
                <a:cubicBezTo>
                  <a:pt x="3531440" y="4407330"/>
                  <a:pt x="3342256" y="4465795"/>
                  <a:pt x="3144063" y="4501773"/>
                </a:cubicBezTo>
                <a:lnTo>
                  <a:pt x="3103526" y="4204951"/>
                </a:lnTo>
                <a:cubicBezTo>
                  <a:pt x="3270186" y="4177968"/>
                  <a:pt x="3427842" y="4124000"/>
                  <a:pt x="3576484" y="4052043"/>
                </a:cubicBezTo>
                <a:close/>
                <a:moveTo>
                  <a:pt x="7423232" y="4025060"/>
                </a:moveTo>
                <a:lnTo>
                  <a:pt x="7571879" y="4285903"/>
                </a:lnTo>
                <a:cubicBezTo>
                  <a:pt x="7418730" y="4371347"/>
                  <a:pt x="7252070" y="4438806"/>
                  <a:pt x="7076396" y="4479282"/>
                </a:cubicBezTo>
                <a:lnTo>
                  <a:pt x="7013335" y="4186962"/>
                </a:lnTo>
                <a:cubicBezTo>
                  <a:pt x="7157475" y="4150984"/>
                  <a:pt x="7297113" y="4097017"/>
                  <a:pt x="7423232" y="4025060"/>
                </a:cubicBezTo>
                <a:close/>
                <a:moveTo>
                  <a:pt x="7882683" y="3975590"/>
                </a:moveTo>
                <a:lnTo>
                  <a:pt x="8094387" y="4182465"/>
                </a:lnTo>
                <a:cubicBezTo>
                  <a:pt x="8022317" y="4254422"/>
                  <a:pt x="7945745" y="4321877"/>
                  <a:pt x="7860159" y="4384839"/>
                </a:cubicBezTo>
                <a:lnTo>
                  <a:pt x="7688993" y="4141989"/>
                </a:lnTo>
                <a:cubicBezTo>
                  <a:pt x="7756561" y="4092519"/>
                  <a:pt x="7819622" y="4034054"/>
                  <a:pt x="7882683" y="3975590"/>
                </a:cubicBezTo>
                <a:close/>
                <a:moveTo>
                  <a:pt x="6851177" y="3935114"/>
                </a:moveTo>
                <a:lnTo>
                  <a:pt x="6918745" y="4236433"/>
                </a:lnTo>
                <a:cubicBezTo>
                  <a:pt x="6810639" y="4258919"/>
                  <a:pt x="6702529" y="4272411"/>
                  <a:pt x="6589922" y="4272411"/>
                </a:cubicBezTo>
                <a:cubicBezTo>
                  <a:pt x="6486324" y="4272411"/>
                  <a:pt x="6382720" y="4263417"/>
                  <a:pt x="6283624" y="4240930"/>
                </a:cubicBezTo>
                <a:lnTo>
                  <a:pt x="6351192" y="3944109"/>
                </a:lnTo>
                <a:cubicBezTo>
                  <a:pt x="6427764" y="3957600"/>
                  <a:pt x="6504341" y="3962098"/>
                  <a:pt x="6589922" y="3962098"/>
                </a:cubicBezTo>
                <a:cubicBezTo>
                  <a:pt x="6680010" y="3962098"/>
                  <a:pt x="6770098" y="3953103"/>
                  <a:pt x="6851177" y="3935114"/>
                </a:cubicBezTo>
                <a:close/>
                <a:moveTo>
                  <a:pt x="1274744" y="3921622"/>
                </a:moveTo>
                <a:cubicBezTo>
                  <a:pt x="1310780" y="3966595"/>
                  <a:pt x="1355823" y="4011568"/>
                  <a:pt x="1396361" y="4052043"/>
                </a:cubicBezTo>
                <a:lnTo>
                  <a:pt x="1261229" y="4209449"/>
                </a:lnTo>
                <a:cubicBezTo>
                  <a:pt x="1207176" y="4159978"/>
                  <a:pt x="1157630" y="4110508"/>
                  <a:pt x="1112586" y="4052043"/>
                </a:cubicBezTo>
                <a:close/>
                <a:moveTo>
                  <a:pt x="3963862" y="3858660"/>
                </a:moveTo>
                <a:lnTo>
                  <a:pt x="4117011" y="4052043"/>
                </a:lnTo>
                <a:cubicBezTo>
                  <a:pt x="4008905" y="4146487"/>
                  <a:pt x="3891791" y="4227438"/>
                  <a:pt x="3765668" y="4294897"/>
                </a:cubicBezTo>
                <a:lnTo>
                  <a:pt x="3662070" y="4070033"/>
                </a:lnTo>
                <a:cubicBezTo>
                  <a:pt x="3770175" y="4011568"/>
                  <a:pt x="3869272" y="3939611"/>
                  <a:pt x="3963862" y="3858660"/>
                </a:cubicBezTo>
                <a:close/>
                <a:moveTo>
                  <a:pt x="8715993" y="3845168"/>
                </a:moveTo>
                <a:lnTo>
                  <a:pt x="8815089" y="3890141"/>
                </a:lnTo>
                <a:cubicBezTo>
                  <a:pt x="8797072" y="3930617"/>
                  <a:pt x="8779055" y="3966595"/>
                  <a:pt x="8756535" y="3998076"/>
                </a:cubicBezTo>
                <a:lnTo>
                  <a:pt x="8666447" y="3935114"/>
                </a:lnTo>
                <a:cubicBezTo>
                  <a:pt x="8684460" y="3908130"/>
                  <a:pt x="8702482" y="3876649"/>
                  <a:pt x="8715993" y="3845168"/>
                </a:cubicBezTo>
                <a:close/>
                <a:moveTo>
                  <a:pt x="1761218" y="3831676"/>
                </a:moveTo>
                <a:cubicBezTo>
                  <a:pt x="1810764" y="3872152"/>
                  <a:pt x="1864817" y="3912627"/>
                  <a:pt x="1918870" y="3948606"/>
                </a:cubicBezTo>
                <a:lnTo>
                  <a:pt x="1761218" y="4200454"/>
                </a:lnTo>
                <a:cubicBezTo>
                  <a:pt x="1693650" y="4155481"/>
                  <a:pt x="1630589" y="4110508"/>
                  <a:pt x="1567527" y="4056541"/>
                </a:cubicBezTo>
                <a:close/>
                <a:moveTo>
                  <a:pt x="2486422" y="3764217"/>
                </a:moveTo>
                <a:cubicBezTo>
                  <a:pt x="2603536" y="3800195"/>
                  <a:pt x="2725157" y="3818184"/>
                  <a:pt x="2851280" y="3818184"/>
                </a:cubicBezTo>
                <a:cubicBezTo>
                  <a:pt x="2896324" y="3818184"/>
                  <a:pt x="2941368" y="3813687"/>
                  <a:pt x="2986412" y="3809189"/>
                </a:cubicBezTo>
                <a:lnTo>
                  <a:pt x="3031456" y="4115005"/>
                </a:lnTo>
                <a:cubicBezTo>
                  <a:pt x="2990914" y="4119503"/>
                  <a:pt x="2945870" y="4124000"/>
                  <a:pt x="2900826" y="4124000"/>
                </a:cubicBezTo>
                <a:lnTo>
                  <a:pt x="2896324" y="4124000"/>
                </a:lnTo>
                <a:cubicBezTo>
                  <a:pt x="2891817" y="4124000"/>
                  <a:pt x="2882808" y="4124000"/>
                  <a:pt x="2878307" y="4124000"/>
                </a:cubicBezTo>
                <a:cubicBezTo>
                  <a:pt x="2869298" y="4124000"/>
                  <a:pt x="2860289" y="4124000"/>
                  <a:pt x="2851280" y="4124000"/>
                </a:cubicBezTo>
                <a:cubicBezTo>
                  <a:pt x="2693624" y="4124000"/>
                  <a:pt x="2540475" y="4101514"/>
                  <a:pt x="2396335" y="4056541"/>
                </a:cubicBezTo>
                <a:close/>
                <a:moveTo>
                  <a:pt x="3387300" y="3741730"/>
                </a:moveTo>
                <a:lnTo>
                  <a:pt x="3481894" y="3948606"/>
                </a:lnTo>
                <a:cubicBezTo>
                  <a:pt x="3373789" y="4002573"/>
                  <a:pt x="3256675" y="4038551"/>
                  <a:pt x="3135054" y="4061038"/>
                </a:cubicBezTo>
                <a:lnTo>
                  <a:pt x="3103526" y="3827179"/>
                </a:lnTo>
                <a:cubicBezTo>
                  <a:pt x="3202623" y="3813687"/>
                  <a:pt x="3297212" y="3782206"/>
                  <a:pt x="3387300" y="3741730"/>
                </a:cubicBezTo>
                <a:close/>
                <a:moveTo>
                  <a:pt x="7207026" y="3665276"/>
                </a:moveTo>
                <a:lnTo>
                  <a:pt x="7360175" y="3930617"/>
                </a:lnTo>
                <a:cubicBezTo>
                  <a:pt x="7238554" y="3998076"/>
                  <a:pt x="7112431" y="4047546"/>
                  <a:pt x="6977299" y="4079027"/>
                </a:cubicBezTo>
                <a:lnTo>
                  <a:pt x="6909736" y="3782206"/>
                </a:lnTo>
                <a:cubicBezTo>
                  <a:pt x="7013335" y="3755222"/>
                  <a:pt x="7112431" y="3714746"/>
                  <a:pt x="7207026" y="3665276"/>
                </a:cubicBezTo>
                <a:close/>
                <a:moveTo>
                  <a:pt x="5909762" y="3633795"/>
                </a:moveTo>
                <a:cubicBezTo>
                  <a:pt x="5918771" y="3638292"/>
                  <a:pt x="5923273" y="3638292"/>
                  <a:pt x="5927779" y="3642790"/>
                </a:cubicBezTo>
                <a:cubicBezTo>
                  <a:pt x="6040387" y="3710249"/>
                  <a:pt x="6166510" y="3759719"/>
                  <a:pt x="6292633" y="3786703"/>
                </a:cubicBezTo>
                <a:lnTo>
                  <a:pt x="6234078" y="4083525"/>
                </a:lnTo>
                <a:cubicBezTo>
                  <a:pt x="6058404" y="4043049"/>
                  <a:pt x="5896246" y="3975590"/>
                  <a:pt x="5747604" y="3881146"/>
                </a:cubicBezTo>
                <a:close/>
                <a:moveTo>
                  <a:pt x="2184631" y="3633795"/>
                </a:moveTo>
                <a:cubicBezTo>
                  <a:pt x="2261203" y="3678768"/>
                  <a:pt x="2342282" y="3714746"/>
                  <a:pt x="2427868" y="3746227"/>
                </a:cubicBezTo>
                <a:lnTo>
                  <a:pt x="2337780" y="4038551"/>
                </a:lnTo>
                <a:cubicBezTo>
                  <a:pt x="2225168" y="4002573"/>
                  <a:pt x="2121569" y="3953103"/>
                  <a:pt x="2022473" y="3894638"/>
                </a:cubicBezTo>
                <a:close/>
                <a:moveTo>
                  <a:pt x="639623" y="3552848"/>
                </a:moveTo>
                <a:cubicBezTo>
                  <a:pt x="648632" y="3588827"/>
                  <a:pt x="657641" y="3624800"/>
                  <a:pt x="675658" y="3660779"/>
                </a:cubicBezTo>
                <a:lnTo>
                  <a:pt x="558544" y="3714746"/>
                </a:lnTo>
                <a:cubicBezTo>
                  <a:pt x="540527" y="3669773"/>
                  <a:pt x="527016" y="3624800"/>
                  <a:pt x="518007" y="3579832"/>
                </a:cubicBezTo>
                <a:close/>
                <a:moveTo>
                  <a:pt x="2026975" y="3521367"/>
                </a:moveTo>
                <a:cubicBezTo>
                  <a:pt x="2063010" y="3552848"/>
                  <a:pt x="2099045" y="3575335"/>
                  <a:pt x="2135080" y="3602314"/>
                </a:cubicBezTo>
                <a:lnTo>
                  <a:pt x="1972922" y="3863157"/>
                </a:lnTo>
                <a:cubicBezTo>
                  <a:pt x="1918870" y="3827179"/>
                  <a:pt x="1873826" y="3791200"/>
                  <a:pt x="1828782" y="3755222"/>
                </a:cubicBezTo>
                <a:close/>
                <a:moveTo>
                  <a:pt x="7481791" y="3494379"/>
                </a:moveTo>
                <a:lnTo>
                  <a:pt x="7698001" y="3705752"/>
                </a:lnTo>
                <a:cubicBezTo>
                  <a:pt x="7643949" y="3759719"/>
                  <a:pt x="7585394" y="3813687"/>
                  <a:pt x="7522333" y="3858660"/>
                </a:cubicBezTo>
                <a:lnTo>
                  <a:pt x="7346659" y="3611309"/>
                </a:lnTo>
                <a:cubicBezTo>
                  <a:pt x="7396210" y="3575330"/>
                  <a:pt x="7441254" y="3534855"/>
                  <a:pt x="7481791" y="3494379"/>
                </a:cubicBezTo>
                <a:close/>
                <a:moveTo>
                  <a:pt x="1779236" y="3431421"/>
                </a:moveTo>
                <a:cubicBezTo>
                  <a:pt x="1815271" y="3476394"/>
                  <a:pt x="1860315" y="3521367"/>
                  <a:pt x="1900852" y="3561843"/>
                </a:cubicBezTo>
                <a:lnTo>
                  <a:pt x="1702659" y="3795698"/>
                </a:lnTo>
                <a:cubicBezTo>
                  <a:pt x="1644104" y="3741730"/>
                  <a:pt x="1590052" y="3687763"/>
                  <a:pt x="1540501" y="3624800"/>
                </a:cubicBezTo>
                <a:close/>
                <a:moveTo>
                  <a:pt x="6761089" y="3408930"/>
                </a:moveTo>
                <a:lnTo>
                  <a:pt x="6819648" y="3678768"/>
                </a:lnTo>
                <a:lnTo>
                  <a:pt x="6824150" y="3696757"/>
                </a:lnTo>
                <a:cubicBezTo>
                  <a:pt x="6747573" y="3714746"/>
                  <a:pt x="6666499" y="3723741"/>
                  <a:pt x="6589922" y="3723741"/>
                </a:cubicBezTo>
                <a:cubicBezTo>
                  <a:pt x="6508843" y="3723741"/>
                  <a:pt x="6436773" y="3719244"/>
                  <a:pt x="6369209" y="3705752"/>
                </a:cubicBezTo>
                <a:lnTo>
                  <a:pt x="6373711" y="3678768"/>
                </a:lnTo>
                <a:lnTo>
                  <a:pt x="6432266" y="3413428"/>
                </a:lnTo>
                <a:cubicBezTo>
                  <a:pt x="6477310" y="3422422"/>
                  <a:pt x="6531367" y="3426920"/>
                  <a:pt x="6585420" y="3426920"/>
                </a:cubicBezTo>
                <a:cubicBezTo>
                  <a:pt x="6643975" y="3426920"/>
                  <a:pt x="6702529" y="3422422"/>
                  <a:pt x="6761089" y="3408930"/>
                </a:cubicBezTo>
                <a:close/>
                <a:moveTo>
                  <a:pt x="2671105" y="3377454"/>
                </a:moveTo>
                <a:cubicBezTo>
                  <a:pt x="2720650" y="3390946"/>
                  <a:pt x="2770201" y="3399940"/>
                  <a:pt x="2824254" y="3399940"/>
                </a:cubicBezTo>
                <a:cubicBezTo>
                  <a:pt x="2842272" y="3399940"/>
                  <a:pt x="2860289" y="3399940"/>
                  <a:pt x="2873800" y="3399940"/>
                </a:cubicBezTo>
                <a:lnTo>
                  <a:pt x="2896324" y="3566340"/>
                </a:lnTo>
                <a:lnTo>
                  <a:pt x="2900826" y="3584325"/>
                </a:lnTo>
                <a:cubicBezTo>
                  <a:pt x="2873800" y="3588827"/>
                  <a:pt x="2851280" y="3588827"/>
                  <a:pt x="2824254" y="3588827"/>
                </a:cubicBezTo>
                <a:cubicBezTo>
                  <a:pt x="2752184" y="3588827"/>
                  <a:pt x="2684616" y="3579832"/>
                  <a:pt x="2617052" y="3557346"/>
                </a:cubicBezTo>
                <a:lnTo>
                  <a:pt x="2621554" y="3543854"/>
                </a:lnTo>
                <a:close/>
                <a:moveTo>
                  <a:pt x="8324109" y="3332481"/>
                </a:moveTo>
                <a:lnTo>
                  <a:pt x="8535817" y="3404433"/>
                </a:lnTo>
                <a:cubicBezTo>
                  <a:pt x="8468254" y="3588822"/>
                  <a:pt x="8364651" y="3755222"/>
                  <a:pt x="8229519" y="3899136"/>
                </a:cubicBezTo>
                <a:lnTo>
                  <a:pt x="8067361" y="3746228"/>
                </a:lnTo>
                <a:cubicBezTo>
                  <a:pt x="8175467" y="3624801"/>
                  <a:pt x="8265554" y="3485384"/>
                  <a:pt x="8324109" y="3332481"/>
                </a:cubicBezTo>
                <a:close/>
                <a:moveTo>
                  <a:pt x="3243160" y="3332481"/>
                </a:moveTo>
                <a:lnTo>
                  <a:pt x="3369282" y="3602314"/>
                </a:lnTo>
                <a:cubicBezTo>
                  <a:pt x="3265684" y="3651784"/>
                  <a:pt x="3153072" y="3687763"/>
                  <a:pt x="3035958" y="3705752"/>
                </a:cubicBezTo>
                <a:lnTo>
                  <a:pt x="3031456" y="3678768"/>
                </a:lnTo>
                <a:lnTo>
                  <a:pt x="2995421" y="3408935"/>
                </a:lnTo>
                <a:cubicBezTo>
                  <a:pt x="3081002" y="3395443"/>
                  <a:pt x="3166587" y="3372957"/>
                  <a:pt x="3243160" y="3332481"/>
                </a:cubicBezTo>
                <a:close/>
                <a:moveTo>
                  <a:pt x="6162003" y="3323487"/>
                </a:moveTo>
                <a:lnTo>
                  <a:pt x="6166510" y="3323487"/>
                </a:lnTo>
                <a:cubicBezTo>
                  <a:pt x="6216060" y="3354963"/>
                  <a:pt x="6270113" y="3377449"/>
                  <a:pt x="6328668" y="3390941"/>
                </a:cubicBezTo>
                <a:lnTo>
                  <a:pt x="6288130" y="3588822"/>
                </a:lnTo>
                <a:cubicBezTo>
                  <a:pt x="6207047" y="3570833"/>
                  <a:pt x="6130475" y="3539352"/>
                  <a:pt x="6058404" y="3498876"/>
                </a:cubicBezTo>
                <a:cubicBezTo>
                  <a:pt x="6053902" y="3498876"/>
                  <a:pt x="6053902" y="3494379"/>
                  <a:pt x="6049396" y="3494379"/>
                </a:cubicBezTo>
                <a:close/>
                <a:moveTo>
                  <a:pt x="7013335" y="3318989"/>
                </a:moveTo>
                <a:lnTo>
                  <a:pt x="7157475" y="3575330"/>
                </a:lnTo>
                <a:cubicBezTo>
                  <a:pt x="7071894" y="3620303"/>
                  <a:pt x="6981806" y="3656282"/>
                  <a:pt x="6887212" y="3683265"/>
                </a:cubicBezTo>
                <a:lnTo>
                  <a:pt x="6882705" y="3665276"/>
                </a:lnTo>
                <a:lnTo>
                  <a:pt x="6824150" y="3395439"/>
                </a:lnTo>
                <a:cubicBezTo>
                  <a:pt x="6891718" y="3377449"/>
                  <a:pt x="6954780" y="3350470"/>
                  <a:pt x="7013335" y="3318989"/>
                </a:cubicBezTo>
                <a:close/>
                <a:moveTo>
                  <a:pt x="2391833" y="3296503"/>
                </a:moveTo>
                <a:cubicBezTo>
                  <a:pt x="2441378" y="3323486"/>
                  <a:pt x="2490929" y="3345973"/>
                  <a:pt x="2540475" y="3368459"/>
                </a:cubicBezTo>
                <a:lnTo>
                  <a:pt x="2459396" y="3633795"/>
                </a:lnTo>
                <a:lnTo>
                  <a:pt x="2454894" y="3651784"/>
                </a:lnTo>
                <a:cubicBezTo>
                  <a:pt x="2378317" y="3624800"/>
                  <a:pt x="2306247" y="3588827"/>
                  <a:pt x="2234177" y="3548351"/>
                </a:cubicBezTo>
                <a:close/>
                <a:moveTo>
                  <a:pt x="4963840" y="3229043"/>
                </a:moveTo>
                <a:cubicBezTo>
                  <a:pt x="5171038" y="3476390"/>
                  <a:pt x="5369235" y="3741730"/>
                  <a:pt x="5644001" y="3926119"/>
                </a:cubicBezTo>
                <a:lnTo>
                  <a:pt x="5481843" y="4173471"/>
                </a:lnTo>
                <a:cubicBezTo>
                  <a:pt x="5166535" y="3957600"/>
                  <a:pt x="5013386" y="3746228"/>
                  <a:pt x="4774656" y="3462898"/>
                </a:cubicBezTo>
                <a:lnTo>
                  <a:pt x="4806184" y="3422422"/>
                </a:lnTo>
                <a:lnTo>
                  <a:pt x="4837718" y="3381947"/>
                </a:lnTo>
                <a:lnTo>
                  <a:pt x="4900774" y="3305497"/>
                </a:lnTo>
                <a:lnTo>
                  <a:pt x="4932307" y="3269519"/>
                </a:lnTo>
                <a:close/>
                <a:moveTo>
                  <a:pt x="7207026" y="3215552"/>
                </a:moveTo>
                <a:lnTo>
                  <a:pt x="7396210" y="3395439"/>
                </a:lnTo>
                <a:lnTo>
                  <a:pt x="7423232" y="3422422"/>
                </a:lnTo>
                <a:cubicBezTo>
                  <a:pt x="7387201" y="3458401"/>
                  <a:pt x="7346659" y="3494379"/>
                  <a:pt x="7301615" y="3525860"/>
                </a:cubicBezTo>
                <a:lnTo>
                  <a:pt x="7279096" y="3494379"/>
                </a:lnTo>
                <a:lnTo>
                  <a:pt x="7130449" y="3283011"/>
                </a:lnTo>
                <a:cubicBezTo>
                  <a:pt x="7157475" y="3265022"/>
                  <a:pt x="7184501" y="3238038"/>
                  <a:pt x="7207026" y="3215552"/>
                </a:cubicBezTo>
                <a:close/>
                <a:moveTo>
                  <a:pt x="3468379" y="3166081"/>
                </a:moveTo>
                <a:lnTo>
                  <a:pt x="3603511" y="3341476"/>
                </a:lnTo>
                <a:cubicBezTo>
                  <a:pt x="3549458" y="3395443"/>
                  <a:pt x="3495405" y="3440416"/>
                  <a:pt x="3432344" y="3480892"/>
                </a:cubicBezTo>
                <a:cubicBezTo>
                  <a:pt x="3423335" y="3485389"/>
                  <a:pt x="3418833" y="3489886"/>
                  <a:pt x="3409824" y="3494384"/>
                </a:cubicBezTo>
                <a:lnTo>
                  <a:pt x="3315230" y="3292005"/>
                </a:lnTo>
                <a:cubicBezTo>
                  <a:pt x="3369282" y="3260524"/>
                  <a:pt x="3418833" y="3215551"/>
                  <a:pt x="3468379" y="3166081"/>
                </a:cubicBezTo>
                <a:close/>
                <a:moveTo>
                  <a:pt x="2162106" y="3103119"/>
                </a:moveTo>
                <a:cubicBezTo>
                  <a:pt x="2184631" y="3130103"/>
                  <a:pt x="2207150" y="3152589"/>
                  <a:pt x="2234177" y="3179573"/>
                </a:cubicBezTo>
                <a:lnTo>
                  <a:pt x="2067517" y="3377454"/>
                </a:lnTo>
                <a:lnTo>
                  <a:pt x="2044992" y="3404438"/>
                </a:lnTo>
                <a:cubicBezTo>
                  <a:pt x="2004455" y="3368459"/>
                  <a:pt x="1968420" y="3327984"/>
                  <a:pt x="1932385" y="3287508"/>
                </a:cubicBezTo>
                <a:lnTo>
                  <a:pt x="1959411" y="3265022"/>
                </a:lnTo>
                <a:close/>
                <a:moveTo>
                  <a:pt x="1247718" y="3098622"/>
                </a:moveTo>
                <a:cubicBezTo>
                  <a:pt x="1306273" y="3265022"/>
                  <a:pt x="1391858" y="3417930"/>
                  <a:pt x="1499964" y="3557346"/>
                </a:cubicBezTo>
                <a:lnTo>
                  <a:pt x="1265736" y="3741730"/>
                </a:lnTo>
                <a:cubicBezTo>
                  <a:pt x="1139613" y="3579832"/>
                  <a:pt x="1036009" y="3395443"/>
                  <a:pt x="963939" y="3193065"/>
                </a:cubicBezTo>
                <a:close/>
                <a:moveTo>
                  <a:pt x="7869168" y="3053649"/>
                </a:moveTo>
                <a:lnTo>
                  <a:pt x="8125921" y="3143595"/>
                </a:lnTo>
                <a:cubicBezTo>
                  <a:pt x="8062859" y="3314492"/>
                  <a:pt x="7963758" y="3471893"/>
                  <a:pt x="7842141" y="3602314"/>
                </a:cubicBezTo>
                <a:lnTo>
                  <a:pt x="7648451" y="3413428"/>
                </a:lnTo>
                <a:cubicBezTo>
                  <a:pt x="7743045" y="3309995"/>
                  <a:pt x="7819622" y="3188568"/>
                  <a:pt x="7869168" y="3053649"/>
                </a:cubicBezTo>
                <a:close/>
                <a:moveTo>
                  <a:pt x="4666546" y="3017670"/>
                </a:moveTo>
                <a:lnTo>
                  <a:pt x="4855730" y="3215551"/>
                </a:lnTo>
                <a:cubicBezTo>
                  <a:pt x="4671053" y="3480892"/>
                  <a:pt x="4436825" y="3764217"/>
                  <a:pt x="4202592" y="3980087"/>
                </a:cubicBezTo>
                <a:lnTo>
                  <a:pt x="4031430" y="3755222"/>
                </a:lnTo>
                <a:cubicBezTo>
                  <a:pt x="4256649" y="3539357"/>
                  <a:pt x="4463851" y="3256027"/>
                  <a:pt x="4666546" y="3017670"/>
                </a:cubicBezTo>
                <a:close/>
                <a:moveTo>
                  <a:pt x="5801652" y="2990687"/>
                </a:moveTo>
                <a:cubicBezTo>
                  <a:pt x="5887238" y="3089627"/>
                  <a:pt x="5977325" y="3188568"/>
                  <a:pt x="6076422" y="3265022"/>
                </a:cubicBezTo>
                <a:lnTo>
                  <a:pt x="5914264" y="3512368"/>
                </a:lnTo>
                <a:cubicBezTo>
                  <a:pt x="5801652" y="3431417"/>
                  <a:pt x="5707062" y="3332481"/>
                  <a:pt x="5612472" y="3229043"/>
                </a:cubicBezTo>
                <a:close/>
                <a:moveTo>
                  <a:pt x="1630589" y="2968200"/>
                </a:moveTo>
                <a:cubicBezTo>
                  <a:pt x="1675633" y="3089627"/>
                  <a:pt x="1738694" y="3202059"/>
                  <a:pt x="1815271" y="3301000"/>
                </a:cubicBezTo>
                <a:lnTo>
                  <a:pt x="1576536" y="3494384"/>
                </a:lnTo>
                <a:cubicBezTo>
                  <a:pt x="1477440" y="3363962"/>
                  <a:pt x="1396361" y="3220049"/>
                  <a:pt x="1342308" y="3067141"/>
                </a:cubicBezTo>
                <a:close/>
                <a:moveTo>
                  <a:pt x="8783557" y="2954708"/>
                </a:moveTo>
                <a:lnTo>
                  <a:pt x="8990758" y="2986189"/>
                </a:lnTo>
                <a:cubicBezTo>
                  <a:pt x="8977248" y="3062643"/>
                  <a:pt x="8959230" y="3139097"/>
                  <a:pt x="8936706" y="3211054"/>
                </a:cubicBezTo>
                <a:lnTo>
                  <a:pt x="8912843" y="3202390"/>
                </a:lnTo>
                <a:lnTo>
                  <a:pt x="8909679" y="3215552"/>
                </a:lnTo>
                <a:lnTo>
                  <a:pt x="8711491" y="3143595"/>
                </a:lnTo>
                <a:cubicBezTo>
                  <a:pt x="8729504" y="3085130"/>
                  <a:pt x="8747526" y="3022168"/>
                  <a:pt x="8756535" y="2959206"/>
                </a:cubicBezTo>
                <a:lnTo>
                  <a:pt x="8781531" y="2963004"/>
                </a:lnTo>
                <a:close/>
                <a:moveTo>
                  <a:pt x="5211579" y="2950211"/>
                </a:moveTo>
                <a:cubicBezTo>
                  <a:pt x="5400764" y="3175076"/>
                  <a:pt x="5603464" y="3413428"/>
                  <a:pt x="5833185" y="3575330"/>
                </a:cubicBezTo>
                <a:lnTo>
                  <a:pt x="5684542" y="3800195"/>
                </a:lnTo>
                <a:cubicBezTo>
                  <a:pt x="5364729" y="3552844"/>
                  <a:pt x="5319685" y="3471893"/>
                  <a:pt x="5044919" y="3152589"/>
                </a:cubicBezTo>
                <a:lnTo>
                  <a:pt x="5062937" y="3130103"/>
                </a:lnTo>
                <a:lnTo>
                  <a:pt x="5098972" y="3085130"/>
                </a:lnTo>
                <a:lnTo>
                  <a:pt x="5157527" y="3013173"/>
                </a:lnTo>
                <a:lnTo>
                  <a:pt x="5184553" y="2981692"/>
                </a:lnTo>
                <a:close/>
                <a:moveTo>
                  <a:pt x="797279" y="2869260"/>
                </a:moveTo>
                <a:cubicBezTo>
                  <a:pt x="806288" y="2945714"/>
                  <a:pt x="824306" y="3022168"/>
                  <a:pt x="846825" y="3098622"/>
                </a:cubicBezTo>
                <a:lnTo>
                  <a:pt x="648632" y="3161584"/>
                </a:lnTo>
                <a:cubicBezTo>
                  <a:pt x="621606" y="3071638"/>
                  <a:pt x="599086" y="2981692"/>
                  <a:pt x="590077" y="2887249"/>
                </a:cubicBezTo>
                <a:close/>
                <a:moveTo>
                  <a:pt x="7418730" y="2855768"/>
                </a:moveTo>
                <a:lnTo>
                  <a:pt x="7688993" y="2950211"/>
                </a:lnTo>
                <a:lnTo>
                  <a:pt x="7702508" y="2954708"/>
                </a:lnTo>
                <a:cubicBezTo>
                  <a:pt x="7648451" y="3094125"/>
                  <a:pt x="7571879" y="3220049"/>
                  <a:pt x="7472782" y="3327984"/>
                </a:cubicBezTo>
                <a:lnTo>
                  <a:pt x="7445756" y="3301000"/>
                </a:lnTo>
                <a:lnTo>
                  <a:pt x="7256572" y="3121108"/>
                </a:lnTo>
                <a:cubicBezTo>
                  <a:pt x="7324140" y="3044654"/>
                  <a:pt x="7382694" y="2954708"/>
                  <a:pt x="7418730" y="2855768"/>
                </a:cubicBezTo>
                <a:close/>
                <a:moveTo>
                  <a:pt x="2004455" y="2842276"/>
                </a:moveTo>
                <a:cubicBezTo>
                  <a:pt x="2035984" y="2918730"/>
                  <a:pt x="2072019" y="2990687"/>
                  <a:pt x="2121569" y="3058146"/>
                </a:cubicBezTo>
                <a:lnTo>
                  <a:pt x="1918870" y="3220049"/>
                </a:lnTo>
                <a:lnTo>
                  <a:pt x="1891843" y="3242535"/>
                </a:lnTo>
                <a:cubicBezTo>
                  <a:pt x="1824280" y="3148092"/>
                  <a:pt x="1765720" y="3049151"/>
                  <a:pt x="1720677" y="2936719"/>
                </a:cubicBezTo>
                <a:close/>
                <a:moveTo>
                  <a:pt x="3761166" y="2828784"/>
                </a:moveTo>
                <a:lnTo>
                  <a:pt x="3963862" y="3053649"/>
                </a:lnTo>
                <a:cubicBezTo>
                  <a:pt x="3891791" y="3139097"/>
                  <a:pt x="3806210" y="3242535"/>
                  <a:pt x="3729633" y="3323486"/>
                </a:cubicBezTo>
                <a:lnTo>
                  <a:pt x="3544956" y="3085130"/>
                </a:lnTo>
                <a:cubicBezTo>
                  <a:pt x="3608017" y="3017670"/>
                  <a:pt x="3666572" y="2941216"/>
                  <a:pt x="3725131" y="2873757"/>
                </a:cubicBezTo>
                <a:close/>
                <a:moveTo>
                  <a:pt x="8062855" y="2779314"/>
                </a:moveTo>
                <a:lnTo>
                  <a:pt x="8364651" y="2824287"/>
                </a:lnTo>
                <a:cubicBezTo>
                  <a:pt x="8351135" y="2909735"/>
                  <a:pt x="8328615" y="2990687"/>
                  <a:pt x="8306091" y="3071638"/>
                </a:cubicBezTo>
                <a:lnTo>
                  <a:pt x="8282162" y="3063052"/>
                </a:lnTo>
                <a:lnTo>
                  <a:pt x="8279065" y="3076135"/>
                </a:lnTo>
                <a:lnTo>
                  <a:pt x="7990789" y="2972698"/>
                </a:lnTo>
                <a:cubicBezTo>
                  <a:pt x="8008801" y="2914233"/>
                  <a:pt x="8026824" y="2851271"/>
                  <a:pt x="8035833" y="2783811"/>
                </a:cubicBezTo>
                <a:lnTo>
                  <a:pt x="8060892" y="2787546"/>
                </a:lnTo>
                <a:close/>
                <a:moveTo>
                  <a:pt x="1373841" y="2711854"/>
                </a:moveTo>
                <a:cubicBezTo>
                  <a:pt x="1382850" y="2792806"/>
                  <a:pt x="1400867" y="2869260"/>
                  <a:pt x="1423387" y="2945714"/>
                </a:cubicBezTo>
                <a:lnTo>
                  <a:pt x="1135106" y="3044654"/>
                </a:lnTo>
                <a:cubicBezTo>
                  <a:pt x="1108080" y="2950211"/>
                  <a:pt x="1085560" y="2846773"/>
                  <a:pt x="1067543" y="2743335"/>
                </a:cubicBezTo>
                <a:close/>
                <a:moveTo>
                  <a:pt x="7571879" y="2702860"/>
                </a:moveTo>
                <a:lnTo>
                  <a:pt x="7864661" y="2743335"/>
                </a:lnTo>
                <a:cubicBezTo>
                  <a:pt x="7855653" y="2801800"/>
                  <a:pt x="7842142" y="2855768"/>
                  <a:pt x="7824125" y="2914233"/>
                </a:cubicBezTo>
                <a:lnTo>
                  <a:pt x="7815115" y="2909735"/>
                </a:lnTo>
                <a:lnTo>
                  <a:pt x="7800448" y="2904610"/>
                </a:lnTo>
                <a:lnTo>
                  <a:pt x="7797098" y="2918730"/>
                </a:lnTo>
                <a:lnTo>
                  <a:pt x="7788089" y="2914233"/>
                </a:lnTo>
                <a:lnTo>
                  <a:pt x="7517826" y="2819790"/>
                </a:lnTo>
                <a:cubicBezTo>
                  <a:pt x="7526835" y="2783811"/>
                  <a:pt x="7540350" y="2743336"/>
                  <a:pt x="7544852" y="2707357"/>
                </a:cubicBezTo>
                <a:lnTo>
                  <a:pt x="7569963" y="2710829"/>
                </a:lnTo>
                <a:close/>
                <a:moveTo>
                  <a:pt x="1878332" y="2657887"/>
                </a:moveTo>
                <a:cubicBezTo>
                  <a:pt x="1882834" y="2707357"/>
                  <a:pt x="1896350" y="2752330"/>
                  <a:pt x="1909861" y="2801800"/>
                </a:cubicBezTo>
                <a:lnTo>
                  <a:pt x="1630589" y="2896243"/>
                </a:lnTo>
                <a:cubicBezTo>
                  <a:pt x="1608069" y="2828784"/>
                  <a:pt x="1594554" y="2756827"/>
                  <a:pt x="1585545" y="2684871"/>
                </a:cubicBezTo>
                <a:lnTo>
                  <a:pt x="1594554" y="2684871"/>
                </a:lnTo>
                <a:close/>
                <a:moveTo>
                  <a:pt x="3918818" y="2644400"/>
                </a:moveTo>
                <a:lnTo>
                  <a:pt x="4089984" y="2837779"/>
                </a:lnTo>
                <a:lnTo>
                  <a:pt x="3995395" y="2954708"/>
                </a:lnTo>
                <a:lnTo>
                  <a:pt x="3819721" y="2761325"/>
                </a:lnTo>
                <a:close/>
                <a:moveTo>
                  <a:pt x="5481843" y="2599422"/>
                </a:moveTo>
                <a:lnTo>
                  <a:pt x="5711564" y="2873757"/>
                </a:lnTo>
                <a:cubicBezTo>
                  <a:pt x="5729586" y="2896244"/>
                  <a:pt x="5747604" y="2918730"/>
                  <a:pt x="5765621" y="2941217"/>
                </a:cubicBezTo>
                <a:lnTo>
                  <a:pt x="5576432" y="3179573"/>
                </a:lnTo>
                <a:cubicBezTo>
                  <a:pt x="5544904" y="3143595"/>
                  <a:pt x="5513376" y="3103119"/>
                  <a:pt x="5481843" y="3067141"/>
                </a:cubicBezTo>
                <a:lnTo>
                  <a:pt x="5387248" y="2950211"/>
                </a:lnTo>
                <a:lnTo>
                  <a:pt x="5292658" y="2833281"/>
                </a:lnTo>
                <a:lnTo>
                  <a:pt x="5324191" y="2792806"/>
                </a:lnTo>
                <a:lnTo>
                  <a:pt x="5355720" y="2752330"/>
                </a:lnTo>
                <a:lnTo>
                  <a:pt x="5418781" y="2675876"/>
                </a:lnTo>
                <a:close/>
                <a:moveTo>
                  <a:pt x="9283546" y="2486994"/>
                </a:moveTo>
                <a:cubicBezTo>
                  <a:pt x="9288048" y="2536465"/>
                  <a:pt x="9288048" y="2581438"/>
                  <a:pt x="9288048" y="2630908"/>
                </a:cubicBezTo>
                <a:lnTo>
                  <a:pt x="9161925" y="2621913"/>
                </a:lnTo>
                <a:cubicBezTo>
                  <a:pt x="9166432" y="2581438"/>
                  <a:pt x="9161925" y="2545459"/>
                  <a:pt x="9157423" y="2504984"/>
                </a:cubicBezTo>
                <a:close/>
                <a:moveTo>
                  <a:pt x="0" y="2460011"/>
                </a:moveTo>
                <a:lnTo>
                  <a:pt x="126123" y="2469005"/>
                </a:lnTo>
                <a:cubicBezTo>
                  <a:pt x="121621" y="2504984"/>
                  <a:pt x="126123" y="2545459"/>
                  <a:pt x="130630" y="2585935"/>
                </a:cubicBezTo>
                <a:lnTo>
                  <a:pt x="4507" y="2599427"/>
                </a:lnTo>
                <a:cubicBezTo>
                  <a:pt x="0" y="2549957"/>
                  <a:pt x="0" y="2504984"/>
                  <a:pt x="0" y="2460011"/>
                </a:cubicBezTo>
                <a:close/>
                <a:moveTo>
                  <a:pt x="7806107" y="2442021"/>
                </a:moveTo>
                <a:cubicBezTo>
                  <a:pt x="7806107" y="2469005"/>
                  <a:pt x="7810609" y="2495989"/>
                  <a:pt x="7810609" y="2522973"/>
                </a:cubicBezTo>
                <a:cubicBezTo>
                  <a:pt x="7810609" y="2567946"/>
                  <a:pt x="7806107" y="2617411"/>
                  <a:pt x="7801600" y="2662384"/>
                </a:cubicBezTo>
                <a:lnTo>
                  <a:pt x="7508817" y="2621913"/>
                </a:lnTo>
                <a:cubicBezTo>
                  <a:pt x="7513319" y="2590432"/>
                  <a:pt x="7513319" y="2558951"/>
                  <a:pt x="7513319" y="2527470"/>
                </a:cubicBezTo>
                <a:cubicBezTo>
                  <a:pt x="7513319" y="2509481"/>
                  <a:pt x="7513319" y="2491492"/>
                  <a:pt x="7513319" y="2473503"/>
                </a:cubicBezTo>
                <a:lnTo>
                  <a:pt x="7797098" y="2446519"/>
                </a:lnTo>
                <a:close/>
                <a:moveTo>
                  <a:pt x="8206995" y="2401546"/>
                </a:moveTo>
                <a:cubicBezTo>
                  <a:pt x="8211501" y="2442021"/>
                  <a:pt x="8211501" y="2482497"/>
                  <a:pt x="8211501" y="2522973"/>
                </a:cubicBezTo>
                <a:cubicBezTo>
                  <a:pt x="8211501" y="2590432"/>
                  <a:pt x="8206995" y="2653390"/>
                  <a:pt x="8197986" y="2720849"/>
                </a:cubicBezTo>
                <a:lnTo>
                  <a:pt x="7896195" y="2675876"/>
                </a:lnTo>
                <a:cubicBezTo>
                  <a:pt x="7900697" y="2626411"/>
                  <a:pt x="7905203" y="2572443"/>
                  <a:pt x="7905203" y="2522973"/>
                </a:cubicBezTo>
                <a:cubicBezTo>
                  <a:pt x="7905203" y="2491492"/>
                  <a:pt x="7905203" y="2460011"/>
                  <a:pt x="7900697" y="2428530"/>
                </a:cubicBezTo>
                <a:close/>
                <a:moveTo>
                  <a:pt x="1662122" y="2388054"/>
                </a:moveTo>
                <a:lnTo>
                  <a:pt x="1954905" y="2428530"/>
                </a:lnTo>
                <a:cubicBezTo>
                  <a:pt x="1950403" y="2460011"/>
                  <a:pt x="1950403" y="2491492"/>
                  <a:pt x="1950403" y="2522973"/>
                </a:cubicBezTo>
                <a:cubicBezTo>
                  <a:pt x="1950403" y="2540962"/>
                  <a:pt x="1950403" y="2558951"/>
                  <a:pt x="1950403" y="2576940"/>
                </a:cubicBezTo>
                <a:lnTo>
                  <a:pt x="1666624" y="2603924"/>
                </a:lnTo>
                <a:lnTo>
                  <a:pt x="1657615" y="2608421"/>
                </a:lnTo>
                <a:cubicBezTo>
                  <a:pt x="1657615" y="2581438"/>
                  <a:pt x="1653113" y="2554454"/>
                  <a:pt x="1653113" y="2527470"/>
                </a:cubicBezTo>
                <a:cubicBezTo>
                  <a:pt x="1653113" y="2482497"/>
                  <a:pt x="1657615" y="2433027"/>
                  <a:pt x="1662122" y="2388054"/>
                </a:cubicBezTo>
                <a:close/>
                <a:moveTo>
                  <a:pt x="8603381" y="2365567"/>
                </a:moveTo>
                <a:cubicBezTo>
                  <a:pt x="8607888" y="2419535"/>
                  <a:pt x="8607888" y="2473503"/>
                  <a:pt x="8607888" y="2527470"/>
                </a:cubicBezTo>
                <a:cubicBezTo>
                  <a:pt x="8607888" y="2612919"/>
                  <a:pt x="8603381" y="2698363"/>
                  <a:pt x="8589870" y="2779314"/>
                </a:cubicBezTo>
                <a:lnTo>
                  <a:pt x="8297083" y="2738838"/>
                </a:lnTo>
                <a:cubicBezTo>
                  <a:pt x="8306091" y="2671379"/>
                  <a:pt x="8310598" y="2599427"/>
                  <a:pt x="8310598" y="2527470"/>
                </a:cubicBezTo>
                <a:cubicBezTo>
                  <a:pt x="8310598" y="2482497"/>
                  <a:pt x="8310598" y="2437524"/>
                  <a:pt x="8306091" y="2397049"/>
                </a:cubicBezTo>
                <a:close/>
                <a:moveTo>
                  <a:pt x="1261229" y="2325092"/>
                </a:moveTo>
                <a:lnTo>
                  <a:pt x="1563025" y="2370065"/>
                </a:lnTo>
                <a:cubicBezTo>
                  <a:pt x="1558519" y="2419535"/>
                  <a:pt x="1554016" y="2473503"/>
                  <a:pt x="1554016" y="2522973"/>
                </a:cubicBezTo>
                <a:cubicBezTo>
                  <a:pt x="1554016" y="2554454"/>
                  <a:pt x="1554016" y="2585935"/>
                  <a:pt x="1558519" y="2617411"/>
                </a:cubicBezTo>
                <a:lnTo>
                  <a:pt x="1252220" y="2644400"/>
                </a:lnTo>
                <a:cubicBezTo>
                  <a:pt x="1247718" y="2603924"/>
                  <a:pt x="1247718" y="2563448"/>
                  <a:pt x="1247718" y="2522973"/>
                </a:cubicBezTo>
                <a:cubicBezTo>
                  <a:pt x="1247718" y="2455513"/>
                  <a:pt x="1252220" y="2392551"/>
                  <a:pt x="1261229" y="2325092"/>
                </a:cubicBezTo>
                <a:close/>
                <a:moveTo>
                  <a:pt x="869349" y="2271124"/>
                </a:moveTo>
                <a:lnTo>
                  <a:pt x="1162132" y="2311600"/>
                </a:lnTo>
                <a:cubicBezTo>
                  <a:pt x="1153124" y="2379059"/>
                  <a:pt x="1148621" y="2451016"/>
                  <a:pt x="1148621" y="2522973"/>
                </a:cubicBezTo>
                <a:cubicBezTo>
                  <a:pt x="1148621" y="2567946"/>
                  <a:pt x="1148621" y="2612919"/>
                  <a:pt x="1153124" y="2653390"/>
                </a:cubicBezTo>
                <a:lnTo>
                  <a:pt x="855834" y="2684871"/>
                </a:lnTo>
                <a:cubicBezTo>
                  <a:pt x="851332" y="2630908"/>
                  <a:pt x="851332" y="2576940"/>
                  <a:pt x="851332" y="2522973"/>
                </a:cubicBezTo>
                <a:cubicBezTo>
                  <a:pt x="851332" y="2437524"/>
                  <a:pt x="855834" y="2352076"/>
                  <a:pt x="869349" y="2271124"/>
                </a:cubicBezTo>
                <a:close/>
                <a:moveTo>
                  <a:pt x="360351" y="2230649"/>
                </a:moveTo>
                <a:lnTo>
                  <a:pt x="486474" y="2253135"/>
                </a:lnTo>
                <a:cubicBezTo>
                  <a:pt x="481972" y="2289114"/>
                  <a:pt x="477465" y="2329589"/>
                  <a:pt x="477465" y="2370065"/>
                </a:cubicBezTo>
                <a:lnTo>
                  <a:pt x="351342" y="2370065"/>
                </a:lnTo>
                <a:cubicBezTo>
                  <a:pt x="351342" y="2320595"/>
                  <a:pt x="355849" y="2275622"/>
                  <a:pt x="360351" y="2230649"/>
                </a:cubicBezTo>
                <a:close/>
                <a:moveTo>
                  <a:pt x="7828627" y="2149697"/>
                </a:moveTo>
                <a:cubicBezTo>
                  <a:pt x="7851151" y="2217157"/>
                  <a:pt x="7864661" y="2289114"/>
                  <a:pt x="7873670" y="2361070"/>
                </a:cubicBezTo>
                <a:lnTo>
                  <a:pt x="7864661" y="2361070"/>
                </a:lnTo>
                <a:lnTo>
                  <a:pt x="7580888" y="2388054"/>
                </a:lnTo>
                <a:cubicBezTo>
                  <a:pt x="7576381" y="2338584"/>
                  <a:pt x="7562870" y="2293611"/>
                  <a:pt x="7549354" y="2244141"/>
                </a:cubicBezTo>
                <a:close/>
                <a:moveTo>
                  <a:pt x="1635096" y="2136206"/>
                </a:moveTo>
                <a:lnTo>
                  <a:pt x="1644104" y="2140703"/>
                </a:lnTo>
                <a:lnTo>
                  <a:pt x="1914368" y="2235146"/>
                </a:lnTo>
                <a:cubicBezTo>
                  <a:pt x="1905359" y="2271124"/>
                  <a:pt x="1891843" y="2311600"/>
                  <a:pt x="1887341" y="2347578"/>
                </a:cubicBezTo>
                <a:lnTo>
                  <a:pt x="1594554" y="2307103"/>
                </a:lnTo>
                <a:cubicBezTo>
                  <a:pt x="1603562" y="2248638"/>
                  <a:pt x="1621580" y="2190173"/>
                  <a:pt x="1635096" y="2136206"/>
                </a:cubicBezTo>
                <a:close/>
                <a:moveTo>
                  <a:pt x="8324109" y="2001287"/>
                </a:moveTo>
                <a:cubicBezTo>
                  <a:pt x="8355642" y="2100227"/>
                  <a:pt x="8378161" y="2199168"/>
                  <a:pt x="8391677" y="2302605"/>
                </a:cubicBezTo>
                <a:lnTo>
                  <a:pt x="8085379" y="2334086"/>
                </a:lnTo>
                <a:cubicBezTo>
                  <a:pt x="8076370" y="2253135"/>
                  <a:pt x="8058353" y="2176681"/>
                  <a:pt x="8035828" y="2100227"/>
                </a:cubicBezTo>
                <a:close/>
                <a:moveTo>
                  <a:pt x="1153124" y="1974303"/>
                </a:moveTo>
                <a:lnTo>
                  <a:pt x="1441404" y="2077741"/>
                </a:lnTo>
                <a:cubicBezTo>
                  <a:pt x="1423387" y="2136206"/>
                  <a:pt x="1405369" y="2199168"/>
                  <a:pt x="1396361" y="2266627"/>
                </a:cubicBezTo>
                <a:lnTo>
                  <a:pt x="1094569" y="2221654"/>
                </a:lnTo>
                <a:cubicBezTo>
                  <a:pt x="1108080" y="2136206"/>
                  <a:pt x="1130604" y="2055254"/>
                  <a:pt x="1153124" y="1974303"/>
                </a:cubicBezTo>
                <a:close/>
                <a:moveTo>
                  <a:pt x="8810583" y="1884357"/>
                </a:moveTo>
                <a:cubicBezTo>
                  <a:pt x="8837609" y="1974303"/>
                  <a:pt x="8860134" y="2064249"/>
                  <a:pt x="8869142" y="2158692"/>
                </a:cubicBezTo>
                <a:lnTo>
                  <a:pt x="8661940" y="2176681"/>
                </a:lnTo>
                <a:cubicBezTo>
                  <a:pt x="8652932" y="2100227"/>
                  <a:pt x="8634914" y="2023773"/>
                  <a:pt x="8612390" y="1947319"/>
                </a:cubicBezTo>
                <a:close/>
                <a:moveTo>
                  <a:pt x="3833237" y="1870865"/>
                </a:moveTo>
                <a:cubicBezTo>
                  <a:pt x="3846752" y="1888854"/>
                  <a:pt x="3864770" y="1906844"/>
                  <a:pt x="3878280" y="1924833"/>
                </a:cubicBezTo>
                <a:cubicBezTo>
                  <a:pt x="3887289" y="1938325"/>
                  <a:pt x="3900800" y="1951817"/>
                  <a:pt x="3909813" y="1965308"/>
                </a:cubicBezTo>
                <a:lnTo>
                  <a:pt x="4117015" y="2212660"/>
                </a:lnTo>
                <a:lnTo>
                  <a:pt x="4085482" y="2253135"/>
                </a:lnTo>
                <a:lnTo>
                  <a:pt x="4053954" y="2293611"/>
                </a:lnTo>
                <a:lnTo>
                  <a:pt x="3990888" y="2370060"/>
                </a:lnTo>
                <a:lnTo>
                  <a:pt x="3959359" y="2410536"/>
                </a:lnTo>
                <a:lnTo>
                  <a:pt x="3927831" y="2451011"/>
                </a:lnTo>
                <a:lnTo>
                  <a:pt x="3684594" y="2158692"/>
                </a:lnTo>
                <a:cubicBezTo>
                  <a:pt x="3671079" y="2145200"/>
                  <a:pt x="3662070" y="2131708"/>
                  <a:pt x="3648559" y="2118216"/>
                </a:cubicBezTo>
                <a:lnTo>
                  <a:pt x="3639550" y="2109222"/>
                </a:lnTo>
                <a:close/>
                <a:moveTo>
                  <a:pt x="522509" y="1834887"/>
                </a:moveTo>
                <a:lnTo>
                  <a:pt x="720702" y="1906844"/>
                </a:lnTo>
                <a:cubicBezTo>
                  <a:pt x="702685" y="1965308"/>
                  <a:pt x="684667" y="2028270"/>
                  <a:pt x="675658" y="2091233"/>
                </a:cubicBezTo>
                <a:lnTo>
                  <a:pt x="468457" y="2059752"/>
                </a:lnTo>
                <a:cubicBezTo>
                  <a:pt x="481972" y="1983298"/>
                  <a:pt x="499990" y="1906844"/>
                  <a:pt x="522509" y="1834887"/>
                </a:cubicBezTo>
                <a:close/>
                <a:moveTo>
                  <a:pt x="7567372" y="1807903"/>
                </a:moveTo>
                <a:cubicBezTo>
                  <a:pt x="7634940" y="1897849"/>
                  <a:pt x="7693495" y="2001287"/>
                  <a:pt x="7738539" y="2113719"/>
                </a:cubicBezTo>
                <a:lnTo>
                  <a:pt x="7454765" y="2208162"/>
                </a:lnTo>
                <a:cubicBezTo>
                  <a:pt x="7423232" y="2131708"/>
                  <a:pt x="7387197" y="2059752"/>
                  <a:pt x="7337651" y="1992292"/>
                </a:cubicBezTo>
                <a:lnTo>
                  <a:pt x="7540346" y="1830390"/>
                </a:lnTo>
                <a:close/>
                <a:moveTo>
                  <a:pt x="1932385" y="1726952"/>
                </a:moveTo>
                <a:lnTo>
                  <a:pt x="1959411" y="1753936"/>
                </a:lnTo>
                <a:lnTo>
                  <a:pt x="2148595" y="1933827"/>
                </a:lnTo>
                <a:cubicBezTo>
                  <a:pt x="2081032" y="2010281"/>
                  <a:pt x="2022473" y="2100227"/>
                  <a:pt x="1986438" y="2199168"/>
                </a:cubicBezTo>
                <a:lnTo>
                  <a:pt x="1716174" y="2104725"/>
                </a:lnTo>
                <a:lnTo>
                  <a:pt x="1702663" y="2100227"/>
                </a:lnTo>
                <a:cubicBezTo>
                  <a:pt x="1756711" y="1960811"/>
                  <a:pt x="1833288" y="1834887"/>
                  <a:pt x="1932385" y="1726952"/>
                </a:cubicBezTo>
                <a:close/>
                <a:moveTo>
                  <a:pt x="7418730" y="1641508"/>
                </a:moveTo>
                <a:cubicBezTo>
                  <a:pt x="7459267" y="1677486"/>
                  <a:pt x="7495302" y="1717957"/>
                  <a:pt x="7531337" y="1758433"/>
                </a:cubicBezTo>
                <a:lnTo>
                  <a:pt x="7504311" y="1780919"/>
                </a:lnTo>
                <a:lnTo>
                  <a:pt x="7301616" y="1942822"/>
                </a:lnTo>
                <a:cubicBezTo>
                  <a:pt x="7279091" y="1915838"/>
                  <a:pt x="7256572" y="1893352"/>
                  <a:pt x="7229545" y="1866368"/>
                </a:cubicBezTo>
                <a:lnTo>
                  <a:pt x="7400712" y="1668492"/>
                </a:lnTo>
                <a:close/>
                <a:moveTo>
                  <a:pt x="3517929" y="1601028"/>
                </a:moveTo>
                <a:cubicBezTo>
                  <a:pt x="3599008" y="1659492"/>
                  <a:pt x="3671079" y="1735946"/>
                  <a:pt x="3747656" y="1821395"/>
                </a:cubicBezTo>
                <a:lnTo>
                  <a:pt x="3594506" y="2010281"/>
                </a:lnTo>
                <a:cubicBezTo>
                  <a:pt x="3526938" y="1929330"/>
                  <a:pt x="3463877" y="1861871"/>
                  <a:pt x="3391807" y="1803406"/>
                </a:cubicBezTo>
                <a:close/>
                <a:moveTo>
                  <a:pt x="5319685" y="1583043"/>
                </a:moveTo>
                <a:lnTo>
                  <a:pt x="5522380" y="1812400"/>
                </a:lnTo>
                <a:lnTo>
                  <a:pt x="4378265" y="3184070"/>
                </a:lnTo>
                <a:cubicBezTo>
                  <a:pt x="4270160" y="3314492"/>
                  <a:pt x="4184579" y="3404438"/>
                  <a:pt x="4080976" y="3521367"/>
                </a:cubicBezTo>
                <a:cubicBezTo>
                  <a:pt x="3932333" y="3687763"/>
                  <a:pt x="3801704" y="3813687"/>
                  <a:pt x="3580991" y="3935114"/>
                </a:cubicBezTo>
                <a:lnTo>
                  <a:pt x="3463877" y="3692260"/>
                </a:lnTo>
                <a:cubicBezTo>
                  <a:pt x="3477388" y="3683265"/>
                  <a:pt x="3486396" y="3678768"/>
                  <a:pt x="3499912" y="3669773"/>
                </a:cubicBezTo>
                <a:cubicBezTo>
                  <a:pt x="3657563" y="3575335"/>
                  <a:pt x="3774677" y="3449411"/>
                  <a:pt x="3887289" y="3314492"/>
                </a:cubicBezTo>
                <a:cubicBezTo>
                  <a:pt x="3986386" y="3197562"/>
                  <a:pt x="4071967" y="3080633"/>
                  <a:pt x="4171063" y="2959206"/>
                </a:cubicBezTo>
                <a:close/>
                <a:moveTo>
                  <a:pt x="7882679" y="1551562"/>
                </a:moveTo>
                <a:cubicBezTo>
                  <a:pt x="7981775" y="1681984"/>
                  <a:pt x="8062855" y="1825892"/>
                  <a:pt x="8116907" y="1978800"/>
                </a:cubicBezTo>
                <a:lnTo>
                  <a:pt x="7828627" y="2077741"/>
                </a:lnTo>
                <a:cubicBezTo>
                  <a:pt x="7783583" y="1956314"/>
                  <a:pt x="7720521" y="1843881"/>
                  <a:pt x="7643949" y="1744941"/>
                </a:cubicBezTo>
                <a:close/>
                <a:moveTo>
                  <a:pt x="2103552" y="1529071"/>
                </a:moveTo>
                <a:lnTo>
                  <a:pt x="2126076" y="1560552"/>
                </a:lnTo>
                <a:lnTo>
                  <a:pt x="2274718" y="1771925"/>
                </a:lnTo>
                <a:cubicBezTo>
                  <a:pt x="2247692" y="1789914"/>
                  <a:pt x="2220666" y="1816898"/>
                  <a:pt x="2198146" y="1839384"/>
                </a:cubicBezTo>
                <a:lnTo>
                  <a:pt x="2008957" y="1659492"/>
                </a:lnTo>
                <a:lnTo>
                  <a:pt x="1981931" y="1632509"/>
                </a:lnTo>
                <a:cubicBezTo>
                  <a:pt x="2017971" y="1596530"/>
                  <a:pt x="2058508" y="1560552"/>
                  <a:pt x="2103552" y="1529071"/>
                </a:cubicBezTo>
                <a:close/>
                <a:moveTo>
                  <a:pt x="6639468" y="1461616"/>
                </a:moveTo>
                <a:cubicBezTo>
                  <a:pt x="6711538" y="1461616"/>
                  <a:pt x="6779107" y="1470611"/>
                  <a:pt x="6846670" y="1493097"/>
                </a:cubicBezTo>
                <a:lnTo>
                  <a:pt x="6842168" y="1506589"/>
                </a:lnTo>
                <a:lnTo>
                  <a:pt x="6792617" y="1672989"/>
                </a:lnTo>
                <a:cubicBezTo>
                  <a:pt x="6743071" y="1659497"/>
                  <a:pt x="6693521" y="1650503"/>
                  <a:pt x="6639468" y="1650503"/>
                </a:cubicBezTo>
                <a:cubicBezTo>
                  <a:pt x="6621451" y="1650503"/>
                  <a:pt x="6607940" y="1650503"/>
                  <a:pt x="6589922" y="1650503"/>
                </a:cubicBezTo>
                <a:lnTo>
                  <a:pt x="6567398" y="1484103"/>
                </a:lnTo>
                <a:lnTo>
                  <a:pt x="6562896" y="1466113"/>
                </a:lnTo>
                <a:cubicBezTo>
                  <a:pt x="6589922" y="1461616"/>
                  <a:pt x="6612442" y="1461616"/>
                  <a:pt x="6639468" y="1461616"/>
                </a:cubicBezTo>
                <a:close/>
                <a:moveTo>
                  <a:pt x="1563025" y="1448120"/>
                </a:moveTo>
                <a:lnTo>
                  <a:pt x="1756711" y="1637006"/>
                </a:lnTo>
                <a:cubicBezTo>
                  <a:pt x="1662122" y="1740444"/>
                  <a:pt x="1585549" y="1861871"/>
                  <a:pt x="1535999" y="1996789"/>
                </a:cubicBezTo>
                <a:lnTo>
                  <a:pt x="1279251" y="1906844"/>
                </a:lnTo>
                <a:cubicBezTo>
                  <a:pt x="1342313" y="1740444"/>
                  <a:pt x="1441404" y="1583038"/>
                  <a:pt x="1563025" y="1448120"/>
                </a:cubicBezTo>
                <a:close/>
                <a:moveTo>
                  <a:pt x="7004326" y="1394157"/>
                </a:moveTo>
                <a:cubicBezTo>
                  <a:pt x="7080898" y="1421141"/>
                  <a:pt x="7152968" y="1457119"/>
                  <a:pt x="7225039" y="1497595"/>
                </a:cubicBezTo>
                <a:lnTo>
                  <a:pt x="7067387" y="1749438"/>
                </a:lnTo>
                <a:cubicBezTo>
                  <a:pt x="7017837" y="1722454"/>
                  <a:pt x="6968291" y="1699968"/>
                  <a:pt x="6918740" y="1677486"/>
                </a:cubicBezTo>
                <a:lnTo>
                  <a:pt x="6999819" y="1412146"/>
                </a:lnTo>
                <a:close/>
                <a:moveTo>
                  <a:pt x="5486345" y="1394157"/>
                </a:moveTo>
                <a:lnTo>
                  <a:pt x="5675529" y="1641508"/>
                </a:lnTo>
                <a:cubicBezTo>
                  <a:pt x="5639494" y="1681984"/>
                  <a:pt x="5603459" y="1722454"/>
                  <a:pt x="5562922" y="1767427"/>
                </a:cubicBezTo>
                <a:lnTo>
                  <a:pt x="5360222" y="1533573"/>
                </a:lnTo>
                <a:cubicBezTo>
                  <a:pt x="5396257" y="1488600"/>
                  <a:pt x="5445808" y="1434632"/>
                  <a:pt x="5486345" y="1394157"/>
                </a:cubicBezTo>
                <a:close/>
                <a:moveTo>
                  <a:pt x="2517955" y="1371670"/>
                </a:moveTo>
                <a:lnTo>
                  <a:pt x="2522457" y="1389659"/>
                </a:lnTo>
                <a:lnTo>
                  <a:pt x="2581017" y="1659492"/>
                </a:lnTo>
                <a:cubicBezTo>
                  <a:pt x="2513453" y="1677482"/>
                  <a:pt x="2450392" y="1704465"/>
                  <a:pt x="2391833" y="1735946"/>
                </a:cubicBezTo>
                <a:lnTo>
                  <a:pt x="2247692" y="1479601"/>
                </a:lnTo>
                <a:cubicBezTo>
                  <a:pt x="2333278" y="1434632"/>
                  <a:pt x="2423365" y="1398654"/>
                  <a:pt x="2517955" y="1371670"/>
                </a:cubicBezTo>
                <a:close/>
                <a:moveTo>
                  <a:pt x="3103526" y="1362676"/>
                </a:moveTo>
                <a:cubicBezTo>
                  <a:pt x="3234156" y="1394157"/>
                  <a:pt x="3351270" y="1443622"/>
                  <a:pt x="3454868" y="1515579"/>
                </a:cubicBezTo>
                <a:lnTo>
                  <a:pt x="3297217" y="1767427"/>
                </a:lnTo>
                <a:cubicBezTo>
                  <a:pt x="3220640" y="1717957"/>
                  <a:pt x="3135054" y="1677482"/>
                  <a:pt x="3040464" y="1654995"/>
                </a:cubicBezTo>
                <a:lnTo>
                  <a:pt x="3099024" y="1394157"/>
                </a:lnTo>
                <a:close/>
                <a:moveTo>
                  <a:pt x="8197986" y="1349184"/>
                </a:moveTo>
                <a:cubicBezTo>
                  <a:pt x="8306091" y="1488600"/>
                  <a:pt x="8396179" y="1646005"/>
                  <a:pt x="8454739" y="1816898"/>
                </a:cubicBezTo>
                <a:lnTo>
                  <a:pt x="8211501" y="1897849"/>
                </a:lnTo>
                <a:cubicBezTo>
                  <a:pt x="8161951" y="1753936"/>
                  <a:pt x="8085379" y="1623519"/>
                  <a:pt x="7995291" y="1506589"/>
                </a:cubicBezTo>
                <a:close/>
                <a:moveTo>
                  <a:pt x="6418755" y="1340189"/>
                </a:moveTo>
                <a:lnTo>
                  <a:pt x="6463799" y="1632513"/>
                </a:lnTo>
                <a:cubicBezTo>
                  <a:pt x="6166510" y="1677486"/>
                  <a:pt x="5936784" y="1893352"/>
                  <a:pt x="5743097" y="2118216"/>
                </a:cubicBezTo>
                <a:cubicBezTo>
                  <a:pt x="5459318" y="2442021"/>
                  <a:pt x="5193562" y="2788308"/>
                  <a:pt x="4918792" y="3116611"/>
                </a:cubicBezTo>
                <a:lnTo>
                  <a:pt x="4918792" y="3121108"/>
                </a:lnTo>
                <a:lnTo>
                  <a:pt x="4729608" y="2923227"/>
                </a:lnTo>
                <a:lnTo>
                  <a:pt x="4806185" y="2828784"/>
                </a:lnTo>
                <a:cubicBezTo>
                  <a:pt x="5062932" y="2522973"/>
                  <a:pt x="5310676" y="2208162"/>
                  <a:pt x="5567424" y="1902346"/>
                </a:cubicBezTo>
                <a:cubicBezTo>
                  <a:pt x="5801652" y="1623519"/>
                  <a:pt x="6040387" y="1394157"/>
                  <a:pt x="6418755" y="1340189"/>
                </a:cubicBezTo>
                <a:close/>
                <a:moveTo>
                  <a:pt x="8900671" y="1335692"/>
                </a:moveTo>
                <a:cubicBezTo>
                  <a:pt x="8918688" y="1380665"/>
                  <a:pt x="8932204" y="1425638"/>
                  <a:pt x="8941212" y="1470611"/>
                </a:cubicBezTo>
                <a:lnTo>
                  <a:pt x="8819592" y="1497595"/>
                </a:lnTo>
                <a:cubicBezTo>
                  <a:pt x="8810583" y="1461616"/>
                  <a:pt x="8801574" y="1425638"/>
                  <a:pt x="8783557" y="1389659"/>
                </a:cubicBezTo>
                <a:close/>
                <a:moveTo>
                  <a:pt x="2815245" y="1326697"/>
                </a:moveTo>
                <a:cubicBezTo>
                  <a:pt x="2896324" y="1326697"/>
                  <a:pt x="2968394" y="1331195"/>
                  <a:pt x="3035962" y="1344687"/>
                </a:cubicBezTo>
                <a:lnTo>
                  <a:pt x="3031455" y="1371670"/>
                </a:lnTo>
                <a:lnTo>
                  <a:pt x="2972896" y="1637006"/>
                </a:lnTo>
                <a:cubicBezTo>
                  <a:pt x="2927852" y="1628011"/>
                  <a:pt x="2873804" y="1623514"/>
                  <a:pt x="2819747" y="1623514"/>
                </a:cubicBezTo>
                <a:cubicBezTo>
                  <a:pt x="2761192" y="1623514"/>
                  <a:pt x="2702633" y="1628011"/>
                  <a:pt x="2644078" y="1641503"/>
                </a:cubicBezTo>
                <a:lnTo>
                  <a:pt x="2585523" y="1371670"/>
                </a:lnTo>
                <a:lnTo>
                  <a:pt x="2581017" y="1353681"/>
                </a:lnTo>
                <a:cubicBezTo>
                  <a:pt x="2657589" y="1340189"/>
                  <a:pt x="2738673" y="1331195"/>
                  <a:pt x="2815245" y="1326697"/>
                </a:cubicBezTo>
                <a:close/>
                <a:moveTo>
                  <a:pt x="5049422" y="1299714"/>
                </a:moveTo>
                <a:lnTo>
                  <a:pt x="5216082" y="1497595"/>
                </a:lnTo>
                <a:lnTo>
                  <a:pt x="4189081" y="2747833"/>
                </a:lnTo>
                <a:lnTo>
                  <a:pt x="4013412" y="2554454"/>
                </a:lnTo>
                <a:close/>
                <a:moveTo>
                  <a:pt x="7756556" y="1254741"/>
                </a:moveTo>
                <a:cubicBezTo>
                  <a:pt x="7815115" y="1308708"/>
                  <a:pt x="7869168" y="1362676"/>
                  <a:pt x="7918714" y="1425638"/>
                </a:cubicBezTo>
                <a:lnTo>
                  <a:pt x="7679984" y="1619021"/>
                </a:lnTo>
                <a:cubicBezTo>
                  <a:pt x="7643949" y="1574049"/>
                  <a:pt x="7598905" y="1529076"/>
                  <a:pt x="7558363" y="1488600"/>
                </a:cubicBezTo>
                <a:close/>
                <a:moveTo>
                  <a:pt x="4409798" y="1241249"/>
                </a:moveTo>
                <a:cubicBezTo>
                  <a:pt x="4463851" y="1299714"/>
                  <a:pt x="4517903" y="1367173"/>
                  <a:pt x="4576458" y="1434632"/>
                </a:cubicBezTo>
                <a:lnTo>
                  <a:pt x="4680061" y="1560552"/>
                </a:lnTo>
                <a:lnTo>
                  <a:pt x="4635018" y="1614519"/>
                </a:lnTo>
                <a:lnTo>
                  <a:pt x="4617000" y="1637006"/>
                </a:lnTo>
                <a:lnTo>
                  <a:pt x="4558445" y="1708963"/>
                </a:lnTo>
                <a:lnTo>
                  <a:pt x="4544930" y="1726952"/>
                </a:lnTo>
                <a:lnTo>
                  <a:pt x="4499886" y="1780919"/>
                </a:lnTo>
                <a:lnTo>
                  <a:pt x="4360248" y="1614519"/>
                </a:lnTo>
                <a:cubicBezTo>
                  <a:pt x="4315204" y="1560552"/>
                  <a:pt x="4274667" y="1511082"/>
                  <a:pt x="4229623" y="1461611"/>
                </a:cubicBezTo>
                <a:close/>
                <a:moveTo>
                  <a:pt x="3734140" y="1236751"/>
                </a:moveTo>
                <a:cubicBezTo>
                  <a:pt x="3972875" y="1403151"/>
                  <a:pt x="4193588" y="1668487"/>
                  <a:pt x="4382772" y="1897849"/>
                </a:cubicBezTo>
                <a:lnTo>
                  <a:pt x="4351239" y="1938325"/>
                </a:lnTo>
                <a:lnTo>
                  <a:pt x="4319710" y="1978800"/>
                </a:lnTo>
                <a:lnTo>
                  <a:pt x="4247640" y="2064249"/>
                </a:lnTo>
                <a:lnTo>
                  <a:pt x="4216107" y="2104725"/>
                </a:lnTo>
                <a:lnTo>
                  <a:pt x="4184579" y="2136206"/>
                </a:lnTo>
                <a:cubicBezTo>
                  <a:pt x="4022421" y="1938325"/>
                  <a:pt x="3774682" y="1601028"/>
                  <a:pt x="3590000" y="1466109"/>
                </a:cubicBezTo>
                <a:close/>
                <a:moveTo>
                  <a:pt x="1882839" y="1196276"/>
                </a:moveTo>
                <a:lnTo>
                  <a:pt x="2058508" y="1443622"/>
                </a:lnTo>
                <a:cubicBezTo>
                  <a:pt x="2008957" y="1479601"/>
                  <a:pt x="1963913" y="1520076"/>
                  <a:pt x="1923376" y="1560552"/>
                </a:cubicBezTo>
                <a:lnTo>
                  <a:pt x="1707166" y="1349184"/>
                </a:lnTo>
                <a:cubicBezTo>
                  <a:pt x="1761218" y="1295216"/>
                  <a:pt x="1819777" y="1241249"/>
                  <a:pt x="1882839" y="1196276"/>
                </a:cubicBezTo>
                <a:close/>
                <a:moveTo>
                  <a:pt x="7490800" y="1187281"/>
                </a:moveTo>
                <a:cubicBezTo>
                  <a:pt x="7540346" y="1218762"/>
                  <a:pt x="7589896" y="1254741"/>
                  <a:pt x="7634940" y="1295216"/>
                </a:cubicBezTo>
                <a:lnTo>
                  <a:pt x="7436747" y="1529076"/>
                </a:lnTo>
                <a:cubicBezTo>
                  <a:pt x="7400712" y="1497595"/>
                  <a:pt x="7364677" y="1475108"/>
                  <a:pt x="7328642" y="1448124"/>
                </a:cubicBezTo>
                <a:close/>
                <a:moveTo>
                  <a:pt x="1193665" y="1088341"/>
                </a:moveTo>
                <a:lnTo>
                  <a:pt x="1391858" y="1277227"/>
                </a:lnTo>
                <a:cubicBezTo>
                  <a:pt x="1256727" y="1425638"/>
                  <a:pt x="1148621" y="1596530"/>
                  <a:pt x="1076551" y="1789914"/>
                </a:cubicBezTo>
                <a:lnTo>
                  <a:pt x="815297" y="1699968"/>
                </a:lnTo>
                <a:cubicBezTo>
                  <a:pt x="900878" y="1470606"/>
                  <a:pt x="1027005" y="1263735"/>
                  <a:pt x="1193665" y="1088341"/>
                </a:cubicBezTo>
                <a:close/>
                <a:moveTo>
                  <a:pt x="5243108" y="1052362"/>
                </a:moveTo>
                <a:lnTo>
                  <a:pt x="5432292" y="1299714"/>
                </a:lnTo>
                <a:cubicBezTo>
                  <a:pt x="5391755" y="1340189"/>
                  <a:pt x="5355720" y="1380665"/>
                  <a:pt x="5319685" y="1425638"/>
                </a:cubicBezTo>
                <a:lnTo>
                  <a:pt x="5116985" y="1191779"/>
                </a:lnTo>
                <a:cubicBezTo>
                  <a:pt x="5157527" y="1146806"/>
                  <a:pt x="5202571" y="1092838"/>
                  <a:pt x="5243108" y="1052362"/>
                </a:cubicBezTo>
                <a:close/>
                <a:moveTo>
                  <a:pt x="648632" y="1052362"/>
                </a:moveTo>
                <a:lnTo>
                  <a:pt x="738720" y="1115325"/>
                </a:lnTo>
                <a:cubicBezTo>
                  <a:pt x="720702" y="1142308"/>
                  <a:pt x="702689" y="1173789"/>
                  <a:pt x="689174" y="1205270"/>
                </a:cubicBezTo>
                <a:lnTo>
                  <a:pt x="590077" y="1160297"/>
                </a:lnTo>
                <a:cubicBezTo>
                  <a:pt x="608095" y="1119822"/>
                  <a:pt x="626112" y="1083843"/>
                  <a:pt x="648632" y="1052362"/>
                </a:cubicBezTo>
                <a:close/>
                <a:moveTo>
                  <a:pt x="5833185" y="1034373"/>
                </a:moveTo>
                <a:lnTo>
                  <a:pt x="5963810" y="1313205"/>
                </a:lnTo>
                <a:cubicBezTo>
                  <a:pt x="5860211" y="1371670"/>
                  <a:pt x="5765617" y="1443627"/>
                  <a:pt x="5675529" y="1529076"/>
                </a:cubicBezTo>
                <a:lnTo>
                  <a:pt x="5486345" y="1286222"/>
                </a:lnTo>
                <a:cubicBezTo>
                  <a:pt x="5589948" y="1187281"/>
                  <a:pt x="5698053" y="1106330"/>
                  <a:pt x="5833185" y="1034373"/>
                </a:cubicBezTo>
                <a:close/>
                <a:moveTo>
                  <a:pt x="3189112" y="966914"/>
                </a:moveTo>
                <a:cubicBezTo>
                  <a:pt x="3261182" y="984903"/>
                  <a:pt x="3333252" y="1007389"/>
                  <a:pt x="3400815" y="1034373"/>
                </a:cubicBezTo>
                <a:cubicBezTo>
                  <a:pt x="3499912" y="1074849"/>
                  <a:pt x="3590000" y="1119822"/>
                  <a:pt x="3666577" y="1169292"/>
                </a:cubicBezTo>
                <a:lnTo>
                  <a:pt x="3504419" y="1430135"/>
                </a:lnTo>
                <a:cubicBezTo>
                  <a:pt x="3391807" y="1353681"/>
                  <a:pt x="3265684" y="1295216"/>
                  <a:pt x="3121543" y="1263735"/>
                </a:cubicBezTo>
                <a:close/>
                <a:moveTo>
                  <a:pt x="2405348" y="935433"/>
                </a:moveTo>
                <a:lnTo>
                  <a:pt x="2472911" y="1232254"/>
                </a:lnTo>
                <a:cubicBezTo>
                  <a:pt x="2369308" y="1259238"/>
                  <a:pt x="2270216" y="1299714"/>
                  <a:pt x="2175622" y="1349184"/>
                </a:cubicBezTo>
                <a:lnTo>
                  <a:pt x="2022473" y="1083843"/>
                </a:lnTo>
                <a:cubicBezTo>
                  <a:pt x="2144089" y="1016384"/>
                  <a:pt x="2270216" y="966914"/>
                  <a:pt x="2405348" y="935433"/>
                </a:cubicBezTo>
                <a:close/>
                <a:moveTo>
                  <a:pt x="6355694" y="876968"/>
                </a:moveTo>
                <a:lnTo>
                  <a:pt x="6400738" y="1178287"/>
                </a:lnTo>
                <a:cubicBezTo>
                  <a:pt x="6274615" y="1196276"/>
                  <a:pt x="6162003" y="1232254"/>
                  <a:pt x="6062906" y="1281724"/>
                </a:cubicBezTo>
                <a:lnTo>
                  <a:pt x="5936784" y="1007389"/>
                </a:lnTo>
                <a:cubicBezTo>
                  <a:pt x="5968317" y="993898"/>
                  <a:pt x="5999845" y="980406"/>
                  <a:pt x="6035880" y="966914"/>
                </a:cubicBezTo>
                <a:cubicBezTo>
                  <a:pt x="6139483" y="921941"/>
                  <a:pt x="6247589" y="894957"/>
                  <a:pt x="6355694" y="876968"/>
                </a:cubicBezTo>
                <a:close/>
                <a:moveTo>
                  <a:pt x="7179995" y="872471"/>
                </a:moveTo>
                <a:cubicBezTo>
                  <a:pt x="7288100" y="908449"/>
                  <a:pt x="7396205" y="957919"/>
                  <a:pt x="7490800" y="1016384"/>
                </a:cubicBezTo>
                <a:lnTo>
                  <a:pt x="7328642" y="1277227"/>
                </a:lnTo>
                <a:cubicBezTo>
                  <a:pt x="7252065" y="1232254"/>
                  <a:pt x="7170986" y="1191779"/>
                  <a:pt x="7085405" y="1164795"/>
                </a:cubicBezTo>
                <a:close/>
                <a:moveTo>
                  <a:pt x="3936840" y="867973"/>
                </a:moveTo>
                <a:cubicBezTo>
                  <a:pt x="4071971" y="962416"/>
                  <a:pt x="4189086" y="1070352"/>
                  <a:pt x="4306195" y="1196276"/>
                </a:cubicBezTo>
                <a:lnTo>
                  <a:pt x="4117015" y="1430135"/>
                </a:lnTo>
                <a:cubicBezTo>
                  <a:pt x="4008910" y="1313205"/>
                  <a:pt x="3905307" y="1209768"/>
                  <a:pt x="3779184" y="1119822"/>
                </a:cubicBezTo>
                <a:close/>
                <a:moveTo>
                  <a:pt x="1635095" y="863476"/>
                </a:moveTo>
                <a:lnTo>
                  <a:pt x="1761218" y="1038871"/>
                </a:lnTo>
                <a:cubicBezTo>
                  <a:pt x="1711668" y="1074849"/>
                  <a:pt x="1666624" y="1115325"/>
                  <a:pt x="1621580" y="1160297"/>
                </a:cubicBezTo>
                <a:lnTo>
                  <a:pt x="1468430" y="1011887"/>
                </a:lnTo>
                <a:cubicBezTo>
                  <a:pt x="1522488" y="957919"/>
                  <a:pt x="1576536" y="908449"/>
                  <a:pt x="1635095" y="863476"/>
                </a:cubicBezTo>
                <a:close/>
                <a:moveTo>
                  <a:pt x="7698001" y="849984"/>
                </a:moveTo>
                <a:cubicBezTo>
                  <a:pt x="7765565" y="894957"/>
                  <a:pt x="7828627" y="939930"/>
                  <a:pt x="7891687" y="993898"/>
                </a:cubicBezTo>
                <a:lnTo>
                  <a:pt x="7698001" y="1218762"/>
                </a:lnTo>
                <a:cubicBezTo>
                  <a:pt x="7648451" y="1178287"/>
                  <a:pt x="7594398" y="1137811"/>
                  <a:pt x="7540346" y="1101833"/>
                </a:cubicBezTo>
                <a:close/>
                <a:moveTo>
                  <a:pt x="6580913" y="849984"/>
                </a:moveTo>
                <a:lnTo>
                  <a:pt x="6585415" y="849984"/>
                </a:lnTo>
                <a:cubicBezTo>
                  <a:pt x="6589922" y="849984"/>
                  <a:pt x="6598931" y="849984"/>
                  <a:pt x="6603433" y="849984"/>
                </a:cubicBezTo>
                <a:cubicBezTo>
                  <a:pt x="6612442" y="849984"/>
                  <a:pt x="6621451" y="849984"/>
                  <a:pt x="6630459" y="849984"/>
                </a:cubicBezTo>
                <a:cubicBezTo>
                  <a:pt x="6788115" y="849984"/>
                  <a:pt x="6941264" y="872471"/>
                  <a:pt x="7085405" y="917444"/>
                </a:cubicBezTo>
                <a:lnTo>
                  <a:pt x="6995317" y="1209768"/>
                </a:lnTo>
                <a:cubicBezTo>
                  <a:pt x="6878203" y="1173789"/>
                  <a:pt x="6756582" y="1155800"/>
                  <a:pt x="6630459" y="1155800"/>
                </a:cubicBezTo>
                <a:cubicBezTo>
                  <a:pt x="6585415" y="1155800"/>
                  <a:pt x="6540372" y="1160297"/>
                  <a:pt x="6495328" y="1164795"/>
                </a:cubicBezTo>
                <a:lnTo>
                  <a:pt x="6450284" y="858979"/>
                </a:lnTo>
                <a:cubicBezTo>
                  <a:pt x="6490826" y="854481"/>
                  <a:pt x="6535870" y="849984"/>
                  <a:pt x="6580913" y="849984"/>
                </a:cubicBezTo>
                <a:close/>
                <a:moveTo>
                  <a:pt x="8197986" y="840990"/>
                </a:moveTo>
                <a:cubicBezTo>
                  <a:pt x="8252039" y="890460"/>
                  <a:pt x="8301589" y="939930"/>
                  <a:pt x="8346633" y="998395"/>
                </a:cubicBezTo>
                <a:lnTo>
                  <a:pt x="8184475" y="1128816"/>
                </a:lnTo>
                <a:cubicBezTo>
                  <a:pt x="8148440" y="1083843"/>
                  <a:pt x="8103397" y="1038871"/>
                  <a:pt x="8062855" y="998395"/>
                </a:cubicBezTo>
                <a:close/>
                <a:moveTo>
                  <a:pt x="2815245" y="782525"/>
                </a:moveTo>
                <a:cubicBezTo>
                  <a:pt x="2918848" y="782525"/>
                  <a:pt x="3022447" y="791519"/>
                  <a:pt x="3121543" y="814006"/>
                </a:cubicBezTo>
                <a:lnTo>
                  <a:pt x="3053980" y="1110827"/>
                </a:lnTo>
                <a:cubicBezTo>
                  <a:pt x="2977403" y="1097335"/>
                  <a:pt x="2900831" y="1092838"/>
                  <a:pt x="2815245" y="1092838"/>
                </a:cubicBezTo>
                <a:cubicBezTo>
                  <a:pt x="2725157" y="1092838"/>
                  <a:pt x="2635069" y="1101833"/>
                  <a:pt x="2553990" y="1119822"/>
                </a:cubicBezTo>
                <a:lnTo>
                  <a:pt x="2486427" y="818503"/>
                </a:lnTo>
                <a:cubicBezTo>
                  <a:pt x="2594528" y="796017"/>
                  <a:pt x="2702633" y="782525"/>
                  <a:pt x="2815245" y="782525"/>
                </a:cubicBezTo>
                <a:close/>
                <a:moveTo>
                  <a:pt x="8634914" y="778027"/>
                </a:moveTo>
                <a:cubicBezTo>
                  <a:pt x="8666442" y="814006"/>
                  <a:pt x="8697976" y="849984"/>
                  <a:pt x="8720495" y="890460"/>
                </a:cubicBezTo>
                <a:lnTo>
                  <a:pt x="8639416" y="939930"/>
                </a:lnTo>
                <a:cubicBezTo>
                  <a:pt x="8616897" y="908449"/>
                  <a:pt x="8594372" y="876968"/>
                  <a:pt x="8567346" y="845487"/>
                </a:cubicBezTo>
                <a:close/>
                <a:moveTo>
                  <a:pt x="5562922" y="719567"/>
                </a:moveTo>
                <a:lnTo>
                  <a:pt x="5666520" y="912946"/>
                </a:lnTo>
                <a:cubicBezTo>
                  <a:pt x="5644001" y="926438"/>
                  <a:pt x="5621476" y="939930"/>
                  <a:pt x="5598957" y="953422"/>
                </a:cubicBezTo>
                <a:cubicBezTo>
                  <a:pt x="5594450" y="957919"/>
                  <a:pt x="5585441" y="962416"/>
                  <a:pt x="5580939" y="966914"/>
                </a:cubicBezTo>
                <a:cubicBezTo>
                  <a:pt x="5576433" y="971411"/>
                  <a:pt x="5571931" y="971411"/>
                  <a:pt x="5567424" y="975908"/>
                </a:cubicBezTo>
                <a:lnTo>
                  <a:pt x="5562922" y="975908"/>
                </a:lnTo>
                <a:cubicBezTo>
                  <a:pt x="5535895" y="993898"/>
                  <a:pt x="5508869" y="1016384"/>
                  <a:pt x="5481843" y="1038871"/>
                </a:cubicBezTo>
                <a:lnTo>
                  <a:pt x="5342204" y="867973"/>
                </a:lnTo>
                <a:cubicBezTo>
                  <a:pt x="5373737" y="840990"/>
                  <a:pt x="5405266" y="814006"/>
                  <a:pt x="5441301" y="791519"/>
                </a:cubicBezTo>
                <a:lnTo>
                  <a:pt x="5445808" y="791519"/>
                </a:lnTo>
                <a:cubicBezTo>
                  <a:pt x="5450310" y="787022"/>
                  <a:pt x="5454816" y="782525"/>
                  <a:pt x="5463825" y="782525"/>
                </a:cubicBezTo>
                <a:cubicBezTo>
                  <a:pt x="5468327" y="778027"/>
                  <a:pt x="5477336" y="773530"/>
                  <a:pt x="5481843" y="769033"/>
                </a:cubicBezTo>
                <a:cubicBezTo>
                  <a:pt x="5508869" y="751044"/>
                  <a:pt x="5535895" y="733054"/>
                  <a:pt x="5562922" y="719567"/>
                </a:cubicBezTo>
                <a:close/>
                <a:moveTo>
                  <a:pt x="3310728" y="562157"/>
                </a:moveTo>
                <a:cubicBezTo>
                  <a:pt x="3387304" y="580146"/>
                  <a:pt x="3463877" y="602633"/>
                  <a:pt x="3540449" y="634114"/>
                </a:cubicBezTo>
                <a:cubicBezTo>
                  <a:pt x="3648559" y="674590"/>
                  <a:pt x="3738647" y="724060"/>
                  <a:pt x="3819726" y="773530"/>
                </a:cubicBezTo>
                <a:lnTo>
                  <a:pt x="3684594" y="984903"/>
                </a:lnTo>
                <a:cubicBezTo>
                  <a:pt x="3612524" y="939930"/>
                  <a:pt x="3535947" y="899454"/>
                  <a:pt x="3445859" y="867973"/>
                </a:cubicBezTo>
                <a:cubicBezTo>
                  <a:pt x="3382798" y="845487"/>
                  <a:pt x="3319737" y="823000"/>
                  <a:pt x="3256675" y="809508"/>
                </a:cubicBezTo>
                <a:close/>
                <a:moveTo>
                  <a:pt x="1427894" y="499195"/>
                </a:moveTo>
                <a:lnTo>
                  <a:pt x="1508972" y="643109"/>
                </a:lnTo>
                <a:cubicBezTo>
                  <a:pt x="1450418" y="683584"/>
                  <a:pt x="1396360" y="724060"/>
                  <a:pt x="1346814" y="773530"/>
                </a:cubicBezTo>
                <a:lnTo>
                  <a:pt x="1229700" y="656600"/>
                </a:lnTo>
                <a:cubicBezTo>
                  <a:pt x="1288255" y="598136"/>
                  <a:pt x="1355823" y="544168"/>
                  <a:pt x="1427894" y="499195"/>
                </a:cubicBezTo>
                <a:close/>
                <a:moveTo>
                  <a:pt x="6292633" y="481211"/>
                </a:moveTo>
                <a:lnTo>
                  <a:pt x="6337676" y="769033"/>
                </a:lnTo>
                <a:cubicBezTo>
                  <a:pt x="6220562" y="787022"/>
                  <a:pt x="6107950" y="818503"/>
                  <a:pt x="5995343" y="863476"/>
                </a:cubicBezTo>
                <a:cubicBezTo>
                  <a:pt x="5959308" y="876968"/>
                  <a:pt x="5927775" y="890460"/>
                  <a:pt x="5896246" y="908449"/>
                </a:cubicBezTo>
                <a:lnTo>
                  <a:pt x="5770124" y="638616"/>
                </a:lnTo>
                <a:cubicBezTo>
                  <a:pt x="5806159" y="620627"/>
                  <a:pt x="5846696" y="602638"/>
                  <a:pt x="5887238" y="589146"/>
                </a:cubicBezTo>
                <a:cubicBezTo>
                  <a:pt x="6017863" y="539676"/>
                  <a:pt x="6152994" y="499200"/>
                  <a:pt x="6292633" y="481211"/>
                </a:cubicBezTo>
                <a:close/>
                <a:moveTo>
                  <a:pt x="2306251" y="476709"/>
                </a:moveTo>
                <a:lnTo>
                  <a:pt x="2369308" y="769033"/>
                </a:lnTo>
                <a:cubicBezTo>
                  <a:pt x="2225173" y="805011"/>
                  <a:pt x="2085534" y="858979"/>
                  <a:pt x="1959411" y="930935"/>
                </a:cubicBezTo>
                <a:lnTo>
                  <a:pt x="1810769" y="670092"/>
                </a:lnTo>
                <a:cubicBezTo>
                  <a:pt x="1963913" y="584644"/>
                  <a:pt x="2130578" y="517184"/>
                  <a:pt x="2306251" y="476709"/>
                </a:cubicBezTo>
                <a:close/>
                <a:moveTo>
                  <a:pt x="2887315" y="454227"/>
                </a:moveTo>
                <a:cubicBezTo>
                  <a:pt x="2977403" y="454227"/>
                  <a:pt x="3062984" y="463221"/>
                  <a:pt x="3148570" y="481211"/>
                </a:cubicBezTo>
                <a:lnTo>
                  <a:pt x="3103526" y="679087"/>
                </a:lnTo>
                <a:cubicBezTo>
                  <a:pt x="3031455" y="665595"/>
                  <a:pt x="2959385" y="656600"/>
                  <a:pt x="2887315" y="656600"/>
                </a:cubicBezTo>
                <a:close/>
                <a:moveTo>
                  <a:pt x="6851177" y="395762"/>
                </a:moveTo>
                <a:cubicBezTo>
                  <a:pt x="6977300" y="409254"/>
                  <a:pt x="7103422" y="431740"/>
                  <a:pt x="7220537" y="467719"/>
                </a:cubicBezTo>
                <a:lnTo>
                  <a:pt x="7130449" y="751044"/>
                </a:lnTo>
                <a:cubicBezTo>
                  <a:pt x="7031352" y="724060"/>
                  <a:pt x="6932256" y="701578"/>
                  <a:pt x="6828652" y="692584"/>
                </a:cubicBezTo>
                <a:close/>
                <a:moveTo>
                  <a:pt x="8035828" y="382270"/>
                </a:moveTo>
                <a:cubicBezTo>
                  <a:pt x="8076370" y="409254"/>
                  <a:pt x="8112405" y="436238"/>
                  <a:pt x="8148440" y="467719"/>
                </a:cubicBezTo>
                <a:lnTo>
                  <a:pt x="8080872" y="535178"/>
                </a:lnTo>
                <a:cubicBezTo>
                  <a:pt x="8053845" y="508194"/>
                  <a:pt x="8022317" y="485708"/>
                  <a:pt x="7990785" y="463222"/>
                </a:cubicBezTo>
                <a:close/>
                <a:moveTo>
                  <a:pt x="7504311" y="382270"/>
                </a:moveTo>
                <a:cubicBezTo>
                  <a:pt x="7549354" y="395762"/>
                  <a:pt x="7594398" y="418249"/>
                  <a:pt x="7630433" y="440735"/>
                </a:cubicBezTo>
                <a:lnTo>
                  <a:pt x="7580888" y="521686"/>
                </a:lnTo>
                <a:cubicBezTo>
                  <a:pt x="7549354" y="503697"/>
                  <a:pt x="7513319" y="485708"/>
                  <a:pt x="7472782" y="472216"/>
                </a:cubicBezTo>
                <a:close/>
                <a:moveTo>
                  <a:pt x="5851203" y="251849"/>
                </a:moveTo>
                <a:lnTo>
                  <a:pt x="5878229" y="341795"/>
                </a:lnTo>
                <a:cubicBezTo>
                  <a:pt x="5842194" y="355286"/>
                  <a:pt x="5806159" y="368778"/>
                  <a:pt x="5770124" y="386768"/>
                </a:cubicBezTo>
                <a:lnTo>
                  <a:pt x="5720573" y="305816"/>
                </a:lnTo>
                <a:cubicBezTo>
                  <a:pt x="5761115" y="283330"/>
                  <a:pt x="5806159" y="265341"/>
                  <a:pt x="5851203" y="251849"/>
                </a:cubicBezTo>
                <a:close/>
                <a:moveTo>
                  <a:pt x="6607940" y="242854"/>
                </a:moveTo>
                <a:lnTo>
                  <a:pt x="6612442" y="242854"/>
                </a:lnTo>
                <a:cubicBezTo>
                  <a:pt x="6616949" y="242854"/>
                  <a:pt x="6625957" y="242854"/>
                  <a:pt x="6630459" y="242854"/>
                </a:cubicBezTo>
                <a:cubicBezTo>
                  <a:pt x="6639468" y="242854"/>
                  <a:pt x="6643975" y="242854"/>
                  <a:pt x="6652984" y="242854"/>
                </a:cubicBezTo>
                <a:cubicBezTo>
                  <a:pt x="6684512" y="242854"/>
                  <a:pt x="6716045" y="242854"/>
                  <a:pt x="6747573" y="247351"/>
                </a:cubicBezTo>
                <a:lnTo>
                  <a:pt x="6729556" y="463222"/>
                </a:lnTo>
                <a:cubicBezTo>
                  <a:pt x="6702530" y="463222"/>
                  <a:pt x="6680010" y="458724"/>
                  <a:pt x="6652984" y="458724"/>
                </a:cubicBezTo>
                <a:cubicBezTo>
                  <a:pt x="6643975" y="458724"/>
                  <a:pt x="6639468" y="458724"/>
                  <a:pt x="6630459" y="458724"/>
                </a:cubicBezTo>
                <a:cubicBezTo>
                  <a:pt x="6625957" y="458724"/>
                  <a:pt x="6621451" y="458724"/>
                  <a:pt x="6616949" y="458724"/>
                </a:cubicBezTo>
                <a:lnTo>
                  <a:pt x="6612442" y="458724"/>
                </a:lnTo>
                <a:cubicBezTo>
                  <a:pt x="6576407" y="458724"/>
                  <a:pt x="6544878" y="463222"/>
                  <a:pt x="6508843" y="467719"/>
                </a:cubicBezTo>
                <a:lnTo>
                  <a:pt x="6481817" y="251849"/>
                </a:lnTo>
                <a:cubicBezTo>
                  <a:pt x="6522354" y="247351"/>
                  <a:pt x="6567398" y="242854"/>
                  <a:pt x="6607940" y="242854"/>
                </a:cubicBezTo>
                <a:close/>
                <a:moveTo>
                  <a:pt x="2779210" y="202378"/>
                </a:moveTo>
                <a:lnTo>
                  <a:pt x="2779210" y="449730"/>
                </a:lnTo>
                <a:cubicBezTo>
                  <a:pt x="2684615" y="449730"/>
                  <a:pt x="2594528" y="463221"/>
                  <a:pt x="2504440" y="481211"/>
                </a:cubicBezTo>
                <a:lnTo>
                  <a:pt x="2450392" y="238357"/>
                </a:lnTo>
                <a:cubicBezTo>
                  <a:pt x="2558497" y="215870"/>
                  <a:pt x="2666603" y="202378"/>
                  <a:pt x="2779210" y="202378"/>
                </a:cubicBezTo>
                <a:close/>
                <a:moveTo>
                  <a:pt x="1639602" y="0"/>
                </a:moveTo>
                <a:lnTo>
                  <a:pt x="1689148" y="98941"/>
                </a:lnTo>
                <a:cubicBezTo>
                  <a:pt x="1657620" y="112432"/>
                  <a:pt x="1630593" y="130422"/>
                  <a:pt x="1603562" y="152908"/>
                </a:cubicBezTo>
                <a:lnTo>
                  <a:pt x="1535999" y="62962"/>
                </a:lnTo>
                <a:cubicBezTo>
                  <a:pt x="1567532" y="40476"/>
                  <a:pt x="1603562" y="17989"/>
                  <a:pt x="1639602" y="0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93980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5088466" y="-5088468"/>
            <a:ext cx="2015069" cy="12191999"/>
            <a:chOff x="0" y="0"/>
            <a:chExt cx="4030138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30091" cy="24384000"/>
            </a:xfrm>
            <a:custGeom>
              <a:avLst/>
              <a:gdLst/>
              <a:ahLst/>
              <a:cxnLst/>
              <a:rect l="l" t="t" r="r" b="b"/>
              <a:pathLst>
                <a:path w="4030091" h="24384000">
                  <a:moveTo>
                    <a:pt x="0" y="0"/>
                  </a:moveTo>
                  <a:lnTo>
                    <a:pt x="4030091" y="0"/>
                  </a:lnTo>
                  <a:lnTo>
                    <a:pt x="4030091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09483" y="826895"/>
            <a:ext cx="10479218" cy="803654"/>
            <a:chOff x="0" y="0"/>
            <a:chExt cx="20958436" cy="1607308"/>
          </a:xfrm>
          <a:solidFill>
            <a:srgbClr val="09465E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20958435" cy="1607308"/>
            </a:xfrm>
            <a:custGeom>
              <a:avLst/>
              <a:gdLst/>
              <a:ahLst/>
              <a:cxnLst/>
              <a:rect l="l" t="t" r="r" b="b"/>
              <a:pathLst>
                <a:path w="20958435" h="1607308">
                  <a:moveTo>
                    <a:pt x="0" y="0"/>
                  </a:moveTo>
                  <a:lnTo>
                    <a:pt x="20958435" y="0"/>
                  </a:lnTo>
                  <a:lnTo>
                    <a:pt x="20958435" y="1607308"/>
                  </a:lnTo>
                  <a:lnTo>
                    <a:pt x="0" y="16073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0958436" cy="1664458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>
                <a:lnSpc>
                  <a:spcPts val="3888"/>
                </a:lnSpc>
              </a:pP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SUPERARE LE SFIDE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8941983" y="-2327653"/>
            <a:ext cx="9288048" cy="4785098"/>
          </a:xfrm>
          <a:custGeom>
            <a:avLst/>
            <a:gdLst/>
            <a:ahLst/>
            <a:cxnLst/>
            <a:rect l="l" t="t" r="r" b="b"/>
            <a:pathLst>
              <a:path w="13932072" h="7177647">
                <a:moveTo>
                  <a:pt x="0" y="0"/>
                </a:moveTo>
                <a:lnTo>
                  <a:pt x="13932072" y="0"/>
                </a:lnTo>
                <a:lnTo>
                  <a:pt x="13932072" y="7177648"/>
                </a:lnTo>
                <a:lnTo>
                  <a:pt x="0" y="7177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10" name="Group 10"/>
          <p:cNvGrpSpPr/>
          <p:nvPr/>
        </p:nvGrpSpPr>
        <p:grpSpPr>
          <a:xfrm>
            <a:off x="618837" y="2457446"/>
            <a:ext cx="10569864" cy="3858579"/>
            <a:chOff x="0" y="0"/>
            <a:chExt cx="21139728" cy="77171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139728" cy="7717159"/>
            </a:xfrm>
            <a:custGeom>
              <a:avLst/>
              <a:gdLst/>
              <a:ahLst/>
              <a:cxnLst/>
              <a:rect l="l" t="t" r="r" b="b"/>
              <a:pathLst>
                <a:path w="21139728" h="7717159">
                  <a:moveTo>
                    <a:pt x="0" y="0"/>
                  </a:moveTo>
                  <a:lnTo>
                    <a:pt x="21139728" y="0"/>
                  </a:lnTo>
                  <a:lnTo>
                    <a:pt x="21139728" y="7717159"/>
                  </a:lnTo>
                  <a:lnTo>
                    <a:pt x="0" y="77171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8100"/>
              <a:ext cx="21139728" cy="767905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479"/>
                </a:lnSpc>
              </a:pPr>
              <a:r>
                <a:rPr lang="en-US" sz="28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Come </a:t>
              </a:r>
              <a:r>
                <a:rPr lang="en-US" sz="28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possono</a:t>
              </a:r>
              <a:r>
                <a:rPr lang="en-US" sz="28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le PMI </a:t>
              </a:r>
              <a:r>
                <a:rPr lang="en-US" sz="28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adottare</a:t>
              </a:r>
              <a:r>
                <a:rPr lang="en-US" sz="28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soluzioni</a:t>
              </a:r>
              <a:r>
                <a:rPr lang="en-US" sz="28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innovative per la </a:t>
              </a:r>
              <a:r>
                <a:rPr lang="en-US" sz="28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diminuzione</a:t>
              </a:r>
              <a:r>
                <a:rPr lang="en-US" sz="28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dei</a:t>
              </a:r>
              <a:r>
                <a:rPr lang="en-US" sz="28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rifiuti</a:t>
              </a:r>
              <a:r>
                <a:rPr lang="en-US" sz="28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? </a:t>
              </a:r>
            </a:p>
            <a:p>
              <a:pPr>
                <a:lnSpc>
                  <a:spcPts val="2247"/>
                </a:lnSpc>
              </a:pPr>
              <a:endParaRPr lang="en-US" sz="2800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  <a:p>
              <a:pPr>
                <a:lnSpc>
                  <a:spcPts val="2125"/>
                </a:lnSpc>
              </a:pP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Le PMI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possono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favorire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la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diminuzione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rifiuti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integrando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principi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dell'economia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circolare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nelle loro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operazioni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ponendo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l'accento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</a:t>
              </a:r>
              <a:r>
                <a:rPr lang="en-US" sz="24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efficienza</a:t>
              </a:r>
              <a:r>
                <a:rPr lang="en-US" sz="24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24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riutilizzo</a:t>
              </a:r>
              <a:r>
                <a:rPr lang="en-US" sz="24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 </a:t>
              </a:r>
              <a:r>
                <a:rPr lang="en-US" sz="24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sostenibilità</a:t>
              </a:r>
              <a:r>
                <a:rPr lang="en-US" sz="24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Minimizzando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la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produzione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eccessiva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riutilizzando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sottoprodotti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adottando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imballaggi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ecologici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possono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b="1" err="1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ridurre</a:t>
              </a:r>
              <a:r>
                <a:rPr lang="en-US" sz="2400" b="1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b="1" err="1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gli</a:t>
              </a:r>
              <a:r>
                <a:rPr lang="en-US" sz="2400" b="1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b="1" err="1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e, al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contempo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400" b="1" err="1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abbattere</a:t>
              </a:r>
              <a:r>
                <a:rPr lang="en-US" sz="2400" b="1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b="1" err="1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400" b="1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b="1" err="1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costi</a:t>
              </a:r>
              <a:r>
                <a:rPr lang="en-US" sz="2400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 </a:t>
              </a:r>
            </a:p>
            <a:p>
              <a:pPr>
                <a:lnSpc>
                  <a:spcPts val="2125"/>
                </a:lnSpc>
              </a:pP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cooperazione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con le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banche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le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piattaforme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digitali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favorisce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il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riutilizzo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eccedenze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mentre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le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soluzioni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recupero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energetico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convertono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rifiuti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risorse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preziose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 Il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coinvolgimento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consumatori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la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collaborazione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con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decisori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politici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amplificano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ulteriormente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l'impatto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lungo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termine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dando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vita a un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modello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business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più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sostenibile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resiliente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  <a:endParaRPr lang="en-US" sz="2400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192376" y="-642572"/>
            <a:ext cx="3807250" cy="8129850"/>
            <a:chOff x="0" y="0"/>
            <a:chExt cx="7614500" cy="162596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14539" cy="16259683"/>
            </a:xfrm>
            <a:custGeom>
              <a:avLst/>
              <a:gdLst/>
              <a:ahLst/>
              <a:cxnLst/>
              <a:rect l="l" t="t" r="r" b="b"/>
              <a:pathLst>
                <a:path w="7614539" h="16259683">
                  <a:moveTo>
                    <a:pt x="0" y="0"/>
                  </a:moveTo>
                  <a:lnTo>
                    <a:pt x="7614539" y="0"/>
                  </a:lnTo>
                  <a:lnTo>
                    <a:pt x="7614539" y="16259683"/>
                  </a:lnTo>
                  <a:lnTo>
                    <a:pt x="0" y="16259683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-2" y="9326"/>
            <a:ext cx="12192002" cy="6865298"/>
          </a:xfrm>
          <a:custGeom>
            <a:avLst/>
            <a:gdLst/>
            <a:ahLst/>
            <a:cxnLst/>
            <a:rect l="l" t="t" r="r" b="b"/>
            <a:pathLst>
              <a:path w="18288003" h="10297947">
                <a:moveTo>
                  <a:pt x="0" y="0"/>
                </a:moveTo>
                <a:lnTo>
                  <a:pt x="18288003" y="0"/>
                </a:lnTo>
                <a:lnTo>
                  <a:pt x="18288003" y="10297947"/>
                </a:lnTo>
                <a:lnTo>
                  <a:pt x="0" y="10297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3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10" name="Group 10"/>
          <p:cNvGrpSpPr/>
          <p:nvPr/>
        </p:nvGrpSpPr>
        <p:grpSpPr>
          <a:xfrm>
            <a:off x="2286000" y="1532022"/>
            <a:ext cx="7391400" cy="3793956"/>
            <a:chOff x="0" y="0"/>
            <a:chExt cx="10855122" cy="3971382"/>
          </a:xfrm>
          <a:solidFill>
            <a:srgbClr val="09465E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855122" cy="3971382"/>
            </a:xfrm>
            <a:custGeom>
              <a:avLst/>
              <a:gdLst/>
              <a:ahLst/>
              <a:cxnLst/>
              <a:rect l="l" t="t" r="r" b="b"/>
              <a:pathLst>
                <a:path w="10855122" h="3971382">
                  <a:moveTo>
                    <a:pt x="0" y="0"/>
                  </a:moveTo>
                  <a:lnTo>
                    <a:pt x="10855122" y="0"/>
                  </a:lnTo>
                  <a:lnTo>
                    <a:pt x="10855122" y="3971382"/>
                  </a:lnTo>
                  <a:lnTo>
                    <a:pt x="0" y="397138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30993" y="279257"/>
              <a:ext cx="8969398" cy="2906267"/>
            </a:xfrm>
            <a:prstGeom prst="rect">
              <a:avLst/>
            </a:prstGeom>
            <a:grpFill/>
          </p:spPr>
          <p:txBody>
            <a:bodyPr lIns="0" tIns="0" rIns="0" bIns="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3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“CONTRASTARE LO SPRECO ALIMENTRE </a:t>
              </a:r>
            </a:p>
            <a:p>
              <a:pPr algn="ctr">
                <a:lnSpc>
                  <a:spcPts val="3240"/>
                </a:lnSpc>
              </a:pPr>
              <a:r>
                <a:rPr lang="en-US" sz="3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E’ UNO DEI MODI </a:t>
              </a:r>
              <a:r>
                <a:rPr lang="en-US" sz="3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Più</a:t>
              </a:r>
              <a:r>
                <a:rPr lang="en-US" sz="3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SEMPLICI E EFFICACI PER COMBATTERE IL CAMBIAMENTO CLIMATICO.”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489802" y="935829"/>
            <a:ext cx="1487826" cy="1083162"/>
          </a:xfrm>
          <a:custGeom>
            <a:avLst/>
            <a:gdLst/>
            <a:ahLst/>
            <a:cxnLst/>
            <a:rect l="l" t="t" r="r" b="b"/>
            <a:pathLst>
              <a:path w="2231739" h="1624743">
                <a:moveTo>
                  <a:pt x="0" y="0"/>
                </a:moveTo>
                <a:lnTo>
                  <a:pt x="2231739" y="0"/>
                </a:lnTo>
                <a:lnTo>
                  <a:pt x="2231739" y="1624743"/>
                </a:lnTo>
                <a:lnTo>
                  <a:pt x="0" y="1624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14" name="Freeform 14"/>
          <p:cNvSpPr/>
          <p:nvPr/>
        </p:nvSpPr>
        <p:spPr>
          <a:xfrm>
            <a:off x="9010181" y="2686732"/>
            <a:ext cx="9288048" cy="4785098"/>
          </a:xfrm>
          <a:custGeom>
            <a:avLst/>
            <a:gdLst/>
            <a:ahLst/>
            <a:cxnLst/>
            <a:rect l="l" t="t" r="r" b="b"/>
            <a:pathLst>
              <a:path w="13932072" h="7177647">
                <a:moveTo>
                  <a:pt x="0" y="0"/>
                </a:moveTo>
                <a:lnTo>
                  <a:pt x="13932072" y="0"/>
                </a:lnTo>
                <a:lnTo>
                  <a:pt x="13932072" y="7177647"/>
                </a:lnTo>
                <a:lnTo>
                  <a:pt x="0" y="71776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7" name="Group 7"/>
          <p:cNvGrpSpPr/>
          <p:nvPr/>
        </p:nvGrpSpPr>
        <p:grpSpPr>
          <a:xfrm>
            <a:off x="4063536" y="4285032"/>
            <a:ext cx="4064926" cy="577734"/>
            <a:chOff x="0" y="0"/>
            <a:chExt cx="8129852" cy="11554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9905" cy="1155446"/>
            </a:xfrm>
            <a:custGeom>
              <a:avLst/>
              <a:gdLst/>
              <a:ahLst/>
              <a:cxnLst/>
              <a:rect l="l" t="t" r="r" b="b"/>
              <a:pathLst>
                <a:path w="8129905" h="1155446">
                  <a:moveTo>
                    <a:pt x="0" y="0"/>
                  </a:moveTo>
                  <a:lnTo>
                    <a:pt x="8129905" y="0"/>
                  </a:lnTo>
                  <a:lnTo>
                    <a:pt x="8129905" y="1155446"/>
                  </a:lnTo>
                  <a:lnTo>
                    <a:pt x="0" y="115544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9852" cy="11745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592"/>
                </a:lnSpc>
              </a:pPr>
              <a:r>
                <a:rPr lang="en-US" sz="24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Dave Lewis</a:t>
              </a: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C65F46DC-9857-3796-DF77-8F7C5CF60C1A}"/>
              </a:ext>
            </a:extLst>
          </p:cNvPr>
          <p:cNvGrpSpPr/>
          <p:nvPr/>
        </p:nvGrpSpPr>
        <p:grpSpPr>
          <a:xfrm>
            <a:off x="5489801" y="935828"/>
            <a:ext cx="1487826" cy="1083162"/>
            <a:chOff x="3400450" y="986392"/>
            <a:chExt cx="1487826" cy="1083162"/>
          </a:xfrm>
          <a:solidFill>
            <a:srgbClr val="0B3A5B"/>
          </a:solidFill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45A322EC-9372-C775-BF3D-F6C8B1BC48BC}"/>
                </a:ext>
              </a:extLst>
            </p:cNvPr>
            <p:cNvSpPr/>
            <p:nvPr/>
          </p:nvSpPr>
          <p:spPr>
            <a:xfrm>
              <a:off x="3400450" y="986392"/>
              <a:ext cx="1367826" cy="997498"/>
            </a:xfrm>
            <a:custGeom>
              <a:avLst/>
              <a:gdLst>
                <a:gd name="connsiteX0" fmla="*/ 719999 w 921110"/>
                <a:gd name="connsiteY0" fmla="*/ 669034 h 671727"/>
                <a:gd name="connsiteX1" fmla="*/ 705633 w 921110"/>
                <a:gd name="connsiteY1" fmla="*/ 668136 h 671727"/>
                <a:gd name="connsiteX2" fmla="*/ 546719 w 921110"/>
                <a:gd name="connsiteY2" fmla="*/ 590007 h 671727"/>
                <a:gd name="connsiteX3" fmla="*/ 544025 w 921110"/>
                <a:gd name="connsiteY3" fmla="*/ 250551 h 671727"/>
                <a:gd name="connsiteX4" fmla="*/ 774766 w 921110"/>
                <a:gd name="connsiteY4" fmla="*/ 3592 h 671727"/>
                <a:gd name="connsiteX5" fmla="*/ 781948 w 921110"/>
                <a:gd name="connsiteY5" fmla="*/ 0 h 671727"/>
                <a:gd name="connsiteX6" fmla="*/ 856468 w 921110"/>
                <a:gd name="connsiteY6" fmla="*/ 133807 h 671727"/>
                <a:gd name="connsiteX7" fmla="*/ 848387 w 921110"/>
                <a:gd name="connsiteY7" fmla="*/ 137399 h 671727"/>
                <a:gd name="connsiteX8" fmla="*/ 711918 w 921110"/>
                <a:gd name="connsiteY8" fmla="*/ 281982 h 671727"/>
                <a:gd name="connsiteX9" fmla="*/ 715509 w 921110"/>
                <a:gd name="connsiteY9" fmla="*/ 281982 h 671727"/>
                <a:gd name="connsiteX10" fmla="*/ 864548 w 921110"/>
                <a:gd name="connsiteY10" fmla="*/ 336762 h 671727"/>
                <a:gd name="connsiteX11" fmla="*/ 921111 w 921110"/>
                <a:gd name="connsiteY11" fmla="*/ 474161 h 671727"/>
                <a:gd name="connsiteX12" fmla="*/ 866344 w 921110"/>
                <a:gd name="connsiteY12" fmla="*/ 611559 h 671727"/>
                <a:gd name="connsiteX13" fmla="*/ 719999 w 921110"/>
                <a:gd name="connsiteY13" fmla="*/ 669034 h 671727"/>
                <a:gd name="connsiteX14" fmla="*/ 215422 w 921110"/>
                <a:gd name="connsiteY14" fmla="*/ 671728 h 671727"/>
                <a:gd name="connsiteX15" fmla="*/ 201057 w 921110"/>
                <a:gd name="connsiteY15" fmla="*/ 670830 h 671727"/>
                <a:gd name="connsiteX16" fmla="*/ 41244 w 921110"/>
                <a:gd name="connsiteY16" fmla="*/ 592701 h 671727"/>
                <a:gd name="connsiteX17" fmla="*/ 842 w 921110"/>
                <a:gd name="connsiteY17" fmla="*/ 425667 h 671727"/>
                <a:gd name="connsiteX18" fmla="*/ 41244 w 921110"/>
                <a:gd name="connsiteY18" fmla="*/ 253245 h 671727"/>
                <a:gd name="connsiteX19" fmla="*/ 270189 w 921110"/>
                <a:gd name="connsiteY19" fmla="*/ 6286 h 671727"/>
                <a:gd name="connsiteX20" fmla="*/ 277372 w 921110"/>
                <a:gd name="connsiteY20" fmla="*/ 2694 h 671727"/>
                <a:gd name="connsiteX21" fmla="*/ 351891 w 921110"/>
                <a:gd name="connsiteY21" fmla="*/ 136501 h 671727"/>
                <a:gd name="connsiteX22" fmla="*/ 343810 w 921110"/>
                <a:gd name="connsiteY22" fmla="*/ 140093 h 671727"/>
                <a:gd name="connsiteX23" fmla="*/ 207341 w 921110"/>
                <a:gd name="connsiteY23" fmla="*/ 284676 h 671727"/>
                <a:gd name="connsiteX24" fmla="*/ 210933 w 921110"/>
                <a:gd name="connsiteY24" fmla="*/ 284676 h 671727"/>
                <a:gd name="connsiteX25" fmla="*/ 362665 w 921110"/>
                <a:gd name="connsiteY25" fmla="*/ 339456 h 671727"/>
                <a:gd name="connsiteX26" fmla="*/ 416534 w 921110"/>
                <a:gd name="connsiteY26" fmla="*/ 476855 h 671727"/>
                <a:gd name="connsiteX27" fmla="*/ 364460 w 921110"/>
                <a:gd name="connsiteY27" fmla="*/ 614254 h 671727"/>
                <a:gd name="connsiteX28" fmla="*/ 215422 w 921110"/>
                <a:gd name="connsiteY28" fmla="*/ 671728 h 67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21110" h="671727">
                  <a:moveTo>
                    <a:pt x="719999" y="669034"/>
                  </a:moveTo>
                  <a:cubicBezTo>
                    <a:pt x="715509" y="669034"/>
                    <a:pt x="710122" y="669034"/>
                    <a:pt x="705633" y="668136"/>
                  </a:cubicBezTo>
                  <a:cubicBezTo>
                    <a:pt x="641888" y="664544"/>
                    <a:pt x="582632" y="634908"/>
                    <a:pt x="546719" y="590007"/>
                  </a:cubicBezTo>
                  <a:cubicBezTo>
                    <a:pt x="468608" y="490325"/>
                    <a:pt x="518886" y="318801"/>
                    <a:pt x="544025" y="250551"/>
                  </a:cubicBezTo>
                  <a:cubicBezTo>
                    <a:pt x="585325" y="147277"/>
                    <a:pt x="665231" y="61964"/>
                    <a:pt x="774766" y="3592"/>
                  </a:cubicBezTo>
                  <a:lnTo>
                    <a:pt x="781948" y="0"/>
                  </a:lnTo>
                  <a:lnTo>
                    <a:pt x="856468" y="133807"/>
                  </a:lnTo>
                  <a:lnTo>
                    <a:pt x="848387" y="137399"/>
                  </a:lnTo>
                  <a:cubicBezTo>
                    <a:pt x="783744" y="162544"/>
                    <a:pt x="737955" y="211037"/>
                    <a:pt x="711918" y="281982"/>
                  </a:cubicBezTo>
                  <a:lnTo>
                    <a:pt x="715509" y="281982"/>
                  </a:lnTo>
                  <a:cubicBezTo>
                    <a:pt x="780153" y="281982"/>
                    <a:pt x="829533" y="299943"/>
                    <a:pt x="864548" y="336762"/>
                  </a:cubicBezTo>
                  <a:cubicBezTo>
                    <a:pt x="902257" y="371785"/>
                    <a:pt x="920213" y="416687"/>
                    <a:pt x="921111" y="474161"/>
                  </a:cubicBezTo>
                  <a:cubicBezTo>
                    <a:pt x="921111" y="528043"/>
                    <a:pt x="903154" y="574740"/>
                    <a:pt x="866344" y="611559"/>
                  </a:cubicBezTo>
                  <a:cubicBezTo>
                    <a:pt x="827737" y="648379"/>
                    <a:pt x="775664" y="669034"/>
                    <a:pt x="719999" y="669034"/>
                  </a:cubicBezTo>
                  <a:close/>
                  <a:moveTo>
                    <a:pt x="215422" y="671728"/>
                  </a:moveTo>
                  <a:cubicBezTo>
                    <a:pt x="210933" y="671728"/>
                    <a:pt x="205546" y="671728"/>
                    <a:pt x="201057" y="670830"/>
                  </a:cubicBezTo>
                  <a:cubicBezTo>
                    <a:pt x="136413" y="667238"/>
                    <a:pt x="77157" y="637603"/>
                    <a:pt x="41244" y="592701"/>
                  </a:cubicBezTo>
                  <a:cubicBezTo>
                    <a:pt x="9820" y="551391"/>
                    <a:pt x="-3647" y="495713"/>
                    <a:pt x="842" y="425667"/>
                  </a:cubicBezTo>
                  <a:cubicBezTo>
                    <a:pt x="4433" y="372683"/>
                    <a:pt x="18798" y="310719"/>
                    <a:pt x="41244" y="253245"/>
                  </a:cubicBezTo>
                  <a:cubicBezTo>
                    <a:pt x="79850" y="150869"/>
                    <a:pt x="158859" y="65556"/>
                    <a:pt x="270189" y="6286"/>
                  </a:cubicBezTo>
                  <a:lnTo>
                    <a:pt x="277372" y="2694"/>
                  </a:lnTo>
                  <a:lnTo>
                    <a:pt x="351891" y="136501"/>
                  </a:lnTo>
                  <a:lnTo>
                    <a:pt x="343810" y="140093"/>
                  </a:lnTo>
                  <a:cubicBezTo>
                    <a:pt x="279167" y="165238"/>
                    <a:pt x="233378" y="213731"/>
                    <a:pt x="207341" y="284676"/>
                  </a:cubicBezTo>
                  <a:lnTo>
                    <a:pt x="210933" y="284676"/>
                  </a:lnTo>
                  <a:cubicBezTo>
                    <a:pt x="275576" y="284676"/>
                    <a:pt x="324956" y="302637"/>
                    <a:pt x="362665" y="339456"/>
                  </a:cubicBezTo>
                  <a:cubicBezTo>
                    <a:pt x="397680" y="374479"/>
                    <a:pt x="416534" y="421177"/>
                    <a:pt x="416534" y="476855"/>
                  </a:cubicBezTo>
                  <a:cubicBezTo>
                    <a:pt x="416534" y="529839"/>
                    <a:pt x="399476" y="576536"/>
                    <a:pt x="364460" y="614254"/>
                  </a:cubicBezTo>
                  <a:cubicBezTo>
                    <a:pt x="324956" y="651073"/>
                    <a:pt x="271985" y="671728"/>
                    <a:pt x="215422" y="671728"/>
                  </a:cubicBezTo>
                  <a:close/>
                </a:path>
              </a:pathLst>
            </a:custGeom>
            <a:solidFill>
              <a:srgbClr val="60BA47"/>
            </a:solidFill>
            <a:ln w="8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694557C8-40C4-5EC0-74D9-2B16643BD164}"/>
                </a:ext>
              </a:extLst>
            </p:cNvPr>
            <p:cNvSpPr/>
            <p:nvPr/>
          </p:nvSpPr>
          <p:spPr>
            <a:xfrm>
              <a:off x="3400450" y="986392"/>
              <a:ext cx="1487826" cy="1083162"/>
            </a:xfrm>
            <a:custGeom>
              <a:avLst/>
              <a:gdLst>
                <a:gd name="connsiteX0" fmla="*/ 557494 w 920214"/>
                <a:gd name="connsiteY0" fmla="*/ 581027 h 669931"/>
                <a:gd name="connsiteX1" fmla="*/ 704737 w 920214"/>
                <a:gd name="connsiteY1" fmla="*/ 654665 h 669931"/>
                <a:gd name="connsiteX2" fmla="*/ 851980 w 920214"/>
                <a:gd name="connsiteY2" fmla="*/ 602579 h 669931"/>
                <a:gd name="connsiteX3" fmla="*/ 903156 w 920214"/>
                <a:gd name="connsiteY3" fmla="*/ 475957 h 669931"/>
                <a:gd name="connsiteX4" fmla="*/ 851980 w 920214"/>
                <a:gd name="connsiteY4" fmla="*/ 350232 h 669931"/>
                <a:gd name="connsiteX5" fmla="*/ 851980 w 920214"/>
                <a:gd name="connsiteY5" fmla="*/ 350232 h 669931"/>
                <a:gd name="connsiteX6" fmla="*/ 713715 w 920214"/>
                <a:gd name="connsiteY6" fmla="*/ 299045 h 669931"/>
                <a:gd name="connsiteX7" fmla="*/ 688576 w 920214"/>
                <a:gd name="connsiteY7" fmla="*/ 299045 h 669931"/>
                <a:gd name="connsiteX8" fmla="*/ 692168 w 920214"/>
                <a:gd name="connsiteY8" fmla="*/ 288268 h 669931"/>
                <a:gd name="connsiteX9" fmla="*/ 834024 w 920214"/>
                <a:gd name="connsiteY9" fmla="*/ 128419 h 669931"/>
                <a:gd name="connsiteX10" fmla="*/ 776563 w 920214"/>
                <a:gd name="connsiteY10" fmla="*/ 23349 h 669931"/>
                <a:gd name="connsiteX11" fmla="*/ 558392 w 920214"/>
                <a:gd name="connsiteY11" fmla="*/ 257735 h 669931"/>
                <a:gd name="connsiteX12" fmla="*/ 557494 w 920214"/>
                <a:gd name="connsiteY12" fmla="*/ 581027 h 669931"/>
                <a:gd name="connsiteX13" fmla="*/ 718205 w 920214"/>
                <a:gd name="connsiteY13" fmla="*/ 669932 h 669931"/>
                <a:gd name="connsiteX14" fmla="*/ 703839 w 920214"/>
                <a:gd name="connsiteY14" fmla="*/ 669034 h 669931"/>
                <a:gd name="connsiteX15" fmla="*/ 544924 w 920214"/>
                <a:gd name="connsiteY15" fmla="*/ 590007 h 669931"/>
                <a:gd name="connsiteX16" fmla="*/ 544027 w 920214"/>
                <a:gd name="connsiteY16" fmla="*/ 250551 h 669931"/>
                <a:gd name="connsiteX17" fmla="*/ 776563 w 920214"/>
                <a:gd name="connsiteY17" fmla="*/ 4490 h 669931"/>
                <a:gd name="connsiteX18" fmla="*/ 783746 w 920214"/>
                <a:gd name="connsiteY18" fmla="*/ 898 h 669931"/>
                <a:gd name="connsiteX19" fmla="*/ 857367 w 920214"/>
                <a:gd name="connsiteY19" fmla="*/ 134705 h 669931"/>
                <a:gd name="connsiteX20" fmla="*/ 849287 w 920214"/>
                <a:gd name="connsiteY20" fmla="*/ 138297 h 669931"/>
                <a:gd name="connsiteX21" fmla="*/ 711920 w 920214"/>
                <a:gd name="connsiteY21" fmla="*/ 281982 h 669931"/>
                <a:gd name="connsiteX22" fmla="*/ 715511 w 920214"/>
                <a:gd name="connsiteY22" fmla="*/ 281982 h 669931"/>
                <a:gd name="connsiteX23" fmla="*/ 864550 w 920214"/>
                <a:gd name="connsiteY23" fmla="*/ 337660 h 669931"/>
                <a:gd name="connsiteX24" fmla="*/ 920215 w 920214"/>
                <a:gd name="connsiteY24" fmla="*/ 475059 h 669931"/>
                <a:gd name="connsiteX25" fmla="*/ 864550 w 920214"/>
                <a:gd name="connsiteY25" fmla="*/ 612458 h 669931"/>
                <a:gd name="connsiteX26" fmla="*/ 718205 w 920214"/>
                <a:gd name="connsiteY26" fmla="*/ 669932 h 669931"/>
                <a:gd name="connsiteX27" fmla="*/ 52019 w 920214"/>
                <a:gd name="connsiteY27" fmla="*/ 581027 h 669931"/>
                <a:gd name="connsiteX28" fmla="*/ 200160 w 920214"/>
                <a:gd name="connsiteY28" fmla="*/ 654665 h 669931"/>
                <a:gd name="connsiteX29" fmla="*/ 349199 w 920214"/>
                <a:gd name="connsiteY29" fmla="*/ 602579 h 669931"/>
                <a:gd name="connsiteX30" fmla="*/ 397681 w 920214"/>
                <a:gd name="connsiteY30" fmla="*/ 475957 h 669931"/>
                <a:gd name="connsiteX31" fmla="*/ 349199 w 920214"/>
                <a:gd name="connsiteY31" fmla="*/ 349334 h 669931"/>
                <a:gd name="connsiteX32" fmla="*/ 208241 w 920214"/>
                <a:gd name="connsiteY32" fmla="*/ 298147 h 669931"/>
                <a:gd name="connsiteX33" fmla="*/ 183102 w 920214"/>
                <a:gd name="connsiteY33" fmla="*/ 298147 h 669931"/>
                <a:gd name="connsiteX34" fmla="*/ 186693 w 920214"/>
                <a:gd name="connsiteY34" fmla="*/ 287370 h 669931"/>
                <a:gd name="connsiteX35" fmla="*/ 328549 w 920214"/>
                <a:gd name="connsiteY35" fmla="*/ 127521 h 669931"/>
                <a:gd name="connsiteX36" fmla="*/ 271088 w 920214"/>
                <a:gd name="connsiteY36" fmla="*/ 22451 h 669931"/>
                <a:gd name="connsiteX37" fmla="*/ 54713 w 920214"/>
                <a:gd name="connsiteY37" fmla="*/ 256837 h 669931"/>
                <a:gd name="connsiteX38" fmla="*/ 52019 w 920214"/>
                <a:gd name="connsiteY38" fmla="*/ 581027 h 669931"/>
                <a:gd name="connsiteX39" fmla="*/ 214525 w 920214"/>
                <a:gd name="connsiteY39" fmla="*/ 669932 h 669931"/>
                <a:gd name="connsiteX40" fmla="*/ 200160 w 920214"/>
                <a:gd name="connsiteY40" fmla="*/ 669034 h 669931"/>
                <a:gd name="connsiteX41" fmla="*/ 40348 w 920214"/>
                <a:gd name="connsiteY41" fmla="*/ 590007 h 669931"/>
                <a:gd name="connsiteX42" fmla="*/ 843 w 920214"/>
                <a:gd name="connsiteY42" fmla="*/ 422075 h 669931"/>
                <a:gd name="connsiteX43" fmla="*/ 42143 w 920214"/>
                <a:gd name="connsiteY43" fmla="*/ 249653 h 669931"/>
                <a:gd name="connsiteX44" fmla="*/ 271986 w 920214"/>
                <a:gd name="connsiteY44" fmla="*/ 3592 h 669931"/>
                <a:gd name="connsiteX45" fmla="*/ 279169 w 920214"/>
                <a:gd name="connsiteY45" fmla="*/ 0 h 669931"/>
                <a:gd name="connsiteX46" fmla="*/ 352790 w 920214"/>
                <a:gd name="connsiteY46" fmla="*/ 133807 h 669931"/>
                <a:gd name="connsiteX47" fmla="*/ 344710 w 920214"/>
                <a:gd name="connsiteY47" fmla="*/ 137399 h 669931"/>
                <a:gd name="connsiteX48" fmla="*/ 207343 w 920214"/>
                <a:gd name="connsiteY48" fmla="*/ 281084 h 669931"/>
                <a:gd name="connsiteX49" fmla="*/ 210934 w 920214"/>
                <a:gd name="connsiteY49" fmla="*/ 281084 h 669931"/>
                <a:gd name="connsiteX50" fmla="*/ 362666 w 920214"/>
                <a:gd name="connsiteY50" fmla="*/ 336762 h 669931"/>
                <a:gd name="connsiteX51" fmla="*/ 416536 w 920214"/>
                <a:gd name="connsiteY51" fmla="*/ 474161 h 669931"/>
                <a:gd name="connsiteX52" fmla="*/ 363564 w 920214"/>
                <a:gd name="connsiteY52" fmla="*/ 611560 h 669931"/>
                <a:gd name="connsiteX53" fmla="*/ 214525 w 920214"/>
                <a:gd name="connsiteY53" fmla="*/ 669932 h 66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20214" h="669931">
                  <a:moveTo>
                    <a:pt x="557494" y="581027"/>
                  </a:moveTo>
                  <a:cubicBezTo>
                    <a:pt x="590713" y="623234"/>
                    <a:pt x="645481" y="651073"/>
                    <a:pt x="704737" y="654665"/>
                  </a:cubicBezTo>
                  <a:cubicBezTo>
                    <a:pt x="762198" y="658257"/>
                    <a:pt x="816067" y="639399"/>
                    <a:pt x="851980" y="602579"/>
                  </a:cubicBezTo>
                  <a:cubicBezTo>
                    <a:pt x="886097" y="567556"/>
                    <a:pt x="903156" y="526247"/>
                    <a:pt x="903156" y="475957"/>
                  </a:cubicBezTo>
                  <a:cubicBezTo>
                    <a:pt x="903156" y="422973"/>
                    <a:pt x="886097" y="381664"/>
                    <a:pt x="851980" y="350232"/>
                  </a:cubicBezTo>
                  <a:lnTo>
                    <a:pt x="851980" y="350232"/>
                  </a:lnTo>
                  <a:cubicBezTo>
                    <a:pt x="820556" y="316107"/>
                    <a:pt x="773869" y="299045"/>
                    <a:pt x="713715" y="299045"/>
                  </a:cubicBezTo>
                  <a:lnTo>
                    <a:pt x="688576" y="299045"/>
                  </a:lnTo>
                  <a:lnTo>
                    <a:pt x="692168" y="288268"/>
                  </a:lnTo>
                  <a:cubicBezTo>
                    <a:pt x="719102" y="210139"/>
                    <a:pt x="766687" y="156257"/>
                    <a:pt x="834024" y="128419"/>
                  </a:cubicBezTo>
                  <a:lnTo>
                    <a:pt x="776563" y="23349"/>
                  </a:lnTo>
                  <a:cubicBezTo>
                    <a:pt x="673313" y="79027"/>
                    <a:pt x="597896" y="159850"/>
                    <a:pt x="558392" y="257735"/>
                  </a:cubicBezTo>
                  <a:cubicBezTo>
                    <a:pt x="534151" y="322393"/>
                    <a:pt x="484770" y="485835"/>
                    <a:pt x="557494" y="581027"/>
                  </a:cubicBezTo>
                  <a:close/>
                  <a:moveTo>
                    <a:pt x="718205" y="669932"/>
                  </a:moveTo>
                  <a:cubicBezTo>
                    <a:pt x="713715" y="669932"/>
                    <a:pt x="708328" y="669932"/>
                    <a:pt x="703839" y="669034"/>
                  </a:cubicBezTo>
                  <a:cubicBezTo>
                    <a:pt x="640094" y="665442"/>
                    <a:pt x="580837" y="635807"/>
                    <a:pt x="544924" y="590007"/>
                  </a:cubicBezTo>
                  <a:cubicBezTo>
                    <a:pt x="466814" y="489427"/>
                    <a:pt x="517990" y="318801"/>
                    <a:pt x="544027" y="250551"/>
                  </a:cubicBezTo>
                  <a:cubicBezTo>
                    <a:pt x="586224" y="147277"/>
                    <a:pt x="666131" y="62862"/>
                    <a:pt x="776563" y="4490"/>
                  </a:cubicBezTo>
                  <a:lnTo>
                    <a:pt x="783746" y="898"/>
                  </a:lnTo>
                  <a:lnTo>
                    <a:pt x="857367" y="134705"/>
                  </a:lnTo>
                  <a:lnTo>
                    <a:pt x="849287" y="138297"/>
                  </a:lnTo>
                  <a:cubicBezTo>
                    <a:pt x="784643" y="162544"/>
                    <a:pt x="737956" y="211037"/>
                    <a:pt x="711920" y="281982"/>
                  </a:cubicBezTo>
                  <a:lnTo>
                    <a:pt x="715511" y="281982"/>
                  </a:lnTo>
                  <a:cubicBezTo>
                    <a:pt x="780154" y="281982"/>
                    <a:pt x="829535" y="300841"/>
                    <a:pt x="864550" y="337660"/>
                  </a:cubicBezTo>
                  <a:cubicBezTo>
                    <a:pt x="902258" y="372683"/>
                    <a:pt x="920215" y="417585"/>
                    <a:pt x="920215" y="475059"/>
                  </a:cubicBezTo>
                  <a:cubicBezTo>
                    <a:pt x="920215" y="528941"/>
                    <a:pt x="901360" y="575638"/>
                    <a:pt x="864550" y="612458"/>
                  </a:cubicBezTo>
                  <a:cubicBezTo>
                    <a:pt x="826841" y="649277"/>
                    <a:pt x="774767" y="669932"/>
                    <a:pt x="718205" y="669932"/>
                  </a:cubicBezTo>
                  <a:close/>
                  <a:moveTo>
                    <a:pt x="52019" y="581027"/>
                  </a:moveTo>
                  <a:cubicBezTo>
                    <a:pt x="85239" y="623234"/>
                    <a:pt x="140904" y="651073"/>
                    <a:pt x="200160" y="654665"/>
                  </a:cubicBezTo>
                  <a:cubicBezTo>
                    <a:pt x="258519" y="658257"/>
                    <a:pt x="312388" y="639399"/>
                    <a:pt x="349199" y="602579"/>
                  </a:cubicBezTo>
                  <a:cubicBezTo>
                    <a:pt x="381521" y="567556"/>
                    <a:pt x="397681" y="525349"/>
                    <a:pt x="397681" y="475957"/>
                  </a:cubicBezTo>
                  <a:cubicBezTo>
                    <a:pt x="397681" y="424769"/>
                    <a:pt x="381521" y="381664"/>
                    <a:pt x="349199" y="349334"/>
                  </a:cubicBezTo>
                  <a:cubicBezTo>
                    <a:pt x="315082" y="314311"/>
                    <a:pt x="269293" y="298147"/>
                    <a:pt x="208241" y="298147"/>
                  </a:cubicBezTo>
                  <a:lnTo>
                    <a:pt x="183102" y="298147"/>
                  </a:lnTo>
                  <a:lnTo>
                    <a:pt x="186693" y="287370"/>
                  </a:lnTo>
                  <a:cubicBezTo>
                    <a:pt x="213628" y="209242"/>
                    <a:pt x="261212" y="155360"/>
                    <a:pt x="328549" y="127521"/>
                  </a:cubicBezTo>
                  <a:lnTo>
                    <a:pt x="271088" y="22451"/>
                  </a:lnTo>
                  <a:cubicBezTo>
                    <a:pt x="166941" y="79027"/>
                    <a:pt x="92421" y="159850"/>
                    <a:pt x="54713" y="256837"/>
                  </a:cubicBezTo>
                  <a:cubicBezTo>
                    <a:pt x="14311" y="360111"/>
                    <a:pt x="-9033" y="499306"/>
                    <a:pt x="52019" y="581027"/>
                  </a:cubicBezTo>
                  <a:close/>
                  <a:moveTo>
                    <a:pt x="214525" y="669932"/>
                  </a:moveTo>
                  <a:cubicBezTo>
                    <a:pt x="210036" y="669932"/>
                    <a:pt x="204649" y="669932"/>
                    <a:pt x="200160" y="669034"/>
                  </a:cubicBezTo>
                  <a:cubicBezTo>
                    <a:pt x="135517" y="665442"/>
                    <a:pt x="76261" y="635807"/>
                    <a:pt x="40348" y="590007"/>
                  </a:cubicBezTo>
                  <a:cubicBezTo>
                    <a:pt x="9822" y="548697"/>
                    <a:pt x="-3646" y="492122"/>
                    <a:pt x="843" y="422075"/>
                  </a:cubicBezTo>
                  <a:cubicBezTo>
                    <a:pt x="4435" y="369091"/>
                    <a:pt x="18800" y="307127"/>
                    <a:pt x="42143" y="249653"/>
                  </a:cubicBezTo>
                  <a:cubicBezTo>
                    <a:pt x="81648" y="147277"/>
                    <a:pt x="160656" y="61964"/>
                    <a:pt x="271986" y="3592"/>
                  </a:cubicBezTo>
                  <a:lnTo>
                    <a:pt x="279169" y="0"/>
                  </a:lnTo>
                  <a:lnTo>
                    <a:pt x="352790" y="133807"/>
                  </a:lnTo>
                  <a:lnTo>
                    <a:pt x="344710" y="137399"/>
                  </a:lnTo>
                  <a:cubicBezTo>
                    <a:pt x="280066" y="161646"/>
                    <a:pt x="233380" y="210139"/>
                    <a:pt x="207343" y="281084"/>
                  </a:cubicBezTo>
                  <a:lnTo>
                    <a:pt x="210934" y="281084"/>
                  </a:lnTo>
                  <a:cubicBezTo>
                    <a:pt x="275577" y="281084"/>
                    <a:pt x="324958" y="299045"/>
                    <a:pt x="362666" y="336762"/>
                  </a:cubicBezTo>
                  <a:cubicBezTo>
                    <a:pt x="397681" y="371785"/>
                    <a:pt x="416536" y="418483"/>
                    <a:pt x="416536" y="474161"/>
                  </a:cubicBezTo>
                  <a:cubicBezTo>
                    <a:pt x="416536" y="527145"/>
                    <a:pt x="398579" y="572944"/>
                    <a:pt x="363564" y="611560"/>
                  </a:cubicBezTo>
                  <a:cubicBezTo>
                    <a:pt x="324060" y="649277"/>
                    <a:pt x="271088" y="669932"/>
                    <a:pt x="214525" y="669932"/>
                  </a:cubicBezTo>
                  <a:close/>
                </a:path>
              </a:pathLst>
            </a:custGeom>
            <a:grpFill/>
            <a:ln w="8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4" name="Freeform 4"/>
          <p:cNvSpPr/>
          <p:nvPr/>
        </p:nvSpPr>
        <p:spPr>
          <a:xfrm>
            <a:off x="370248" y="1192686"/>
            <a:ext cx="2255598" cy="2255598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7" y="0"/>
                </a:lnTo>
                <a:lnTo>
                  <a:pt x="3383397" y="3383396"/>
                </a:lnTo>
                <a:lnTo>
                  <a:pt x="0" y="33833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5" name="Group 5"/>
          <p:cNvGrpSpPr/>
          <p:nvPr/>
        </p:nvGrpSpPr>
        <p:grpSpPr>
          <a:xfrm>
            <a:off x="432776" y="1255214"/>
            <a:ext cx="2251998" cy="2251998"/>
            <a:chOff x="0" y="0"/>
            <a:chExt cx="4503996" cy="45039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02912" cy="4502912"/>
            </a:xfrm>
            <a:custGeom>
              <a:avLst/>
              <a:gdLst/>
              <a:ahLst/>
              <a:cxnLst/>
              <a:rect l="l" t="t" r="r" b="b"/>
              <a:pathLst>
                <a:path w="4502912" h="4502912">
                  <a:moveTo>
                    <a:pt x="4502785" y="2250313"/>
                  </a:moveTo>
                  <a:cubicBezTo>
                    <a:pt x="4502785" y="3494913"/>
                    <a:pt x="3495294" y="4502912"/>
                    <a:pt x="2251329" y="4502912"/>
                  </a:cubicBezTo>
                  <a:cubicBezTo>
                    <a:pt x="1008634" y="4502785"/>
                    <a:pt x="0" y="3494786"/>
                    <a:pt x="0" y="2250313"/>
                  </a:cubicBezTo>
                  <a:cubicBezTo>
                    <a:pt x="0" y="1007999"/>
                    <a:pt x="1008634" y="0"/>
                    <a:pt x="2251456" y="0"/>
                  </a:cubicBezTo>
                  <a:cubicBezTo>
                    <a:pt x="3495421" y="0"/>
                    <a:pt x="4502912" y="1007999"/>
                    <a:pt x="4502912" y="2250313"/>
                  </a:cubicBezTo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7" name="Freeform 7"/>
          <p:cNvSpPr/>
          <p:nvPr/>
        </p:nvSpPr>
        <p:spPr>
          <a:xfrm>
            <a:off x="494235" y="1314142"/>
            <a:ext cx="2255598" cy="2255598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7" y="0"/>
                </a:lnTo>
                <a:lnTo>
                  <a:pt x="3383397" y="3383396"/>
                </a:lnTo>
                <a:lnTo>
                  <a:pt x="0" y="33833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8" name="Group 8"/>
          <p:cNvGrpSpPr/>
          <p:nvPr/>
        </p:nvGrpSpPr>
        <p:grpSpPr>
          <a:xfrm>
            <a:off x="1961100" y="2614005"/>
            <a:ext cx="928634" cy="928632"/>
            <a:chOff x="0" y="0"/>
            <a:chExt cx="1857268" cy="1857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56232" cy="1856232"/>
            </a:xfrm>
            <a:custGeom>
              <a:avLst/>
              <a:gdLst/>
              <a:ahLst/>
              <a:cxnLst/>
              <a:rect l="l" t="t" r="r" b="b"/>
              <a:pathLst>
                <a:path w="1856232" h="1856232">
                  <a:moveTo>
                    <a:pt x="1856105" y="928116"/>
                  </a:moveTo>
                  <a:cubicBezTo>
                    <a:pt x="1856105" y="1441577"/>
                    <a:pt x="1441450" y="1856232"/>
                    <a:pt x="927989" y="1856232"/>
                  </a:cubicBezTo>
                  <a:cubicBezTo>
                    <a:pt x="415798" y="1856105"/>
                    <a:pt x="0" y="1441450"/>
                    <a:pt x="0" y="928116"/>
                  </a:cubicBezTo>
                  <a:cubicBezTo>
                    <a:pt x="0" y="415798"/>
                    <a:pt x="415798" y="0"/>
                    <a:pt x="928116" y="0"/>
                  </a:cubicBezTo>
                  <a:cubicBezTo>
                    <a:pt x="1441577" y="0"/>
                    <a:pt x="1856232" y="415798"/>
                    <a:pt x="1856232" y="928116"/>
                  </a:cubicBezTo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906162" y="2559066"/>
            <a:ext cx="1035978" cy="1035978"/>
          </a:xfrm>
          <a:custGeom>
            <a:avLst/>
            <a:gdLst/>
            <a:ahLst/>
            <a:cxnLst/>
            <a:rect l="l" t="t" r="r" b="b"/>
            <a:pathLst>
              <a:path w="1553966" h="1553966">
                <a:moveTo>
                  <a:pt x="0" y="0"/>
                </a:moveTo>
                <a:lnTo>
                  <a:pt x="1553965" y="0"/>
                </a:lnTo>
                <a:lnTo>
                  <a:pt x="1553965" y="1553966"/>
                </a:lnTo>
                <a:lnTo>
                  <a:pt x="0" y="15539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11" name="Freeform 11"/>
          <p:cNvSpPr/>
          <p:nvPr/>
        </p:nvSpPr>
        <p:spPr>
          <a:xfrm>
            <a:off x="3139003" y="2055287"/>
            <a:ext cx="2255598" cy="2255598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7" y="0"/>
                </a:lnTo>
                <a:lnTo>
                  <a:pt x="3383397" y="3383397"/>
                </a:lnTo>
                <a:lnTo>
                  <a:pt x="0" y="33833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12" name="Group 12"/>
          <p:cNvGrpSpPr/>
          <p:nvPr/>
        </p:nvGrpSpPr>
        <p:grpSpPr>
          <a:xfrm>
            <a:off x="3201531" y="2117815"/>
            <a:ext cx="2251998" cy="2251998"/>
            <a:chOff x="0" y="0"/>
            <a:chExt cx="4503996" cy="450399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2785" cy="4502912"/>
            </a:xfrm>
            <a:custGeom>
              <a:avLst/>
              <a:gdLst/>
              <a:ahLst/>
              <a:cxnLst/>
              <a:rect l="l" t="t" r="r" b="b"/>
              <a:pathLst>
                <a:path w="4502785" h="4502912">
                  <a:moveTo>
                    <a:pt x="4502785" y="2251456"/>
                  </a:moveTo>
                  <a:cubicBezTo>
                    <a:pt x="4502785" y="3495421"/>
                    <a:pt x="3494151" y="4502912"/>
                    <a:pt x="2251329" y="4502912"/>
                  </a:cubicBezTo>
                  <a:cubicBezTo>
                    <a:pt x="1008507" y="4502912"/>
                    <a:pt x="0" y="3495294"/>
                    <a:pt x="0" y="2251456"/>
                  </a:cubicBezTo>
                  <a:cubicBezTo>
                    <a:pt x="0" y="1008634"/>
                    <a:pt x="1008634" y="0"/>
                    <a:pt x="2251456" y="0"/>
                  </a:cubicBezTo>
                  <a:cubicBezTo>
                    <a:pt x="3494278" y="0"/>
                    <a:pt x="4502785" y="1008634"/>
                    <a:pt x="4502785" y="2251456"/>
                  </a:cubicBezTo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3262987" y="2176743"/>
            <a:ext cx="2255598" cy="2255598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7" y="0"/>
                </a:lnTo>
                <a:lnTo>
                  <a:pt x="3383397" y="3383397"/>
                </a:lnTo>
                <a:lnTo>
                  <a:pt x="0" y="33833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15" name="Group 15"/>
          <p:cNvGrpSpPr/>
          <p:nvPr/>
        </p:nvGrpSpPr>
        <p:grpSpPr>
          <a:xfrm>
            <a:off x="4729851" y="3476605"/>
            <a:ext cx="926103" cy="928632"/>
            <a:chOff x="0" y="0"/>
            <a:chExt cx="1852206" cy="18572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51025" cy="1856105"/>
            </a:xfrm>
            <a:custGeom>
              <a:avLst/>
              <a:gdLst/>
              <a:ahLst/>
              <a:cxnLst/>
              <a:rect l="l" t="t" r="r" b="b"/>
              <a:pathLst>
                <a:path w="1851025" h="1856105">
                  <a:moveTo>
                    <a:pt x="1851025" y="927481"/>
                  </a:moveTo>
                  <a:cubicBezTo>
                    <a:pt x="1851025" y="1440561"/>
                    <a:pt x="1437259" y="1856105"/>
                    <a:pt x="926084" y="1856105"/>
                  </a:cubicBezTo>
                  <a:cubicBezTo>
                    <a:pt x="413766" y="1856105"/>
                    <a:pt x="0" y="1440561"/>
                    <a:pt x="0" y="927481"/>
                  </a:cubicBezTo>
                  <a:cubicBezTo>
                    <a:pt x="0" y="415544"/>
                    <a:pt x="413766" y="0"/>
                    <a:pt x="926084" y="0"/>
                  </a:cubicBezTo>
                  <a:cubicBezTo>
                    <a:pt x="1437259" y="0"/>
                    <a:pt x="1851025" y="415544"/>
                    <a:pt x="1851025" y="927481"/>
                  </a:cubicBezTo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674915" y="3421667"/>
            <a:ext cx="1035977" cy="1035977"/>
          </a:xfrm>
          <a:custGeom>
            <a:avLst/>
            <a:gdLst/>
            <a:ahLst/>
            <a:cxnLst/>
            <a:rect l="l" t="t" r="r" b="b"/>
            <a:pathLst>
              <a:path w="1553965" h="1553965">
                <a:moveTo>
                  <a:pt x="0" y="0"/>
                </a:moveTo>
                <a:lnTo>
                  <a:pt x="1553965" y="0"/>
                </a:lnTo>
                <a:lnTo>
                  <a:pt x="1553965" y="1553965"/>
                </a:lnTo>
                <a:lnTo>
                  <a:pt x="0" y="15539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18" name="Freeform 18"/>
          <p:cNvSpPr/>
          <p:nvPr/>
        </p:nvSpPr>
        <p:spPr>
          <a:xfrm>
            <a:off x="5925942" y="1193931"/>
            <a:ext cx="2255598" cy="2255598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6" y="0"/>
                </a:lnTo>
                <a:lnTo>
                  <a:pt x="3383396" y="3383397"/>
                </a:lnTo>
                <a:lnTo>
                  <a:pt x="0" y="33833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19" name="Group 19"/>
          <p:cNvGrpSpPr/>
          <p:nvPr/>
        </p:nvGrpSpPr>
        <p:grpSpPr>
          <a:xfrm>
            <a:off x="5988470" y="1256459"/>
            <a:ext cx="2251998" cy="2251998"/>
            <a:chOff x="0" y="0"/>
            <a:chExt cx="4503996" cy="450399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502912" cy="4502912"/>
            </a:xfrm>
            <a:custGeom>
              <a:avLst/>
              <a:gdLst/>
              <a:ahLst/>
              <a:cxnLst/>
              <a:rect l="l" t="t" r="r" b="b"/>
              <a:pathLst>
                <a:path w="4502912" h="4502912">
                  <a:moveTo>
                    <a:pt x="4502785" y="2250313"/>
                  </a:moveTo>
                  <a:cubicBezTo>
                    <a:pt x="4502785" y="3494913"/>
                    <a:pt x="3494151" y="4502912"/>
                    <a:pt x="2251329" y="4502912"/>
                  </a:cubicBezTo>
                  <a:cubicBezTo>
                    <a:pt x="1007491" y="4502785"/>
                    <a:pt x="0" y="3494786"/>
                    <a:pt x="0" y="2250313"/>
                  </a:cubicBezTo>
                  <a:cubicBezTo>
                    <a:pt x="0" y="1007999"/>
                    <a:pt x="1007491" y="0"/>
                    <a:pt x="2251456" y="0"/>
                  </a:cubicBezTo>
                  <a:cubicBezTo>
                    <a:pt x="3494278" y="0"/>
                    <a:pt x="4502912" y="1007999"/>
                    <a:pt x="4502912" y="2250313"/>
                  </a:cubicBezTo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047398" y="1315387"/>
            <a:ext cx="2255598" cy="2255598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6" y="0"/>
                </a:lnTo>
                <a:lnTo>
                  <a:pt x="3383396" y="3383397"/>
                </a:lnTo>
                <a:lnTo>
                  <a:pt x="0" y="33833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22" name="Group 22"/>
          <p:cNvGrpSpPr/>
          <p:nvPr/>
        </p:nvGrpSpPr>
        <p:grpSpPr>
          <a:xfrm>
            <a:off x="7514260" y="2615250"/>
            <a:ext cx="928634" cy="928632"/>
            <a:chOff x="0" y="0"/>
            <a:chExt cx="1857268" cy="185726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856232" cy="1856232"/>
            </a:xfrm>
            <a:custGeom>
              <a:avLst/>
              <a:gdLst/>
              <a:ahLst/>
              <a:cxnLst/>
              <a:rect l="l" t="t" r="r" b="b"/>
              <a:pathLst>
                <a:path w="1856232" h="1856232">
                  <a:moveTo>
                    <a:pt x="1856105" y="928116"/>
                  </a:moveTo>
                  <a:cubicBezTo>
                    <a:pt x="1856105" y="1441577"/>
                    <a:pt x="1440307" y="1856232"/>
                    <a:pt x="926846" y="1856232"/>
                  </a:cubicBezTo>
                  <a:cubicBezTo>
                    <a:pt x="414655" y="1856105"/>
                    <a:pt x="0" y="1441450"/>
                    <a:pt x="0" y="928116"/>
                  </a:cubicBezTo>
                  <a:cubicBezTo>
                    <a:pt x="0" y="415798"/>
                    <a:pt x="414655" y="0"/>
                    <a:pt x="926973" y="0"/>
                  </a:cubicBezTo>
                  <a:cubicBezTo>
                    <a:pt x="1440434" y="0"/>
                    <a:pt x="1856232" y="415798"/>
                    <a:pt x="1856232" y="928116"/>
                  </a:cubicBezTo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7461854" y="2560311"/>
            <a:ext cx="1035977" cy="1035978"/>
          </a:xfrm>
          <a:custGeom>
            <a:avLst/>
            <a:gdLst/>
            <a:ahLst/>
            <a:cxnLst/>
            <a:rect l="l" t="t" r="r" b="b"/>
            <a:pathLst>
              <a:path w="1553965" h="1553966">
                <a:moveTo>
                  <a:pt x="0" y="0"/>
                </a:moveTo>
                <a:lnTo>
                  <a:pt x="1553965" y="0"/>
                </a:lnTo>
                <a:lnTo>
                  <a:pt x="1553965" y="1553966"/>
                </a:lnTo>
                <a:lnTo>
                  <a:pt x="0" y="155396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25" name="Freeform 25"/>
          <p:cNvSpPr/>
          <p:nvPr/>
        </p:nvSpPr>
        <p:spPr>
          <a:xfrm>
            <a:off x="8851872" y="2055287"/>
            <a:ext cx="2255598" cy="2255598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7" y="0"/>
                </a:lnTo>
                <a:lnTo>
                  <a:pt x="3383397" y="3383397"/>
                </a:lnTo>
                <a:lnTo>
                  <a:pt x="0" y="3383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26" name="Group 26"/>
          <p:cNvGrpSpPr/>
          <p:nvPr/>
        </p:nvGrpSpPr>
        <p:grpSpPr>
          <a:xfrm>
            <a:off x="8914400" y="2117815"/>
            <a:ext cx="2251998" cy="2251998"/>
            <a:chOff x="0" y="0"/>
            <a:chExt cx="4503996" cy="450399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502785" cy="4502912"/>
            </a:xfrm>
            <a:custGeom>
              <a:avLst/>
              <a:gdLst/>
              <a:ahLst/>
              <a:cxnLst/>
              <a:rect l="l" t="t" r="r" b="b"/>
              <a:pathLst>
                <a:path w="4502785" h="4502912">
                  <a:moveTo>
                    <a:pt x="4502785" y="2251456"/>
                  </a:moveTo>
                  <a:cubicBezTo>
                    <a:pt x="4502785" y="3495421"/>
                    <a:pt x="3495040" y="4502912"/>
                    <a:pt x="2250821" y="4502912"/>
                  </a:cubicBezTo>
                  <a:cubicBezTo>
                    <a:pt x="1007745" y="4502785"/>
                    <a:pt x="0" y="3495294"/>
                    <a:pt x="0" y="2251456"/>
                  </a:cubicBezTo>
                  <a:cubicBezTo>
                    <a:pt x="0" y="1008634"/>
                    <a:pt x="1007745" y="0"/>
                    <a:pt x="2250821" y="0"/>
                  </a:cubicBezTo>
                  <a:cubicBezTo>
                    <a:pt x="3495040" y="0"/>
                    <a:pt x="4502785" y="1008634"/>
                    <a:pt x="4502785" y="2251456"/>
                  </a:cubicBezTo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28" name="Freeform 28"/>
          <p:cNvSpPr/>
          <p:nvPr/>
        </p:nvSpPr>
        <p:spPr>
          <a:xfrm>
            <a:off x="8975856" y="2176743"/>
            <a:ext cx="2255598" cy="2255598"/>
          </a:xfrm>
          <a:custGeom>
            <a:avLst/>
            <a:gdLst/>
            <a:ahLst/>
            <a:cxnLst/>
            <a:rect l="l" t="t" r="r" b="b"/>
            <a:pathLst>
              <a:path w="3383397" h="3383397">
                <a:moveTo>
                  <a:pt x="0" y="0"/>
                </a:moveTo>
                <a:lnTo>
                  <a:pt x="3383397" y="0"/>
                </a:lnTo>
                <a:lnTo>
                  <a:pt x="3383397" y="3383397"/>
                </a:lnTo>
                <a:lnTo>
                  <a:pt x="0" y="338339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29" name="Group 29"/>
          <p:cNvGrpSpPr/>
          <p:nvPr/>
        </p:nvGrpSpPr>
        <p:grpSpPr>
          <a:xfrm>
            <a:off x="10442722" y="3476605"/>
            <a:ext cx="928632" cy="928632"/>
            <a:chOff x="0" y="0"/>
            <a:chExt cx="1857264" cy="185726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6105" cy="1856105"/>
            </a:xfrm>
            <a:custGeom>
              <a:avLst/>
              <a:gdLst/>
              <a:ahLst/>
              <a:cxnLst/>
              <a:rect l="l" t="t" r="r" b="b"/>
              <a:pathLst>
                <a:path w="1856105" h="1856105">
                  <a:moveTo>
                    <a:pt x="1856105" y="927481"/>
                  </a:moveTo>
                  <a:cubicBezTo>
                    <a:pt x="1856105" y="1440561"/>
                    <a:pt x="1440561" y="1856105"/>
                    <a:pt x="927481" y="1856105"/>
                  </a:cubicBezTo>
                  <a:cubicBezTo>
                    <a:pt x="415544" y="1856105"/>
                    <a:pt x="0" y="1440561"/>
                    <a:pt x="0" y="927481"/>
                  </a:cubicBezTo>
                  <a:cubicBezTo>
                    <a:pt x="0" y="415544"/>
                    <a:pt x="415544" y="0"/>
                    <a:pt x="927481" y="0"/>
                  </a:cubicBezTo>
                  <a:cubicBezTo>
                    <a:pt x="1440561" y="0"/>
                    <a:pt x="1856105" y="415544"/>
                    <a:pt x="1856105" y="927481"/>
                  </a:cubicBezTo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31" name="Freeform 31"/>
          <p:cNvSpPr/>
          <p:nvPr/>
        </p:nvSpPr>
        <p:spPr>
          <a:xfrm>
            <a:off x="10374687" y="3421667"/>
            <a:ext cx="1035978" cy="1035977"/>
          </a:xfrm>
          <a:custGeom>
            <a:avLst/>
            <a:gdLst/>
            <a:ahLst/>
            <a:cxnLst/>
            <a:rect l="l" t="t" r="r" b="b"/>
            <a:pathLst>
              <a:path w="1553966" h="1553965">
                <a:moveTo>
                  <a:pt x="0" y="0"/>
                </a:moveTo>
                <a:lnTo>
                  <a:pt x="1553965" y="0"/>
                </a:lnTo>
                <a:lnTo>
                  <a:pt x="1553965" y="1553965"/>
                </a:lnTo>
                <a:lnTo>
                  <a:pt x="0" y="15539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32" name="Group 32"/>
          <p:cNvGrpSpPr/>
          <p:nvPr/>
        </p:nvGrpSpPr>
        <p:grpSpPr>
          <a:xfrm>
            <a:off x="2041157" y="2759018"/>
            <a:ext cx="779490" cy="723578"/>
            <a:chOff x="0" y="0"/>
            <a:chExt cx="1558980" cy="144715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558980" cy="1447155"/>
            </a:xfrm>
            <a:custGeom>
              <a:avLst/>
              <a:gdLst/>
              <a:ahLst/>
              <a:cxnLst/>
              <a:rect l="l" t="t" r="r" b="b"/>
              <a:pathLst>
                <a:path w="1558980" h="1447155">
                  <a:moveTo>
                    <a:pt x="0" y="0"/>
                  </a:moveTo>
                  <a:lnTo>
                    <a:pt x="1558980" y="0"/>
                  </a:lnTo>
                  <a:lnTo>
                    <a:pt x="1558980" y="1447155"/>
                  </a:lnTo>
                  <a:lnTo>
                    <a:pt x="0" y="14471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114300"/>
              <a:ext cx="1558980" cy="15614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01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" y="390832"/>
            <a:ext cx="12191999" cy="803654"/>
            <a:chOff x="0" y="0"/>
            <a:chExt cx="24383998" cy="160730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4383998" cy="1607308"/>
            </a:xfrm>
            <a:custGeom>
              <a:avLst/>
              <a:gdLst/>
              <a:ahLst/>
              <a:cxnLst/>
              <a:rect l="l" t="t" r="r" b="b"/>
              <a:pathLst>
                <a:path w="24383998" h="1607308">
                  <a:moveTo>
                    <a:pt x="0" y="0"/>
                  </a:moveTo>
                  <a:lnTo>
                    <a:pt x="24383998" y="0"/>
                  </a:lnTo>
                  <a:lnTo>
                    <a:pt x="24383998" y="1607308"/>
                  </a:lnTo>
                  <a:lnTo>
                    <a:pt x="0" y="16073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24383998" cy="16644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888"/>
                </a:lnSpc>
              </a:pP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STRATEGIE PER LA RIDUZIONE DEI RIFIUTI NELLE PMI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48700" y="1723540"/>
            <a:ext cx="2328391" cy="1049001"/>
            <a:chOff x="0" y="-66674"/>
            <a:chExt cx="4656782" cy="209800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656782" cy="2031326"/>
            </a:xfrm>
            <a:custGeom>
              <a:avLst/>
              <a:gdLst/>
              <a:ahLst/>
              <a:cxnLst/>
              <a:rect l="l" t="t" r="r" b="b"/>
              <a:pathLst>
                <a:path w="4656782" h="2031326">
                  <a:moveTo>
                    <a:pt x="0" y="0"/>
                  </a:moveTo>
                  <a:lnTo>
                    <a:pt x="4656782" y="0"/>
                  </a:lnTo>
                  <a:lnTo>
                    <a:pt x="4656782" y="2031326"/>
                  </a:lnTo>
                  <a:lnTo>
                    <a:pt x="0" y="20313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287468" y="-66674"/>
              <a:ext cx="4369314" cy="209800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Ottimizzazione</a:t>
              </a:r>
              <a:r>
                <a:rPr lang="en-US" sz="2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0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dell'inventario</a:t>
              </a:r>
              <a:r>
                <a:rPr lang="en-US" sz="2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 </a:t>
              </a:r>
              <a:r>
                <a:rPr lang="en-US" sz="20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della</a:t>
              </a:r>
              <a:r>
                <a:rPr lang="en-US" sz="2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0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produzione</a:t>
              </a:r>
              <a:r>
                <a:rPr lang="en-US" sz="2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4810963" y="3614140"/>
            <a:ext cx="779490" cy="723578"/>
            <a:chOff x="0" y="0"/>
            <a:chExt cx="1558980" cy="144715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58980" cy="1447155"/>
            </a:xfrm>
            <a:custGeom>
              <a:avLst/>
              <a:gdLst/>
              <a:ahLst/>
              <a:cxnLst/>
              <a:rect l="l" t="t" r="r" b="b"/>
              <a:pathLst>
                <a:path w="1558980" h="1447155">
                  <a:moveTo>
                    <a:pt x="0" y="0"/>
                  </a:moveTo>
                  <a:lnTo>
                    <a:pt x="1558980" y="0"/>
                  </a:lnTo>
                  <a:lnTo>
                    <a:pt x="1558980" y="1447155"/>
                  </a:lnTo>
                  <a:lnTo>
                    <a:pt x="0" y="14471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114300"/>
              <a:ext cx="1558980" cy="15614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02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3403790" y="2648676"/>
            <a:ext cx="1823221" cy="1015663"/>
            <a:chOff x="0" y="0"/>
            <a:chExt cx="3553466" cy="203132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3553466" cy="2031326"/>
            </a:xfrm>
            <a:custGeom>
              <a:avLst/>
              <a:gdLst/>
              <a:ahLst/>
              <a:cxnLst/>
              <a:rect l="l" t="t" r="r" b="b"/>
              <a:pathLst>
                <a:path w="3553466" h="2031326">
                  <a:moveTo>
                    <a:pt x="0" y="0"/>
                  </a:moveTo>
                  <a:lnTo>
                    <a:pt x="3553466" y="0"/>
                  </a:lnTo>
                  <a:lnTo>
                    <a:pt x="3553466" y="2031326"/>
                  </a:lnTo>
                  <a:lnTo>
                    <a:pt x="0" y="20313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66675"/>
              <a:ext cx="3553466" cy="20980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Riciclo</a:t>
              </a:r>
              <a:r>
                <a:rPr lang="en-US" sz="2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0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creativo</a:t>
              </a:r>
              <a:r>
                <a:rPr lang="en-US" sz="2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 </a:t>
              </a:r>
              <a:r>
                <a:rPr lang="en-US" sz="20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impiego</a:t>
              </a:r>
              <a:r>
                <a:rPr lang="en-US" sz="2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0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dei</a:t>
              </a:r>
              <a:r>
                <a:rPr lang="en-US" sz="2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0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sottoprodotti</a:t>
              </a:r>
              <a:endParaRPr lang="en-US" sz="2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617814" y="2747772"/>
            <a:ext cx="779490" cy="723578"/>
            <a:chOff x="0" y="0"/>
            <a:chExt cx="1558980" cy="144715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558980" cy="1447155"/>
            </a:xfrm>
            <a:custGeom>
              <a:avLst/>
              <a:gdLst/>
              <a:ahLst/>
              <a:cxnLst/>
              <a:rect l="l" t="t" r="r" b="b"/>
              <a:pathLst>
                <a:path w="1558980" h="1447155">
                  <a:moveTo>
                    <a:pt x="0" y="0"/>
                  </a:moveTo>
                  <a:lnTo>
                    <a:pt x="1558980" y="0"/>
                  </a:lnTo>
                  <a:lnTo>
                    <a:pt x="1558980" y="1447155"/>
                  </a:lnTo>
                  <a:lnTo>
                    <a:pt x="0" y="14471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114300"/>
              <a:ext cx="1558980" cy="15614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03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5972804" y="1860092"/>
            <a:ext cx="2328391" cy="744348"/>
            <a:chOff x="0" y="-72298"/>
            <a:chExt cx="4656782" cy="148869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656782" cy="1416397"/>
            </a:xfrm>
            <a:custGeom>
              <a:avLst/>
              <a:gdLst/>
              <a:ahLst/>
              <a:cxnLst/>
              <a:rect l="l" t="t" r="r" b="b"/>
              <a:pathLst>
                <a:path w="4656782" h="1416397">
                  <a:moveTo>
                    <a:pt x="0" y="0"/>
                  </a:moveTo>
                  <a:lnTo>
                    <a:pt x="4656782" y="0"/>
                  </a:lnTo>
                  <a:lnTo>
                    <a:pt x="4656782" y="1416397"/>
                  </a:lnTo>
                  <a:lnTo>
                    <a:pt x="0" y="14163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246392" y="-72298"/>
              <a:ext cx="4234690" cy="14830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Ridistribuzione</a:t>
              </a:r>
              <a:r>
                <a:rPr lang="en-US" sz="2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0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degli</a:t>
              </a:r>
              <a:r>
                <a:rPr lang="en-US" sz="2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0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alimenti</a:t>
              </a:r>
              <a:r>
                <a:rPr lang="en-US" sz="2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in surplus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0544830" y="3569170"/>
            <a:ext cx="779490" cy="723578"/>
            <a:chOff x="0" y="0"/>
            <a:chExt cx="1558980" cy="144715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558980" cy="1447155"/>
            </a:xfrm>
            <a:custGeom>
              <a:avLst/>
              <a:gdLst/>
              <a:ahLst/>
              <a:cxnLst/>
              <a:rect l="l" t="t" r="r" b="b"/>
              <a:pathLst>
                <a:path w="1558980" h="1447155">
                  <a:moveTo>
                    <a:pt x="0" y="0"/>
                  </a:moveTo>
                  <a:lnTo>
                    <a:pt x="1558980" y="0"/>
                  </a:lnTo>
                  <a:lnTo>
                    <a:pt x="1558980" y="1447155"/>
                  </a:lnTo>
                  <a:lnTo>
                    <a:pt x="0" y="14471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114300"/>
              <a:ext cx="1558980" cy="15614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04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8975429" y="2615476"/>
            <a:ext cx="2328391" cy="1084711"/>
            <a:chOff x="0" y="-138096"/>
            <a:chExt cx="4656782" cy="2169422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4656782" cy="2031326"/>
            </a:xfrm>
            <a:custGeom>
              <a:avLst/>
              <a:gdLst/>
              <a:ahLst/>
              <a:cxnLst/>
              <a:rect l="l" t="t" r="r" b="b"/>
              <a:pathLst>
                <a:path w="4656782" h="2031326">
                  <a:moveTo>
                    <a:pt x="0" y="0"/>
                  </a:moveTo>
                  <a:lnTo>
                    <a:pt x="4656782" y="0"/>
                  </a:lnTo>
                  <a:lnTo>
                    <a:pt x="4656782" y="2031326"/>
                  </a:lnTo>
                  <a:lnTo>
                    <a:pt x="0" y="20313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1118" y="-138096"/>
              <a:ext cx="4014840" cy="209800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Imballaggi</a:t>
              </a:r>
              <a:r>
                <a:rPr lang="en-US" sz="2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0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efficienti</a:t>
              </a:r>
              <a:r>
                <a:rPr lang="en-US" sz="2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 </a:t>
              </a:r>
              <a:r>
                <a:rPr lang="en-US" sz="20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sostenibili</a:t>
              </a:r>
              <a:endParaRPr lang="en-US" sz="2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297712" y="3745607"/>
            <a:ext cx="2245717" cy="2805354"/>
            <a:chOff x="0" y="0"/>
            <a:chExt cx="4491434" cy="4924162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4491434" cy="4924162"/>
            </a:xfrm>
            <a:custGeom>
              <a:avLst/>
              <a:gdLst/>
              <a:ahLst/>
              <a:cxnLst/>
              <a:rect l="l" t="t" r="r" b="b"/>
              <a:pathLst>
                <a:path w="4491434" h="4924162">
                  <a:moveTo>
                    <a:pt x="0" y="0"/>
                  </a:moveTo>
                  <a:lnTo>
                    <a:pt x="4491434" y="0"/>
                  </a:lnTo>
                  <a:lnTo>
                    <a:pt x="4491434" y="4924162"/>
                  </a:lnTo>
                  <a:lnTo>
                    <a:pt x="0" y="49241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28575"/>
              <a:ext cx="4491434" cy="49527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883"/>
                </a:lnSpc>
              </a:pP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Utilizzo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sistemi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previsione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della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domanda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basati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sull'intelligenza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artificiale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di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sistemi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inteligenti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la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gestione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dell'inventario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minimizzare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la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sovrapproduzione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le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scorte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eccessive</a:t>
              </a:r>
              <a:r>
                <a:rPr lang="en-US" sz="1744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2830987" y="4466162"/>
            <a:ext cx="2847187" cy="2174641"/>
            <a:chOff x="-291796" y="-38100"/>
            <a:chExt cx="5694374" cy="4349282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5402578" cy="4311182"/>
            </a:xfrm>
            <a:custGeom>
              <a:avLst/>
              <a:gdLst/>
              <a:ahLst/>
              <a:cxnLst/>
              <a:rect l="l" t="t" r="r" b="b"/>
              <a:pathLst>
                <a:path w="5402578" h="4311182">
                  <a:moveTo>
                    <a:pt x="0" y="0"/>
                  </a:moveTo>
                  <a:lnTo>
                    <a:pt x="5402578" y="0"/>
                  </a:lnTo>
                  <a:lnTo>
                    <a:pt x="5402578" y="4311182"/>
                  </a:lnTo>
                  <a:lnTo>
                    <a:pt x="0" y="43111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-291796" y="-38100"/>
              <a:ext cx="5694374" cy="434928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011"/>
                </a:lnSpc>
              </a:pP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Trasformare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rifiuti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nuovi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prodotti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ad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esempio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riutilizzando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le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bucce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della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frutta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produrre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coloranti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naturali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o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convertendo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il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cibo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eccesso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mangime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animali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o compost.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5927743" y="3700187"/>
            <a:ext cx="2488859" cy="2287871"/>
            <a:chOff x="0" y="0"/>
            <a:chExt cx="4977718" cy="4575742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4977718" cy="4575742"/>
            </a:xfrm>
            <a:custGeom>
              <a:avLst/>
              <a:gdLst/>
              <a:ahLst/>
              <a:cxnLst/>
              <a:rect l="l" t="t" r="r" b="b"/>
              <a:pathLst>
                <a:path w="4977718" h="4575742">
                  <a:moveTo>
                    <a:pt x="0" y="0"/>
                  </a:moveTo>
                  <a:lnTo>
                    <a:pt x="4977718" y="0"/>
                  </a:lnTo>
                  <a:lnTo>
                    <a:pt x="4977718" y="4575742"/>
                  </a:lnTo>
                  <a:lnTo>
                    <a:pt x="0" y="4575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28575"/>
              <a:ext cx="4977718" cy="460431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944"/>
                </a:lnSpc>
              </a:pP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Collaborare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con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banche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imprese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sociali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(come Food Cloud o Banco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) o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piattaforme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digitali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(ad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esempio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Too Good To Go, Olio) per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donare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o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ridistribuire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cibo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commestibile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non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venduto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8859226" y="4549948"/>
            <a:ext cx="2488859" cy="2155591"/>
            <a:chOff x="0" y="0"/>
            <a:chExt cx="4977718" cy="4311182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4977718" cy="4311182"/>
            </a:xfrm>
            <a:custGeom>
              <a:avLst/>
              <a:gdLst/>
              <a:ahLst/>
              <a:cxnLst/>
              <a:rect l="l" t="t" r="r" b="b"/>
              <a:pathLst>
                <a:path w="4977718" h="4311182">
                  <a:moveTo>
                    <a:pt x="0" y="0"/>
                  </a:moveTo>
                  <a:lnTo>
                    <a:pt x="4977718" y="0"/>
                  </a:lnTo>
                  <a:lnTo>
                    <a:pt x="4977718" y="4311182"/>
                  </a:lnTo>
                  <a:lnTo>
                    <a:pt x="0" y="43111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28575"/>
              <a:ext cx="4977718" cy="43397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Adottare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imballaggi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biodegradabili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riutilizzabili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o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commestibili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minimizzare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livello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del </a:t>
              </a:r>
              <a:r>
                <a:rPr lang="en-US" sz="20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consumatore</a:t>
              </a:r>
              <a:r>
                <a:rPr lang="en-US" sz="2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0" y="1"/>
            <a:ext cx="601406" cy="6858002"/>
            <a:chOff x="0" y="0"/>
            <a:chExt cx="1202812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2817" cy="13716000"/>
            </a:xfrm>
            <a:custGeom>
              <a:avLst/>
              <a:gdLst/>
              <a:ahLst/>
              <a:cxnLst/>
              <a:rect l="l" t="t" r="r" b="b"/>
              <a:pathLst>
                <a:path w="1202817" h="13716000">
                  <a:moveTo>
                    <a:pt x="0" y="13716000"/>
                  </a:moveTo>
                  <a:lnTo>
                    <a:pt x="1202817" y="13716000"/>
                  </a:lnTo>
                  <a:lnTo>
                    <a:pt x="12028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AutoShape 6"/>
          <p:cNvSpPr/>
          <p:nvPr/>
        </p:nvSpPr>
        <p:spPr>
          <a:xfrm rot="214365">
            <a:off x="150048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7" name="Freeform 7"/>
          <p:cNvSpPr/>
          <p:nvPr/>
        </p:nvSpPr>
        <p:spPr>
          <a:xfrm rot="-5400000">
            <a:off x="-1022050" y="5104474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8" name="Freeform 8" descr="Immagine contenente testo, grafica, screenshot, clipart  I contenuti generati dall'intelligenza artificiale potrebbero essere errati.">
            <a:hlinkClick r:id="rId4" tooltip="https://asef.org/wp-content/uploads/2022/01/02-SMEs-Role-in-Circular-Food-Production-Final.pdf"/>
          </p:cNvPr>
          <p:cNvSpPr/>
          <p:nvPr/>
        </p:nvSpPr>
        <p:spPr>
          <a:xfrm>
            <a:off x="868934" y="679322"/>
            <a:ext cx="3730226" cy="5309930"/>
          </a:xfrm>
          <a:custGeom>
            <a:avLst/>
            <a:gdLst/>
            <a:ahLst/>
            <a:cxnLst/>
            <a:rect l="l" t="t" r="r" b="b"/>
            <a:pathLst>
              <a:path w="5595338" h="7964894">
                <a:moveTo>
                  <a:pt x="0" y="0"/>
                </a:moveTo>
                <a:lnTo>
                  <a:pt x="5595338" y="0"/>
                </a:lnTo>
                <a:lnTo>
                  <a:pt x="5595338" y="7964893"/>
                </a:lnTo>
                <a:lnTo>
                  <a:pt x="0" y="79648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1" r="-51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9" name="Group 9"/>
          <p:cNvGrpSpPr/>
          <p:nvPr/>
        </p:nvGrpSpPr>
        <p:grpSpPr>
          <a:xfrm>
            <a:off x="5232368" y="584333"/>
            <a:ext cx="5631790" cy="1158019"/>
            <a:chOff x="0" y="0"/>
            <a:chExt cx="11263580" cy="23160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63580" cy="2316038"/>
            </a:xfrm>
            <a:custGeom>
              <a:avLst/>
              <a:gdLst/>
              <a:ahLst/>
              <a:cxnLst/>
              <a:rect l="l" t="t" r="r" b="b"/>
              <a:pathLst>
                <a:path w="11263580" h="2316038">
                  <a:moveTo>
                    <a:pt x="0" y="0"/>
                  </a:moveTo>
                  <a:lnTo>
                    <a:pt x="11263580" y="0"/>
                  </a:lnTo>
                  <a:lnTo>
                    <a:pt x="11263580" y="2316038"/>
                  </a:lnTo>
                  <a:lnTo>
                    <a:pt x="0" y="23160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1263580" cy="23160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499"/>
                </a:lnSpc>
              </a:pP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Scopri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il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ruolo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delle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PMI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nei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sistemi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alimentari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circolari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…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96278" y="2013391"/>
            <a:ext cx="6465794" cy="4102938"/>
            <a:chOff x="0" y="0"/>
            <a:chExt cx="12931588" cy="820587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931588" cy="8205874"/>
            </a:xfrm>
            <a:custGeom>
              <a:avLst/>
              <a:gdLst/>
              <a:ahLst/>
              <a:cxnLst/>
              <a:rect l="l" t="t" r="r" b="b"/>
              <a:pathLst>
                <a:path w="12931588" h="8205874">
                  <a:moveTo>
                    <a:pt x="0" y="0"/>
                  </a:moveTo>
                  <a:lnTo>
                    <a:pt x="12931588" y="0"/>
                  </a:lnTo>
                  <a:lnTo>
                    <a:pt x="12931588" y="8205874"/>
                  </a:lnTo>
                  <a:lnTo>
                    <a:pt x="0" y="82058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12931588" cy="821539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479"/>
                </a:lnSpc>
              </a:pP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Per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ulteriori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approfondimenti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rimanda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alla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it-IT" sz="2400" u="sng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4" tooltip="https://asef.org/wp-content/uploads/2022/01/02-SMEs-Role-in-Circular-Food-Production-Final.pdf"/>
                </a:rPr>
                <a:t>Conferenza Annuale 2021 dell'Asia-Europe Environment Forum (</a:t>
              </a:r>
              <a:r>
                <a:rPr lang="it-IT" sz="2400" u="sng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4" tooltip="https://asef.org/wp-content/uploads/2022/01/02-SMEs-Role-in-Circular-Food-Production-Final.pdf"/>
                </a:rPr>
                <a:t>ENVforum</a:t>
              </a:r>
              <a:r>
                <a:rPr lang="it-IT" sz="2400" u="sng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4" tooltip="https://asef.org/wp-content/uploads/2022/01/02-SMEs-Role-in-Circular-Food-Production-Final.pdf"/>
                </a:rPr>
                <a:t>),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che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ha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analizzato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il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ruolo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PMI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sistemi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circolari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nella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riduzione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degli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Scoprite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le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principali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idee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che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riguardano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la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bioeconomia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il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riutilizzo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creative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degli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pratiche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sostenibili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 </a:t>
              </a:r>
            </a:p>
            <a:p>
              <a:pPr>
                <a:lnSpc>
                  <a:spcPts val="2479"/>
                </a:lnSpc>
              </a:pPr>
              <a:endPara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>
                <a:lnSpc>
                  <a:spcPts val="2479"/>
                </a:lnSpc>
              </a:pP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Esplora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l'intera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discussione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scoprire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che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modo le PMI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possono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guidare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il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cambiamento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nel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settore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650F2794-0DAC-FDC9-914D-8CBFF9814B94}"/>
              </a:ext>
            </a:extLst>
          </p:cNvPr>
          <p:cNvGrpSpPr/>
          <p:nvPr/>
        </p:nvGrpSpPr>
        <p:grpSpPr>
          <a:xfrm rot="19582332">
            <a:off x="4929755" y="5446757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116107C3-F090-32FD-8DE7-0132E5371C24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26" name="Freeform 57">
                <a:extLst>
                  <a:ext uri="{FF2B5EF4-FFF2-40B4-BE49-F238E27FC236}">
                    <a16:creationId xmlns:a16="http://schemas.microsoft.com/office/drawing/2014/main" id="{1A665DEB-EB1E-C440-1F1B-FA0830FB74B4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58">
                <a:extLst>
                  <a:ext uri="{FF2B5EF4-FFF2-40B4-BE49-F238E27FC236}">
                    <a16:creationId xmlns:a16="http://schemas.microsoft.com/office/drawing/2014/main" id="{D842B945-43D4-5255-85D5-839E88BB0DAE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4">
              <a:extLst>
                <a:ext uri="{FF2B5EF4-FFF2-40B4-BE49-F238E27FC236}">
                  <a16:creationId xmlns:a16="http://schemas.microsoft.com/office/drawing/2014/main" id="{3FB18E51-8D27-F0E2-92A3-237C8173528B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19" name="Freeform 50">
                <a:extLst>
                  <a:ext uri="{FF2B5EF4-FFF2-40B4-BE49-F238E27FC236}">
                    <a16:creationId xmlns:a16="http://schemas.microsoft.com/office/drawing/2014/main" id="{E5A850E2-A664-49DD-AF09-05417057B263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51">
                <a:extLst>
                  <a:ext uri="{FF2B5EF4-FFF2-40B4-BE49-F238E27FC236}">
                    <a16:creationId xmlns:a16="http://schemas.microsoft.com/office/drawing/2014/main" id="{AE0CAE17-CF27-0C56-7839-2C7B9B5281AA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52">
                <a:extLst>
                  <a:ext uri="{FF2B5EF4-FFF2-40B4-BE49-F238E27FC236}">
                    <a16:creationId xmlns:a16="http://schemas.microsoft.com/office/drawing/2014/main" id="{BD8D44F9-E03C-04EF-473E-736DDA3A8856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53">
                <a:extLst>
                  <a:ext uri="{FF2B5EF4-FFF2-40B4-BE49-F238E27FC236}">
                    <a16:creationId xmlns:a16="http://schemas.microsoft.com/office/drawing/2014/main" id="{58C49625-8686-4D12-38D7-A75D79E72EB8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54">
                <a:extLst>
                  <a:ext uri="{FF2B5EF4-FFF2-40B4-BE49-F238E27FC236}">
                    <a16:creationId xmlns:a16="http://schemas.microsoft.com/office/drawing/2014/main" id="{2FD3502B-597B-3090-E926-2FC6E91BD9EA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55">
                <a:extLst>
                  <a:ext uri="{FF2B5EF4-FFF2-40B4-BE49-F238E27FC236}">
                    <a16:creationId xmlns:a16="http://schemas.microsoft.com/office/drawing/2014/main" id="{F80E42E8-87BC-036F-E2D5-E5849B24780F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6">
                <a:extLst>
                  <a:ext uri="{FF2B5EF4-FFF2-40B4-BE49-F238E27FC236}">
                    <a16:creationId xmlns:a16="http://schemas.microsoft.com/office/drawing/2014/main" id="{40319515-F544-2552-4B9A-26412FC54674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F50F049-9B8D-355C-FD8C-556024383FB2}"/>
              </a:ext>
            </a:extLst>
          </p:cNvPr>
          <p:cNvSpPr txBox="1">
            <a:spLocks/>
          </p:cNvSpPr>
          <p:nvPr/>
        </p:nvSpPr>
        <p:spPr>
          <a:xfrm>
            <a:off x="622131" y="3111335"/>
            <a:ext cx="5232404" cy="3207088"/>
          </a:xfrm>
          <a:prstGeom prst="rect">
            <a:avLst/>
          </a:prstGeom>
          <a:solidFill>
            <a:srgbClr val="FEA52F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ts val="248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9465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87"/>
              </a:lnSpc>
            </a:pPr>
            <a:endParaRPr lang="it-IT" sz="900"/>
          </a:p>
          <a:p>
            <a:pPr>
              <a:lnSpc>
                <a:spcPts val="2387"/>
              </a:lnSpc>
            </a:pPr>
            <a:r>
              <a:rPr lang="it-IT" sz="2150" b="1">
                <a:latin typeface="Calibri (MS) Bold"/>
                <a:ea typeface="Calibri (MS) Bold"/>
                <a:cs typeface="Calibri (MS) Bold"/>
                <a:sym typeface="Calibri (MS) Bold"/>
              </a:rPr>
              <a:t>Scegli un alimento comune (ad esempio gelato, pane o pollo cotto) e analizza il suo percorso attraverso il sistema alimentare, dalla produzione fino al possibile spreco.</a:t>
            </a:r>
          </a:p>
          <a:p>
            <a:pPr>
              <a:lnSpc>
                <a:spcPts val="2387"/>
              </a:lnSpc>
            </a:pPr>
            <a:r>
              <a:rPr lang="it-IT" sz="2150" b="1">
                <a:latin typeface="Calibri (MS) Bold"/>
                <a:ea typeface="Calibri (MS) Bold"/>
                <a:cs typeface="Calibri (MS) Bold"/>
                <a:sym typeface="Calibri (MS) Bold"/>
              </a:rPr>
              <a:t>Successivamente fai un brainstorming su almeno due strategie circolari per la riduzione dei rifiuti in fasi diverse (ad esempio, riutilizzo, compostaggio, riciclo creativo, donazione).</a:t>
            </a:r>
          </a:p>
          <a:p>
            <a:endParaRPr lang="en-IE" b="1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500A4AA-D40E-8369-72A7-314DA73017C6}"/>
              </a:ext>
            </a:extLst>
          </p:cNvPr>
          <p:cNvSpPr txBox="1">
            <a:spLocks/>
          </p:cNvSpPr>
          <p:nvPr/>
        </p:nvSpPr>
        <p:spPr>
          <a:xfrm>
            <a:off x="766760" y="1945596"/>
            <a:ext cx="10479218" cy="803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9465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err="1"/>
              <a:t>Attività</a:t>
            </a:r>
            <a:r>
              <a:rPr lang="en-IE"/>
              <a:t> di </a:t>
            </a:r>
            <a:r>
              <a:rPr lang="en-IE" err="1"/>
              <a:t>Apprendimento</a:t>
            </a:r>
            <a:r>
              <a:rPr lang="en-IE"/>
              <a:t>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0DA0C1-EAF2-17E9-C145-05CFBB75594C}"/>
              </a:ext>
            </a:extLst>
          </p:cNvPr>
          <p:cNvGrpSpPr/>
          <p:nvPr/>
        </p:nvGrpSpPr>
        <p:grpSpPr>
          <a:xfrm>
            <a:off x="958602" y="371192"/>
            <a:ext cx="1415803" cy="1259356"/>
            <a:chOff x="1042830" y="5367345"/>
            <a:chExt cx="907476" cy="907364"/>
          </a:xfrm>
          <a:solidFill>
            <a:srgbClr val="1D4C60"/>
          </a:solidFill>
        </p:grpSpPr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8DF0A274-8637-30D3-14E7-0F0E57499C70}"/>
                </a:ext>
              </a:extLst>
            </p:cNvPr>
            <p:cNvGrpSpPr/>
            <p:nvPr userDrawn="1"/>
          </p:nvGrpSpPr>
          <p:grpSpPr>
            <a:xfrm>
              <a:off x="1042830" y="5367345"/>
              <a:ext cx="907476" cy="907364"/>
              <a:chOff x="5318121" y="3727141"/>
              <a:chExt cx="907476" cy="907364"/>
            </a:xfrm>
            <a:grpFill/>
          </p:grpSpPr>
          <p:sp>
            <p:nvSpPr>
              <p:cNvPr id="15" name="Freeform 912">
                <a:extLst>
                  <a:ext uri="{FF2B5EF4-FFF2-40B4-BE49-F238E27FC236}">
                    <a16:creationId xmlns:a16="http://schemas.microsoft.com/office/drawing/2014/main" id="{80F77F10-C094-9A6A-CA1C-316835FFA217}"/>
                  </a:ext>
                </a:extLst>
              </p:cNvPr>
              <p:cNvSpPr/>
              <p:nvPr/>
            </p:nvSpPr>
            <p:spPr>
              <a:xfrm>
                <a:off x="5318121" y="3727141"/>
                <a:ext cx="907476" cy="907364"/>
              </a:xfrm>
              <a:custGeom>
                <a:avLst/>
                <a:gdLst>
                  <a:gd name="connsiteX0" fmla="*/ 99246 w 907476"/>
                  <a:gd name="connsiteY0" fmla="*/ 906980 h 907364"/>
                  <a:gd name="connsiteX1" fmla="*/ 86582 w 907476"/>
                  <a:gd name="connsiteY1" fmla="*/ 901604 h 907364"/>
                  <a:gd name="connsiteX2" fmla="*/ 57031 w 907476"/>
                  <a:gd name="connsiteY2" fmla="*/ 854758 h 907364"/>
                  <a:gd name="connsiteX3" fmla="*/ 57031 w 907476"/>
                  <a:gd name="connsiteY3" fmla="*/ 811751 h 907364"/>
                  <a:gd name="connsiteX4" fmla="*/ 11746 w 907476"/>
                  <a:gd name="connsiteY4" fmla="*/ 791400 h 907364"/>
                  <a:gd name="connsiteX5" fmla="*/ 233 w 907476"/>
                  <a:gd name="connsiteY5" fmla="*/ 754153 h 907364"/>
                  <a:gd name="connsiteX6" fmla="*/ 56264 w 907476"/>
                  <a:gd name="connsiteY6" fmla="*/ 704619 h 907364"/>
                  <a:gd name="connsiteX7" fmla="*/ 56264 w 907476"/>
                  <a:gd name="connsiteY7" fmla="*/ 609773 h 907364"/>
                  <a:gd name="connsiteX8" fmla="*/ 233 w 907476"/>
                  <a:gd name="connsiteY8" fmla="*/ 549871 h 907364"/>
                  <a:gd name="connsiteX9" fmla="*/ 56264 w 907476"/>
                  <a:gd name="connsiteY9" fmla="*/ 501489 h 907364"/>
                  <a:gd name="connsiteX10" fmla="*/ 56264 w 907476"/>
                  <a:gd name="connsiteY10" fmla="*/ 406644 h 907364"/>
                  <a:gd name="connsiteX11" fmla="*/ 233 w 907476"/>
                  <a:gd name="connsiteY11" fmla="*/ 355957 h 907364"/>
                  <a:gd name="connsiteX12" fmla="*/ 56264 w 907476"/>
                  <a:gd name="connsiteY12" fmla="*/ 297975 h 907364"/>
                  <a:gd name="connsiteX13" fmla="*/ 56264 w 907476"/>
                  <a:gd name="connsiteY13" fmla="*/ 202746 h 907364"/>
                  <a:gd name="connsiteX14" fmla="*/ 10594 w 907476"/>
                  <a:gd name="connsiteY14" fmla="*/ 180858 h 907364"/>
                  <a:gd name="connsiteX15" fmla="*/ 233 w 907476"/>
                  <a:gd name="connsiteY15" fmla="*/ 143228 h 907364"/>
                  <a:gd name="connsiteX16" fmla="*/ 56647 w 907476"/>
                  <a:gd name="connsiteY16" fmla="*/ 95229 h 907364"/>
                  <a:gd name="connsiteX17" fmla="*/ 56647 w 907476"/>
                  <a:gd name="connsiteY17" fmla="*/ 55678 h 907364"/>
                  <a:gd name="connsiteX18" fmla="*/ 111911 w 907476"/>
                  <a:gd name="connsiteY18" fmla="*/ 0 h 907364"/>
                  <a:gd name="connsiteX19" fmla="*/ 339489 w 907476"/>
                  <a:gd name="connsiteY19" fmla="*/ 0 h 907364"/>
                  <a:gd name="connsiteX20" fmla="*/ 360981 w 907476"/>
                  <a:gd name="connsiteY20" fmla="*/ 17663 h 907364"/>
                  <a:gd name="connsiteX21" fmla="*/ 339106 w 907476"/>
                  <a:gd name="connsiteY21" fmla="*/ 35327 h 907364"/>
                  <a:gd name="connsiteX22" fmla="*/ 115365 w 907476"/>
                  <a:gd name="connsiteY22" fmla="*/ 35327 h 907364"/>
                  <a:gd name="connsiteX23" fmla="*/ 92339 w 907476"/>
                  <a:gd name="connsiteY23" fmla="*/ 57982 h 907364"/>
                  <a:gd name="connsiteX24" fmla="*/ 92339 w 907476"/>
                  <a:gd name="connsiteY24" fmla="*/ 95229 h 907364"/>
                  <a:gd name="connsiteX25" fmla="*/ 139543 w 907476"/>
                  <a:gd name="connsiteY25" fmla="*/ 119420 h 907364"/>
                  <a:gd name="connsiteX26" fmla="*/ 148753 w 907476"/>
                  <a:gd name="connsiteY26" fmla="*/ 147452 h 907364"/>
                  <a:gd name="connsiteX27" fmla="*/ 132251 w 907476"/>
                  <a:gd name="connsiteY27" fmla="*/ 166267 h 907364"/>
                  <a:gd name="connsiteX28" fmla="*/ 113830 w 907476"/>
                  <a:gd name="connsiteY28" fmla="*/ 149755 h 907364"/>
                  <a:gd name="connsiteX29" fmla="*/ 93106 w 907476"/>
                  <a:gd name="connsiteY29" fmla="*/ 131708 h 907364"/>
                  <a:gd name="connsiteX30" fmla="*/ 93106 w 907476"/>
                  <a:gd name="connsiteY30" fmla="*/ 298743 h 907364"/>
                  <a:gd name="connsiteX31" fmla="*/ 135321 w 907476"/>
                  <a:gd name="connsiteY31" fmla="*/ 316022 h 907364"/>
                  <a:gd name="connsiteX32" fmla="*/ 149521 w 907476"/>
                  <a:gd name="connsiteY32" fmla="*/ 349429 h 907364"/>
                  <a:gd name="connsiteX33" fmla="*/ 132635 w 907476"/>
                  <a:gd name="connsiteY33" fmla="*/ 369397 h 907364"/>
                  <a:gd name="connsiteX34" fmla="*/ 114214 w 907476"/>
                  <a:gd name="connsiteY34" fmla="*/ 351733 h 907364"/>
                  <a:gd name="connsiteX35" fmla="*/ 93106 w 907476"/>
                  <a:gd name="connsiteY35" fmla="*/ 334838 h 907364"/>
                  <a:gd name="connsiteX36" fmla="*/ 93106 w 907476"/>
                  <a:gd name="connsiteY36" fmla="*/ 500721 h 907364"/>
                  <a:gd name="connsiteX37" fmla="*/ 110376 w 907476"/>
                  <a:gd name="connsiteY37" fmla="*/ 503793 h 907364"/>
                  <a:gd name="connsiteX38" fmla="*/ 149137 w 907476"/>
                  <a:gd name="connsiteY38" fmla="*/ 548719 h 907364"/>
                  <a:gd name="connsiteX39" fmla="*/ 134938 w 907476"/>
                  <a:gd name="connsiteY39" fmla="*/ 572143 h 907364"/>
                  <a:gd name="connsiteX40" fmla="*/ 114214 w 907476"/>
                  <a:gd name="connsiteY40" fmla="*/ 553711 h 907364"/>
                  <a:gd name="connsiteX41" fmla="*/ 93490 w 907476"/>
                  <a:gd name="connsiteY41" fmla="*/ 537584 h 907364"/>
                  <a:gd name="connsiteX42" fmla="*/ 93490 w 907476"/>
                  <a:gd name="connsiteY42" fmla="*/ 704235 h 907364"/>
                  <a:gd name="connsiteX43" fmla="*/ 109609 w 907476"/>
                  <a:gd name="connsiteY43" fmla="*/ 706922 h 907364"/>
                  <a:gd name="connsiteX44" fmla="*/ 149521 w 907476"/>
                  <a:gd name="connsiteY44" fmla="*/ 753385 h 907364"/>
                  <a:gd name="connsiteX45" fmla="*/ 133402 w 907476"/>
                  <a:gd name="connsiteY45" fmla="*/ 775656 h 907364"/>
                  <a:gd name="connsiteX46" fmla="*/ 114214 w 907476"/>
                  <a:gd name="connsiteY46" fmla="*/ 757225 h 907364"/>
                  <a:gd name="connsiteX47" fmla="*/ 93490 w 907476"/>
                  <a:gd name="connsiteY47" fmla="*/ 740713 h 907364"/>
                  <a:gd name="connsiteX48" fmla="*/ 93106 w 907476"/>
                  <a:gd name="connsiteY48" fmla="*/ 748393 h 907364"/>
                  <a:gd name="connsiteX49" fmla="*/ 93106 w 907476"/>
                  <a:gd name="connsiteY49" fmla="*/ 850150 h 907364"/>
                  <a:gd name="connsiteX50" fmla="*/ 114597 w 907476"/>
                  <a:gd name="connsiteY50" fmla="*/ 871653 h 907364"/>
                  <a:gd name="connsiteX51" fmla="*/ 715589 w 907476"/>
                  <a:gd name="connsiteY51" fmla="*/ 871653 h 907364"/>
                  <a:gd name="connsiteX52" fmla="*/ 737848 w 907476"/>
                  <a:gd name="connsiteY52" fmla="*/ 849382 h 907364"/>
                  <a:gd name="connsiteX53" fmla="*/ 725568 w 907476"/>
                  <a:gd name="connsiteY53" fmla="*/ 819431 h 907364"/>
                  <a:gd name="connsiteX54" fmla="*/ 583571 w 907476"/>
                  <a:gd name="connsiteY54" fmla="*/ 677355 h 907364"/>
                  <a:gd name="connsiteX55" fmla="*/ 571673 w 907476"/>
                  <a:gd name="connsiteY55" fmla="*/ 661228 h 907364"/>
                  <a:gd name="connsiteX56" fmla="*/ 540971 w 907476"/>
                  <a:gd name="connsiteY56" fmla="*/ 600174 h 907364"/>
                  <a:gd name="connsiteX57" fmla="*/ 509502 w 907476"/>
                  <a:gd name="connsiteY57" fmla="*/ 627821 h 907364"/>
                  <a:gd name="connsiteX58" fmla="*/ 501826 w 907476"/>
                  <a:gd name="connsiteY58" fmla="*/ 651244 h 907364"/>
                  <a:gd name="connsiteX59" fmla="*/ 501443 w 907476"/>
                  <a:gd name="connsiteY59" fmla="*/ 718442 h 907364"/>
                  <a:gd name="connsiteX60" fmla="*/ 481870 w 907476"/>
                  <a:gd name="connsiteY60" fmla="*/ 740329 h 907364"/>
                  <a:gd name="connsiteX61" fmla="*/ 464600 w 907476"/>
                  <a:gd name="connsiteY61" fmla="*/ 757609 h 907364"/>
                  <a:gd name="connsiteX62" fmla="*/ 440806 w 907476"/>
                  <a:gd name="connsiteY62" fmla="*/ 777576 h 907364"/>
                  <a:gd name="connsiteX63" fmla="*/ 386694 w 907476"/>
                  <a:gd name="connsiteY63" fmla="*/ 777576 h 907364"/>
                  <a:gd name="connsiteX64" fmla="*/ 365586 w 907476"/>
                  <a:gd name="connsiteY64" fmla="*/ 758761 h 907364"/>
                  <a:gd name="connsiteX65" fmla="*/ 347549 w 907476"/>
                  <a:gd name="connsiteY65" fmla="*/ 740329 h 907364"/>
                  <a:gd name="connsiteX66" fmla="*/ 328744 w 907476"/>
                  <a:gd name="connsiteY66" fmla="*/ 719594 h 907364"/>
                  <a:gd name="connsiteX67" fmla="*/ 328744 w 907476"/>
                  <a:gd name="connsiteY67" fmla="*/ 653932 h 907364"/>
                  <a:gd name="connsiteX68" fmla="*/ 308404 w 907476"/>
                  <a:gd name="connsiteY68" fmla="*/ 615149 h 907364"/>
                  <a:gd name="connsiteX69" fmla="*/ 246232 w 907476"/>
                  <a:gd name="connsiteY69" fmla="*/ 548335 h 907364"/>
                  <a:gd name="connsiteX70" fmla="*/ 382473 w 907476"/>
                  <a:gd name="connsiteY70" fmla="*/ 262264 h 907364"/>
                  <a:gd name="connsiteX71" fmla="*/ 605829 w 907476"/>
                  <a:gd name="connsiteY71" fmla="*/ 420851 h 907364"/>
                  <a:gd name="connsiteX72" fmla="*/ 590862 w 907476"/>
                  <a:gd name="connsiteY72" fmla="*/ 534896 h 907364"/>
                  <a:gd name="connsiteX73" fmla="*/ 600073 w 907476"/>
                  <a:gd name="connsiteY73" fmla="*/ 539887 h 907364"/>
                  <a:gd name="connsiteX74" fmla="*/ 727486 w 907476"/>
                  <a:gd name="connsiteY74" fmla="*/ 632045 h 907364"/>
                  <a:gd name="connsiteX75" fmla="*/ 736313 w 907476"/>
                  <a:gd name="connsiteY75" fmla="*/ 642412 h 907364"/>
                  <a:gd name="connsiteX76" fmla="*/ 737464 w 907476"/>
                  <a:gd name="connsiteY76" fmla="*/ 633581 h 907364"/>
                  <a:gd name="connsiteX77" fmla="*/ 737464 w 907476"/>
                  <a:gd name="connsiteY77" fmla="*/ 56062 h 907364"/>
                  <a:gd name="connsiteX78" fmla="*/ 715973 w 907476"/>
                  <a:gd name="connsiteY78" fmla="*/ 35327 h 907364"/>
                  <a:gd name="connsiteX79" fmla="*/ 489546 w 907476"/>
                  <a:gd name="connsiteY79" fmla="*/ 35327 h 907364"/>
                  <a:gd name="connsiteX80" fmla="*/ 468438 w 907476"/>
                  <a:gd name="connsiteY80" fmla="*/ 18047 h 907364"/>
                  <a:gd name="connsiteX81" fmla="*/ 484173 w 907476"/>
                  <a:gd name="connsiteY81" fmla="*/ 0 h 907364"/>
                  <a:gd name="connsiteX82" fmla="*/ 490313 w 907476"/>
                  <a:gd name="connsiteY82" fmla="*/ 0 h 907364"/>
                  <a:gd name="connsiteX83" fmla="*/ 716741 w 907476"/>
                  <a:gd name="connsiteY83" fmla="*/ 0 h 907364"/>
                  <a:gd name="connsiteX84" fmla="*/ 772388 w 907476"/>
                  <a:gd name="connsiteY84" fmla="*/ 56062 h 907364"/>
                  <a:gd name="connsiteX85" fmla="*/ 772388 w 907476"/>
                  <a:gd name="connsiteY85" fmla="*/ 95613 h 907364"/>
                  <a:gd name="connsiteX86" fmla="*/ 803090 w 907476"/>
                  <a:gd name="connsiteY86" fmla="*/ 95613 h 907364"/>
                  <a:gd name="connsiteX87" fmla="*/ 857586 w 907476"/>
                  <a:gd name="connsiteY87" fmla="*/ 150523 h 907364"/>
                  <a:gd name="connsiteX88" fmla="*/ 856818 w 907476"/>
                  <a:gd name="connsiteY88" fmla="*/ 248824 h 907364"/>
                  <a:gd name="connsiteX89" fmla="*/ 849143 w 907476"/>
                  <a:gd name="connsiteY89" fmla="*/ 279159 h 907364"/>
                  <a:gd name="connsiteX90" fmla="*/ 849143 w 907476"/>
                  <a:gd name="connsiteY90" fmla="*/ 288375 h 907364"/>
                  <a:gd name="connsiteX91" fmla="*/ 856818 w 907476"/>
                  <a:gd name="connsiteY91" fmla="*/ 318710 h 907364"/>
                  <a:gd name="connsiteX92" fmla="*/ 856818 w 907476"/>
                  <a:gd name="connsiteY92" fmla="*/ 419699 h 907364"/>
                  <a:gd name="connsiteX93" fmla="*/ 849143 w 907476"/>
                  <a:gd name="connsiteY93" fmla="*/ 448882 h 907364"/>
                  <a:gd name="connsiteX94" fmla="*/ 849143 w 907476"/>
                  <a:gd name="connsiteY94" fmla="*/ 458866 h 907364"/>
                  <a:gd name="connsiteX95" fmla="*/ 856818 w 907476"/>
                  <a:gd name="connsiteY95" fmla="*/ 488049 h 907364"/>
                  <a:gd name="connsiteX96" fmla="*/ 857202 w 907476"/>
                  <a:gd name="connsiteY96" fmla="*/ 589806 h 907364"/>
                  <a:gd name="connsiteX97" fmla="*/ 806160 w 907476"/>
                  <a:gd name="connsiteY97" fmla="*/ 641260 h 907364"/>
                  <a:gd name="connsiteX98" fmla="*/ 772388 w 907476"/>
                  <a:gd name="connsiteY98" fmla="*/ 641260 h 907364"/>
                  <a:gd name="connsiteX99" fmla="*/ 772772 w 907476"/>
                  <a:gd name="connsiteY99" fmla="*/ 675051 h 907364"/>
                  <a:gd name="connsiteX100" fmla="*/ 777761 w 907476"/>
                  <a:gd name="connsiteY100" fmla="*/ 681963 h 907364"/>
                  <a:gd name="connsiteX101" fmla="*/ 871786 w 907476"/>
                  <a:gd name="connsiteY101" fmla="*/ 776040 h 907364"/>
                  <a:gd name="connsiteX102" fmla="*/ 907477 w 907476"/>
                  <a:gd name="connsiteY102" fmla="*/ 827495 h 907364"/>
                  <a:gd name="connsiteX103" fmla="*/ 907477 w 907476"/>
                  <a:gd name="connsiteY103" fmla="*/ 852454 h 907364"/>
                  <a:gd name="connsiteX104" fmla="*/ 905174 w 907476"/>
                  <a:gd name="connsiteY104" fmla="*/ 857830 h 907364"/>
                  <a:gd name="connsiteX105" fmla="*/ 866413 w 907476"/>
                  <a:gd name="connsiteY105" fmla="*/ 901988 h 907364"/>
                  <a:gd name="connsiteX106" fmla="*/ 852597 w 907476"/>
                  <a:gd name="connsiteY106" fmla="*/ 907364 h 907364"/>
                  <a:gd name="connsiteX107" fmla="*/ 827652 w 907476"/>
                  <a:gd name="connsiteY107" fmla="*/ 907364 h 907364"/>
                  <a:gd name="connsiteX108" fmla="*/ 771621 w 907476"/>
                  <a:gd name="connsiteY108" fmla="*/ 866662 h 907364"/>
                  <a:gd name="connsiteX109" fmla="*/ 730556 w 907476"/>
                  <a:gd name="connsiteY109" fmla="*/ 907364 h 907364"/>
                  <a:gd name="connsiteX110" fmla="*/ 99246 w 907476"/>
                  <a:gd name="connsiteY110" fmla="*/ 906980 h 907364"/>
                  <a:gd name="connsiteX111" fmla="*/ 557858 w 907476"/>
                  <a:gd name="connsiteY111" fmla="*/ 518768 h 907364"/>
                  <a:gd name="connsiteX112" fmla="*/ 567068 w 907476"/>
                  <a:gd name="connsiteY112" fmla="*/ 415091 h 907364"/>
                  <a:gd name="connsiteX113" fmla="*/ 391683 w 907476"/>
                  <a:gd name="connsiteY113" fmla="*/ 297591 h 907364"/>
                  <a:gd name="connsiteX114" fmla="*/ 257362 w 907476"/>
                  <a:gd name="connsiteY114" fmla="*/ 436979 h 907364"/>
                  <a:gd name="connsiteX115" fmla="*/ 326057 w 907476"/>
                  <a:gd name="connsiteY115" fmla="*/ 584046 h 907364"/>
                  <a:gd name="connsiteX116" fmla="*/ 357527 w 907476"/>
                  <a:gd name="connsiteY116" fmla="*/ 619373 h 907364"/>
                  <a:gd name="connsiteX117" fmla="*/ 365970 w 907476"/>
                  <a:gd name="connsiteY117" fmla="*/ 624749 h 907364"/>
                  <a:gd name="connsiteX118" fmla="*/ 462297 w 907476"/>
                  <a:gd name="connsiteY118" fmla="*/ 625133 h 907364"/>
                  <a:gd name="connsiteX119" fmla="*/ 471508 w 907476"/>
                  <a:gd name="connsiteY119" fmla="*/ 619373 h 907364"/>
                  <a:gd name="connsiteX120" fmla="*/ 499908 w 907476"/>
                  <a:gd name="connsiteY120" fmla="*/ 586350 h 907364"/>
                  <a:gd name="connsiteX121" fmla="*/ 514875 w 907476"/>
                  <a:gd name="connsiteY121" fmla="*/ 575214 h 907364"/>
                  <a:gd name="connsiteX122" fmla="*/ 518713 w 907476"/>
                  <a:gd name="connsiteY122" fmla="*/ 558703 h 907364"/>
                  <a:gd name="connsiteX123" fmla="*/ 504129 w 907476"/>
                  <a:gd name="connsiteY123" fmla="*/ 529520 h 907364"/>
                  <a:gd name="connsiteX124" fmla="*/ 506816 w 907476"/>
                  <a:gd name="connsiteY124" fmla="*/ 507632 h 907364"/>
                  <a:gd name="connsiteX125" fmla="*/ 529458 w 907476"/>
                  <a:gd name="connsiteY125" fmla="*/ 504561 h 907364"/>
                  <a:gd name="connsiteX126" fmla="*/ 557858 w 907476"/>
                  <a:gd name="connsiteY126" fmla="*/ 518768 h 907364"/>
                  <a:gd name="connsiteX127" fmla="*/ 617343 w 907476"/>
                  <a:gd name="connsiteY127" fmla="*/ 660076 h 907364"/>
                  <a:gd name="connsiteX128" fmla="*/ 780447 w 907476"/>
                  <a:gd name="connsiteY128" fmla="*/ 822887 h 907364"/>
                  <a:gd name="connsiteX129" fmla="*/ 822662 w 907476"/>
                  <a:gd name="connsiteY129" fmla="*/ 780264 h 907364"/>
                  <a:gd name="connsiteX130" fmla="*/ 659942 w 907476"/>
                  <a:gd name="connsiteY130" fmla="*/ 617453 h 907364"/>
                  <a:gd name="connsiteX131" fmla="*/ 617343 w 907476"/>
                  <a:gd name="connsiteY131" fmla="*/ 660076 h 907364"/>
                  <a:gd name="connsiteX132" fmla="*/ 363667 w 907476"/>
                  <a:gd name="connsiteY132" fmla="*/ 661228 h 907364"/>
                  <a:gd name="connsiteX133" fmla="*/ 363667 w 907476"/>
                  <a:gd name="connsiteY133" fmla="*/ 700011 h 907364"/>
                  <a:gd name="connsiteX134" fmla="*/ 370191 w 907476"/>
                  <a:gd name="connsiteY134" fmla="*/ 710762 h 907364"/>
                  <a:gd name="connsiteX135" fmla="*/ 390532 w 907476"/>
                  <a:gd name="connsiteY135" fmla="*/ 728426 h 907364"/>
                  <a:gd name="connsiteX136" fmla="*/ 418547 w 907476"/>
                  <a:gd name="connsiteY136" fmla="*/ 742249 h 907364"/>
                  <a:gd name="connsiteX137" fmla="*/ 424688 w 907476"/>
                  <a:gd name="connsiteY137" fmla="*/ 742249 h 907364"/>
                  <a:gd name="connsiteX138" fmla="*/ 433131 w 907476"/>
                  <a:gd name="connsiteY138" fmla="*/ 736874 h 907364"/>
                  <a:gd name="connsiteX139" fmla="*/ 459611 w 907476"/>
                  <a:gd name="connsiteY139" fmla="*/ 710378 h 907364"/>
                  <a:gd name="connsiteX140" fmla="*/ 464984 w 907476"/>
                  <a:gd name="connsiteY140" fmla="*/ 705386 h 907364"/>
                  <a:gd name="connsiteX141" fmla="*/ 465368 w 907476"/>
                  <a:gd name="connsiteY141" fmla="*/ 661612 h 907364"/>
                  <a:gd name="connsiteX142" fmla="*/ 363667 w 907476"/>
                  <a:gd name="connsiteY142" fmla="*/ 661228 h 907364"/>
                  <a:gd name="connsiteX143" fmla="*/ 772772 w 907476"/>
                  <a:gd name="connsiteY143" fmla="*/ 265720 h 907364"/>
                  <a:gd name="connsiteX144" fmla="*/ 805776 w 907476"/>
                  <a:gd name="connsiteY144" fmla="*/ 265720 h 907364"/>
                  <a:gd name="connsiteX145" fmla="*/ 821127 w 907476"/>
                  <a:gd name="connsiteY145" fmla="*/ 251128 h 907364"/>
                  <a:gd name="connsiteX146" fmla="*/ 821127 w 907476"/>
                  <a:gd name="connsiteY146" fmla="*/ 146684 h 907364"/>
                  <a:gd name="connsiteX147" fmla="*/ 807311 w 907476"/>
                  <a:gd name="connsiteY147" fmla="*/ 132092 h 907364"/>
                  <a:gd name="connsiteX148" fmla="*/ 772772 w 907476"/>
                  <a:gd name="connsiteY148" fmla="*/ 132092 h 907364"/>
                  <a:gd name="connsiteX149" fmla="*/ 772772 w 907476"/>
                  <a:gd name="connsiteY149" fmla="*/ 265720 h 907364"/>
                  <a:gd name="connsiteX150" fmla="*/ 772772 w 907476"/>
                  <a:gd name="connsiteY150" fmla="*/ 301431 h 907364"/>
                  <a:gd name="connsiteX151" fmla="*/ 772772 w 907476"/>
                  <a:gd name="connsiteY151" fmla="*/ 435827 h 907364"/>
                  <a:gd name="connsiteX152" fmla="*/ 806160 w 907476"/>
                  <a:gd name="connsiteY152" fmla="*/ 435827 h 907364"/>
                  <a:gd name="connsiteX153" fmla="*/ 821511 w 907476"/>
                  <a:gd name="connsiteY153" fmla="*/ 420851 h 907364"/>
                  <a:gd name="connsiteX154" fmla="*/ 821511 w 907476"/>
                  <a:gd name="connsiteY154" fmla="*/ 316406 h 907364"/>
                  <a:gd name="connsiteX155" fmla="*/ 806160 w 907476"/>
                  <a:gd name="connsiteY155" fmla="*/ 301431 h 907364"/>
                  <a:gd name="connsiteX156" fmla="*/ 772772 w 907476"/>
                  <a:gd name="connsiteY156" fmla="*/ 301431 h 907364"/>
                  <a:gd name="connsiteX157" fmla="*/ 772772 w 907476"/>
                  <a:gd name="connsiteY157" fmla="*/ 605549 h 907364"/>
                  <a:gd name="connsiteX158" fmla="*/ 806928 w 907476"/>
                  <a:gd name="connsiteY158" fmla="*/ 605549 h 907364"/>
                  <a:gd name="connsiteX159" fmla="*/ 821127 w 907476"/>
                  <a:gd name="connsiteY159" fmla="*/ 589422 h 907364"/>
                  <a:gd name="connsiteX160" fmla="*/ 821127 w 907476"/>
                  <a:gd name="connsiteY160" fmla="*/ 488817 h 907364"/>
                  <a:gd name="connsiteX161" fmla="*/ 809614 w 907476"/>
                  <a:gd name="connsiteY161" fmla="*/ 473458 h 907364"/>
                  <a:gd name="connsiteX162" fmla="*/ 772772 w 907476"/>
                  <a:gd name="connsiteY162" fmla="*/ 473074 h 907364"/>
                  <a:gd name="connsiteX163" fmla="*/ 772772 w 907476"/>
                  <a:gd name="connsiteY163" fmla="*/ 605549 h 907364"/>
                  <a:gd name="connsiteX164" fmla="*/ 807311 w 907476"/>
                  <a:gd name="connsiteY164" fmla="*/ 851686 h 907364"/>
                  <a:gd name="connsiteX165" fmla="*/ 847991 w 907476"/>
                  <a:gd name="connsiteY165" fmla="*/ 869733 h 907364"/>
                  <a:gd name="connsiteX166" fmla="*/ 870251 w 907476"/>
                  <a:gd name="connsiteY166" fmla="*/ 842854 h 907364"/>
                  <a:gd name="connsiteX167" fmla="*/ 851062 w 907476"/>
                  <a:gd name="connsiteY167" fmla="*/ 808295 h 907364"/>
                  <a:gd name="connsiteX168" fmla="*/ 807311 w 907476"/>
                  <a:gd name="connsiteY168" fmla="*/ 851686 h 907364"/>
                  <a:gd name="connsiteX169" fmla="*/ 593549 w 907476"/>
                  <a:gd name="connsiteY169" fmla="*/ 628589 h 907364"/>
                  <a:gd name="connsiteX170" fmla="*/ 627705 w 907476"/>
                  <a:gd name="connsiteY170" fmla="*/ 594030 h 907364"/>
                  <a:gd name="connsiteX171" fmla="*/ 562079 w 907476"/>
                  <a:gd name="connsiteY171" fmla="*/ 561391 h 907364"/>
                  <a:gd name="connsiteX172" fmla="*/ 560544 w 907476"/>
                  <a:gd name="connsiteY172" fmla="*/ 562927 h 907364"/>
                  <a:gd name="connsiteX173" fmla="*/ 593549 w 907476"/>
                  <a:gd name="connsiteY173" fmla="*/ 628589 h 907364"/>
                  <a:gd name="connsiteX174" fmla="*/ 56647 w 907476"/>
                  <a:gd name="connsiteY174" fmla="*/ 166267 h 907364"/>
                  <a:gd name="connsiteX175" fmla="*/ 56647 w 907476"/>
                  <a:gd name="connsiteY175" fmla="*/ 132092 h 907364"/>
                  <a:gd name="connsiteX176" fmla="*/ 35924 w 907476"/>
                  <a:gd name="connsiteY176" fmla="*/ 149755 h 907364"/>
                  <a:gd name="connsiteX177" fmla="*/ 56647 w 907476"/>
                  <a:gd name="connsiteY177" fmla="*/ 166267 h 907364"/>
                  <a:gd name="connsiteX178" fmla="*/ 56264 w 907476"/>
                  <a:gd name="connsiteY178" fmla="*/ 776040 h 907364"/>
                  <a:gd name="connsiteX179" fmla="*/ 56264 w 907476"/>
                  <a:gd name="connsiteY179" fmla="*/ 741097 h 907364"/>
                  <a:gd name="connsiteX180" fmla="*/ 35540 w 907476"/>
                  <a:gd name="connsiteY180" fmla="*/ 757993 h 907364"/>
                  <a:gd name="connsiteX181" fmla="*/ 56264 w 907476"/>
                  <a:gd name="connsiteY181" fmla="*/ 776040 h 907364"/>
                  <a:gd name="connsiteX182" fmla="*/ 56264 w 907476"/>
                  <a:gd name="connsiteY182" fmla="*/ 369013 h 907364"/>
                  <a:gd name="connsiteX183" fmla="*/ 56264 w 907476"/>
                  <a:gd name="connsiteY183" fmla="*/ 335222 h 907364"/>
                  <a:gd name="connsiteX184" fmla="*/ 35924 w 907476"/>
                  <a:gd name="connsiteY184" fmla="*/ 352501 h 907364"/>
                  <a:gd name="connsiteX185" fmla="*/ 56264 w 907476"/>
                  <a:gd name="connsiteY185" fmla="*/ 369013 h 907364"/>
                  <a:gd name="connsiteX186" fmla="*/ 56647 w 907476"/>
                  <a:gd name="connsiteY186" fmla="*/ 538736 h 907364"/>
                  <a:gd name="connsiteX187" fmla="*/ 35924 w 907476"/>
                  <a:gd name="connsiteY187" fmla="*/ 556015 h 907364"/>
                  <a:gd name="connsiteX188" fmla="*/ 56647 w 907476"/>
                  <a:gd name="connsiteY188" fmla="*/ 572143 h 907364"/>
                  <a:gd name="connsiteX189" fmla="*/ 56647 w 907476"/>
                  <a:gd name="connsiteY189" fmla="*/ 538736 h 907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</a:cxnLst>
                <a:rect l="l" t="t" r="r" b="b"/>
                <a:pathLst>
                  <a:path w="907476" h="907364">
                    <a:moveTo>
                      <a:pt x="99246" y="906980"/>
                    </a:moveTo>
                    <a:cubicBezTo>
                      <a:pt x="95025" y="905060"/>
                      <a:pt x="90420" y="903908"/>
                      <a:pt x="86582" y="901604"/>
                    </a:cubicBezTo>
                    <a:cubicBezTo>
                      <a:pt x="67777" y="891621"/>
                      <a:pt x="57415" y="876261"/>
                      <a:pt x="57031" y="854758"/>
                    </a:cubicBezTo>
                    <a:cubicBezTo>
                      <a:pt x="56647" y="840550"/>
                      <a:pt x="57031" y="826343"/>
                      <a:pt x="57031" y="811751"/>
                    </a:cubicBezTo>
                    <a:cubicBezTo>
                      <a:pt x="38610" y="811751"/>
                      <a:pt x="23259" y="805607"/>
                      <a:pt x="11746" y="791400"/>
                    </a:cubicBezTo>
                    <a:cubicBezTo>
                      <a:pt x="3303" y="780648"/>
                      <a:pt x="-535" y="767977"/>
                      <a:pt x="233" y="754153"/>
                    </a:cubicBezTo>
                    <a:cubicBezTo>
                      <a:pt x="1767" y="726890"/>
                      <a:pt x="22491" y="708074"/>
                      <a:pt x="56264" y="704619"/>
                    </a:cubicBezTo>
                    <a:cubicBezTo>
                      <a:pt x="56264" y="673131"/>
                      <a:pt x="56264" y="641260"/>
                      <a:pt x="56264" y="609773"/>
                    </a:cubicBezTo>
                    <a:cubicBezTo>
                      <a:pt x="14816" y="600174"/>
                      <a:pt x="-2070" y="582126"/>
                      <a:pt x="233" y="549871"/>
                    </a:cubicBezTo>
                    <a:cubicBezTo>
                      <a:pt x="2152" y="522992"/>
                      <a:pt x="23643" y="504561"/>
                      <a:pt x="56264" y="501489"/>
                    </a:cubicBezTo>
                    <a:cubicBezTo>
                      <a:pt x="56264" y="470002"/>
                      <a:pt x="56264" y="438131"/>
                      <a:pt x="56264" y="406644"/>
                    </a:cubicBezTo>
                    <a:cubicBezTo>
                      <a:pt x="20573" y="400500"/>
                      <a:pt x="1384" y="383220"/>
                      <a:pt x="233" y="355957"/>
                    </a:cubicBezTo>
                    <a:cubicBezTo>
                      <a:pt x="-919" y="324086"/>
                      <a:pt x="14816" y="307575"/>
                      <a:pt x="56264" y="297975"/>
                    </a:cubicBezTo>
                    <a:cubicBezTo>
                      <a:pt x="56264" y="266488"/>
                      <a:pt x="56264" y="235001"/>
                      <a:pt x="56264" y="202746"/>
                    </a:cubicBezTo>
                    <a:cubicBezTo>
                      <a:pt x="37842" y="202746"/>
                      <a:pt x="21724" y="196218"/>
                      <a:pt x="10594" y="180858"/>
                    </a:cubicBezTo>
                    <a:cubicBezTo>
                      <a:pt x="2152" y="169723"/>
                      <a:pt x="-919" y="157051"/>
                      <a:pt x="233" y="143228"/>
                    </a:cubicBezTo>
                    <a:cubicBezTo>
                      <a:pt x="2535" y="116732"/>
                      <a:pt x="23643" y="97917"/>
                      <a:pt x="56647" y="95229"/>
                    </a:cubicBezTo>
                    <a:cubicBezTo>
                      <a:pt x="56647" y="82174"/>
                      <a:pt x="56647" y="69118"/>
                      <a:pt x="56647" y="55678"/>
                    </a:cubicBezTo>
                    <a:cubicBezTo>
                      <a:pt x="56647" y="22655"/>
                      <a:pt x="78907" y="0"/>
                      <a:pt x="111911" y="0"/>
                    </a:cubicBezTo>
                    <a:cubicBezTo>
                      <a:pt x="187898" y="0"/>
                      <a:pt x="263502" y="0"/>
                      <a:pt x="339489" y="0"/>
                    </a:cubicBezTo>
                    <a:cubicBezTo>
                      <a:pt x="353306" y="0"/>
                      <a:pt x="361365" y="6912"/>
                      <a:pt x="360981" y="17663"/>
                    </a:cubicBezTo>
                    <a:cubicBezTo>
                      <a:pt x="360597" y="28799"/>
                      <a:pt x="352538" y="35327"/>
                      <a:pt x="339106" y="35327"/>
                    </a:cubicBezTo>
                    <a:cubicBezTo>
                      <a:pt x="264653" y="35327"/>
                      <a:pt x="189817" y="35327"/>
                      <a:pt x="115365" y="35327"/>
                    </a:cubicBezTo>
                    <a:cubicBezTo>
                      <a:pt x="98479" y="35327"/>
                      <a:pt x="92339" y="41471"/>
                      <a:pt x="92339" y="57982"/>
                    </a:cubicBezTo>
                    <a:cubicBezTo>
                      <a:pt x="92339" y="70270"/>
                      <a:pt x="92339" y="82557"/>
                      <a:pt x="92339" y="95229"/>
                    </a:cubicBezTo>
                    <a:cubicBezTo>
                      <a:pt x="112679" y="95613"/>
                      <a:pt x="129565" y="102141"/>
                      <a:pt x="139543" y="119420"/>
                    </a:cubicBezTo>
                    <a:cubicBezTo>
                      <a:pt x="144532" y="127868"/>
                      <a:pt x="147218" y="137852"/>
                      <a:pt x="148753" y="147452"/>
                    </a:cubicBezTo>
                    <a:cubicBezTo>
                      <a:pt x="150289" y="157819"/>
                      <a:pt x="141845" y="165883"/>
                      <a:pt x="132251" y="166267"/>
                    </a:cubicBezTo>
                    <a:cubicBezTo>
                      <a:pt x="123041" y="166651"/>
                      <a:pt x="115365" y="159739"/>
                      <a:pt x="113830" y="149755"/>
                    </a:cubicBezTo>
                    <a:cubicBezTo>
                      <a:pt x="111911" y="136316"/>
                      <a:pt x="105771" y="130556"/>
                      <a:pt x="93106" y="131708"/>
                    </a:cubicBezTo>
                    <a:cubicBezTo>
                      <a:pt x="93106" y="187002"/>
                      <a:pt x="93106" y="242297"/>
                      <a:pt x="93106" y="298743"/>
                    </a:cubicBezTo>
                    <a:cubicBezTo>
                      <a:pt x="109609" y="298743"/>
                      <a:pt x="123808" y="303735"/>
                      <a:pt x="135321" y="316022"/>
                    </a:cubicBezTo>
                    <a:cubicBezTo>
                      <a:pt x="144148" y="325622"/>
                      <a:pt x="148753" y="336758"/>
                      <a:pt x="149521" y="349429"/>
                    </a:cubicBezTo>
                    <a:cubicBezTo>
                      <a:pt x="149905" y="360565"/>
                      <a:pt x="142997" y="369013"/>
                      <a:pt x="132635" y="369397"/>
                    </a:cubicBezTo>
                    <a:cubicBezTo>
                      <a:pt x="123041" y="370165"/>
                      <a:pt x="115365" y="362869"/>
                      <a:pt x="114214" y="351733"/>
                    </a:cubicBezTo>
                    <a:cubicBezTo>
                      <a:pt x="112679" y="339062"/>
                      <a:pt x="106155" y="333686"/>
                      <a:pt x="93106" y="334838"/>
                    </a:cubicBezTo>
                    <a:cubicBezTo>
                      <a:pt x="93106" y="389748"/>
                      <a:pt x="93106" y="445042"/>
                      <a:pt x="93106" y="500721"/>
                    </a:cubicBezTo>
                    <a:cubicBezTo>
                      <a:pt x="98863" y="501873"/>
                      <a:pt x="105003" y="501873"/>
                      <a:pt x="110376" y="503793"/>
                    </a:cubicBezTo>
                    <a:cubicBezTo>
                      <a:pt x="132635" y="510704"/>
                      <a:pt x="145299" y="526064"/>
                      <a:pt x="149137" y="548719"/>
                    </a:cubicBezTo>
                    <a:cubicBezTo>
                      <a:pt x="151056" y="561007"/>
                      <a:pt x="144916" y="570607"/>
                      <a:pt x="134938" y="572143"/>
                    </a:cubicBezTo>
                    <a:cubicBezTo>
                      <a:pt x="123424" y="573679"/>
                      <a:pt x="116133" y="567535"/>
                      <a:pt x="114214" y="553711"/>
                    </a:cubicBezTo>
                    <a:cubicBezTo>
                      <a:pt x="112679" y="542959"/>
                      <a:pt x="106155" y="537584"/>
                      <a:pt x="93490" y="537584"/>
                    </a:cubicBezTo>
                    <a:cubicBezTo>
                      <a:pt x="93490" y="592878"/>
                      <a:pt x="93490" y="648556"/>
                      <a:pt x="93490" y="704235"/>
                    </a:cubicBezTo>
                    <a:cubicBezTo>
                      <a:pt x="98863" y="705002"/>
                      <a:pt x="104236" y="705770"/>
                      <a:pt x="109609" y="706922"/>
                    </a:cubicBezTo>
                    <a:cubicBezTo>
                      <a:pt x="131100" y="711914"/>
                      <a:pt x="147602" y="731498"/>
                      <a:pt x="149521" y="753385"/>
                    </a:cubicBezTo>
                    <a:cubicBezTo>
                      <a:pt x="150672" y="765673"/>
                      <a:pt x="144148" y="774888"/>
                      <a:pt x="133402" y="775656"/>
                    </a:cubicBezTo>
                    <a:cubicBezTo>
                      <a:pt x="123424" y="776424"/>
                      <a:pt x="115749" y="769513"/>
                      <a:pt x="114214" y="757225"/>
                    </a:cubicBezTo>
                    <a:cubicBezTo>
                      <a:pt x="112679" y="746473"/>
                      <a:pt x="106155" y="740713"/>
                      <a:pt x="93490" y="740713"/>
                    </a:cubicBezTo>
                    <a:cubicBezTo>
                      <a:pt x="93490" y="743017"/>
                      <a:pt x="93106" y="745705"/>
                      <a:pt x="93106" y="748393"/>
                    </a:cubicBezTo>
                    <a:cubicBezTo>
                      <a:pt x="93106" y="782184"/>
                      <a:pt x="93106" y="816359"/>
                      <a:pt x="93106" y="850150"/>
                    </a:cubicBezTo>
                    <a:cubicBezTo>
                      <a:pt x="93106" y="865126"/>
                      <a:pt x="99630" y="871653"/>
                      <a:pt x="114597" y="871653"/>
                    </a:cubicBezTo>
                    <a:cubicBezTo>
                      <a:pt x="314928" y="871653"/>
                      <a:pt x="515259" y="871653"/>
                      <a:pt x="715589" y="871653"/>
                    </a:cubicBezTo>
                    <a:cubicBezTo>
                      <a:pt x="730940" y="871653"/>
                      <a:pt x="736697" y="865126"/>
                      <a:pt x="737848" y="849382"/>
                    </a:cubicBezTo>
                    <a:cubicBezTo>
                      <a:pt x="738615" y="836710"/>
                      <a:pt x="734394" y="828263"/>
                      <a:pt x="725568" y="819431"/>
                    </a:cubicBezTo>
                    <a:cubicBezTo>
                      <a:pt x="677596" y="772584"/>
                      <a:pt x="630775" y="724970"/>
                      <a:pt x="583571" y="677355"/>
                    </a:cubicBezTo>
                    <a:cubicBezTo>
                      <a:pt x="578965" y="672747"/>
                      <a:pt x="574744" y="666988"/>
                      <a:pt x="571673" y="661228"/>
                    </a:cubicBezTo>
                    <a:cubicBezTo>
                      <a:pt x="561312" y="641644"/>
                      <a:pt x="551717" y="621677"/>
                      <a:pt x="540971" y="600174"/>
                    </a:cubicBezTo>
                    <a:cubicBezTo>
                      <a:pt x="529842" y="609773"/>
                      <a:pt x="518329" y="617453"/>
                      <a:pt x="509502" y="627821"/>
                    </a:cubicBezTo>
                    <a:cubicBezTo>
                      <a:pt x="504513" y="633581"/>
                      <a:pt x="502210" y="643180"/>
                      <a:pt x="501826" y="651244"/>
                    </a:cubicBezTo>
                    <a:cubicBezTo>
                      <a:pt x="500675" y="673515"/>
                      <a:pt x="501443" y="696171"/>
                      <a:pt x="501443" y="718442"/>
                    </a:cubicBezTo>
                    <a:cubicBezTo>
                      <a:pt x="501443" y="733034"/>
                      <a:pt x="496454" y="738409"/>
                      <a:pt x="481870" y="740329"/>
                    </a:cubicBezTo>
                    <a:cubicBezTo>
                      <a:pt x="472276" y="741865"/>
                      <a:pt x="466135" y="747625"/>
                      <a:pt x="464600" y="757609"/>
                    </a:cubicBezTo>
                    <a:cubicBezTo>
                      <a:pt x="461914" y="773352"/>
                      <a:pt x="456925" y="777576"/>
                      <a:pt x="440806" y="777576"/>
                    </a:cubicBezTo>
                    <a:cubicBezTo>
                      <a:pt x="422769" y="777576"/>
                      <a:pt x="404731" y="777576"/>
                      <a:pt x="386694" y="777576"/>
                    </a:cubicBezTo>
                    <a:cubicBezTo>
                      <a:pt x="373262" y="777576"/>
                      <a:pt x="367505" y="772200"/>
                      <a:pt x="365586" y="758761"/>
                    </a:cubicBezTo>
                    <a:cubicBezTo>
                      <a:pt x="364051" y="748009"/>
                      <a:pt x="357911" y="741865"/>
                      <a:pt x="347549" y="740329"/>
                    </a:cubicBezTo>
                    <a:cubicBezTo>
                      <a:pt x="334501" y="738793"/>
                      <a:pt x="328744" y="732650"/>
                      <a:pt x="328744" y="719594"/>
                    </a:cubicBezTo>
                    <a:cubicBezTo>
                      <a:pt x="328744" y="697707"/>
                      <a:pt x="328360" y="675819"/>
                      <a:pt x="328744" y="653932"/>
                    </a:cubicBezTo>
                    <a:cubicBezTo>
                      <a:pt x="329128" y="636653"/>
                      <a:pt x="321836" y="624365"/>
                      <a:pt x="308404" y="615149"/>
                    </a:cubicBezTo>
                    <a:cubicBezTo>
                      <a:pt x="282691" y="597486"/>
                      <a:pt x="261583" y="575598"/>
                      <a:pt x="246232" y="548335"/>
                    </a:cubicBezTo>
                    <a:cubicBezTo>
                      <a:pt x="180607" y="432371"/>
                      <a:pt x="251221" y="283767"/>
                      <a:pt x="382473" y="262264"/>
                    </a:cubicBezTo>
                    <a:cubicBezTo>
                      <a:pt x="488011" y="244601"/>
                      <a:pt x="588176" y="315638"/>
                      <a:pt x="605829" y="420851"/>
                    </a:cubicBezTo>
                    <a:cubicBezTo>
                      <a:pt x="612354" y="460018"/>
                      <a:pt x="607365" y="497649"/>
                      <a:pt x="590862" y="534896"/>
                    </a:cubicBezTo>
                    <a:cubicBezTo>
                      <a:pt x="593933" y="536816"/>
                      <a:pt x="597003" y="538736"/>
                      <a:pt x="600073" y="539887"/>
                    </a:cubicBezTo>
                    <a:cubicBezTo>
                      <a:pt x="650347" y="559855"/>
                      <a:pt x="692562" y="590574"/>
                      <a:pt x="727486" y="632045"/>
                    </a:cubicBezTo>
                    <a:cubicBezTo>
                      <a:pt x="729789" y="635117"/>
                      <a:pt x="732475" y="637804"/>
                      <a:pt x="736313" y="642412"/>
                    </a:cubicBezTo>
                    <a:cubicBezTo>
                      <a:pt x="736697" y="637804"/>
                      <a:pt x="737464" y="635885"/>
                      <a:pt x="737464" y="633581"/>
                    </a:cubicBezTo>
                    <a:cubicBezTo>
                      <a:pt x="737464" y="441203"/>
                      <a:pt x="737464" y="248824"/>
                      <a:pt x="737464" y="56062"/>
                    </a:cubicBezTo>
                    <a:cubicBezTo>
                      <a:pt x="737464" y="41855"/>
                      <a:pt x="730556" y="35327"/>
                      <a:pt x="715973" y="35327"/>
                    </a:cubicBezTo>
                    <a:cubicBezTo>
                      <a:pt x="640369" y="35327"/>
                      <a:pt x="564766" y="35327"/>
                      <a:pt x="489546" y="35327"/>
                    </a:cubicBezTo>
                    <a:cubicBezTo>
                      <a:pt x="476497" y="35327"/>
                      <a:pt x="468822" y="28799"/>
                      <a:pt x="468438" y="18047"/>
                    </a:cubicBezTo>
                    <a:cubicBezTo>
                      <a:pt x="468054" y="8448"/>
                      <a:pt x="474962" y="1152"/>
                      <a:pt x="484173" y="0"/>
                    </a:cubicBezTo>
                    <a:cubicBezTo>
                      <a:pt x="486092" y="0"/>
                      <a:pt x="488394" y="0"/>
                      <a:pt x="490313" y="0"/>
                    </a:cubicBezTo>
                    <a:cubicBezTo>
                      <a:pt x="565917" y="0"/>
                      <a:pt x="641521" y="0"/>
                      <a:pt x="716741" y="0"/>
                    </a:cubicBezTo>
                    <a:cubicBezTo>
                      <a:pt x="750129" y="0"/>
                      <a:pt x="772388" y="22271"/>
                      <a:pt x="772388" y="56062"/>
                    </a:cubicBezTo>
                    <a:cubicBezTo>
                      <a:pt x="772388" y="68734"/>
                      <a:pt x="772388" y="81406"/>
                      <a:pt x="772388" y="95613"/>
                    </a:cubicBezTo>
                    <a:cubicBezTo>
                      <a:pt x="782750" y="95613"/>
                      <a:pt x="793112" y="96381"/>
                      <a:pt x="803090" y="95613"/>
                    </a:cubicBezTo>
                    <a:cubicBezTo>
                      <a:pt x="833408" y="93309"/>
                      <a:pt x="858737" y="118652"/>
                      <a:pt x="857586" y="150523"/>
                    </a:cubicBezTo>
                    <a:cubicBezTo>
                      <a:pt x="856435" y="183162"/>
                      <a:pt x="857970" y="216185"/>
                      <a:pt x="856818" y="248824"/>
                    </a:cubicBezTo>
                    <a:cubicBezTo>
                      <a:pt x="856435" y="258808"/>
                      <a:pt x="851445" y="268792"/>
                      <a:pt x="849143" y="279159"/>
                    </a:cubicBezTo>
                    <a:cubicBezTo>
                      <a:pt x="848376" y="282231"/>
                      <a:pt x="848376" y="285303"/>
                      <a:pt x="849143" y="288375"/>
                    </a:cubicBezTo>
                    <a:cubicBezTo>
                      <a:pt x="851445" y="298359"/>
                      <a:pt x="856818" y="308343"/>
                      <a:pt x="856818" y="318710"/>
                    </a:cubicBezTo>
                    <a:cubicBezTo>
                      <a:pt x="857970" y="352501"/>
                      <a:pt x="857970" y="385908"/>
                      <a:pt x="856818" y="419699"/>
                    </a:cubicBezTo>
                    <a:cubicBezTo>
                      <a:pt x="856435" y="429683"/>
                      <a:pt x="851445" y="439283"/>
                      <a:pt x="849143" y="448882"/>
                    </a:cubicBezTo>
                    <a:cubicBezTo>
                      <a:pt x="848376" y="451954"/>
                      <a:pt x="848376" y="455794"/>
                      <a:pt x="849143" y="458866"/>
                    </a:cubicBezTo>
                    <a:cubicBezTo>
                      <a:pt x="851445" y="468850"/>
                      <a:pt x="856435" y="478449"/>
                      <a:pt x="856818" y="488049"/>
                    </a:cubicBezTo>
                    <a:cubicBezTo>
                      <a:pt x="857970" y="521840"/>
                      <a:pt x="857202" y="556015"/>
                      <a:pt x="857202" y="589806"/>
                    </a:cubicBezTo>
                    <a:cubicBezTo>
                      <a:pt x="857202" y="619757"/>
                      <a:pt x="835711" y="641260"/>
                      <a:pt x="806160" y="641260"/>
                    </a:cubicBezTo>
                    <a:cubicBezTo>
                      <a:pt x="795414" y="641260"/>
                      <a:pt x="784285" y="641260"/>
                      <a:pt x="772388" y="641260"/>
                    </a:cubicBezTo>
                    <a:cubicBezTo>
                      <a:pt x="772388" y="652780"/>
                      <a:pt x="772004" y="663916"/>
                      <a:pt x="772772" y="675051"/>
                    </a:cubicBezTo>
                    <a:cubicBezTo>
                      <a:pt x="772772" y="677355"/>
                      <a:pt x="775458" y="680043"/>
                      <a:pt x="777761" y="681963"/>
                    </a:cubicBezTo>
                    <a:cubicBezTo>
                      <a:pt x="808847" y="713450"/>
                      <a:pt x="839932" y="744937"/>
                      <a:pt x="871786" y="776040"/>
                    </a:cubicBezTo>
                    <a:cubicBezTo>
                      <a:pt x="887137" y="791016"/>
                      <a:pt x="901720" y="805991"/>
                      <a:pt x="907477" y="827495"/>
                    </a:cubicBezTo>
                    <a:cubicBezTo>
                      <a:pt x="907477" y="835942"/>
                      <a:pt x="907477" y="844006"/>
                      <a:pt x="907477" y="852454"/>
                    </a:cubicBezTo>
                    <a:cubicBezTo>
                      <a:pt x="906709" y="854374"/>
                      <a:pt x="905942" y="855910"/>
                      <a:pt x="905174" y="857830"/>
                    </a:cubicBezTo>
                    <a:cubicBezTo>
                      <a:pt x="898650" y="878181"/>
                      <a:pt x="885985" y="893541"/>
                      <a:pt x="866413" y="901988"/>
                    </a:cubicBezTo>
                    <a:cubicBezTo>
                      <a:pt x="861808" y="903908"/>
                      <a:pt x="857202" y="905444"/>
                      <a:pt x="852597" y="907364"/>
                    </a:cubicBezTo>
                    <a:cubicBezTo>
                      <a:pt x="844154" y="907364"/>
                      <a:pt x="836094" y="907364"/>
                      <a:pt x="827652" y="907364"/>
                    </a:cubicBezTo>
                    <a:cubicBezTo>
                      <a:pt x="804241" y="901604"/>
                      <a:pt x="788123" y="884325"/>
                      <a:pt x="771621" y="866662"/>
                    </a:cubicBezTo>
                    <a:cubicBezTo>
                      <a:pt x="765480" y="889317"/>
                      <a:pt x="750129" y="900836"/>
                      <a:pt x="730556" y="907364"/>
                    </a:cubicBezTo>
                    <a:cubicBezTo>
                      <a:pt x="519480" y="906980"/>
                      <a:pt x="309172" y="906980"/>
                      <a:pt x="99246" y="906980"/>
                    </a:cubicBezTo>
                    <a:close/>
                    <a:moveTo>
                      <a:pt x="557858" y="518768"/>
                    </a:moveTo>
                    <a:cubicBezTo>
                      <a:pt x="572825" y="484593"/>
                      <a:pt x="575511" y="450418"/>
                      <a:pt x="567068" y="415091"/>
                    </a:cubicBezTo>
                    <a:cubicBezTo>
                      <a:pt x="549031" y="341366"/>
                      <a:pt x="476114" y="285687"/>
                      <a:pt x="391683" y="297591"/>
                    </a:cubicBezTo>
                    <a:cubicBezTo>
                      <a:pt x="321069" y="307575"/>
                      <a:pt x="263119" y="366709"/>
                      <a:pt x="257362" y="436979"/>
                    </a:cubicBezTo>
                    <a:cubicBezTo>
                      <a:pt x="252373" y="498417"/>
                      <a:pt x="275016" y="548335"/>
                      <a:pt x="326057" y="584046"/>
                    </a:cubicBezTo>
                    <a:cubicBezTo>
                      <a:pt x="339489" y="593262"/>
                      <a:pt x="349852" y="604782"/>
                      <a:pt x="357527" y="619373"/>
                    </a:cubicBezTo>
                    <a:cubicBezTo>
                      <a:pt x="358678" y="622061"/>
                      <a:pt x="362900" y="624365"/>
                      <a:pt x="365970" y="624749"/>
                    </a:cubicBezTo>
                    <a:cubicBezTo>
                      <a:pt x="398207" y="625133"/>
                      <a:pt x="430061" y="624749"/>
                      <a:pt x="462297" y="625133"/>
                    </a:cubicBezTo>
                    <a:cubicBezTo>
                      <a:pt x="467287" y="625133"/>
                      <a:pt x="469589" y="623597"/>
                      <a:pt x="471508" y="619373"/>
                    </a:cubicBezTo>
                    <a:cubicBezTo>
                      <a:pt x="477648" y="605549"/>
                      <a:pt x="487627" y="594798"/>
                      <a:pt x="499908" y="586350"/>
                    </a:cubicBezTo>
                    <a:cubicBezTo>
                      <a:pt x="504897" y="582894"/>
                      <a:pt x="509502" y="578670"/>
                      <a:pt x="514875" y="575214"/>
                    </a:cubicBezTo>
                    <a:cubicBezTo>
                      <a:pt x="521783" y="570607"/>
                      <a:pt x="523318" y="565999"/>
                      <a:pt x="518713" y="558703"/>
                    </a:cubicBezTo>
                    <a:cubicBezTo>
                      <a:pt x="512956" y="549487"/>
                      <a:pt x="509118" y="539120"/>
                      <a:pt x="504129" y="529520"/>
                    </a:cubicBezTo>
                    <a:cubicBezTo>
                      <a:pt x="499908" y="521456"/>
                      <a:pt x="500675" y="514160"/>
                      <a:pt x="506816" y="507632"/>
                    </a:cubicBezTo>
                    <a:cubicBezTo>
                      <a:pt x="512572" y="501489"/>
                      <a:pt x="520248" y="500337"/>
                      <a:pt x="529458" y="504561"/>
                    </a:cubicBezTo>
                    <a:cubicBezTo>
                      <a:pt x="538285" y="508785"/>
                      <a:pt x="547496" y="513392"/>
                      <a:pt x="557858" y="518768"/>
                    </a:cubicBezTo>
                    <a:close/>
                    <a:moveTo>
                      <a:pt x="617343" y="660076"/>
                    </a:moveTo>
                    <a:cubicBezTo>
                      <a:pt x="671455" y="714218"/>
                      <a:pt x="726335" y="769129"/>
                      <a:pt x="780447" y="822887"/>
                    </a:cubicBezTo>
                    <a:cubicBezTo>
                      <a:pt x="794263" y="809063"/>
                      <a:pt x="809230" y="794088"/>
                      <a:pt x="822662" y="780264"/>
                    </a:cubicBezTo>
                    <a:cubicBezTo>
                      <a:pt x="768550" y="726122"/>
                      <a:pt x="714054" y="671596"/>
                      <a:pt x="659942" y="617453"/>
                    </a:cubicBezTo>
                    <a:cubicBezTo>
                      <a:pt x="645742" y="631661"/>
                      <a:pt x="631158" y="646252"/>
                      <a:pt x="617343" y="660076"/>
                    </a:cubicBezTo>
                    <a:close/>
                    <a:moveTo>
                      <a:pt x="363667" y="661228"/>
                    </a:moveTo>
                    <a:cubicBezTo>
                      <a:pt x="363667" y="674667"/>
                      <a:pt x="364051" y="687339"/>
                      <a:pt x="363667" y="700011"/>
                    </a:cubicBezTo>
                    <a:cubicBezTo>
                      <a:pt x="363667" y="705386"/>
                      <a:pt x="365586" y="708074"/>
                      <a:pt x="370191" y="710762"/>
                    </a:cubicBezTo>
                    <a:cubicBezTo>
                      <a:pt x="377867" y="715370"/>
                      <a:pt x="387078" y="720746"/>
                      <a:pt x="390532" y="728426"/>
                    </a:cubicBezTo>
                    <a:cubicBezTo>
                      <a:pt x="396672" y="741865"/>
                      <a:pt x="406266" y="743401"/>
                      <a:pt x="418547" y="742249"/>
                    </a:cubicBezTo>
                    <a:cubicBezTo>
                      <a:pt x="420466" y="741865"/>
                      <a:pt x="422769" y="743017"/>
                      <a:pt x="424688" y="742249"/>
                    </a:cubicBezTo>
                    <a:cubicBezTo>
                      <a:pt x="427758" y="741097"/>
                      <a:pt x="431595" y="739561"/>
                      <a:pt x="433131" y="736874"/>
                    </a:cubicBezTo>
                    <a:cubicBezTo>
                      <a:pt x="439271" y="725354"/>
                      <a:pt x="447714" y="716522"/>
                      <a:pt x="459611" y="710378"/>
                    </a:cubicBezTo>
                    <a:cubicBezTo>
                      <a:pt x="461914" y="709226"/>
                      <a:pt x="464600" y="707306"/>
                      <a:pt x="464984" y="705386"/>
                    </a:cubicBezTo>
                    <a:cubicBezTo>
                      <a:pt x="465368" y="690795"/>
                      <a:pt x="465368" y="676203"/>
                      <a:pt x="465368" y="661612"/>
                    </a:cubicBezTo>
                    <a:cubicBezTo>
                      <a:pt x="430061" y="661228"/>
                      <a:pt x="397440" y="661228"/>
                      <a:pt x="363667" y="661228"/>
                    </a:cubicBezTo>
                    <a:close/>
                    <a:moveTo>
                      <a:pt x="772772" y="265720"/>
                    </a:moveTo>
                    <a:cubicBezTo>
                      <a:pt x="784285" y="265720"/>
                      <a:pt x="795031" y="266104"/>
                      <a:pt x="805776" y="265720"/>
                    </a:cubicBezTo>
                    <a:cubicBezTo>
                      <a:pt x="814987" y="265336"/>
                      <a:pt x="821127" y="259960"/>
                      <a:pt x="821127" y="251128"/>
                    </a:cubicBezTo>
                    <a:cubicBezTo>
                      <a:pt x="821511" y="216185"/>
                      <a:pt x="821511" y="181626"/>
                      <a:pt x="821127" y="146684"/>
                    </a:cubicBezTo>
                    <a:cubicBezTo>
                      <a:pt x="821127" y="138236"/>
                      <a:pt x="815371" y="132476"/>
                      <a:pt x="807311" y="132092"/>
                    </a:cubicBezTo>
                    <a:cubicBezTo>
                      <a:pt x="795798" y="131708"/>
                      <a:pt x="784668" y="132092"/>
                      <a:pt x="772772" y="132092"/>
                    </a:cubicBezTo>
                    <a:cubicBezTo>
                      <a:pt x="772772" y="176635"/>
                      <a:pt x="772772" y="220793"/>
                      <a:pt x="772772" y="265720"/>
                    </a:cubicBezTo>
                    <a:close/>
                    <a:moveTo>
                      <a:pt x="772772" y="301431"/>
                    </a:moveTo>
                    <a:cubicBezTo>
                      <a:pt x="772772" y="346741"/>
                      <a:pt x="772772" y="391284"/>
                      <a:pt x="772772" y="435827"/>
                    </a:cubicBezTo>
                    <a:cubicBezTo>
                      <a:pt x="784285" y="435827"/>
                      <a:pt x="795031" y="436211"/>
                      <a:pt x="806160" y="435827"/>
                    </a:cubicBezTo>
                    <a:cubicBezTo>
                      <a:pt x="815371" y="435443"/>
                      <a:pt x="821511" y="429683"/>
                      <a:pt x="821511" y="420851"/>
                    </a:cubicBezTo>
                    <a:cubicBezTo>
                      <a:pt x="821895" y="385908"/>
                      <a:pt x="821895" y="351349"/>
                      <a:pt x="821511" y="316406"/>
                    </a:cubicBezTo>
                    <a:cubicBezTo>
                      <a:pt x="821511" y="307575"/>
                      <a:pt x="815371" y="301815"/>
                      <a:pt x="806160" y="301431"/>
                    </a:cubicBezTo>
                    <a:cubicBezTo>
                      <a:pt x="795031" y="301431"/>
                      <a:pt x="784285" y="301431"/>
                      <a:pt x="772772" y="301431"/>
                    </a:cubicBezTo>
                    <a:close/>
                    <a:moveTo>
                      <a:pt x="772772" y="605549"/>
                    </a:moveTo>
                    <a:cubicBezTo>
                      <a:pt x="784668" y="605549"/>
                      <a:pt x="795798" y="605934"/>
                      <a:pt x="806928" y="605549"/>
                    </a:cubicBezTo>
                    <a:cubicBezTo>
                      <a:pt x="815755" y="605165"/>
                      <a:pt x="820743" y="598638"/>
                      <a:pt x="821127" y="589422"/>
                    </a:cubicBezTo>
                    <a:cubicBezTo>
                      <a:pt x="821127" y="556015"/>
                      <a:pt x="821127" y="522224"/>
                      <a:pt x="821127" y="488817"/>
                    </a:cubicBezTo>
                    <a:cubicBezTo>
                      <a:pt x="821127" y="481137"/>
                      <a:pt x="817674" y="474226"/>
                      <a:pt x="809614" y="473458"/>
                    </a:cubicBezTo>
                    <a:cubicBezTo>
                      <a:pt x="797717" y="472306"/>
                      <a:pt x="785436" y="473074"/>
                      <a:pt x="772772" y="473074"/>
                    </a:cubicBezTo>
                    <a:cubicBezTo>
                      <a:pt x="772772" y="516848"/>
                      <a:pt x="772772" y="560623"/>
                      <a:pt x="772772" y="605549"/>
                    </a:cubicBezTo>
                    <a:close/>
                    <a:moveTo>
                      <a:pt x="807311" y="851686"/>
                    </a:moveTo>
                    <a:cubicBezTo>
                      <a:pt x="818057" y="863974"/>
                      <a:pt x="829570" y="875109"/>
                      <a:pt x="847991" y="869733"/>
                    </a:cubicBezTo>
                    <a:cubicBezTo>
                      <a:pt x="861424" y="865510"/>
                      <a:pt x="868715" y="855910"/>
                      <a:pt x="870251" y="842854"/>
                    </a:cubicBezTo>
                    <a:cubicBezTo>
                      <a:pt x="871786" y="827111"/>
                      <a:pt x="861424" y="817127"/>
                      <a:pt x="851062" y="808295"/>
                    </a:cubicBezTo>
                    <a:cubicBezTo>
                      <a:pt x="836094" y="822887"/>
                      <a:pt x="821895" y="836710"/>
                      <a:pt x="807311" y="851686"/>
                    </a:cubicBezTo>
                    <a:close/>
                    <a:moveTo>
                      <a:pt x="593549" y="628589"/>
                    </a:moveTo>
                    <a:cubicBezTo>
                      <a:pt x="605446" y="616685"/>
                      <a:pt x="616575" y="605549"/>
                      <a:pt x="627705" y="594030"/>
                    </a:cubicBezTo>
                    <a:cubicBezTo>
                      <a:pt x="606213" y="583278"/>
                      <a:pt x="584338" y="572143"/>
                      <a:pt x="562079" y="561391"/>
                    </a:cubicBezTo>
                    <a:cubicBezTo>
                      <a:pt x="561695" y="561775"/>
                      <a:pt x="560928" y="562543"/>
                      <a:pt x="560544" y="562927"/>
                    </a:cubicBezTo>
                    <a:cubicBezTo>
                      <a:pt x="571673" y="584814"/>
                      <a:pt x="582803" y="607085"/>
                      <a:pt x="593549" y="628589"/>
                    </a:cubicBezTo>
                    <a:close/>
                    <a:moveTo>
                      <a:pt x="56647" y="166267"/>
                    </a:moveTo>
                    <a:cubicBezTo>
                      <a:pt x="56647" y="154747"/>
                      <a:pt x="56647" y="143612"/>
                      <a:pt x="56647" y="132092"/>
                    </a:cubicBezTo>
                    <a:cubicBezTo>
                      <a:pt x="44367" y="131708"/>
                      <a:pt x="35540" y="139388"/>
                      <a:pt x="35924" y="149755"/>
                    </a:cubicBezTo>
                    <a:cubicBezTo>
                      <a:pt x="35924" y="159739"/>
                      <a:pt x="44367" y="166651"/>
                      <a:pt x="56647" y="166267"/>
                    </a:cubicBezTo>
                    <a:close/>
                    <a:moveTo>
                      <a:pt x="56264" y="776040"/>
                    </a:moveTo>
                    <a:cubicBezTo>
                      <a:pt x="56264" y="764137"/>
                      <a:pt x="56264" y="752617"/>
                      <a:pt x="56264" y="741097"/>
                    </a:cubicBezTo>
                    <a:cubicBezTo>
                      <a:pt x="43983" y="741481"/>
                      <a:pt x="36307" y="748009"/>
                      <a:pt x="35540" y="757993"/>
                    </a:cubicBezTo>
                    <a:cubicBezTo>
                      <a:pt x="35156" y="767593"/>
                      <a:pt x="42832" y="774888"/>
                      <a:pt x="56264" y="776040"/>
                    </a:cubicBezTo>
                    <a:close/>
                    <a:moveTo>
                      <a:pt x="56264" y="369013"/>
                    </a:moveTo>
                    <a:cubicBezTo>
                      <a:pt x="56264" y="357877"/>
                      <a:pt x="56264" y="346357"/>
                      <a:pt x="56264" y="335222"/>
                    </a:cubicBezTo>
                    <a:cubicBezTo>
                      <a:pt x="43599" y="334838"/>
                      <a:pt x="35540" y="342134"/>
                      <a:pt x="35924" y="352501"/>
                    </a:cubicBezTo>
                    <a:cubicBezTo>
                      <a:pt x="35924" y="362485"/>
                      <a:pt x="45518" y="371701"/>
                      <a:pt x="56264" y="369013"/>
                    </a:cubicBezTo>
                    <a:close/>
                    <a:moveTo>
                      <a:pt x="56647" y="538736"/>
                    </a:moveTo>
                    <a:cubicBezTo>
                      <a:pt x="43983" y="537968"/>
                      <a:pt x="35540" y="545263"/>
                      <a:pt x="35924" y="556015"/>
                    </a:cubicBezTo>
                    <a:cubicBezTo>
                      <a:pt x="36307" y="566767"/>
                      <a:pt x="44751" y="573295"/>
                      <a:pt x="56647" y="572143"/>
                    </a:cubicBezTo>
                    <a:cubicBezTo>
                      <a:pt x="56647" y="560623"/>
                      <a:pt x="56647" y="549487"/>
                      <a:pt x="56647" y="538736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913">
                <a:extLst>
                  <a:ext uri="{FF2B5EF4-FFF2-40B4-BE49-F238E27FC236}">
                    <a16:creationId xmlns:a16="http://schemas.microsoft.com/office/drawing/2014/main" id="{0C7C6D2B-E35E-4934-8916-D61423B46FEB}"/>
                  </a:ext>
                </a:extLst>
              </p:cNvPr>
              <p:cNvSpPr/>
              <p:nvPr/>
            </p:nvSpPr>
            <p:spPr>
              <a:xfrm>
                <a:off x="5953501" y="4163181"/>
                <a:ext cx="65641" cy="35401"/>
              </a:xfrm>
              <a:custGeom>
                <a:avLst/>
                <a:gdLst>
                  <a:gd name="connsiteX0" fmla="*/ 33005 w 65641"/>
                  <a:gd name="connsiteY0" fmla="*/ 171 h 35401"/>
                  <a:gd name="connsiteX1" fmla="*/ 48739 w 65641"/>
                  <a:gd name="connsiteY1" fmla="*/ 171 h 35401"/>
                  <a:gd name="connsiteX2" fmla="*/ 65625 w 65641"/>
                  <a:gd name="connsiteY2" fmla="*/ 16682 h 35401"/>
                  <a:gd name="connsiteX3" fmla="*/ 49507 w 65641"/>
                  <a:gd name="connsiteY3" fmla="*/ 35114 h 35401"/>
                  <a:gd name="connsiteX4" fmla="*/ 16118 w 65641"/>
                  <a:gd name="connsiteY4" fmla="*/ 35114 h 35401"/>
                  <a:gd name="connsiteX5" fmla="*/ 0 w 65641"/>
                  <a:gd name="connsiteY5" fmla="*/ 17450 h 35401"/>
                  <a:gd name="connsiteX6" fmla="*/ 16886 w 65641"/>
                  <a:gd name="connsiteY6" fmla="*/ 171 h 35401"/>
                  <a:gd name="connsiteX7" fmla="*/ 33005 w 65641"/>
                  <a:gd name="connsiteY7" fmla="*/ 171 h 35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641" h="35401">
                    <a:moveTo>
                      <a:pt x="33005" y="171"/>
                    </a:moveTo>
                    <a:cubicBezTo>
                      <a:pt x="38378" y="171"/>
                      <a:pt x="43750" y="-213"/>
                      <a:pt x="48739" y="171"/>
                    </a:cubicBezTo>
                    <a:cubicBezTo>
                      <a:pt x="58717" y="555"/>
                      <a:pt x="65242" y="7466"/>
                      <a:pt x="65625" y="16682"/>
                    </a:cubicBezTo>
                    <a:cubicBezTo>
                      <a:pt x="66009" y="26666"/>
                      <a:pt x="59485" y="34730"/>
                      <a:pt x="49507" y="35114"/>
                    </a:cubicBezTo>
                    <a:cubicBezTo>
                      <a:pt x="38378" y="35498"/>
                      <a:pt x="27248" y="35498"/>
                      <a:pt x="16118" y="35114"/>
                    </a:cubicBezTo>
                    <a:cubicBezTo>
                      <a:pt x="6908" y="34730"/>
                      <a:pt x="0" y="26282"/>
                      <a:pt x="0" y="17450"/>
                    </a:cubicBezTo>
                    <a:cubicBezTo>
                      <a:pt x="384" y="8618"/>
                      <a:pt x="7291" y="939"/>
                      <a:pt x="16886" y="171"/>
                    </a:cubicBezTo>
                    <a:cubicBezTo>
                      <a:pt x="22259" y="-213"/>
                      <a:pt x="27632" y="171"/>
                      <a:pt x="33005" y="171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914">
                <a:extLst>
                  <a:ext uri="{FF2B5EF4-FFF2-40B4-BE49-F238E27FC236}">
                    <a16:creationId xmlns:a16="http://schemas.microsoft.com/office/drawing/2014/main" id="{1ECEA788-3246-9EBB-7722-9184FE9E3D8E}"/>
                  </a:ext>
                </a:extLst>
              </p:cNvPr>
              <p:cNvSpPr/>
              <p:nvPr/>
            </p:nvSpPr>
            <p:spPr>
              <a:xfrm>
                <a:off x="5523843" y="4332476"/>
                <a:ext cx="58547" cy="56694"/>
              </a:xfrm>
              <a:custGeom>
                <a:avLst/>
                <a:gdLst>
                  <a:gd name="connsiteX0" fmla="*/ 58548 w 58547"/>
                  <a:gd name="connsiteY0" fmla="*/ 17109 h 56694"/>
                  <a:gd name="connsiteX1" fmla="*/ 18635 w 58547"/>
                  <a:gd name="connsiteY1" fmla="*/ 56660 h 56694"/>
                  <a:gd name="connsiteX2" fmla="*/ 2900 w 58547"/>
                  <a:gd name="connsiteY2" fmla="*/ 47060 h 56694"/>
                  <a:gd name="connsiteX3" fmla="*/ 4435 w 58547"/>
                  <a:gd name="connsiteY3" fmla="*/ 28245 h 56694"/>
                  <a:gd name="connsiteX4" fmla="*/ 28229 w 58547"/>
                  <a:gd name="connsiteY4" fmla="*/ 4438 h 56694"/>
                  <a:gd name="connsiteX5" fmla="*/ 47034 w 58547"/>
                  <a:gd name="connsiteY5" fmla="*/ 2902 h 56694"/>
                  <a:gd name="connsiteX6" fmla="*/ 58548 w 58547"/>
                  <a:gd name="connsiteY6" fmla="*/ 17109 h 56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547" h="56694">
                    <a:moveTo>
                      <a:pt x="58548" y="17109"/>
                    </a:moveTo>
                    <a:cubicBezTo>
                      <a:pt x="56245" y="29397"/>
                      <a:pt x="29381" y="57812"/>
                      <a:pt x="18635" y="56660"/>
                    </a:cubicBezTo>
                    <a:cubicBezTo>
                      <a:pt x="12878" y="55892"/>
                      <a:pt x="6738" y="51668"/>
                      <a:pt x="2900" y="47060"/>
                    </a:cubicBezTo>
                    <a:cubicBezTo>
                      <a:pt x="-1705" y="41301"/>
                      <a:pt x="-554" y="34005"/>
                      <a:pt x="4435" y="28245"/>
                    </a:cubicBezTo>
                    <a:cubicBezTo>
                      <a:pt x="12111" y="19797"/>
                      <a:pt x="19786" y="12118"/>
                      <a:pt x="28229" y="4438"/>
                    </a:cubicBezTo>
                    <a:cubicBezTo>
                      <a:pt x="33602" y="-554"/>
                      <a:pt x="40894" y="-1706"/>
                      <a:pt x="47034" y="2902"/>
                    </a:cubicBezTo>
                    <a:cubicBezTo>
                      <a:pt x="51640" y="6742"/>
                      <a:pt x="54710" y="12502"/>
                      <a:pt x="58548" y="17109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916">
                <a:extLst>
                  <a:ext uri="{FF2B5EF4-FFF2-40B4-BE49-F238E27FC236}">
                    <a16:creationId xmlns:a16="http://schemas.microsoft.com/office/drawing/2014/main" id="{77899F0B-C864-927E-5A3F-9F8F7ECE86CB}"/>
                  </a:ext>
                </a:extLst>
              </p:cNvPr>
              <p:cNvSpPr/>
              <p:nvPr/>
            </p:nvSpPr>
            <p:spPr>
              <a:xfrm>
                <a:off x="5445750" y="4163159"/>
                <a:ext cx="62204" cy="35518"/>
              </a:xfrm>
              <a:custGeom>
                <a:avLst/>
                <a:gdLst>
                  <a:gd name="connsiteX0" fmla="*/ 30335 w 62204"/>
                  <a:gd name="connsiteY0" fmla="*/ 35519 h 35518"/>
                  <a:gd name="connsiteX1" fmla="*/ 18054 w 62204"/>
                  <a:gd name="connsiteY1" fmla="*/ 35519 h 35518"/>
                  <a:gd name="connsiteX2" fmla="*/ 17 w 62204"/>
                  <a:gd name="connsiteY2" fmla="*/ 19007 h 35518"/>
                  <a:gd name="connsiteX3" fmla="*/ 16135 w 62204"/>
                  <a:gd name="connsiteY3" fmla="*/ 576 h 35518"/>
                  <a:gd name="connsiteX4" fmla="*/ 46070 w 62204"/>
                  <a:gd name="connsiteY4" fmla="*/ 576 h 35518"/>
                  <a:gd name="connsiteX5" fmla="*/ 62188 w 62204"/>
                  <a:gd name="connsiteY5" fmla="*/ 19391 h 35518"/>
                  <a:gd name="connsiteX6" fmla="*/ 44535 w 62204"/>
                  <a:gd name="connsiteY6" fmla="*/ 35519 h 35518"/>
                  <a:gd name="connsiteX7" fmla="*/ 30335 w 62204"/>
                  <a:gd name="connsiteY7" fmla="*/ 35519 h 35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204" h="35518">
                    <a:moveTo>
                      <a:pt x="30335" y="35519"/>
                    </a:moveTo>
                    <a:cubicBezTo>
                      <a:pt x="26114" y="35519"/>
                      <a:pt x="22276" y="35519"/>
                      <a:pt x="18054" y="35519"/>
                    </a:cubicBezTo>
                    <a:cubicBezTo>
                      <a:pt x="7309" y="35135"/>
                      <a:pt x="401" y="28607"/>
                      <a:pt x="17" y="19007"/>
                    </a:cubicBezTo>
                    <a:cubicBezTo>
                      <a:pt x="-367" y="9024"/>
                      <a:pt x="5774" y="1344"/>
                      <a:pt x="16135" y="576"/>
                    </a:cubicBezTo>
                    <a:cubicBezTo>
                      <a:pt x="26114" y="-192"/>
                      <a:pt x="36092" y="-192"/>
                      <a:pt x="46070" y="576"/>
                    </a:cubicBezTo>
                    <a:cubicBezTo>
                      <a:pt x="56048" y="1344"/>
                      <a:pt x="62572" y="9792"/>
                      <a:pt x="62188" y="19391"/>
                    </a:cubicBezTo>
                    <a:cubicBezTo>
                      <a:pt x="61421" y="28607"/>
                      <a:pt x="54513" y="35135"/>
                      <a:pt x="44535" y="35519"/>
                    </a:cubicBezTo>
                    <a:cubicBezTo>
                      <a:pt x="39546" y="35519"/>
                      <a:pt x="34940" y="35519"/>
                      <a:pt x="30335" y="35519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917">
                <a:extLst>
                  <a:ext uri="{FF2B5EF4-FFF2-40B4-BE49-F238E27FC236}">
                    <a16:creationId xmlns:a16="http://schemas.microsoft.com/office/drawing/2014/main" id="{33A35F3D-29DA-DF1A-B3FF-15911E034E32}"/>
                  </a:ext>
                </a:extLst>
              </p:cNvPr>
              <p:cNvSpPr/>
              <p:nvPr/>
            </p:nvSpPr>
            <p:spPr>
              <a:xfrm>
                <a:off x="5888622" y="3972297"/>
                <a:ext cx="52247" cy="54354"/>
              </a:xfrm>
              <a:custGeom>
                <a:avLst/>
                <a:gdLst>
                  <a:gd name="connsiteX0" fmla="*/ 13838 w 52247"/>
                  <a:gd name="connsiteY0" fmla="*/ 54355 h 54354"/>
                  <a:gd name="connsiteX1" fmla="*/ 1173 w 52247"/>
                  <a:gd name="connsiteY1" fmla="*/ 43219 h 54354"/>
                  <a:gd name="connsiteX2" fmla="*/ 2708 w 52247"/>
                  <a:gd name="connsiteY2" fmla="*/ 25556 h 54354"/>
                  <a:gd name="connsiteX3" fmla="*/ 24199 w 52247"/>
                  <a:gd name="connsiteY3" fmla="*/ 3668 h 54354"/>
                  <a:gd name="connsiteX4" fmla="*/ 46075 w 52247"/>
                  <a:gd name="connsiteY4" fmla="*/ 4436 h 54354"/>
                  <a:gd name="connsiteX5" fmla="*/ 49529 w 52247"/>
                  <a:gd name="connsiteY5" fmla="*/ 25940 h 54354"/>
                  <a:gd name="connsiteX6" fmla="*/ 24583 w 52247"/>
                  <a:gd name="connsiteY6" fmla="*/ 50899 h 54354"/>
                  <a:gd name="connsiteX7" fmla="*/ 13838 w 52247"/>
                  <a:gd name="connsiteY7" fmla="*/ 54355 h 54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247" h="54354">
                    <a:moveTo>
                      <a:pt x="13838" y="54355"/>
                    </a:moveTo>
                    <a:cubicBezTo>
                      <a:pt x="10000" y="51283"/>
                      <a:pt x="3092" y="48211"/>
                      <a:pt x="1173" y="43219"/>
                    </a:cubicBezTo>
                    <a:cubicBezTo>
                      <a:pt x="-746" y="38227"/>
                      <a:pt x="-362" y="29780"/>
                      <a:pt x="2708" y="25556"/>
                    </a:cubicBezTo>
                    <a:cubicBezTo>
                      <a:pt x="8465" y="17108"/>
                      <a:pt x="16524" y="10196"/>
                      <a:pt x="24199" y="3668"/>
                    </a:cubicBezTo>
                    <a:cubicBezTo>
                      <a:pt x="30724" y="-1707"/>
                      <a:pt x="39934" y="-940"/>
                      <a:pt x="46075" y="4436"/>
                    </a:cubicBezTo>
                    <a:cubicBezTo>
                      <a:pt x="52215" y="9812"/>
                      <a:pt x="54518" y="19796"/>
                      <a:pt x="49529" y="25940"/>
                    </a:cubicBezTo>
                    <a:cubicBezTo>
                      <a:pt x="42237" y="34771"/>
                      <a:pt x="33410" y="42835"/>
                      <a:pt x="24583" y="50899"/>
                    </a:cubicBezTo>
                    <a:cubicBezTo>
                      <a:pt x="22665" y="52819"/>
                      <a:pt x="19210" y="52819"/>
                      <a:pt x="13838" y="54355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918">
                <a:extLst>
                  <a:ext uri="{FF2B5EF4-FFF2-40B4-BE49-F238E27FC236}">
                    <a16:creationId xmlns:a16="http://schemas.microsoft.com/office/drawing/2014/main" id="{B3F05D47-FE28-F0DA-EBA3-B581FB583E6C}"/>
                  </a:ext>
                </a:extLst>
              </p:cNvPr>
              <p:cNvSpPr/>
              <p:nvPr/>
            </p:nvSpPr>
            <p:spPr>
              <a:xfrm>
                <a:off x="5523894" y="3973420"/>
                <a:ext cx="55042" cy="51523"/>
              </a:xfrm>
              <a:custGeom>
                <a:avLst/>
                <a:gdLst>
                  <a:gd name="connsiteX0" fmla="*/ 55043 w 55042"/>
                  <a:gd name="connsiteY0" fmla="*/ 36336 h 51523"/>
                  <a:gd name="connsiteX1" fmla="*/ 43530 w 55042"/>
                  <a:gd name="connsiteY1" fmla="*/ 50160 h 51523"/>
                  <a:gd name="connsiteX2" fmla="*/ 25492 w 55042"/>
                  <a:gd name="connsiteY2" fmla="*/ 49008 h 51523"/>
                  <a:gd name="connsiteX3" fmla="*/ 4001 w 55042"/>
                  <a:gd name="connsiteY3" fmla="*/ 28272 h 51523"/>
                  <a:gd name="connsiteX4" fmla="*/ 5920 w 55042"/>
                  <a:gd name="connsiteY4" fmla="*/ 4465 h 51523"/>
                  <a:gd name="connsiteX5" fmla="*/ 29330 w 55042"/>
                  <a:gd name="connsiteY5" fmla="*/ 4465 h 51523"/>
                  <a:gd name="connsiteX6" fmla="*/ 48519 w 55042"/>
                  <a:gd name="connsiteY6" fmla="*/ 24048 h 51523"/>
                  <a:gd name="connsiteX7" fmla="*/ 55043 w 55042"/>
                  <a:gd name="connsiteY7" fmla="*/ 36336 h 51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042" h="51523">
                    <a:moveTo>
                      <a:pt x="55043" y="36336"/>
                    </a:moveTo>
                    <a:cubicBezTo>
                      <a:pt x="51205" y="40944"/>
                      <a:pt x="48519" y="47856"/>
                      <a:pt x="43530" y="50160"/>
                    </a:cubicBezTo>
                    <a:cubicBezTo>
                      <a:pt x="38541" y="52464"/>
                      <a:pt x="30098" y="51696"/>
                      <a:pt x="25492" y="49008"/>
                    </a:cubicBezTo>
                    <a:cubicBezTo>
                      <a:pt x="17433" y="43632"/>
                      <a:pt x="10525" y="35568"/>
                      <a:pt x="4001" y="28272"/>
                    </a:cubicBezTo>
                    <a:cubicBezTo>
                      <a:pt x="-2139" y="20976"/>
                      <a:pt x="-988" y="10609"/>
                      <a:pt x="5920" y="4465"/>
                    </a:cubicBezTo>
                    <a:cubicBezTo>
                      <a:pt x="12444" y="-1295"/>
                      <a:pt x="22422" y="-1679"/>
                      <a:pt x="29330" y="4465"/>
                    </a:cubicBezTo>
                    <a:cubicBezTo>
                      <a:pt x="36238" y="10609"/>
                      <a:pt x="42762" y="17137"/>
                      <a:pt x="48519" y="24048"/>
                    </a:cubicBezTo>
                    <a:cubicBezTo>
                      <a:pt x="51205" y="26352"/>
                      <a:pt x="52357" y="30576"/>
                      <a:pt x="55043" y="36336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919">
                <a:extLst>
                  <a:ext uri="{FF2B5EF4-FFF2-40B4-BE49-F238E27FC236}">
                    <a16:creationId xmlns:a16="http://schemas.microsoft.com/office/drawing/2014/main" id="{64DF3036-D062-B831-0B16-B3E439908EC2}"/>
                  </a:ext>
                </a:extLst>
              </p:cNvPr>
              <p:cNvSpPr/>
              <p:nvPr/>
            </p:nvSpPr>
            <p:spPr>
              <a:xfrm>
                <a:off x="5714409" y="3893791"/>
                <a:ext cx="35595" cy="58763"/>
              </a:xfrm>
              <a:custGeom>
                <a:avLst/>
                <a:gdLst>
                  <a:gd name="connsiteX0" fmla="*/ 384 w 35595"/>
                  <a:gd name="connsiteY0" fmla="*/ 28799 h 58763"/>
                  <a:gd name="connsiteX1" fmla="*/ 384 w 35595"/>
                  <a:gd name="connsiteY1" fmla="*/ 18047 h 58763"/>
                  <a:gd name="connsiteX2" fmla="*/ 17654 w 35595"/>
                  <a:gd name="connsiteY2" fmla="*/ 0 h 58763"/>
                  <a:gd name="connsiteX3" fmla="*/ 35307 w 35595"/>
                  <a:gd name="connsiteY3" fmla="*/ 18047 h 58763"/>
                  <a:gd name="connsiteX4" fmla="*/ 35307 w 35595"/>
                  <a:gd name="connsiteY4" fmla="*/ 41087 h 58763"/>
                  <a:gd name="connsiteX5" fmla="*/ 16886 w 35595"/>
                  <a:gd name="connsiteY5" fmla="*/ 58750 h 58763"/>
                  <a:gd name="connsiteX6" fmla="*/ 0 w 35595"/>
                  <a:gd name="connsiteY6" fmla="*/ 40703 h 58763"/>
                  <a:gd name="connsiteX7" fmla="*/ 384 w 35595"/>
                  <a:gd name="connsiteY7" fmla="*/ 28799 h 58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595" h="58763">
                    <a:moveTo>
                      <a:pt x="384" y="28799"/>
                    </a:moveTo>
                    <a:cubicBezTo>
                      <a:pt x="384" y="25343"/>
                      <a:pt x="384" y="21887"/>
                      <a:pt x="384" y="18047"/>
                    </a:cubicBezTo>
                    <a:cubicBezTo>
                      <a:pt x="767" y="6912"/>
                      <a:pt x="7676" y="0"/>
                      <a:pt x="17654" y="0"/>
                    </a:cubicBezTo>
                    <a:cubicBezTo>
                      <a:pt x="27632" y="0"/>
                      <a:pt x="34923" y="6912"/>
                      <a:pt x="35307" y="18047"/>
                    </a:cubicBezTo>
                    <a:cubicBezTo>
                      <a:pt x="35691" y="25727"/>
                      <a:pt x="35691" y="33407"/>
                      <a:pt x="35307" y="41087"/>
                    </a:cubicBezTo>
                    <a:cubicBezTo>
                      <a:pt x="34923" y="51454"/>
                      <a:pt x="26481" y="59134"/>
                      <a:pt x="16886" y="58750"/>
                    </a:cubicBezTo>
                    <a:cubicBezTo>
                      <a:pt x="7292" y="58366"/>
                      <a:pt x="384" y="51070"/>
                      <a:pt x="0" y="40703"/>
                    </a:cubicBezTo>
                    <a:cubicBezTo>
                      <a:pt x="384" y="36479"/>
                      <a:pt x="384" y="32639"/>
                      <a:pt x="384" y="28799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920">
                <a:extLst>
                  <a:ext uri="{FF2B5EF4-FFF2-40B4-BE49-F238E27FC236}">
                    <a16:creationId xmlns:a16="http://schemas.microsoft.com/office/drawing/2014/main" id="{5F78D562-C6B9-94CC-04EF-AA9D0CAD736A}"/>
                  </a:ext>
                </a:extLst>
              </p:cNvPr>
              <p:cNvSpPr/>
              <p:nvPr/>
            </p:nvSpPr>
            <p:spPr>
              <a:xfrm>
                <a:off x="5714793" y="3727525"/>
                <a:ext cx="35307" cy="35326"/>
              </a:xfrm>
              <a:custGeom>
                <a:avLst/>
                <a:gdLst>
                  <a:gd name="connsiteX0" fmla="*/ 0 w 35307"/>
                  <a:gd name="connsiteY0" fmla="*/ 17279 h 35326"/>
                  <a:gd name="connsiteX1" fmla="*/ 17270 w 35307"/>
                  <a:gd name="connsiteY1" fmla="*/ 0 h 35326"/>
                  <a:gd name="connsiteX2" fmla="*/ 35308 w 35307"/>
                  <a:gd name="connsiteY2" fmla="*/ 17663 h 35326"/>
                  <a:gd name="connsiteX3" fmla="*/ 18038 w 35307"/>
                  <a:gd name="connsiteY3" fmla="*/ 35327 h 35326"/>
                  <a:gd name="connsiteX4" fmla="*/ 0 w 35307"/>
                  <a:gd name="connsiteY4" fmla="*/ 17279 h 35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07" h="35326">
                    <a:moveTo>
                      <a:pt x="0" y="17279"/>
                    </a:moveTo>
                    <a:cubicBezTo>
                      <a:pt x="0" y="7680"/>
                      <a:pt x="7676" y="0"/>
                      <a:pt x="17270" y="0"/>
                    </a:cubicBezTo>
                    <a:cubicBezTo>
                      <a:pt x="27248" y="0"/>
                      <a:pt x="35308" y="8064"/>
                      <a:pt x="35308" y="17663"/>
                    </a:cubicBezTo>
                    <a:cubicBezTo>
                      <a:pt x="34923" y="27263"/>
                      <a:pt x="27248" y="34943"/>
                      <a:pt x="18038" y="35327"/>
                    </a:cubicBezTo>
                    <a:cubicBezTo>
                      <a:pt x="8059" y="35327"/>
                      <a:pt x="0" y="27263"/>
                      <a:pt x="0" y="17279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921">
                <a:extLst>
                  <a:ext uri="{FF2B5EF4-FFF2-40B4-BE49-F238E27FC236}">
                    <a16:creationId xmlns:a16="http://schemas.microsoft.com/office/drawing/2014/main" id="{36116162-935C-0BD0-A76C-1F4388C54AE1}"/>
                  </a:ext>
                </a:extLst>
              </p:cNvPr>
              <p:cNvSpPr/>
              <p:nvPr/>
            </p:nvSpPr>
            <p:spPr>
              <a:xfrm>
                <a:off x="5649294" y="4059440"/>
                <a:ext cx="169845" cy="243571"/>
              </a:xfrm>
              <a:custGeom>
                <a:avLst/>
                <a:gdLst>
                  <a:gd name="connsiteX0" fmla="*/ 48229 w 169845"/>
                  <a:gd name="connsiteY0" fmla="*/ 164197 h 243571"/>
                  <a:gd name="connsiteX1" fmla="*/ 19446 w 169845"/>
                  <a:gd name="connsiteY1" fmla="*/ 164197 h 243571"/>
                  <a:gd name="connsiteX2" fmla="*/ 3327 w 169845"/>
                  <a:gd name="connsiteY2" fmla="*/ 136166 h 243571"/>
                  <a:gd name="connsiteX3" fmla="*/ 82385 w 169845"/>
                  <a:gd name="connsiteY3" fmla="*/ 9450 h 243571"/>
                  <a:gd name="connsiteX4" fmla="*/ 103876 w 169845"/>
                  <a:gd name="connsiteY4" fmla="*/ 1002 h 243571"/>
                  <a:gd name="connsiteX5" fmla="*/ 116925 w 169845"/>
                  <a:gd name="connsiteY5" fmla="*/ 20201 h 243571"/>
                  <a:gd name="connsiteX6" fmla="*/ 116925 w 169845"/>
                  <a:gd name="connsiteY6" fmla="*/ 70504 h 243571"/>
                  <a:gd name="connsiteX7" fmla="*/ 116925 w 169845"/>
                  <a:gd name="connsiteY7" fmla="*/ 82408 h 243571"/>
                  <a:gd name="connsiteX8" fmla="*/ 146475 w 169845"/>
                  <a:gd name="connsiteY8" fmla="*/ 82408 h 243571"/>
                  <a:gd name="connsiteX9" fmla="*/ 167583 w 169845"/>
                  <a:gd name="connsiteY9" fmla="*/ 92391 h 243571"/>
                  <a:gd name="connsiteX10" fmla="*/ 164129 w 169845"/>
                  <a:gd name="connsiteY10" fmla="*/ 115431 h 243571"/>
                  <a:gd name="connsiteX11" fmla="*/ 83536 w 169845"/>
                  <a:gd name="connsiteY11" fmla="*/ 232931 h 243571"/>
                  <a:gd name="connsiteX12" fmla="*/ 57056 w 169845"/>
                  <a:gd name="connsiteY12" fmla="*/ 240611 h 243571"/>
                  <a:gd name="connsiteX13" fmla="*/ 48229 w 169845"/>
                  <a:gd name="connsiteY13" fmla="*/ 220643 h 243571"/>
                  <a:gd name="connsiteX14" fmla="*/ 48229 w 169845"/>
                  <a:gd name="connsiteY14" fmla="*/ 164197 h 243571"/>
                  <a:gd name="connsiteX15" fmla="*/ 85071 w 169845"/>
                  <a:gd name="connsiteY15" fmla="*/ 166501 h 243571"/>
                  <a:gd name="connsiteX16" fmla="*/ 116157 w 169845"/>
                  <a:gd name="connsiteY16" fmla="*/ 121574 h 243571"/>
                  <a:gd name="connsiteX17" fmla="*/ 86606 w 169845"/>
                  <a:gd name="connsiteY17" fmla="*/ 112359 h 243571"/>
                  <a:gd name="connsiteX18" fmla="*/ 78547 w 169845"/>
                  <a:gd name="connsiteY18" fmla="*/ 83560 h 243571"/>
                  <a:gd name="connsiteX19" fmla="*/ 50915 w 169845"/>
                  <a:gd name="connsiteY19" fmla="*/ 128102 h 243571"/>
                  <a:gd name="connsiteX20" fmla="*/ 85071 w 169845"/>
                  <a:gd name="connsiteY20" fmla="*/ 166501 h 243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9845" h="243571">
                    <a:moveTo>
                      <a:pt x="48229" y="164197"/>
                    </a:moveTo>
                    <a:cubicBezTo>
                      <a:pt x="37867" y="164197"/>
                      <a:pt x="28656" y="164197"/>
                      <a:pt x="19446" y="164197"/>
                    </a:cubicBezTo>
                    <a:cubicBezTo>
                      <a:pt x="3327" y="163813"/>
                      <a:pt x="-5116" y="149606"/>
                      <a:pt x="3327" y="136166"/>
                    </a:cubicBezTo>
                    <a:cubicBezTo>
                      <a:pt x="29424" y="93927"/>
                      <a:pt x="55904" y="51689"/>
                      <a:pt x="82385" y="9450"/>
                    </a:cubicBezTo>
                    <a:cubicBezTo>
                      <a:pt x="87758" y="1002"/>
                      <a:pt x="95433" y="-1686"/>
                      <a:pt x="103876" y="1002"/>
                    </a:cubicBezTo>
                    <a:cubicBezTo>
                      <a:pt x="111552" y="3306"/>
                      <a:pt x="116541" y="10602"/>
                      <a:pt x="116925" y="20201"/>
                    </a:cubicBezTo>
                    <a:cubicBezTo>
                      <a:pt x="117308" y="37097"/>
                      <a:pt x="116925" y="53992"/>
                      <a:pt x="116925" y="70504"/>
                    </a:cubicBezTo>
                    <a:cubicBezTo>
                      <a:pt x="116925" y="73960"/>
                      <a:pt x="116925" y="77416"/>
                      <a:pt x="116925" y="82408"/>
                    </a:cubicBezTo>
                    <a:cubicBezTo>
                      <a:pt x="127286" y="82408"/>
                      <a:pt x="136881" y="82408"/>
                      <a:pt x="146475" y="82408"/>
                    </a:cubicBezTo>
                    <a:cubicBezTo>
                      <a:pt x="155302" y="82408"/>
                      <a:pt x="162978" y="83944"/>
                      <a:pt x="167583" y="92391"/>
                    </a:cubicBezTo>
                    <a:cubicBezTo>
                      <a:pt x="172188" y="100839"/>
                      <a:pt x="169118" y="108135"/>
                      <a:pt x="164129" y="115431"/>
                    </a:cubicBezTo>
                    <a:cubicBezTo>
                      <a:pt x="137265" y="154597"/>
                      <a:pt x="110401" y="193764"/>
                      <a:pt x="83536" y="232931"/>
                    </a:cubicBezTo>
                    <a:cubicBezTo>
                      <a:pt x="76245" y="243683"/>
                      <a:pt x="66266" y="246371"/>
                      <a:pt x="57056" y="240611"/>
                    </a:cubicBezTo>
                    <a:cubicBezTo>
                      <a:pt x="49764" y="236003"/>
                      <a:pt x="48229" y="228707"/>
                      <a:pt x="48229" y="220643"/>
                    </a:cubicBezTo>
                    <a:cubicBezTo>
                      <a:pt x="48229" y="202212"/>
                      <a:pt x="48229" y="183781"/>
                      <a:pt x="48229" y="164197"/>
                    </a:cubicBezTo>
                    <a:close/>
                    <a:moveTo>
                      <a:pt x="85071" y="166501"/>
                    </a:moveTo>
                    <a:cubicBezTo>
                      <a:pt x="96584" y="149989"/>
                      <a:pt x="106563" y="135014"/>
                      <a:pt x="116157" y="121574"/>
                    </a:cubicBezTo>
                    <a:cubicBezTo>
                      <a:pt x="105795" y="118887"/>
                      <a:pt x="92747" y="118887"/>
                      <a:pt x="86606" y="112359"/>
                    </a:cubicBezTo>
                    <a:cubicBezTo>
                      <a:pt x="80466" y="106215"/>
                      <a:pt x="80850" y="93543"/>
                      <a:pt x="78547" y="83560"/>
                    </a:cubicBezTo>
                    <a:cubicBezTo>
                      <a:pt x="69720" y="97767"/>
                      <a:pt x="60510" y="112743"/>
                      <a:pt x="50915" y="128102"/>
                    </a:cubicBezTo>
                    <a:cubicBezTo>
                      <a:pt x="75477" y="128870"/>
                      <a:pt x="84687" y="124646"/>
                      <a:pt x="85071" y="166501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191D20BB-11BA-2D64-FD86-44402A709D64}"/>
                </a:ext>
              </a:extLst>
            </p:cNvPr>
            <p:cNvGrpSpPr/>
            <p:nvPr userDrawn="1"/>
          </p:nvGrpSpPr>
          <p:grpSpPr>
            <a:xfrm>
              <a:off x="1304333" y="5488666"/>
              <a:ext cx="566267" cy="691349"/>
              <a:chOff x="5574516" y="3858678"/>
              <a:chExt cx="566267" cy="691349"/>
            </a:xfrm>
            <a:grpFill/>
          </p:grpSpPr>
          <p:sp>
            <p:nvSpPr>
              <p:cNvPr id="10" name="Freeform 906">
                <a:extLst>
                  <a:ext uri="{FF2B5EF4-FFF2-40B4-BE49-F238E27FC236}">
                    <a16:creationId xmlns:a16="http://schemas.microsoft.com/office/drawing/2014/main" id="{E9483188-9AA5-7D8C-15E9-F8352C8A54A7}"/>
                  </a:ext>
                </a:extLst>
              </p:cNvPr>
              <p:cNvSpPr/>
              <p:nvPr/>
            </p:nvSpPr>
            <p:spPr>
              <a:xfrm>
                <a:off x="5574516" y="4023123"/>
                <a:ext cx="315322" cy="329150"/>
              </a:xfrm>
              <a:custGeom>
                <a:avLst/>
                <a:gdLst>
                  <a:gd name="connsiteX0" fmla="*/ 301463 w 315322"/>
                  <a:gd name="connsiteY0" fmla="*/ 222785 h 329150"/>
                  <a:gd name="connsiteX1" fmla="*/ 272680 w 315322"/>
                  <a:gd name="connsiteY1" fmla="*/ 208578 h 329150"/>
                  <a:gd name="connsiteX2" fmla="*/ 250037 w 315322"/>
                  <a:gd name="connsiteY2" fmla="*/ 211650 h 329150"/>
                  <a:gd name="connsiteX3" fmla="*/ 247351 w 315322"/>
                  <a:gd name="connsiteY3" fmla="*/ 233537 h 329150"/>
                  <a:gd name="connsiteX4" fmla="*/ 261934 w 315322"/>
                  <a:gd name="connsiteY4" fmla="*/ 262720 h 329150"/>
                  <a:gd name="connsiteX5" fmla="*/ 258097 w 315322"/>
                  <a:gd name="connsiteY5" fmla="*/ 279232 h 329150"/>
                  <a:gd name="connsiteX6" fmla="*/ 243129 w 315322"/>
                  <a:gd name="connsiteY6" fmla="*/ 290367 h 329150"/>
                  <a:gd name="connsiteX7" fmla="*/ 214730 w 315322"/>
                  <a:gd name="connsiteY7" fmla="*/ 323390 h 329150"/>
                  <a:gd name="connsiteX8" fmla="*/ 205519 w 315322"/>
                  <a:gd name="connsiteY8" fmla="*/ 329150 h 329150"/>
                  <a:gd name="connsiteX9" fmla="*/ 109192 w 315322"/>
                  <a:gd name="connsiteY9" fmla="*/ 328766 h 329150"/>
                  <a:gd name="connsiteX10" fmla="*/ 100749 w 315322"/>
                  <a:gd name="connsiteY10" fmla="*/ 323390 h 329150"/>
                  <a:gd name="connsiteX11" fmla="*/ 69279 w 315322"/>
                  <a:gd name="connsiteY11" fmla="*/ 288063 h 329150"/>
                  <a:gd name="connsiteX12" fmla="*/ 583 w 315322"/>
                  <a:gd name="connsiteY12" fmla="*/ 140996 h 329150"/>
                  <a:gd name="connsiteX13" fmla="*/ 134905 w 315322"/>
                  <a:gd name="connsiteY13" fmla="*/ 1608 h 329150"/>
                  <a:gd name="connsiteX14" fmla="*/ 310290 w 315322"/>
                  <a:gd name="connsiteY14" fmla="*/ 119108 h 329150"/>
                  <a:gd name="connsiteX15" fmla="*/ 301463 w 315322"/>
                  <a:gd name="connsiteY15" fmla="*/ 222785 h 329150"/>
                  <a:gd name="connsiteX16" fmla="*/ 123008 w 315322"/>
                  <a:gd name="connsiteY16" fmla="*/ 200514 h 329150"/>
                  <a:gd name="connsiteX17" fmla="*/ 123008 w 315322"/>
                  <a:gd name="connsiteY17" fmla="*/ 256576 h 329150"/>
                  <a:gd name="connsiteX18" fmla="*/ 131835 w 315322"/>
                  <a:gd name="connsiteY18" fmla="*/ 276544 h 329150"/>
                  <a:gd name="connsiteX19" fmla="*/ 158315 w 315322"/>
                  <a:gd name="connsiteY19" fmla="*/ 268864 h 329150"/>
                  <a:gd name="connsiteX20" fmla="*/ 238908 w 315322"/>
                  <a:gd name="connsiteY20" fmla="*/ 151364 h 329150"/>
                  <a:gd name="connsiteX21" fmla="*/ 242362 w 315322"/>
                  <a:gd name="connsiteY21" fmla="*/ 128324 h 329150"/>
                  <a:gd name="connsiteX22" fmla="*/ 221254 w 315322"/>
                  <a:gd name="connsiteY22" fmla="*/ 118340 h 329150"/>
                  <a:gd name="connsiteX23" fmla="*/ 191703 w 315322"/>
                  <a:gd name="connsiteY23" fmla="*/ 118340 h 329150"/>
                  <a:gd name="connsiteX24" fmla="*/ 191703 w 315322"/>
                  <a:gd name="connsiteY24" fmla="*/ 106437 h 329150"/>
                  <a:gd name="connsiteX25" fmla="*/ 191703 w 315322"/>
                  <a:gd name="connsiteY25" fmla="*/ 56134 h 329150"/>
                  <a:gd name="connsiteX26" fmla="*/ 178655 w 315322"/>
                  <a:gd name="connsiteY26" fmla="*/ 36935 h 329150"/>
                  <a:gd name="connsiteX27" fmla="*/ 157164 w 315322"/>
                  <a:gd name="connsiteY27" fmla="*/ 45383 h 329150"/>
                  <a:gd name="connsiteX28" fmla="*/ 78106 w 315322"/>
                  <a:gd name="connsiteY28" fmla="*/ 172099 h 329150"/>
                  <a:gd name="connsiteX29" fmla="*/ 94224 w 315322"/>
                  <a:gd name="connsiteY29" fmla="*/ 200130 h 329150"/>
                  <a:gd name="connsiteX30" fmla="*/ 123008 w 315322"/>
                  <a:gd name="connsiteY30" fmla="*/ 200514 h 32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15322" h="329150">
                    <a:moveTo>
                      <a:pt x="301463" y="222785"/>
                    </a:moveTo>
                    <a:cubicBezTo>
                      <a:pt x="291101" y="217793"/>
                      <a:pt x="281891" y="213186"/>
                      <a:pt x="272680" y="208578"/>
                    </a:cubicBezTo>
                    <a:cubicBezTo>
                      <a:pt x="263469" y="204354"/>
                      <a:pt x="255794" y="205506"/>
                      <a:pt x="250037" y="211650"/>
                    </a:cubicBezTo>
                    <a:cubicBezTo>
                      <a:pt x="243897" y="218177"/>
                      <a:pt x="243513" y="225473"/>
                      <a:pt x="247351" y="233537"/>
                    </a:cubicBezTo>
                    <a:cubicBezTo>
                      <a:pt x="252340" y="243137"/>
                      <a:pt x="256561" y="253504"/>
                      <a:pt x="261934" y="262720"/>
                    </a:cubicBezTo>
                    <a:cubicBezTo>
                      <a:pt x="266540" y="270400"/>
                      <a:pt x="265004" y="275008"/>
                      <a:pt x="258097" y="279232"/>
                    </a:cubicBezTo>
                    <a:cubicBezTo>
                      <a:pt x="253107" y="282687"/>
                      <a:pt x="248118" y="286911"/>
                      <a:pt x="243129" y="290367"/>
                    </a:cubicBezTo>
                    <a:cubicBezTo>
                      <a:pt x="230848" y="298815"/>
                      <a:pt x="220870" y="309567"/>
                      <a:pt x="214730" y="323390"/>
                    </a:cubicBezTo>
                    <a:cubicBezTo>
                      <a:pt x="212811" y="327998"/>
                      <a:pt x="210125" y="329150"/>
                      <a:pt x="205519" y="329150"/>
                    </a:cubicBezTo>
                    <a:cubicBezTo>
                      <a:pt x="173282" y="328766"/>
                      <a:pt x="141429" y="329150"/>
                      <a:pt x="109192" y="328766"/>
                    </a:cubicBezTo>
                    <a:cubicBezTo>
                      <a:pt x="106121" y="328766"/>
                      <a:pt x="102284" y="326078"/>
                      <a:pt x="100749" y="323390"/>
                    </a:cubicBezTo>
                    <a:cubicBezTo>
                      <a:pt x="93073" y="308799"/>
                      <a:pt x="82711" y="297663"/>
                      <a:pt x="69279" y="288063"/>
                    </a:cubicBezTo>
                    <a:cubicBezTo>
                      <a:pt x="18621" y="251968"/>
                      <a:pt x="-4022" y="202434"/>
                      <a:pt x="583" y="140996"/>
                    </a:cubicBezTo>
                    <a:cubicBezTo>
                      <a:pt x="6340" y="70726"/>
                      <a:pt x="64290" y="11592"/>
                      <a:pt x="134905" y="1608"/>
                    </a:cubicBezTo>
                    <a:cubicBezTo>
                      <a:pt x="219335" y="-10296"/>
                      <a:pt x="292252" y="45383"/>
                      <a:pt x="310290" y="119108"/>
                    </a:cubicBezTo>
                    <a:cubicBezTo>
                      <a:pt x="319117" y="154435"/>
                      <a:pt x="316430" y="188610"/>
                      <a:pt x="301463" y="222785"/>
                    </a:cubicBezTo>
                    <a:close/>
                    <a:moveTo>
                      <a:pt x="123008" y="200514"/>
                    </a:moveTo>
                    <a:cubicBezTo>
                      <a:pt x="123008" y="220097"/>
                      <a:pt x="123008" y="238529"/>
                      <a:pt x="123008" y="256576"/>
                    </a:cubicBezTo>
                    <a:cubicBezTo>
                      <a:pt x="123008" y="264640"/>
                      <a:pt x="124543" y="271936"/>
                      <a:pt x="131835" y="276544"/>
                    </a:cubicBezTo>
                    <a:cubicBezTo>
                      <a:pt x="141045" y="282303"/>
                      <a:pt x="151023" y="279616"/>
                      <a:pt x="158315" y="268864"/>
                    </a:cubicBezTo>
                    <a:cubicBezTo>
                      <a:pt x="185179" y="229697"/>
                      <a:pt x="212044" y="190530"/>
                      <a:pt x="238908" y="151364"/>
                    </a:cubicBezTo>
                    <a:cubicBezTo>
                      <a:pt x="243897" y="144068"/>
                      <a:pt x="246967" y="137156"/>
                      <a:pt x="242362" y="128324"/>
                    </a:cubicBezTo>
                    <a:cubicBezTo>
                      <a:pt x="237756" y="119876"/>
                      <a:pt x="229697" y="118340"/>
                      <a:pt x="221254" y="118340"/>
                    </a:cubicBezTo>
                    <a:cubicBezTo>
                      <a:pt x="211660" y="118340"/>
                      <a:pt x="202065" y="118340"/>
                      <a:pt x="191703" y="118340"/>
                    </a:cubicBezTo>
                    <a:cubicBezTo>
                      <a:pt x="191703" y="113349"/>
                      <a:pt x="191703" y="109893"/>
                      <a:pt x="191703" y="106437"/>
                    </a:cubicBezTo>
                    <a:cubicBezTo>
                      <a:pt x="191703" y="89541"/>
                      <a:pt x="191703" y="72646"/>
                      <a:pt x="191703" y="56134"/>
                    </a:cubicBezTo>
                    <a:cubicBezTo>
                      <a:pt x="191703" y="46535"/>
                      <a:pt x="186330" y="39239"/>
                      <a:pt x="178655" y="36935"/>
                    </a:cubicBezTo>
                    <a:cubicBezTo>
                      <a:pt x="170212" y="34631"/>
                      <a:pt x="162537" y="36935"/>
                      <a:pt x="157164" y="45383"/>
                    </a:cubicBezTo>
                    <a:cubicBezTo>
                      <a:pt x="130683" y="87621"/>
                      <a:pt x="104203" y="129476"/>
                      <a:pt x="78106" y="172099"/>
                    </a:cubicBezTo>
                    <a:cubicBezTo>
                      <a:pt x="69663" y="185922"/>
                      <a:pt x="78106" y="200130"/>
                      <a:pt x="94224" y="200130"/>
                    </a:cubicBezTo>
                    <a:cubicBezTo>
                      <a:pt x="103435" y="200514"/>
                      <a:pt x="112262" y="200514"/>
                      <a:pt x="123008" y="200514"/>
                    </a:cubicBezTo>
                    <a:close/>
                  </a:path>
                </a:pathLst>
              </a:custGeom>
              <a:solidFill>
                <a:srgbClr val="FEA52F"/>
              </a:solidFill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907">
                <a:extLst>
                  <a:ext uri="{FF2B5EF4-FFF2-40B4-BE49-F238E27FC236}">
                    <a16:creationId xmlns:a16="http://schemas.microsoft.com/office/drawing/2014/main" id="{958CB5F2-81AC-99ED-21B6-1723E84D3160}"/>
                  </a:ext>
                </a:extLst>
              </p:cNvPr>
              <p:cNvSpPr/>
              <p:nvPr/>
            </p:nvSpPr>
            <p:spPr>
              <a:xfrm>
                <a:off x="5935464" y="4344594"/>
                <a:ext cx="205319" cy="205433"/>
              </a:xfrm>
              <a:custGeom>
                <a:avLst/>
                <a:gdLst>
                  <a:gd name="connsiteX0" fmla="*/ 0 w 205319"/>
                  <a:gd name="connsiteY0" fmla="*/ 42623 h 205433"/>
                  <a:gd name="connsiteX1" fmla="*/ 42599 w 205319"/>
                  <a:gd name="connsiteY1" fmla="*/ 0 h 205433"/>
                  <a:gd name="connsiteX2" fmla="*/ 205320 w 205319"/>
                  <a:gd name="connsiteY2" fmla="*/ 162811 h 205433"/>
                  <a:gd name="connsiteX3" fmla="*/ 163104 w 205319"/>
                  <a:gd name="connsiteY3" fmla="*/ 205434 h 205433"/>
                  <a:gd name="connsiteX4" fmla="*/ 0 w 205319"/>
                  <a:gd name="connsiteY4" fmla="*/ 42623 h 205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319" h="205433">
                    <a:moveTo>
                      <a:pt x="0" y="42623"/>
                    </a:moveTo>
                    <a:cubicBezTo>
                      <a:pt x="14200" y="28799"/>
                      <a:pt x="28783" y="14208"/>
                      <a:pt x="42599" y="0"/>
                    </a:cubicBezTo>
                    <a:cubicBezTo>
                      <a:pt x="96712" y="54142"/>
                      <a:pt x="151207" y="108669"/>
                      <a:pt x="205320" y="162811"/>
                    </a:cubicBezTo>
                    <a:cubicBezTo>
                      <a:pt x="191504" y="176635"/>
                      <a:pt x="176920" y="191226"/>
                      <a:pt x="163104" y="205434"/>
                    </a:cubicBezTo>
                    <a:cubicBezTo>
                      <a:pt x="108992" y="151675"/>
                      <a:pt x="54112" y="97149"/>
                      <a:pt x="0" y="42623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908">
                <a:extLst>
                  <a:ext uri="{FF2B5EF4-FFF2-40B4-BE49-F238E27FC236}">
                    <a16:creationId xmlns:a16="http://schemas.microsoft.com/office/drawing/2014/main" id="{DACA0746-D6BE-3E43-8728-CAB09C561501}"/>
                  </a:ext>
                </a:extLst>
              </p:cNvPr>
              <p:cNvSpPr/>
              <p:nvPr/>
            </p:nvSpPr>
            <p:spPr>
              <a:xfrm>
                <a:off x="6090893" y="3858678"/>
                <a:ext cx="48643" cy="134182"/>
              </a:xfrm>
              <a:custGeom>
                <a:avLst/>
                <a:gdLst>
                  <a:gd name="connsiteX0" fmla="*/ 0 w 48643"/>
                  <a:gd name="connsiteY0" fmla="*/ 134183 h 134182"/>
                  <a:gd name="connsiteX1" fmla="*/ 0 w 48643"/>
                  <a:gd name="connsiteY1" fmla="*/ 171 h 134182"/>
                  <a:gd name="connsiteX2" fmla="*/ 34540 w 48643"/>
                  <a:gd name="connsiteY2" fmla="*/ 171 h 134182"/>
                  <a:gd name="connsiteX3" fmla="*/ 48356 w 48643"/>
                  <a:gd name="connsiteY3" fmla="*/ 14762 h 134182"/>
                  <a:gd name="connsiteX4" fmla="*/ 48356 w 48643"/>
                  <a:gd name="connsiteY4" fmla="*/ 119207 h 134182"/>
                  <a:gd name="connsiteX5" fmla="*/ 33005 w 48643"/>
                  <a:gd name="connsiteY5" fmla="*/ 133799 h 134182"/>
                  <a:gd name="connsiteX6" fmla="*/ 0 w 48643"/>
                  <a:gd name="connsiteY6" fmla="*/ 134183 h 134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43" h="134182">
                    <a:moveTo>
                      <a:pt x="0" y="134183"/>
                    </a:moveTo>
                    <a:cubicBezTo>
                      <a:pt x="0" y="89256"/>
                      <a:pt x="0" y="45097"/>
                      <a:pt x="0" y="171"/>
                    </a:cubicBezTo>
                    <a:cubicBezTo>
                      <a:pt x="11897" y="171"/>
                      <a:pt x="23410" y="-213"/>
                      <a:pt x="34540" y="171"/>
                    </a:cubicBezTo>
                    <a:cubicBezTo>
                      <a:pt x="42599" y="555"/>
                      <a:pt x="47972" y="6698"/>
                      <a:pt x="48356" y="14762"/>
                    </a:cubicBezTo>
                    <a:cubicBezTo>
                      <a:pt x="48740" y="49705"/>
                      <a:pt x="48740" y="84264"/>
                      <a:pt x="48356" y="119207"/>
                    </a:cubicBezTo>
                    <a:cubicBezTo>
                      <a:pt x="48356" y="128039"/>
                      <a:pt x="42215" y="133799"/>
                      <a:pt x="33005" y="133799"/>
                    </a:cubicBezTo>
                    <a:cubicBezTo>
                      <a:pt x="22259" y="134183"/>
                      <a:pt x="11513" y="134183"/>
                      <a:pt x="0" y="134183"/>
                    </a:cubicBezTo>
                    <a:close/>
                  </a:path>
                </a:pathLst>
              </a:custGeom>
              <a:solidFill>
                <a:srgbClr val="FEA52F"/>
              </a:solidFill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909">
                <a:extLst>
                  <a:ext uri="{FF2B5EF4-FFF2-40B4-BE49-F238E27FC236}">
                    <a16:creationId xmlns:a16="http://schemas.microsoft.com/office/drawing/2014/main" id="{811F1111-3556-3E79-9CA2-5B44A49D08A3}"/>
                  </a:ext>
                </a:extLst>
              </p:cNvPr>
              <p:cNvSpPr/>
              <p:nvPr/>
            </p:nvSpPr>
            <p:spPr>
              <a:xfrm>
                <a:off x="6090893" y="4028401"/>
                <a:ext cx="49027" cy="134737"/>
              </a:xfrm>
              <a:custGeom>
                <a:avLst/>
                <a:gdLst>
                  <a:gd name="connsiteX0" fmla="*/ 0 w 49027"/>
                  <a:gd name="connsiteY0" fmla="*/ 171 h 134737"/>
                  <a:gd name="connsiteX1" fmla="*/ 33389 w 49027"/>
                  <a:gd name="connsiteY1" fmla="*/ 171 h 134737"/>
                  <a:gd name="connsiteX2" fmla="*/ 48740 w 49027"/>
                  <a:gd name="connsiteY2" fmla="*/ 15146 h 134737"/>
                  <a:gd name="connsiteX3" fmla="*/ 48740 w 49027"/>
                  <a:gd name="connsiteY3" fmla="*/ 119591 h 134737"/>
                  <a:gd name="connsiteX4" fmla="*/ 33389 w 49027"/>
                  <a:gd name="connsiteY4" fmla="*/ 134567 h 134737"/>
                  <a:gd name="connsiteX5" fmla="*/ 0 w 49027"/>
                  <a:gd name="connsiteY5" fmla="*/ 134567 h 134737"/>
                  <a:gd name="connsiteX6" fmla="*/ 0 w 49027"/>
                  <a:gd name="connsiteY6" fmla="*/ 171 h 134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027" h="134737">
                    <a:moveTo>
                      <a:pt x="0" y="171"/>
                    </a:moveTo>
                    <a:cubicBezTo>
                      <a:pt x="11513" y="171"/>
                      <a:pt x="22259" y="-213"/>
                      <a:pt x="33389" y="171"/>
                    </a:cubicBezTo>
                    <a:cubicBezTo>
                      <a:pt x="42599" y="555"/>
                      <a:pt x="48740" y="6314"/>
                      <a:pt x="48740" y="15146"/>
                    </a:cubicBezTo>
                    <a:cubicBezTo>
                      <a:pt x="49123" y="50089"/>
                      <a:pt x="49123" y="84648"/>
                      <a:pt x="48740" y="119591"/>
                    </a:cubicBezTo>
                    <a:cubicBezTo>
                      <a:pt x="48740" y="128423"/>
                      <a:pt x="42599" y="134183"/>
                      <a:pt x="33389" y="134567"/>
                    </a:cubicBezTo>
                    <a:cubicBezTo>
                      <a:pt x="22643" y="134950"/>
                      <a:pt x="11513" y="134567"/>
                      <a:pt x="0" y="134567"/>
                    </a:cubicBezTo>
                    <a:cubicBezTo>
                      <a:pt x="0" y="90024"/>
                      <a:pt x="0" y="45481"/>
                      <a:pt x="0" y="171"/>
                    </a:cubicBezTo>
                    <a:close/>
                  </a:path>
                </a:pathLst>
              </a:custGeom>
              <a:solidFill>
                <a:srgbClr val="FEA52F"/>
              </a:solidFill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910">
                <a:extLst>
                  <a:ext uri="{FF2B5EF4-FFF2-40B4-BE49-F238E27FC236}">
                    <a16:creationId xmlns:a16="http://schemas.microsoft.com/office/drawing/2014/main" id="{77259CC7-5A38-DBF0-8B9D-565F9362E181}"/>
                  </a:ext>
                </a:extLst>
              </p:cNvPr>
              <p:cNvSpPr/>
              <p:nvPr/>
            </p:nvSpPr>
            <p:spPr>
              <a:xfrm>
                <a:off x="6090893" y="4199579"/>
                <a:ext cx="48355" cy="133206"/>
              </a:xfrm>
              <a:custGeom>
                <a:avLst/>
                <a:gdLst>
                  <a:gd name="connsiteX0" fmla="*/ 0 w 48355"/>
                  <a:gd name="connsiteY0" fmla="*/ 133111 h 133206"/>
                  <a:gd name="connsiteX1" fmla="*/ 0 w 48355"/>
                  <a:gd name="connsiteY1" fmla="*/ 251 h 133206"/>
                  <a:gd name="connsiteX2" fmla="*/ 36842 w 48355"/>
                  <a:gd name="connsiteY2" fmla="*/ 635 h 133206"/>
                  <a:gd name="connsiteX3" fmla="*/ 48356 w 48355"/>
                  <a:gd name="connsiteY3" fmla="*/ 15994 h 133206"/>
                  <a:gd name="connsiteX4" fmla="*/ 48356 w 48355"/>
                  <a:gd name="connsiteY4" fmla="*/ 116599 h 133206"/>
                  <a:gd name="connsiteX5" fmla="*/ 34156 w 48355"/>
                  <a:gd name="connsiteY5" fmla="*/ 132727 h 133206"/>
                  <a:gd name="connsiteX6" fmla="*/ 0 w 48355"/>
                  <a:gd name="connsiteY6" fmla="*/ 133111 h 133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355" h="133206">
                    <a:moveTo>
                      <a:pt x="0" y="133111"/>
                    </a:moveTo>
                    <a:cubicBezTo>
                      <a:pt x="0" y="88184"/>
                      <a:pt x="0" y="44793"/>
                      <a:pt x="0" y="251"/>
                    </a:cubicBezTo>
                    <a:cubicBezTo>
                      <a:pt x="12281" y="251"/>
                      <a:pt x="24562" y="-517"/>
                      <a:pt x="36842" y="635"/>
                    </a:cubicBezTo>
                    <a:cubicBezTo>
                      <a:pt x="44902" y="1403"/>
                      <a:pt x="48356" y="8315"/>
                      <a:pt x="48356" y="15994"/>
                    </a:cubicBezTo>
                    <a:cubicBezTo>
                      <a:pt x="48356" y="49401"/>
                      <a:pt x="48356" y="83192"/>
                      <a:pt x="48356" y="116599"/>
                    </a:cubicBezTo>
                    <a:cubicBezTo>
                      <a:pt x="48356" y="126199"/>
                      <a:pt x="42983" y="132343"/>
                      <a:pt x="34156" y="132727"/>
                    </a:cubicBezTo>
                    <a:cubicBezTo>
                      <a:pt x="23027" y="133495"/>
                      <a:pt x="11897" y="133111"/>
                      <a:pt x="0" y="133111"/>
                    </a:cubicBezTo>
                    <a:close/>
                  </a:path>
                </a:pathLst>
              </a:custGeom>
              <a:solidFill>
                <a:srgbClr val="FEA52F"/>
              </a:solidFill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50F24BC-501F-8F0B-F112-6C6BC84971A5}"/>
              </a:ext>
            </a:extLst>
          </p:cNvPr>
          <p:cNvSpPr txBox="1"/>
          <p:nvPr/>
        </p:nvSpPr>
        <p:spPr>
          <a:xfrm>
            <a:off x="6413391" y="1025518"/>
            <a:ext cx="5778610" cy="5722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10"/>
              </a:lnSpc>
            </a:pPr>
            <a:r>
              <a:rPr lang="en-US" sz="2000" b="1">
                <a:solidFill>
                  <a:srgbClr val="1D4C60"/>
                </a:solidFill>
              </a:rPr>
              <a:t>1. </a:t>
            </a:r>
            <a:r>
              <a:rPr lang="en-US" sz="2000" b="1" err="1">
                <a:solidFill>
                  <a:srgbClr val="1D4C60"/>
                </a:solidFill>
                <a:sym typeface="Calibri (MS)"/>
              </a:rPr>
              <a:t>Mantienilo</a:t>
            </a:r>
            <a:r>
              <a:rPr lang="en-US" sz="2000" b="1">
                <a:solidFill>
                  <a:srgbClr val="1D4C60"/>
                </a:solidFill>
                <a:sym typeface="Calibri (MS)"/>
              </a:rPr>
              <a:t> locale e </a:t>
            </a:r>
            <a:r>
              <a:rPr lang="en-US" sz="2000" b="1" err="1">
                <a:solidFill>
                  <a:srgbClr val="1D4C60"/>
                </a:solidFill>
                <a:sym typeface="Calibri (MS)"/>
              </a:rPr>
              <a:t>familiare</a:t>
            </a:r>
            <a:r>
              <a:rPr lang="en-US" sz="2000" b="1">
                <a:solidFill>
                  <a:srgbClr val="1D4C60"/>
                </a:solidFill>
                <a:sym typeface="Calibri (MS)"/>
              </a:rPr>
              <a:t>.</a:t>
            </a:r>
            <a:br>
              <a:rPr lang="en-US" sz="2000">
                <a:solidFill>
                  <a:srgbClr val="1D4C60"/>
                </a:solidFill>
              </a:rPr>
            </a:b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Scegli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prodotti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alimentari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che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utilizzi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regolarmente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  <a:r>
              <a:rPr lang="en-US" sz="2000" b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r>
              <a:rPr lang="en-US" sz="2000" b="1">
                <a:solidFill>
                  <a:srgbClr val="1D4C60"/>
                </a:solidFill>
              </a:rPr>
              <a:t>2. </a:t>
            </a:r>
            <a:r>
              <a:rPr lang="en-US" sz="2000" b="1" err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Analizza</a:t>
            </a:r>
            <a:r>
              <a:rPr lang="en-US" sz="2000" b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il </a:t>
            </a:r>
            <a:r>
              <a:rPr lang="en-US" sz="2000" b="1" err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percorso</a:t>
            </a:r>
            <a:r>
              <a:rPr lang="en-US" sz="2000" b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del </a:t>
            </a:r>
            <a:r>
              <a:rPr lang="en-US" sz="2000" b="1" err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cibo</a:t>
            </a:r>
            <a:r>
              <a:rPr lang="en-US" sz="2000" b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</a:t>
            </a:r>
            <a:r>
              <a:rPr lang="en-US" sz="2000" err="1">
                <a:solidFill>
                  <a:srgbClr val="1D4C60"/>
                </a:solidFill>
                <a:latin typeface="Calibri (MS)"/>
                <a:cs typeface="Calibri (MS)"/>
                <a:sym typeface="Calibri (MS) Bold"/>
              </a:rPr>
              <a:t>considera</a:t>
            </a:r>
            <a:r>
              <a:rPr lang="en-US" sz="2000">
                <a:solidFill>
                  <a:srgbClr val="1D4C60"/>
                </a:solidFill>
                <a:latin typeface="Calibri (MS)"/>
                <a:cs typeface="Calibri (MS)"/>
                <a:sym typeface="Calibri (MS) Bold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cs typeface="Calibri (MS)"/>
                <a:sym typeface="Calibri (MS) Bold"/>
              </a:rPr>
              <a:t>l'intero</a:t>
            </a:r>
            <a:r>
              <a:rPr lang="en-US" sz="2000">
                <a:solidFill>
                  <a:srgbClr val="1D4C60"/>
                </a:solidFill>
                <a:latin typeface="Calibri (MS)"/>
                <a:cs typeface="Calibri (MS)"/>
                <a:sym typeface="Calibri (MS) Bold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cs typeface="Calibri (MS)"/>
                <a:sym typeface="Calibri (MS) Bold"/>
              </a:rPr>
              <a:t>ciclo</a:t>
            </a:r>
            <a:r>
              <a:rPr lang="en-US" sz="2000">
                <a:solidFill>
                  <a:srgbClr val="1D4C60"/>
                </a:solidFill>
                <a:latin typeface="Calibri (MS)"/>
                <a:cs typeface="Calibri (MS)"/>
                <a:sym typeface="Calibri (MS) Bold"/>
              </a:rPr>
              <a:t> di vita del </a:t>
            </a:r>
            <a:r>
              <a:rPr lang="en-US" sz="2000" err="1">
                <a:solidFill>
                  <a:srgbClr val="1D4C60"/>
                </a:solidFill>
                <a:latin typeface="Calibri (MS)"/>
                <a:cs typeface="Calibri (MS)"/>
                <a:sym typeface="Calibri (MS) Bold"/>
              </a:rPr>
              <a:t>prodotto</a:t>
            </a:r>
            <a:r>
              <a:rPr lang="en-US" sz="2000">
                <a:solidFill>
                  <a:srgbClr val="1D4C60"/>
                </a:solidFill>
                <a:latin typeface="Calibri (MS)"/>
                <a:cs typeface="Calibri (MS)"/>
                <a:sym typeface="Calibri (MS) Bold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cs typeface="Calibri (MS)"/>
                <a:sym typeface="Calibri (MS) Bold"/>
              </a:rPr>
              <a:t>alimentare</a:t>
            </a:r>
            <a:r>
              <a:rPr lang="en-US" sz="2000">
                <a:solidFill>
                  <a:srgbClr val="1D4C60"/>
                </a:solidFill>
                <a:latin typeface="Calibri (MS)"/>
                <a:cs typeface="Calibri (MS)"/>
                <a:sym typeface="Calibri (MS) Bold"/>
              </a:rPr>
              <a:t>:</a:t>
            </a:r>
          </a:p>
          <a:p>
            <a:pPr marL="342900" indent="-342900">
              <a:lnSpc>
                <a:spcPts val="231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Dove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viene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coltivato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o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prodotto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  <a:p>
            <a:pPr marL="342900" indent="-342900">
              <a:lnSpc>
                <a:spcPts val="231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Come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viene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imballato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e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trasportato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  <a:p>
            <a:pPr marL="342900" indent="-342900">
              <a:lnSpc>
                <a:spcPts val="231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Cosa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accade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agli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avanzi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o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agli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scarti</a:t>
            </a:r>
            <a:r>
              <a:rPr lang="en-US" sz="2000" b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  <a:p>
            <a:pPr>
              <a:lnSpc>
                <a:spcPts val="2310"/>
              </a:lnSpc>
            </a:pPr>
            <a:r>
              <a:rPr lang="en-US" sz="2000" b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 </a:t>
            </a:r>
            <a:r>
              <a:rPr lang="en-US" sz="2000" b="1" err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Rifletti</a:t>
            </a:r>
            <a:r>
              <a:rPr lang="en-US" sz="2000" b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in modo </a:t>
            </a:r>
            <a:r>
              <a:rPr lang="en-US" sz="2000" b="1" err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circolare</a:t>
            </a:r>
            <a:r>
              <a:rPr lang="en-US" sz="2000" b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in ogni </a:t>
            </a:r>
            <a:r>
              <a:rPr lang="en-US" sz="2000" b="1" err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fase</a:t>
            </a:r>
            <a:r>
              <a:rPr lang="en-US" sz="2000" b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</a:t>
            </a:r>
            <a:r>
              <a:rPr lang="en-US" sz="2000" err="1">
                <a:solidFill>
                  <a:srgbClr val="1D4C60"/>
                </a:solidFill>
                <a:latin typeface="Calibri (MS)"/>
                <a:cs typeface="Calibri (MS)"/>
                <a:sym typeface="Calibri (MS) Bold"/>
              </a:rPr>
              <a:t>chiediti</a:t>
            </a:r>
            <a:r>
              <a:rPr lang="en-US" sz="2000">
                <a:solidFill>
                  <a:srgbClr val="1D4C60"/>
                </a:solidFill>
                <a:latin typeface="Calibri (MS)"/>
                <a:cs typeface="Calibri (MS)"/>
                <a:sym typeface="Calibri (MS) Bold"/>
              </a:rPr>
              <a:t>:</a:t>
            </a:r>
          </a:p>
          <a:p>
            <a:pPr marL="342900" indent="-342900">
              <a:lnSpc>
                <a:spcPts val="231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È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possibile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b="1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riutilizzarlo</a:t>
            </a:r>
            <a:r>
              <a:rPr lang="en-US" sz="2000" b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000" b="1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reinventarlo</a:t>
            </a:r>
            <a:r>
              <a:rPr lang="en-US" sz="2000" b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o </a:t>
            </a:r>
            <a:r>
              <a:rPr lang="en-US" sz="2000" b="1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riorientarlo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  <a:p>
            <a:pPr marL="342900" indent="-342900">
              <a:lnSpc>
                <a:spcPts val="2310"/>
              </a:lnSpc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Esiste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un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flusso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di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rifiuti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nel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quale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potrebbe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essere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deviato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  <a:p>
            <a:pPr marL="342900" indent="-342900">
              <a:lnSpc>
                <a:spcPts val="2310"/>
              </a:lnSpc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Potrebbe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b="1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trarne</a:t>
            </a:r>
            <a:r>
              <a:rPr lang="en-US" sz="2000" b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b="1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vantaggio</a:t>
            </a:r>
            <a:r>
              <a:rPr lang="en-US" sz="2000" b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un nuovo </a:t>
            </a:r>
            <a:r>
              <a:rPr lang="en-US" sz="2000" b="1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prodotto</a:t>
            </a:r>
            <a:r>
              <a:rPr lang="en-US" sz="2000" b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o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una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b="1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comunità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  <a:p>
            <a:pPr>
              <a:lnSpc>
                <a:spcPts val="2310"/>
              </a:lnSpc>
            </a:pPr>
            <a:r>
              <a:rPr lang="en-US" sz="2000" b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4. </a:t>
            </a:r>
            <a:r>
              <a:rPr lang="en-US" sz="2000" b="1" err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Semplicità</a:t>
            </a:r>
            <a:endParaRPr lang="en-US" sz="2000" b="1">
              <a:solidFill>
                <a:srgbClr val="1D4C6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>
              <a:lnSpc>
                <a:spcPts val="2310"/>
              </a:lnSpc>
            </a:pP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Ricorda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che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anche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b="1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piccoli</a:t>
            </a:r>
            <a:r>
              <a:rPr lang="en-US" sz="2000" b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b="1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gesti</a:t>
            </a:r>
            <a:r>
              <a:rPr lang="en-US" sz="2000" b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b="1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circolari</a:t>
            </a:r>
            <a:r>
              <a:rPr lang="en-US" sz="2000" b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hanno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importanza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, come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compostare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le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bucce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congelare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alcune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porzioni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o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utilizzare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la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frutta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eccessivamente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matura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nei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0" err="1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frullati</a:t>
            </a:r>
            <a:r>
              <a:rPr lang="en-US" sz="2000">
                <a:solidFill>
                  <a:srgbClr val="1D4C6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  <a:p>
            <a:pPr marL="342900" indent="-342900">
              <a:lnSpc>
                <a:spcPts val="2310"/>
              </a:lnSpc>
              <a:buFont typeface="Arial" panose="020B0604020202020204" pitchFamily="34" charset="0"/>
              <a:buChar char="•"/>
            </a:pPr>
            <a:endParaRPr lang="en-US" sz="2000">
              <a:solidFill>
                <a:srgbClr val="1D4C6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91B7C-03B7-0892-17A4-D604AA5B6CE4}"/>
              </a:ext>
            </a:extLst>
          </p:cNvPr>
          <p:cNvSpPr txBox="1"/>
          <p:nvPr/>
        </p:nvSpPr>
        <p:spPr>
          <a:xfrm>
            <a:off x="6430323" y="480618"/>
            <a:ext cx="2637478" cy="461665"/>
          </a:xfrm>
          <a:prstGeom prst="rect">
            <a:avLst/>
          </a:prstGeom>
          <a:solidFill>
            <a:srgbClr val="FEA52F"/>
          </a:solidFill>
        </p:spPr>
        <p:txBody>
          <a:bodyPr wrap="square" rtlCol="0">
            <a:spAutoFit/>
          </a:bodyPr>
          <a:lstStyle/>
          <a:p>
            <a:r>
              <a:rPr lang="en-IE" sz="2400" b="1">
                <a:solidFill>
                  <a:srgbClr val="1D4C60"/>
                </a:solidFill>
              </a:rPr>
              <a:t>SUGGERIMENTI…</a:t>
            </a:r>
          </a:p>
        </p:txBody>
      </p:sp>
    </p:spTree>
    <p:extLst>
      <p:ext uri="{BB962C8B-B14F-4D97-AF65-F5344CB8AC3E}">
        <p14:creationId xmlns:p14="http://schemas.microsoft.com/office/powerpoint/2010/main" val="3167207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6334299" y="403168"/>
            <a:ext cx="5136791" cy="6051666"/>
            <a:chOff x="0" y="0"/>
            <a:chExt cx="10273582" cy="121033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73538" cy="12103354"/>
            </a:xfrm>
            <a:custGeom>
              <a:avLst/>
              <a:gdLst/>
              <a:ahLst/>
              <a:cxnLst/>
              <a:rect l="l" t="t" r="r" b="b"/>
              <a:pathLst>
                <a:path w="10273538" h="12103354">
                  <a:moveTo>
                    <a:pt x="0" y="0"/>
                  </a:moveTo>
                  <a:lnTo>
                    <a:pt x="10273538" y="0"/>
                  </a:lnTo>
                  <a:lnTo>
                    <a:pt x="10273538" y="12103354"/>
                  </a:lnTo>
                  <a:lnTo>
                    <a:pt x="0" y="12103354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8077059" y="2140364"/>
            <a:ext cx="3411143" cy="4717638"/>
          </a:xfrm>
          <a:custGeom>
            <a:avLst/>
            <a:gdLst/>
            <a:ahLst/>
            <a:cxnLst/>
            <a:rect l="l" t="t" r="r" b="b"/>
            <a:pathLst>
              <a:path w="5116714" h="7076457">
                <a:moveTo>
                  <a:pt x="0" y="0"/>
                </a:moveTo>
                <a:lnTo>
                  <a:pt x="5116714" y="0"/>
                </a:lnTo>
                <a:lnTo>
                  <a:pt x="5116714" y="7076457"/>
                </a:lnTo>
                <a:lnTo>
                  <a:pt x="0" y="70764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7" name="Freeform 7" descr="Immagine contenente cielo, esterno, albero, edificio  I contenuti generati dall'intelligenza artificiale potrebbero essere errati."/>
          <p:cNvSpPr/>
          <p:nvPr/>
        </p:nvSpPr>
        <p:spPr>
          <a:xfrm>
            <a:off x="238773" y="2626822"/>
            <a:ext cx="7708195" cy="3396829"/>
          </a:xfrm>
          <a:custGeom>
            <a:avLst/>
            <a:gdLst/>
            <a:ahLst/>
            <a:cxnLst/>
            <a:rect l="l" t="t" r="r" b="b"/>
            <a:pathLst>
              <a:path w="11562292" h="5095243">
                <a:moveTo>
                  <a:pt x="0" y="0"/>
                </a:moveTo>
                <a:lnTo>
                  <a:pt x="11562293" y="0"/>
                </a:lnTo>
                <a:lnTo>
                  <a:pt x="11562293" y="5095243"/>
                </a:lnTo>
                <a:lnTo>
                  <a:pt x="0" y="50952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8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8" name="Group 8"/>
          <p:cNvGrpSpPr/>
          <p:nvPr/>
        </p:nvGrpSpPr>
        <p:grpSpPr>
          <a:xfrm>
            <a:off x="6913516" y="439690"/>
            <a:ext cx="2066906" cy="1793661"/>
            <a:chOff x="0" y="0"/>
            <a:chExt cx="4133812" cy="35873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3812" cy="3587323"/>
            </a:xfrm>
            <a:custGeom>
              <a:avLst/>
              <a:gdLst/>
              <a:ahLst/>
              <a:cxnLst/>
              <a:rect l="l" t="t" r="r" b="b"/>
              <a:pathLst>
                <a:path w="4133812" h="3587323">
                  <a:moveTo>
                    <a:pt x="0" y="0"/>
                  </a:moveTo>
                  <a:lnTo>
                    <a:pt x="4133812" y="0"/>
                  </a:lnTo>
                  <a:lnTo>
                    <a:pt x="4133812" y="3587323"/>
                  </a:lnTo>
                  <a:lnTo>
                    <a:pt x="0" y="35873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4133812" cy="37111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9612"/>
                </a:lnSpc>
              </a:pPr>
              <a:r>
                <a:rPr lang="en-US" sz="89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04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40503" y="3137889"/>
            <a:ext cx="3369642" cy="1866578"/>
            <a:chOff x="0" y="0"/>
            <a:chExt cx="6739284" cy="37331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739255" cy="3733176"/>
            </a:xfrm>
            <a:custGeom>
              <a:avLst/>
              <a:gdLst/>
              <a:ahLst/>
              <a:cxnLst/>
              <a:rect l="l" t="t" r="r" b="b"/>
              <a:pathLst>
                <a:path w="6739255" h="3733176">
                  <a:moveTo>
                    <a:pt x="0" y="0"/>
                  </a:moveTo>
                  <a:lnTo>
                    <a:pt x="6739255" y="0"/>
                  </a:lnTo>
                  <a:lnTo>
                    <a:pt x="6739255" y="3733176"/>
                  </a:lnTo>
                  <a:lnTo>
                    <a:pt x="0" y="3733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14300"/>
              <a:ext cx="6739284" cy="38474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 spc="325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POLITICHE DELL’UE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 descr="Icona della chat con frecce di riciclaggio"/>
          <p:cNvSpPr/>
          <p:nvPr/>
        </p:nvSpPr>
        <p:spPr>
          <a:xfrm>
            <a:off x="6069391" y="342901"/>
            <a:ext cx="5361066" cy="6858000"/>
          </a:xfrm>
          <a:custGeom>
            <a:avLst/>
            <a:gdLst/>
            <a:ahLst/>
            <a:cxnLst/>
            <a:rect l="l" t="t" r="r" b="b"/>
            <a:pathLst>
              <a:path w="8041599" h="10287000">
                <a:moveTo>
                  <a:pt x="0" y="0"/>
                </a:moveTo>
                <a:lnTo>
                  <a:pt x="8041598" y="0"/>
                </a:lnTo>
                <a:lnTo>
                  <a:pt x="80415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5"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0" y="-12700"/>
            <a:ext cx="6482080" cy="6844027"/>
            <a:chOff x="0" y="0"/>
            <a:chExt cx="12192000" cy="13688054"/>
          </a:xfrm>
          <a:solidFill>
            <a:srgbClr val="09465E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2192000" cy="13688061"/>
            </a:xfrm>
            <a:custGeom>
              <a:avLst/>
              <a:gdLst/>
              <a:ahLst/>
              <a:cxnLst/>
              <a:rect l="l" t="t" r="r" b="b"/>
              <a:pathLst>
                <a:path w="12192000" h="13688061">
                  <a:moveTo>
                    <a:pt x="0" y="0"/>
                  </a:moveTo>
                  <a:lnTo>
                    <a:pt x="12192000" y="0"/>
                  </a:lnTo>
                  <a:lnTo>
                    <a:pt x="12192000" y="13688061"/>
                  </a:lnTo>
                  <a:lnTo>
                    <a:pt x="0" y="1368806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67360" y="364840"/>
            <a:ext cx="5458359" cy="1186869"/>
            <a:chOff x="-2" y="-38100"/>
            <a:chExt cx="10916718" cy="23737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981996" cy="2335638"/>
            </a:xfrm>
            <a:custGeom>
              <a:avLst/>
              <a:gdLst/>
              <a:ahLst/>
              <a:cxnLst/>
              <a:rect l="l" t="t" r="r" b="b"/>
              <a:pathLst>
                <a:path w="9981996" h="2335638">
                  <a:moveTo>
                    <a:pt x="0" y="0"/>
                  </a:moveTo>
                  <a:lnTo>
                    <a:pt x="9981996" y="0"/>
                  </a:lnTo>
                  <a:lnTo>
                    <a:pt x="9981996" y="2335638"/>
                  </a:lnTo>
                  <a:lnTo>
                    <a:pt x="0" y="23356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2" y="-38100"/>
              <a:ext cx="10916718" cy="23737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229"/>
                </a:lnSpc>
              </a:pP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Waste 2 Worth &amp; </a:t>
              </a:r>
              <a:r>
                <a:rPr lang="en-US" sz="36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Allineamento</a:t>
              </a: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con le </a:t>
              </a:r>
              <a:r>
                <a:rPr lang="en-US" sz="36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Politiche</a:t>
              </a: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dell'UE</a:t>
              </a:r>
              <a:endPara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95524" y="1606104"/>
            <a:ext cx="5673866" cy="4585350"/>
            <a:chOff x="-143672" y="0"/>
            <a:chExt cx="11347732" cy="917070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04060" cy="8801131"/>
            </a:xfrm>
            <a:custGeom>
              <a:avLst/>
              <a:gdLst/>
              <a:ahLst/>
              <a:cxnLst/>
              <a:rect l="l" t="t" r="r" b="b"/>
              <a:pathLst>
                <a:path w="11204060" h="8801131">
                  <a:moveTo>
                    <a:pt x="0" y="0"/>
                  </a:moveTo>
                  <a:lnTo>
                    <a:pt x="11204060" y="0"/>
                  </a:lnTo>
                  <a:lnTo>
                    <a:pt x="11204060" y="8801131"/>
                  </a:lnTo>
                  <a:lnTo>
                    <a:pt x="0" y="880113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143672" y="302896"/>
              <a:ext cx="11204060" cy="88678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627"/>
                </a:lnSpc>
              </a:pP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Waste 2 Worth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promuove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la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mappatura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dei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flussi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rifiuti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la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valorizzazione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degli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scarti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allineandosi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così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modo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significativo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alle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numerose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strategie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dell'UE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focalizzate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sulla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sostenibilità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l'economia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circolare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la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bioeconomia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 I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suoi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obiettivi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principali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riflettono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diverse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iniziative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alto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livello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dell'UE</a:t>
              </a:r>
              <a:r>
                <a:rPr lang="en-US" sz="22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:</a:t>
              </a:r>
            </a:p>
            <a:p>
              <a:pPr marL="342900" indent="-342900" defTabSz="914400">
                <a:lnSpc>
                  <a:spcPct val="115000"/>
                </a:lnSpc>
                <a:spcAft>
                  <a:spcPts val="400"/>
                </a:spcAft>
                <a:buClr>
                  <a:srgbClr val="87A674"/>
                </a:buClr>
                <a:buSzPct val="70000"/>
                <a:buFont typeface="Wingdings" panose="05000000000000000000" pitchFamily="2" charset="2"/>
                <a:buChar char="ü"/>
                <a:tabLst>
                  <a:tab pos="457200" algn="l"/>
                </a:tabLst>
              </a:pPr>
              <a:r>
                <a:rPr lang="en-US" sz="2200" b="1" kern="100" dirty="0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4" tooltip="https://commission.europa.eu/strategy-and-policy/priorities-2019-2024/european-green-deal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Il Green Deal </a:t>
              </a:r>
              <a:r>
                <a:rPr lang="en-US" sz="2200" b="1" kern="100" dirty="0" err="1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4" tooltip="https://commission.europa.eu/strategy-and-policy/priorities-2019-2024/european-green-deal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europeo</a:t>
              </a:r>
              <a:endParaRPr lang="en-US" sz="2200" b="1" kern="100" dirty="0">
                <a:solidFill>
                  <a:srgbClr val="87A674"/>
                </a:solidFill>
                <a:cs typeface="Times New Roman" panose="02020603050405020304" pitchFamily="18" charset="0"/>
                <a:sym typeface="Calibri (MS) Bold"/>
                <a:hlinkClick r:id="rId4" tooltip="https://commission.europa.eu/strategy-and-policy/priorities-2019-2024/european-green-deal_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342900" indent="-342900" defTabSz="914400">
                <a:lnSpc>
                  <a:spcPct val="115000"/>
                </a:lnSpc>
                <a:spcAft>
                  <a:spcPts val="400"/>
                </a:spcAft>
                <a:buClr>
                  <a:srgbClr val="87A674"/>
                </a:buClr>
                <a:buSzPct val="70000"/>
                <a:buFont typeface="Wingdings" panose="05000000000000000000" pitchFamily="2" charset="2"/>
                <a:buChar char="ü"/>
                <a:tabLst>
                  <a:tab pos="457200" algn="l"/>
                </a:tabLst>
              </a:pPr>
              <a:r>
                <a:rPr lang="en-US" sz="2200" b="1" kern="100" dirty="0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5" tooltip="https://food.ec.europa.eu/horizontal-topics/farm-fork-strategy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La </a:t>
              </a:r>
              <a:r>
                <a:rPr lang="en-US" sz="2200" b="1" kern="100" dirty="0" err="1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5" tooltip="https://food.ec.europa.eu/horizontal-topics/farm-fork-strategy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strategia</a:t>
              </a:r>
              <a:r>
                <a:rPr lang="en-US" sz="2200" b="1" kern="100" dirty="0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5" tooltip="https://food.ec.europa.eu/horizontal-topics/farm-fork-strategy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dal </a:t>
              </a:r>
              <a:r>
                <a:rPr lang="en-US" sz="2200" b="1" kern="100" dirty="0" err="1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5" tooltip="https://food.ec.europa.eu/horizontal-topics/farm-fork-strategy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produttore</a:t>
              </a:r>
              <a:r>
                <a:rPr lang="en-US" sz="2200" b="1" kern="100" dirty="0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5" tooltip="https://food.ec.europa.eu/horizontal-topics/farm-fork-strategy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al </a:t>
              </a:r>
              <a:r>
                <a:rPr lang="en-US" sz="2200" b="1" kern="100" dirty="0" err="1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5" tooltip="https://food.ec.europa.eu/horizontal-topics/farm-fork-strategy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consumatore</a:t>
              </a:r>
              <a:r>
                <a:rPr lang="en-US" sz="2200" b="1" kern="100" dirty="0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5" tooltip="https://food.ec.europa.eu/horizontal-topics/farm-fork-strategy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</a:p>
            <a:p>
              <a:pPr marL="342900" indent="-342900" defTabSz="914400">
                <a:lnSpc>
                  <a:spcPct val="115000"/>
                </a:lnSpc>
                <a:spcAft>
                  <a:spcPts val="400"/>
                </a:spcAft>
                <a:buClr>
                  <a:srgbClr val="87A674"/>
                </a:buClr>
                <a:buSzPct val="70000"/>
                <a:buFont typeface="Wingdings" panose="05000000000000000000" pitchFamily="2" charset="2"/>
                <a:buChar char="ü"/>
                <a:tabLst>
                  <a:tab pos="457200" algn="l"/>
                </a:tabLst>
              </a:pPr>
              <a:r>
                <a:rPr lang="en-US" sz="2200" b="1" kern="100" dirty="0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6" tooltip="https://environment.ec.europa.eu/strategy/circular-economy-action-plan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Piano </a:t>
              </a:r>
              <a:r>
                <a:rPr lang="en-US" sz="2200" b="1" kern="100" dirty="0" err="1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6" tooltip="https://environment.ec.europa.eu/strategy/circular-economy-action-plan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d'azione</a:t>
              </a:r>
              <a:r>
                <a:rPr lang="en-US" sz="2200" b="1" kern="100" dirty="0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6" tooltip="https://environment.ec.europa.eu/strategy/circular-economy-action-plan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2200" b="1" kern="100" dirty="0" err="1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6" tooltip="https://environment.ec.europa.eu/strategy/circular-economy-action-plan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dell'Unione</a:t>
              </a:r>
              <a:r>
                <a:rPr lang="en-US" sz="2200" b="1" kern="100" dirty="0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6" tooltip="https://environment.ec.europa.eu/strategy/circular-economy-action-plan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Europea per </a:t>
              </a:r>
              <a:r>
                <a:rPr lang="en-US" sz="2200" b="1" kern="100" dirty="0" err="1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6" tooltip="https://environment.ec.europa.eu/strategy/circular-economy-action-plan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l'economia</a:t>
              </a:r>
              <a:r>
                <a:rPr lang="en-US" sz="2200" b="1" kern="100" dirty="0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6" tooltip="https://environment.ec.europa.eu/strategy/circular-economy-action-plan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2200" b="1" kern="100" dirty="0" err="1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6" tooltip="https://environment.ec.europa.eu/strategy/circular-economy-action-plan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circolare</a:t>
              </a:r>
              <a:endParaRPr lang="en-US" sz="2200" b="1" kern="100" dirty="0">
                <a:solidFill>
                  <a:srgbClr val="87A674"/>
                </a:solidFill>
                <a:cs typeface="Times New Roman" panose="02020603050405020304" pitchFamily="18" charset="0"/>
                <a:sym typeface="Calibri (MS) Bold"/>
                <a:hlinkClick r:id="rId6" tooltip="https://environment.ec.europa.eu/strategy/circular-economy-action-plan_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342900" indent="-342900" defTabSz="914400">
                <a:lnSpc>
                  <a:spcPct val="115000"/>
                </a:lnSpc>
                <a:spcAft>
                  <a:spcPts val="400"/>
                </a:spcAft>
                <a:buClr>
                  <a:srgbClr val="87A674"/>
                </a:buClr>
                <a:buSzPct val="70000"/>
                <a:buFont typeface="Wingdings" panose="05000000000000000000" pitchFamily="2" charset="2"/>
                <a:buChar char="ü"/>
                <a:tabLst>
                  <a:tab pos="457200" algn="l"/>
                </a:tabLst>
              </a:pPr>
              <a:r>
                <a:rPr lang="en-US" sz="2200" b="1" kern="100" dirty="0" err="1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7" tooltip="https://knowledge4policy.ec.europa.eu/publication/updated-bioeconomy-strategy-2018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Strategia</a:t>
              </a:r>
              <a:r>
                <a:rPr lang="en-US" sz="2200" b="1" kern="100" dirty="0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7" tooltip="https://knowledge4policy.ec.europa.eu/publication/updated-bioeconomy-strategy-2018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2200" b="1" kern="100" dirty="0" err="1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7" tooltip="https://knowledge4policy.ec.europa.eu/publication/updated-bioeconomy-strategy-2018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dell'Unione</a:t>
              </a:r>
              <a:r>
                <a:rPr lang="en-US" sz="2200" b="1" kern="100" dirty="0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7" tooltip="https://knowledge4policy.ec.europa.eu/publication/updated-bioeconomy-strategy-2018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Europea per la </a:t>
              </a:r>
              <a:r>
                <a:rPr lang="en-US" sz="2200" b="1" kern="100" dirty="0" err="1">
                  <a:solidFill>
                    <a:srgbClr val="87A674"/>
                  </a:solidFill>
                  <a:cs typeface="Times New Roman" panose="02020603050405020304" pitchFamily="18" charset="0"/>
                  <a:sym typeface="Calibri (MS) Bold"/>
                  <a:hlinkClick r:id="rId7" tooltip="https://knowledge4policy.ec.europa.eu/publication/updated-bioeconomy-strategy-2018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bioeconomia</a:t>
              </a:r>
              <a:endParaRPr lang="en-US" sz="2200" b="1" kern="100" dirty="0">
                <a:solidFill>
                  <a:srgbClr val="87A674"/>
                </a:solidFill>
                <a:cs typeface="Times New Roman" panose="02020603050405020304" pitchFamily="18" charset="0"/>
                <a:sym typeface="Calibri (MS) Bold"/>
                <a:hlinkClick r:id="rId7" tooltip="https://knowledge4policy.ec.europa.eu/publication/updated-bioeconomy-strategy-2018_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592849" y="-1560706"/>
            <a:ext cx="9288048" cy="4785098"/>
          </a:xfrm>
          <a:custGeom>
            <a:avLst/>
            <a:gdLst/>
            <a:ahLst/>
            <a:cxnLst/>
            <a:rect l="l" t="t" r="r" b="b"/>
            <a:pathLst>
              <a:path w="13932072" h="7177647">
                <a:moveTo>
                  <a:pt x="0" y="0"/>
                </a:moveTo>
                <a:lnTo>
                  <a:pt x="13932072" y="0"/>
                </a:lnTo>
                <a:lnTo>
                  <a:pt x="13932072" y="7177647"/>
                </a:lnTo>
                <a:lnTo>
                  <a:pt x="0" y="7177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14" name="Freeform 14"/>
          <p:cNvSpPr/>
          <p:nvPr/>
        </p:nvSpPr>
        <p:spPr>
          <a:xfrm>
            <a:off x="5009726" y="4528701"/>
            <a:ext cx="754149" cy="740531"/>
          </a:xfrm>
          <a:custGeom>
            <a:avLst/>
            <a:gdLst/>
            <a:ahLst/>
            <a:cxnLst/>
            <a:rect l="l" t="t" r="r" b="b"/>
            <a:pathLst>
              <a:path w="1131222" h="1110797">
                <a:moveTo>
                  <a:pt x="0" y="0"/>
                </a:moveTo>
                <a:lnTo>
                  <a:pt x="1131223" y="0"/>
                </a:lnTo>
                <a:lnTo>
                  <a:pt x="1131223" y="1110797"/>
                </a:lnTo>
                <a:lnTo>
                  <a:pt x="0" y="11107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15" name="Graphic 4">
            <a:extLst>
              <a:ext uri="{FF2B5EF4-FFF2-40B4-BE49-F238E27FC236}">
                <a16:creationId xmlns:a16="http://schemas.microsoft.com/office/drawing/2014/main" id="{8C522C9F-8208-B880-0662-905655341589}"/>
              </a:ext>
            </a:extLst>
          </p:cNvPr>
          <p:cNvGrpSpPr/>
          <p:nvPr/>
        </p:nvGrpSpPr>
        <p:grpSpPr>
          <a:xfrm rot="19582332">
            <a:off x="5483397" y="5592090"/>
            <a:ext cx="403667" cy="780438"/>
            <a:chOff x="9129274" y="2719113"/>
            <a:chExt cx="717139" cy="1386497"/>
          </a:xfrm>
          <a:solidFill>
            <a:schemeClr val="bg1"/>
          </a:solidFill>
        </p:grpSpPr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BE780F49-2350-9A13-E3B0-D73B4F2400F8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25" name="Freeform 57">
                <a:extLst>
                  <a:ext uri="{FF2B5EF4-FFF2-40B4-BE49-F238E27FC236}">
                    <a16:creationId xmlns:a16="http://schemas.microsoft.com/office/drawing/2014/main" id="{D8CC9D7F-D859-AE46-294D-C5B5730432EF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58">
                <a:extLst>
                  <a:ext uri="{FF2B5EF4-FFF2-40B4-BE49-F238E27FC236}">
                    <a16:creationId xmlns:a16="http://schemas.microsoft.com/office/drawing/2014/main" id="{7A22035C-921E-C499-F62F-AAD28D69879A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3252E86D-E9E1-A84B-22B2-AE365FC42DC1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18" name="Freeform 50">
                <a:extLst>
                  <a:ext uri="{FF2B5EF4-FFF2-40B4-BE49-F238E27FC236}">
                    <a16:creationId xmlns:a16="http://schemas.microsoft.com/office/drawing/2014/main" id="{1AEE5372-F1CD-AABF-712A-FF698100E6F5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51">
                <a:extLst>
                  <a:ext uri="{FF2B5EF4-FFF2-40B4-BE49-F238E27FC236}">
                    <a16:creationId xmlns:a16="http://schemas.microsoft.com/office/drawing/2014/main" id="{716EABAD-0AE0-2388-4BB8-34EA9C6317C5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52">
                <a:extLst>
                  <a:ext uri="{FF2B5EF4-FFF2-40B4-BE49-F238E27FC236}">
                    <a16:creationId xmlns:a16="http://schemas.microsoft.com/office/drawing/2014/main" id="{FDE47B1A-808E-217B-D1FD-B3676EB8C721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53">
                <a:extLst>
                  <a:ext uri="{FF2B5EF4-FFF2-40B4-BE49-F238E27FC236}">
                    <a16:creationId xmlns:a16="http://schemas.microsoft.com/office/drawing/2014/main" id="{D571B494-4F3E-049C-D066-93E77625CCCE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54">
                <a:extLst>
                  <a:ext uri="{FF2B5EF4-FFF2-40B4-BE49-F238E27FC236}">
                    <a16:creationId xmlns:a16="http://schemas.microsoft.com/office/drawing/2014/main" id="{40172527-EEB4-C41F-E583-5ED17B1B1197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55">
                <a:extLst>
                  <a:ext uri="{FF2B5EF4-FFF2-40B4-BE49-F238E27FC236}">
                    <a16:creationId xmlns:a16="http://schemas.microsoft.com/office/drawing/2014/main" id="{F1BB4FC7-8F34-1ACD-2D9B-A8DCF0A1AD13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56">
                <a:extLst>
                  <a:ext uri="{FF2B5EF4-FFF2-40B4-BE49-F238E27FC236}">
                    <a16:creationId xmlns:a16="http://schemas.microsoft.com/office/drawing/2014/main" id="{6D5A58B1-1D21-2659-A575-5756C09627C6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80323D4-E50D-0514-4E5F-1C4174E26947}"/>
              </a:ext>
            </a:extLst>
          </p:cNvPr>
          <p:cNvSpPr txBox="1"/>
          <p:nvPr/>
        </p:nvSpPr>
        <p:spPr>
          <a:xfrm>
            <a:off x="11320670" y="3764147"/>
            <a:ext cx="742569" cy="28393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1" y="1"/>
            <a:ext cx="601405" cy="6858002"/>
            <a:chOff x="0" y="0"/>
            <a:chExt cx="1202810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2817" cy="13716000"/>
            </a:xfrm>
            <a:custGeom>
              <a:avLst/>
              <a:gdLst/>
              <a:ahLst/>
              <a:cxnLst/>
              <a:rect l="l" t="t" r="r" b="b"/>
              <a:pathLst>
                <a:path w="1202817" h="13716000">
                  <a:moveTo>
                    <a:pt x="0" y="13716000"/>
                  </a:moveTo>
                  <a:lnTo>
                    <a:pt x="1202817" y="13716000"/>
                  </a:lnTo>
                  <a:lnTo>
                    <a:pt x="12028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609806" y="2539988"/>
            <a:ext cx="8439101" cy="4311085"/>
          </a:xfrm>
          <a:custGeom>
            <a:avLst/>
            <a:gdLst/>
            <a:ahLst/>
            <a:cxnLst/>
            <a:rect l="l" t="t" r="r" b="b"/>
            <a:pathLst>
              <a:path w="12658650" h="6466628">
                <a:moveTo>
                  <a:pt x="12658650" y="0"/>
                </a:moveTo>
                <a:lnTo>
                  <a:pt x="0" y="0"/>
                </a:lnTo>
                <a:lnTo>
                  <a:pt x="0" y="6466628"/>
                </a:lnTo>
                <a:lnTo>
                  <a:pt x="12658650" y="6466628"/>
                </a:lnTo>
                <a:lnTo>
                  <a:pt x="12658650" y="0"/>
                </a:lnTo>
                <a:close/>
              </a:path>
            </a:pathLst>
          </a:custGeom>
          <a:blipFill>
            <a:blip r:embed="rId3"/>
            <a:stretch>
              <a:fillRect l="20551" b="-24771"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7" name="AutoShape 7"/>
          <p:cNvSpPr/>
          <p:nvPr/>
        </p:nvSpPr>
        <p:spPr>
          <a:xfrm rot="214365">
            <a:off x="128469" y="6512659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8" name="Freeform 8"/>
          <p:cNvSpPr/>
          <p:nvPr/>
        </p:nvSpPr>
        <p:spPr>
          <a:xfrm rot="-5400000">
            <a:off x="-1043629" y="4988096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9" name="Group 9"/>
          <p:cNvGrpSpPr/>
          <p:nvPr/>
        </p:nvGrpSpPr>
        <p:grpSpPr>
          <a:xfrm>
            <a:off x="3457038" y="469139"/>
            <a:ext cx="5277926" cy="992653"/>
            <a:chOff x="0" y="0"/>
            <a:chExt cx="10555852" cy="19853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55852" cy="1985304"/>
            </a:xfrm>
            <a:custGeom>
              <a:avLst/>
              <a:gdLst/>
              <a:ahLst/>
              <a:cxnLst/>
              <a:rect l="l" t="t" r="r" b="b"/>
              <a:pathLst>
                <a:path w="10555852" h="1985304">
                  <a:moveTo>
                    <a:pt x="0" y="0"/>
                  </a:moveTo>
                  <a:lnTo>
                    <a:pt x="10555852" y="0"/>
                  </a:lnTo>
                  <a:lnTo>
                    <a:pt x="10555852" y="1985304"/>
                  </a:lnTo>
                  <a:lnTo>
                    <a:pt x="0" y="19853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0555852" cy="20424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888"/>
                </a:lnSpc>
              </a:pP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Il Green Deal europeo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973425" y="1838486"/>
            <a:ext cx="7675800" cy="4949435"/>
            <a:chOff x="-2609398" y="2414"/>
            <a:chExt cx="15351600" cy="9898871"/>
          </a:xfrm>
        </p:grpSpPr>
        <p:sp>
          <p:nvSpPr>
            <p:cNvPr id="13" name="Freeform 13"/>
            <p:cNvSpPr/>
            <p:nvPr/>
          </p:nvSpPr>
          <p:spPr>
            <a:xfrm>
              <a:off x="833232" y="2414"/>
              <a:ext cx="11908970" cy="9050439"/>
            </a:xfrm>
            <a:custGeom>
              <a:avLst/>
              <a:gdLst/>
              <a:ahLst/>
              <a:cxnLst/>
              <a:rect l="l" t="t" r="r" b="b"/>
              <a:pathLst>
                <a:path w="11908970" h="9050439">
                  <a:moveTo>
                    <a:pt x="0" y="0"/>
                  </a:moveTo>
                  <a:lnTo>
                    <a:pt x="11908970" y="0"/>
                  </a:lnTo>
                  <a:lnTo>
                    <a:pt x="11908970" y="9050439"/>
                  </a:lnTo>
                  <a:lnTo>
                    <a:pt x="0" y="90504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2609398" y="262080"/>
              <a:ext cx="11908970" cy="96392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34351" lvl="1" indent="-217176">
                <a:lnSpc>
                  <a:spcPts val="2479"/>
                </a:lnSpc>
                <a:buFont typeface="Arial"/>
                <a:buChar char="•"/>
              </a:pP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Il </a:t>
              </a:r>
              <a:r>
                <a:rPr lang="en-US" sz="2400" b="1" u="sng" dirty="0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5" tooltip="https://ec.europa.eu/commission/presscorner/api/files/attachment/879954/3%20European%20Green%20Deal.pdf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Green Deal</a:t>
              </a:r>
              <a:r>
                <a:rPr lang="en-US" sz="2400" b="1" dirty="0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stabilisce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il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quadro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complessivo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trasformare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l'UE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un'economia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climaticamente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neutra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ed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efficiente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nell'uso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risorse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entro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il 2050.</a:t>
              </a:r>
            </a:p>
            <a:p>
              <a:pPr marL="434351" lvl="1" indent="-217176">
                <a:lnSpc>
                  <a:spcPts val="2479"/>
                </a:lnSpc>
                <a:buFont typeface="Arial"/>
                <a:buChar char="•"/>
              </a:pP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Una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priorità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essenziale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è </a:t>
              </a:r>
              <a:r>
                <a:rPr lang="en-US" sz="24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l'inquinamento</a:t>
              </a:r>
              <a:r>
                <a:rPr lang="en-US" sz="24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zero 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 </a:t>
              </a:r>
              <a:r>
                <a:rPr lang="en-US" sz="24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un'economia</a:t>
              </a:r>
              <a:r>
                <a:rPr lang="en-US" sz="24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pulita</a:t>
              </a:r>
              <a:r>
                <a:rPr lang="en-US" sz="24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4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circolare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che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promuova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l'innovazione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nella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riduzione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nel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riutilizzo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rifiuti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  <a:p>
              <a:pPr marL="434351" lvl="1" indent="-217176">
                <a:lnSpc>
                  <a:spcPts val="2479"/>
                </a:lnSpc>
                <a:buFont typeface="Arial"/>
                <a:buChar char="•"/>
              </a:pP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Waste 2 Worth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promuove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questa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visione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supportando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le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comunità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nell'identificazione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flussi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rifiuti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nel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loro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riutilizzo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contribuendo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così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chiudere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cicli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risorse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a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diminuire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la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dipendenza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dalle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discariche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66162" y="1936551"/>
            <a:ext cx="3479090" cy="646331"/>
            <a:chOff x="0" y="0"/>
            <a:chExt cx="6958178" cy="12926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958178" cy="1292662"/>
            </a:xfrm>
            <a:custGeom>
              <a:avLst/>
              <a:gdLst/>
              <a:ahLst/>
              <a:cxnLst/>
              <a:rect l="l" t="t" r="r" b="b"/>
              <a:pathLst>
                <a:path w="6958178" h="1292662">
                  <a:moveTo>
                    <a:pt x="0" y="0"/>
                  </a:moveTo>
                  <a:lnTo>
                    <a:pt x="6958178" y="0"/>
                  </a:lnTo>
                  <a:lnTo>
                    <a:pt x="6958178" y="1292662"/>
                  </a:lnTo>
                  <a:lnTo>
                    <a:pt x="0" y="1292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6958178" cy="134981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 sz="1800" u="sng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H37grur6Ha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Cos'è</a:t>
              </a:r>
              <a:r>
                <a:rPr lang="en-US" sz="1800" u="sng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H37grur6Ha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il Green Deal </a:t>
              </a:r>
              <a:r>
                <a:rPr lang="en-US" sz="1800" u="sng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H37grur6Ha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europeo</a:t>
              </a:r>
              <a:r>
                <a:rPr lang="en-US" sz="1800" u="sng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H37grur6Ha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e quale </a:t>
              </a:r>
              <a:r>
                <a:rPr lang="en-US" sz="1800" u="sng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H37grur6Ha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importanza</a:t>
              </a:r>
              <a:r>
                <a:rPr lang="en-US" sz="1800" u="sng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H37grur6Ha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800" u="sng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H37grur6Ha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riveste</a:t>
              </a:r>
              <a:r>
                <a:rPr lang="en-US" sz="1800" u="sng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H37grur6Ha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?</a:t>
              </a:r>
            </a:p>
          </p:txBody>
        </p:sp>
      </p:grpSp>
      <p:pic>
        <p:nvPicPr>
          <p:cNvPr id="19" name="Online Media 4" title="What is the European Green Deal and why is it important?">
            <a:hlinkClick r:id="" action="ppaction://media"/>
            <a:extLst>
              <a:ext uri="{FF2B5EF4-FFF2-40B4-BE49-F238E27FC236}">
                <a16:creationId xmlns:a16="http://schemas.microsoft.com/office/drawing/2014/main" id="{876B0E1E-4BE0-F22D-070E-4188B2B10E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01652" y="2692539"/>
            <a:ext cx="5211201" cy="3910947"/>
          </a:xfrm>
          <a:prstGeom prst="rect">
            <a:avLst/>
          </a:prstGeom>
        </p:spPr>
      </p:pic>
      <p:grpSp>
        <p:nvGrpSpPr>
          <p:cNvPr id="56" name="Graphic 4">
            <a:extLst>
              <a:ext uri="{FF2B5EF4-FFF2-40B4-BE49-F238E27FC236}">
                <a16:creationId xmlns:a16="http://schemas.microsoft.com/office/drawing/2014/main" id="{20F1D97F-5781-3565-A1C6-0F142C1066B5}"/>
              </a:ext>
            </a:extLst>
          </p:cNvPr>
          <p:cNvGrpSpPr/>
          <p:nvPr/>
        </p:nvGrpSpPr>
        <p:grpSpPr>
          <a:xfrm rot="19582332">
            <a:off x="4773980" y="1789353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57" name="Graphic 4">
              <a:extLst>
                <a:ext uri="{FF2B5EF4-FFF2-40B4-BE49-F238E27FC236}">
                  <a16:creationId xmlns:a16="http://schemas.microsoft.com/office/drawing/2014/main" id="{5FF25277-83D4-E367-E584-95250D7133FB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66" name="Freeform 57">
                <a:extLst>
                  <a:ext uri="{FF2B5EF4-FFF2-40B4-BE49-F238E27FC236}">
                    <a16:creationId xmlns:a16="http://schemas.microsoft.com/office/drawing/2014/main" id="{164810E0-A714-D8A4-2962-15E71CCFAA02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58">
                <a:extLst>
                  <a:ext uri="{FF2B5EF4-FFF2-40B4-BE49-F238E27FC236}">
                    <a16:creationId xmlns:a16="http://schemas.microsoft.com/office/drawing/2014/main" id="{3C781455-971C-0732-733D-193ADAAD0378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8" name="Graphic 4">
              <a:extLst>
                <a:ext uri="{FF2B5EF4-FFF2-40B4-BE49-F238E27FC236}">
                  <a16:creationId xmlns:a16="http://schemas.microsoft.com/office/drawing/2014/main" id="{0A69736E-B1BD-42B0-2B15-B322A9B903F1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59" name="Freeform 50">
                <a:extLst>
                  <a:ext uri="{FF2B5EF4-FFF2-40B4-BE49-F238E27FC236}">
                    <a16:creationId xmlns:a16="http://schemas.microsoft.com/office/drawing/2014/main" id="{43140B95-492C-87E1-BC8F-4E559159A429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1">
                <a:extLst>
                  <a:ext uri="{FF2B5EF4-FFF2-40B4-BE49-F238E27FC236}">
                    <a16:creationId xmlns:a16="http://schemas.microsoft.com/office/drawing/2014/main" id="{065C6A28-12D7-C3B0-0233-F73AF93DEEEF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52">
                <a:extLst>
                  <a:ext uri="{FF2B5EF4-FFF2-40B4-BE49-F238E27FC236}">
                    <a16:creationId xmlns:a16="http://schemas.microsoft.com/office/drawing/2014/main" id="{7A44ECB1-091C-1E19-2198-B9C6828C6E95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53">
                <a:extLst>
                  <a:ext uri="{FF2B5EF4-FFF2-40B4-BE49-F238E27FC236}">
                    <a16:creationId xmlns:a16="http://schemas.microsoft.com/office/drawing/2014/main" id="{1B53C413-90F1-DEB6-E329-50993C2A95B1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54">
                <a:extLst>
                  <a:ext uri="{FF2B5EF4-FFF2-40B4-BE49-F238E27FC236}">
                    <a16:creationId xmlns:a16="http://schemas.microsoft.com/office/drawing/2014/main" id="{2D9D1B31-0419-BAA1-8A3E-1832F70F7DFF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55">
                <a:extLst>
                  <a:ext uri="{FF2B5EF4-FFF2-40B4-BE49-F238E27FC236}">
                    <a16:creationId xmlns:a16="http://schemas.microsoft.com/office/drawing/2014/main" id="{23D9D906-A4BB-67FB-58B9-3036045DF2BC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56">
                <a:extLst>
                  <a:ext uri="{FF2B5EF4-FFF2-40B4-BE49-F238E27FC236}">
                    <a16:creationId xmlns:a16="http://schemas.microsoft.com/office/drawing/2014/main" id="{C8CB717E-72C3-20B8-C3DA-F5658F16B8D0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11584446" y="1"/>
            <a:ext cx="601406" cy="6858002"/>
            <a:chOff x="0" y="0"/>
            <a:chExt cx="1202812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2817" cy="13716000"/>
            </a:xfrm>
            <a:custGeom>
              <a:avLst/>
              <a:gdLst/>
              <a:ahLst/>
              <a:cxnLst/>
              <a:rect l="l" t="t" r="r" b="b"/>
              <a:pathLst>
                <a:path w="1202817" h="13716000">
                  <a:moveTo>
                    <a:pt x="0" y="13716000"/>
                  </a:moveTo>
                  <a:lnTo>
                    <a:pt x="1202817" y="13716000"/>
                  </a:lnTo>
                  <a:lnTo>
                    <a:pt x="12028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AutoShape 6"/>
          <p:cNvSpPr/>
          <p:nvPr/>
        </p:nvSpPr>
        <p:spPr>
          <a:xfrm rot="214365">
            <a:off x="1173449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7" name="Freeform 7"/>
          <p:cNvSpPr/>
          <p:nvPr/>
        </p:nvSpPr>
        <p:spPr>
          <a:xfrm rot="-5400000">
            <a:off x="10562396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8" name="Group 8"/>
          <p:cNvGrpSpPr/>
          <p:nvPr/>
        </p:nvGrpSpPr>
        <p:grpSpPr>
          <a:xfrm>
            <a:off x="607557" y="587574"/>
            <a:ext cx="5293183" cy="1210242"/>
            <a:chOff x="0" y="0"/>
            <a:chExt cx="10586366" cy="24204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586366" cy="2420483"/>
            </a:xfrm>
            <a:custGeom>
              <a:avLst/>
              <a:gdLst/>
              <a:ahLst/>
              <a:cxnLst/>
              <a:rect l="l" t="t" r="r" b="b"/>
              <a:pathLst>
                <a:path w="10586366" h="2420483">
                  <a:moveTo>
                    <a:pt x="0" y="0"/>
                  </a:moveTo>
                  <a:lnTo>
                    <a:pt x="10586366" y="0"/>
                  </a:lnTo>
                  <a:lnTo>
                    <a:pt x="10586366" y="2420483"/>
                  </a:lnTo>
                  <a:lnTo>
                    <a:pt x="0" y="24204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0586366" cy="247763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888"/>
                </a:lnSpc>
              </a:pP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La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strategia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dal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produttore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al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consumatore</a:t>
              </a:r>
              <a:endParaRPr lang="en-US" sz="3600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22208" y="2011872"/>
            <a:ext cx="5678529" cy="4252711"/>
            <a:chOff x="-153112" y="-9524"/>
            <a:chExt cx="11357056" cy="85054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03944" cy="8495899"/>
            </a:xfrm>
            <a:custGeom>
              <a:avLst/>
              <a:gdLst/>
              <a:ahLst/>
              <a:cxnLst/>
              <a:rect l="l" t="t" r="r" b="b"/>
              <a:pathLst>
                <a:path w="11203944" h="8495899">
                  <a:moveTo>
                    <a:pt x="0" y="0"/>
                  </a:moveTo>
                  <a:lnTo>
                    <a:pt x="11203944" y="0"/>
                  </a:lnTo>
                  <a:lnTo>
                    <a:pt x="11203944" y="8495899"/>
                  </a:lnTo>
                  <a:lnTo>
                    <a:pt x="0" y="84958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153112" y="-9524"/>
              <a:ext cx="11203944" cy="850542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07204" lvl="1" indent="-203602">
                <a:lnSpc>
                  <a:spcPts val="2325"/>
                </a:lnSpc>
                <a:buFont typeface="Arial"/>
                <a:buChar char="•"/>
              </a:pP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 </a:t>
              </a:r>
              <a:r>
                <a:rPr lang="en-US" sz="2250" b="1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strategia</a:t>
              </a:r>
              <a:r>
                <a:rPr lang="en-US" sz="2250" b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F2F 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è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fondamentale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il Green Deal e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concentra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sulla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sostenibilità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dei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sistemi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  <a:p>
              <a:pPr marL="407204" lvl="1" indent="-203602">
                <a:lnSpc>
                  <a:spcPts val="2325"/>
                </a:lnSpc>
                <a:buFont typeface="Arial"/>
                <a:buChar char="•"/>
              </a:pP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Comprende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un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impegno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significativo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ridurre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metà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lo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spreco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pro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capite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livello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vendita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al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dettaglio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al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livello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dei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consumatori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entro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il 2030, in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conformità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con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l’OSS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12.3.</a:t>
              </a:r>
            </a:p>
            <a:p>
              <a:pPr marL="407204" lvl="1" indent="-203602">
                <a:lnSpc>
                  <a:spcPts val="2325"/>
                </a:lnSpc>
                <a:buFont typeface="Arial"/>
                <a:buChar char="•"/>
              </a:pP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Waste 2 Worth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rende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operativo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tutto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ciò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coinvolgendo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le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comunità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nell'identificazione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prevenzione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trasformazione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degli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in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accordo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con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l'obiettivo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strategico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creare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sistemi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resilienti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equi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2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circolari</a:t>
              </a:r>
              <a:r>
                <a:rPr lang="en-US" sz="22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6223380" y="64654"/>
            <a:ext cx="5361066" cy="6793346"/>
          </a:xfrm>
          <a:custGeom>
            <a:avLst/>
            <a:gdLst/>
            <a:ahLst/>
            <a:cxnLst/>
            <a:rect l="l" t="t" r="r" b="b"/>
            <a:pathLst>
              <a:path w="8041599" h="10190018">
                <a:moveTo>
                  <a:pt x="0" y="0"/>
                </a:moveTo>
                <a:lnTo>
                  <a:pt x="8041600" y="0"/>
                </a:lnTo>
                <a:lnTo>
                  <a:pt x="8041600" y="10190017"/>
                </a:lnTo>
                <a:lnTo>
                  <a:pt x="0" y="101900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10323" b="2207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15" name="Group 15"/>
          <p:cNvGrpSpPr/>
          <p:nvPr/>
        </p:nvGrpSpPr>
        <p:grpSpPr>
          <a:xfrm>
            <a:off x="7125829" y="1766436"/>
            <a:ext cx="1258432" cy="1072683"/>
            <a:chOff x="0" y="0"/>
            <a:chExt cx="2516864" cy="21453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16864" cy="2145367"/>
            </a:xfrm>
            <a:custGeom>
              <a:avLst/>
              <a:gdLst/>
              <a:ahLst/>
              <a:cxnLst/>
              <a:rect l="l" t="t" r="r" b="b"/>
              <a:pathLst>
                <a:path w="2516864" h="2145367">
                  <a:moveTo>
                    <a:pt x="0" y="0"/>
                  </a:moveTo>
                  <a:lnTo>
                    <a:pt x="2516864" y="0"/>
                  </a:lnTo>
                  <a:lnTo>
                    <a:pt x="2516864" y="2145367"/>
                  </a:lnTo>
                  <a:lnTo>
                    <a:pt x="0" y="21453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2516864" cy="219299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1997"/>
                </a:lnSpc>
              </a:pPr>
              <a:r>
                <a:rPr lang="en-US" sz="1665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Prevenzione delle perdite e degli sprechi alimentari.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624751" y="1394888"/>
            <a:ext cx="1750522" cy="907889"/>
            <a:chOff x="0" y="0"/>
            <a:chExt cx="3501042" cy="18157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501042" cy="1815778"/>
            </a:xfrm>
            <a:custGeom>
              <a:avLst/>
              <a:gdLst/>
              <a:ahLst/>
              <a:cxnLst/>
              <a:rect l="l" t="t" r="r" b="b"/>
              <a:pathLst>
                <a:path w="3501042" h="1815778">
                  <a:moveTo>
                    <a:pt x="0" y="0"/>
                  </a:moveTo>
                  <a:lnTo>
                    <a:pt x="3501042" y="0"/>
                  </a:lnTo>
                  <a:lnTo>
                    <a:pt x="3501042" y="1815778"/>
                  </a:lnTo>
                  <a:lnTo>
                    <a:pt x="0" y="1815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3501042" cy="187292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 sz="18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Produzione alimentare sostenibile.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 rot="-2551142">
            <a:off x="9389356" y="4535767"/>
            <a:ext cx="1971831" cy="912639"/>
            <a:chOff x="0" y="0"/>
            <a:chExt cx="3989860" cy="184666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989860" cy="1846660"/>
            </a:xfrm>
            <a:custGeom>
              <a:avLst/>
              <a:gdLst/>
              <a:ahLst/>
              <a:cxnLst/>
              <a:rect l="l" t="t" r="r" b="b"/>
              <a:pathLst>
                <a:path w="3989860" h="1846660">
                  <a:moveTo>
                    <a:pt x="0" y="0"/>
                  </a:moveTo>
                  <a:lnTo>
                    <a:pt x="3989860" y="0"/>
                  </a:lnTo>
                  <a:lnTo>
                    <a:pt x="3989860" y="1846660"/>
                  </a:lnTo>
                  <a:lnTo>
                    <a:pt x="0" y="18466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3989860" cy="190381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 sz="18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Lavorazione e distribuzione alimentare ecologica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 rot="668916">
            <a:off x="6906281" y="4632574"/>
            <a:ext cx="1928053" cy="907889"/>
            <a:chOff x="0" y="0"/>
            <a:chExt cx="3856106" cy="181577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856106" cy="1815778"/>
            </a:xfrm>
            <a:custGeom>
              <a:avLst/>
              <a:gdLst/>
              <a:ahLst/>
              <a:cxnLst/>
              <a:rect l="l" t="t" r="r" b="b"/>
              <a:pathLst>
                <a:path w="3856106" h="1815778">
                  <a:moveTo>
                    <a:pt x="0" y="0"/>
                  </a:moveTo>
                  <a:lnTo>
                    <a:pt x="3856106" y="0"/>
                  </a:lnTo>
                  <a:lnTo>
                    <a:pt x="3856106" y="1815778"/>
                  </a:lnTo>
                  <a:lnTo>
                    <a:pt x="0" y="1815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3856106" cy="187292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 sz="18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Consumo alimentare sostenibile.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883690" y="2839118"/>
            <a:ext cx="2040445" cy="1774310"/>
            <a:chOff x="0" y="0"/>
            <a:chExt cx="4080890" cy="354862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080890" cy="3548620"/>
            </a:xfrm>
            <a:custGeom>
              <a:avLst/>
              <a:gdLst/>
              <a:ahLst/>
              <a:cxnLst/>
              <a:rect l="l" t="t" r="r" b="b"/>
              <a:pathLst>
                <a:path w="4080890" h="3548620">
                  <a:moveTo>
                    <a:pt x="0" y="0"/>
                  </a:moveTo>
                  <a:lnTo>
                    <a:pt x="4080890" y="0"/>
                  </a:lnTo>
                  <a:lnTo>
                    <a:pt x="4080890" y="3548620"/>
                  </a:lnTo>
                  <a:lnTo>
                    <a:pt x="0" y="35486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114300"/>
              <a:ext cx="4080890" cy="36629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238"/>
                </a:lnSpc>
              </a:pPr>
              <a:r>
                <a:rPr lang="en-US" sz="3532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Dalla fattoria alla tavola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0" y="90173"/>
            <a:ext cx="6096000" cy="6844027"/>
            <a:chOff x="0" y="0"/>
            <a:chExt cx="12192000" cy="136880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92000" cy="13688061"/>
            </a:xfrm>
            <a:custGeom>
              <a:avLst/>
              <a:gdLst/>
              <a:ahLst/>
              <a:cxnLst/>
              <a:rect l="l" t="t" r="r" b="b"/>
              <a:pathLst>
                <a:path w="12192000" h="13688061">
                  <a:moveTo>
                    <a:pt x="0" y="0"/>
                  </a:moveTo>
                  <a:lnTo>
                    <a:pt x="12192000" y="0"/>
                  </a:lnTo>
                  <a:lnTo>
                    <a:pt x="12192000" y="13688061"/>
                  </a:lnTo>
                  <a:lnTo>
                    <a:pt x="0" y="13688061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2371" y="1938614"/>
            <a:ext cx="5581970" cy="4106645"/>
            <a:chOff x="0" y="0"/>
            <a:chExt cx="11163938" cy="82132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63938" cy="8213290"/>
            </a:xfrm>
            <a:custGeom>
              <a:avLst/>
              <a:gdLst/>
              <a:ahLst/>
              <a:cxnLst/>
              <a:rect l="l" t="t" r="r" b="b"/>
              <a:pathLst>
                <a:path w="11163938" h="8213290">
                  <a:moveTo>
                    <a:pt x="0" y="0"/>
                  </a:moveTo>
                  <a:lnTo>
                    <a:pt x="11163938" y="0"/>
                  </a:lnTo>
                  <a:lnTo>
                    <a:pt x="11163938" y="8213290"/>
                  </a:lnTo>
                  <a:lnTo>
                    <a:pt x="0" y="82132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1163938" cy="824186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228600" indent="-228600" defTabSz="914400">
                <a:lnSpc>
                  <a:spcPct val="90000"/>
                </a:lnSpc>
                <a:spcBef>
                  <a:spcPts val="1000"/>
                </a:spcBef>
              </a:pP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Uno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dei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principali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elementi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costitutivi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del Green Deal </a:t>
              </a:r>
              <a:r>
                <a:rPr lang="it-IT" sz="2300" dirty="0">
                  <a:solidFill>
                    <a:srgbClr val="87A674"/>
                  </a:solidFill>
                  <a:sym typeface="Calibri (MS)"/>
                  <a:hlinkClick r:id="rId3" tooltip="https://eur-lex.europa.eu/legal-content/EN/TXT/?qid=1583933814386&amp;uri=COM:2020:98:FI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il Piano d'azione per l'economia circolare (CEAP) 2020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,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favorisce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un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cambiamento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sistemico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nella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produzione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e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nei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consumi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,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focalizzandosi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sulla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prevenzione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dei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rifiuti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e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sul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riutilizzo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dei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prodotti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.</a:t>
              </a:r>
            </a:p>
            <a:p>
              <a:pPr marL="228600" indent="-228600" defTabSz="914400">
                <a:lnSpc>
                  <a:spcPct val="90000"/>
                </a:lnSpc>
                <a:spcBef>
                  <a:spcPts val="1000"/>
                </a:spcBef>
              </a:pP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Individua lo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spreco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alimentare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come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un'area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prioritaria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,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favorendo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l'innovazione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nel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riutilizzo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,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nel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riciclaggio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e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nei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materiali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biodegradabili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.</a:t>
              </a:r>
            </a:p>
            <a:p>
              <a:pPr marL="266700" indent="-266700">
                <a:lnSpc>
                  <a:spcPts val="2413"/>
                </a:lnSpc>
              </a:pP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L'approccio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di Waste 2 Worth –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convertire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gli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scarti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alimentari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in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prodotti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a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valore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aggiunto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–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rappresenta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un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evidente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esempio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di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economia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circolare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 in </a:t>
              </a:r>
              <a:r>
                <a:rPr lang="en-US" sz="2300" dirty="0" err="1">
                  <a:solidFill>
                    <a:schemeClr val="bg1"/>
                  </a:solidFill>
                  <a:sym typeface="Calibri (MS)"/>
                </a:rPr>
                <a:t>atto</a:t>
              </a:r>
              <a:r>
                <a:rPr lang="en-US" sz="2300" dirty="0">
                  <a:solidFill>
                    <a:schemeClr val="bg1"/>
                  </a:solidFill>
                  <a:sym typeface="Calibri (MS)"/>
                </a:rPr>
                <a:t>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2374" y="532896"/>
            <a:ext cx="4990998" cy="992653"/>
            <a:chOff x="0" y="0"/>
            <a:chExt cx="9981996" cy="19853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981996" cy="1985304"/>
            </a:xfrm>
            <a:custGeom>
              <a:avLst/>
              <a:gdLst/>
              <a:ahLst/>
              <a:cxnLst/>
              <a:rect l="l" t="t" r="r" b="b"/>
              <a:pathLst>
                <a:path w="9981996" h="1985304">
                  <a:moveTo>
                    <a:pt x="0" y="0"/>
                  </a:moveTo>
                  <a:lnTo>
                    <a:pt x="9981996" y="0"/>
                  </a:lnTo>
                  <a:lnTo>
                    <a:pt x="9981996" y="1985304"/>
                  </a:lnTo>
                  <a:lnTo>
                    <a:pt x="0" y="19853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981996" cy="202340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093"/>
                </a:lnSpc>
              </a:pP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Piano </a:t>
              </a:r>
              <a:r>
                <a:rPr lang="en-US" sz="36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d'azione</a:t>
              </a: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dell'Unione</a:t>
              </a: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Europea per </a:t>
              </a:r>
              <a:r>
                <a:rPr lang="en-US" sz="36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l'economia</a:t>
              </a: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circolare</a:t>
              </a:r>
              <a:endPara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6069391" y="0"/>
            <a:ext cx="5361066" cy="6858000"/>
          </a:xfrm>
          <a:custGeom>
            <a:avLst/>
            <a:gdLst/>
            <a:ahLst/>
            <a:cxnLst/>
            <a:rect l="l" t="t" r="r" b="b"/>
            <a:pathLst>
              <a:path w="8041599" h="10287000">
                <a:moveTo>
                  <a:pt x="0" y="0"/>
                </a:moveTo>
                <a:lnTo>
                  <a:pt x="8041598" y="0"/>
                </a:lnTo>
                <a:lnTo>
                  <a:pt x="80415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309"/>
            </a:stretch>
          </a:blipFill>
        </p:spPr>
        <p:txBody>
          <a:bodyPr/>
          <a:lstStyle/>
          <a:p>
            <a:endParaRPr lang="en-GB" sz="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-12700" y="-2"/>
            <a:ext cx="5214939" cy="6858002"/>
            <a:chOff x="0" y="0"/>
            <a:chExt cx="10429878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429875" cy="13716000"/>
            </a:xfrm>
            <a:custGeom>
              <a:avLst/>
              <a:gdLst/>
              <a:ahLst/>
              <a:cxnLst/>
              <a:rect l="l" t="t" r="r" b="b"/>
              <a:pathLst>
                <a:path w="10429875" h="13716000">
                  <a:moveTo>
                    <a:pt x="0" y="13716000"/>
                  </a:moveTo>
                  <a:lnTo>
                    <a:pt x="10429875" y="13716000"/>
                  </a:lnTo>
                  <a:lnTo>
                    <a:pt x="104298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-2883160" y="2873210"/>
            <a:ext cx="4766195" cy="5573683"/>
          </a:xfrm>
          <a:custGeom>
            <a:avLst/>
            <a:gdLst/>
            <a:ahLst/>
            <a:cxnLst/>
            <a:rect l="l" t="t" r="r" b="b"/>
            <a:pathLst>
              <a:path w="7149292" h="8360525">
                <a:moveTo>
                  <a:pt x="0" y="0"/>
                </a:moveTo>
                <a:lnTo>
                  <a:pt x="7149292" y="0"/>
                </a:lnTo>
                <a:lnTo>
                  <a:pt x="7149292" y="8360525"/>
                </a:lnTo>
                <a:lnTo>
                  <a:pt x="0" y="836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7" name="Group 7"/>
          <p:cNvGrpSpPr/>
          <p:nvPr/>
        </p:nvGrpSpPr>
        <p:grpSpPr>
          <a:xfrm>
            <a:off x="7141498" y="5674815"/>
            <a:ext cx="4346693" cy="364587"/>
            <a:chOff x="0" y="0"/>
            <a:chExt cx="8693384" cy="7291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93384" cy="729174"/>
            </a:xfrm>
            <a:custGeom>
              <a:avLst/>
              <a:gdLst/>
              <a:ahLst/>
              <a:cxnLst/>
              <a:rect l="l" t="t" r="r" b="b"/>
              <a:pathLst>
                <a:path w="8693384" h="729174">
                  <a:moveTo>
                    <a:pt x="0" y="0"/>
                  </a:moveTo>
                  <a:lnTo>
                    <a:pt x="8693384" y="0"/>
                  </a:lnTo>
                  <a:lnTo>
                    <a:pt x="8693384" y="729174"/>
                  </a:lnTo>
                  <a:lnTo>
                    <a:pt x="0" y="7291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693384" cy="73869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661"/>
                </a:lnSpc>
              </a:pPr>
              <a:r>
                <a:rPr lang="en-US" sz="600">
                  <a:solidFill>
                    <a:srgbClr val="0C465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Finanziato dall'Unione Europea. I punti di vista e le opinioni espressi sono esclusivamente quelli degli autori e non riflettono necessariamente quelli dell'Unione Europea o dell'Agenzia esecutiva europea per l'istruzione e la cultura (EACEA). Né l'Unione Europea né l'EACEA possono essere ritenute responsabili per tali contenuti.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5470903" y="5674814"/>
            <a:ext cx="1667896" cy="371393"/>
          </a:xfrm>
          <a:custGeom>
            <a:avLst/>
            <a:gdLst/>
            <a:ahLst/>
            <a:cxnLst/>
            <a:rect l="l" t="t" r="r" b="b"/>
            <a:pathLst>
              <a:path w="2501844" h="557089">
                <a:moveTo>
                  <a:pt x="0" y="0"/>
                </a:moveTo>
                <a:lnTo>
                  <a:pt x="2501844" y="0"/>
                </a:lnTo>
                <a:lnTo>
                  <a:pt x="2501844" y="557090"/>
                </a:lnTo>
                <a:lnTo>
                  <a:pt x="0" y="5570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" r="-9"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11" name="Freeform 11" descr="Un cartello grigio e nero con una persona in un cerchio  Il contenuto generato dall'intelligenza artificiale potrebbe essere errato."/>
          <p:cNvSpPr/>
          <p:nvPr/>
        </p:nvSpPr>
        <p:spPr>
          <a:xfrm>
            <a:off x="5512372" y="6181436"/>
            <a:ext cx="869046" cy="317063"/>
          </a:xfrm>
          <a:custGeom>
            <a:avLst/>
            <a:gdLst/>
            <a:ahLst/>
            <a:cxnLst/>
            <a:rect l="l" t="t" r="r" b="b"/>
            <a:pathLst>
              <a:path w="1303569" h="475594">
                <a:moveTo>
                  <a:pt x="0" y="0"/>
                </a:moveTo>
                <a:lnTo>
                  <a:pt x="1303569" y="0"/>
                </a:lnTo>
                <a:lnTo>
                  <a:pt x="1303569" y="475594"/>
                </a:lnTo>
                <a:lnTo>
                  <a:pt x="0" y="4755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13" b="-113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12" name="Group 12"/>
          <p:cNvGrpSpPr/>
          <p:nvPr/>
        </p:nvGrpSpPr>
        <p:grpSpPr>
          <a:xfrm>
            <a:off x="7138798" y="6117124"/>
            <a:ext cx="4325243" cy="385179"/>
            <a:chOff x="0" y="0"/>
            <a:chExt cx="8650486" cy="77035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50486" cy="770359"/>
            </a:xfrm>
            <a:custGeom>
              <a:avLst/>
              <a:gdLst/>
              <a:ahLst/>
              <a:cxnLst/>
              <a:rect l="l" t="t" r="r" b="b"/>
              <a:pathLst>
                <a:path w="8650486" h="770359">
                  <a:moveTo>
                    <a:pt x="0" y="0"/>
                  </a:moveTo>
                  <a:lnTo>
                    <a:pt x="8650486" y="0"/>
                  </a:lnTo>
                  <a:lnTo>
                    <a:pt x="8650486" y="770359"/>
                  </a:lnTo>
                  <a:lnTo>
                    <a:pt x="0" y="7703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650486" cy="78940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720"/>
                </a:lnSpc>
              </a:pPr>
              <a:r>
                <a:rPr lang="en-US" sz="600">
                  <a:solidFill>
                    <a:srgbClr val="0B3A5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Questa licenza consente ai riutilizzatori di distribuire, remixare, adattare e sviluppare ulteriormente il materiale in qualsiasi mezzo o formato, a condizione che venga attribuita la paternità al creatore. La licenza consente l'uso commerciale. La licenza CC BY comprende i seguenti elementi:</a:t>
              </a:r>
            </a:p>
            <a:p>
              <a:pPr algn="just">
                <a:lnSpc>
                  <a:spcPts val="720"/>
                </a:lnSpc>
              </a:pPr>
              <a:r>
                <a:rPr lang="en-US" sz="600">
                  <a:solidFill>
                    <a:srgbClr val="0B3A5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Il merito deve essere riconosciuto al creatore.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453303" y="989708"/>
            <a:ext cx="700387" cy="644677"/>
            <a:chOff x="0" y="0"/>
            <a:chExt cx="1400774" cy="128935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00774" cy="1289352"/>
            </a:xfrm>
            <a:custGeom>
              <a:avLst/>
              <a:gdLst/>
              <a:ahLst/>
              <a:cxnLst/>
              <a:rect l="l" t="t" r="r" b="b"/>
              <a:pathLst>
                <a:path w="1400774" h="1289352">
                  <a:moveTo>
                    <a:pt x="0" y="0"/>
                  </a:moveTo>
                  <a:lnTo>
                    <a:pt x="1400774" y="0"/>
                  </a:lnTo>
                  <a:lnTo>
                    <a:pt x="1400774" y="1289352"/>
                  </a:lnTo>
                  <a:lnTo>
                    <a:pt x="0" y="12893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400774" cy="131792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456"/>
                </a:lnSpc>
              </a:pPr>
              <a:r>
                <a:rPr lang="en-US" sz="3200" b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01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288599" y="965894"/>
            <a:ext cx="5358066" cy="674947"/>
            <a:chOff x="0" y="-47626"/>
            <a:chExt cx="10716130" cy="134989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958952" cy="1302267"/>
            </a:xfrm>
            <a:custGeom>
              <a:avLst/>
              <a:gdLst/>
              <a:ahLst/>
              <a:cxnLst/>
              <a:rect l="l" t="t" r="r" b="b"/>
              <a:pathLst>
                <a:path w="9958952" h="1302267">
                  <a:moveTo>
                    <a:pt x="0" y="0"/>
                  </a:moveTo>
                  <a:lnTo>
                    <a:pt x="9958952" y="0"/>
                  </a:lnTo>
                  <a:lnTo>
                    <a:pt x="9958952" y="1302267"/>
                  </a:lnTo>
                  <a:lnTo>
                    <a:pt x="0" y="13022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2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6"/>
              <a:ext cx="10716130" cy="13498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2247"/>
                </a:lnSpc>
              </a:pP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Cos'è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l'economia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circolare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nel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contesto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dello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spreco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?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430689" y="1809180"/>
            <a:ext cx="700387" cy="644677"/>
            <a:chOff x="0" y="0"/>
            <a:chExt cx="1400774" cy="128935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00774" cy="1289352"/>
            </a:xfrm>
            <a:custGeom>
              <a:avLst/>
              <a:gdLst/>
              <a:ahLst/>
              <a:cxnLst/>
              <a:rect l="l" t="t" r="r" b="b"/>
              <a:pathLst>
                <a:path w="1400774" h="1289352">
                  <a:moveTo>
                    <a:pt x="0" y="0"/>
                  </a:moveTo>
                  <a:lnTo>
                    <a:pt x="1400774" y="0"/>
                  </a:lnTo>
                  <a:lnTo>
                    <a:pt x="1400774" y="1289352"/>
                  </a:lnTo>
                  <a:lnTo>
                    <a:pt x="0" y="12893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400774" cy="131792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456"/>
                </a:lnSpc>
              </a:pPr>
              <a:r>
                <a:rPr lang="en-US" sz="3200" b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02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288598" y="1785368"/>
            <a:ext cx="5632161" cy="674947"/>
            <a:chOff x="-2" y="-47626"/>
            <a:chExt cx="11264322" cy="134989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912140" cy="1302267"/>
            </a:xfrm>
            <a:custGeom>
              <a:avLst/>
              <a:gdLst/>
              <a:ahLst/>
              <a:cxnLst/>
              <a:rect l="l" t="t" r="r" b="b"/>
              <a:pathLst>
                <a:path w="9912140" h="1302267">
                  <a:moveTo>
                    <a:pt x="0" y="0"/>
                  </a:moveTo>
                  <a:lnTo>
                    <a:pt x="9912140" y="0"/>
                  </a:lnTo>
                  <a:lnTo>
                    <a:pt x="9912140" y="1302267"/>
                  </a:lnTo>
                  <a:lnTo>
                    <a:pt x="0" y="13022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2000" b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2" y="-47626"/>
              <a:ext cx="11264322" cy="13498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2247"/>
                </a:lnSpc>
              </a:pP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Imparare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dal nostro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passato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: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pratiche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tradizionali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diminuzione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degli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endParaRPr lang="en-US" sz="2000" b="1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453303" y="2628148"/>
            <a:ext cx="700387" cy="644677"/>
            <a:chOff x="0" y="0"/>
            <a:chExt cx="1400774" cy="12893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400774" cy="1289352"/>
            </a:xfrm>
            <a:custGeom>
              <a:avLst/>
              <a:gdLst/>
              <a:ahLst/>
              <a:cxnLst/>
              <a:rect l="l" t="t" r="r" b="b"/>
              <a:pathLst>
                <a:path w="1400774" h="1289352">
                  <a:moveTo>
                    <a:pt x="0" y="0"/>
                  </a:moveTo>
                  <a:lnTo>
                    <a:pt x="1400774" y="0"/>
                  </a:lnTo>
                  <a:lnTo>
                    <a:pt x="1400774" y="1289352"/>
                  </a:lnTo>
                  <a:lnTo>
                    <a:pt x="0" y="12893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400774" cy="131792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456"/>
                </a:lnSpc>
              </a:pPr>
              <a:r>
                <a:rPr lang="en-US" sz="3200" b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03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288600" y="2628147"/>
            <a:ext cx="4956069" cy="651134"/>
            <a:chOff x="0" y="0"/>
            <a:chExt cx="9912138" cy="130226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912138" cy="1302267"/>
            </a:xfrm>
            <a:custGeom>
              <a:avLst/>
              <a:gdLst/>
              <a:ahLst/>
              <a:cxnLst/>
              <a:rect l="l" t="t" r="r" b="b"/>
              <a:pathLst>
                <a:path w="9912138" h="1302267">
                  <a:moveTo>
                    <a:pt x="0" y="0"/>
                  </a:moveTo>
                  <a:lnTo>
                    <a:pt x="9912138" y="0"/>
                  </a:lnTo>
                  <a:lnTo>
                    <a:pt x="9912138" y="1302267"/>
                  </a:lnTo>
                  <a:lnTo>
                    <a:pt x="0" y="13022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2000" b="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9912138" cy="13498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2247"/>
                </a:lnSpc>
              </a:pPr>
              <a:r>
                <a:rPr lang="en-US" sz="2000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Il </a:t>
              </a:r>
              <a:r>
                <a:rPr lang="en-US" sz="2000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ruolo</a:t>
              </a:r>
              <a:r>
                <a:rPr lang="en-US" sz="2000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delle</a:t>
              </a:r>
              <a:r>
                <a:rPr lang="en-US" sz="2000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PMI </a:t>
              </a:r>
              <a:r>
                <a:rPr lang="en-US" sz="2000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nell'economia</a:t>
              </a:r>
              <a:r>
                <a:rPr lang="en-US" sz="2000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circolare</a:t>
              </a:r>
              <a:r>
                <a:rPr lang="en-US" sz="2000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000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nella</a:t>
              </a:r>
              <a:r>
                <a:rPr lang="en-US" sz="2000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diminuzione</a:t>
              </a:r>
              <a:r>
                <a:rPr lang="en-US" sz="2000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degli</a:t>
              </a:r>
              <a:r>
                <a:rPr lang="en-US" sz="2000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2000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endParaRPr lang="en-US" sz="2000" b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453303" y="3446106"/>
            <a:ext cx="700387" cy="644677"/>
            <a:chOff x="0" y="0"/>
            <a:chExt cx="1400774" cy="128935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400774" cy="1289352"/>
            </a:xfrm>
            <a:custGeom>
              <a:avLst/>
              <a:gdLst/>
              <a:ahLst/>
              <a:cxnLst/>
              <a:rect l="l" t="t" r="r" b="b"/>
              <a:pathLst>
                <a:path w="1400774" h="1289352">
                  <a:moveTo>
                    <a:pt x="0" y="0"/>
                  </a:moveTo>
                  <a:lnTo>
                    <a:pt x="1400774" y="0"/>
                  </a:lnTo>
                  <a:lnTo>
                    <a:pt x="1400774" y="1289352"/>
                  </a:lnTo>
                  <a:lnTo>
                    <a:pt x="0" y="12893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1400774" cy="131792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456"/>
                </a:lnSpc>
              </a:pPr>
              <a:r>
                <a:rPr lang="en-US" sz="3200" b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04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288600" y="3422291"/>
            <a:ext cx="5409623" cy="674947"/>
            <a:chOff x="0" y="-47626"/>
            <a:chExt cx="10819246" cy="134989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9912138" cy="1302267"/>
            </a:xfrm>
            <a:custGeom>
              <a:avLst/>
              <a:gdLst/>
              <a:ahLst/>
              <a:cxnLst/>
              <a:rect l="l" t="t" r="r" b="b"/>
              <a:pathLst>
                <a:path w="9912138" h="1302267">
                  <a:moveTo>
                    <a:pt x="0" y="0"/>
                  </a:moveTo>
                  <a:lnTo>
                    <a:pt x="9912138" y="0"/>
                  </a:lnTo>
                  <a:lnTo>
                    <a:pt x="9912138" y="1302267"/>
                  </a:lnTo>
                  <a:lnTo>
                    <a:pt x="0" y="13022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2000" b="1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47626"/>
              <a:ext cx="10819246" cy="13498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2247"/>
                </a:lnSpc>
              </a:pP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Politiche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normative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dell'UE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sullo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spreco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sull'economia</a:t>
              </a:r>
              <a:r>
                <a:rPr lang="en-US" sz="2000" b="1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circolare</a:t>
              </a:r>
              <a:endParaRPr lang="en-US" sz="2000" b="1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453303" y="4261629"/>
            <a:ext cx="700387" cy="644677"/>
            <a:chOff x="0" y="0"/>
            <a:chExt cx="1400774" cy="128935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400774" cy="1289352"/>
            </a:xfrm>
            <a:custGeom>
              <a:avLst/>
              <a:gdLst/>
              <a:ahLst/>
              <a:cxnLst/>
              <a:rect l="l" t="t" r="r" b="b"/>
              <a:pathLst>
                <a:path w="1400774" h="1289352">
                  <a:moveTo>
                    <a:pt x="0" y="0"/>
                  </a:moveTo>
                  <a:lnTo>
                    <a:pt x="1400774" y="0"/>
                  </a:lnTo>
                  <a:lnTo>
                    <a:pt x="1400774" y="1289352"/>
                  </a:lnTo>
                  <a:lnTo>
                    <a:pt x="0" y="12893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1400774" cy="131792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456"/>
                </a:lnSpc>
              </a:pPr>
              <a:r>
                <a:rPr lang="en-US" sz="3200" b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05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6288599" y="4261630"/>
            <a:ext cx="5118159" cy="720568"/>
            <a:chOff x="0" y="0"/>
            <a:chExt cx="9616052" cy="2198117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9616052" cy="2198117"/>
            </a:xfrm>
            <a:custGeom>
              <a:avLst/>
              <a:gdLst/>
              <a:ahLst/>
              <a:cxnLst/>
              <a:rect l="l" t="t" r="r" b="b"/>
              <a:pathLst>
                <a:path w="9616052" h="2198117">
                  <a:moveTo>
                    <a:pt x="0" y="0"/>
                  </a:moveTo>
                  <a:lnTo>
                    <a:pt x="9616052" y="0"/>
                  </a:lnTo>
                  <a:lnTo>
                    <a:pt x="9616052" y="2198117"/>
                  </a:lnTo>
                  <a:lnTo>
                    <a:pt x="0" y="21981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2000" b="1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66675"/>
              <a:ext cx="9616052" cy="22647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2640"/>
                </a:lnSpc>
              </a:pPr>
              <a:r>
                <a:rPr lang="en-US" sz="2000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Allineamento</a:t>
              </a:r>
              <a:r>
                <a:rPr lang="en-US" sz="2000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con </a:t>
              </a:r>
              <a:r>
                <a:rPr lang="en-US" sz="2000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gli</a:t>
              </a:r>
              <a:r>
                <a:rPr lang="en-US" sz="2000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OSS: lo </a:t>
              </a:r>
              <a:r>
                <a:rPr lang="en-US" sz="2000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spreco</a:t>
              </a:r>
              <a:r>
                <a:rPr lang="en-US" sz="2000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2000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come </a:t>
              </a:r>
              <a:r>
                <a:rPr lang="en-US" sz="2000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sfida</a:t>
              </a:r>
              <a:r>
                <a:rPr lang="en-US" sz="2000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globale</a:t>
              </a:r>
              <a:r>
                <a:rPr lang="en-US" sz="2000" b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la </a:t>
              </a:r>
              <a:r>
                <a:rPr lang="en-US" sz="2000" b="1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sostenibilità</a:t>
              </a:r>
              <a:endParaRPr lang="en-US" sz="2000" b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482926" y="1412773"/>
            <a:ext cx="4541325" cy="4933541"/>
            <a:chOff x="0" y="-38100"/>
            <a:chExt cx="9082650" cy="986708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9082650" cy="9828980"/>
            </a:xfrm>
            <a:custGeom>
              <a:avLst/>
              <a:gdLst/>
              <a:ahLst/>
              <a:cxnLst/>
              <a:rect l="l" t="t" r="r" b="b"/>
              <a:pathLst>
                <a:path w="9082650" h="9828980">
                  <a:moveTo>
                    <a:pt x="0" y="0"/>
                  </a:moveTo>
                  <a:lnTo>
                    <a:pt x="9082650" y="0"/>
                  </a:lnTo>
                  <a:lnTo>
                    <a:pt x="9082650" y="9828980"/>
                  </a:lnTo>
                  <a:lnTo>
                    <a:pt x="0" y="98289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441772" y="-38100"/>
              <a:ext cx="8413923" cy="986708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152404" indent="-152404">
                <a:lnSpc>
                  <a:spcPct val="90000"/>
                </a:lnSpc>
                <a:spcBef>
                  <a:spcPts val="667"/>
                </a:spcBef>
              </a:pP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Questo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modulo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analizza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l'economia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circolare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in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relazione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agli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sprechi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alimentari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,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mettendo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in luce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soluzioni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sostenibili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per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ridurre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gli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sprechi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e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ottimizzare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l'efficienza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delle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risorse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.</a:t>
              </a:r>
            </a:p>
            <a:p>
              <a:pPr marL="152404" indent="-152404">
                <a:lnSpc>
                  <a:spcPct val="90000"/>
                </a:lnSpc>
                <a:spcBef>
                  <a:spcPts val="667"/>
                </a:spcBef>
              </a:pP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Esplora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gli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approcci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storici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e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contemporanei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alla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riduzione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, il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ruolo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delle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PMI nelle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pratiche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circolari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e il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contesto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normativo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che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modella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l'economia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delle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biotecnologie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. In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accordo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con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gli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obiettivi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globali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di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sostenibilità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,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evidenzia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vantaggi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ambientali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, economici e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sociali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dei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sistemi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alimentari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 </a:t>
              </a:r>
              <a:r>
                <a:rPr lang="en-US" sz="2300" err="1">
                  <a:solidFill>
                    <a:schemeClr val="bg1"/>
                  </a:solidFill>
                  <a:sym typeface="Calibri (MS)"/>
                </a:rPr>
                <a:t>circolari</a:t>
              </a:r>
              <a:r>
                <a:rPr lang="en-US" sz="2300">
                  <a:solidFill>
                    <a:schemeClr val="bg1"/>
                  </a:solidFill>
                  <a:sym typeface="Calibri (MS)"/>
                </a:rPr>
                <a:t>.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316143" y="586690"/>
            <a:ext cx="2974383" cy="698629"/>
            <a:chOff x="0" y="0"/>
            <a:chExt cx="5948766" cy="1397258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5948807" cy="1397254"/>
            </a:xfrm>
            <a:custGeom>
              <a:avLst/>
              <a:gdLst/>
              <a:ahLst/>
              <a:cxnLst/>
              <a:rect l="l" t="t" r="r" b="b"/>
              <a:pathLst>
                <a:path w="5948807" h="1397254">
                  <a:moveTo>
                    <a:pt x="0" y="0"/>
                  </a:moveTo>
                  <a:lnTo>
                    <a:pt x="5948807" y="0"/>
                  </a:lnTo>
                  <a:lnTo>
                    <a:pt x="5948807" y="1397254"/>
                  </a:lnTo>
                  <a:lnTo>
                    <a:pt x="0" y="13972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500166" y="638988"/>
            <a:ext cx="2594626" cy="767809"/>
            <a:chOff x="0" y="0"/>
            <a:chExt cx="5189253" cy="1535618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5155386" cy="1314497"/>
            </a:xfrm>
            <a:custGeom>
              <a:avLst/>
              <a:gdLst/>
              <a:ahLst/>
              <a:cxnLst/>
              <a:rect l="l" t="t" r="r" b="b"/>
              <a:pathLst>
                <a:path w="5155386" h="1314497">
                  <a:moveTo>
                    <a:pt x="0" y="0"/>
                  </a:moveTo>
                  <a:lnTo>
                    <a:pt x="5155386" y="0"/>
                  </a:lnTo>
                  <a:lnTo>
                    <a:pt x="5155386" y="1314497"/>
                  </a:lnTo>
                  <a:lnTo>
                    <a:pt x="0" y="13144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33867" y="106821"/>
              <a:ext cx="5155386" cy="142879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942"/>
                </a:lnSpc>
              </a:pPr>
              <a:r>
                <a:rPr lang="en-US" sz="3285" b="1" spc="295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CONTENUTO</a:t>
              </a:r>
            </a:p>
          </p:txBody>
        </p:sp>
      </p:grpSp>
      <p:sp>
        <p:nvSpPr>
          <p:cNvPr id="53" name="AutoShape 53"/>
          <p:cNvSpPr/>
          <p:nvPr/>
        </p:nvSpPr>
        <p:spPr>
          <a:xfrm rot="-19820">
            <a:off x="5447803" y="1676063"/>
            <a:ext cx="5826567" cy="0"/>
          </a:xfrm>
          <a:prstGeom prst="line">
            <a:avLst/>
          </a:prstGeom>
          <a:ln w="19050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54" name="AutoShape 54"/>
          <p:cNvSpPr/>
          <p:nvPr/>
        </p:nvSpPr>
        <p:spPr>
          <a:xfrm rot="-19820">
            <a:off x="5424396" y="2495031"/>
            <a:ext cx="5826567" cy="0"/>
          </a:xfrm>
          <a:prstGeom prst="line">
            <a:avLst/>
          </a:prstGeom>
          <a:ln w="19050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55" name="AutoShape 55"/>
          <p:cNvSpPr/>
          <p:nvPr/>
        </p:nvSpPr>
        <p:spPr>
          <a:xfrm rot="-19820">
            <a:off x="5424396" y="3312989"/>
            <a:ext cx="5826567" cy="0"/>
          </a:xfrm>
          <a:prstGeom prst="line">
            <a:avLst/>
          </a:prstGeom>
          <a:ln w="19050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56" name="AutoShape 56"/>
          <p:cNvSpPr/>
          <p:nvPr/>
        </p:nvSpPr>
        <p:spPr>
          <a:xfrm rot="-19820">
            <a:off x="5424398" y="4130739"/>
            <a:ext cx="5826567" cy="0"/>
          </a:xfrm>
          <a:prstGeom prst="line">
            <a:avLst/>
          </a:prstGeom>
          <a:ln w="19050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0" y="1"/>
            <a:ext cx="601406" cy="6858002"/>
            <a:chOff x="0" y="0"/>
            <a:chExt cx="1202812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2817" cy="13716000"/>
            </a:xfrm>
            <a:custGeom>
              <a:avLst/>
              <a:gdLst/>
              <a:ahLst/>
              <a:cxnLst/>
              <a:rect l="l" t="t" r="r" b="b"/>
              <a:pathLst>
                <a:path w="1202817" h="13716000">
                  <a:moveTo>
                    <a:pt x="0" y="13716000"/>
                  </a:moveTo>
                  <a:lnTo>
                    <a:pt x="1202817" y="13716000"/>
                  </a:lnTo>
                  <a:lnTo>
                    <a:pt x="12028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AutoShape 6"/>
          <p:cNvSpPr/>
          <p:nvPr/>
        </p:nvSpPr>
        <p:spPr>
          <a:xfrm rot="214365">
            <a:off x="150048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7" name="Freeform 7"/>
          <p:cNvSpPr/>
          <p:nvPr/>
        </p:nvSpPr>
        <p:spPr>
          <a:xfrm rot="-5400000">
            <a:off x="-1022050" y="5104474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9" name="Group 9"/>
          <p:cNvGrpSpPr/>
          <p:nvPr/>
        </p:nvGrpSpPr>
        <p:grpSpPr>
          <a:xfrm>
            <a:off x="6242210" y="248393"/>
            <a:ext cx="5949791" cy="1238817"/>
            <a:chOff x="-478608" y="-57150"/>
            <a:chExt cx="13715999" cy="24776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37389" cy="2420483"/>
            </a:xfrm>
            <a:custGeom>
              <a:avLst/>
              <a:gdLst/>
              <a:ahLst/>
              <a:cxnLst/>
              <a:rect l="l" t="t" r="r" b="b"/>
              <a:pathLst>
                <a:path w="13237389" h="2420483">
                  <a:moveTo>
                    <a:pt x="0" y="0"/>
                  </a:moveTo>
                  <a:lnTo>
                    <a:pt x="13237389" y="0"/>
                  </a:lnTo>
                  <a:lnTo>
                    <a:pt x="13237389" y="2420483"/>
                  </a:lnTo>
                  <a:lnTo>
                    <a:pt x="0" y="24204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478608" y="-57150"/>
              <a:ext cx="13715999" cy="247763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888"/>
                </a:lnSpc>
              </a:pP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Strategia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dell’UE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per la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bioeconomia</a:t>
              </a:r>
              <a:endParaRPr lang="en-US" sz="3600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267450" y="1447677"/>
            <a:ext cx="5293182" cy="4865696"/>
            <a:chOff x="0" y="0"/>
            <a:chExt cx="10586364" cy="97313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586364" cy="9731391"/>
            </a:xfrm>
            <a:custGeom>
              <a:avLst/>
              <a:gdLst/>
              <a:ahLst/>
              <a:cxnLst/>
              <a:rect l="l" t="t" r="r" b="b"/>
              <a:pathLst>
                <a:path w="10586364" h="9731391">
                  <a:moveTo>
                    <a:pt x="0" y="0"/>
                  </a:moveTo>
                  <a:lnTo>
                    <a:pt x="10586364" y="0"/>
                  </a:lnTo>
                  <a:lnTo>
                    <a:pt x="10586364" y="9731391"/>
                  </a:lnTo>
                  <a:lnTo>
                    <a:pt x="0" y="973139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0586364" cy="979806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511"/>
                </a:lnSpc>
              </a:pPr>
              <a:r>
                <a:rPr lang="en-US" sz="2150" b="1">
                  <a:solidFill>
                    <a:schemeClr val="accent3"/>
                  </a:solidFill>
                  <a:latin typeface="Calibri (MS)"/>
                  <a:cs typeface="Calibri (MS)"/>
                  <a:sym typeface="Calibri (MS)"/>
                  <a:hlinkClick r:id="rId4" tooltip="https://knowledge4policy.ec.europa.eu/publication/updated-bioeconomy-strategy-2018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La </a:t>
              </a:r>
              <a:r>
                <a:rPr lang="en-US" sz="2150" b="1" err="1">
                  <a:solidFill>
                    <a:schemeClr val="accent3"/>
                  </a:solidFill>
                  <a:latin typeface="Calibri (MS)"/>
                  <a:cs typeface="Calibri (MS)"/>
                  <a:sym typeface="Calibri (MS)"/>
                  <a:hlinkClick r:id="rId4" tooltip="https://knowledge4policy.ec.europa.eu/publication/updated-bioeconomy-strategy-2018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strategia</a:t>
              </a:r>
              <a:r>
                <a:rPr lang="en-US" sz="2150" b="1">
                  <a:solidFill>
                    <a:schemeClr val="accent3"/>
                  </a:solidFill>
                  <a:latin typeface="Calibri (MS)"/>
                  <a:cs typeface="Calibri (MS)"/>
                  <a:sym typeface="Calibri (MS)"/>
                  <a:hlinkClick r:id="rId4" tooltip="https://knowledge4policy.ec.europa.eu/publication/updated-bioeconomy-strategy-2018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2150" b="1" err="1">
                  <a:solidFill>
                    <a:schemeClr val="accent3"/>
                  </a:solidFill>
                  <a:latin typeface="Calibri (MS)"/>
                  <a:cs typeface="Calibri (MS)"/>
                  <a:sym typeface="Calibri (MS)"/>
                  <a:hlinkClick r:id="rId4" tooltip="https://knowledge4policy.ec.europa.eu/publication/updated-bioeconomy-strategy-2018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sulla</a:t>
              </a:r>
              <a:r>
                <a:rPr lang="en-US" sz="2150" b="1">
                  <a:solidFill>
                    <a:schemeClr val="accent3"/>
                  </a:solidFill>
                  <a:latin typeface="Calibri (MS)"/>
                  <a:cs typeface="Calibri (MS)"/>
                  <a:sym typeface="Calibri (MS)"/>
                  <a:hlinkClick r:id="rId4" tooltip="https://knowledge4policy.ec.europa.eu/publication/updated-bioeconomy-strategy-2018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2150" b="1" err="1">
                  <a:solidFill>
                    <a:schemeClr val="accent3"/>
                  </a:solidFill>
                  <a:latin typeface="Calibri (MS)"/>
                  <a:cs typeface="Calibri (MS)"/>
                  <a:sym typeface="Calibri (MS)"/>
                  <a:hlinkClick r:id="rId4" tooltip="https://knowledge4policy.ec.europa.eu/publication/updated-bioeconomy-strategy-2018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bioeconomia</a:t>
              </a:r>
              <a:r>
                <a:rPr lang="en-US" sz="2150" b="1">
                  <a:solidFill>
                    <a:schemeClr val="accent3"/>
                  </a:solidFill>
                  <a:latin typeface="Calibri (MS)"/>
                  <a:cs typeface="Calibri (MS)"/>
                  <a:sym typeface="Calibri (MS)"/>
                </a:rPr>
                <a:t> 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ha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l'obiettivo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rafforzare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il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settore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delle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biotecnologie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ponendo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l'accento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sull'approvvigionamento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sostenibile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biomassa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sulla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circolarità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  <a:p>
              <a:pPr>
                <a:lnSpc>
                  <a:spcPts val="2511"/>
                </a:lnSpc>
              </a:pPr>
              <a:endParaRPr lang="en-US" sz="215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>
                <a:lnSpc>
                  <a:spcPts val="2511"/>
                </a:lnSpc>
              </a:pPr>
              <a:r>
                <a:rPr lang="en-US" sz="215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La </a:t>
              </a:r>
              <a:r>
                <a:rPr lang="en-US" sz="215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strategia</a:t>
              </a:r>
              <a:r>
                <a:rPr lang="en-US" sz="215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del 2018 </a:t>
              </a:r>
              <a:r>
                <a:rPr lang="en-US" sz="215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presenta</a:t>
              </a:r>
              <a:r>
                <a:rPr lang="en-US" sz="215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cinque </a:t>
              </a:r>
              <a:r>
                <a:rPr lang="en-US" sz="215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obiettivi</a:t>
              </a:r>
              <a:r>
                <a:rPr lang="en-US" sz="215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:</a:t>
              </a:r>
            </a:p>
            <a:p>
              <a:pPr marL="342900" indent="-342900">
                <a:lnSpc>
                  <a:spcPts val="2511"/>
                </a:lnSpc>
                <a:buFont typeface="Arial" panose="020B0604020202020204" pitchFamily="34" charset="0"/>
                <a:buChar char="•"/>
              </a:pP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Garantire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la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sicurezza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alimentare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e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nutrizionale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.</a:t>
              </a:r>
            </a:p>
            <a:p>
              <a:pPr marL="342900" indent="-342900">
                <a:lnSpc>
                  <a:spcPts val="2511"/>
                </a:lnSpc>
                <a:buFont typeface="Arial" panose="020B0604020202020204" pitchFamily="34" charset="0"/>
                <a:buChar char="•"/>
              </a:pP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Gestire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le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risorse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naturali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in maniera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sostenibile</a:t>
              </a:r>
              <a:endParaRPr lang="en-US" sz="2150">
                <a:solidFill>
                  <a:srgbClr val="09465E"/>
                </a:solidFill>
                <a:latin typeface="Calibri (MS)"/>
                <a:cs typeface="Calibri (MS)"/>
                <a:sym typeface="Calibri (MS) Bold"/>
              </a:endParaRPr>
            </a:p>
            <a:p>
              <a:pPr marL="342900" indent="-342900">
                <a:lnSpc>
                  <a:spcPts val="2511"/>
                </a:lnSpc>
                <a:buFont typeface="Arial" panose="020B0604020202020204" pitchFamily="34" charset="0"/>
                <a:buChar char="•"/>
              </a:pP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Ridurre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la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dipendenza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da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risorse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non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rinnovabili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e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insostenibili</a:t>
              </a:r>
              <a:endParaRPr lang="en-US" sz="2150">
                <a:solidFill>
                  <a:srgbClr val="09465E"/>
                </a:solidFill>
                <a:latin typeface="Calibri (MS)"/>
                <a:cs typeface="Calibri (MS)"/>
                <a:sym typeface="Calibri (MS) Bold"/>
              </a:endParaRPr>
            </a:p>
            <a:p>
              <a:pPr marL="342900" indent="-342900">
                <a:lnSpc>
                  <a:spcPts val="2511"/>
                </a:lnSpc>
                <a:buFont typeface="Arial" panose="020B0604020202020204" pitchFamily="34" charset="0"/>
                <a:buChar char="•"/>
              </a:pP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Limitare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e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adattarsi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ai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cambiamenti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climatici</a:t>
              </a:r>
              <a:endParaRPr lang="en-US" sz="2150">
                <a:solidFill>
                  <a:srgbClr val="09465E"/>
                </a:solidFill>
                <a:latin typeface="Calibri (MS)"/>
                <a:cs typeface="Calibri (MS)"/>
                <a:sym typeface="Calibri (MS) Bold"/>
              </a:endParaRPr>
            </a:p>
            <a:p>
              <a:pPr marL="342900" indent="-342900">
                <a:lnSpc>
                  <a:spcPts val="2511"/>
                </a:lnSpc>
                <a:buFont typeface="Arial" panose="020B0604020202020204" pitchFamily="34" charset="0"/>
                <a:buChar char="•"/>
              </a:pP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Rafforzare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la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competitività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dell'Europa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e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generare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opportunità</a:t>
              </a:r>
              <a:r>
                <a:rPr lang="en-US" sz="215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 </a:t>
              </a:r>
              <a:r>
                <a:rPr lang="en-US" sz="2150" err="1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occupazionali</a:t>
              </a:r>
              <a:r>
                <a:rPr lang="en-US" sz="2300">
                  <a:solidFill>
                    <a:srgbClr val="09465E"/>
                  </a:solidFill>
                  <a:latin typeface="Calibri (MS)"/>
                  <a:cs typeface="Calibri (MS)"/>
                  <a:sym typeface="Calibri (MS) Bold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32351" y="6116327"/>
            <a:ext cx="1303699" cy="369333"/>
            <a:chOff x="0" y="0"/>
            <a:chExt cx="2607398" cy="7386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07398" cy="738664"/>
            </a:xfrm>
            <a:custGeom>
              <a:avLst/>
              <a:gdLst/>
              <a:ahLst/>
              <a:cxnLst/>
              <a:rect l="l" t="t" r="r" b="b"/>
              <a:pathLst>
                <a:path w="2607398" h="738664">
                  <a:moveTo>
                    <a:pt x="0" y="0"/>
                  </a:moveTo>
                  <a:lnTo>
                    <a:pt x="2607398" y="0"/>
                  </a:lnTo>
                  <a:lnTo>
                    <a:pt x="2607398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2607398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 sz="1800" u="sng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4" tooltip="https://knowledge4policy.ec.europa.eu/publication/updated-bioeconomy-strategy-2018_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Fonte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A3B05EA-D0ED-07EE-2CE7-1753BFC2CF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269" t="17816" r="29878" b="19080"/>
          <a:stretch>
            <a:fillRect/>
          </a:stretch>
        </p:blipFill>
        <p:spPr>
          <a:xfrm>
            <a:off x="604433" y="707212"/>
            <a:ext cx="5483463" cy="520077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1" y="1"/>
            <a:ext cx="601405" cy="6858002"/>
            <a:chOff x="0" y="0"/>
            <a:chExt cx="1202810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2817" cy="13716000"/>
            </a:xfrm>
            <a:custGeom>
              <a:avLst/>
              <a:gdLst/>
              <a:ahLst/>
              <a:cxnLst/>
              <a:rect l="l" t="t" r="r" b="b"/>
              <a:pathLst>
                <a:path w="1202817" h="13716000">
                  <a:moveTo>
                    <a:pt x="0" y="13716000"/>
                  </a:moveTo>
                  <a:lnTo>
                    <a:pt x="1202817" y="13716000"/>
                  </a:lnTo>
                  <a:lnTo>
                    <a:pt x="12028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601409" y="2382478"/>
            <a:ext cx="8439101" cy="4311085"/>
          </a:xfrm>
          <a:custGeom>
            <a:avLst/>
            <a:gdLst/>
            <a:ahLst/>
            <a:cxnLst/>
            <a:rect l="l" t="t" r="r" b="b"/>
            <a:pathLst>
              <a:path w="12658650" h="6466628">
                <a:moveTo>
                  <a:pt x="12658650" y="0"/>
                </a:moveTo>
                <a:lnTo>
                  <a:pt x="0" y="0"/>
                </a:lnTo>
                <a:lnTo>
                  <a:pt x="0" y="6466628"/>
                </a:lnTo>
                <a:lnTo>
                  <a:pt x="12658650" y="6466628"/>
                </a:lnTo>
                <a:lnTo>
                  <a:pt x="12658650" y="0"/>
                </a:lnTo>
                <a:close/>
              </a:path>
            </a:pathLst>
          </a:custGeom>
          <a:blipFill>
            <a:blip r:embed="rId3"/>
            <a:stretch>
              <a:fillRect l="20551" b="-24771"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7" name="AutoShape 7"/>
          <p:cNvSpPr/>
          <p:nvPr/>
        </p:nvSpPr>
        <p:spPr>
          <a:xfrm rot="214365">
            <a:off x="128469" y="6512659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8" name="Freeform 8"/>
          <p:cNvSpPr/>
          <p:nvPr/>
        </p:nvSpPr>
        <p:spPr>
          <a:xfrm rot="-5400000">
            <a:off x="-1043629" y="4988096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9" name="Group 9"/>
          <p:cNvGrpSpPr/>
          <p:nvPr/>
        </p:nvGrpSpPr>
        <p:grpSpPr>
          <a:xfrm>
            <a:off x="1688702" y="571117"/>
            <a:ext cx="9225022" cy="1161977"/>
            <a:chOff x="0" y="0"/>
            <a:chExt cx="18450044" cy="23239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450044" cy="2323953"/>
            </a:xfrm>
            <a:custGeom>
              <a:avLst/>
              <a:gdLst/>
              <a:ahLst/>
              <a:cxnLst/>
              <a:rect l="l" t="t" r="r" b="b"/>
              <a:pathLst>
                <a:path w="18450044" h="2323953">
                  <a:moveTo>
                    <a:pt x="0" y="0"/>
                  </a:moveTo>
                  <a:lnTo>
                    <a:pt x="18450044" y="0"/>
                  </a:lnTo>
                  <a:lnTo>
                    <a:pt x="18450044" y="2323953"/>
                  </a:lnTo>
                  <a:lnTo>
                    <a:pt x="0" y="23239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8450044" cy="23811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718"/>
                </a:lnSpc>
              </a:pP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Waste 2 Worth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rappresenta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la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strategia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dell'UE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per la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bioeconomia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altre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iniziative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01213" y="1890385"/>
            <a:ext cx="5508480" cy="4249371"/>
            <a:chOff x="0" y="0"/>
            <a:chExt cx="11016960" cy="84987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936586" cy="8205874"/>
            </a:xfrm>
            <a:custGeom>
              <a:avLst/>
              <a:gdLst/>
              <a:ahLst/>
              <a:cxnLst/>
              <a:rect l="l" t="t" r="r" b="b"/>
              <a:pathLst>
                <a:path w="10936586" h="8205874">
                  <a:moveTo>
                    <a:pt x="0" y="0"/>
                  </a:moveTo>
                  <a:lnTo>
                    <a:pt x="10936586" y="0"/>
                  </a:lnTo>
                  <a:lnTo>
                    <a:pt x="10936586" y="8205874"/>
                  </a:lnTo>
                  <a:lnTo>
                    <a:pt x="0" y="82058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0374" y="226190"/>
              <a:ext cx="10936586" cy="82725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627"/>
                </a:lnSpc>
              </a:pP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valorizzazione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degli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scarti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come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biorisorsa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sostiene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fondamenti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della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strategia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: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sicurezza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agricoltura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sostenibile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creazione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nuovi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posti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lavoro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nell'economia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verde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  <a:p>
              <a:pPr>
                <a:lnSpc>
                  <a:spcPts val="2627"/>
                </a:lnSpc>
              </a:pP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Waste 2 Worth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contribuisce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incoraggiare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attori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locali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considerare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rifiuti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come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una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risorsa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promuovendo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l'innovazione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locale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attraverso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le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biotecnologie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integrando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progetti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Horizon Europe come FOODRUS, VALUEWASTE e BIOPLAT-EU,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fornendo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strumenti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coinvolgimento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livello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comunitario</a:t>
              </a:r>
              <a:r>
                <a:rPr lang="en-US" sz="2400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53663" y="1877918"/>
            <a:ext cx="6441170" cy="340123"/>
            <a:chOff x="-687322" y="-284508"/>
            <a:chExt cx="12882338" cy="10231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195016" cy="738664"/>
            </a:xfrm>
            <a:custGeom>
              <a:avLst/>
              <a:gdLst/>
              <a:ahLst/>
              <a:cxnLst/>
              <a:rect l="l" t="t" r="r" b="b"/>
              <a:pathLst>
                <a:path w="12195016" h="738664">
                  <a:moveTo>
                    <a:pt x="0" y="0"/>
                  </a:moveTo>
                  <a:lnTo>
                    <a:pt x="12195016" y="0"/>
                  </a:lnTo>
                  <a:lnTo>
                    <a:pt x="12195016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-687322" y="-284508"/>
              <a:ext cx="12195016" cy="79581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 sz="1800" u="sng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5" tooltip="https://www.youtube.com/watch?v=hwLoKol0ups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Occupazione</a:t>
              </a:r>
              <a:r>
                <a:rPr lang="en-US" sz="1800" u="sng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5" tooltip="https://www.youtube.com/watch?v=hwLoKol0ups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e </a:t>
              </a:r>
              <a:r>
                <a:rPr lang="en-US" sz="1800" u="sng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5" tooltip="https://www.youtube.com/watch?v=hwLoKol0ups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sviluppo</a:t>
              </a:r>
              <a:r>
                <a:rPr lang="en-US" sz="1800" u="sng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5" tooltip="https://www.youtube.com/watch?v=hwLoKol0ups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800" u="sng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5" tooltip="https://www.youtube.com/watch?v=hwLoKol0ups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nella</a:t>
              </a:r>
              <a:r>
                <a:rPr lang="en-US" sz="1800" u="sng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5" tooltip="https://www.youtube.com/watch?v=hwLoKol0ups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800" u="sng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5" tooltip="https://www.youtube.com/watch?v=hwLoKol0ups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bioeconomia</a:t>
              </a:r>
              <a:r>
                <a:rPr lang="en-US" sz="1800" u="sng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5" tooltip="https://www.youtube.com/watch?v=hwLoKol0ups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800" u="sng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5" tooltip="https://www.youtube.com/watch?v=hwLoKol0ups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dell'UE</a:t>
              </a:r>
              <a:endParaRPr lang="en-US" sz="1800" u="sng">
                <a:solidFill>
                  <a:schemeClr val="accent3"/>
                </a:solidFill>
                <a:latin typeface="Calibri (MS)"/>
                <a:ea typeface="Calibri (MS)"/>
                <a:cs typeface="Calibri (MS)"/>
                <a:sym typeface="Calibri (MS)"/>
                <a:hlinkClick r:id="rId5" tooltip="https://www.youtube.com/watch?v=hwLoKol0up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  <p:pic>
        <p:nvPicPr>
          <p:cNvPr id="19" name="Online Media 4" title="Jobs and growth in the EU bioeconomy">
            <a:hlinkClick r:id="" action="ppaction://media"/>
            <a:extLst>
              <a:ext uri="{FF2B5EF4-FFF2-40B4-BE49-F238E27FC236}">
                <a16:creationId xmlns:a16="http://schemas.microsoft.com/office/drawing/2014/main" id="{0F6EF2A1-D137-6137-06D3-46100B74DE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38836" y="2555598"/>
            <a:ext cx="5152365" cy="3995362"/>
          </a:xfrm>
          <a:prstGeom prst="rect">
            <a:avLst/>
          </a:prstGeom>
        </p:spPr>
      </p:pic>
      <p:grpSp>
        <p:nvGrpSpPr>
          <p:cNvPr id="20" name="Graphic 4">
            <a:extLst>
              <a:ext uri="{FF2B5EF4-FFF2-40B4-BE49-F238E27FC236}">
                <a16:creationId xmlns:a16="http://schemas.microsoft.com/office/drawing/2014/main" id="{CF85EE90-520B-3375-EB91-A95E9A4DE2C4}"/>
              </a:ext>
            </a:extLst>
          </p:cNvPr>
          <p:cNvGrpSpPr/>
          <p:nvPr/>
        </p:nvGrpSpPr>
        <p:grpSpPr>
          <a:xfrm rot="19582332">
            <a:off x="5688954" y="1746212"/>
            <a:ext cx="403666" cy="780439"/>
            <a:chOff x="9129274" y="2719113"/>
            <a:chExt cx="717140" cy="1386497"/>
          </a:xfrm>
          <a:solidFill>
            <a:srgbClr val="09465E"/>
          </a:solidFill>
        </p:grpSpPr>
        <p:grpSp>
          <p:nvGrpSpPr>
            <p:cNvPr id="21" name="Graphic 4">
              <a:extLst>
                <a:ext uri="{FF2B5EF4-FFF2-40B4-BE49-F238E27FC236}">
                  <a16:creationId xmlns:a16="http://schemas.microsoft.com/office/drawing/2014/main" id="{8AF7AD15-B30D-B0F3-40DE-1D4801CBB07B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30" name="Freeform 57">
                <a:extLst>
                  <a:ext uri="{FF2B5EF4-FFF2-40B4-BE49-F238E27FC236}">
                    <a16:creationId xmlns:a16="http://schemas.microsoft.com/office/drawing/2014/main" id="{7389CD7E-9E06-669B-01A3-027CDEF0DD09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58">
                <a:extLst>
                  <a:ext uri="{FF2B5EF4-FFF2-40B4-BE49-F238E27FC236}">
                    <a16:creationId xmlns:a16="http://schemas.microsoft.com/office/drawing/2014/main" id="{01BC3BDB-8A19-CAEF-5742-D21B174D46F8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44E0F20A-A5A2-AAF0-34B3-1966CD4765B4}"/>
                </a:ext>
              </a:extLst>
            </p:cNvPr>
            <p:cNvGrpSpPr/>
            <p:nvPr/>
          </p:nvGrpSpPr>
          <p:grpSpPr>
            <a:xfrm>
              <a:off x="9129274" y="2893887"/>
              <a:ext cx="717140" cy="1211723"/>
              <a:chOff x="9129274" y="2893887"/>
              <a:chExt cx="717140" cy="1211723"/>
            </a:xfrm>
            <a:grpFill/>
          </p:grpSpPr>
          <p:sp>
            <p:nvSpPr>
              <p:cNvPr id="23" name="Freeform 50">
                <a:extLst>
                  <a:ext uri="{FF2B5EF4-FFF2-40B4-BE49-F238E27FC236}">
                    <a16:creationId xmlns:a16="http://schemas.microsoft.com/office/drawing/2014/main" id="{05131361-BEE8-2D94-97A8-ADD40DD14CB6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51">
                <a:extLst>
                  <a:ext uri="{FF2B5EF4-FFF2-40B4-BE49-F238E27FC236}">
                    <a16:creationId xmlns:a16="http://schemas.microsoft.com/office/drawing/2014/main" id="{DCC4C1A3-6D27-A305-23A3-CEE6568B4802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2">
                <a:extLst>
                  <a:ext uri="{FF2B5EF4-FFF2-40B4-BE49-F238E27FC236}">
                    <a16:creationId xmlns:a16="http://schemas.microsoft.com/office/drawing/2014/main" id="{7B252E26-D770-04D4-8431-019B03F00478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53">
                <a:extLst>
                  <a:ext uri="{FF2B5EF4-FFF2-40B4-BE49-F238E27FC236}">
                    <a16:creationId xmlns:a16="http://schemas.microsoft.com/office/drawing/2014/main" id="{95E4DC68-786F-64E7-0D3E-5709A67D3BE2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54">
                <a:extLst>
                  <a:ext uri="{FF2B5EF4-FFF2-40B4-BE49-F238E27FC236}">
                    <a16:creationId xmlns:a16="http://schemas.microsoft.com/office/drawing/2014/main" id="{2A5D17FB-7F3E-296C-B1DE-CA104AD8854D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55">
                <a:extLst>
                  <a:ext uri="{FF2B5EF4-FFF2-40B4-BE49-F238E27FC236}">
                    <a16:creationId xmlns:a16="http://schemas.microsoft.com/office/drawing/2014/main" id="{5B23D698-FCE0-813C-A850-BA1AA39FA031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56">
                <a:extLst>
                  <a:ext uri="{FF2B5EF4-FFF2-40B4-BE49-F238E27FC236}">
                    <a16:creationId xmlns:a16="http://schemas.microsoft.com/office/drawing/2014/main" id="{D4C6ED3A-2E6B-F5AA-FAA7-D5428A13BD88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11584446" y="1"/>
            <a:ext cx="601406" cy="6858002"/>
            <a:chOff x="0" y="0"/>
            <a:chExt cx="1202812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2817" cy="13716000"/>
            </a:xfrm>
            <a:custGeom>
              <a:avLst/>
              <a:gdLst/>
              <a:ahLst/>
              <a:cxnLst/>
              <a:rect l="l" t="t" r="r" b="b"/>
              <a:pathLst>
                <a:path w="1202817" h="13716000">
                  <a:moveTo>
                    <a:pt x="0" y="13716000"/>
                  </a:moveTo>
                  <a:lnTo>
                    <a:pt x="1202817" y="13716000"/>
                  </a:lnTo>
                  <a:lnTo>
                    <a:pt x="12028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AutoShape 6"/>
          <p:cNvSpPr/>
          <p:nvPr/>
        </p:nvSpPr>
        <p:spPr>
          <a:xfrm rot="214365">
            <a:off x="1173449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7" name="Freeform 7"/>
          <p:cNvSpPr/>
          <p:nvPr/>
        </p:nvSpPr>
        <p:spPr>
          <a:xfrm rot="-5400000">
            <a:off x="10562396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8" name="Group 8"/>
          <p:cNvGrpSpPr/>
          <p:nvPr/>
        </p:nvGrpSpPr>
        <p:grpSpPr>
          <a:xfrm>
            <a:off x="372165" y="361240"/>
            <a:ext cx="5723835" cy="1161977"/>
            <a:chOff x="0" y="0"/>
            <a:chExt cx="11447670" cy="23239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47670" cy="2323953"/>
            </a:xfrm>
            <a:custGeom>
              <a:avLst/>
              <a:gdLst/>
              <a:ahLst/>
              <a:cxnLst/>
              <a:rect l="l" t="t" r="r" b="b"/>
              <a:pathLst>
                <a:path w="11447670" h="2323953">
                  <a:moveTo>
                    <a:pt x="0" y="0"/>
                  </a:moveTo>
                  <a:lnTo>
                    <a:pt x="11447670" y="0"/>
                  </a:lnTo>
                  <a:lnTo>
                    <a:pt x="11447670" y="2323953"/>
                  </a:lnTo>
                  <a:lnTo>
                    <a:pt x="0" y="23239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1447670" cy="23811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718"/>
                </a:lnSpc>
              </a:pPr>
              <a:r>
                <a:rPr lang="en-US" sz="3442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Direttiva quadro sui rifiuti (direttiva 2008/98/CE)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6915" y="1576800"/>
            <a:ext cx="5847567" cy="5064800"/>
            <a:chOff x="0" y="0"/>
            <a:chExt cx="11695134" cy="1012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695134" cy="10129601"/>
            </a:xfrm>
            <a:custGeom>
              <a:avLst/>
              <a:gdLst/>
              <a:ahLst/>
              <a:cxnLst/>
              <a:rect l="l" t="t" r="r" b="b"/>
              <a:pathLst>
                <a:path w="11695134" h="10129601">
                  <a:moveTo>
                    <a:pt x="0" y="0"/>
                  </a:moveTo>
                  <a:lnTo>
                    <a:pt x="11695134" y="0"/>
                  </a:lnTo>
                  <a:lnTo>
                    <a:pt x="11695134" y="10129601"/>
                  </a:lnTo>
                  <a:lnTo>
                    <a:pt x="0" y="101296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1695134" cy="1014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228600" indent="-228600" defTabSz="914400">
                <a:lnSpc>
                  <a:spcPts val="2480"/>
                </a:lnSpc>
                <a:spcAft>
                  <a:spcPts val="1200"/>
                </a:spcAft>
              </a:pP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La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  <a:hlinkClick r:id="rId4" tooltip="https://environment.ec.europa.eu/topics/waste-and-recycling/waste-framework-directive_en#ref-2023-amendment-to-the-waste-framework-directive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direttiva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  <a:hlinkClick r:id="rId4" tooltip="https://environment.ec.europa.eu/topics/waste-and-recycling/waste-framework-directive_en#ref-2023-amendment-to-the-waste-framework-directive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quadro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sui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rifiuti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stabilisce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le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fondamenta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giuridiche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per la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gestione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dei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rifiuti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nell’UE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e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offre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definizioni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pertinenti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alla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gestione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dei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rifiuti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includendo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rifiuti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riciclaggio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e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recupero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.</a:t>
              </a:r>
              <a:endParaRPr lang="en-US" sz="2126" dirty="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marL="171450" indent="-171450">
                <a:lnSpc>
                  <a:spcPts val="2197"/>
                </a:lnSpc>
                <a:spcAft>
                  <a:spcPts val="1200"/>
                </a:spcAft>
              </a:pP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A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seguito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della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modifica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del 2018,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gli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Stati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membri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dell'UE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100" dirty="0" err="1">
                  <a:solidFill>
                    <a:srgbClr val="09465E"/>
                  </a:solidFill>
                  <a:sym typeface="Calibri (MS)"/>
                </a:rPr>
                <a:t>sono</a:t>
              </a:r>
              <a:r>
                <a:rPr lang="en-US" sz="2100" dirty="0">
                  <a:solidFill>
                    <a:srgbClr val="09465E"/>
                  </a:solidFill>
                  <a:sym typeface="Calibri (MS)"/>
                </a:rPr>
                <a:t> obbligati a:</a:t>
              </a:r>
            </a:p>
            <a:p>
              <a:pPr marL="266700" indent="-266700">
                <a:lnSpc>
                  <a:spcPts val="2197"/>
                </a:lnSpc>
                <a:buFont typeface="Arial" panose="020B0604020202020204" pitchFamily="34" charset="0"/>
                <a:buChar char="•"/>
              </a:pP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Misurare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gli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ciascuna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fase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della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filiera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  <a:p>
              <a:pPr marL="266700" lvl="1" indent="-266700">
                <a:lnSpc>
                  <a:spcPts val="2197"/>
                </a:lnSpc>
                <a:buFont typeface="Arial"/>
                <a:buChar char="•"/>
              </a:pP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Comunicare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annualmente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dati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relativi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agli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impiegando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una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metodologia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comune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dell'UE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  <a:p>
              <a:pPr marL="266700" lvl="1" indent="-266700">
                <a:lnSpc>
                  <a:spcPts val="2197"/>
                </a:lnSpc>
                <a:buFont typeface="Arial"/>
                <a:buChar char="•"/>
              </a:pP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Adottare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strategie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preventive per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minimizzare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lo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spreco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tutti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livelli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  <a:p>
              <a:pPr marL="266700" lvl="1" indent="-266700">
                <a:lnSpc>
                  <a:spcPts val="2197"/>
                </a:lnSpc>
                <a:buFont typeface="Arial"/>
                <a:buChar char="•"/>
              </a:pP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Lavorare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conseguire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l’OSS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12.3,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che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propone di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ridurre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del 50% lo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spreco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pro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capite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126" dirty="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entro</a:t>
              </a:r>
              <a:r>
                <a:rPr lang="en-US" sz="2126" dirty="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il 2030.</a:t>
              </a:r>
            </a:p>
          </p:txBody>
        </p:sp>
      </p:grpSp>
      <p:sp>
        <p:nvSpPr>
          <p:cNvPr id="14" name="Freeform 14" descr="Immagine creata"/>
          <p:cNvSpPr/>
          <p:nvPr/>
        </p:nvSpPr>
        <p:spPr>
          <a:xfrm>
            <a:off x="6219732" y="801234"/>
            <a:ext cx="5084613" cy="5816850"/>
          </a:xfrm>
          <a:custGeom>
            <a:avLst/>
            <a:gdLst/>
            <a:ahLst/>
            <a:cxnLst/>
            <a:rect l="l" t="t" r="r" b="b"/>
            <a:pathLst>
              <a:path w="7626918" h="8725275">
                <a:moveTo>
                  <a:pt x="0" y="0"/>
                </a:moveTo>
                <a:lnTo>
                  <a:pt x="7626918" y="0"/>
                </a:lnTo>
                <a:lnTo>
                  <a:pt x="7626918" y="8725274"/>
                </a:lnTo>
                <a:lnTo>
                  <a:pt x="0" y="87252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20" r="-10580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15" name="Group 15"/>
          <p:cNvGrpSpPr/>
          <p:nvPr/>
        </p:nvGrpSpPr>
        <p:grpSpPr>
          <a:xfrm>
            <a:off x="6910558" y="892227"/>
            <a:ext cx="3516086" cy="480269"/>
            <a:chOff x="0" y="0"/>
            <a:chExt cx="7032172" cy="9605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032172" cy="960537"/>
            </a:xfrm>
            <a:custGeom>
              <a:avLst/>
              <a:gdLst/>
              <a:ahLst/>
              <a:cxnLst/>
              <a:rect l="l" t="t" r="r" b="b"/>
              <a:pathLst>
                <a:path w="7032172" h="960537">
                  <a:moveTo>
                    <a:pt x="0" y="0"/>
                  </a:moveTo>
                  <a:lnTo>
                    <a:pt x="7032172" y="0"/>
                  </a:lnTo>
                  <a:lnTo>
                    <a:pt x="7032172" y="960537"/>
                  </a:lnTo>
                  <a:lnTo>
                    <a:pt x="0" y="9605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7032172" cy="102721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880"/>
                </a:lnSpc>
              </a:pPr>
              <a:r>
                <a:rPr lang="en-US" sz="2400" b="1">
                  <a:solidFill>
                    <a:srgbClr val="4A913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Gerarchia dei rifiuti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0567722" y="1624881"/>
            <a:ext cx="321503" cy="283015"/>
          </a:xfrm>
          <a:custGeom>
            <a:avLst/>
            <a:gdLst/>
            <a:ahLst/>
            <a:cxnLst/>
            <a:rect l="l" t="t" r="r" b="b"/>
            <a:pathLst>
              <a:path w="482254" h="424523">
                <a:moveTo>
                  <a:pt x="0" y="0"/>
                </a:moveTo>
                <a:lnTo>
                  <a:pt x="482254" y="0"/>
                </a:lnTo>
                <a:lnTo>
                  <a:pt x="482254" y="424523"/>
                </a:lnTo>
                <a:lnTo>
                  <a:pt x="0" y="4245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19" name="Freeform 19" descr="Schema della mano aperta"/>
          <p:cNvSpPr/>
          <p:nvPr/>
        </p:nvSpPr>
        <p:spPr>
          <a:xfrm>
            <a:off x="10260486" y="1708541"/>
            <a:ext cx="676746" cy="676746"/>
          </a:xfrm>
          <a:custGeom>
            <a:avLst/>
            <a:gdLst/>
            <a:ahLst/>
            <a:cxnLst/>
            <a:rect l="l" t="t" r="r" b="b"/>
            <a:pathLst>
              <a:path w="1015119" h="1015119">
                <a:moveTo>
                  <a:pt x="0" y="0"/>
                </a:moveTo>
                <a:lnTo>
                  <a:pt x="1015119" y="0"/>
                </a:lnTo>
                <a:lnTo>
                  <a:pt x="1015119" y="1015119"/>
                </a:lnTo>
                <a:lnTo>
                  <a:pt x="0" y="1015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20" name="Group 20"/>
          <p:cNvGrpSpPr/>
          <p:nvPr/>
        </p:nvGrpSpPr>
        <p:grpSpPr>
          <a:xfrm>
            <a:off x="6822627" y="2407225"/>
            <a:ext cx="2951646" cy="461666"/>
            <a:chOff x="0" y="0"/>
            <a:chExt cx="5903292" cy="92333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903292" cy="923330"/>
            </a:xfrm>
            <a:custGeom>
              <a:avLst/>
              <a:gdLst/>
              <a:ahLst/>
              <a:cxnLst/>
              <a:rect l="l" t="t" r="r" b="b"/>
              <a:pathLst>
                <a:path w="5903292" h="923330">
                  <a:moveTo>
                    <a:pt x="0" y="0"/>
                  </a:moveTo>
                  <a:lnTo>
                    <a:pt x="5903292" y="0"/>
                  </a:lnTo>
                  <a:lnTo>
                    <a:pt x="5903292" y="923330"/>
                  </a:lnTo>
                  <a:lnTo>
                    <a:pt x="0" y="9233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5903292" cy="99953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736"/>
                </a:lnSpc>
              </a:pPr>
              <a:r>
                <a:rPr lang="en-US" sz="22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Preparazione</a:t>
              </a:r>
              <a:r>
                <a:rPr lang="en-US" sz="22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al </a:t>
              </a:r>
              <a:r>
                <a:rPr lang="en-US" sz="22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riutilizzo</a:t>
              </a:r>
              <a:endParaRPr lang="en-US" sz="2200" b="1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82066" y="3162817"/>
            <a:ext cx="3516086" cy="480269"/>
            <a:chOff x="0" y="0"/>
            <a:chExt cx="7032172" cy="96053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032172" cy="960537"/>
            </a:xfrm>
            <a:custGeom>
              <a:avLst/>
              <a:gdLst/>
              <a:ahLst/>
              <a:cxnLst/>
              <a:rect l="l" t="t" r="r" b="b"/>
              <a:pathLst>
                <a:path w="7032172" h="960537">
                  <a:moveTo>
                    <a:pt x="0" y="0"/>
                  </a:moveTo>
                  <a:lnTo>
                    <a:pt x="7032172" y="0"/>
                  </a:lnTo>
                  <a:lnTo>
                    <a:pt x="7032172" y="960537"/>
                  </a:lnTo>
                  <a:lnTo>
                    <a:pt x="0" y="9605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7032172" cy="102721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880"/>
                </a:lnSpc>
              </a:pPr>
              <a:r>
                <a:rPr lang="en-US" sz="2200" b="1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Riciclaggio</a:t>
              </a:r>
              <a:endParaRPr lang="en-US" sz="2200" b="1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540408" y="3896467"/>
            <a:ext cx="3516086" cy="480269"/>
            <a:chOff x="0" y="0"/>
            <a:chExt cx="7032172" cy="96053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032172" cy="960537"/>
            </a:xfrm>
            <a:custGeom>
              <a:avLst/>
              <a:gdLst/>
              <a:ahLst/>
              <a:cxnLst/>
              <a:rect l="l" t="t" r="r" b="b"/>
              <a:pathLst>
                <a:path w="7032172" h="960537">
                  <a:moveTo>
                    <a:pt x="0" y="0"/>
                  </a:moveTo>
                  <a:lnTo>
                    <a:pt x="7032172" y="0"/>
                  </a:lnTo>
                  <a:lnTo>
                    <a:pt x="7032172" y="960537"/>
                  </a:lnTo>
                  <a:lnTo>
                    <a:pt x="0" y="9605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66675"/>
              <a:ext cx="7032172" cy="102721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880"/>
                </a:lnSpc>
              </a:pPr>
              <a:r>
                <a:rPr lang="en-US" sz="22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Recupero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495802" y="4621904"/>
            <a:ext cx="1741918" cy="307777"/>
            <a:chOff x="-400506" y="0"/>
            <a:chExt cx="2490704" cy="61555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90198" cy="615554"/>
            </a:xfrm>
            <a:custGeom>
              <a:avLst/>
              <a:gdLst/>
              <a:ahLst/>
              <a:cxnLst/>
              <a:rect l="l" t="t" r="r" b="b"/>
              <a:pathLst>
                <a:path w="2090198" h="615554">
                  <a:moveTo>
                    <a:pt x="0" y="0"/>
                  </a:moveTo>
                  <a:lnTo>
                    <a:pt x="2090198" y="0"/>
                  </a:lnTo>
                  <a:lnTo>
                    <a:pt x="2090198" y="615554"/>
                  </a:lnTo>
                  <a:lnTo>
                    <a:pt x="0" y="615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-400506" y="124200"/>
              <a:ext cx="2090198" cy="491354"/>
            </a:xfrm>
            <a:prstGeom prst="rect">
              <a:avLst/>
            </a:prstGeom>
            <a:solidFill>
              <a:srgbClr val="15596E"/>
            </a:solidFill>
          </p:spPr>
          <p:txBody>
            <a:bodyPr lIns="0" tIns="0" rIns="0" bIns="0" rtlCol="0" anchor="t"/>
            <a:lstStyle/>
            <a:p>
              <a:pPr algn="ctr">
                <a:lnSpc>
                  <a:spcPts val="1680"/>
                </a:lnSpc>
              </a:pPr>
              <a:r>
                <a:rPr lang="en-US" sz="1800" b="1" dirty="0" err="1">
                  <a:solidFill>
                    <a:schemeClr val="bg1"/>
                  </a:solidFill>
                  <a:latin typeface="Calibri (MS) Bold"/>
                  <a:ea typeface="Calibri (MS) Bold"/>
                  <a:cs typeface="Calibri (MS) Bold"/>
                </a:rPr>
                <a:t>Smaltimento</a:t>
              </a:r>
              <a:endParaRPr lang="en-US" sz="2200" b="1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194465" y="2385287"/>
            <a:ext cx="504435" cy="505546"/>
            <a:chOff x="0" y="0"/>
            <a:chExt cx="1008870" cy="101109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08888" cy="1011047"/>
            </a:xfrm>
            <a:custGeom>
              <a:avLst/>
              <a:gdLst/>
              <a:ahLst/>
              <a:cxnLst/>
              <a:rect l="l" t="t" r="r" b="b"/>
              <a:pathLst>
                <a:path w="1008888" h="1011047">
                  <a:moveTo>
                    <a:pt x="0" y="0"/>
                  </a:moveTo>
                  <a:lnTo>
                    <a:pt x="1008888" y="0"/>
                  </a:lnTo>
                  <a:lnTo>
                    <a:pt x="1008888" y="1011047"/>
                  </a:lnTo>
                  <a:lnTo>
                    <a:pt x="0" y="1011047"/>
                  </a:lnTo>
                  <a:close/>
                </a:path>
              </a:pathLst>
            </a:custGeom>
            <a:solidFill>
              <a:srgbClr val="DFDCD7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34" name="Freeform 34" descr="Ripeti il contorno."/>
          <p:cNvSpPr/>
          <p:nvPr/>
        </p:nvSpPr>
        <p:spPr>
          <a:xfrm>
            <a:off x="10113168" y="2394276"/>
            <a:ext cx="626951" cy="626951"/>
          </a:xfrm>
          <a:custGeom>
            <a:avLst/>
            <a:gdLst/>
            <a:ahLst/>
            <a:cxnLst/>
            <a:rect l="l" t="t" r="r" b="b"/>
            <a:pathLst>
              <a:path w="940427" h="940427">
                <a:moveTo>
                  <a:pt x="0" y="0"/>
                </a:moveTo>
                <a:lnTo>
                  <a:pt x="940427" y="0"/>
                </a:lnTo>
                <a:lnTo>
                  <a:pt x="940427" y="940426"/>
                </a:lnTo>
                <a:lnTo>
                  <a:pt x="0" y="940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35" name="Group 35"/>
          <p:cNvGrpSpPr/>
          <p:nvPr/>
        </p:nvGrpSpPr>
        <p:grpSpPr>
          <a:xfrm>
            <a:off x="6919507" y="1613563"/>
            <a:ext cx="2951646" cy="480269"/>
            <a:chOff x="0" y="0"/>
            <a:chExt cx="5903292" cy="96053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903292" cy="960537"/>
            </a:xfrm>
            <a:custGeom>
              <a:avLst/>
              <a:gdLst/>
              <a:ahLst/>
              <a:cxnLst/>
              <a:rect l="l" t="t" r="r" b="b"/>
              <a:pathLst>
                <a:path w="5903292" h="960537">
                  <a:moveTo>
                    <a:pt x="0" y="0"/>
                  </a:moveTo>
                  <a:lnTo>
                    <a:pt x="5903292" y="0"/>
                  </a:lnTo>
                  <a:lnTo>
                    <a:pt x="5903292" y="960537"/>
                  </a:lnTo>
                  <a:lnTo>
                    <a:pt x="0" y="9605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66675"/>
              <a:ext cx="5903292" cy="102721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880"/>
                </a:lnSpc>
              </a:pPr>
              <a:r>
                <a:rPr lang="en-US" sz="22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PREVENZIONE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830321" y="4086739"/>
            <a:ext cx="1058904" cy="388043"/>
            <a:chOff x="0" y="-47625"/>
            <a:chExt cx="2117808" cy="776085"/>
          </a:xfrm>
        </p:grpSpPr>
        <p:sp>
          <p:nvSpPr>
            <p:cNvPr id="39" name="Freeform 39"/>
            <p:cNvSpPr/>
            <p:nvPr/>
          </p:nvSpPr>
          <p:spPr>
            <a:xfrm>
              <a:off x="27610" y="112906"/>
              <a:ext cx="2090198" cy="615554"/>
            </a:xfrm>
            <a:custGeom>
              <a:avLst/>
              <a:gdLst/>
              <a:ahLst/>
              <a:cxnLst/>
              <a:rect l="l" t="t" r="r" b="b"/>
              <a:pathLst>
                <a:path w="2090198" h="615554">
                  <a:moveTo>
                    <a:pt x="0" y="0"/>
                  </a:moveTo>
                  <a:lnTo>
                    <a:pt x="2090198" y="0"/>
                  </a:lnTo>
                  <a:lnTo>
                    <a:pt x="2090198" y="615554"/>
                  </a:lnTo>
                  <a:lnTo>
                    <a:pt x="0" y="615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2090198" cy="66317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680"/>
                </a:lnSpc>
              </a:pPr>
              <a:r>
                <a:rPr lang="en-US" sz="1400" b="1">
                  <a:solidFill>
                    <a:srgbClr val="80808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RIFIUTI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0694783" y="1382210"/>
            <a:ext cx="1103803" cy="933309"/>
            <a:chOff x="-117408" y="-389290"/>
            <a:chExt cx="2207606" cy="1866618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90198" cy="1477328"/>
            </a:xfrm>
            <a:custGeom>
              <a:avLst/>
              <a:gdLst/>
              <a:ahLst/>
              <a:cxnLst/>
              <a:rect l="l" t="t" r="r" b="b"/>
              <a:pathLst>
                <a:path w="2090198" h="1477328">
                  <a:moveTo>
                    <a:pt x="0" y="0"/>
                  </a:moveTo>
                  <a:lnTo>
                    <a:pt x="2090198" y="0"/>
                  </a:lnTo>
                  <a:lnTo>
                    <a:pt x="2090198" y="1477328"/>
                  </a:lnTo>
                  <a:lnTo>
                    <a:pt x="0" y="14773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-117408" y="-389290"/>
              <a:ext cx="2090198" cy="15249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680"/>
                </a:lnSpc>
              </a:pPr>
              <a:r>
                <a:rPr lang="en-US" sz="1400" b="1">
                  <a:solidFill>
                    <a:srgbClr val="4A913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Prodotto (NON – RIFIUTO)</a:t>
              </a:r>
            </a:p>
          </p:txBody>
        </p:sp>
      </p:grpSp>
      <p:sp>
        <p:nvSpPr>
          <p:cNvPr id="44" name="AutoShape 44"/>
          <p:cNvSpPr/>
          <p:nvPr/>
        </p:nvSpPr>
        <p:spPr>
          <a:xfrm>
            <a:off x="9867973" y="2315520"/>
            <a:ext cx="1411247" cy="6350"/>
          </a:xfrm>
          <a:prstGeom prst="line">
            <a:avLst/>
          </a:prstGeom>
          <a:ln w="9525" cap="rnd">
            <a:solidFill>
              <a:srgbClr val="4A913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6334299" y="403168"/>
            <a:ext cx="5136791" cy="6051666"/>
            <a:chOff x="0" y="0"/>
            <a:chExt cx="10273582" cy="121033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73538" cy="12103354"/>
            </a:xfrm>
            <a:custGeom>
              <a:avLst/>
              <a:gdLst/>
              <a:ahLst/>
              <a:cxnLst/>
              <a:rect l="l" t="t" r="r" b="b"/>
              <a:pathLst>
                <a:path w="10273538" h="12103354">
                  <a:moveTo>
                    <a:pt x="0" y="0"/>
                  </a:moveTo>
                  <a:lnTo>
                    <a:pt x="10273538" y="0"/>
                  </a:lnTo>
                  <a:lnTo>
                    <a:pt x="10273538" y="12103354"/>
                  </a:lnTo>
                  <a:lnTo>
                    <a:pt x="0" y="12103354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8077059" y="2140364"/>
            <a:ext cx="3411143" cy="4717638"/>
          </a:xfrm>
          <a:custGeom>
            <a:avLst/>
            <a:gdLst/>
            <a:ahLst/>
            <a:cxnLst/>
            <a:rect l="l" t="t" r="r" b="b"/>
            <a:pathLst>
              <a:path w="5116714" h="7076457">
                <a:moveTo>
                  <a:pt x="0" y="0"/>
                </a:moveTo>
                <a:lnTo>
                  <a:pt x="5116714" y="0"/>
                </a:lnTo>
                <a:lnTo>
                  <a:pt x="5116714" y="7076457"/>
                </a:lnTo>
                <a:lnTo>
                  <a:pt x="0" y="70764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7" name="Freeform 7" descr="Un'immagine contenente un cerchio  I contenuti generati dall'intelligenza artificiale potrebbero essere errati."/>
          <p:cNvSpPr/>
          <p:nvPr/>
        </p:nvSpPr>
        <p:spPr>
          <a:xfrm>
            <a:off x="238773" y="2146436"/>
            <a:ext cx="7708195" cy="4379494"/>
          </a:xfrm>
          <a:custGeom>
            <a:avLst/>
            <a:gdLst/>
            <a:ahLst/>
            <a:cxnLst/>
            <a:rect l="l" t="t" r="r" b="b"/>
            <a:pathLst>
              <a:path w="11562292" h="6569241">
                <a:moveTo>
                  <a:pt x="0" y="0"/>
                </a:moveTo>
                <a:lnTo>
                  <a:pt x="11562293" y="0"/>
                </a:lnTo>
                <a:lnTo>
                  <a:pt x="11562293" y="6569241"/>
                </a:lnTo>
                <a:lnTo>
                  <a:pt x="0" y="65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0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8" name="Group 8"/>
          <p:cNvGrpSpPr/>
          <p:nvPr/>
        </p:nvGrpSpPr>
        <p:grpSpPr>
          <a:xfrm>
            <a:off x="6913516" y="439690"/>
            <a:ext cx="2066906" cy="1793661"/>
            <a:chOff x="0" y="0"/>
            <a:chExt cx="4133812" cy="35873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3812" cy="3587323"/>
            </a:xfrm>
            <a:custGeom>
              <a:avLst/>
              <a:gdLst/>
              <a:ahLst/>
              <a:cxnLst/>
              <a:rect l="l" t="t" r="r" b="b"/>
              <a:pathLst>
                <a:path w="4133812" h="3587323">
                  <a:moveTo>
                    <a:pt x="0" y="0"/>
                  </a:moveTo>
                  <a:lnTo>
                    <a:pt x="4133812" y="0"/>
                  </a:lnTo>
                  <a:lnTo>
                    <a:pt x="4133812" y="3587323"/>
                  </a:lnTo>
                  <a:lnTo>
                    <a:pt x="0" y="35873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4133812" cy="37111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9612"/>
                </a:lnSpc>
              </a:pPr>
              <a:r>
                <a:rPr lang="en-US" sz="89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05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54183" y="3130779"/>
            <a:ext cx="6625709" cy="596441"/>
            <a:chOff x="0" y="0"/>
            <a:chExt cx="11309506" cy="37331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09477" cy="3733176"/>
            </a:xfrm>
            <a:custGeom>
              <a:avLst/>
              <a:gdLst/>
              <a:ahLst/>
              <a:cxnLst/>
              <a:rect l="l" t="t" r="r" b="b"/>
              <a:pathLst>
                <a:path w="11309477" h="3733176">
                  <a:moveTo>
                    <a:pt x="0" y="0"/>
                  </a:moveTo>
                  <a:lnTo>
                    <a:pt x="11309477" y="0"/>
                  </a:lnTo>
                  <a:lnTo>
                    <a:pt x="11309477" y="3733176"/>
                  </a:lnTo>
                  <a:lnTo>
                    <a:pt x="0" y="3733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14300"/>
              <a:ext cx="11309506" cy="38474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>
                <a:lnSpc>
                  <a:spcPts val="4320"/>
                </a:lnSpc>
              </a:pPr>
              <a:r>
                <a:rPr lang="en-US" sz="3600" b="1" spc="325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ALLINEAMENTO CON GLI OSS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2667000" y="-2667000"/>
            <a:ext cx="6858001" cy="12191999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4865194" y="-19370"/>
            <a:ext cx="6141021" cy="6896739"/>
            <a:chOff x="0" y="0"/>
            <a:chExt cx="12282040" cy="137934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13793470"/>
            </a:xfrm>
            <a:custGeom>
              <a:avLst/>
              <a:gdLst/>
              <a:ahLst/>
              <a:cxnLst/>
              <a:rect l="l" t="t" r="r" b="b"/>
              <a:pathLst>
                <a:path w="12282043" h="13793470">
                  <a:moveTo>
                    <a:pt x="0" y="0"/>
                  </a:moveTo>
                  <a:lnTo>
                    <a:pt x="12282043" y="0"/>
                  </a:lnTo>
                  <a:lnTo>
                    <a:pt x="12282043" y="13793470"/>
                  </a:lnTo>
                  <a:lnTo>
                    <a:pt x="0" y="13793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138506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10" name="Freeform 10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11" name="Group 11"/>
          <p:cNvGrpSpPr/>
          <p:nvPr/>
        </p:nvGrpSpPr>
        <p:grpSpPr>
          <a:xfrm>
            <a:off x="4703874" y="541495"/>
            <a:ext cx="6680200" cy="5769819"/>
            <a:chOff x="0" y="0"/>
            <a:chExt cx="13360400" cy="1153963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60400" cy="11539639"/>
            </a:xfrm>
            <a:custGeom>
              <a:avLst/>
              <a:gdLst/>
              <a:ahLst/>
              <a:cxnLst/>
              <a:rect l="l" t="t" r="r" b="b"/>
              <a:pathLst>
                <a:path w="13360400" h="11539639">
                  <a:moveTo>
                    <a:pt x="0" y="0"/>
                  </a:moveTo>
                  <a:lnTo>
                    <a:pt x="13360400" y="0"/>
                  </a:lnTo>
                  <a:lnTo>
                    <a:pt x="13360400" y="11539639"/>
                  </a:lnTo>
                  <a:lnTo>
                    <a:pt x="0" y="115396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3360400" cy="1154916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228600" indent="-228600" defTabSz="914400">
                <a:lnSpc>
                  <a:spcPts val="248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09465E"/>
                  </a:solidFill>
                  <a:sym typeface="Calibri (MS)"/>
                </a:rPr>
                <a:t>La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diminuzione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degli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sprechi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alimentari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l'economia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circolare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rivestono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un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ruolo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cruciale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nel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conseguimento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degli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b="1" err="1">
                  <a:solidFill>
                    <a:schemeClr val="accent3"/>
                  </a:solidFill>
                  <a:sym typeface="Calibri (MS)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Obiettivi</a:t>
              </a:r>
              <a:r>
                <a:rPr lang="en-US" sz="2400" b="1">
                  <a:solidFill>
                    <a:schemeClr val="accent3"/>
                  </a:solidFill>
                  <a:sym typeface="Calibri (MS)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di </a:t>
              </a:r>
              <a:r>
                <a:rPr lang="en-US" sz="2400" b="1" err="1">
                  <a:solidFill>
                    <a:schemeClr val="accent3"/>
                  </a:solidFill>
                  <a:sym typeface="Calibri (MS)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Sviluppo</a:t>
              </a:r>
              <a:r>
                <a:rPr lang="en-US" sz="2400" b="1">
                  <a:solidFill>
                    <a:schemeClr val="accent3"/>
                  </a:solidFill>
                  <a:sym typeface="Calibri (MS)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2400" b="1" err="1">
                  <a:solidFill>
                    <a:schemeClr val="accent3"/>
                  </a:solidFill>
                  <a:sym typeface="Calibri (MS)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Sostenibile</a:t>
              </a:r>
              <a:r>
                <a:rPr lang="en-US" sz="2400" b="1">
                  <a:solidFill>
                    <a:schemeClr val="accent3"/>
                  </a:solidFill>
                  <a:sym typeface="Calibri (MS)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(OSS)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delle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Nazioni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Unite,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poiché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favoriscono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una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gestione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responsabile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delle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risorse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l'azione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climatica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pratiche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di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consumo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produzione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sostenibili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.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Adottando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sistemi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alimentari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circolari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che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minimizzano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gli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sprechi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riutilizzano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sottoprodotti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riciclano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nutrienti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possiamo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affrontare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sfide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fondamentali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per la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sostenibilità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quali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la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sicurezza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alimentare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il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degrado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ambientale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 le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inefficienze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economiche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. </a:t>
              </a:r>
            </a:p>
            <a:p>
              <a:pPr marL="228600" indent="-228600" defTabSz="914400">
                <a:lnSpc>
                  <a:spcPts val="248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09465E"/>
                  </a:solidFill>
                  <a:sym typeface="Calibri (MS)"/>
                </a:rPr>
                <a:t>L'UE ha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incorporato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questi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principi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nelle sue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politiche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allineandosi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agli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OSS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globali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per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realizzare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un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sistema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alimentare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più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resiliente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a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basse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emissioni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di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carbonio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ed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efficiente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nell'uso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delle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risorse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a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beneficio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sia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delle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persone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che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del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pianeta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01663" y="541495"/>
            <a:ext cx="3125787" cy="1931461"/>
            <a:chOff x="0" y="0"/>
            <a:chExt cx="6251574" cy="386292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51574" cy="3862922"/>
            </a:xfrm>
            <a:custGeom>
              <a:avLst/>
              <a:gdLst/>
              <a:ahLst/>
              <a:cxnLst/>
              <a:rect l="l" t="t" r="r" b="b"/>
              <a:pathLst>
                <a:path w="6251574" h="3862922">
                  <a:moveTo>
                    <a:pt x="0" y="0"/>
                  </a:moveTo>
                  <a:lnTo>
                    <a:pt x="6251574" y="0"/>
                  </a:lnTo>
                  <a:lnTo>
                    <a:pt x="6251574" y="3862922"/>
                  </a:lnTo>
                  <a:lnTo>
                    <a:pt x="0" y="386292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6251574" cy="39105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418"/>
                </a:lnSpc>
              </a:pPr>
              <a:r>
                <a:rPr lang="en-US" sz="3165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Obiettivi di sviluppo sostenibile delle Nazioni Unite</a:t>
              </a:r>
            </a:p>
          </p:txBody>
        </p:sp>
      </p:grpSp>
      <p:sp>
        <p:nvSpPr>
          <p:cNvPr id="17" name="Freeform 17" descr="Un cerchio colorato con sfondo nero  Il contenuto generato dall'IA potrebbe essere errato."/>
          <p:cNvSpPr/>
          <p:nvPr/>
        </p:nvSpPr>
        <p:spPr>
          <a:xfrm>
            <a:off x="365468" y="2583572"/>
            <a:ext cx="3755794" cy="3755793"/>
          </a:xfrm>
          <a:custGeom>
            <a:avLst/>
            <a:gdLst/>
            <a:ahLst/>
            <a:cxnLst/>
            <a:rect l="l" t="t" r="r" b="b"/>
            <a:pathLst>
              <a:path w="5633690" h="5633689">
                <a:moveTo>
                  <a:pt x="0" y="0"/>
                </a:moveTo>
                <a:lnTo>
                  <a:pt x="5633690" y="0"/>
                </a:lnTo>
                <a:lnTo>
                  <a:pt x="5633690" y="5633689"/>
                </a:lnTo>
                <a:lnTo>
                  <a:pt x="0" y="56336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891710" y="1681930"/>
            <a:ext cx="2334470" cy="3631016"/>
            <a:chOff x="0" y="0"/>
            <a:chExt cx="4668940" cy="72620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67758" cy="7260463"/>
            </a:xfrm>
            <a:custGeom>
              <a:avLst/>
              <a:gdLst/>
              <a:ahLst/>
              <a:cxnLst/>
              <a:rect l="l" t="t" r="r" b="b"/>
              <a:pathLst>
                <a:path w="4667758" h="7260463">
                  <a:moveTo>
                    <a:pt x="3791331" y="7260463"/>
                  </a:moveTo>
                  <a:lnTo>
                    <a:pt x="875411" y="7260463"/>
                  </a:lnTo>
                  <a:cubicBezTo>
                    <a:pt x="392176" y="7260463"/>
                    <a:pt x="0" y="6709156"/>
                    <a:pt x="0" y="6030087"/>
                  </a:cubicBezTo>
                  <a:lnTo>
                    <a:pt x="0" y="0"/>
                  </a:lnTo>
                  <a:lnTo>
                    <a:pt x="4667758" y="0"/>
                  </a:lnTo>
                  <a:lnTo>
                    <a:pt x="4667758" y="6030087"/>
                  </a:lnTo>
                  <a:cubicBezTo>
                    <a:pt x="4667758" y="6709156"/>
                    <a:pt x="4275582" y="7260336"/>
                    <a:pt x="3791204" y="7260336"/>
                  </a:cubicBezTo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39050" y="1539005"/>
            <a:ext cx="2387128" cy="142926"/>
            <a:chOff x="0" y="0"/>
            <a:chExt cx="4774256" cy="2858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73168" cy="284734"/>
            </a:xfrm>
            <a:custGeom>
              <a:avLst/>
              <a:gdLst/>
              <a:ahLst/>
              <a:cxnLst/>
              <a:rect l="l" t="t" r="r" b="b"/>
              <a:pathLst>
                <a:path w="4773168" h="284734">
                  <a:moveTo>
                    <a:pt x="4773168" y="284734"/>
                  </a:moveTo>
                  <a:lnTo>
                    <a:pt x="143256" y="284734"/>
                  </a:lnTo>
                  <a:cubicBezTo>
                    <a:pt x="63627" y="284734"/>
                    <a:pt x="0" y="221234"/>
                    <a:pt x="0" y="141732"/>
                  </a:cubicBezTo>
                  <a:cubicBezTo>
                    <a:pt x="0" y="63500"/>
                    <a:pt x="63627" y="0"/>
                    <a:pt x="143256" y="0"/>
                  </a:cubicBezTo>
                  <a:lnTo>
                    <a:pt x="4773168" y="0"/>
                  </a:lnTo>
                  <a:lnTo>
                    <a:pt x="4773168" y="284734"/>
                  </a:lnTo>
                </a:path>
              </a:pathLst>
            </a:custGeom>
            <a:solidFill>
              <a:srgbClr val="086575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609594" y="2634932"/>
            <a:ext cx="2334470" cy="3470013"/>
            <a:chOff x="0" y="0"/>
            <a:chExt cx="4668940" cy="69400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67758" cy="6938518"/>
            </a:xfrm>
            <a:custGeom>
              <a:avLst/>
              <a:gdLst/>
              <a:ahLst/>
              <a:cxnLst/>
              <a:rect l="l" t="t" r="r" b="b"/>
              <a:pathLst>
                <a:path w="4667758" h="6938518">
                  <a:moveTo>
                    <a:pt x="3792474" y="0"/>
                  </a:moveTo>
                  <a:lnTo>
                    <a:pt x="876554" y="0"/>
                  </a:lnTo>
                  <a:cubicBezTo>
                    <a:pt x="392176" y="0"/>
                    <a:pt x="0" y="525399"/>
                    <a:pt x="0" y="1174496"/>
                  </a:cubicBezTo>
                  <a:lnTo>
                    <a:pt x="0" y="6938518"/>
                  </a:lnTo>
                  <a:lnTo>
                    <a:pt x="4667758" y="6938518"/>
                  </a:lnTo>
                  <a:lnTo>
                    <a:pt x="4667758" y="1174496"/>
                  </a:lnTo>
                  <a:cubicBezTo>
                    <a:pt x="4667758" y="525399"/>
                    <a:pt x="4275582" y="0"/>
                    <a:pt x="3792474" y="0"/>
                  </a:cubicBezTo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22967" y="6142574"/>
            <a:ext cx="2387128" cy="142928"/>
            <a:chOff x="0" y="0"/>
            <a:chExt cx="4774256" cy="2858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773168" cy="284734"/>
            </a:xfrm>
            <a:custGeom>
              <a:avLst/>
              <a:gdLst/>
              <a:ahLst/>
              <a:cxnLst/>
              <a:rect l="l" t="t" r="r" b="b"/>
              <a:pathLst>
                <a:path w="4773168" h="284734">
                  <a:moveTo>
                    <a:pt x="4773168" y="0"/>
                  </a:moveTo>
                  <a:lnTo>
                    <a:pt x="143256" y="0"/>
                  </a:lnTo>
                  <a:cubicBezTo>
                    <a:pt x="64770" y="0"/>
                    <a:pt x="0" y="64389"/>
                    <a:pt x="0" y="142367"/>
                  </a:cubicBezTo>
                  <a:cubicBezTo>
                    <a:pt x="0" y="220345"/>
                    <a:pt x="64770" y="284734"/>
                    <a:pt x="143256" y="284734"/>
                  </a:cubicBezTo>
                  <a:lnTo>
                    <a:pt x="4773168" y="284734"/>
                  </a:lnTo>
                  <a:lnTo>
                    <a:pt x="4773168" y="0"/>
                  </a:lnTo>
                </a:path>
              </a:pathLst>
            </a:custGeom>
            <a:solidFill>
              <a:srgbClr val="086575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217610" y="1681930"/>
            <a:ext cx="2334470" cy="3631016"/>
            <a:chOff x="0" y="0"/>
            <a:chExt cx="4668940" cy="72620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67758" cy="7260463"/>
            </a:xfrm>
            <a:custGeom>
              <a:avLst/>
              <a:gdLst/>
              <a:ahLst/>
              <a:cxnLst/>
              <a:rect l="l" t="t" r="r" b="b"/>
              <a:pathLst>
                <a:path w="4667758" h="7260463">
                  <a:moveTo>
                    <a:pt x="3791331" y="7260463"/>
                  </a:moveTo>
                  <a:lnTo>
                    <a:pt x="875411" y="7260463"/>
                  </a:lnTo>
                  <a:cubicBezTo>
                    <a:pt x="392176" y="7260463"/>
                    <a:pt x="0" y="6709156"/>
                    <a:pt x="0" y="6030087"/>
                  </a:cubicBezTo>
                  <a:lnTo>
                    <a:pt x="0" y="0"/>
                  </a:lnTo>
                  <a:lnTo>
                    <a:pt x="4667758" y="0"/>
                  </a:lnTo>
                  <a:lnTo>
                    <a:pt x="4667758" y="6030087"/>
                  </a:lnTo>
                  <a:cubicBezTo>
                    <a:pt x="4667758" y="6709156"/>
                    <a:pt x="4275582" y="7260336"/>
                    <a:pt x="3791204" y="7260336"/>
                  </a:cubicBezTo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164951" y="1539003"/>
            <a:ext cx="2387128" cy="142926"/>
            <a:chOff x="0" y="0"/>
            <a:chExt cx="4774256" cy="2858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773168" cy="284734"/>
            </a:xfrm>
            <a:custGeom>
              <a:avLst/>
              <a:gdLst/>
              <a:ahLst/>
              <a:cxnLst/>
              <a:rect l="l" t="t" r="r" b="b"/>
              <a:pathLst>
                <a:path w="4773168" h="284734">
                  <a:moveTo>
                    <a:pt x="4773168" y="284734"/>
                  </a:moveTo>
                  <a:lnTo>
                    <a:pt x="143256" y="284734"/>
                  </a:lnTo>
                  <a:cubicBezTo>
                    <a:pt x="64770" y="284734"/>
                    <a:pt x="0" y="221234"/>
                    <a:pt x="0" y="141732"/>
                  </a:cubicBezTo>
                  <a:cubicBezTo>
                    <a:pt x="0" y="63500"/>
                    <a:pt x="64770" y="0"/>
                    <a:pt x="143256" y="0"/>
                  </a:cubicBezTo>
                  <a:lnTo>
                    <a:pt x="4773168" y="0"/>
                  </a:lnTo>
                  <a:lnTo>
                    <a:pt x="4773168" y="284734"/>
                  </a:lnTo>
                </a:path>
              </a:pathLst>
            </a:custGeom>
            <a:solidFill>
              <a:srgbClr val="086575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880561" y="2672562"/>
            <a:ext cx="2334470" cy="3470013"/>
            <a:chOff x="0" y="0"/>
            <a:chExt cx="4668940" cy="694002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667758" cy="6938518"/>
            </a:xfrm>
            <a:custGeom>
              <a:avLst/>
              <a:gdLst/>
              <a:ahLst/>
              <a:cxnLst/>
              <a:rect l="l" t="t" r="r" b="b"/>
              <a:pathLst>
                <a:path w="4667758" h="6938518">
                  <a:moveTo>
                    <a:pt x="3792220" y="0"/>
                  </a:moveTo>
                  <a:lnTo>
                    <a:pt x="875538" y="0"/>
                  </a:lnTo>
                  <a:cubicBezTo>
                    <a:pt x="392303" y="0"/>
                    <a:pt x="0" y="525399"/>
                    <a:pt x="0" y="1174496"/>
                  </a:cubicBezTo>
                  <a:lnTo>
                    <a:pt x="0" y="6938518"/>
                  </a:lnTo>
                  <a:lnTo>
                    <a:pt x="4667758" y="6938518"/>
                  </a:lnTo>
                  <a:lnTo>
                    <a:pt x="4667758" y="1174496"/>
                  </a:lnTo>
                  <a:cubicBezTo>
                    <a:pt x="4667758" y="525399"/>
                    <a:pt x="4275455" y="0"/>
                    <a:pt x="3792220" y="0"/>
                  </a:cubicBezTo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848870" y="6142574"/>
            <a:ext cx="2387128" cy="142928"/>
            <a:chOff x="0" y="0"/>
            <a:chExt cx="4774256" cy="2858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773168" cy="284734"/>
            </a:xfrm>
            <a:custGeom>
              <a:avLst/>
              <a:gdLst/>
              <a:ahLst/>
              <a:cxnLst/>
              <a:rect l="l" t="t" r="r" b="b"/>
              <a:pathLst>
                <a:path w="4773168" h="284734">
                  <a:moveTo>
                    <a:pt x="4773168" y="0"/>
                  </a:moveTo>
                  <a:lnTo>
                    <a:pt x="143256" y="0"/>
                  </a:lnTo>
                  <a:cubicBezTo>
                    <a:pt x="63627" y="0"/>
                    <a:pt x="0" y="64389"/>
                    <a:pt x="0" y="142367"/>
                  </a:cubicBezTo>
                  <a:cubicBezTo>
                    <a:pt x="0" y="220345"/>
                    <a:pt x="63627" y="284734"/>
                    <a:pt x="143256" y="284734"/>
                  </a:cubicBezTo>
                  <a:lnTo>
                    <a:pt x="4773168" y="284734"/>
                  </a:lnTo>
                  <a:lnTo>
                    <a:pt x="4773168" y="0"/>
                  </a:lnTo>
                </a:path>
              </a:pathLst>
            </a:custGeom>
            <a:solidFill>
              <a:srgbClr val="086575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89916" y="217383"/>
            <a:ext cx="11694442" cy="962612"/>
            <a:chOff x="-111256" y="-41166"/>
            <a:chExt cx="23388884" cy="1925223"/>
          </a:xfrm>
        </p:grpSpPr>
        <p:sp>
          <p:nvSpPr>
            <p:cNvPr id="21" name="Freeform 21"/>
            <p:cNvSpPr/>
            <p:nvPr/>
          </p:nvSpPr>
          <p:spPr>
            <a:xfrm>
              <a:off x="-111256" y="-41166"/>
              <a:ext cx="23277630" cy="1884057"/>
            </a:xfrm>
            <a:custGeom>
              <a:avLst/>
              <a:gdLst/>
              <a:ahLst/>
              <a:cxnLst/>
              <a:rect l="l" t="t" r="r" b="b"/>
              <a:pathLst>
                <a:path w="23277629" h="1884057">
                  <a:moveTo>
                    <a:pt x="0" y="0"/>
                  </a:moveTo>
                  <a:lnTo>
                    <a:pt x="23277629" y="0"/>
                  </a:lnTo>
                  <a:lnTo>
                    <a:pt x="23277629" y="1884057"/>
                  </a:lnTo>
                  <a:lnTo>
                    <a:pt x="0" y="18840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r>
                <a:rPr lang="en-GB" sz="800"/>
                <a:t>e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3277628" cy="19221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013"/>
                </a:lnSpc>
              </a:pPr>
              <a:r>
                <a:rPr lang="en-US" sz="36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OSS </a:t>
              </a:r>
              <a:r>
                <a:rPr lang="en-US" sz="36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influenzati</a:t>
              </a:r>
              <a:r>
                <a:rPr lang="en-US" sz="36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dallo</a:t>
              </a:r>
              <a:r>
                <a:rPr lang="en-US" sz="36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spreco</a:t>
              </a:r>
              <a:r>
                <a:rPr lang="en-US" sz="36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alimentare</a:t>
              </a:r>
              <a:r>
                <a:rPr lang="en-US" sz="36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 </a:t>
              </a:r>
              <a:r>
                <a:rPr lang="en-US" sz="36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dalle</a:t>
              </a:r>
              <a:r>
                <a:rPr lang="en-US" sz="36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strategie</a:t>
              </a:r>
              <a:r>
                <a:rPr lang="en-US" sz="36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di </a:t>
              </a:r>
              <a:r>
                <a:rPr lang="en-US" sz="36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economia</a:t>
              </a:r>
              <a:r>
                <a:rPr lang="en-US" sz="36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circolare</a:t>
              </a:r>
              <a:endParaRPr lang="en-US" sz="3600" b="1">
                <a:solidFill>
                  <a:srgbClr val="1D4C60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53348" y="1883990"/>
            <a:ext cx="2291547" cy="481570"/>
            <a:chOff x="0" y="-47624"/>
            <a:chExt cx="4583094" cy="96314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83094" cy="915517"/>
            </a:xfrm>
            <a:custGeom>
              <a:avLst/>
              <a:gdLst/>
              <a:ahLst/>
              <a:cxnLst/>
              <a:rect l="l" t="t" r="r" b="b"/>
              <a:pathLst>
                <a:path w="4583094" h="915517">
                  <a:moveTo>
                    <a:pt x="0" y="0"/>
                  </a:moveTo>
                  <a:lnTo>
                    <a:pt x="4583094" y="0"/>
                  </a:lnTo>
                  <a:lnTo>
                    <a:pt x="4583094" y="915517"/>
                  </a:lnTo>
                  <a:lnTo>
                    <a:pt x="0" y="9155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4583094" cy="9631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559"/>
                </a:lnSpc>
              </a:pPr>
              <a:r>
                <a:rPr lang="en-US" sz="20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OSS2: Zero fame 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586511" y="2820235"/>
            <a:ext cx="2359072" cy="761513"/>
            <a:chOff x="0" y="0"/>
            <a:chExt cx="4718144" cy="152302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718144" cy="1523026"/>
            </a:xfrm>
            <a:custGeom>
              <a:avLst/>
              <a:gdLst/>
              <a:ahLst/>
              <a:cxnLst/>
              <a:rect l="l" t="t" r="r" b="b"/>
              <a:pathLst>
                <a:path w="4718144" h="1523026">
                  <a:moveTo>
                    <a:pt x="0" y="0"/>
                  </a:moveTo>
                  <a:lnTo>
                    <a:pt x="4718144" y="0"/>
                  </a:lnTo>
                  <a:lnTo>
                    <a:pt x="4718144" y="1523026"/>
                  </a:lnTo>
                  <a:lnTo>
                    <a:pt x="0" y="15230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4718144" cy="15706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843"/>
                </a:lnSpc>
              </a:pPr>
              <a:r>
                <a:rPr lang="en-US" sz="20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OSS6: Acqua </a:t>
              </a:r>
            </a:p>
            <a:p>
              <a:pPr algn="ctr">
                <a:lnSpc>
                  <a:spcPts val="1843"/>
                </a:lnSpc>
              </a:pPr>
              <a:r>
                <a:rPr lang="en-US" sz="20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potabile e </a:t>
              </a:r>
              <a:r>
                <a:rPr lang="en-US" sz="20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servizi</a:t>
              </a:r>
              <a:r>
                <a:rPr lang="en-US" sz="20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0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igienico-sanitari</a:t>
              </a:r>
              <a:r>
                <a:rPr lang="en-US" sz="20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218438" y="1747812"/>
            <a:ext cx="2334470" cy="1323439"/>
            <a:chOff x="0" y="0"/>
            <a:chExt cx="4668940" cy="264687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668940" cy="2646878"/>
            </a:xfrm>
            <a:custGeom>
              <a:avLst/>
              <a:gdLst/>
              <a:ahLst/>
              <a:cxnLst/>
              <a:rect l="l" t="t" r="r" b="b"/>
              <a:pathLst>
                <a:path w="4668940" h="2646878">
                  <a:moveTo>
                    <a:pt x="0" y="0"/>
                  </a:moveTo>
                  <a:lnTo>
                    <a:pt x="4668940" y="0"/>
                  </a:lnTo>
                  <a:lnTo>
                    <a:pt x="4668940" y="2646878"/>
                  </a:lnTo>
                  <a:lnTo>
                    <a:pt x="0" y="26468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66675"/>
              <a:ext cx="4668940" cy="27135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OSS12: </a:t>
              </a:r>
              <a:r>
                <a:rPr lang="en-US" sz="20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Consumo</a:t>
              </a:r>
              <a:r>
                <a:rPr lang="en-US" sz="20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</a:p>
            <a:p>
              <a:pPr algn="ctr">
                <a:lnSpc>
                  <a:spcPts val="2400"/>
                </a:lnSpc>
              </a:pPr>
              <a:r>
                <a:rPr lang="en-US" sz="20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 </a:t>
              </a:r>
              <a:r>
                <a:rPr lang="en-US" sz="20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produzione</a:t>
              </a:r>
              <a:r>
                <a:rPr lang="en-US" sz="20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0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sostenibili</a:t>
              </a:r>
              <a:r>
                <a:rPr lang="en-US" sz="20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173273" y="2786579"/>
            <a:ext cx="1738323" cy="761513"/>
            <a:chOff x="0" y="0"/>
            <a:chExt cx="3476646" cy="152302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476646" cy="1523026"/>
            </a:xfrm>
            <a:custGeom>
              <a:avLst/>
              <a:gdLst/>
              <a:ahLst/>
              <a:cxnLst/>
              <a:rect l="l" t="t" r="r" b="b"/>
              <a:pathLst>
                <a:path w="3476646" h="1523026">
                  <a:moveTo>
                    <a:pt x="0" y="0"/>
                  </a:moveTo>
                  <a:lnTo>
                    <a:pt x="3476646" y="0"/>
                  </a:lnTo>
                  <a:lnTo>
                    <a:pt x="3476646" y="1523026"/>
                  </a:lnTo>
                  <a:lnTo>
                    <a:pt x="0" y="15230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3476646" cy="15706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843"/>
                </a:lnSpc>
              </a:pPr>
              <a:r>
                <a:rPr lang="en-US" sz="20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OSS 13: Azione per il </a:t>
              </a:r>
              <a:r>
                <a:rPr lang="en-US" sz="2000" b="1" err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clima</a:t>
              </a:r>
              <a:r>
                <a:rPr lang="en-US" sz="20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 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13171" y="2431969"/>
            <a:ext cx="2291547" cy="2232199"/>
            <a:chOff x="0" y="0"/>
            <a:chExt cx="4583094" cy="446439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583094" cy="4464397"/>
            </a:xfrm>
            <a:custGeom>
              <a:avLst/>
              <a:gdLst/>
              <a:ahLst/>
              <a:cxnLst/>
              <a:rect l="l" t="t" r="r" b="b"/>
              <a:pathLst>
                <a:path w="4583094" h="4464397">
                  <a:moveTo>
                    <a:pt x="0" y="0"/>
                  </a:moveTo>
                  <a:lnTo>
                    <a:pt x="4583094" y="0"/>
                  </a:lnTo>
                  <a:lnTo>
                    <a:pt x="4583094" y="4464397"/>
                  </a:lnTo>
                  <a:lnTo>
                    <a:pt x="0" y="44643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20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66675"/>
              <a:ext cx="4583094" cy="453107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Ridurre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può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potenziare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la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sicurezza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ottimizzando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l'uso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risorse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disponibili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586511" y="3640719"/>
            <a:ext cx="2276287" cy="2222159"/>
            <a:chOff x="0" y="-256480"/>
            <a:chExt cx="4552574" cy="444431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552574" cy="4187837"/>
            </a:xfrm>
            <a:custGeom>
              <a:avLst/>
              <a:gdLst/>
              <a:ahLst/>
              <a:cxnLst/>
              <a:rect l="l" t="t" r="r" b="b"/>
              <a:pathLst>
                <a:path w="4552574" h="4187837">
                  <a:moveTo>
                    <a:pt x="0" y="0"/>
                  </a:moveTo>
                  <a:lnTo>
                    <a:pt x="4552574" y="0"/>
                  </a:lnTo>
                  <a:lnTo>
                    <a:pt x="4552574" y="4187837"/>
                  </a:lnTo>
                  <a:lnTo>
                    <a:pt x="0" y="41878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61952" y="-256480"/>
              <a:ext cx="4390622" cy="424498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279"/>
                </a:lnSpc>
              </a:pP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Ridurre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diminuisce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il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consumo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acqua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l'inquinamento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associati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alla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produzione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2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199816" y="2580129"/>
            <a:ext cx="2334469" cy="2710405"/>
            <a:chOff x="0" y="-927270"/>
            <a:chExt cx="4668938" cy="5420808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668938" cy="4493538"/>
            </a:xfrm>
            <a:custGeom>
              <a:avLst/>
              <a:gdLst/>
              <a:ahLst/>
              <a:cxnLst/>
              <a:rect l="l" t="t" r="r" b="b"/>
              <a:pathLst>
                <a:path w="4668938" h="4493538">
                  <a:moveTo>
                    <a:pt x="0" y="0"/>
                  </a:moveTo>
                  <a:lnTo>
                    <a:pt x="4668938" y="0"/>
                  </a:lnTo>
                  <a:lnTo>
                    <a:pt x="4668938" y="4493538"/>
                  </a:lnTo>
                  <a:lnTo>
                    <a:pt x="0" y="44935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93974" y="-927270"/>
              <a:ext cx="4463626" cy="45506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370"/>
                </a:lnSpc>
              </a:pP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Un'economia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circolare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favorisce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la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produzione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sostenibile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la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diminuzione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degli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l'impiego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efficiente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delle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risorse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8872041" y="3578201"/>
            <a:ext cx="2334470" cy="2554546"/>
            <a:chOff x="0" y="0"/>
            <a:chExt cx="4668940" cy="510909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668940" cy="5109090"/>
            </a:xfrm>
            <a:custGeom>
              <a:avLst/>
              <a:gdLst/>
              <a:ahLst/>
              <a:cxnLst/>
              <a:rect l="l" t="t" r="r" b="b"/>
              <a:pathLst>
                <a:path w="4668940" h="5109090">
                  <a:moveTo>
                    <a:pt x="0" y="0"/>
                  </a:moveTo>
                  <a:lnTo>
                    <a:pt x="4668940" y="0"/>
                  </a:lnTo>
                  <a:lnTo>
                    <a:pt x="4668940" y="5109090"/>
                  </a:lnTo>
                  <a:lnTo>
                    <a:pt x="0" y="51090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57150"/>
              <a:ext cx="4668940" cy="516624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355"/>
                </a:lnSpc>
              </a:pP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Minimizzare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gli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contribuisce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ridurre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le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emissioni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gas serra associate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alla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produzione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al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trasporto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alla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decomposizione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</a:t>
              </a:r>
              <a:r>
                <a:rPr lang="en-US" sz="190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discarica</a:t>
              </a:r>
              <a:r>
                <a:rPr lang="en-US" sz="19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sp>
        <p:nvSpPr>
          <p:cNvPr id="47" name="Freeform 47" descr="Immagine contenente testo, design, logo, font  I contenuti generati dall'intelligenza artificiale potrebbero essere errati.">
            <a:hlinkClick r:id="rId3" tooltip="https://sdgs.un.org/goals/goal2"/>
          </p:cNvPr>
          <p:cNvSpPr/>
          <p:nvPr/>
        </p:nvSpPr>
        <p:spPr>
          <a:xfrm>
            <a:off x="1382796" y="5441223"/>
            <a:ext cx="1297434" cy="1297434"/>
          </a:xfrm>
          <a:custGeom>
            <a:avLst/>
            <a:gdLst/>
            <a:ahLst/>
            <a:cxnLst/>
            <a:rect l="l" t="t" r="r" b="b"/>
            <a:pathLst>
              <a:path w="1946151" h="1946151">
                <a:moveTo>
                  <a:pt x="0" y="0"/>
                </a:moveTo>
                <a:lnTo>
                  <a:pt x="1946151" y="0"/>
                </a:lnTo>
                <a:lnTo>
                  <a:pt x="1946151" y="1946151"/>
                </a:lnTo>
                <a:lnTo>
                  <a:pt x="0" y="19461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48" name="Freeform 48" descr="Immagine contenente testo, mammifero, carattere, grafica  I contenuti generati dall'intelligenza artificiale potrebbero essere errati.">
            <a:hlinkClick r:id="rId5" tooltip="https://sdgs.un.org/goals/goal13"/>
          </p:cNvPr>
          <p:cNvSpPr/>
          <p:nvPr/>
        </p:nvSpPr>
        <p:spPr>
          <a:xfrm>
            <a:off x="9391488" y="1252585"/>
            <a:ext cx="1301893" cy="1301893"/>
          </a:xfrm>
          <a:custGeom>
            <a:avLst/>
            <a:gdLst/>
            <a:ahLst/>
            <a:cxnLst/>
            <a:rect l="l" t="t" r="r" b="b"/>
            <a:pathLst>
              <a:path w="1952838" h="1952838">
                <a:moveTo>
                  <a:pt x="0" y="0"/>
                </a:moveTo>
                <a:lnTo>
                  <a:pt x="1952838" y="0"/>
                </a:lnTo>
                <a:lnTo>
                  <a:pt x="1952838" y="1952838"/>
                </a:lnTo>
                <a:lnTo>
                  <a:pt x="0" y="19528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49" name="Freeform 49" descr="Immagine contenente testo, carattere, logo, design  I contenuti generati dall'intelligenza artificiale potrebbero essere errati.">
            <a:hlinkClick r:id="rId7" tooltip="https://sdgs.un.org/goals/goal12"/>
          </p:cNvPr>
          <p:cNvSpPr/>
          <p:nvPr/>
        </p:nvSpPr>
        <p:spPr>
          <a:xfrm>
            <a:off x="6731791" y="5453999"/>
            <a:ext cx="1301893" cy="1301893"/>
          </a:xfrm>
          <a:custGeom>
            <a:avLst/>
            <a:gdLst/>
            <a:ahLst/>
            <a:cxnLst/>
            <a:rect l="l" t="t" r="r" b="b"/>
            <a:pathLst>
              <a:path w="1952838" h="1952838">
                <a:moveTo>
                  <a:pt x="0" y="0"/>
                </a:moveTo>
                <a:lnTo>
                  <a:pt x="1952839" y="0"/>
                </a:lnTo>
                <a:lnTo>
                  <a:pt x="1952839" y="1952838"/>
                </a:lnTo>
                <a:lnTo>
                  <a:pt x="0" y="19528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50" name="Freeform 50" descr="Immagine contenente testo, logo, screenshot, font  I contenuti generati dall'intelligenza artificiale potrebbero essere errati.">
            <a:hlinkClick r:id="rId9" tooltip="https://sdgs.un.org/goals/goal6"/>
          </p:cNvPr>
          <p:cNvSpPr/>
          <p:nvPr/>
        </p:nvSpPr>
        <p:spPr>
          <a:xfrm>
            <a:off x="4115100" y="1220671"/>
            <a:ext cx="1301893" cy="1301893"/>
          </a:xfrm>
          <a:custGeom>
            <a:avLst/>
            <a:gdLst/>
            <a:ahLst/>
            <a:cxnLst/>
            <a:rect l="l" t="t" r="r" b="b"/>
            <a:pathLst>
              <a:path w="1952838" h="1952838">
                <a:moveTo>
                  <a:pt x="0" y="0"/>
                </a:moveTo>
                <a:lnTo>
                  <a:pt x="1952838" y="0"/>
                </a:lnTo>
                <a:lnTo>
                  <a:pt x="1952838" y="1952838"/>
                </a:lnTo>
                <a:lnTo>
                  <a:pt x="0" y="1952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51" name="Group 51"/>
          <p:cNvGrpSpPr/>
          <p:nvPr/>
        </p:nvGrpSpPr>
        <p:grpSpPr>
          <a:xfrm>
            <a:off x="10749318" y="1732575"/>
            <a:ext cx="1503351" cy="1096570"/>
            <a:chOff x="0" y="0"/>
            <a:chExt cx="3006702" cy="2193138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3006702" cy="2193138"/>
            </a:xfrm>
            <a:custGeom>
              <a:avLst/>
              <a:gdLst/>
              <a:ahLst/>
              <a:cxnLst/>
              <a:rect l="l" t="t" r="r" b="b"/>
              <a:pathLst>
                <a:path w="3006702" h="2193138">
                  <a:moveTo>
                    <a:pt x="0" y="0"/>
                  </a:moveTo>
                  <a:lnTo>
                    <a:pt x="3006702" y="0"/>
                  </a:lnTo>
                  <a:lnTo>
                    <a:pt x="3006702" y="2193138"/>
                  </a:lnTo>
                  <a:lnTo>
                    <a:pt x="0" y="21931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9525"/>
              <a:ext cx="3006702" cy="220266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728"/>
                </a:lnSpc>
              </a:pPr>
              <a:r>
                <a:rPr lang="en-US" sz="16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Per ulteriori informazioni, fai clic sulle icone SDG!</a:t>
              </a:r>
            </a:p>
          </p:txBody>
        </p:sp>
      </p:grpSp>
      <p:grpSp>
        <p:nvGrpSpPr>
          <p:cNvPr id="55" name="Graphic 4">
            <a:extLst>
              <a:ext uri="{FF2B5EF4-FFF2-40B4-BE49-F238E27FC236}">
                <a16:creationId xmlns:a16="http://schemas.microsoft.com/office/drawing/2014/main" id="{52E2FF01-B881-362D-614B-8BD1147BD4E3}"/>
              </a:ext>
            </a:extLst>
          </p:cNvPr>
          <p:cNvGrpSpPr/>
          <p:nvPr/>
        </p:nvGrpSpPr>
        <p:grpSpPr>
          <a:xfrm rot="19582332">
            <a:off x="10847614" y="945185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56" name="Graphic 4">
              <a:extLst>
                <a:ext uri="{FF2B5EF4-FFF2-40B4-BE49-F238E27FC236}">
                  <a16:creationId xmlns:a16="http://schemas.microsoft.com/office/drawing/2014/main" id="{A040979C-F2C9-CFD1-D6CB-545E56FF1F7C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65" name="Freeform 57">
                <a:extLst>
                  <a:ext uri="{FF2B5EF4-FFF2-40B4-BE49-F238E27FC236}">
                    <a16:creationId xmlns:a16="http://schemas.microsoft.com/office/drawing/2014/main" id="{3EB94DC5-5DF1-8CA1-4672-F933951FBCFF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58">
                <a:extLst>
                  <a:ext uri="{FF2B5EF4-FFF2-40B4-BE49-F238E27FC236}">
                    <a16:creationId xmlns:a16="http://schemas.microsoft.com/office/drawing/2014/main" id="{BEFB8AF4-2A9C-E23A-E972-FFD2F4F4E1A0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7" name="Graphic 4">
              <a:extLst>
                <a:ext uri="{FF2B5EF4-FFF2-40B4-BE49-F238E27FC236}">
                  <a16:creationId xmlns:a16="http://schemas.microsoft.com/office/drawing/2014/main" id="{232A30E0-5FB9-F3AB-3C1E-A6C9800759F9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58" name="Freeform 50">
                <a:extLst>
                  <a:ext uri="{FF2B5EF4-FFF2-40B4-BE49-F238E27FC236}">
                    <a16:creationId xmlns:a16="http://schemas.microsoft.com/office/drawing/2014/main" id="{1571562F-9F66-2997-CFEB-26D4223F1B41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1">
                <a:extLst>
                  <a:ext uri="{FF2B5EF4-FFF2-40B4-BE49-F238E27FC236}">
                    <a16:creationId xmlns:a16="http://schemas.microsoft.com/office/drawing/2014/main" id="{7ED584A7-C256-0E95-0563-56C69291F7E9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2">
                <a:extLst>
                  <a:ext uri="{FF2B5EF4-FFF2-40B4-BE49-F238E27FC236}">
                    <a16:creationId xmlns:a16="http://schemas.microsoft.com/office/drawing/2014/main" id="{941C110A-15B6-322F-C79D-A28E9DA4AF1B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53">
                <a:extLst>
                  <a:ext uri="{FF2B5EF4-FFF2-40B4-BE49-F238E27FC236}">
                    <a16:creationId xmlns:a16="http://schemas.microsoft.com/office/drawing/2014/main" id="{9B5CFC79-06A2-7480-9542-29707B5E0C6F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54">
                <a:extLst>
                  <a:ext uri="{FF2B5EF4-FFF2-40B4-BE49-F238E27FC236}">
                    <a16:creationId xmlns:a16="http://schemas.microsoft.com/office/drawing/2014/main" id="{EDE1C6C9-1E50-5AE4-8392-89C2D99DF467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55">
                <a:extLst>
                  <a:ext uri="{FF2B5EF4-FFF2-40B4-BE49-F238E27FC236}">
                    <a16:creationId xmlns:a16="http://schemas.microsoft.com/office/drawing/2014/main" id="{E4FB1A87-01DD-C53C-E84F-562A267BB1A8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56">
                <a:extLst>
                  <a:ext uri="{FF2B5EF4-FFF2-40B4-BE49-F238E27FC236}">
                    <a16:creationId xmlns:a16="http://schemas.microsoft.com/office/drawing/2014/main" id="{D4630D5C-EF4F-2BB1-1EE5-864E916606C4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1" y="1"/>
            <a:ext cx="601405" cy="6858002"/>
            <a:chOff x="0" y="0"/>
            <a:chExt cx="1202810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2817" cy="13716000"/>
            </a:xfrm>
            <a:custGeom>
              <a:avLst/>
              <a:gdLst/>
              <a:ahLst/>
              <a:cxnLst/>
              <a:rect l="l" t="t" r="r" b="b"/>
              <a:pathLst>
                <a:path w="1202817" h="13716000">
                  <a:moveTo>
                    <a:pt x="0" y="13716000"/>
                  </a:moveTo>
                  <a:lnTo>
                    <a:pt x="1202817" y="13716000"/>
                  </a:lnTo>
                  <a:lnTo>
                    <a:pt x="12028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568614" y="2437153"/>
            <a:ext cx="8439101" cy="4311085"/>
          </a:xfrm>
          <a:custGeom>
            <a:avLst/>
            <a:gdLst/>
            <a:ahLst/>
            <a:cxnLst/>
            <a:rect l="l" t="t" r="r" b="b"/>
            <a:pathLst>
              <a:path w="12658650" h="6466628">
                <a:moveTo>
                  <a:pt x="12658650" y="0"/>
                </a:moveTo>
                <a:lnTo>
                  <a:pt x="0" y="0"/>
                </a:lnTo>
                <a:lnTo>
                  <a:pt x="0" y="6466628"/>
                </a:lnTo>
                <a:lnTo>
                  <a:pt x="12658650" y="6466628"/>
                </a:lnTo>
                <a:lnTo>
                  <a:pt x="12658650" y="0"/>
                </a:lnTo>
                <a:close/>
              </a:path>
            </a:pathLst>
          </a:custGeom>
          <a:blipFill>
            <a:blip r:embed="rId4"/>
            <a:stretch>
              <a:fillRect l="20551" b="-24771"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7" name="AutoShape 7"/>
          <p:cNvSpPr/>
          <p:nvPr/>
        </p:nvSpPr>
        <p:spPr>
          <a:xfrm rot="214365">
            <a:off x="128469" y="6512659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8" name="Freeform 8"/>
          <p:cNvSpPr/>
          <p:nvPr/>
        </p:nvSpPr>
        <p:spPr>
          <a:xfrm rot="-5400000">
            <a:off x="-1043629" y="4988096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9" name="Group 9"/>
          <p:cNvGrpSpPr/>
          <p:nvPr/>
        </p:nvGrpSpPr>
        <p:grpSpPr>
          <a:xfrm>
            <a:off x="1146795" y="258888"/>
            <a:ext cx="7499266" cy="992653"/>
            <a:chOff x="0" y="0"/>
            <a:chExt cx="14998532" cy="19853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998533" cy="1985304"/>
            </a:xfrm>
            <a:custGeom>
              <a:avLst/>
              <a:gdLst/>
              <a:ahLst/>
              <a:cxnLst/>
              <a:rect l="l" t="t" r="r" b="b"/>
              <a:pathLst>
                <a:path w="14998533" h="1985304">
                  <a:moveTo>
                    <a:pt x="0" y="0"/>
                  </a:moveTo>
                  <a:lnTo>
                    <a:pt x="14998533" y="0"/>
                  </a:lnTo>
                  <a:lnTo>
                    <a:pt x="14998533" y="1985304"/>
                  </a:lnTo>
                  <a:lnTo>
                    <a:pt x="0" y="19853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4998532" cy="20424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888"/>
                </a:lnSpc>
              </a:pP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Ripensare il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sistema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00" b="1" err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operativo</a:t>
              </a:r>
              <a:r>
                <a:rPr lang="en-US" sz="3600" b="1">
                  <a:solidFill>
                    <a:srgbClr val="09465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…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116606" y="920583"/>
            <a:ext cx="5933881" cy="5164220"/>
            <a:chOff x="-115714" y="-304298"/>
            <a:chExt cx="11867762" cy="103284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52048" cy="10024143"/>
            </a:xfrm>
            <a:custGeom>
              <a:avLst/>
              <a:gdLst/>
              <a:ahLst/>
              <a:cxnLst/>
              <a:rect l="l" t="t" r="r" b="b"/>
              <a:pathLst>
                <a:path w="11752048" h="10024143">
                  <a:moveTo>
                    <a:pt x="0" y="0"/>
                  </a:moveTo>
                  <a:lnTo>
                    <a:pt x="11752048" y="0"/>
                  </a:lnTo>
                  <a:lnTo>
                    <a:pt x="11752048" y="10024143"/>
                  </a:lnTo>
                  <a:lnTo>
                    <a:pt x="0" y="100241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115714" y="-304298"/>
              <a:ext cx="11752048" cy="1003366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228600" indent="-228600" defTabSz="914400">
                <a:lnSpc>
                  <a:spcPts val="2480"/>
                </a:lnSpc>
              </a:pPr>
              <a:r>
                <a:rPr lang="en-US" sz="2200">
                  <a:solidFill>
                    <a:srgbClr val="09465E"/>
                  </a:solidFill>
                  <a:sym typeface="Calibri (MS)"/>
                </a:rPr>
                <a:t>Quando </a:t>
              </a:r>
              <a:r>
                <a:rPr lang="en-US" sz="2200" err="1">
                  <a:solidFill>
                    <a:srgbClr val="09465E"/>
                  </a:solidFill>
                  <a:sym typeface="Calibri (MS)"/>
                </a:rPr>
                <a:t>un'economia</a:t>
              </a:r>
              <a:r>
                <a:rPr lang="en-US" sz="22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"/>
                </a:rPr>
                <a:t>circolare</a:t>
              </a:r>
              <a:r>
                <a:rPr lang="en-US" sz="2200">
                  <a:solidFill>
                    <a:srgbClr val="09465E"/>
                  </a:solidFill>
                  <a:sym typeface="Calibri (MS)"/>
                </a:rPr>
                <a:t> è in </a:t>
              </a:r>
              <a:r>
                <a:rPr lang="en-US" sz="2200" err="1">
                  <a:solidFill>
                    <a:srgbClr val="09465E"/>
                  </a:solidFill>
                  <a:sym typeface="Calibri (MS)"/>
                </a:rPr>
                <a:t>sintonia</a:t>
              </a:r>
              <a:r>
                <a:rPr lang="en-US" sz="2200">
                  <a:solidFill>
                    <a:srgbClr val="09465E"/>
                  </a:solidFill>
                  <a:sym typeface="Calibri (MS)"/>
                </a:rPr>
                <a:t> con </a:t>
              </a:r>
              <a:r>
                <a:rPr lang="en-US" sz="2200" err="1">
                  <a:solidFill>
                    <a:srgbClr val="09465E"/>
                  </a:solidFill>
                  <a:sym typeface="Calibri (MS)"/>
                </a:rPr>
                <a:t>gli</a:t>
              </a:r>
              <a:r>
                <a:rPr lang="en-US" sz="22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"/>
                </a:rPr>
                <a:t>obiettivi</a:t>
              </a:r>
              <a:r>
                <a:rPr lang="en-US" sz="22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"/>
                </a:rPr>
                <a:t>globali</a:t>
              </a:r>
              <a:r>
                <a:rPr lang="en-US" sz="2200">
                  <a:solidFill>
                    <a:srgbClr val="09465E"/>
                  </a:solidFill>
                  <a:sym typeface="Calibri (MS)"/>
                </a:rPr>
                <a:t> di </a:t>
              </a:r>
              <a:r>
                <a:rPr lang="en-US" sz="2200" err="1">
                  <a:solidFill>
                    <a:srgbClr val="09465E"/>
                  </a:solidFill>
                  <a:sym typeface="Calibri (MS)"/>
                </a:rPr>
                <a:t>sostenibilità</a:t>
              </a:r>
              <a:r>
                <a:rPr lang="en-US" sz="22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200" err="1">
                  <a:solidFill>
                    <a:srgbClr val="09465E"/>
                  </a:solidFill>
                  <a:sym typeface="Calibri (MS)"/>
                </a:rPr>
                <a:t>evidenzia</a:t>
              </a:r>
              <a:r>
                <a:rPr lang="en-US" sz="22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"/>
                </a:rPr>
                <a:t>i</a:t>
              </a:r>
              <a:r>
                <a:rPr lang="en-US" sz="22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"/>
                </a:rPr>
                <a:t>vantaggi</a:t>
              </a:r>
              <a:r>
                <a:rPr lang="en-US" sz="22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"/>
                </a:rPr>
                <a:t>ambientali</a:t>
              </a:r>
              <a:r>
                <a:rPr lang="en-US" sz="2200">
                  <a:solidFill>
                    <a:srgbClr val="09465E"/>
                  </a:solidFill>
                  <a:sym typeface="Calibri (MS)"/>
                </a:rPr>
                <a:t>, economici e </a:t>
              </a:r>
              <a:r>
                <a:rPr lang="en-US" sz="2200" err="1">
                  <a:solidFill>
                    <a:srgbClr val="09465E"/>
                  </a:solidFill>
                  <a:sym typeface="Calibri (MS)"/>
                </a:rPr>
                <a:t>sociali</a:t>
              </a:r>
              <a:r>
                <a:rPr lang="en-US" sz="22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"/>
                </a:rPr>
                <a:t>dei</a:t>
              </a:r>
              <a:r>
                <a:rPr lang="en-US" sz="22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"/>
                </a:rPr>
                <a:t>sistemi</a:t>
              </a:r>
              <a:r>
                <a:rPr lang="en-US" sz="22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"/>
                </a:rPr>
                <a:t>alimentari</a:t>
              </a:r>
              <a:r>
                <a:rPr lang="en-US" sz="22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"/>
                </a:rPr>
                <a:t>circolari</a:t>
              </a:r>
              <a:r>
                <a:rPr lang="en-US" sz="2200">
                  <a:solidFill>
                    <a:srgbClr val="09465E"/>
                  </a:solidFill>
                  <a:sym typeface="Calibri (MS)"/>
                </a:rPr>
                <a:t>.</a:t>
              </a:r>
            </a:p>
            <a:p>
              <a:pPr marL="228600" indent="-228600" defTabSz="914400">
                <a:lnSpc>
                  <a:spcPts val="2480"/>
                </a:lnSpc>
              </a:pPr>
              <a:r>
                <a:rPr lang="en-US" sz="2200" b="1">
                  <a:solidFill>
                    <a:srgbClr val="09465E"/>
                  </a:solidFill>
                  <a:sym typeface="Calibri (MS) Bold"/>
                </a:rPr>
                <a:t>Dal punto di vista </a:t>
              </a:r>
              <a:r>
                <a:rPr lang="en-US" sz="2200" b="1" err="1">
                  <a:solidFill>
                    <a:srgbClr val="09465E"/>
                  </a:solidFill>
                  <a:sym typeface="Calibri (MS) Bold"/>
                </a:rPr>
                <a:t>ambientale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,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minimizza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gli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sprechi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,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riduce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le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emissioni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e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conserva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le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risorse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naturali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prolungando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l'uso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dei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materiali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. </a:t>
              </a:r>
            </a:p>
            <a:p>
              <a:pPr marL="228600" indent="-228600" defTabSz="914400">
                <a:lnSpc>
                  <a:spcPts val="2480"/>
                </a:lnSpc>
              </a:pPr>
              <a:r>
                <a:rPr lang="en-US" sz="2200" b="1">
                  <a:solidFill>
                    <a:srgbClr val="09465E"/>
                  </a:solidFill>
                  <a:sym typeface="Calibri (MS) Bold"/>
                </a:rPr>
                <a:t>Dal punto di vista </a:t>
              </a:r>
              <a:r>
                <a:rPr lang="en-US" sz="2200" b="1" err="1">
                  <a:solidFill>
                    <a:srgbClr val="09465E"/>
                  </a:solidFill>
                  <a:sym typeface="Calibri (MS) Bold"/>
                </a:rPr>
                <a:t>economico</a:t>
              </a:r>
              <a:r>
                <a:rPr lang="en-US" sz="2200" b="1">
                  <a:solidFill>
                    <a:srgbClr val="09465E"/>
                  </a:solidFill>
                  <a:sym typeface="Calibri (MS) Bold"/>
                </a:rPr>
                <a:t>, 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genera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opportunità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di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innovazione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,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occupazione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sostenibile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e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imprenditorialità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locale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mediante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la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trasformazione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degli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scarti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alimentari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in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prodotti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a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valore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aggiunto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.</a:t>
              </a:r>
            </a:p>
            <a:p>
              <a:pPr marL="228600" indent="-228600" defTabSz="914400">
                <a:lnSpc>
                  <a:spcPts val="2480"/>
                </a:lnSpc>
              </a:pPr>
              <a:r>
                <a:rPr lang="en-US" sz="2200" b="1">
                  <a:solidFill>
                    <a:srgbClr val="09465E"/>
                  </a:solidFill>
                  <a:sym typeface="Calibri (MS) Bold"/>
                </a:rPr>
                <a:t>Dal punto di vista </a:t>
              </a:r>
              <a:r>
                <a:rPr lang="en-US" sz="2200" b="1" err="1">
                  <a:solidFill>
                    <a:srgbClr val="09465E"/>
                  </a:solidFill>
                  <a:sym typeface="Calibri (MS) Bold"/>
                </a:rPr>
                <a:t>sociale</a:t>
              </a:r>
              <a:r>
                <a:rPr lang="en-US" sz="2200" b="1">
                  <a:solidFill>
                    <a:srgbClr val="09465E"/>
                  </a:solidFill>
                  <a:sym typeface="Calibri (MS) Bold"/>
                </a:rPr>
                <a:t>,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promuove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la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sicurezza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alimentare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, la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resilienza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della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comunità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e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l'accesso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equo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alle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risorse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attraverso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la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ridistribuzione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, il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consumo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sostenibile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e la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partecipazione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inclusiva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lungo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l'intera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filiera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 </a:t>
              </a:r>
              <a:r>
                <a:rPr lang="en-US" sz="2200" err="1">
                  <a:solidFill>
                    <a:srgbClr val="09465E"/>
                  </a:solidFill>
                  <a:sym typeface="Calibri (MS) Bold"/>
                </a:rPr>
                <a:t>alimentare</a:t>
              </a:r>
              <a:r>
                <a:rPr lang="en-US" sz="2200">
                  <a:solidFill>
                    <a:srgbClr val="09465E"/>
                  </a:solidFill>
                  <a:sym typeface="Calibri (MS) Bold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34517" y="1649546"/>
            <a:ext cx="4807301" cy="1208538"/>
            <a:chOff x="0" y="-1124411"/>
            <a:chExt cx="9614603" cy="241707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548388" cy="1292662"/>
            </a:xfrm>
            <a:custGeom>
              <a:avLst/>
              <a:gdLst/>
              <a:ahLst/>
              <a:cxnLst/>
              <a:rect l="l" t="t" r="r" b="b"/>
              <a:pathLst>
                <a:path w="9548388" h="1292662">
                  <a:moveTo>
                    <a:pt x="0" y="0"/>
                  </a:moveTo>
                  <a:lnTo>
                    <a:pt x="9548388" y="0"/>
                  </a:lnTo>
                  <a:lnTo>
                    <a:pt x="9548388" y="1292662"/>
                  </a:lnTo>
                  <a:lnTo>
                    <a:pt x="0" y="1292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6215" y="-1124411"/>
              <a:ext cx="9548388" cy="13498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 sz="1800" u="sng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zCRKvDyyHm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Spiegare</a:t>
              </a:r>
              <a:r>
                <a:rPr lang="en-US" sz="1800" u="sng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zCRKvDyyHm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800" u="sng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zCRKvDyyHm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l'economia</a:t>
              </a:r>
              <a:r>
                <a:rPr lang="en-US" sz="1800" u="sng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zCRKvDyyHm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800" u="sng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zCRKvDyyHm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circolare</a:t>
              </a:r>
              <a:r>
                <a:rPr lang="en-US" sz="1800" u="sng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zCRKvDyyHm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e come la </a:t>
              </a:r>
              <a:r>
                <a:rPr lang="en-US" sz="1800" u="sng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zCRKvDyyHm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società</a:t>
              </a:r>
              <a:r>
                <a:rPr lang="en-US" sz="1800" u="sng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zCRKvDyyHm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800" u="sng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zCRKvDyyHm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possa</a:t>
              </a:r>
              <a:r>
                <a:rPr lang="en-US" sz="1800" u="sng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zCRKvDyyHm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800" u="sng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zCRKvDyyHm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ripensare</a:t>
              </a:r>
              <a:r>
                <a:rPr lang="en-US" sz="1800" u="sng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zCRKvDyyHm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il </a:t>
              </a:r>
              <a:r>
                <a:rPr lang="en-US" sz="1800" u="sng" err="1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zCRKvDyyHm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progresso</a:t>
              </a:r>
              <a:r>
                <a:rPr lang="en-US" sz="1800" u="sng">
                  <a:solidFill>
                    <a:schemeClr val="accent3"/>
                  </a:solidFill>
                  <a:latin typeface="Calibri (MS)"/>
                  <a:ea typeface="Calibri (MS)"/>
                  <a:cs typeface="Calibri (MS)"/>
                  <a:sym typeface="Calibri (MS)"/>
                  <a:hlinkClick r:id="rId6" tooltip="https://www.youtube.com/watch?v=zCRKvDyyHm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| Saggio video animato</a:t>
              </a:r>
            </a:p>
          </p:txBody>
        </p:sp>
      </p:grpSp>
      <p:pic>
        <p:nvPicPr>
          <p:cNvPr id="19" name="Online Media 4" title="Explaining the Circular Economy and How Society Can Re-think Progress | Animated Video Essay">
            <a:hlinkClick r:id="" action="ppaction://media"/>
            <a:extLst>
              <a:ext uri="{FF2B5EF4-FFF2-40B4-BE49-F238E27FC236}">
                <a16:creationId xmlns:a16="http://schemas.microsoft.com/office/drawing/2014/main" id="{2B5B0559-5558-EB85-E173-9441D9F69D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34517" y="2701006"/>
            <a:ext cx="5109227" cy="3849954"/>
          </a:xfrm>
          <a:prstGeom prst="rect">
            <a:avLst/>
          </a:prstGeom>
        </p:spPr>
      </p:pic>
      <p:grpSp>
        <p:nvGrpSpPr>
          <p:cNvPr id="20" name="Graphic 4">
            <a:extLst>
              <a:ext uri="{FF2B5EF4-FFF2-40B4-BE49-F238E27FC236}">
                <a16:creationId xmlns:a16="http://schemas.microsoft.com/office/drawing/2014/main" id="{066BE583-F138-A78C-FC07-11100FAD5DD1}"/>
              </a:ext>
            </a:extLst>
          </p:cNvPr>
          <p:cNvGrpSpPr/>
          <p:nvPr/>
        </p:nvGrpSpPr>
        <p:grpSpPr>
          <a:xfrm rot="19582332">
            <a:off x="5315254" y="1598012"/>
            <a:ext cx="403665" cy="780439"/>
            <a:chOff x="9129274" y="2719113"/>
            <a:chExt cx="717140" cy="1386497"/>
          </a:xfrm>
          <a:solidFill>
            <a:srgbClr val="09465E"/>
          </a:solidFill>
        </p:grpSpPr>
        <p:grpSp>
          <p:nvGrpSpPr>
            <p:cNvPr id="21" name="Graphic 4">
              <a:extLst>
                <a:ext uri="{FF2B5EF4-FFF2-40B4-BE49-F238E27FC236}">
                  <a16:creationId xmlns:a16="http://schemas.microsoft.com/office/drawing/2014/main" id="{0338544E-9F85-9011-05D1-05D7804ADEDB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30" name="Freeform 57">
                <a:extLst>
                  <a:ext uri="{FF2B5EF4-FFF2-40B4-BE49-F238E27FC236}">
                    <a16:creationId xmlns:a16="http://schemas.microsoft.com/office/drawing/2014/main" id="{2360D99D-4237-95F1-2D02-98C80F4ED9AB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58">
                <a:extLst>
                  <a:ext uri="{FF2B5EF4-FFF2-40B4-BE49-F238E27FC236}">
                    <a16:creationId xmlns:a16="http://schemas.microsoft.com/office/drawing/2014/main" id="{B469AEC3-FC98-1F1B-D967-7D153F853C5C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8728567F-0E9B-B864-85FF-A1313CBC6D68}"/>
                </a:ext>
              </a:extLst>
            </p:cNvPr>
            <p:cNvGrpSpPr/>
            <p:nvPr/>
          </p:nvGrpSpPr>
          <p:grpSpPr>
            <a:xfrm>
              <a:off x="9129274" y="2893887"/>
              <a:ext cx="717140" cy="1211723"/>
              <a:chOff x="9129274" y="2893887"/>
              <a:chExt cx="717140" cy="1211723"/>
            </a:xfrm>
            <a:grpFill/>
          </p:grpSpPr>
          <p:sp>
            <p:nvSpPr>
              <p:cNvPr id="23" name="Freeform 50">
                <a:extLst>
                  <a:ext uri="{FF2B5EF4-FFF2-40B4-BE49-F238E27FC236}">
                    <a16:creationId xmlns:a16="http://schemas.microsoft.com/office/drawing/2014/main" id="{CC2F17B4-17A1-C3CB-A97F-21E5AD134CCC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51">
                <a:extLst>
                  <a:ext uri="{FF2B5EF4-FFF2-40B4-BE49-F238E27FC236}">
                    <a16:creationId xmlns:a16="http://schemas.microsoft.com/office/drawing/2014/main" id="{36E402B6-ECDD-710C-A6E2-65E66DFAAB01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2">
                <a:extLst>
                  <a:ext uri="{FF2B5EF4-FFF2-40B4-BE49-F238E27FC236}">
                    <a16:creationId xmlns:a16="http://schemas.microsoft.com/office/drawing/2014/main" id="{EE5723B4-F326-3A2D-2980-D906A49A8441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53">
                <a:extLst>
                  <a:ext uri="{FF2B5EF4-FFF2-40B4-BE49-F238E27FC236}">
                    <a16:creationId xmlns:a16="http://schemas.microsoft.com/office/drawing/2014/main" id="{8652764C-9F9E-ACA3-1DE6-2288D88D7BC4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54">
                <a:extLst>
                  <a:ext uri="{FF2B5EF4-FFF2-40B4-BE49-F238E27FC236}">
                    <a16:creationId xmlns:a16="http://schemas.microsoft.com/office/drawing/2014/main" id="{CA725376-69A5-3DD6-3792-3C0D9DD784AD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55">
                <a:extLst>
                  <a:ext uri="{FF2B5EF4-FFF2-40B4-BE49-F238E27FC236}">
                    <a16:creationId xmlns:a16="http://schemas.microsoft.com/office/drawing/2014/main" id="{F3CA4E35-1812-8044-4A96-E813731B6150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56">
                <a:extLst>
                  <a:ext uri="{FF2B5EF4-FFF2-40B4-BE49-F238E27FC236}">
                    <a16:creationId xmlns:a16="http://schemas.microsoft.com/office/drawing/2014/main" id="{54E18B81-BAA6-F1F1-5638-651A6C30AFBA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4" name="Freeform 4"/>
          <p:cNvSpPr/>
          <p:nvPr/>
        </p:nvSpPr>
        <p:spPr>
          <a:xfrm>
            <a:off x="0" y="-12469"/>
            <a:ext cx="12192000" cy="6870469"/>
          </a:xfrm>
          <a:custGeom>
            <a:avLst/>
            <a:gdLst/>
            <a:ahLst/>
            <a:cxnLst/>
            <a:rect l="l" t="t" r="r" b="b"/>
            <a:pathLst>
              <a:path w="18288000" h="10305704">
                <a:moveTo>
                  <a:pt x="0" y="0"/>
                </a:moveTo>
                <a:lnTo>
                  <a:pt x="18288000" y="0"/>
                </a:lnTo>
                <a:lnTo>
                  <a:pt x="18288000" y="10305704"/>
                </a:lnTo>
                <a:lnTo>
                  <a:pt x="0" y="103057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75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5" name="Group 5"/>
          <p:cNvGrpSpPr/>
          <p:nvPr/>
        </p:nvGrpSpPr>
        <p:grpSpPr>
          <a:xfrm>
            <a:off x="685800" y="685801"/>
            <a:ext cx="10576299" cy="5645693"/>
            <a:chOff x="0" y="0"/>
            <a:chExt cx="8129852" cy="43397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9905" cy="4339682"/>
            </a:xfrm>
            <a:custGeom>
              <a:avLst/>
              <a:gdLst/>
              <a:ahLst/>
              <a:cxnLst/>
              <a:rect l="l" t="t" r="r" b="b"/>
              <a:pathLst>
                <a:path w="8129905" h="4339682">
                  <a:moveTo>
                    <a:pt x="0" y="0"/>
                  </a:moveTo>
                  <a:lnTo>
                    <a:pt x="8129905" y="0"/>
                  </a:lnTo>
                  <a:lnTo>
                    <a:pt x="8129905" y="4339682"/>
                  </a:lnTo>
                  <a:lnTo>
                    <a:pt x="0" y="43396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8129852" cy="4425490"/>
            </a:xfrm>
            <a:prstGeom prst="rect">
              <a:avLst/>
            </a:prstGeom>
          </p:spPr>
          <p:txBody>
            <a:bodyPr lIns="88117" tIns="88117" rIns="88117" bIns="88117" rtlCol="0" anchor="ctr"/>
            <a:lstStyle/>
            <a:p>
              <a:pPr algn="ctr">
                <a:lnSpc>
                  <a:spcPts val="6744"/>
                </a:lnSpc>
              </a:pPr>
              <a:endParaRPr sz="8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063536" y="4333158"/>
            <a:ext cx="4064926" cy="577734"/>
            <a:chOff x="0" y="0"/>
            <a:chExt cx="8129852" cy="11554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9905" cy="1155446"/>
            </a:xfrm>
            <a:custGeom>
              <a:avLst/>
              <a:gdLst/>
              <a:ahLst/>
              <a:cxnLst/>
              <a:rect l="l" t="t" r="r" b="b"/>
              <a:pathLst>
                <a:path w="8129905" h="1155446">
                  <a:moveTo>
                    <a:pt x="0" y="0"/>
                  </a:moveTo>
                  <a:lnTo>
                    <a:pt x="8129905" y="0"/>
                  </a:lnTo>
                  <a:lnTo>
                    <a:pt x="8129905" y="1155446"/>
                  </a:lnTo>
                  <a:lnTo>
                    <a:pt x="0" y="115544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9852" cy="11745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592"/>
                </a:lnSpc>
              </a:pPr>
              <a:r>
                <a:rPr lang="en-US" sz="24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Tristram Stuart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76635" y="2386049"/>
            <a:ext cx="6638728" cy="1819218"/>
            <a:chOff x="0" y="0"/>
            <a:chExt cx="13277456" cy="36384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277456" cy="3638436"/>
            </a:xfrm>
            <a:custGeom>
              <a:avLst/>
              <a:gdLst/>
              <a:ahLst/>
              <a:cxnLst/>
              <a:rect l="l" t="t" r="r" b="b"/>
              <a:pathLst>
                <a:path w="13277456" h="3638436">
                  <a:moveTo>
                    <a:pt x="0" y="0"/>
                  </a:moveTo>
                  <a:lnTo>
                    <a:pt x="13277456" y="0"/>
                  </a:lnTo>
                  <a:lnTo>
                    <a:pt x="13277456" y="3638436"/>
                  </a:lnTo>
                  <a:lnTo>
                    <a:pt x="0" y="36384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277456" cy="36765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30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“LO SPRECO ALIMENTARE RAPPRESENTA UN’ATROCITÀ CHE TUTTI POSSIAMO AFFRONTARE - INIZIANDO DALLA NOSTRA CASA E DALLA NOSTRA COMUNITÀ.”</a:t>
              </a:r>
            </a:p>
          </p:txBody>
        </p:sp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0257FEC9-55D3-915F-D549-BAF274FD7347}"/>
              </a:ext>
            </a:extLst>
          </p:cNvPr>
          <p:cNvGrpSpPr/>
          <p:nvPr/>
        </p:nvGrpSpPr>
        <p:grpSpPr>
          <a:xfrm>
            <a:off x="5352086" y="301300"/>
            <a:ext cx="1487826" cy="1083162"/>
            <a:chOff x="3400450" y="986392"/>
            <a:chExt cx="1487826" cy="1083162"/>
          </a:xfrm>
          <a:solidFill>
            <a:srgbClr val="0B3A5B"/>
          </a:solidFill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505BA0E-48A2-5A9E-DCE0-D6BF5CEE43D9}"/>
                </a:ext>
              </a:extLst>
            </p:cNvPr>
            <p:cNvSpPr/>
            <p:nvPr/>
          </p:nvSpPr>
          <p:spPr>
            <a:xfrm>
              <a:off x="3400450" y="986392"/>
              <a:ext cx="1367826" cy="997498"/>
            </a:xfrm>
            <a:custGeom>
              <a:avLst/>
              <a:gdLst>
                <a:gd name="connsiteX0" fmla="*/ 719999 w 921110"/>
                <a:gd name="connsiteY0" fmla="*/ 669034 h 671727"/>
                <a:gd name="connsiteX1" fmla="*/ 705633 w 921110"/>
                <a:gd name="connsiteY1" fmla="*/ 668136 h 671727"/>
                <a:gd name="connsiteX2" fmla="*/ 546719 w 921110"/>
                <a:gd name="connsiteY2" fmla="*/ 590007 h 671727"/>
                <a:gd name="connsiteX3" fmla="*/ 544025 w 921110"/>
                <a:gd name="connsiteY3" fmla="*/ 250551 h 671727"/>
                <a:gd name="connsiteX4" fmla="*/ 774766 w 921110"/>
                <a:gd name="connsiteY4" fmla="*/ 3592 h 671727"/>
                <a:gd name="connsiteX5" fmla="*/ 781948 w 921110"/>
                <a:gd name="connsiteY5" fmla="*/ 0 h 671727"/>
                <a:gd name="connsiteX6" fmla="*/ 856468 w 921110"/>
                <a:gd name="connsiteY6" fmla="*/ 133807 h 671727"/>
                <a:gd name="connsiteX7" fmla="*/ 848387 w 921110"/>
                <a:gd name="connsiteY7" fmla="*/ 137399 h 671727"/>
                <a:gd name="connsiteX8" fmla="*/ 711918 w 921110"/>
                <a:gd name="connsiteY8" fmla="*/ 281982 h 671727"/>
                <a:gd name="connsiteX9" fmla="*/ 715509 w 921110"/>
                <a:gd name="connsiteY9" fmla="*/ 281982 h 671727"/>
                <a:gd name="connsiteX10" fmla="*/ 864548 w 921110"/>
                <a:gd name="connsiteY10" fmla="*/ 336762 h 671727"/>
                <a:gd name="connsiteX11" fmla="*/ 921111 w 921110"/>
                <a:gd name="connsiteY11" fmla="*/ 474161 h 671727"/>
                <a:gd name="connsiteX12" fmla="*/ 866344 w 921110"/>
                <a:gd name="connsiteY12" fmla="*/ 611559 h 671727"/>
                <a:gd name="connsiteX13" fmla="*/ 719999 w 921110"/>
                <a:gd name="connsiteY13" fmla="*/ 669034 h 671727"/>
                <a:gd name="connsiteX14" fmla="*/ 215422 w 921110"/>
                <a:gd name="connsiteY14" fmla="*/ 671728 h 671727"/>
                <a:gd name="connsiteX15" fmla="*/ 201057 w 921110"/>
                <a:gd name="connsiteY15" fmla="*/ 670830 h 671727"/>
                <a:gd name="connsiteX16" fmla="*/ 41244 w 921110"/>
                <a:gd name="connsiteY16" fmla="*/ 592701 h 671727"/>
                <a:gd name="connsiteX17" fmla="*/ 842 w 921110"/>
                <a:gd name="connsiteY17" fmla="*/ 425667 h 671727"/>
                <a:gd name="connsiteX18" fmla="*/ 41244 w 921110"/>
                <a:gd name="connsiteY18" fmla="*/ 253245 h 671727"/>
                <a:gd name="connsiteX19" fmla="*/ 270189 w 921110"/>
                <a:gd name="connsiteY19" fmla="*/ 6286 h 671727"/>
                <a:gd name="connsiteX20" fmla="*/ 277372 w 921110"/>
                <a:gd name="connsiteY20" fmla="*/ 2694 h 671727"/>
                <a:gd name="connsiteX21" fmla="*/ 351891 w 921110"/>
                <a:gd name="connsiteY21" fmla="*/ 136501 h 671727"/>
                <a:gd name="connsiteX22" fmla="*/ 343810 w 921110"/>
                <a:gd name="connsiteY22" fmla="*/ 140093 h 671727"/>
                <a:gd name="connsiteX23" fmla="*/ 207341 w 921110"/>
                <a:gd name="connsiteY23" fmla="*/ 284676 h 671727"/>
                <a:gd name="connsiteX24" fmla="*/ 210933 w 921110"/>
                <a:gd name="connsiteY24" fmla="*/ 284676 h 671727"/>
                <a:gd name="connsiteX25" fmla="*/ 362665 w 921110"/>
                <a:gd name="connsiteY25" fmla="*/ 339456 h 671727"/>
                <a:gd name="connsiteX26" fmla="*/ 416534 w 921110"/>
                <a:gd name="connsiteY26" fmla="*/ 476855 h 671727"/>
                <a:gd name="connsiteX27" fmla="*/ 364460 w 921110"/>
                <a:gd name="connsiteY27" fmla="*/ 614254 h 671727"/>
                <a:gd name="connsiteX28" fmla="*/ 215422 w 921110"/>
                <a:gd name="connsiteY28" fmla="*/ 671728 h 67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21110" h="671727">
                  <a:moveTo>
                    <a:pt x="719999" y="669034"/>
                  </a:moveTo>
                  <a:cubicBezTo>
                    <a:pt x="715509" y="669034"/>
                    <a:pt x="710122" y="669034"/>
                    <a:pt x="705633" y="668136"/>
                  </a:cubicBezTo>
                  <a:cubicBezTo>
                    <a:pt x="641888" y="664544"/>
                    <a:pt x="582632" y="634908"/>
                    <a:pt x="546719" y="590007"/>
                  </a:cubicBezTo>
                  <a:cubicBezTo>
                    <a:pt x="468608" y="490325"/>
                    <a:pt x="518886" y="318801"/>
                    <a:pt x="544025" y="250551"/>
                  </a:cubicBezTo>
                  <a:cubicBezTo>
                    <a:pt x="585325" y="147277"/>
                    <a:pt x="665231" y="61964"/>
                    <a:pt x="774766" y="3592"/>
                  </a:cubicBezTo>
                  <a:lnTo>
                    <a:pt x="781948" y="0"/>
                  </a:lnTo>
                  <a:lnTo>
                    <a:pt x="856468" y="133807"/>
                  </a:lnTo>
                  <a:lnTo>
                    <a:pt x="848387" y="137399"/>
                  </a:lnTo>
                  <a:cubicBezTo>
                    <a:pt x="783744" y="162544"/>
                    <a:pt x="737955" y="211037"/>
                    <a:pt x="711918" y="281982"/>
                  </a:cubicBezTo>
                  <a:lnTo>
                    <a:pt x="715509" y="281982"/>
                  </a:lnTo>
                  <a:cubicBezTo>
                    <a:pt x="780153" y="281982"/>
                    <a:pt x="829533" y="299943"/>
                    <a:pt x="864548" y="336762"/>
                  </a:cubicBezTo>
                  <a:cubicBezTo>
                    <a:pt x="902257" y="371785"/>
                    <a:pt x="920213" y="416687"/>
                    <a:pt x="921111" y="474161"/>
                  </a:cubicBezTo>
                  <a:cubicBezTo>
                    <a:pt x="921111" y="528043"/>
                    <a:pt x="903154" y="574740"/>
                    <a:pt x="866344" y="611559"/>
                  </a:cubicBezTo>
                  <a:cubicBezTo>
                    <a:pt x="827737" y="648379"/>
                    <a:pt x="775664" y="669034"/>
                    <a:pt x="719999" y="669034"/>
                  </a:cubicBezTo>
                  <a:close/>
                  <a:moveTo>
                    <a:pt x="215422" y="671728"/>
                  </a:moveTo>
                  <a:cubicBezTo>
                    <a:pt x="210933" y="671728"/>
                    <a:pt x="205546" y="671728"/>
                    <a:pt x="201057" y="670830"/>
                  </a:cubicBezTo>
                  <a:cubicBezTo>
                    <a:pt x="136413" y="667238"/>
                    <a:pt x="77157" y="637603"/>
                    <a:pt x="41244" y="592701"/>
                  </a:cubicBezTo>
                  <a:cubicBezTo>
                    <a:pt x="9820" y="551391"/>
                    <a:pt x="-3647" y="495713"/>
                    <a:pt x="842" y="425667"/>
                  </a:cubicBezTo>
                  <a:cubicBezTo>
                    <a:pt x="4433" y="372683"/>
                    <a:pt x="18798" y="310719"/>
                    <a:pt x="41244" y="253245"/>
                  </a:cubicBezTo>
                  <a:cubicBezTo>
                    <a:pt x="79850" y="150869"/>
                    <a:pt x="158859" y="65556"/>
                    <a:pt x="270189" y="6286"/>
                  </a:cubicBezTo>
                  <a:lnTo>
                    <a:pt x="277372" y="2694"/>
                  </a:lnTo>
                  <a:lnTo>
                    <a:pt x="351891" y="136501"/>
                  </a:lnTo>
                  <a:lnTo>
                    <a:pt x="343810" y="140093"/>
                  </a:lnTo>
                  <a:cubicBezTo>
                    <a:pt x="279167" y="165238"/>
                    <a:pt x="233378" y="213731"/>
                    <a:pt x="207341" y="284676"/>
                  </a:cubicBezTo>
                  <a:lnTo>
                    <a:pt x="210933" y="284676"/>
                  </a:lnTo>
                  <a:cubicBezTo>
                    <a:pt x="275576" y="284676"/>
                    <a:pt x="324956" y="302637"/>
                    <a:pt x="362665" y="339456"/>
                  </a:cubicBezTo>
                  <a:cubicBezTo>
                    <a:pt x="397680" y="374479"/>
                    <a:pt x="416534" y="421177"/>
                    <a:pt x="416534" y="476855"/>
                  </a:cubicBezTo>
                  <a:cubicBezTo>
                    <a:pt x="416534" y="529839"/>
                    <a:pt x="399476" y="576536"/>
                    <a:pt x="364460" y="614254"/>
                  </a:cubicBezTo>
                  <a:cubicBezTo>
                    <a:pt x="324956" y="651073"/>
                    <a:pt x="271985" y="671728"/>
                    <a:pt x="215422" y="671728"/>
                  </a:cubicBezTo>
                  <a:close/>
                </a:path>
              </a:pathLst>
            </a:custGeom>
            <a:solidFill>
              <a:srgbClr val="2094D2"/>
            </a:solidFill>
            <a:ln w="8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ECCCCAD-E70C-C5F1-0B1A-694A61B4E59A}"/>
                </a:ext>
              </a:extLst>
            </p:cNvPr>
            <p:cNvSpPr/>
            <p:nvPr/>
          </p:nvSpPr>
          <p:spPr>
            <a:xfrm>
              <a:off x="3400450" y="986392"/>
              <a:ext cx="1487826" cy="1083162"/>
            </a:xfrm>
            <a:custGeom>
              <a:avLst/>
              <a:gdLst>
                <a:gd name="connsiteX0" fmla="*/ 557494 w 920214"/>
                <a:gd name="connsiteY0" fmla="*/ 581027 h 669931"/>
                <a:gd name="connsiteX1" fmla="*/ 704737 w 920214"/>
                <a:gd name="connsiteY1" fmla="*/ 654665 h 669931"/>
                <a:gd name="connsiteX2" fmla="*/ 851980 w 920214"/>
                <a:gd name="connsiteY2" fmla="*/ 602579 h 669931"/>
                <a:gd name="connsiteX3" fmla="*/ 903156 w 920214"/>
                <a:gd name="connsiteY3" fmla="*/ 475957 h 669931"/>
                <a:gd name="connsiteX4" fmla="*/ 851980 w 920214"/>
                <a:gd name="connsiteY4" fmla="*/ 350232 h 669931"/>
                <a:gd name="connsiteX5" fmla="*/ 851980 w 920214"/>
                <a:gd name="connsiteY5" fmla="*/ 350232 h 669931"/>
                <a:gd name="connsiteX6" fmla="*/ 713715 w 920214"/>
                <a:gd name="connsiteY6" fmla="*/ 299045 h 669931"/>
                <a:gd name="connsiteX7" fmla="*/ 688576 w 920214"/>
                <a:gd name="connsiteY7" fmla="*/ 299045 h 669931"/>
                <a:gd name="connsiteX8" fmla="*/ 692168 w 920214"/>
                <a:gd name="connsiteY8" fmla="*/ 288268 h 669931"/>
                <a:gd name="connsiteX9" fmla="*/ 834024 w 920214"/>
                <a:gd name="connsiteY9" fmla="*/ 128419 h 669931"/>
                <a:gd name="connsiteX10" fmla="*/ 776563 w 920214"/>
                <a:gd name="connsiteY10" fmla="*/ 23349 h 669931"/>
                <a:gd name="connsiteX11" fmla="*/ 558392 w 920214"/>
                <a:gd name="connsiteY11" fmla="*/ 257735 h 669931"/>
                <a:gd name="connsiteX12" fmla="*/ 557494 w 920214"/>
                <a:gd name="connsiteY12" fmla="*/ 581027 h 669931"/>
                <a:gd name="connsiteX13" fmla="*/ 718205 w 920214"/>
                <a:gd name="connsiteY13" fmla="*/ 669932 h 669931"/>
                <a:gd name="connsiteX14" fmla="*/ 703839 w 920214"/>
                <a:gd name="connsiteY14" fmla="*/ 669034 h 669931"/>
                <a:gd name="connsiteX15" fmla="*/ 544924 w 920214"/>
                <a:gd name="connsiteY15" fmla="*/ 590007 h 669931"/>
                <a:gd name="connsiteX16" fmla="*/ 544027 w 920214"/>
                <a:gd name="connsiteY16" fmla="*/ 250551 h 669931"/>
                <a:gd name="connsiteX17" fmla="*/ 776563 w 920214"/>
                <a:gd name="connsiteY17" fmla="*/ 4490 h 669931"/>
                <a:gd name="connsiteX18" fmla="*/ 783746 w 920214"/>
                <a:gd name="connsiteY18" fmla="*/ 898 h 669931"/>
                <a:gd name="connsiteX19" fmla="*/ 857367 w 920214"/>
                <a:gd name="connsiteY19" fmla="*/ 134705 h 669931"/>
                <a:gd name="connsiteX20" fmla="*/ 849287 w 920214"/>
                <a:gd name="connsiteY20" fmla="*/ 138297 h 669931"/>
                <a:gd name="connsiteX21" fmla="*/ 711920 w 920214"/>
                <a:gd name="connsiteY21" fmla="*/ 281982 h 669931"/>
                <a:gd name="connsiteX22" fmla="*/ 715511 w 920214"/>
                <a:gd name="connsiteY22" fmla="*/ 281982 h 669931"/>
                <a:gd name="connsiteX23" fmla="*/ 864550 w 920214"/>
                <a:gd name="connsiteY23" fmla="*/ 337660 h 669931"/>
                <a:gd name="connsiteX24" fmla="*/ 920215 w 920214"/>
                <a:gd name="connsiteY24" fmla="*/ 475059 h 669931"/>
                <a:gd name="connsiteX25" fmla="*/ 864550 w 920214"/>
                <a:gd name="connsiteY25" fmla="*/ 612458 h 669931"/>
                <a:gd name="connsiteX26" fmla="*/ 718205 w 920214"/>
                <a:gd name="connsiteY26" fmla="*/ 669932 h 669931"/>
                <a:gd name="connsiteX27" fmla="*/ 52019 w 920214"/>
                <a:gd name="connsiteY27" fmla="*/ 581027 h 669931"/>
                <a:gd name="connsiteX28" fmla="*/ 200160 w 920214"/>
                <a:gd name="connsiteY28" fmla="*/ 654665 h 669931"/>
                <a:gd name="connsiteX29" fmla="*/ 349199 w 920214"/>
                <a:gd name="connsiteY29" fmla="*/ 602579 h 669931"/>
                <a:gd name="connsiteX30" fmla="*/ 397681 w 920214"/>
                <a:gd name="connsiteY30" fmla="*/ 475957 h 669931"/>
                <a:gd name="connsiteX31" fmla="*/ 349199 w 920214"/>
                <a:gd name="connsiteY31" fmla="*/ 349334 h 669931"/>
                <a:gd name="connsiteX32" fmla="*/ 208241 w 920214"/>
                <a:gd name="connsiteY32" fmla="*/ 298147 h 669931"/>
                <a:gd name="connsiteX33" fmla="*/ 183102 w 920214"/>
                <a:gd name="connsiteY33" fmla="*/ 298147 h 669931"/>
                <a:gd name="connsiteX34" fmla="*/ 186693 w 920214"/>
                <a:gd name="connsiteY34" fmla="*/ 287370 h 669931"/>
                <a:gd name="connsiteX35" fmla="*/ 328549 w 920214"/>
                <a:gd name="connsiteY35" fmla="*/ 127521 h 669931"/>
                <a:gd name="connsiteX36" fmla="*/ 271088 w 920214"/>
                <a:gd name="connsiteY36" fmla="*/ 22451 h 669931"/>
                <a:gd name="connsiteX37" fmla="*/ 54713 w 920214"/>
                <a:gd name="connsiteY37" fmla="*/ 256837 h 669931"/>
                <a:gd name="connsiteX38" fmla="*/ 52019 w 920214"/>
                <a:gd name="connsiteY38" fmla="*/ 581027 h 669931"/>
                <a:gd name="connsiteX39" fmla="*/ 214525 w 920214"/>
                <a:gd name="connsiteY39" fmla="*/ 669932 h 669931"/>
                <a:gd name="connsiteX40" fmla="*/ 200160 w 920214"/>
                <a:gd name="connsiteY40" fmla="*/ 669034 h 669931"/>
                <a:gd name="connsiteX41" fmla="*/ 40348 w 920214"/>
                <a:gd name="connsiteY41" fmla="*/ 590007 h 669931"/>
                <a:gd name="connsiteX42" fmla="*/ 843 w 920214"/>
                <a:gd name="connsiteY42" fmla="*/ 422075 h 669931"/>
                <a:gd name="connsiteX43" fmla="*/ 42143 w 920214"/>
                <a:gd name="connsiteY43" fmla="*/ 249653 h 669931"/>
                <a:gd name="connsiteX44" fmla="*/ 271986 w 920214"/>
                <a:gd name="connsiteY44" fmla="*/ 3592 h 669931"/>
                <a:gd name="connsiteX45" fmla="*/ 279169 w 920214"/>
                <a:gd name="connsiteY45" fmla="*/ 0 h 669931"/>
                <a:gd name="connsiteX46" fmla="*/ 352790 w 920214"/>
                <a:gd name="connsiteY46" fmla="*/ 133807 h 669931"/>
                <a:gd name="connsiteX47" fmla="*/ 344710 w 920214"/>
                <a:gd name="connsiteY47" fmla="*/ 137399 h 669931"/>
                <a:gd name="connsiteX48" fmla="*/ 207343 w 920214"/>
                <a:gd name="connsiteY48" fmla="*/ 281084 h 669931"/>
                <a:gd name="connsiteX49" fmla="*/ 210934 w 920214"/>
                <a:gd name="connsiteY49" fmla="*/ 281084 h 669931"/>
                <a:gd name="connsiteX50" fmla="*/ 362666 w 920214"/>
                <a:gd name="connsiteY50" fmla="*/ 336762 h 669931"/>
                <a:gd name="connsiteX51" fmla="*/ 416536 w 920214"/>
                <a:gd name="connsiteY51" fmla="*/ 474161 h 669931"/>
                <a:gd name="connsiteX52" fmla="*/ 363564 w 920214"/>
                <a:gd name="connsiteY52" fmla="*/ 611560 h 669931"/>
                <a:gd name="connsiteX53" fmla="*/ 214525 w 920214"/>
                <a:gd name="connsiteY53" fmla="*/ 669932 h 66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20214" h="669931">
                  <a:moveTo>
                    <a:pt x="557494" y="581027"/>
                  </a:moveTo>
                  <a:cubicBezTo>
                    <a:pt x="590713" y="623234"/>
                    <a:pt x="645481" y="651073"/>
                    <a:pt x="704737" y="654665"/>
                  </a:cubicBezTo>
                  <a:cubicBezTo>
                    <a:pt x="762198" y="658257"/>
                    <a:pt x="816067" y="639399"/>
                    <a:pt x="851980" y="602579"/>
                  </a:cubicBezTo>
                  <a:cubicBezTo>
                    <a:pt x="886097" y="567556"/>
                    <a:pt x="903156" y="526247"/>
                    <a:pt x="903156" y="475957"/>
                  </a:cubicBezTo>
                  <a:cubicBezTo>
                    <a:pt x="903156" y="422973"/>
                    <a:pt x="886097" y="381664"/>
                    <a:pt x="851980" y="350232"/>
                  </a:cubicBezTo>
                  <a:lnTo>
                    <a:pt x="851980" y="350232"/>
                  </a:lnTo>
                  <a:cubicBezTo>
                    <a:pt x="820556" y="316107"/>
                    <a:pt x="773869" y="299045"/>
                    <a:pt x="713715" y="299045"/>
                  </a:cubicBezTo>
                  <a:lnTo>
                    <a:pt x="688576" y="299045"/>
                  </a:lnTo>
                  <a:lnTo>
                    <a:pt x="692168" y="288268"/>
                  </a:lnTo>
                  <a:cubicBezTo>
                    <a:pt x="719102" y="210139"/>
                    <a:pt x="766687" y="156257"/>
                    <a:pt x="834024" y="128419"/>
                  </a:cubicBezTo>
                  <a:lnTo>
                    <a:pt x="776563" y="23349"/>
                  </a:lnTo>
                  <a:cubicBezTo>
                    <a:pt x="673313" y="79027"/>
                    <a:pt x="597896" y="159850"/>
                    <a:pt x="558392" y="257735"/>
                  </a:cubicBezTo>
                  <a:cubicBezTo>
                    <a:pt x="534151" y="322393"/>
                    <a:pt x="484770" y="485835"/>
                    <a:pt x="557494" y="581027"/>
                  </a:cubicBezTo>
                  <a:close/>
                  <a:moveTo>
                    <a:pt x="718205" y="669932"/>
                  </a:moveTo>
                  <a:cubicBezTo>
                    <a:pt x="713715" y="669932"/>
                    <a:pt x="708328" y="669932"/>
                    <a:pt x="703839" y="669034"/>
                  </a:cubicBezTo>
                  <a:cubicBezTo>
                    <a:pt x="640094" y="665442"/>
                    <a:pt x="580837" y="635807"/>
                    <a:pt x="544924" y="590007"/>
                  </a:cubicBezTo>
                  <a:cubicBezTo>
                    <a:pt x="466814" y="489427"/>
                    <a:pt x="517990" y="318801"/>
                    <a:pt x="544027" y="250551"/>
                  </a:cubicBezTo>
                  <a:cubicBezTo>
                    <a:pt x="586224" y="147277"/>
                    <a:pt x="666131" y="62862"/>
                    <a:pt x="776563" y="4490"/>
                  </a:cubicBezTo>
                  <a:lnTo>
                    <a:pt x="783746" y="898"/>
                  </a:lnTo>
                  <a:lnTo>
                    <a:pt x="857367" y="134705"/>
                  </a:lnTo>
                  <a:lnTo>
                    <a:pt x="849287" y="138297"/>
                  </a:lnTo>
                  <a:cubicBezTo>
                    <a:pt x="784643" y="162544"/>
                    <a:pt x="737956" y="211037"/>
                    <a:pt x="711920" y="281982"/>
                  </a:cubicBezTo>
                  <a:lnTo>
                    <a:pt x="715511" y="281982"/>
                  </a:lnTo>
                  <a:cubicBezTo>
                    <a:pt x="780154" y="281982"/>
                    <a:pt x="829535" y="300841"/>
                    <a:pt x="864550" y="337660"/>
                  </a:cubicBezTo>
                  <a:cubicBezTo>
                    <a:pt x="902258" y="372683"/>
                    <a:pt x="920215" y="417585"/>
                    <a:pt x="920215" y="475059"/>
                  </a:cubicBezTo>
                  <a:cubicBezTo>
                    <a:pt x="920215" y="528941"/>
                    <a:pt x="901360" y="575638"/>
                    <a:pt x="864550" y="612458"/>
                  </a:cubicBezTo>
                  <a:cubicBezTo>
                    <a:pt x="826841" y="649277"/>
                    <a:pt x="774767" y="669932"/>
                    <a:pt x="718205" y="669932"/>
                  </a:cubicBezTo>
                  <a:close/>
                  <a:moveTo>
                    <a:pt x="52019" y="581027"/>
                  </a:moveTo>
                  <a:cubicBezTo>
                    <a:pt x="85239" y="623234"/>
                    <a:pt x="140904" y="651073"/>
                    <a:pt x="200160" y="654665"/>
                  </a:cubicBezTo>
                  <a:cubicBezTo>
                    <a:pt x="258519" y="658257"/>
                    <a:pt x="312388" y="639399"/>
                    <a:pt x="349199" y="602579"/>
                  </a:cubicBezTo>
                  <a:cubicBezTo>
                    <a:pt x="381521" y="567556"/>
                    <a:pt x="397681" y="525349"/>
                    <a:pt x="397681" y="475957"/>
                  </a:cubicBezTo>
                  <a:cubicBezTo>
                    <a:pt x="397681" y="424769"/>
                    <a:pt x="381521" y="381664"/>
                    <a:pt x="349199" y="349334"/>
                  </a:cubicBezTo>
                  <a:cubicBezTo>
                    <a:pt x="315082" y="314311"/>
                    <a:pt x="269293" y="298147"/>
                    <a:pt x="208241" y="298147"/>
                  </a:cubicBezTo>
                  <a:lnTo>
                    <a:pt x="183102" y="298147"/>
                  </a:lnTo>
                  <a:lnTo>
                    <a:pt x="186693" y="287370"/>
                  </a:lnTo>
                  <a:cubicBezTo>
                    <a:pt x="213628" y="209242"/>
                    <a:pt x="261212" y="155360"/>
                    <a:pt x="328549" y="127521"/>
                  </a:cubicBezTo>
                  <a:lnTo>
                    <a:pt x="271088" y="22451"/>
                  </a:lnTo>
                  <a:cubicBezTo>
                    <a:pt x="166941" y="79027"/>
                    <a:pt x="92421" y="159850"/>
                    <a:pt x="54713" y="256837"/>
                  </a:cubicBezTo>
                  <a:cubicBezTo>
                    <a:pt x="14311" y="360111"/>
                    <a:pt x="-9033" y="499306"/>
                    <a:pt x="52019" y="581027"/>
                  </a:cubicBezTo>
                  <a:close/>
                  <a:moveTo>
                    <a:pt x="214525" y="669932"/>
                  </a:moveTo>
                  <a:cubicBezTo>
                    <a:pt x="210036" y="669932"/>
                    <a:pt x="204649" y="669932"/>
                    <a:pt x="200160" y="669034"/>
                  </a:cubicBezTo>
                  <a:cubicBezTo>
                    <a:pt x="135517" y="665442"/>
                    <a:pt x="76261" y="635807"/>
                    <a:pt x="40348" y="590007"/>
                  </a:cubicBezTo>
                  <a:cubicBezTo>
                    <a:pt x="9822" y="548697"/>
                    <a:pt x="-3646" y="492122"/>
                    <a:pt x="843" y="422075"/>
                  </a:cubicBezTo>
                  <a:cubicBezTo>
                    <a:pt x="4435" y="369091"/>
                    <a:pt x="18800" y="307127"/>
                    <a:pt x="42143" y="249653"/>
                  </a:cubicBezTo>
                  <a:cubicBezTo>
                    <a:pt x="81648" y="147277"/>
                    <a:pt x="160656" y="61964"/>
                    <a:pt x="271986" y="3592"/>
                  </a:cubicBezTo>
                  <a:lnTo>
                    <a:pt x="279169" y="0"/>
                  </a:lnTo>
                  <a:lnTo>
                    <a:pt x="352790" y="133807"/>
                  </a:lnTo>
                  <a:lnTo>
                    <a:pt x="344710" y="137399"/>
                  </a:lnTo>
                  <a:cubicBezTo>
                    <a:pt x="280066" y="161646"/>
                    <a:pt x="233380" y="210139"/>
                    <a:pt x="207343" y="281084"/>
                  </a:cubicBezTo>
                  <a:lnTo>
                    <a:pt x="210934" y="281084"/>
                  </a:lnTo>
                  <a:cubicBezTo>
                    <a:pt x="275577" y="281084"/>
                    <a:pt x="324958" y="299045"/>
                    <a:pt x="362666" y="336762"/>
                  </a:cubicBezTo>
                  <a:cubicBezTo>
                    <a:pt x="397681" y="371785"/>
                    <a:pt x="416536" y="418483"/>
                    <a:pt x="416536" y="474161"/>
                  </a:cubicBezTo>
                  <a:cubicBezTo>
                    <a:pt x="416536" y="527145"/>
                    <a:pt x="398579" y="572944"/>
                    <a:pt x="363564" y="611560"/>
                  </a:cubicBezTo>
                  <a:cubicBezTo>
                    <a:pt x="324060" y="649277"/>
                    <a:pt x="271088" y="669932"/>
                    <a:pt x="214525" y="669932"/>
                  </a:cubicBezTo>
                  <a:close/>
                </a:path>
              </a:pathLst>
            </a:custGeom>
            <a:grpFill/>
            <a:ln w="8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82DCB-DE3F-D902-B75A-343BA00B7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Oranges on the tree">
            <a:extLst>
              <a:ext uri="{FF2B5EF4-FFF2-40B4-BE49-F238E27FC236}">
                <a16:creationId xmlns:a16="http://schemas.microsoft.com/office/drawing/2014/main" id="{FEA8621B-CBE8-F623-3941-F9F18D665B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7B6367A4-E341-AC19-FC78-4798F45B5392}"/>
              </a:ext>
            </a:extLst>
          </p:cNvPr>
          <p:cNvSpPr/>
          <p:nvPr/>
        </p:nvSpPr>
        <p:spPr>
          <a:xfrm>
            <a:off x="0" y="2387326"/>
            <a:ext cx="12192000" cy="3233533"/>
          </a:xfrm>
          <a:custGeom>
            <a:avLst/>
            <a:gdLst>
              <a:gd name="connsiteX0" fmla="*/ 0 w 12192000"/>
              <a:gd name="connsiteY0" fmla="*/ 0 h 3233533"/>
              <a:gd name="connsiteX1" fmla="*/ 12192000 w 12192000"/>
              <a:gd name="connsiteY1" fmla="*/ 0 h 3233533"/>
              <a:gd name="connsiteX2" fmla="*/ 12192000 w 12192000"/>
              <a:gd name="connsiteY2" fmla="*/ 2130983 h 3233533"/>
              <a:gd name="connsiteX3" fmla="*/ 12192000 w 12192000"/>
              <a:gd name="connsiteY3" fmla="*/ 3074077 h 3233533"/>
              <a:gd name="connsiteX4" fmla="*/ 12192000 w 12192000"/>
              <a:gd name="connsiteY4" fmla="*/ 3233533 h 3233533"/>
              <a:gd name="connsiteX5" fmla="*/ 12191999 w 12192000"/>
              <a:gd name="connsiteY5" fmla="*/ 3233533 h 3233533"/>
              <a:gd name="connsiteX6" fmla="*/ 12191999 w 12192000"/>
              <a:gd name="connsiteY6" fmla="*/ 3044314 h 3233533"/>
              <a:gd name="connsiteX7" fmla="*/ 7396842 w 12192000"/>
              <a:gd name="connsiteY7" fmla="*/ 3044314 h 3233533"/>
              <a:gd name="connsiteX8" fmla="*/ 7396842 w 12192000"/>
              <a:gd name="connsiteY8" fmla="*/ 3233533 h 3233533"/>
              <a:gd name="connsiteX9" fmla="*/ 1 w 12192000"/>
              <a:gd name="connsiteY9" fmla="*/ 3233533 h 3233533"/>
              <a:gd name="connsiteX10" fmla="*/ 1 w 12192000"/>
              <a:gd name="connsiteY10" fmla="*/ 1156283 h 3233533"/>
              <a:gd name="connsiteX11" fmla="*/ 0 w 12192000"/>
              <a:gd name="connsiteY11" fmla="*/ 1156283 h 3233533"/>
              <a:gd name="connsiteX12" fmla="*/ 0 w 12192000"/>
              <a:gd name="connsiteY12" fmla="*/ 213189 h 323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233533">
                <a:moveTo>
                  <a:pt x="0" y="0"/>
                </a:moveTo>
                <a:lnTo>
                  <a:pt x="12192000" y="0"/>
                </a:lnTo>
                <a:lnTo>
                  <a:pt x="12192000" y="2130983"/>
                </a:lnTo>
                <a:lnTo>
                  <a:pt x="12192000" y="3074077"/>
                </a:lnTo>
                <a:lnTo>
                  <a:pt x="12192000" y="3233533"/>
                </a:lnTo>
                <a:lnTo>
                  <a:pt x="12191999" y="3233533"/>
                </a:lnTo>
                <a:lnTo>
                  <a:pt x="12191999" y="3044314"/>
                </a:lnTo>
                <a:lnTo>
                  <a:pt x="7396842" y="3044314"/>
                </a:lnTo>
                <a:lnTo>
                  <a:pt x="7396842" y="3233533"/>
                </a:lnTo>
                <a:lnTo>
                  <a:pt x="1" y="3233533"/>
                </a:lnTo>
                <a:lnTo>
                  <a:pt x="1" y="1156283"/>
                </a:lnTo>
                <a:lnTo>
                  <a:pt x="0" y="1156283"/>
                </a:lnTo>
                <a:lnTo>
                  <a:pt x="0" y="213189"/>
                </a:lnTo>
                <a:close/>
              </a:path>
            </a:pathLst>
          </a:custGeom>
          <a:gradFill>
            <a:gsLst>
              <a:gs pos="72000">
                <a:srgbClr val="09465E"/>
              </a:gs>
              <a:gs pos="39000">
                <a:srgbClr val="09465E">
                  <a:alpha val="2175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07E17D-0C9A-C620-357E-21349EBD25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18942" y="5521109"/>
            <a:ext cx="4381736" cy="466127"/>
          </a:xfrm>
        </p:spPr>
        <p:txBody>
          <a:bodyPr/>
          <a:lstStyle/>
          <a:p>
            <a:pPr marL="0" indent="0">
              <a:buNone/>
            </a:pPr>
            <a:r>
              <a:rPr lang="en-US" sz="3000">
                <a:solidFill>
                  <a:schemeClr val="bg1"/>
                </a:solidFill>
              </a:rPr>
              <a:t>www.</a:t>
            </a:r>
            <a:r>
              <a:rPr lang="en-US" sz="3000" b="1">
                <a:solidFill>
                  <a:schemeClr val="bg1"/>
                </a:solidFill>
              </a:rPr>
              <a:t>waste2worth</a:t>
            </a:r>
            <a:r>
              <a:rPr lang="en-US" sz="3000">
                <a:solidFill>
                  <a:schemeClr val="bg1"/>
                </a:solidFill>
              </a:rPr>
              <a:t>.eu</a:t>
            </a:r>
          </a:p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D8F4228-315D-88DE-9DBB-553B97A4E3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640" y="3938368"/>
            <a:ext cx="5881764" cy="63424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Segui il nostro </a:t>
            </a:r>
            <a:r>
              <a:rPr lang="en-US" err="1"/>
              <a:t>percorso</a:t>
            </a:r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40424E3-D109-310C-5954-E8E96E47F3CF}"/>
              </a:ext>
            </a:extLst>
          </p:cNvPr>
          <p:cNvGrpSpPr/>
          <p:nvPr/>
        </p:nvGrpSpPr>
        <p:grpSpPr>
          <a:xfrm>
            <a:off x="1887953" y="4627601"/>
            <a:ext cx="545372" cy="512588"/>
            <a:chOff x="1460622" y="8294184"/>
            <a:chExt cx="424461" cy="39894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4BF5DA-2DEF-260C-E63C-FF4F8F61B8B8}"/>
                </a:ext>
              </a:extLst>
            </p:cNvPr>
            <p:cNvSpPr txBox="1"/>
            <p:nvPr/>
          </p:nvSpPr>
          <p:spPr>
            <a:xfrm>
              <a:off x="1460622" y="8323797"/>
              <a:ext cx="4244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err="1">
                  <a:solidFill>
                    <a:srgbClr val="0B3A5B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yt</a:t>
              </a:r>
              <a:endParaRPr lang="en-US" sz="2400">
                <a:solidFill>
                  <a:srgbClr val="0B3A5B"/>
                </a:solidFill>
              </a:endParaRPr>
            </a:p>
          </p:txBody>
        </p:sp>
        <p:grpSp>
          <p:nvGrpSpPr>
            <p:cNvPr id="30" name="Graphic 3">
              <a:extLst>
                <a:ext uri="{FF2B5EF4-FFF2-40B4-BE49-F238E27FC236}">
                  <a16:creationId xmlns:a16="http://schemas.microsoft.com/office/drawing/2014/main" id="{562B56B0-2EA5-FA33-3CD3-BF7C5E340D35}"/>
                </a:ext>
              </a:extLst>
            </p:cNvPr>
            <p:cNvGrpSpPr/>
            <p:nvPr/>
          </p:nvGrpSpPr>
          <p:grpSpPr>
            <a:xfrm>
              <a:off x="1464838" y="8294184"/>
              <a:ext cx="398945" cy="398945"/>
              <a:chOff x="2998302" y="2499889"/>
              <a:chExt cx="850463" cy="850463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52B7D675-33EC-F92F-4A5B-A1D249B29C4F}"/>
                  </a:ext>
                </a:extLst>
              </p:cNvPr>
              <p:cNvSpPr/>
              <p:nvPr/>
            </p:nvSpPr>
            <p:spPr>
              <a:xfrm>
                <a:off x="2998302" y="2499889"/>
                <a:ext cx="850463" cy="850463"/>
              </a:xfrm>
              <a:custGeom>
                <a:avLst/>
                <a:gdLst>
                  <a:gd name="connsiteX0" fmla="*/ 850463 w 850463"/>
                  <a:gd name="connsiteY0" fmla="*/ 425232 h 850463"/>
                  <a:gd name="connsiteX1" fmla="*/ 425232 w 850463"/>
                  <a:gd name="connsiteY1" fmla="*/ 850464 h 850463"/>
                  <a:gd name="connsiteX2" fmla="*/ 0 w 850463"/>
                  <a:gd name="connsiteY2" fmla="*/ 425232 h 850463"/>
                  <a:gd name="connsiteX3" fmla="*/ 425232 w 850463"/>
                  <a:gd name="connsiteY3" fmla="*/ 0 h 850463"/>
                  <a:gd name="connsiteX4" fmla="*/ 850463 w 850463"/>
                  <a:gd name="connsiteY4" fmla="*/ 425232 h 850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463" h="850463">
                    <a:moveTo>
                      <a:pt x="850463" y="425232"/>
                    </a:moveTo>
                    <a:cubicBezTo>
                      <a:pt x="850463" y="660081"/>
                      <a:pt x="660081" y="850464"/>
                      <a:pt x="425232" y="850464"/>
                    </a:cubicBezTo>
                    <a:cubicBezTo>
                      <a:pt x="190382" y="850464"/>
                      <a:pt x="0" y="660081"/>
                      <a:pt x="0" y="425232"/>
                    </a:cubicBezTo>
                    <a:cubicBezTo>
                      <a:pt x="0" y="190383"/>
                      <a:pt x="190382" y="0"/>
                      <a:pt x="425232" y="0"/>
                    </a:cubicBezTo>
                    <a:cubicBezTo>
                      <a:pt x="660081" y="0"/>
                      <a:pt x="850463" y="190383"/>
                      <a:pt x="850463" y="425232"/>
                    </a:cubicBezTo>
                    <a:close/>
                  </a:path>
                </a:pathLst>
              </a:custGeom>
              <a:solidFill>
                <a:srgbClr val="60BA47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07580BC5-A6EB-146C-645A-0031CC38D548}"/>
                  </a:ext>
                </a:extLst>
              </p:cNvPr>
              <p:cNvSpPr/>
              <p:nvPr/>
            </p:nvSpPr>
            <p:spPr>
              <a:xfrm>
                <a:off x="3139416" y="2726679"/>
                <a:ext cx="568235" cy="398142"/>
              </a:xfrm>
              <a:custGeom>
                <a:avLst/>
                <a:gdLst>
                  <a:gd name="connsiteX0" fmla="*/ 556266 w 568235"/>
                  <a:gd name="connsiteY0" fmla="*/ 62367 h 398142"/>
                  <a:gd name="connsiteX1" fmla="*/ 505868 w 568235"/>
                  <a:gd name="connsiteY1" fmla="*/ 11969 h 398142"/>
                  <a:gd name="connsiteX2" fmla="*/ 284118 w 568235"/>
                  <a:gd name="connsiteY2" fmla="*/ 0 h 398142"/>
                  <a:gd name="connsiteX3" fmla="*/ 62367 w 568235"/>
                  <a:gd name="connsiteY3" fmla="*/ 11969 h 398142"/>
                  <a:gd name="connsiteX4" fmla="*/ 11970 w 568235"/>
                  <a:gd name="connsiteY4" fmla="*/ 62367 h 398142"/>
                  <a:gd name="connsiteX5" fmla="*/ 0 w 568235"/>
                  <a:gd name="connsiteY5" fmla="*/ 199071 h 398142"/>
                  <a:gd name="connsiteX6" fmla="*/ 11970 w 568235"/>
                  <a:gd name="connsiteY6" fmla="*/ 335776 h 398142"/>
                  <a:gd name="connsiteX7" fmla="*/ 62367 w 568235"/>
                  <a:gd name="connsiteY7" fmla="*/ 386173 h 398142"/>
                  <a:gd name="connsiteX8" fmla="*/ 284118 w 568235"/>
                  <a:gd name="connsiteY8" fmla="*/ 398143 h 398142"/>
                  <a:gd name="connsiteX9" fmla="*/ 505868 w 568235"/>
                  <a:gd name="connsiteY9" fmla="*/ 386173 h 398142"/>
                  <a:gd name="connsiteX10" fmla="*/ 556266 w 568235"/>
                  <a:gd name="connsiteY10" fmla="*/ 335776 h 398142"/>
                  <a:gd name="connsiteX11" fmla="*/ 568236 w 568235"/>
                  <a:gd name="connsiteY11" fmla="*/ 199071 h 398142"/>
                  <a:gd name="connsiteX12" fmla="*/ 556266 w 568235"/>
                  <a:gd name="connsiteY12" fmla="*/ 62367 h 398142"/>
                  <a:gd name="connsiteX13" fmla="*/ 227420 w 568235"/>
                  <a:gd name="connsiteY13" fmla="*/ 283488 h 398142"/>
                  <a:gd name="connsiteX14" fmla="*/ 227420 w 568235"/>
                  <a:gd name="connsiteY14" fmla="*/ 113395 h 398142"/>
                  <a:gd name="connsiteX15" fmla="*/ 374834 w 568235"/>
                  <a:gd name="connsiteY15" fmla="*/ 198441 h 398142"/>
                  <a:gd name="connsiteX16" fmla="*/ 227420 w 568235"/>
                  <a:gd name="connsiteY16" fmla="*/ 283488 h 398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8235" h="398142">
                    <a:moveTo>
                      <a:pt x="556266" y="62367"/>
                    </a:moveTo>
                    <a:cubicBezTo>
                      <a:pt x="549966" y="37798"/>
                      <a:pt x="530437" y="18899"/>
                      <a:pt x="505868" y="11969"/>
                    </a:cubicBezTo>
                    <a:cubicBezTo>
                      <a:pt x="461770" y="0"/>
                      <a:pt x="284118" y="0"/>
                      <a:pt x="284118" y="0"/>
                    </a:cubicBezTo>
                    <a:cubicBezTo>
                      <a:pt x="284118" y="0"/>
                      <a:pt x="107095" y="0"/>
                      <a:pt x="62367" y="11969"/>
                    </a:cubicBezTo>
                    <a:cubicBezTo>
                      <a:pt x="37798" y="18269"/>
                      <a:pt x="18899" y="37798"/>
                      <a:pt x="11970" y="62367"/>
                    </a:cubicBezTo>
                    <a:cubicBezTo>
                      <a:pt x="0" y="106465"/>
                      <a:pt x="0" y="199071"/>
                      <a:pt x="0" y="199071"/>
                    </a:cubicBezTo>
                    <a:cubicBezTo>
                      <a:pt x="0" y="199071"/>
                      <a:pt x="0" y="291048"/>
                      <a:pt x="11970" y="335776"/>
                    </a:cubicBezTo>
                    <a:cubicBezTo>
                      <a:pt x="18269" y="360345"/>
                      <a:pt x="37798" y="379244"/>
                      <a:pt x="62367" y="386173"/>
                    </a:cubicBezTo>
                    <a:cubicBezTo>
                      <a:pt x="106466" y="398143"/>
                      <a:pt x="284118" y="398143"/>
                      <a:pt x="284118" y="398143"/>
                    </a:cubicBezTo>
                    <a:cubicBezTo>
                      <a:pt x="284118" y="398143"/>
                      <a:pt x="461140" y="398143"/>
                      <a:pt x="505868" y="386173"/>
                    </a:cubicBezTo>
                    <a:cubicBezTo>
                      <a:pt x="530437" y="379874"/>
                      <a:pt x="549336" y="360345"/>
                      <a:pt x="556266" y="335776"/>
                    </a:cubicBezTo>
                    <a:cubicBezTo>
                      <a:pt x="568236" y="291677"/>
                      <a:pt x="568236" y="199071"/>
                      <a:pt x="568236" y="199071"/>
                    </a:cubicBezTo>
                    <a:cubicBezTo>
                      <a:pt x="568236" y="199071"/>
                      <a:pt x="567605" y="106465"/>
                      <a:pt x="556266" y="62367"/>
                    </a:cubicBezTo>
                    <a:close/>
                    <a:moveTo>
                      <a:pt x="227420" y="283488"/>
                    </a:moveTo>
                    <a:lnTo>
                      <a:pt x="227420" y="113395"/>
                    </a:lnTo>
                    <a:lnTo>
                      <a:pt x="374834" y="198441"/>
                    </a:lnTo>
                    <a:lnTo>
                      <a:pt x="227420" y="283488"/>
                    </a:ln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1918AE3-B92F-9FAE-F65B-44BA20D7A629}"/>
              </a:ext>
            </a:extLst>
          </p:cNvPr>
          <p:cNvGrpSpPr/>
          <p:nvPr/>
        </p:nvGrpSpPr>
        <p:grpSpPr>
          <a:xfrm>
            <a:off x="655640" y="4627601"/>
            <a:ext cx="512588" cy="512588"/>
            <a:chOff x="511833" y="8294184"/>
            <a:chExt cx="398945" cy="39894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3405765-68CD-ECF3-F00C-8FDA05AB7826}"/>
                </a:ext>
              </a:extLst>
            </p:cNvPr>
            <p:cNvSpPr txBox="1"/>
            <p:nvPr/>
          </p:nvSpPr>
          <p:spPr>
            <a:xfrm>
              <a:off x="528461" y="8312781"/>
              <a:ext cx="382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B3A5B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li</a:t>
              </a:r>
              <a:endParaRPr lang="en-US" sz="2400">
                <a:solidFill>
                  <a:srgbClr val="0B3A5B"/>
                </a:solidFill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531B0DA-DCB7-9F4E-9298-AA6D8EEAE0B3}"/>
                </a:ext>
              </a:extLst>
            </p:cNvPr>
            <p:cNvGrpSpPr/>
            <p:nvPr/>
          </p:nvGrpSpPr>
          <p:grpSpPr>
            <a:xfrm>
              <a:off x="511833" y="8294184"/>
              <a:ext cx="398945" cy="398945"/>
              <a:chOff x="3094393" y="4759137"/>
              <a:chExt cx="1074283" cy="1074283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B92C863-60F7-5B95-0467-CAC632005A8E}"/>
                  </a:ext>
                </a:extLst>
              </p:cNvPr>
              <p:cNvSpPr/>
              <p:nvPr/>
            </p:nvSpPr>
            <p:spPr>
              <a:xfrm>
                <a:off x="3094393" y="4759137"/>
                <a:ext cx="1074283" cy="1074283"/>
              </a:xfrm>
              <a:custGeom>
                <a:avLst/>
                <a:gdLst>
                  <a:gd name="connsiteX0" fmla="*/ 850464 w 850463"/>
                  <a:gd name="connsiteY0" fmla="*/ 425232 h 850463"/>
                  <a:gd name="connsiteX1" fmla="*/ 425232 w 850463"/>
                  <a:gd name="connsiteY1" fmla="*/ 850464 h 850463"/>
                  <a:gd name="connsiteX2" fmla="*/ 0 w 850463"/>
                  <a:gd name="connsiteY2" fmla="*/ 425232 h 850463"/>
                  <a:gd name="connsiteX3" fmla="*/ 425232 w 850463"/>
                  <a:gd name="connsiteY3" fmla="*/ 0 h 850463"/>
                  <a:gd name="connsiteX4" fmla="*/ 850464 w 850463"/>
                  <a:gd name="connsiteY4" fmla="*/ 425232 h 850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463" h="850463">
                    <a:moveTo>
                      <a:pt x="850464" y="425232"/>
                    </a:moveTo>
                    <a:cubicBezTo>
                      <a:pt x="850464" y="660081"/>
                      <a:pt x="660081" y="850464"/>
                      <a:pt x="425232" y="850464"/>
                    </a:cubicBezTo>
                    <a:cubicBezTo>
                      <a:pt x="190383" y="850464"/>
                      <a:pt x="0" y="660081"/>
                      <a:pt x="0" y="425232"/>
                    </a:cubicBezTo>
                    <a:cubicBezTo>
                      <a:pt x="0" y="190383"/>
                      <a:pt x="190383" y="0"/>
                      <a:pt x="425232" y="0"/>
                    </a:cubicBezTo>
                    <a:cubicBezTo>
                      <a:pt x="660081" y="0"/>
                      <a:pt x="850464" y="190383"/>
                      <a:pt x="850464" y="425232"/>
                    </a:cubicBezTo>
                    <a:close/>
                  </a:path>
                </a:pathLst>
              </a:custGeom>
              <a:solidFill>
                <a:srgbClr val="60BA47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21E3334-542A-8055-A644-42DA716E4096}"/>
                  </a:ext>
                </a:extLst>
              </p:cNvPr>
              <p:cNvGrpSpPr/>
              <p:nvPr/>
            </p:nvGrpSpPr>
            <p:grpSpPr>
              <a:xfrm>
                <a:off x="3303016" y="4946695"/>
                <a:ext cx="685139" cy="655838"/>
                <a:chOff x="3303016" y="4946695"/>
                <a:chExt cx="685139" cy="655838"/>
              </a:xfrm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C23F341-118A-6116-0E49-7BF02DC08676}"/>
                    </a:ext>
                  </a:extLst>
                </p:cNvPr>
                <p:cNvSpPr/>
                <p:nvPr/>
              </p:nvSpPr>
              <p:spPr>
                <a:xfrm>
                  <a:off x="3540110" y="5149321"/>
                  <a:ext cx="448045" cy="453212"/>
                </a:xfrm>
                <a:custGeom>
                  <a:avLst/>
                  <a:gdLst>
                    <a:gd name="connsiteX0" fmla="*/ 0 w 448045"/>
                    <a:gd name="connsiteY0" fmla="*/ 452676 h 453212"/>
                    <a:gd name="connsiteX1" fmla="*/ 0 w 448045"/>
                    <a:gd name="connsiteY1" fmla="*/ 10629 h 453212"/>
                    <a:gd name="connsiteX2" fmla="*/ 146311 w 448045"/>
                    <a:gd name="connsiteY2" fmla="*/ 10629 h 453212"/>
                    <a:gd name="connsiteX3" fmla="*/ 146311 w 448045"/>
                    <a:gd name="connsiteY3" fmla="*/ 72248 h 453212"/>
                    <a:gd name="connsiteX4" fmla="*/ 146847 w 448045"/>
                    <a:gd name="connsiteY4" fmla="*/ 72248 h 453212"/>
                    <a:gd name="connsiteX5" fmla="*/ 148455 w 448045"/>
                    <a:gd name="connsiteY5" fmla="*/ 70104 h 453212"/>
                    <a:gd name="connsiteX6" fmla="*/ 191330 w 448045"/>
                    <a:gd name="connsiteY6" fmla="*/ 24560 h 453212"/>
                    <a:gd name="connsiteX7" fmla="*/ 255107 w 448045"/>
                    <a:gd name="connsiteY7" fmla="*/ 1520 h 453212"/>
                    <a:gd name="connsiteX8" fmla="*/ 337642 w 448045"/>
                    <a:gd name="connsiteY8" fmla="*/ 9021 h 453212"/>
                    <a:gd name="connsiteX9" fmla="*/ 428751 w 448045"/>
                    <a:gd name="connsiteY9" fmla="*/ 93680 h 453212"/>
                    <a:gd name="connsiteX10" fmla="*/ 446437 w 448045"/>
                    <a:gd name="connsiteY10" fmla="*/ 163872 h 453212"/>
                    <a:gd name="connsiteX11" fmla="*/ 448045 w 448045"/>
                    <a:gd name="connsiteY11" fmla="*/ 204594 h 453212"/>
                    <a:gd name="connsiteX12" fmla="*/ 448045 w 448045"/>
                    <a:gd name="connsiteY12" fmla="*/ 449461 h 453212"/>
                    <a:gd name="connsiteX13" fmla="*/ 448045 w 448045"/>
                    <a:gd name="connsiteY13" fmla="*/ 453212 h 453212"/>
                    <a:gd name="connsiteX14" fmla="*/ 301198 w 448045"/>
                    <a:gd name="connsiteY14" fmla="*/ 453212 h 453212"/>
                    <a:gd name="connsiteX15" fmla="*/ 301198 w 448045"/>
                    <a:gd name="connsiteY15" fmla="*/ 449461 h 453212"/>
                    <a:gd name="connsiteX16" fmla="*/ 301198 w 448045"/>
                    <a:gd name="connsiteY16" fmla="*/ 214239 h 453212"/>
                    <a:gd name="connsiteX17" fmla="*/ 291551 w 448045"/>
                    <a:gd name="connsiteY17" fmla="*/ 159050 h 453212"/>
                    <a:gd name="connsiteX18" fmla="*/ 232598 w 448045"/>
                    <a:gd name="connsiteY18" fmla="*/ 117256 h 453212"/>
                    <a:gd name="connsiteX19" fmla="*/ 152743 w 448045"/>
                    <a:gd name="connsiteY19" fmla="*/ 167087 h 453212"/>
                    <a:gd name="connsiteX20" fmla="*/ 146311 w 448045"/>
                    <a:gd name="connsiteY20" fmla="*/ 204058 h 453212"/>
                    <a:gd name="connsiteX21" fmla="*/ 146311 w 448045"/>
                    <a:gd name="connsiteY21" fmla="*/ 449461 h 453212"/>
                    <a:gd name="connsiteX22" fmla="*/ 146311 w 448045"/>
                    <a:gd name="connsiteY22" fmla="*/ 453212 h 453212"/>
                    <a:gd name="connsiteX23" fmla="*/ 0 w 448045"/>
                    <a:gd name="connsiteY23" fmla="*/ 452676 h 453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48045" h="453212">
                      <a:moveTo>
                        <a:pt x="0" y="452676"/>
                      </a:moveTo>
                      <a:cubicBezTo>
                        <a:pt x="0" y="305327"/>
                        <a:pt x="0" y="157978"/>
                        <a:pt x="0" y="10629"/>
                      </a:cubicBezTo>
                      <a:cubicBezTo>
                        <a:pt x="48770" y="10629"/>
                        <a:pt x="97541" y="10629"/>
                        <a:pt x="146311" y="10629"/>
                      </a:cubicBezTo>
                      <a:cubicBezTo>
                        <a:pt x="146311" y="30990"/>
                        <a:pt x="146311" y="51351"/>
                        <a:pt x="146311" y="72248"/>
                      </a:cubicBezTo>
                      <a:cubicBezTo>
                        <a:pt x="146311" y="72248"/>
                        <a:pt x="146847" y="72248"/>
                        <a:pt x="146847" y="72248"/>
                      </a:cubicBezTo>
                      <a:cubicBezTo>
                        <a:pt x="147383" y="71712"/>
                        <a:pt x="147919" y="70640"/>
                        <a:pt x="148455" y="70104"/>
                      </a:cubicBezTo>
                      <a:cubicBezTo>
                        <a:pt x="160246" y="52422"/>
                        <a:pt x="174180" y="36884"/>
                        <a:pt x="191330" y="24560"/>
                      </a:cubicBezTo>
                      <a:cubicBezTo>
                        <a:pt x="210624" y="11165"/>
                        <a:pt x="232062" y="4199"/>
                        <a:pt x="255107" y="1520"/>
                      </a:cubicBezTo>
                      <a:cubicBezTo>
                        <a:pt x="282976" y="-1695"/>
                        <a:pt x="310845" y="-87"/>
                        <a:pt x="337642" y="9021"/>
                      </a:cubicBezTo>
                      <a:cubicBezTo>
                        <a:pt x="380517" y="23488"/>
                        <a:pt x="410529" y="52422"/>
                        <a:pt x="428751" y="93680"/>
                      </a:cubicBezTo>
                      <a:cubicBezTo>
                        <a:pt x="438398" y="116184"/>
                        <a:pt x="444294" y="139760"/>
                        <a:pt x="446437" y="163872"/>
                      </a:cubicBezTo>
                      <a:cubicBezTo>
                        <a:pt x="447509" y="177267"/>
                        <a:pt x="448045" y="191198"/>
                        <a:pt x="448045" y="204594"/>
                      </a:cubicBezTo>
                      <a:cubicBezTo>
                        <a:pt x="448045" y="286038"/>
                        <a:pt x="448045" y="368017"/>
                        <a:pt x="448045" y="449461"/>
                      </a:cubicBezTo>
                      <a:cubicBezTo>
                        <a:pt x="448045" y="450533"/>
                        <a:pt x="448045" y="451605"/>
                        <a:pt x="448045" y="453212"/>
                      </a:cubicBezTo>
                      <a:cubicBezTo>
                        <a:pt x="398739" y="453212"/>
                        <a:pt x="349968" y="453212"/>
                        <a:pt x="301198" y="453212"/>
                      </a:cubicBezTo>
                      <a:cubicBezTo>
                        <a:pt x="301198" y="452141"/>
                        <a:pt x="301198" y="451069"/>
                        <a:pt x="301198" y="449461"/>
                      </a:cubicBezTo>
                      <a:cubicBezTo>
                        <a:pt x="301198" y="371232"/>
                        <a:pt x="301198" y="292468"/>
                        <a:pt x="301198" y="214239"/>
                      </a:cubicBezTo>
                      <a:cubicBezTo>
                        <a:pt x="301198" y="195485"/>
                        <a:pt x="299054" y="176732"/>
                        <a:pt x="291551" y="159050"/>
                      </a:cubicBezTo>
                      <a:cubicBezTo>
                        <a:pt x="280832" y="132795"/>
                        <a:pt x="261002" y="118863"/>
                        <a:pt x="232598" y="117256"/>
                      </a:cubicBezTo>
                      <a:cubicBezTo>
                        <a:pt x="196690" y="115113"/>
                        <a:pt x="167749" y="133330"/>
                        <a:pt x="152743" y="167087"/>
                      </a:cubicBezTo>
                      <a:cubicBezTo>
                        <a:pt x="147383" y="178875"/>
                        <a:pt x="146311" y="191198"/>
                        <a:pt x="146311" y="204058"/>
                      </a:cubicBezTo>
                      <a:cubicBezTo>
                        <a:pt x="146311" y="286038"/>
                        <a:pt x="146311" y="368017"/>
                        <a:pt x="146311" y="449461"/>
                      </a:cubicBezTo>
                      <a:cubicBezTo>
                        <a:pt x="146311" y="450533"/>
                        <a:pt x="146311" y="451605"/>
                        <a:pt x="146311" y="453212"/>
                      </a:cubicBezTo>
                      <a:cubicBezTo>
                        <a:pt x="98077" y="452676"/>
                        <a:pt x="48770" y="452676"/>
                        <a:pt x="0" y="45267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3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231A6A05-4258-6E9E-F65B-CE1B69BF7A70}"/>
                    </a:ext>
                  </a:extLst>
                </p:cNvPr>
                <p:cNvSpPr/>
                <p:nvPr/>
              </p:nvSpPr>
              <p:spPr>
                <a:xfrm>
                  <a:off x="3311799" y="5159950"/>
                  <a:ext cx="146847" cy="442047"/>
                </a:xfrm>
                <a:custGeom>
                  <a:avLst/>
                  <a:gdLst>
                    <a:gd name="connsiteX0" fmla="*/ 146847 w 146847"/>
                    <a:gd name="connsiteY0" fmla="*/ 0 h 442047"/>
                    <a:gd name="connsiteX1" fmla="*/ 146847 w 146847"/>
                    <a:gd name="connsiteY1" fmla="*/ 442048 h 442047"/>
                    <a:gd name="connsiteX2" fmla="*/ 0 w 146847"/>
                    <a:gd name="connsiteY2" fmla="*/ 442048 h 442047"/>
                    <a:gd name="connsiteX3" fmla="*/ 0 w 146847"/>
                    <a:gd name="connsiteY3" fmla="*/ 0 h 442047"/>
                    <a:gd name="connsiteX4" fmla="*/ 146847 w 146847"/>
                    <a:gd name="connsiteY4" fmla="*/ 0 h 442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847" h="442047">
                      <a:moveTo>
                        <a:pt x="146847" y="0"/>
                      </a:moveTo>
                      <a:cubicBezTo>
                        <a:pt x="146847" y="147349"/>
                        <a:pt x="146847" y="294698"/>
                        <a:pt x="146847" y="442048"/>
                      </a:cubicBezTo>
                      <a:cubicBezTo>
                        <a:pt x="98077" y="442048"/>
                        <a:pt x="48771" y="442048"/>
                        <a:pt x="0" y="442048"/>
                      </a:cubicBezTo>
                      <a:cubicBezTo>
                        <a:pt x="0" y="294698"/>
                        <a:pt x="0" y="147349"/>
                        <a:pt x="0" y="0"/>
                      </a:cubicBezTo>
                      <a:cubicBezTo>
                        <a:pt x="48771" y="0"/>
                        <a:pt x="97541" y="0"/>
                        <a:pt x="14684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3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1ED5E8DA-EAA4-DB11-671C-607C8BB21221}"/>
                    </a:ext>
                  </a:extLst>
                </p:cNvPr>
                <p:cNvSpPr/>
                <p:nvPr/>
              </p:nvSpPr>
              <p:spPr>
                <a:xfrm>
                  <a:off x="3303016" y="4946695"/>
                  <a:ext cx="165330" cy="153521"/>
                </a:xfrm>
                <a:custGeom>
                  <a:avLst/>
                  <a:gdLst>
                    <a:gd name="connsiteX0" fmla="*/ 83279 w 165330"/>
                    <a:gd name="connsiteY0" fmla="*/ 0 h 153521"/>
                    <a:gd name="connsiteX1" fmla="*/ 122938 w 165330"/>
                    <a:gd name="connsiteY1" fmla="*/ 8573 h 153521"/>
                    <a:gd name="connsiteX2" fmla="*/ 164741 w 165330"/>
                    <a:gd name="connsiteY2" fmla="*/ 68584 h 153521"/>
                    <a:gd name="connsiteX3" fmla="*/ 144912 w 165330"/>
                    <a:gd name="connsiteY3" fmla="*/ 129132 h 153521"/>
                    <a:gd name="connsiteX4" fmla="*/ 101500 w 165330"/>
                    <a:gd name="connsiteY4" fmla="*/ 151636 h 153521"/>
                    <a:gd name="connsiteX5" fmla="*/ 42011 w 165330"/>
                    <a:gd name="connsiteY5" fmla="*/ 144670 h 153521"/>
                    <a:gd name="connsiteX6" fmla="*/ 208 w 165330"/>
                    <a:gd name="connsiteY6" fmla="*/ 71264 h 153521"/>
                    <a:gd name="connsiteX7" fmla="*/ 65057 w 165330"/>
                    <a:gd name="connsiteY7" fmla="*/ 1608 h 153521"/>
                    <a:gd name="connsiteX8" fmla="*/ 83279 w 165330"/>
                    <a:gd name="connsiteY8" fmla="*/ 0 h 153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5330" h="153521">
                      <a:moveTo>
                        <a:pt x="83279" y="0"/>
                      </a:moveTo>
                      <a:cubicBezTo>
                        <a:pt x="97213" y="536"/>
                        <a:pt x="110611" y="2679"/>
                        <a:pt x="122938" y="8573"/>
                      </a:cubicBezTo>
                      <a:cubicBezTo>
                        <a:pt x="148127" y="20897"/>
                        <a:pt x="161526" y="41258"/>
                        <a:pt x="164741" y="68584"/>
                      </a:cubicBezTo>
                      <a:cubicBezTo>
                        <a:pt x="167421" y="91624"/>
                        <a:pt x="160990" y="112521"/>
                        <a:pt x="144912" y="129132"/>
                      </a:cubicBezTo>
                      <a:cubicBezTo>
                        <a:pt x="133121" y="141455"/>
                        <a:pt x="118115" y="148421"/>
                        <a:pt x="101500" y="151636"/>
                      </a:cubicBezTo>
                      <a:cubicBezTo>
                        <a:pt x="81135" y="155386"/>
                        <a:pt x="61305" y="153779"/>
                        <a:pt x="42011" y="144670"/>
                      </a:cubicBezTo>
                      <a:cubicBezTo>
                        <a:pt x="12534" y="130739"/>
                        <a:pt x="-1936" y="101805"/>
                        <a:pt x="208" y="71264"/>
                      </a:cubicBezTo>
                      <a:cubicBezTo>
                        <a:pt x="2352" y="35900"/>
                        <a:pt x="27005" y="8037"/>
                        <a:pt x="65057" y="1608"/>
                      </a:cubicBezTo>
                      <a:cubicBezTo>
                        <a:pt x="70952" y="536"/>
                        <a:pt x="76847" y="536"/>
                        <a:pt x="8327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3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3B6BE3A-5035-12A0-0821-4C21AD9660E6}"/>
              </a:ext>
            </a:extLst>
          </p:cNvPr>
          <p:cNvGrpSpPr/>
          <p:nvPr/>
        </p:nvGrpSpPr>
        <p:grpSpPr>
          <a:xfrm>
            <a:off x="1271797" y="4627601"/>
            <a:ext cx="512588" cy="512588"/>
            <a:chOff x="1003362" y="8294184"/>
            <a:chExt cx="398945" cy="398945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A25BF76-DAF1-AF09-4948-1FE9912C6612}"/>
                </a:ext>
              </a:extLst>
            </p:cNvPr>
            <p:cNvSpPr txBox="1"/>
            <p:nvPr/>
          </p:nvSpPr>
          <p:spPr>
            <a:xfrm>
              <a:off x="1030599" y="8313350"/>
              <a:ext cx="358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B3A5B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</a:t>
              </a:r>
              <a:endParaRPr lang="en-US" sz="2400">
                <a:solidFill>
                  <a:srgbClr val="0B3A5B"/>
                </a:solidFill>
              </a:endParaRPr>
            </a:p>
          </p:txBody>
        </p:sp>
        <p:grpSp>
          <p:nvGrpSpPr>
            <p:cNvPr id="61" name="Graphic 3">
              <a:extLst>
                <a:ext uri="{FF2B5EF4-FFF2-40B4-BE49-F238E27FC236}">
                  <a16:creationId xmlns:a16="http://schemas.microsoft.com/office/drawing/2014/main" id="{3CD4384A-236E-4220-2FD0-D1035A400E18}"/>
                </a:ext>
              </a:extLst>
            </p:cNvPr>
            <p:cNvGrpSpPr/>
            <p:nvPr/>
          </p:nvGrpSpPr>
          <p:grpSpPr>
            <a:xfrm>
              <a:off x="1003362" y="8294184"/>
              <a:ext cx="398945" cy="398945"/>
              <a:chOff x="1950027" y="2499889"/>
              <a:chExt cx="850463" cy="850463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8EEABC3C-305C-68AA-A890-E26A8A831210}"/>
                  </a:ext>
                </a:extLst>
              </p:cNvPr>
              <p:cNvSpPr/>
              <p:nvPr/>
            </p:nvSpPr>
            <p:spPr>
              <a:xfrm>
                <a:off x="1950027" y="2499889"/>
                <a:ext cx="850463" cy="850463"/>
              </a:xfrm>
              <a:custGeom>
                <a:avLst/>
                <a:gdLst>
                  <a:gd name="connsiteX0" fmla="*/ 850464 w 850463"/>
                  <a:gd name="connsiteY0" fmla="*/ 425232 h 850463"/>
                  <a:gd name="connsiteX1" fmla="*/ 425232 w 850463"/>
                  <a:gd name="connsiteY1" fmla="*/ 850464 h 850463"/>
                  <a:gd name="connsiteX2" fmla="*/ 0 w 850463"/>
                  <a:gd name="connsiteY2" fmla="*/ 425232 h 850463"/>
                  <a:gd name="connsiteX3" fmla="*/ 425232 w 850463"/>
                  <a:gd name="connsiteY3" fmla="*/ 0 h 850463"/>
                  <a:gd name="connsiteX4" fmla="*/ 850464 w 850463"/>
                  <a:gd name="connsiteY4" fmla="*/ 425232 h 850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463" h="850463">
                    <a:moveTo>
                      <a:pt x="850464" y="425232"/>
                    </a:moveTo>
                    <a:cubicBezTo>
                      <a:pt x="850464" y="660081"/>
                      <a:pt x="660081" y="850464"/>
                      <a:pt x="425232" y="850464"/>
                    </a:cubicBezTo>
                    <a:cubicBezTo>
                      <a:pt x="190383" y="850464"/>
                      <a:pt x="0" y="660081"/>
                      <a:pt x="0" y="425232"/>
                    </a:cubicBezTo>
                    <a:cubicBezTo>
                      <a:pt x="0" y="190383"/>
                      <a:pt x="190383" y="0"/>
                      <a:pt x="425232" y="0"/>
                    </a:cubicBezTo>
                    <a:cubicBezTo>
                      <a:pt x="660081" y="0"/>
                      <a:pt x="850464" y="190383"/>
                      <a:pt x="850464" y="425232"/>
                    </a:cubicBezTo>
                    <a:close/>
                  </a:path>
                </a:pathLst>
              </a:custGeom>
              <a:solidFill>
                <a:srgbClr val="60BA47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63" name="Graphic 3">
                <a:extLst>
                  <a:ext uri="{FF2B5EF4-FFF2-40B4-BE49-F238E27FC236}">
                    <a16:creationId xmlns:a16="http://schemas.microsoft.com/office/drawing/2014/main" id="{7D92D598-EC48-81D9-E030-D9777402B501}"/>
                  </a:ext>
                </a:extLst>
              </p:cNvPr>
              <p:cNvGrpSpPr/>
              <p:nvPr/>
            </p:nvGrpSpPr>
            <p:grpSpPr>
              <a:xfrm>
                <a:off x="2107521" y="2657382"/>
                <a:ext cx="535476" cy="535477"/>
                <a:chOff x="2107521" y="2657382"/>
                <a:chExt cx="535476" cy="535477"/>
              </a:xfrm>
              <a:solidFill>
                <a:srgbClr val="FFFFFF"/>
              </a:solidFill>
            </p:grpSpPr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6063A579-C200-6CEE-18BB-1B74C20EC540}"/>
                    </a:ext>
                  </a:extLst>
                </p:cNvPr>
                <p:cNvSpPr/>
                <p:nvPr/>
              </p:nvSpPr>
              <p:spPr>
                <a:xfrm>
                  <a:off x="2107521" y="2657382"/>
                  <a:ext cx="535476" cy="535477"/>
                </a:xfrm>
                <a:custGeom>
                  <a:avLst/>
                  <a:gdLst>
                    <a:gd name="connsiteX0" fmla="*/ 267739 w 535476"/>
                    <a:gd name="connsiteY0" fmla="*/ 48508 h 535477"/>
                    <a:gd name="connsiteX1" fmla="*/ 376094 w 535476"/>
                    <a:gd name="connsiteY1" fmla="*/ 49768 h 535477"/>
                    <a:gd name="connsiteX2" fmla="*/ 425862 w 535476"/>
                    <a:gd name="connsiteY2" fmla="*/ 59217 h 535477"/>
                    <a:gd name="connsiteX3" fmla="*/ 456730 w 535476"/>
                    <a:gd name="connsiteY3" fmla="*/ 79377 h 535477"/>
                    <a:gd name="connsiteX4" fmla="*/ 476890 w 535476"/>
                    <a:gd name="connsiteY4" fmla="*/ 110245 h 535477"/>
                    <a:gd name="connsiteX5" fmla="*/ 486339 w 535476"/>
                    <a:gd name="connsiteY5" fmla="*/ 160013 h 535477"/>
                    <a:gd name="connsiteX6" fmla="*/ 487599 w 535476"/>
                    <a:gd name="connsiteY6" fmla="*/ 268368 h 535477"/>
                    <a:gd name="connsiteX7" fmla="*/ 486339 w 535476"/>
                    <a:gd name="connsiteY7" fmla="*/ 376724 h 535477"/>
                    <a:gd name="connsiteX8" fmla="*/ 476890 w 535476"/>
                    <a:gd name="connsiteY8" fmla="*/ 426492 h 535477"/>
                    <a:gd name="connsiteX9" fmla="*/ 456730 w 535476"/>
                    <a:gd name="connsiteY9" fmla="*/ 457360 h 535477"/>
                    <a:gd name="connsiteX10" fmla="*/ 425862 w 535476"/>
                    <a:gd name="connsiteY10" fmla="*/ 477519 h 535477"/>
                    <a:gd name="connsiteX11" fmla="*/ 376094 w 535476"/>
                    <a:gd name="connsiteY11" fmla="*/ 486969 h 535477"/>
                    <a:gd name="connsiteX12" fmla="*/ 267739 w 535476"/>
                    <a:gd name="connsiteY12" fmla="*/ 488229 h 535477"/>
                    <a:gd name="connsiteX13" fmla="*/ 159383 w 535476"/>
                    <a:gd name="connsiteY13" fmla="*/ 486969 h 535477"/>
                    <a:gd name="connsiteX14" fmla="*/ 109615 w 535476"/>
                    <a:gd name="connsiteY14" fmla="*/ 477519 h 535477"/>
                    <a:gd name="connsiteX15" fmla="*/ 78747 w 535476"/>
                    <a:gd name="connsiteY15" fmla="*/ 457360 h 535477"/>
                    <a:gd name="connsiteX16" fmla="*/ 58587 w 535476"/>
                    <a:gd name="connsiteY16" fmla="*/ 426492 h 535477"/>
                    <a:gd name="connsiteX17" fmla="*/ 49138 w 535476"/>
                    <a:gd name="connsiteY17" fmla="*/ 376724 h 535477"/>
                    <a:gd name="connsiteX18" fmla="*/ 47878 w 535476"/>
                    <a:gd name="connsiteY18" fmla="*/ 268368 h 535477"/>
                    <a:gd name="connsiteX19" fmla="*/ 49138 w 535476"/>
                    <a:gd name="connsiteY19" fmla="*/ 160013 h 535477"/>
                    <a:gd name="connsiteX20" fmla="*/ 58587 w 535476"/>
                    <a:gd name="connsiteY20" fmla="*/ 110245 h 535477"/>
                    <a:gd name="connsiteX21" fmla="*/ 78747 w 535476"/>
                    <a:gd name="connsiteY21" fmla="*/ 79377 h 535477"/>
                    <a:gd name="connsiteX22" fmla="*/ 109615 w 535476"/>
                    <a:gd name="connsiteY22" fmla="*/ 59217 h 535477"/>
                    <a:gd name="connsiteX23" fmla="*/ 159383 w 535476"/>
                    <a:gd name="connsiteY23" fmla="*/ 49768 h 535477"/>
                    <a:gd name="connsiteX24" fmla="*/ 267739 w 535476"/>
                    <a:gd name="connsiteY24" fmla="*/ 48508 h 535477"/>
                    <a:gd name="connsiteX25" fmla="*/ 267739 w 535476"/>
                    <a:gd name="connsiteY25" fmla="*/ 0 h 535477"/>
                    <a:gd name="connsiteX26" fmla="*/ 157493 w 535476"/>
                    <a:gd name="connsiteY26" fmla="*/ 1890 h 535477"/>
                    <a:gd name="connsiteX27" fmla="*/ 92606 w 535476"/>
                    <a:gd name="connsiteY27" fmla="*/ 14489 h 535477"/>
                    <a:gd name="connsiteX28" fmla="*/ 45358 w 535476"/>
                    <a:gd name="connsiteY28" fmla="*/ 45358 h 535477"/>
                    <a:gd name="connsiteX29" fmla="*/ 14489 w 535476"/>
                    <a:gd name="connsiteY29" fmla="*/ 92606 h 535477"/>
                    <a:gd name="connsiteX30" fmla="*/ 1890 w 535476"/>
                    <a:gd name="connsiteY30" fmla="*/ 157493 h 535477"/>
                    <a:gd name="connsiteX31" fmla="*/ 0 w 535476"/>
                    <a:gd name="connsiteY31" fmla="*/ 267739 h 535477"/>
                    <a:gd name="connsiteX32" fmla="*/ 1890 w 535476"/>
                    <a:gd name="connsiteY32" fmla="*/ 377984 h 535477"/>
                    <a:gd name="connsiteX33" fmla="*/ 14489 w 535476"/>
                    <a:gd name="connsiteY33" fmla="*/ 442871 h 535477"/>
                    <a:gd name="connsiteX34" fmla="*/ 45358 w 535476"/>
                    <a:gd name="connsiteY34" fmla="*/ 490119 h 535477"/>
                    <a:gd name="connsiteX35" fmla="*/ 92606 w 535476"/>
                    <a:gd name="connsiteY35" fmla="*/ 520988 h 535477"/>
                    <a:gd name="connsiteX36" fmla="*/ 157493 w 535476"/>
                    <a:gd name="connsiteY36" fmla="*/ 533587 h 535477"/>
                    <a:gd name="connsiteX37" fmla="*/ 267739 w 535476"/>
                    <a:gd name="connsiteY37" fmla="*/ 535477 h 535477"/>
                    <a:gd name="connsiteX38" fmla="*/ 377984 w 535476"/>
                    <a:gd name="connsiteY38" fmla="*/ 533587 h 535477"/>
                    <a:gd name="connsiteX39" fmla="*/ 442871 w 535476"/>
                    <a:gd name="connsiteY39" fmla="*/ 520988 h 535477"/>
                    <a:gd name="connsiteX40" fmla="*/ 490119 w 535476"/>
                    <a:gd name="connsiteY40" fmla="*/ 490119 h 535477"/>
                    <a:gd name="connsiteX41" fmla="*/ 520988 w 535476"/>
                    <a:gd name="connsiteY41" fmla="*/ 442871 h 535477"/>
                    <a:gd name="connsiteX42" fmla="*/ 533587 w 535476"/>
                    <a:gd name="connsiteY42" fmla="*/ 377984 h 535477"/>
                    <a:gd name="connsiteX43" fmla="*/ 535477 w 535476"/>
                    <a:gd name="connsiteY43" fmla="*/ 267739 h 535477"/>
                    <a:gd name="connsiteX44" fmla="*/ 533587 w 535476"/>
                    <a:gd name="connsiteY44" fmla="*/ 157493 h 535477"/>
                    <a:gd name="connsiteX45" fmla="*/ 520988 w 535476"/>
                    <a:gd name="connsiteY45" fmla="*/ 92606 h 535477"/>
                    <a:gd name="connsiteX46" fmla="*/ 490119 w 535476"/>
                    <a:gd name="connsiteY46" fmla="*/ 45358 h 535477"/>
                    <a:gd name="connsiteX47" fmla="*/ 442871 w 535476"/>
                    <a:gd name="connsiteY47" fmla="*/ 14489 h 535477"/>
                    <a:gd name="connsiteX48" fmla="*/ 377984 w 535476"/>
                    <a:gd name="connsiteY48" fmla="*/ 1890 h 535477"/>
                    <a:gd name="connsiteX49" fmla="*/ 267739 w 535476"/>
                    <a:gd name="connsiteY49" fmla="*/ 0 h 535477"/>
                    <a:gd name="connsiteX50" fmla="*/ 267739 w 535476"/>
                    <a:gd name="connsiteY50" fmla="*/ 0 h 535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535476" h="535477">
                      <a:moveTo>
                        <a:pt x="267739" y="48508"/>
                      </a:moveTo>
                      <a:cubicBezTo>
                        <a:pt x="338925" y="48508"/>
                        <a:pt x="347745" y="48508"/>
                        <a:pt x="376094" y="49768"/>
                      </a:cubicBezTo>
                      <a:cubicBezTo>
                        <a:pt x="401923" y="51028"/>
                        <a:pt x="416412" y="55438"/>
                        <a:pt x="425862" y="59217"/>
                      </a:cubicBezTo>
                      <a:cubicBezTo>
                        <a:pt x="438461" y="64257"/>
                        <a:pt x="447281" y="69927"/>
                        <a:pt x="456730" y="79377"/>
                      </a:cubicBezTo>
                      <a:cubicBezTo>
                        <a:pt x="466180" y="88826"/>
                        <a:pt x="471849" y="97646"/>
                        <a:pt x="476890" y="110245"/>
                      </a:cubicBezTo>
                      <a:cubicBezTo>
                        <a:pt x="480669" y="119695"/>
                        <a:pt x="485079" y="133554"/>
                        <a:pt x="486339" y="160013"/>
                      </a:cubicBezTo>
                      <a:cubicBezTo>
                        <a:pt x="487599" y="188362"/>
                        <a:pt x="487599" y="196552"/>
                        <a:pt x="487599" y="268368"/>
                      </a:cubicBezTo>
                      <a:cubicBezTo>
                        <a:pt x="487599" y="340185"/>
                        <a:pt x="487599" y="348375"/>
                        <a:pt x="486339" y="376724"/>
                      </a:cubicBezTo>
                      <a:cubicBezTo>
                        <a:pt x="485079" y="402553"/>
                        <a:pt x="480669" y="417042"/>
                        <a:pt x="476890" y="426492"/>
                      </a:cubicBezTo>
                      <a:cubicBezTo>
                        <a:pt x="471849" y="439091"/>
                        <a:pt x="466180" y="447911"/>
                        <a:pt x="456730" y="457360"/>
                      </a:cubicBezTo>
                      <a:cubicBezTo>
                        <a:pt x="447281" y="466810"/>
                        <a:pt x="438461" y="472480"/>
                        <a:pt x="425862" y="477519"/>
                      </a:cubicBezTo>
                      <a:cubicBezTo>
                        <a:pt x="416412" y="481299"/>
                        <a:pt x="402552" y="485709"/>
                        <a:pt x="376094" y="486969"/>
                      </a:cubicBezTo>
                      <a:cubicBezTo>
                        <a:pt x="347745" y="488229"/>
                        <a:pt x="339555" y="488229"/>
                        <a:pt x="267739" y="488229"/>
                      </a:cubicBezTo>
                      <a:cubicBezTo>
                        <a:pt x="195921" y="488229"/>
                        <a:pt x="187732" y="488229"/>
                        <a:pt x="159383" y="486969"/>
                      </a:cubicBezTo>
                      <a:cubicBezTo>
                        <a:pt x="133554" y="485709"/>
                        <a:pt x="119065" y="481299"/>
                        <a:pt x="109615" y="477519"/>
                      </a:cubicBezTo>
                      <a:cubicBezTo>
                        <a:pt x="97016" y="472480"/>
                        <a:pt x="88196" y="466810"/>
                        <a:pt x="78747" y="457360"/>
                      </a:cubicBezTo>
                      <a:cubicBezTo>
                        <a:pt x="69297" y="447911"/>
                        <a:pt x="63627" y="439091"/>
                        <a:pt x="58587" y="426492"/>
                      </a:cubicBezTo>
                      <a:cubicBezTo>
                        <a:pt x="54808" y="417042"/>
                        <a:pt x="50398" y="403183"/>
                        <a:pt x="49138" y="376724"/>
                      </a:cubicBezTo>
                      <a:cubicBezTo>
                        <a:pt x="47878" y="348375"/>
                        <a:pt x="47878" y="340185"/>
                        <a:pt x="47878" y="268368"/>
                      </a:cubicBezTo>
                      <a:cubicBezTo>
                        <a:pt x="47878" y="196552"/>
                        <a:pt x="47878" y="188362"/>
                        <a:pt x="49138" y="160013"/>
                      </a:cubicBezTo>
                      <a:cubicBezTo>
                        <a:pt x="50398" y="134184"/>
                        <a:pt x="54808" y="119695"/>
                        <a:pt x="58587" y="110245"/>
                      </a:cubicBezTo>
                      <a:cubicBezTo>
                        <a:pt x="63627" y="97646"/>
                        <a:pt x="69297" y="88826"/>
                        <a:pt x="78747" y="79377"/>
                      </a:cubicBezTo>
                      <a:cubicBezTo>
                        <a:pt x="88196" y="69927"/>
                        <a:pt x="97016" y="64257"/>
                        <a:pt x="109615" y="59217"/>
                      </a:cubicBezTo>
                      <a:cubicBezTo>
                        <a:pt x="119065" y="55438"/>
                        <a:pt x="132924" y="51028"/>
                        <a:pt x="159383" y="49768"/>
                      </a:cubicBezTo>
                      <a:cubicBezTo>
                        <a:pt x="187732" y="48508"/>
                        <a:pt x="195921" y="48508"/>
                        <a:pt x="267739" y="48508"/>
                      </a:cubicBezTo>
                      <a:moveTo>
                        <a:pt x="267739" y="0"/>
                      </a:moveTo>
                      <a:cubicBezTo>
                        <a:pt x="195292" y="0"/>
                        <a:pt x="185842" y="0"/>
                        <a:pt x="157493" y="1890"/>
                      </a:cubicBezTo>
                      <a:cubicBezTo>
                        <a:pt x="129144" y="3150"/>
                        <a:pt x="109615" y="7560"/>
                        <a:pt x="92606" y="14489"/>
                      </a:cubicBezTo>
                      <a:cubicBezTo>
                        <a:pt x="74967" y="21419"/>
                        <a:pt x="59847" y="30239"/>
                        <a:pt x="45358" y="45358"/>
                      </a:cubicBezTo>
                      <a:cubicBezTo>
                        <a:pt x="30239" y="60477"/>
                        <a:pt x="21419" y="74967"/>
                        <a:pt x="14489" y="92606"/>
                      </a:cubicBezTo>
                      <a:cubicBezTo>
                        <a:pt x="7560" y="109615"/>
                        <a:pt x="3150" y="129144"/>
                        <a:pt x="1890" y="157493"/>
                      </a:cubicBezTo>
                      <a:cubicBezTo>
                        <a:pt x="630" y="185842"/>
                        <a:pt x="0" y="195292"/>
                        <a:pt x="0" y="267739"/>
                      </a:cubicBezTo>
                      <a:cubicBezTo>
                        <a:pt x="0" y="340185"/>
                        <a:pt x="0" y="349635"/>
                        <a:pt x="1890" y="377984"/>
                      </a:cubicBezTo>
                      <a:cubicBezTo>
                        <a:pt x="3150" y="406333"/>
                        <a:pt x="7560" y="425862"/>
                        <a:pt x="14489" y="442871"/>
                      </a:cubicBezTo>
                      <a:cubicBezTo>
                        <a:pt x="21419" y="460510"/>
                        <a:pt x="30239" y="475630"/>
                        <a:pt x="45358" y="490119"/>
                      </a:cubicBezTo>
                      <a:cubicBezTo>
                        <a:pt x="60477" y="505238"/>
                        <a:pt x="74967" y="514058"/>
                        <a:pt x="92606" y="520988"/>
                      </a:cubicBezTo>
                      <a:cubicBezTo>
                        <a:pt x="109615" y="527917"/>
                        <a:pt x="129144" y="532327"/>
                        <a:pt x="157493" y="533587"/>
                      </a:cubicBezTo>
                      <a:cubicBezTo>
                        <a:pt x="185842" y="534847"/>
                        <a:pt x="195292" y="535477"/>
                        <a:pt x="267739" y="535477"/>
                      </a:cubicBezTo>
                      <a:cubicBezTo>
                        <a:pt x="340185" y="535477"/>
                        <a:pt x="349635" y="535477"/>
                        <a:pt x="377984" y="533587"/>
                      </a:cubicBezTo>
                      <a:cubicBezTo>
                        <a:pt x="406333" y="532327"/>
                        <a:pt x="425862" y="527917"/>
                        <a:pt x="442871" y="520988"/>
                      </a:cubicBezTo>
                      <a:cubicBezTo>
                        <a:pt x="460510" y="514058"/>
                        <a:pt x="475630" y="505238"/>
                        <a:pt x="490119" y="490119"/>
                      </a:cubicBezTo>
                      <a:cubicBezTo>
                        <a:pt x="505238" y="475000"/>
                        <a:pt x="514058" y="460510"/>
                        <a:pt x="520988" y="442871"/>
                      </a:cubicBezTo>
                      <a:cubicBezTo>
                        <a:pt x="527917" y="425862"/>
                        <a:pt x="532327" y="406333"/>
                        <a:pt x="533587" y="377984"/>
                      </a:cubicBezTo>
                      <a:cubicBezTo>
                        <a:pt x="534847" y="349635"/>
                        <a:pt x="535477" y="340185"/>
                        <a:pt x="535477" y="267739"/>
                      </a:cubicBezTo>
                      <a:cubicBezTo>
                        <a:pt x="535477" y="195292"/>
                        <a:pt x="535477" y="185842"/>
                        <a:pt x="533587" y="157493"/>
                      </a:cubicBezTo>
                      <a:cubicBezTo>
                        <a:pt x="532327" y="129144"/>
                        <a:pt x="527917" y="109615"/>
                        <a:pt x="520988" y="92606"/>
                      </a:cubicBezTo>
                      <a:cubicBezTo>
                        <a:pt x="514058" y="74967"/>
                        <a:pt x="505238" y="59847"/>
                        <a:pt x="490119" y="45358"/>
                      </a:cubicBezTo>
                      <a:cubicBezTo>
                        <a:pt x="474999" y="30239"/>
                        <a:pt x="460510" y="21419"/>
                        <a:pt x="442871" y="14489"/>
                      </a:cubicBezTo>
                      <a:cubicBezTo>
                        <a:pt x="425862" y="7560"/>
                        <a:pt x="406333" y="3150"/>
                        <a:pt x="377984" y="1890"/>
                      </a:cubicBezTo>
                      <a:cubicBezTo>
                        <a:pt x="349635" y="630"/>
                        <a:pt x="340185" y="0"/>
                        <a:pt x="267739" y="0"/>
                      </a:cubicBezTo>
                      <a:lnTo>
                        <a:pt x="26773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2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241295D-8D75-CBC6-2936-1F2EFF739912}"/>
                    </a:ext>
                  </a:extLst>
                </p:cNvPr>
                <p:cNvSpPr/>
                <p:nvPr/>
              </p:nvSpPr>
              <p:spPr>
                <a:xfrm>
                  <a:off x="2237925" y="2787786"/>
                  <a:ext cx="274668" cy="274668"/>
                </a:xfrm>
                <a:custGeom>
                  <a:avLst/>
                  <a:gdLst>
                    <a:gd name="connsiteX0" fmla="*/ 137334 w 274668"/>
                    <a:gd name="connsiteY0" fmla="*/ 0 h 274668"/>
                    <a:gd name="connsiteX1" fmla="*/ 0 w 274668"/>
                    <a:gd name="connsiteY1" fmla="*/ 137334 h 274668"/>
                    <a:gd name="connsiteX2" fmla="*/ 137334 w 274668"/>
                    <a:gd name="connsiteY2" fmla="*/ 274668 h 274668"/>
                    <a:gd name="connsiteX3" fmla="*/ 274668 w 274668"/>
                    <a:gd name="connsiteY3" fmla="*/ 137334 h 274668"/>
                    <a:gd name="connsiteX4" fmla="*/ 137334 w 274668"/>
                    <a:gd name="connsiteY4" fmla="*/ 0 h 274668"/>
                    <a:gd name="connsiteX5" fmla="*/ 137334 w 274668"/>
                    <a:gd name="connsiteY5" fmla="*/ 226790 h 274668"/>
                    <a:gd name="connsiteX6" fmla="*/ 47878 w 274668"/>
                    <a:gd name="connsiteY6" fmla="*/ 137334 h 274668"/>
                    <a:gd name="connsiteX7" fmla="*/ 137334 w 274668"/>
                    <a:gd name="connsiteY7" fmla="*/ 47878 h 274668"/>
                    <a:gd name="connsiteX8" fmla="*/ 226790 w 274668"/>
                    <a:gd name="connsiteY8" fmla="*/ 137334 h 274668"/>
                    <a:gd name="connsiteX9" fmla="*/ 137334 w 274668"/>
                    <a:gd name="connsiteY9" fmla="*/ 226790 h 274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668" h="274668">
                      <a:moveTo>
                        <a:pt x="137334" y="0"/>
                      </a:moveTo>
                      <a:cubicBezTo>
                        <a:pt x="61107" y="0"/>
                        <a:pt x="0" y="61737"/>
                        <a:pt x="0" y="137334"/>
                      </a:cubicBezTo>
                      <a:cubicBezTo>
                        <a:pt x="0" y="212931"/>
                        <a:pt x="61737" y="274668"/>
                        <a:pt x="137334" y="274668"/>
                      </a:cubicBezTo>
                      <a:cubicBezTo>
                        <a:pt x="212931" y="274668"/>
                        <a:pt x="274668" y="212931"/>
                        <a:pt x="274668" y="137334"/>
                      </a:cubicBezTo>
                      <a:cubicBezTo>
                        <a:pt x="274668" y="61737"/>
                        <a:pt x="212931" y="0"/>
                        <a:pt x="137334" y="0"/>
                      </a:cubicBezTo>
                      <a:close/>
                      <a:moveTo>
                        <a:pt x="137334" y="226790"/>
                      </a:moveTo>
                      <a:cubicBezTo>
                        <a:pt x="88196" y="226790"/>
                        <a:pt x="47878" y="187102"/>
                        <a:pt x="47878" y="137334"/>
                      </a:cubicBezTo>
                      <a:cubicBezTo>
                        <a:pt x="47878" y="87566"/>
                        <a:pt x="87566" y="47878"/>
                        <a:pt x="137334" y="47878"/>
                      </a:cubicBezTo>
                      <a:cubicBezTo>
                        <a:pt x="186472" y="47878"/>
                        <a:pt x="226790" y="87566"/>
                        <a:pt x="226790" y="137334"/>
                      </a:cubicBezTo>
                      <a:cubicBezTo>
                        <a:pt x="226790" y="187102"/>
                        <a:pt x="186472" y="226790"/>
                        <a:pt x="137334" y="2267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28AD5D08-23E2-BA78-E0E6-C05F262570C2}"/>
                    </a:ext>
                  </a:extLst>
                </p:cNvPr>
                <p:cNvSpPr/>
                <p:nvPr/>
              </p:nvSpPr>
              <p:spPr>
                <a:xfrm>
                  <a:off x="2486134" y="2749988"/>
                  <a:ext cx="64257" cy="64257"/>
                </a:xfrm>
                <a:custGeom>
                  <a:avLst/>
                  <a:gdLst>
                    <a:gd name="connsiteX0" fmla="*/ 64257 w 64257"/>
                    <a:gd name="connsiteY0" fmla="*/ 32129 h 64257"/>
                    <a:gd name="connsiteX1" fmla="*/ 32129 w 64257"/>
                    <a:gd name="connsiteY1" fmla="*/ 64257 h 64257"/>
                    <a:gd name="connsiteX2" fmla="*/ 0 w 64257"/>
                    <a:gd name="connsiteY2" fmla="*/ 32129 h 64257"/>
                    <a:gd name="connsiteX3" fmla="*/ 32129 w 64257"/>
                    <a:gd name="connsiteY3" fmla="*/ 0 h 64257"/>
                    <a:gd name="connsiteX4" fmla="*/ 64257 w 64257"/>
                    <a:gd name="connsiteY4" fmla="*/ 32129 h 6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257" h="64257">
                      <a:moveTo>
                        <a:pt x="64257" y="32129"/>
                      </a:moveTo>
                      <a:cubicBezTo>
                        <a:pt x="64257" y="49873"/>
                        <a:pt x="49873" y="64257"/>
                        <a:pt x="32129" y="64257"/>
                      </a:cubicBezTo>
                      <a:cubicBezTo>
                        <a:pt x="14385" y="64257"/>
                        <a:pt x="0" y="49873"/>
                        <a:pt x="0" y="32129"/>
                      </a:cubicBezTo>
                      <a:cubicBezTo>
                        <a:pt x="0" y="14384"/>
                        <a:pt x="14385" y="0"/>
                        <a:pt x="32129" y="0"/>
                      </a:cubicBezTo>
                      <a:cubicBezTo>
                        <a:pt x="49873" y="0"/>
                        <a:pt x="64257" y="14384"/>
                        <a:pt x="64257" y="321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1774ED89-FB7B-56C5-38AF-1177EDF49B7D}"/>
              </a:ext>
            </a:extLst>
          </p:cNvPr>
          <p:cNvSpPr/>
          <p:nvPr/>
        </p:nvSpPr>
        <p:spPr>
          <a:xfrm>
            <a:off x="-5262781" y="-600118"/>
            <a:ext cx="9288048" cy="4785098"/>
          </a:xfrm>
          <a:custGeom>
            <a:avLst/>
            <a:gdLst>
              <a:gd name="connsiteX0" fmla="*/ 6968291 w 9288048"/>
              <a:gd name="connsiteY0" fmla="*/ 4582720 h 4785098"/>
              <a:gd name="connsiteX1" fmla="*/ 7008833 w 9288048"/>
              <a:gd name="connsiteY1" fmla="*/ 4758114 h 4785098"/>
              <a:gd name="connsiteX2" fmla="*/ 6770098 w 9288048"/>
              <a:gd name="connsiteY2" fmla="*/ 4785098 h 4785098"/>
              <a:gd name="connsiteX3" fmla="*/ 6770098 w 9288048"/>
              <a:gd name="connsiteY3" fmla="*/ 4605206 h 4785098"/>
              <a:gd name="connsiteX4" fmla="*/ 6968291 w 9288048"/>
              <a:gd name="connsiteY4" fmla="*/ 4582720 h 4785098"/>
              <a:gd name="connsiteX5" fmla="*/ 2995421 w 9288048"/>
              <a:gd name="connsiteY5" fmla="*/ 4533254 h 4785098"/>
              <a:gd name="connsiteX6" fmla="*/ 3013438 w 9288048"/>
              <a:gd name="connsiteY6" fmla="*/ 4708644 h 4785098"/>
              <a:gd name="connsiteX7" fmla="*/ 2914342 w 9288048"/>
              <a:gd name="connsiteY7" fmla="*/ 4717638 h 4785098"/>
              <a:gd name="connsiteX8" fmla="*/ 2909835 w 9288048"/>
              <a:gd name="connsiteY8" fmla="*/ 4717638 h 4785098"/>
              <a:gd name="connsiteX9" fmla="*/ 2896324 w 9288048"/>
              <a:gd name="connsiteY9" fmla="*/ 4717638 h 4785098"/>
              <a:gd name="connsiteX10" fmla="*/ 2878307 w 9288048"/>
              <a:gd name="connsiteY10" fmla="*/ 4717638 h 4785098"/>
              <a:gd name="connsiteX11" fmla="*/ 2801730 w 9288048"/>
              <a:gd name="connsiteY11" fmla="*/ 4713141 h 4785098"/>
              <a:gd name="connsiteX12" fmla="*/ 2815245 w 9288048"/>
              <a:gd name="connsiteY12" fmla="*/ 4537751 h 4785098"/>
              <a:gd name="connsiteX13" fmla="*/ 2878307 w 9288048"/>
              <a:gd name="connsiteY13" fmla="*/ 4537751 h 4785098"/>
              <a:gd name="connsiteX14" fmla="*/ 2896324 w 9288048"/>
              <a:gd name="connsiteY14" fmla="*/ 4537751 h 4785098"/>
              <a:gd name="connsiteX15" fmla="*/ 2909835 w 9288048"/>
              <a:gd name="connsiteY15" fmla="*/ 4537751 h 4785098"/>
              <a:gd name="connsiteX16" fmla="*/ 2914342 w 9288048"/>
              <a:gd name="connsiteY16" fmla="*/ 4537751 h 4785098"/>
              <a:gd name="connsiteX17" fmla="*/ 2995421 w 9288048"/>
              <a:gd name="connsiteY17" fmla="*/ 4533254 h 4785098"/>
              <a:gd name="connsiteX18" fmla="*/ 6301641 w 9288048"/>
              <a:gd name="connsiteY18" fmla="*/ 4375844 h 4785098"/>
              <a:gd name="connsiteX19" fmla="*/ 6517852 w 9288048"/>
              <a:gd name="connsiteY19" fmla="*/ 4398331 h 4785098"/>
              <a:gd name="connsiteX20" fmla="*/ 6517852 w 9288048"/>
              <a:gd name="connsiteY20" fmla="*/ 4600709 h 4785098"/>
              <a:gd name="connsiteX21" fmla="*/ 6256597 w 9288048"/>
              <a:gd name="connsiteY21" fmla="*/ 4573725 h 4785098"/>
              <a:gd name="connsiteX22" fmla="*/ 1229700 w 9288048"/>
              <a:gd name="connsiteY22" fmla="*/ 4362357 h 4785098"/>
              <a:gd name="connsiteX23" fmla="*/ 1319788 w 9288048"/>
              <a:gd name="connsiteY23" fmla="*/ 4434313 h 4785098"/>
              <a:gd name="connsiteX24" fmla="*/ 1247718 w 9288048"/>
              <a:gd name="connsiteY24" fmla="*/ 4542249 h 4785098"/>
              <a:gd name="connsiteX25" fmla="*/ 1139613 w 9288048"/>
              <a:gd name="connsiteY25" fmla="*/ 4452303 h 4785098"/>
              <a:gd name="connsiteX26" fmla="*/ 1923376 w 9288048"/>
              <a:gd name="connsiteY26" fmla="*/ 4285903 h 4785098"/>
              <a:gd name="connsiteX27" fmla="*/ 2112561 w 9288048"/>
              <a:gd name="connsiteY27" fmla="*/ 4371351 h 4785098"/>
              <a:gd name="connsiteX28" fmla="*/ 2063010 w 9288048"/>
              <a:gd name="connsiteY28" fmla="*/ 4533254 h 4785098"/>
              <a:gd name="connsiteX29" fmla="*/ 1833288 w 9288048"/>
              <a:gd name="connsiteY29" fmla="*/ 4429816 h 4785098"/>
              <a:gd name="connsiteX30" fmla="*/ 2387326 w 9288048"/>
              <a:gd name="connsiteY30" fmla="*/ 4173470 h 4785098"/>
              <a:gd name="connsiteX31" fmla="*/ 2689122 w 9288048"/>
              <a:gd name="connsiteY31" fmla="*/ 4231935 h 4785098"/>
              <a:gd name="connsiteX32" fmla="*/ 2666598 w 9288048"/>
              <a:gd name="connsiteY32" fmla="*/ 4528752 h 4785098"/>
              <a:gd name="connsiteX33" fmla="*/ 2297238 w 9288048"/>
              <a:gd name="connsiteY33" fmla="*/ 4456800 h 4785098"/>
              <a:gd name="connsiteX34" fmla="*/ 5675534 w 9288048"/>
              <a:gd name="connsiteY34" fmla="*/ 4128498 h 4785098"/>
              <a:gd name="connsiteX35" fmla="*/ 5995343 w 9288048"/>
              <a:gd name="connsiteY35" fmla="*/ 4263417 h 4785098"/>
              <a:gd name="connsiteX36" fmla="*/ 5959308 w 9288048"/>
              <a:gd name="connsiteY36" fmla="*/ 4443304 h 4785098"/>
              <a:gd name="connsiteX37" fmla="*/ 5576432 w 9288048"/>
              <a:gd name="connsiteY37" fmla="*/ 4281401 h 4785098"/>
              <a:gd name="connsiteX38" fmla="*/ 3576484 w 9288048"/>
              <a:gd name="connsiteY38" fmla="*/ 4052043 h 4785098"/>
              <a:gd name="connsiteX39" fmla="*/ 3702607 w 9288048"/>
              <a:gd name="connsiteY39" fmla="*/ 4321881 h 4785098"/>
              <a:gd name="connsiteX40" fmla="*/ 3144063 w 9288048"/>
              <a:gd name="connsiteY40" fmla="*/ 4501773 h 4785098"/>
              <a:gd name="connsiteX41" fmla="*/ 3103526 w 9288048"/>
              <a:gd name="connsiteY41" fmla="*/ 4204951 h 4785098"/>
              <a:gd name="connsiteX42" fmla="*/ 3576484 w 9288048"/>
              <a:gd name="connsiteY42" fmla="*/ 4052043 h 4785098"/>
              <a:gd name="connsiteX43" fmla="*/ 7423232 w 9288048"/>
              <a:gd name="connsiteY43" fmla="*/ 4025060 h 4785098"/>
              <a:gd name="connsiteX44" fmla="*/ 7571879 w 9288048"/>
              <a:gd name="connsiteY44" fmla="*/ 4285903 h 4785098"/>
              <a:gd name="connsiteX45" fmla="*/ 7076396 w 9288048"/>
              <a:gd name="connsiteY45" fmla="*/ 4479282 h 4785098"/>
              <a:gd name="connsiteX46" fmla="*/ 7013335 w 9288048"/>
              <a:gd name="connsiteY46" fmla="*/ 4186962 h 4785098"/>
              <a:gd name="connsiteX47" fmla="*/ 7423232 w 9288048"/>
              <a:gd name="connsiteY47" fmla="*/ 4025060 h 4785098"/>
              <a:gd name="connsiteX48" fmla="*/ 7882683 w 9288048"/>
              <a:gd name="connsiteY48" fmla="*/ 3975590 h 4785098"/>
              <a:gd name="connsiteX49" fmla="*/ 8094387 w 9288048"/>
              <a:gd name="connsiteY49" fmla="*/ 4182465 h 4785098"/>
              <a:gd name="connsiteX50" fmla="*/ 7860159 w 9288048"/>
              <a:gd name="connsiteY50" fmla="*/ 4384839 h 4785098"/>
              <a:gd name="connsiteX51" fmla="*/ 7688993 w 9288048"/>
              <a:gd name="connsiteY51" fmla="*/ 4141989 h 4785098"/>
              <a:gd name="connsiteX52" fmla="*/ 7882683 w 9288048"/>
              <a:gd name="connsiteY52" fmla="*/ 3975590 h 4785098"/>
              <a:gd name="connsiteX53" fmla="*/ 6851177 w 9288048"/>
              <a:gd name="connsiteY53" fmla="*/ 3935114 h 4785098"/>
              <a:gd name="connsiteX54" fmla="*/ 6918745 w 9288048"/>
              <a:gd name="connsiteY54" fmla="*/ 4236433 h 4785098"/>
              <a:gd name="connsiteX55" fmla="*/ 6589922 w 9288048"/>
              <a:gd name="connsiteY55" fmla="*/ 4272411 h 4785098"/>
              <a:gd name="connsiteX56" fmla="*/ 6283624 w 9288048"/>
              <a:gd name="connsiteY56" fmla="*/ 4240930 h 4785098"/>
              <a:gd name="connsiteX57" fmla="*/ 6351192 w 9288048"/>
              <a:gd name="connsiteY57" fmla="*/ 3944109 h 4785098"/>
              <a:gd name="connsiteX58" fmla="*/ 6589922 w 9288048"/>
              <a:gd name="connsiteY58" fmla="*/ 3962098 h 4785098"/>
              <a:gd name="connsiteX59" fmla="*/ 6851177 w 9288048"/>
              <a:gd name="connsiteY59" fmla="*/ 3935114 h 4785098"/>
              <a:gd name="connsiteX60" fmla="*/ 1274744 w 9288048"/>
              <a:gd name="connsiteY60" fmla="*/ 3921622 h 4785098"/>
              <a:gd name="connsiteX61" fmla="*/ 1396361 w 9288048"/>
              <a:gd name="connsiteY61" fmla="*/ 4052043 h 4785098"/>
              <a:gd name="connsiteX62" fmla="*/ 1261229 w 9288048"/>
              <a:gd name="connsiteY62" fmla="*/ 4209449 h 4785098"/>
              <a:gd name="connsiteX63" fmla="*/ 1112586 w 9288048"/>
              <a:gd name="connsiteY63" fmla="*/ 4052043 h 4785098"/>
              <a:gd name="connsiteX64" fmla="*/ 3963862 w 9288048"/>
              <a:gd name="connsiteY64" fmla="*/ 3858660 h 4785098"/>
              <a:gd name="connsiteX65" fmla="*/ 4117011 w 9288048"/>
              <a:gd name="connsiteY65" fmla="*/ 4052043 h 4785098"/>
              <a:gd name="connsiteX66" fmla="*/ 3765668 w 9288048"/>
              <a:gd name="connsiteY66" fmla="*/ 4294897 h 4785098"/>
              <a:gd name="connsiteX67" fmla="*/ 3662070 w 9288048"/>
              <a:gd name="connsiteY67" fmla="*/ 4070033 h 4785098"/>
              <a:gd name="connsiteX68" fmla="*/ 3963862 w 9288048"/>
              <a:gd name="connsiteY68" fmla="*/ 3858660 h 4785098"/>
              <a:gd name="connsiteX69" fmla="*/ 8715993 w 9288048"/>
              <a:gd name="connsiteY69" fmla="*/ 3845168 h 4785098"/>
              <a:gd name="connsiteX70" fmla="*/ 8815089 w 9288048"/>
              <a:gd name="connsiteY70" fmla="*/ 3890141 h 4785098"/>
              <a:gd name="connsiteX71" fmla="*/ 8756535 w 9288048"/>
              <a:gd name="connsiteY71" fmla="*/ 3998076 h 4785098"/>
              <a:gd name="connsiteX72" fmla="*/ 8666447 w 9288048"/>
              <a:gd name="connsiteY72" fmla="*/ 3935114 h 4785098"/>
              <a:gd name="connsiteX73" fmla="*/ 8715993 w 9288048"/>
              <a:gd name="connsiteY73" fmla="*/ 3845168 h 4785098"/>
              <a:gd name="connsiteX74" fmla="*/ 1761218 w 9288048"/>
              <a:gd name="connsiteY74" fmla="*/ 3831676 h 4785098"/>
              <a:gd name="connsiteX75" fmla="*/ 1918870 w 9288048"/>
              <a:gd name="connsiteY75" fmla="*/ 3948606 h 4785098"/>
              <a:gd name="connsiteX76" fmla="*/ 1761218 w 9288048"/>
              <a:gd name="connsiteY76" fmla="*/ 4200454 h 4785098"/>
              <a:gd name="connsiteX77" fmla="*/ 1567527 w 9288048"/>
              <a:gd name="connsiteY77" fmla="*/ 4056541 h 4785098"/>
              <a:gd name="connsiteX78" fmla="*/ 2486422 w 9288048"/>
              <a:gd name="connsiteY78" fmla="*/ 3764217 h 4785098"/>
              <a:gd name="connsiteX79" fmla="*/ 2851280 w 9288048"/>
              <a:gd name="connsiteY79" fmla="*/ 3818184 h 4785098"/>
              <a:gd name="connsiteX80" fmla="*/ 2986412 w 9288048"/>
              <a:gd name="connsiteY80" fmla="*/ 3809189 h 4785098"/>
              <a:gd name="connsiteX81" fmla="*/ 3031456 w 9288048"/>
              <a:gd name="connsiteY81" fmla="*/ 4115005 h 4785098"/>
              <a:gd name="connsiteX82" fmla="*/ 2900826 w 9288048"/>
              <a:gd name="connsiteY82" fmla="*/ 4124000 h 4785098"/>
              <a:gd name="connsiteX83" fmla="*/ 2896324 w 9288048"/>
              <a:gd name="connsiteY83" fmla="*/ 4124000 h 4785098"/>
              <a:gd name="connsiteX84" fmla="*/ 2878307 w 9288048"/>
              <a:gd name="connsiteY84" fmla="*/ 4124000 h 4785098"/>
              <a:gd name="connsiteX85" fmla="*/ 2851280 w 9288048"/>
              <a:gd name="connsiteY85" fmla="*/ 4124000 h 4785098"/>
              <a:gd name="connsiteX86" fmla="*/ 2396335 w 9288048"/>
              <a:gd name="connsiteY86" fmla="*/ 4056541 h 4785098"/>
              <a:gd name="connsiteX87" fmla="*/ 3387300 w 9288048"/>
              <a:gd name="connsiteY87" fmla="*/ 3741730 h 4785098"/>
              <a:gd name="connsiteX88" fmla="*/ 3481894 w 9288048"/>
              <a:gd name="connsiteY88" fmla="*/ 3948606 h 4785098"/>
              <a:gd name="connsiteX89" fmla="*/ 3135054 w 9288048"/>
              <a:gd name="connsiteY89" fmla="*/ 4061038 h 4785098"/>
              <a:gd name="connsiteX90" fmla="*/ 3103526 w 9288048"/>
              <a:gd name="connsiteY90" fmla="*/ 3827179 h 4785098"/>
              <a:gd name="connsiteX91" fmla="*/ 3387300 w 9288048"/>
              <a:gd name="connsiteY91" fmla="*/ 3741730 h 4785098"/>
              <a:gd name="connsiteX92" fmla="*/ 7207026 w 9288048"/>
              <a:gd name="connsiteY92" fmla="*/ 3665276 h 4785098"/>
              <a:gd name="connsiteX93" fmla="*/ 7360175 w 9288048"/>
              <a:gd name="connsiteY93" fmla="*/ 3930617 h 4785098"/>
              <a:gd name="connsiteX94" fmla="*/ 6977299 w 9288048"/>
              <a:gd name="connsiteY94" fmla="*/ 4079027 h 4785098"/>
              <a:gd name="connsiteX95" fmla="*/ 6909736 w 9288048"/>
              <a:gd name="connsiteY95" fmla="*/ 3782206 h 4785098"/>
              <a:gd name="connsiteX96" fmla="*/ 7207026 w 9288048"/>
              <a:gd name="connsiteY96" fmla="*/ 3665276 h 4785098"/>
              <a:gd name="connsiteX97" fmla="*/ 5909762 w 9288048"/>
              <a:gd name="connsiteY97" fmla="*/ 3633795 h 4785098"/>
              <a:gd name="connsiteX98" fmla="*/ 5927779 w 9288048"/>
              <a:gd name="connsiteY98" fmla="*/ 3642790 h 4785098"/>
              <a:gd name="connsiteX99" fmla="*/ 6292633 w 9288048"/>
              <a:gd name="connsiteY99" fmla="*/ 3786703 h 4785098"/>
              <a:gd name="connsiteX100" fmla="*/ 6234078 w 9288048"/>
              <a:gd name="connsiteY100" fmla="*/ 4083525 h 4785098"/>
              <a:gd name="connsiteX101" fmla="*/ 5747604 w 9288048"/>
              <a:gd name="connsiteY101" fmla="*/ 3881146 h 4785098"/>
              <a:gd name="connsiteX102" fmla="*/ 2184631 w 9288048"/>
              <a:gd name="connsiteY102" fmla="*/ 3633795 h 4785098"/>
              <a:gd name="connsiteX103" fmla="*/ 2427868 w 9288048"/>
              <a:gd name="connsiteY103" fmla="*/ 3746227 h 4785098"/>
              <a:gd name="connsiteX104" fmla="*/ 2337780 w 9288048"/>
              <a:gd name="connsiteY104" fmla="*/ 4038551 h 4785098"/>
              <a:gd name="connsiteX105" fmla="*/ 2022473 w 9288048"/>
              <a:gd name="connsiteY105" fmla="*/ 3894638 h 4785098"/>
              <a:gd name="connsiteX106" fmla="*/ 639623 w 9288048"/>
              <a:gd name="connsiteY106" fmla="*/ 3552848 h 4785098"/>
              <a:gd name="connsiteX107" fmla="*/ 675658 w 9288048"/>
              <a:gd name="connsiteY107" fmla="*/ 3660779 h 4785098"/>
              <a:gd name="connsiteX108" fmla="*/ 558544 w 9288048"/>
              <a:gd name="connsiteY108" fmla="*/ 3714746 h 4785098"/>
              <a:gd name="connsiteX109" fmla="*/ 518007 w 9288048"/>
              <a:gd name="connsiteY109" fmla="*/ 3579832 h 4785098"/>
              <a:gd name="connsiteX110" fmla="*/ 2026975 w 9288048"/>
              <a:gd name="connsiteY110" fmla="*/ 3521367 h 4785098"/>
              <a:gd name="connsiteX111" fmla="*/ 2135080 w 9288048"/>
              <a:gd name="connsiteY111" fmla="*/ 3602314 h 4785098"/>
              <a:gd name="connsiteX112" fmla="*/ 1972922 w 9288048"/>
              <a:gd name="connsiteY112" fmla="*/ 3863157 h 4785098"/>
              <a:gd name="connsiteX113" fmla="*/ 1828782 w 9288048"/>
              <a:gd name="connsiteY113" fmla="*/ 3755222 h 4785098"/>
              <a:gd name="connsiteX114" fmla="*/ 7481791 w 9288048"/>
              <a:gd name="connsiteY114" fmla="*/ 3494379 h 4785098"/>
              <a:gd name="connsiteX115" fmla="*/ 7698001 w 9288048"/>
              <a:gd name="connsiteY115" fmla="*/ 3705752 h 4785098"/>
              <a:gd name="connsiteX116" fmla="*/ 7522333 w 9288048"/>
              <a:gd name="connsiteY116" fmla="*/ 3858660 h 4785098"/>
              <a:gd name="connsiteX117" fmla="*/ 7346659 w 9288048"/>
              <a:gd name="connsiteY117" fmla="*/ 3611309 h 4785098"/>
              <a:gd name="connsiteX118" fmla="*/ 7481791 w 9288048"/>
              <a:gd name="connsiteY118" fmla="*/ 3494379 h 4785098"/>
              <a:gd name="connsiteX119" fmla="*/ 1779236 w 9288048"/>
              <a:gd name="connsiteY119" fmla="*/ 3431421 h 4785098"/>
              <a:gd name="connsiteX120" fmla="*/ 1900852 w 9288048"/>
              <a:gd name="connsiteY120" fmla="*/ 3561843 h 4785098"/>
              <a:gd name="connsiteX121" fmla="*/ 1702659 w 9288048"/>
              <a:gd name="connsiteY121" fmla="*/ 3795698 h 4785098"/>
              <a:gd name="connsiteX122" fmla="*/ 1540501 w 9288048"/>
              <a:gd name="connsiteY122" fmla="*/ 3624800 h 4785098"/>
              <a:gd name="connsiteX123" fmla="*/ 6761089 w 9288048"/>
              <a:gd name="connsiteY123" fmla="*/ 3408930 h 4785098"/>
              <a:gd name="connsiteX124" fmla="*/ 6819648 w 9288048"/>
              <a:gd name="connsiteY124" fmla="*/ 3678768 h 4785098"/>
              <a:gd name="connsiteX125" fmla="*/ 6824150 w 9288048"/>
              <a:gd name="connsiteY125" fmla="*/ 3696757 h 4785098"/>
              <a:gd name="connsiteX126" fmla="*/ 6589922 w 9288048"/>
              <a:gd name="connsiteY126" fmla="*/ 3723741 h 4785098"/>
              <a:gd name="connsiteX127" fmla="*/ 6369209 w 9288048"/>
              <a:gd name="connsiteY127" fmla="*/ 3705752 h 4785098"/>
              <a:gd name="connsiteX128" fmla="*/ 6373711 w 9288048"/>
              <a:gd name="connsiteY128" fmla="*/ 3678768 h 4785098"/>
              <a:gd name="connsiteX129" fmla="*/ 6432266 w 9288048"/>
              <a:gd name="connsiteY129" fmla="*/ 3413428 h 4785098"/>
              <a:gd name="connsiteX130" fmla="*/ 6585420 w 9288048"/>
              <a:gd name="connsiteY130" fmla="*/ 3426920 h 4785098"/>
              <a:gd name="connsiteX131" fmla="*/ 6761089 w 9288048"/>
              <a:gd name="connsiteY131" fmla="*/ 3408930 h 4785098"/>
              <a:gd name="connsiteX132" fmla="*/ 2671105 w 9288048"/>
              <a:gd name="connsiteY132" fmla="*/ 3377454 h 4785098"/>
              <a:gd name="connsiteX133" fmla="*/ 2824254 w 9288048"/>
              <a:gd name="connsiteY133" fmla="*/ 3399940 h 4785098"/>
              <a:gd name="connsiteX134" fmla="*/ 2873800 w 9288048"/>
              <a:gd name="connsiteY134" fmla="*/ 3399940 h 4785098"/>
              <a:gd name="connsiteX135" fmla="*/ 2896324 w 9288048"/>
              <a:gd name="connsiteY135" fmla="*/ 3566340 h 4785098"/>
              <a:gd name="connsiteX136" fmla="*/ 2900826 w 9288048"/>
              <a:gd name="connsiteY136" fmla="*/ 3584325 h 4785098"/>
              <a:gd name="connsiteX137" fmla="*/ 2824254 w 9288048"/>
              <a:gd name="connsiteY137" fmla="*/ 3588827 h 4785098"/>
              <a:gd name="connsiteX138" fmla="*/ 2617052 w 9288048"/>
              <a:gd name="connsiteY138" fmla="*/ 3557346 h 4785098"/>
              <a:gd name="connsiteX139" fmla="*/ 2621554 w 9288048"/>
              <a:gd name="connsiteY139" fmla="*/ 3543854 h 4785098"/>
              <a:gd name="connsiteX140" fmla="*/ 8324109 w 9288048"/>
              <a:gd name="connsiteY140" fmla="*/ 3332481 h 4785098"/>
              <a:gd name="connsiteX141" fmla="*/ 8535817 w 9288048"/>
              <a:gd name="connsiteY141" fmla="*/ 3404433 h 4785098"/>
              <a:gd name="connsiteX142" fmla="*/ 8229519 w 9288048"/>
              <a:gd name="connsiteY142" fmla="*/ 3899136 h 4785098"/>
              <a:gd name="connsiteX143" fmla="*/ 8067361 w 9288048"/>
              <a:gd name="connsiteY143" fmla="*/ 3746228 h 4785098"/>
              <a:gd name="connsiteX144" fmla="*/ 8324109 w 9288048"/>
              <a:gd name="connsiteY144" fmla="*/ 3332481 h 4785098"/>
              <a:gd name="connsiteX145" fmla="*/ 3243160 w 9288048"/>
              <a:gd name="connsiteY145" fmla="*/ 3332481 h 4785098"/>
              <a:gd name="connsiteX146" fmla="*/ 3369282 w 9288048"/>
              <a:gd name="connsiteY146" fmla="*/ 3602314 h 4785098"/>
              <a:gd name="connsiteX147" fmla="*/ 3035958 w 9288048"/>
              <a:gd name="connsiteY147" fmla="*/ 3705752 h 4785098"/>
              <a:gd name="connsiteX148" fmla="*/ 3031456 w 9288048"/>
              <a:gd name="connsiteY148" fmla="*/ 3678768 h 4785098"/>
              <a:gd name="connsiteX149" fmla="*/ 2995421 w 9288048"/>
              <a:gd name="connsiteY149" fmla="*/ 3408935 h 4785098"/>
              <a:gd name="connsiteX150" fmla="*/ 3243160 w 9288048"/>
              <a:gd name="connsiteY150" fmla="*/ 3332481 h 4785098"/>
              <a:gd name="connsiteX151" fmla="*/ 6162003 w 9288048"/>
              <a:gd name="connsiteY151" fmla="*/ 3323487 h 4785098"/>
              <a:gd name="connsiteX152" fmla="*/ 6166510 w 9288048"/>
              <a:gd name="connsiteY152" fmla="*/ 3323487 h 4785098"/>
              <a:gd name="connsiteX153" fmla="*/ 6328668 w 9288048"/>
              <a:gd name="connsiteY153" fmla="*/ 3390941 h 4785098"/>
              <a:gd name="connsiteX154" fmla="*/ 6288130 w 9288048"/>
              <a:gd name="connsiteY154" fmla="*/ 3588822 h 4785098"/>
              <a:gd name="connsiteX155" fmla="*/ 6058404 w 9288048"/>
              <a:gd name="connsiteY155" fmla="*/ 3498876 h 4785098"/>
              <a:gd name="connsiteX156" fmla="*/ 6049396 w 9288048"/>
              <a:gd name="connsiteY156" fmla="*/ 3494379 h 4785098"/>
              <a:gd name="connsiteX157" fmla="*/ 7013335 w 9288048"/>
              <a:gd name="connsiteY157" fmla="*/ 3318989 h 4785098"/>
              <a:gd name="connsiteX158" fmla="*/ 7157475 w 9288048"/>
              <a:gd name="connsiteY158" fmla="*/ 3575330 h 4785098"/>
              <a:gd name="connsiteX159" fmla="*/ 6887212 w 9288048"/>
              <a:gd name="connsiteY159" fmla="*/ 3683265 h 4785098"/>
              <a:gd name="connsiteX160" fmla="*/ 6882705 w 9288048"/>
              <a:gd name="connsiteY160" fmla="*/ 3665276 h 4785098"/>
              <a:gd name="connsiteX161" fmla="*/ 6824150 w 9288048"/>
              <a:gd name="connsiteY161" fmla="*/ 3395439 h 4785098"/>
              <a:gd name="connsiteX162" fmla="*/ 7013335 w 9288048"/>
              <a:gd name="connsiteY162" fmla="*/ 3318989 h 4785098"/>
              <a:gd name="connsiteX163" fmla="*/ 2391833 w 9288048"/>
              <a:gd name="connsiteY163" fmla="*/ 3296503 h 4785098"/>
              <a:gd name="connsiteX164" fmla="*/ 2540475 w 9288048"/>
              <a:gd name="connsiteY164" fmla="*/ 3368459 h 4785098"/>
              <a:gd name="connsiteX165" fmla="*/ 2459396 w 9288048"/>
              <a:gd name="connsiteY165" fmla="*/ 3633795 h 4785098"/>
              <a:gd name="connsiteX166" fmla="*/ 2454894 w 9288048"/>
              <a:gd name="connsiteY166" fmla="*/ 3651784 h 4785098"/>
              <a:gd name="connsiteX167" fmla="*/ 2234177 w 9288048"/>
              <a:gd name="connsiteY167" fmla="*/ 3548351 h 4785098"/>
              <a:gd name="connsiteX168" fmla="*/ 4963840 w 9288048"/>
              <a:gd name="connsiteY168" fmla="*/ 3229043 h 4785098"/>
              <a:gd name="connsiteX169" fmla="*/ 5644001 w 9288048"/>
              <a:gd name="connsiteY169" fmla="*/ 3926119 h 4785098"/>
              <a:gd name="connsiteX170" fmla="*/ 5481843 w 9288048"/>
              <a:gd name="connsiteY170" fmla="*/ 4173471 h 4785098"/>
              <a:gd name="connsiteX171" fmla="*/ 4774656 w 9288048"/>
              <a:gd name="connsiteY171" fmla="*/ 3462898 h 4785098"/>
              <a:gd name="connsiteX172" fmla="*/ 4806184 w 9288048"/>
              <a:gd name="connsiteY172" fmla="*/ 3422422 h 4785098"/>
              <a:gd name="connsiteX173" fmla="*/ 4837718 w 9288048"/>
              <a:gd name="connsiteY173" fmla="*/ 3381947 h 4785098"/>
              <a:gd name="connsiteX174" fmla="*/ 4900774 w 9288048"/>
              <a:gd name="connsiteY174" fmla="*/ 3305497 h 4785098"/>
              <a:gd name="connsiteX175" fmla="*/ 4932307 w 9288048"/>
              <a:gd name="connsiteY175" fmla="*/ 3269519 h 4785098"/>
              <a:gd name="connsiteX176" fmla="*/ 7207026 w 9288048"/>
              <a:gd name="connsiteY176" fmla="*/ 3215552 h 4785098"/>
              <a:gd name="connsiteX177" fmla="*/ 7396210 w 9288048"/>
              <a:gd name="connsiteY177" fmla="*/ 3395439 h 4785098"/>
              <a:gd name="connsiteX178" fmla="*/ 7423232 w 9288048"/>
              <a:gd name="connsiteY178" fmla="*/ 3422422 h 4785098"/>
              <a:gd name="connsiteX179" fmla="*/ 7301615 w 9288048"/>
              <a:gd name="connsiteY179" fmla="*/ 3525860 h 4785098"/>
              <a:gd name="connsiteX180" fmla="*/ 7279096 w 9288048"/>
              <a:gd name="connsiteY180" fmla="*/ 3494379 h 4785098"/>
              <a:gd name="connsiteX181" fmla="*/ 7130449 w 9288048"/>
              <a:gd name="connsiteY181" fmla="*/ 3283011 h 4785098"/>
              <a:gd name="connsiteX182" fmla="*/ 7207026 w 9288048"/>
              <a:gd name="connsiteY182" fmla="*/ 3215552 h 4785098"/>
              <a:gd name="connsiteX183" fmla="*/ 3468379 w 9288048"/>
              <a:gd name="connsiteY183" fmla="*/ 3166081 h 4785098"/>
              <a:gd name="connsiteX184" fmla="*/ 3603511 w 9288048"/>
              <a:gd name="connsiteY184" fmla="*/ 3341476 h 4785098"/>
              <a:gd name="connsiteX185" fmla="*/ 3432344 w 9288048"/>
              <a:gd name="connsiteY185" fmla="*/ 3480892 h 4785098"/>
              <a:gd name="connsiteX186" fmla="*/ 3409824 w 9288048"/>
              <a:gd name="connsiteY186" fmla="*/ 3494384 h 4785098"/>
              <a:gd name="connsiteX187" fmla="*/ 3315230 w 9288048"/>
              <a:gd name="connsiteY187" fmla="*/ 3292005 h 4785098"/>
              <a:gd name="connsiteX188" fmla="*/ 3468379 w 9288048"/>
              <a:gd name="connsiteY188" fmla="*/ 3166081 h 4785098"/>
              <a:gd name="connsiteX189" fmla="*/ 2162106 w 9288048"/>
              <a:gd name="connsiteY189" fmla="*/ 3103119 h 4785098"/>
              <a:gd name="connsiteX190" fmla="*/ 2234177 w 9288048"/>
              <a:gd name="connsiteY190" fmla="*/ 3179573 h 4785098"/>
              <a:gd name="connsiteX191" fmla="*/ 2067517 w 9288048"/>
              <a:gd name="connsiteY191" fmla="*/ 3377454 h 4785098"/>
              <a:gd name="connsiteX192" fmla="*/ 2044992 w 9288048"/>
              <a:gd name="connsiteY192" fmla="*/ 3404438 h 4785098"/>
              <a:gd name="connsiteX193" fmla="*/ 1932385 w 9288048"/>
              <a:gd name="connsiteY193" fmla="*/ 3287508 h 4785098"/>
              <a:gd name="connsiteX194" fmla="*/ 1959411 w 9288048"/>
              <a:gd name="connsiteY194" fmla="*/ 3265022 h 4785098"/>
              <a:gd name="connsiteX195" fmla="*/ 1247718 w 9288048"/>
              <a:gd name="connsiteY195" fmla="*/ 3098622 h 4785098"/>
              <a:gd name="connsiteX196" fmla="*/ 1499964 w 9288048"/>
              <a:gd name="connsiteY196" fmla="*/ 3557346 h 4785098"/>
              <a:gd name="connsiteX197" fmla="*/ 1265736 w 9288048"/>
              <a:gd name="connsiteY197" fmla="*/ 3741730 h 4785098"/>
              <a:gd name="connsiteX198" fmla="*/ 963939 w 9288048"/>
              <a:gd name="connsiteY198" fmla="*/ 3193065 h 4785098"/>
              <a:gd name="connsiteX199" fmla="*/ 7869168 w 9288048"/>
              <a:gd name="connsiteY199" fmla="*/ 3053649 h 4785098"/>
              <a:gd name="connsiteX200" fmla="*/ 8125921 w 9288048"/>
              <a:gd name="connsiteY200" fmla="*/ 3143595 h 4785098"/>
              <a:gd name="connsiteX201" fmla="*/ 7842141 w 9288048"/>
              <a:gd name="connsiteY201" fmla="*/ 3602314 h 4785098"/>
              <a:gd name="connsiteX202" fmla="*/ 7648451 w 9288048"/>
              <a:gd name="connsiteY202" fmla="*/ 3413428 h 4785098"/>
              <a:gd name="connsiteX203" fmla="*/ 7869168 w 9288048"/>
              <a:gd name="connsiteY203" fmla="*/ 3053649 h 4785098"/>
              <a:gd name="connsiteX204" fmla="*/ 4666546 w 9288048"/>
              <a:gd name="connsiteY204" fmla="*/ 3017670 h 4785098"/>
              <a:gd name="connsiteX205" fmla="*/ 4855730 w 9288048"/>
              <a:gd name="connsiteY205" fmla="*/ 3215551 h 4785098"/>
              <a:gd name="connsiteX206" fmla="*/ 4202592 w 9288048"/>
              <a:gd name="connsiteY206" fmla="*/ 3980087 h 4785098"/>
              <a:gd name="connsiteX207" fmla="*/ 4031430 w 9288048"/>
              <a:gd name="connsiteY207" fmla="*/ 3755222 h 4785098"/>
              <a:gd name="connsiteX208" fmla="*/ 4666546 w 9288048"/>
              <a:gd name="connsiteY208" fmla="*/ 3017670 h 4785098"/>
              <a:gd name="connsiteX209" fmla="*/ 5801652 w 9288048"/>
              <a:gd name="connsiteY209" fmla="*/ 2990687 h 4785098"/>
              <a:gd name="connsiteX210" fmla="*/ 6076422 w 9288048"/>
              <a:gd name="connsiteY210" fmla="*/ 3265022 h 4785098"/>
              <a:gd name="connsiteX211" fmla="*/ 5914264 w 9288048"/>
              <a:gd name="connsiteY211" fmla="*/ 3512368 h 4785098"/>
              <a:gd name="connsiteX212" fmla="*/ 5612472 w 9288048"/>
              <a:gd name="connsiteY212" fmla="*/ 3229043 h 4785098"/>
              <a:gd name="connsiteX213" fmla="*/ 1630589 w 9288048"/>
              <a:gd name="connsiteY213" fmla="*/ 2968200 h 4785098"/>
              <a:gd name="connsiteX214" fmla="*/ 1815271 w 9288048"/>
              <a:gd name="connsiteY214" fmla="*/ 3301000 h 4785098"/>
              <a:gd name="connsiteX215" fmla="*/ 1576536 w 9288048"/>
              <a:gd name="connsiteY215" fmla="*/ 3494384 h 4785098"/>
              <a:gd name="connsiteX216" fmla="*/ 1342308 w 9288048"/>
              <a:gd name="connsiteY216" fmla="*/ 3067141 h 4785098"/>
              <a:gd name="connsiteX217" fmla="*/ 8783557 w 9288048"/>
              <a:gd name="connsiteY217" fmla="*/ 2954708 h 4785098"/>
              <a:gd name="connsiteX218" fmla="*/ 8990758 w 9288048"/>
              <a:gd name="connsiteY218" fmla="*/ 2986189 h 4785098"/>
              <a:gd name="connsiteX219" fmla="*/ 8936706 w 9288048"/>
              <a:gd name="connsiteY219" fmla="*/ 3211054 h 4785098"/>
              <a:gd name="connsiteX220" fmla="*/ 8912843 w 9288048"/>
              <a:gd name="connsiteY220" fmla="*/ 3202390 h 4785098"/>
              <a:gd name="connsiteX221" fmla="*/ 8909679 w 9288048"/>
              <a:gd name="connsiteY221" fmla="*/ 3215552 h 4785098"/>
              <a:gd name="connsiteX222" fmla="*/ 8711491 w 9288048"/>
              <a:gd name="connsiteY222" fmla="*/ 3143595 h 4785098"/>
              <a:gd name="connsiteX223" fmla="*/ 8756535 w 9288048"/>
              <a:gd name="connsiteY223" fmla="*/ 2959206 h 4785098"/>
              <a:gd name="connsiteX224" fmla="*/ 8781531 w 9288048"/>
              <a:gd name="connsiteY224" fmla="*/ 2963004 h 4785098"/>
              <a:gd name="connsiteX225" fmla="*/ 5211579 w 9288048"/>
              <a:gd name="connsiteY225" fmla="*/ 2950211 h 4785098"/>
              <a:gd name="connsiteX226" fmla="*/ 5833185 w 9288048"/>
              <a:gd name="connsiteY226" fmla="*/ 3575330 h 4785098"/>
              <a:gd name="connsiteX227" fmla="*/ 5684542 w 9288048"/>
              <a:gd name="connsiteY227" fmla="*/ 3800195 h 4785098"/>
              <a:gd name="connsiteX228" fmla="*/ 5044919 w 9288048"/>
              <a:gd name="connsiteY228" fmla="*/ 3152589 h 4785098"/>
              <a:gd name="connsiteX229" fmla="*/ 5062937 w 9288048"/>
              <a:gd name="connsiteY229" fmla="*/ 3130103 h 4785098"/>
              <a:gd name="connsiteX230" fmla="*/ 5098972 w 9288048"/>
              <a:gd name="connsiteY230" fmla="*/ 3085130 h 4785098"/>
              <a:gd name="connsiteX231" fmla="*/ 5157527 w 9288048"/>
              <a:gd name="connsiteY231" fmla="*/ 3013173 h 4785098"/>
              <a:gd name="connsiteX232" fmla="*/ 5184553 w 9288048"/>
              <a:gd name="connsiteY232" fmla="*/ 2981692 h 4785098"/>
              <a:gd name="connsiteX233" fmla="*/ 797279 w 9288048"/>
              <a:gd name="connsiteY233" fmla="*/ 2869260 h 4785098"/>
              <a:gd name="connsiteX234" fmla="*/ 846825 w 9288048"/>
              <a:gd name="connsiteY234" fmla="*/ 3098622 h 4785098"/>
              <a:gd name="connsiteX235" fmla="*/ 648632 w 9288048"/>
              <a:gd name="connsiteY235" fmla="*/ 3161584 h 4785098"/>
              <a:gd name="connsiteX236" fmla="*/ 590077 w 9288048"/>
              <a:gd name="connsiteY236" fmla="*/ 2887249 h 4785098"/>
              <a:gd name="connsiteX237" fmla="*/ 7418730 w 9288048"/>
              <a:gd name="connsiteY237" fmla="*/ 2855768 h 4785098"/>
              <a:gd name="connsiteX238" fmla="*/ 7688993 w 9288048"/>
              <a:gd name="connsiteY238" fmla="*/ 2950211 h 4785098"/>
              <a:gd name="connsiteX239" fmla="*/ 7702508 w 9288048"/>
              <a:gd name="connsiteY239" fmla="*/ 2954708 h 4785098"/>
              <a:gd name="connsiteX240" fmla="*/ 7472782 w 9288048"/>
              <a:gd name="connsiteY240" fmla="*/ 3327984 h 4785098"/>
              <a:gd name="connsiteX241" fmla="*/ 7445756 w 9288048"/>
              <a:gd name="connsiteY241" fmla="*/ 3301000 h 4785098"/>
              <a:gd name="connsiteX242" fmla="*/ 7256572 w 9288048"/>
              <a:gd name="connsiteY242" fmla="*/ 3121108 h 4785098"/>
              <a:gd name="connsiteX243" fmla="*/ 7418730 w 9288048"/>
              <a:gd name="connsiteY243" fmla="*/ 2855768 h 4785098"/>
              <a:gd name="connsiteX244" fmla="*/ 2004455 w 9288048"/>
              <a:gd name="connsiteY244" fmla="*/ 2842276 h 4785098"/>
              <a:gd name="connsiteX245" fmla="*/ 2121569 w 9288048"/>
              <a:gd name="connsiteY245" fmla="*/ 3058146 h 4785098"/>
              <a:gd name="connsiteX246" fmla="*/ 1918870 w 9288048"/>
              <a:gd name="connsiteY246" fmla="*/ 3220049 h 4785098"/>
              <a:gd name="connsiteX247" fmla="*/ 1891843 w 9288048"/>
              <a:gd name="connsiteY247" fmla="*/ 3242535 h 4785098"/>
              <a:gd name="connsiteX248" fmla="*/ 1720677 w 9288048"/>
              <a:gd name="connsiteY248" fmla="*/ 2936719 h 4785098"/>
              <a:gd name="connsiteX249" fmla="*/ 3761166 w 9288048"/>
              <a:gd name="connsiteY249" fmla="*/ 2828784 h 4785098"/>
              <a:gd name="connsiteX250" fmla="*/ 3963862 w 9288048"/>
              <a:gd name="connsiteY250" fmla="*/ 3053649 h 4785098"/>
              <a:gd name="connsiteX251" fmla="*/ 3729633 w 9288048"/>
              <a:gd name="connsiteY251" fmla="*/ 3323486 h 4785098"/>
              <a:gd name="connsiteX252" fmla="*/ 3544956 w 9288048"/>
              <a:gd name="connsiteY252" fmla="*/ 3085130 h 4785098"/>
              <a:gd name="connsiteX253" fmla="*/ 3725131 w 9288048"/>
              <a:gd name="connsiteY253" fmla="*/ 2873757 h 4785098"/>
              <a:gd name="connsiteX254" fmla="*/ 8062855 w 9288048"/>
              <a:gd name="connsiteY254" fmla="*/ 2779314 h 4785098"/>
              <a:gd name="connsiteX255" fmla="*/ 8364651 w 9288048"/>
              <a:gd name="connsiteY255" fmla="*/ 2824287 h 4785098"/>
              <a:gd name="connsiteX256" fmla="*/ 8306091 w 9288048"/>
              <a:gd name="connsiteY256" fmla="*/ 3071638 h 4785098"/>
              <a:gd name="connsiteX257" fmla="*/ 8282162 w 9288048"/>
              <a:gd name="connsiteY257" fmla="*/ 3063052 h 4785098"/>
              <a:gd name="connsiteX258" fmla="*/ 8279065 w 9288048"/>
              <a:gd name="connsiteY258" fmla="*/ 3076135 h 4785098"/>
              <a:gd name="connsiteX259" fmla="*/ 7990789 w 9288048"/>
              <a:gd name="connsiteY259" fmla="*/ 2972698 h 4785098"/>
              <a:gd name="connsiteX260" fmla="*/ 8035833 w 9288048"/>
              <a:gd name="connsiteY260" fmla="*/ 2783811 h 4785098"/>
              <a:gd name="connsiteX261" fmla="*/ 8060892 w 9288048"/>
              <a:gd name="connsiteY261" fmla="*/ 2787546 h 4785098"/>
              <a:gd name="connsiteX262" fmla="*/ 1373841 w 9288048"/>
              <a:gd name="connsiteY262" fmla="*/ 2711854 h 4785098"/>
              <a:gd name="connsiteX263" fmla="*/ 1423387 w 9288048"/>
              <a:gd name="connsiteY263" fmla="*/ 2945714 h 4785098"/>
              <a:gd name="connsiteX264" fmla="*/ 1135106 w 9288048"/>
              <a:gd name="connsiteY264" fmla="*/ 3044654 h 4785098"/>
              <a:gd name="connsiteX265" fmla="*/ 1067543 w 9288048"/>
              <a:gd name="connsiteY265" fmla="*/ 2743335 h 4785098"/>
              <a:gd name="connsiteX266" fmla="*/ 7571879 w 9288048"/>
              <a:gd name="connsiteY266" fmla="*/ 2702860 h 4785098"/>
              <a:gd name="connsiteX267" fmla="*/ 7864661 w 9288048"/>
              <a:gd name="connsiteY267" fmla="*/ 2743335 h 4785098"/>
              <a:gd name="connsiteX268" fmla="*/ 7824125 w 9288048"/>
              <a:gd name="connsiteY268" fmla="*/ 2914233 h 4785098"/>
              <a:gd name="connsiteX269" fmla="*/ 7815115 w 9288048"/>
              <a:gd name="connsiteY269" fmla="*/ 2909735 h 4785098"/>
              <a:gd name="connsiteX270" fmla="*/ 7800448 w 9288048"/>
              <a:gd name="connsiteY270" fmla="*/ 2904610 h 4785098"/>
              <a:gd name="connsiteX271" fmla="*/ 7797098 w 9288048"/>
              <a:gd name="connsiteY271" fmla="*/ 2918730 h 4785098"/>
              <a:gd name="connsiteX272" fmla="*/ 7788089 w 9288048"/>
              <a:gd name="connsiteY272" fmla="*/ 2914233 h 4785098"/>
              <a:gd name="connsiteX273" fmla="*/ 7517826 w 9288048"/>
              <a:gd name="connsiteY273" fmla="*/ 2819790 h 4785098"/>
              <a:gd name="connsiteX274" fmla="*/ 7544852 w 9288048"/>
              <a:gd name="connsiteY274" fmla="*/ 2707357 h 4785098"/>
              <a:gd name="connsiteX275" fmla="*/ 7569963 w 9288048"/>
              <a:gd name="connsiteY275" fmla="*/ 2710829 h 4785098"/>
              <a:gd name="connsiteX276" fmla="*/ 1878332 w 9288048"/>
              <a:gd name="connsiteY276" fmla="*/ 2657887 h 4785098"/>
              <a:gd name="connsiteX277" fmla="*/ 1909861 w 9288048"/>
              <a:gd name="connsiteY277" fmla="*/ 2801800 h 4785098"/>
              <a:gd name="connsiteX278" fmla="*/ 1630589 w 9288048"/>
              <a:gd name="connsiteY278" fmla="*/ 2896243 h 4785098"/>
              <a:gd name="connsiteX279" fmla="*/ 1585545 w 9288048"/>
              <a:gd name="connsiteY279" fmla="*/ 2684871 h 4785098"/>
              <a:gd name="connsiteX280" fmla="*/ 1594554 w 9288048"/>
              <a:gd name="connsiteY280" fmla="*/ 2684871 h 4785098"/>
              <a:gd name="connsiteX281" fmla="*/ 3918818 w 9288048"/>
              <a:gd name="connsiteY281" fmla="*/ 2644400 h 4785098"/>
              <a:gd name="connsiteX282" fmla="*/ 4089984 w 9288048"/>
              <a:gd name="connsiteY282" fmla="*/ 2837779 h 4785098"/>
              <a:gd name="connsiteX283" fmla="*/ 3995395 w 9288048"/>
              <a:gd name="connsiteY283" fmla="*/ 2954708 h 4785098"/>
              <a:gd name="connsiteX284" fmla="*/ 3819721 w 9288048"/>
              <a:gd name="connsiteY284" fmla="*/ 2761325 h 4785098"/>
              <a:gd name="connsiteX285" fmla="*/ 5481843 w 9288048"/>
              <a:gd name="connsiteY285" fmla="*/ 2599422 h 4785098"/>
              <a:gd name="connsiteX286" fmla="*/ 5711564 w 9288048"/>
              <a:gd name="connsiteY286" fmla="*/ 2873757 h 4785098"/>
              <a:gd name="connsiteX287" fmla="*/ 5765621 w 9288048"/>
              <a:gd name="connsiteY287" fmla="*/ 2941217 h 4785098"/>
              <a:gd name="connsiteX288" fmla="*/ 5576432 w 9288048"/>
              <a:gd name="connsiteY288" fmla="*/ 3179573 h 4785098"/>
              <a:gd name="connsiteX289" fmla="*/ 5481843 w 9288048"/>
              <a:gd name="connsiteY289" fmla="*/ 3067141 h 4785098"/>
              <a:gd name="connsiteX290" fmla="*/ 5387248 w 9288048"/>
              <a:gd name="connsiteY290" fmla="*/ 2950211 h 4785098"/>
              <a:gd name="connsiteX291" fmla="*/ 5292658 w 9288048"/>
              <a:gd name="connsiteY291" fmla="*/ 2833281 h 4785098"/>
              <a:gd name="connsiteX292" fmla="*/ 5324191 w 9288048"/>
              <a:gd name="connsiteY292" fmla="*/ 2792806 h 4785098"/>
              <a:gd name="connsiteX293" fmla="*/ 5355720 w 9288048"/>
              <a:gd name="connsiteY293" fmla="*/ 2752330 h 4785098"/>
              <a:gd name="connsiteX294" fmla="*/ 5418781 w 9288048"/>
              <a:gd name="connsiteY294" fmla="*/ 2675876 h 4785098"/>
              <a:gd name="connsiteX295" fmla="*/ 9283546 w 9288048"/>
              <a:gd name="connsiteY295" fmla="*/ 2486994 h 4785098"/>
              <a:gd name="connsiteX296" fmla="*/ 9288048 w 9288048"/>
              <a:gd name="connsiteY296" fmla="*/ 2630908 h 4785098"/>
              <a:gd name="connsiteX297" fmla="*/ 9161925 w 9288048"/>
              <a:gd name="connsiteY297" fmla="*/ 2621913 h 4785098"/>
              <a:gd name="connsiteX298" fmla="*/ 9157423 w 9288048"/>
              <a:gd name="connsiteY298" fmla="*/ 2504984 h 4785098"/>
              <a:gd name="connsiteX299" fmla="*/ 0 w 9288048"/>
              <a:gd name="connsiteY299" fmla="*/ 2460011 h 4785098"/>
              <a:gd name="connsiteX300" fmla="*/ 126123 w 9288048"/>
              <a:gd name="connsiteY300" fmla="*/ 2469005 h 4785098"/>
              <a:gd name="connsiteX301" fmla="*/ 130630 w 9288048"/>
              <a:gd name="connsiteY301" fmla="*/ 2585935 h 4785098"/>
              <a:gd name="connsiteX302" fmla="*/ 4507 w 9288048"/>
              <a:gd name="connsiteY302" fmla="*/ 2599427 h 4785098"/>
              <a:gd name="connsiteX303" fmla="*/ 0 w 9288048"/>
              <a:gd name="connsiteY303" fmla="*/ 2460011 h 4785098"/>
              <a:gd name="connsiteX304" fmla="*/ 7806107 w 9288048"/>
              <a:gd name="connsiteY304" fmla="*/ 2442021 h 4785098"/>
              <a:gd name="connsiteX305" fmla="*/ 7810609 w 9288048"/>
              <a:gd name="connsiteY305" fmla="*/ 2522973 h 4785098"/>
              <a:gd name="connsiteX306" fmla="*/ 7801600 w 9288048"/>
              <a:gd name="connsiteY306" fmla="*/ 2662384 h 4785098"/>
              <a:gd name="connsiteX307" fmla="*/ 7508817 w 9288048"/>
              <a:gd name="connsiteY307" fmla="*/ 2621913 h 4785098"/>
              <a:gd name="connsiteX308" fmla="*/ 7513319 w 9288048"/>
              <a:gd name="connsiteY308" fmla="*/ 2527470 h 4785098"/>
              <a:gd name="connsiteX309" fmla="*/ 7513319 w 9288048"/>
              <a:gd name="connsiteY309" fmla="*/ 2473503 h 4785098"/>
              <a:gd name="connsiteX310" fmla="*/ 7797098 w 9288048"/>
              <a:gd name="connsiteY310" fmla="*/ 2446519 h 4785098"/>
              <a:gd name="connsiteX311" fmla="*/ 8206995 w 9288048"/>
              <a:gd name="connsiteY311" fmla="*/ 2401546 h 4785098"/>
              <a:gd name="connsiteX312" fmla="*/ 8211501 w 9288048"/>
              <a:gd name="connsiteY312" fmla="*/ 2522973 h 4785098"/>
              <a:gd name="connsiteX313" fmla="*/ 8197986 w 9288048"/>
              <a:gd name="connsiteY313" fmla="*/ 2720849 h 4785098"/>
              <a:gd name="connsiteX314" fmla="*/ 7896195 w 9288048"/>
              <a:gd name="connsiteY314" fmla="*/ 2675876 h 4785098"/>
              <a:gd name="connsiteX315" fmla="*/ 7905203 w 9288048"/>
              <a:gd name="connsiteY315" fmla="*/ 2522973 h 4785098"/>
              <a:gd name="connsiteX316" fmla="*/ 7900697 w 9288048"/>
              <a:gd name="connsiteY316" fmla="*/ 2428530 h 4785098"/>
              <a:gd name="connsiteX317" fmla="*/ 1662122 w 9288048"/>
              <a:gd name="connsiteY317" fmla="*/ 2388054 h 4785098"/>
              <a:gd name="connsiteX318" fmla="*/ 1954905 w 9288048"/>
              <a:gd name="connsiteY318" fmla="*/ 2428530 h 4785098"/>
              <a:gd name="connsiteX319" fmla="*/ 1950403 w 9288048"/>
              <a:gd name="connsiteY319" fmla="*/ 2522973 h 4785098"/>
              <a:gd name="connsiteX320" fmla="*/ 1950403 w 9288048"/>
              <a:gd name="connsiteY320" fmla="*/ 2576940 h 4785098"/>
              <a:gd name="connsiteX321" fmla="*/ 1666624 w 9288048"/>
              <a:gd name="connsiteY321" fmla="*/ 2603924 h 4785098"/>
              <a:gd name="connsiteX322" fmla="*/ 1657615 w 9288048"/>
              <a:gd name="connsiteY322" fmla="*/ 2608421 h 4785098"/>
              <a:gd name="connsiteX323" fmla="*/ 1653113 w 9288048"/>
              <a:gd name="connsiteY323" fmla="*/ 2527470 h 4785098"/>
              <a:gd name="connsiteX324" fmla="*/ 1662122 w 9288048"/>
              <a:gd name="connsiteY324" fmla="*/ 2388054 h 4785098"/>
              <a:gd name="connsiteX325" fmla="*/ 8603381 w 9288048"/>
              <a:gd name="connsiteY325" fmla="*/ 2365567 h 4785098"/>
              <a:gd name="connsiteX326" fmla="*/ 8607888 w 9288048"/>
              <a:gd name="connsiteY326" fmla="*/ 2527470 h 4785098"/>
              <a:gd name="connsiteX327" fmla="*/ 8589870 w 9288048"/>
              <a:gd name="connsiteY327" fmla="*/ 2779314 h 4785098"/>
              <a:gd name="connsiteX328" fmla="*/ 8297083 w 9288048"/>
              <a:gd name="connsiteY328" fmla="*/ 2738838 h 4785098"/>
              <a:gd name="connsiteX329" fmla="*/ 8310598 w 9288048"/>
              <a:gd name="connsiteY329" fmla="*/ 2527470 h 4785098"/>
              <a:gd name="connsiteX330" fmla="*/ 8306091 w 9288048"/>
              <a:gd name="connsiteY330" fmla="*/ 2397049 h 4785098"/>
              <a:gd name="connsiteX331" fmla="*/ 1261229 w 9288048"/>
              <a:gd name="connsiteY331" fmla="*/ 2325092 h 4785098"/>
              <a:gd name="connsiteX332" fmla="*/ 1563025 w 9288048"/>
              <a:gd name="connsiteY332" fmla="*/ 2370065 h 4785098"/>
              <a:gd name="connsiteX333" fmla="*/ 1554016 w 9288048"/>
              <a:gd name="connsiteY333" fmla="*/ 2522973 h 4785098"/>
              <a:gd name="connsiteX334" fmla="*/ 1558519 w 9288048"/>
              <a:gd name="connsiteY334" fmla="*/ 2617411 h 4785098"/>
              <a:gd name="connsiteX335" fmla="*/ 1252220 w 9288048"/>
              <a:gd name="connsiteY335" fmla="*/ 2644400 h 4785098"/>
              <a:gd name="connsiteX336" fmla="*/ 1247718 w 9288048"/>
              <a:gd name="connsiteY336" fmla="*/ 2522973 h 4785098"/>
              <a:gd name="connsiteX337" fmla="*/ 1261229 w 9288048"/>
              <a:gd name="connsiteY337" fmla="*/ 2325092 h 4785098"/>
              <a:gd name="connsiteX338" fmla="*/ 869349 w 9288048"/>
              <a:gd name="connsiteY338" fmla="*/ 2271124 h 4785098"/>
              <a:gd name="connsiteX339" fmla="*/ 1162132 w 9288048"/>
              <a:gd name="connsiteY339" fmla="*/ 2311600 h 4785098"/>
              <a:gd name="connsiteX340" fmla="*/ 1148621 w 9288048"/>
              <a:gd name="connsiteY340" fmla="*/ 2522973 h 4785098"/>
              <a:gd name="connsiteX341" fmla="*/ 1153124 w 9288048"/>
              <a:gd name="connsiteY341" fmla="*/ 2653390 h 4785098"/>
              <a:gd name="connsiteX342" fmla="*/ 855834 w 9288048"/>
              <a:gd name="connsiteY342" fmla="*/ 2684871 h 4785098"/>
              <a:gd name="connsiteX343" fmla="*/ 851332 w 9288048"/>
              <a:gd name="connsiteY343" fmla="*/ 2522973 h 4785098"/>
              <a:gd name="connsiteX344" fmla="*/ 869349 w 9288048"/>
              <a:gd name="connsiteY344" fmla="*/ 2271124 h 4785098"/>
              <a:gd name="connsiteX345" fmla="*/ 360351 w 9288048"/>
              <a:gd name="connsiteY345" fmla="*/ 2230649 h 4785098"/>
              <a:gd name="connsiteX346" fmla="*/ 486474 w 9288048"/>
              <a:gd name="connsiteY346" fmla="*/ 2253135 h 4785098"/>
              <a:gd name="connsiteX347" fmla="*/ 477465 w 9288048"/>
              <a:gd name="connsiteY347" fmla="*/ 2370065 h 4785098"/>
              <a:gd name="connsiteX348" fmla="*/ 351342 w 9288048"/>
              <a:gd name="connsiteY348" fmla="*/ 2370065 h 4785098"/>
              <a:gd name="connsiteX349" fmla="*/ 360351 w 9288048"/>
              <a:gd name="connsiteY349" fmla="*/ 2230649 h 4785098"/>
              <a:gd name="connsiteX350" fmla="*/ 7828627 w 9288048"/>
              <a:gd name="connsiteY350" fmla="*/ 2149697 h 4785098"/>
              <a:gd name="connsiteX351" fmla="*/ 7873670 w 9288048"/>
              <a:gd name="connsiteY351" fmla="*/ 2361070 h 4785098"/>
              <a:gd name="connsiteX352" fmla="*/ 7864661 w 9288048"/>
              <a:gd name="connsiteY352" fmla="*/ 2361070 h 4785098"/>
              <a:gd name="connsiteX353" fmla="*/ 7580888 w 9288048"/>
              <a:gd name="connsiteY353" fmla="*/ 2388054 h 4785098"/>
              <a:gd name="connsiteX354" fmla="*/ 7549354 w 9288048"/>
              <a:gd name="connsiteY354" fmla="*/ 2244141 h 4785098"/>
              <a:gd name="connsiteX355" fmla="*/ 1635096 w 9288048"/>
              <a:gd name="connsiteY355" fmla="*/ 2136206 h 4785098"/>
              <a:gd name="connsiteX356" fmla="*/ 1644104 w 9288048"/>
              <a:gd name="connsiteY356" fmla="*/ 2140703 h 4785098"/>
              <a:gd name="connsiteX357" fmla="*/ 1914368 w 9288048"/>
              <a:gd name="connsiteY357" fmla="*/ 2235146 h 4785098"/>
              <a:gd name="connsiteX358" fmla="*/ 1887341 w 9288048"/>
              <a:gd name="connsiteY358" fmla="*/ 2347578 h 4785098"/>
              <a:gd name="connsiteX359" fmla="*/ 1594554 w 9288048"/>
              <a:gd name="connsiteY359" fmla="*/ 2307103 h 4785098"/>
              <a:gd name="connsiteX360" fmla="*/ 1635096 w 9288048"/>
              <a:gd name="connsiteY360" fmla="*/ 2136206 h 4785098"/>
              <a:gd name="connsiteX361" fmla="*/ 8324109 w 9288048"/>
              <a:gd name="connsiteY361" fmla="*/ 2001287 h 4785098"/>
              <a:gd name="connsiteX362" fmla="*/ 8391677 w 9288048"/>
              <a:gd name="connsiteY362" fmla="*/ 2302605 h 4785098"/>
              <a:gd name="connsiteX363" fmla="*/ 8085379 w 9288048"/>
              <a:gd name="connsiteY363" fmla="*/ 2334086 h 4785098"/>
              <a:gd name="connsiteX364" fmla="*/ 8035828 w 9288048"/>
              <a:gd name="connsiteY364" fmla="*/ 2100227 h 4785098"/>
              <a:gd name="connsiteX365" fmla="*/ 1153124 w 9288048"/>
              <a:gd name="connsiteY365" fmla="*/ 1974303 h 4785098"/>
              <a:gd name="connsiteX366" fmla="*/ 1441404 w 9288048"/>
              <a:gd name="connsiteY366" fmla="*/ 2077741 h 4785098"/>
              <a:gd name="connsiteX367" fmla="*/ 1396361 w 9288048"/>
              <a:gd name="connsiteY367" fmla="*/ 2266627 h 4785098"/>
              <a:gd name="connsiteX368" fmla="*/ 1094569 w 9288048"/>
              <a:gd name="connsiteY368" fmla="*/ 2221654 h 4785098"/>
              <a:gd name="connsiteX369" fmla="*/ 1153124 w 9288048"/>
              <a:gd name="connsiteY369" fmla="*/ 1974303 h 4785098"/>
              <a:gd name="connsiteX370" fmla="*/ 8810583 w 9288048"/>
              <a:gd name="connsiteY370" fmla="*/ 1884357 h 4785098"/>
              <a:gd name="connsiteX371" fmla="*/ 8869142 w 9288048"/>
              <a:gd name="connsiteY371" fmla="*/ 2158692 h 4785098"/>
              <a:gd name="connsiteX372" fmla="*/ 8661940 w 9288048"/>
              <a:gd name="connsiteY372" fmla="*/ 2176681 h 4785098"/>
              <a:gd name="connsiteX373" fmla="*/ 8612390 w 9288048"/>
              <a:gd name="connsiteY373" fmla="*/ 1947319 h 4785098"/>
              <a:gd name="connsiteX374" fmla="*/ 3833237 w 9288048"/>
              <a:gd name="connsiteY374" fmla="*/ 1870865 h 4785098"/>
              <a:gd name="connsiteX375" fmla="*/ 3878280 w 9288048"/>
              <a:gd name="connsiteY375" fmla="*/ 1924833 h 4785098"/>
              <a:gd name="connsiteX376" fmla="*/ 3909813 w 9288048"/>
              <a:gd name="connsiteY376" fmla="*/ 1965308 h 4785098"/>
              <a:gd name="connsiteX377" fmla="*/ 4117015 w 9288048"/>
              <a:gd name="connsiteY377" fmla="*/ 2212660 h 4785098"/>
              <a:gd name="connsiteX378" fmla="*/ 4085482 w 9288048"/>
              <a:gd name="connsiteY378" fmla="*/ 2253135 h 4785098"/>
              <a:gd name="connsiteX379" fmla="*/ 4053954 w 9288048"/>
              <a:gd name="connsiteY379" fmla="*/ 2293611 h 4785098"/>
              <a:gd name="connsiteX380" fmla="*/ 3990888 w 9288048"/>
              <a:gd name="connsiteY380" fmla="*/ 2370060 h 4785098"/>
              <a:gd name="connsiteX381" fmla="*/ 3959359 w 9288048"/>
              <a:gd name="connsiteY381" fmla="*/ 2410536 h 4785098"/>
              <a:gd name="connsiteX382" fmla="*/ 3927831 w 9288048"/>
              <a:gd name="connsiteY382" fmla="*/ 2451011 h 4785098"/>
              <a:gd name="connsiteX383" fmla="*/ 3684594 w 9288048"/>
              <a:gd name="connsiteY383" fmla="*/ 2158692 h 4785098"/>
              <a:gd name="connsiteX384" fmla="*/ 3648559 w 9288048"/>
              <a:gd name="connsiteY384" fmla="*/ 2118216 h 4785098"/>
              <a:gd name="connsiteX385" fmla="*/ 3639550 w 9288048"/>
              <a:gd name="connsiteY385" fmla="*/ 2109222 h 4785098"/>
              <a:gd name="connsiteX386" fmla="*/ 522509 w 9288048"/>
              <a:gd name="connsiteY386" fmla="*/ 1834887 h 4785098"/>
              <a:gd name="connsiteX387" fmla="*/ 720702 w 9288048"/>
              <a:gd name="connsiteY387" fmla="*/ 1906844 h 4785098"/>
              <a:gd name="connsiteX388" fmla="*/ 675658 w 9288048"/>
              <a:gd name="connsiteY388" fmla="*/ 2091233 h 4785098"/>
              <a:gd name="connsiteX389" fmla="*/ 468457 w 9288048"/>
              <a:gd name="connsiteY389" fmla="*/ 2059752 h 4785098"/>
              <a:gd name="connsiteX390" fmla="*/ 522509 w 9288048"/>
              <a:gd name="connsiteY390" fmla="*/ 1834887 h 4785098"/>
              <a:gd name="connsiteX391" fmla="*/ 7567372 w 9288048"/>
              <a:gd name="connsiteY391" fmla="*/ 1807903 h 4785098"/>
              <a:gd name="connsiteX392" fmla="*/ 7738539 w 9288048"/>
              <a:gd name="connsiteY392" fmla="*/ 2113719 h 4785098"/>
              <a:gd name="connsiteX393" fmla="*/ 7454765 w 9288048"/>
              <a:gd name="connsiteY393" fmla="*/ 2208162 h 4785098"/>
              <a:gd name="connsiteX394" fmla="*/ 7337651 w 9288048"/>
              <a:gd name="connsiteY394" fmla="*/ 1992292 h 4785098"/>
              <a:gd name="connsiteX395" fmla="*/ 7540346 w 9288048"/>
              <a:gd name="connsiteY395" fmla="*/ 1830390 h 4785098"/>
              <a:gd name="connsiteX396" fmla="*/ 1932385 w 9288048"/>
              <a:gd name="connsiteY396" fmla="*/ 1726952 h 4785098"/>
              <a:gd name="connsiteX397" fmla="*/ 1959411 w 9288048"/>
              <a:gd name="connsiteY397" fmla="*/ 1753936 h 4785098"/>
              <a:gd name="connsiteX398" fmla="*/ 2148595 w 9288048"/>
              <a:gd name="connsiteY398" fmla="*/ 1933827 h 4785098"/>
              <a:gd name="connsiteX399" fmla="*/ 1986438 w 9288048"/>
              <a:gd name="connsiteY399" fmla="*/ 2199168 h 4785098"/>
              <a:gd name="connsiteX400" fmla="*/ 1716174 w 9288048"/>
              <a:gd name="connsiteY400" fmla="*/ 2104725 h 4785098"/>
              <a:gd name="connsiteX401" fmla="*/ 1702663 w 9288048"/>
              <a:gd name="connsiteY401" fmla="*/ 2100227 h 4785098"/>
              <a:gd name="connsiteX402" fmla="*/ 1932385 w 9288048"/>
              <a:gd name="connsiteY402" fmla="*/ 1726952 h 4785098"/>
              <a:gd name="connsiteX403" fmla="*/ 7418730 w 9288048"/>
              <a:gd name="connsiteY403" fmla="*/ 1641508 h 4785098"/>
              <a:gd name="connsiteX404" fmla="*/ 7531337 w 9288048"/>
              <a:gd name="connsiteY404" fmla="*/ 1758433 h 4785098"/>
              <a:gd name="connsiteX405" fmla="*/ 7504311 w 9288048"/>
              <a:gd name="connsiteY405" fmla="*/ 1780919 h 4785098"/>
              <a:gd name="connsiteX406" fmla="*/ 7301616 w 9288048"/>
              <a:gd name="connsiteY406" fmla="*/ 1942822 h 4785098"/>
              <a:gd name="connsiteX407" fmla="*/ 7229545 w 9288048"/>
              <a:gd name="connsiteY407" fmla="*/ 1866368 h 4785098"/>
              <a:gd name="connsiteX408" fmla="*/ 7400712 w 9288048"/>
              <a:gd name="connsiteY408" fmla="*/ 1668492 h 4785098"/>
              <a:gd name="connsiteX409" fmla="*/ 3517929 w 9288048"/>
              <a:gd name="connsiteY409" fmla="*/ 1601028 h 4785098"/>
              <a:gd name="connsiteX410" fmla="*/ 3747656 w 9288048"/>
              <a:gd name="connsiteY410" fmla="*/ 1821395 h 4785098"/>
              <a:gd name="connsiteX411" fmla="*/ 3594506 w 9288048"/>
              <a:gd name="connsiteY411" fmla="*/ 2010281 h 4785098"/>
              <a:gd name="connsiteX412" fmla="*/ 3391807 w 9288048"/>
              <a:gd name="connsiteY412" fmla="*/ 1803406 h 4785098"/>
              <a:gd name="connsiteX413" fmla="*/ 5319685 w 9288048"/>
              <a:gd name="connsiteY413" fmla="*/ 1583043 h 4785098"/>
              <a:gd name="connsiteX414" fmla="*/ 5522380 w 9288048"/>
              <a:gd name="connsiteY414" fmla="*/ 1812400 h 4785098"/>
              <a:gd name="connsiteX415" fmla="*/ 4378265 w 9288048"/>
              <a:gd name="connsiteY415" fmla="*/ 3184070 h 4785098"/>
              <a:gd name="connsiteX416" fmla="*/ 4080976 w 9288048"/>
              <a:gd name="connsiteY416" fmla="*/ 3521367 h 4785098"/>
              <a:gd name="connsiteX417" fmla="*/ 3580991 w 9288048"/>
              <a:gd name="connsiteY417" fmla="*/ 3935114 h 4785098"/>
              <a:gd name="connsiteX418" fmla="*/ 3463877 w 9288048"/>
              <a:gd name="connsiteY418" fmla="*/ 3692260 h 4785098"/>
              <a:gd name="connsiteX419" fmla="*/ 3499912 w 9288048"/>
              <a:gd name="connsiteY419" fmla="*/ 3669773 h 4785098"/>
              <a:gd name="connsiteX420" fmla="*/ 3887289 w 9288048"/>
              <a:gd name="connsiteY420" fmla="*/ 3314492 h 4785098"/>
              <a:gd name="connsiteX421" fmla="*/ 4171063 w 9288048"/>
              <a:gd name="connsiteY421" fmla="*/ 2959206 h 4785098"/>
              <a:gd name="connsiteX422" fmla="*/ 7882679 w 9288048"/>
              <a:gd name="connsiteY422" fmla="*/ 1551562 h 4785098"/>
              <a:gd name="connsiteX423" fmla="*/ 8116907 w 9288048"/>
              <a:gd name="connsiteY423" fmla="*/ 1978800 h 4785098"/>
              <a:gd name="connsiteX424" fmla="*/ 7828627 w 9288048"/>
              <a:gd name="connsiteY424" fmla="*/ 2077741 h 4785098"/>
              <a:gd name="connsiteX425" fmla="*/ 7643949 w 9288048"/>
              <a:gd name="connsiteY425" fmla="*/ 1744941 h 4785098"/>
              <a:gd name="connsiteX426" fmla="*/ 2103552 w 9288048"/>
              <a:gd name="connsiteY426" fmla="*/ 1529071 h 4785098"/>
              <a:gd name="connsiteX427" fmla="*/ 2126076 w 9288048"/>
              <a:gd name="connsiteY427" fmla="*/ 1560552 h 4785098"/>
              <a:gd name="connsiteX428" fmla="*/ 2274718 w 9288048"/>
              <a:gd name="connsiteY428" fmla="*/ 1771925 h 4785098"/>
              <a:gd name="connsiteX429" fmla="*/ 2198146 w 9288048"/>
              <a:gd name="connsiteY429" fmla="*/ 1839384 h 4785098"/>
              <a:gd name="connsiteX430" fmla="*/ 2008957 w 9288048"/>
              <a:gd name="connsiteY430" fmla="*/ 1659492 h 4785098"/>
              <a:gd name="connsiteX431" fmla="*/ 1981931 w 9288048"/>
              <a:gd name="connsiteY431" fmla="*/ 1632509 h 4785098"/>
              <a:gd name="connsiteX432" fmla="*/ 2103552 w 9288048"/>
              <a:gd name="connsiteY432" fmla="*/ 1529071 h 4785098"/>
              <a:gd name="connsiteX433" fmla="*/ 6639468 w 9288048"/>
              <a:gd name="connsiteY433" fmla="*/ 1461616 h 4785098"/>
              <a:gd name="connsiteX434" fmla="*/ 6846670 w 9288048"/>
              <a:gd name="connsiteY434" fmla="*/ 1493097 h 4785098"/>
              <a:gd name="connsiteX435" fmla="*/ 6842168 w 9288048"/>
              <a:gd name="connsiteY435" fmla="*/ 1506589 h 4785098"/>
              <a:gd name="connsiteX436" fmla="*/ 6792617 w 9288048"/>
              <a:gd name="connsiteY436" fmla="*/ 1672989 h 4785098"/>
              <a:gd name="connsiteX437" fmla="*/ 6639468 w 9288048"/>
              <a:gd name="connsiteY437" fmla="*/ 1650503 h 4785098"/>
              <a:gd name="connsiteX438" fmla="*/ 6589922 w 9288048"/>
              <a:gd name="connsiteY438" fmla="*/ 1650503 h 4785098"/>
              <a:gd name="connsiteX439" fmla="*/ 6567398 w 9288048"/>
              <a:gd name="connsiteY439" fmla="*/ 1484103 h 4785098"/>
              <a:gd name="connsiteX440" fmla="*/ 6562896 w 9288048"/>
              <a:gd name="connsiteY440" fmla="*/ 1466113 h 4785098"/>
              <a:gd name="connsiteX441" fmla="*/ 6639468 w 9288048"/>
              <a:gd name="connsiteY441" fmla="*/ 1461616 h 4785098"/>
              <a:gd name="connsiteX442" fmla="*/ 1563025 w 9288048"/>
              <a:gd name="connsiteY442" fmla="*/ 1448120 h 4785098"/>
              <a:gd name="connsiteX443" fmla="*/ 1756711 w 9288048"/>
              <a:gd name="connsiteY443" fmla="*/ 1637006 h 4785098"/>
              <a:gd name="connsiteX444" fmla="*/ 1535999 w 9288048"/>
              <a:gd name="connsiteY444" fmla="*/ 1996789 h 4785098"/>
              <a:gd name="connsiteX445" fmla="*/ 1279251 w 9288048"/>
              <a:gd name="connsiteY445" fmla="*/ 1906844 h 4785098"/>
              <a:gd name="connsiteX446" fmla="*/ 1563025 w 9288048"/>
              <a:gd name="connsiteY446" fmla="*/ 1448120 h 4785098"/>
              <a:gd name="connsiteX447" fmla="*/ 7004326 w 9288048"/>
              <a:gd name="connsiteY447" fmla="*/ 1394157 h 4785098"/>
              <a:gd name="connsiteX448" fmla="*/ 7225039 w 9288048"/>
              <a:gd name="connsiteY448" fmla="*/ 1497595 h 4785098"/>
              <a:gd name="connsiteX449" fmla="*/ 7067387 w 9288048"/>
              <a:gd name="connsiteY449" fmla="*/ 1749438 h 4785098"/>
              <a:gd name="connsiteX450" fmla="*/ 6918740 w 9288048"/>
              <a:gd name="connsiteY450" fmla="*/ 1677486 h 4785098"/>
              <a:gd name="connsiteX451" fmla="*/ 6999819 w 9288048"/>
              <a:gd name="connsiteY451" fmla="*/ 1412146 h 4785098"/>
              <a:gd name="connsiteX452" fmla="*/ 5486345 w 9288048"/>
              <a:gd name="connsiteY452" fmla="*/ 1394157 h 4785098"/>
              <a:gd name="connsiteX453" fmla="*/ 5675529 w 9288048"/>
              <a:gd name="connsiteY453" fmla="*/ 1641508 h 4785098"/>
              <a:gd name="connsiteX454" fmla="*/ 5562922 w 9288048"/>
              <a:gd name="connsiteY454" fmla="*/ 1767427 h 4785098"/>
              <a:gd name="connsiteX455" fmla="*/ 5360222 w 9288048"/>
              <a:gd name="connsiteY455" fmla="*/ 1533573 h 4785098"/>
              <a:gd name="connsiteX456" fmla="*/ 5486345 w 9288048"/>
              <a:gd name="connsiteY456" fmla="*/ 1394157 h 4785098"/>
              <a:gd name="connsiteX457" fmla="*/ 2517955 w 9288048"/>
              <a:gd name="connsiteY457" fmla="*/ 1371670 h 4785098"/>
              <a:gd name="connsiteX458" fmla="*/ 2522457 w 9288048"/>
              <a:gd name="connsiteY458" fmla="*/ 1389659 h 4785098"/>
              <a:gd name="connsiteX459" fmla="*/ 2581017 w 9288048"/>
              <a:gd name="connsiteY459" fmla="*/ 1659492 h 4785098"/>
              <a:gd name="connsiteX460" fmla="*/ 2391833 w 9288048"/>
              <a:gd name="connsiteY460" fmla="*/ 1735946 h 4785098"/>
              <a:gd name="connsiteX461" fmla="*/ 2247692 w 9288048"/>
              <a:gd name="connsiteY461" fmla="*/ 1479601 h 4785098"/>
              <a:gd name="connsiteX462" fmla="*/ 2517955 w 9288048"/>
              <a:gd name="connsiteY462" fmla="*/ 1371670 h 4785098"/>
              <a:gd name="connsiteX463" fmla="*/ 3103526 w 9288048"/>
              <a:gd name="connsiteY463" fmla="*/ 1362676 h 4785098"/>
              <a:gd name="connsiteX464" fmla="*/ 3454868 w 9288048"/>
              <a:gd name="connsiteY464" fmla="*/ 1515579 h 4785098"/>
              <a:gd name="connsiteX465" fmla="*/ 3297217 w 9288048"/>
              <a:gd name="connsiteY465" fmla="*/ 1767427 h 4785098"/>
              <a:gd name="connsiteX466" fmla="*/ 3040464 w 9288048"/>
              <a:gd name="connsiteY466" fmla="*/ 1654995 h 4785098"/>
              <a:gd name="connsiteX467" fmla="*/ 3099024 w 9288048"/>
              <a:gd name="connsiteY467" fmla="*/ 1394157 h 4785098"/>
              <a:gd name="connsiteX468" fmla="*/ 8197986 w 9288048"/>
              <a:gd name="connsiteY468" fmla="*/ 1349184 h 4785098"/>
              <a:gd name="connsiteX469" fmla="*/ 8454739 w 9288048"/>
              <a:gd name="connsiteY469" fmla="*/ 1816898 h 4785098"/>
              <a:gd name="connsiteX470" fmla="*/ 8211501 w 9288048"/>
              <a:gd name="connsiteY470" fmla="*/ 1897849 h 4785098"/>
              <a:gd name="connsiteX471" fmla="*/ 7995291 w 9288048"/>
              <a:gd name="connsiteY471" fmla="*/ 1506589 h 4785098"/>
              <a:gd name="connsiteX472" fmla="*/ 6418755 w 9288048"/>
              <a:gd name="connsiteY472" fmla="*/ 1340189 h 4785098"/>
              <a:gd name="connsiteX473" fmla="*/ 6463799 w 9288048"/>
              <a:gd name="connsiteY473" fmla="*/ 1632513 h 4785098"/>
              <a:gd name="connsiteX474" fmla="*/ 5743097 w 9288048"/>
              <a:gd name="connsiteY474" fmla="*/ 2118216 h 4785098"/>
              <a:gd name="connsiteX475" fmla="*/ 4918792 w 9288048"/>
              <a:gd name="connsiteY475" fmla="*/ 3116611 h 4785098"/>
              <a:gd name="connsiteX476" fmla="*/ 4918792 w 9288048"/>
              <a:gd name="connsiteY476" fmla="*/ 3121108 h 4785098"/>
              <a:gd name="connsiteX477" fmla="*/ 4729608 w 9288048"/>
              <a:gd name="connsiteY477" fmla="*/ 2923227 h 4785098"/>
              <a:gd name="connsiteX478" fmla="*/ 4806185 w 9288048"/>
              <a:gd name="connsiteY478" fmla="*/ 2828784 h 4785098"/>
              <a:gd name="connsiteX479" fmla="*/ 5567424 w 9288048"/>
              <a:gd name="connsiteY479" fmla="*/ 1902346 h 4785098"/>
              <a:gd name="connsiteX480" fmla="*/ 6418755 w 9288048"/>
              <a:gd name="connsiteY480" fmla="*/ 1340189 h 4785098"/>
              <a:gd name="connsiteX481" fmla="*/ 8900671 w 9288048"/>
              <a:gd name="connsiteY481" fmla="*/ 1335692 h 4785098"/>
              <a:gd name="connsiteX482" fmla="*/ 8941212 w 9288048"/>
              <a:gd name="connsiteY482" fmla="*/ 1470611 h 4785098"/>
              <a:gd name="connsiteX483" fmla="*/ 8819592 w 9288048"/>
              <a:gd name="connsiteY483" fmla="*/ 1497595 h 4785098"/>
              <a:gd name="connsiteX484" fmla="*/ 8783557 w 9288048"/>
              <a:gd name="connsiteY484" fmla="*/ 1389659 h 4785098"/>
              <a:gd name="connsiteX485" fmla="*/ 2815245 w 9288048"/>
              <a:gd name="connsiteY485" fmla="*/ 1326697 h 4785098"/>
              <a:gd name="connsiteX486" fmla="*/ 3035962 w 9288048"/>
              <a:gd name="connsiteY486" fmla="*/ 1344687 h 4785098"/>
              <a:gd name="connsiteX487" fmla="*/ 3031455 w 9288048"/>
              <a:gd name="connsiteY487" fmla="*/ 1371670 h 4785098"/>
              <a:gd name="connsiteX488" fmla="*/ 2972896 w 9288048"/>
              <a:gd name="connsiteY488" fmla="*/ 1637006 h 4785098"/>
              <a:gd name="connsiteX489" fmla="*/ 2819747 w 9288048"/>
              <a:gd name="connsiteY489" fmla="*/ 1623514 h 4785098"/>
              <a:gd name="connsiteX490" fmla="*/ 2644078 w 9288048"/>
              <a:gd name="connsiteY490" fmla="*/ 1641503 h 4785098"/>
              <a:gd name="connsiteX491" fmla="*/ 2585523 w 9288048"/>
              <a:gd name="connsiteY491" fmla="*/ 1371670 h 4785098"/>
              <a:gd name="connsiteX492" fmla="*/ 2581017 w 9288048"/>
              <a:gd name="connsiteY492" fmla="*/ 1353681 h 4785098"/>
              <a:gd name="connsiteX493" fmla="*/ 2815245 w 9288048"/>
              <a:gd name="connsiteY493" fmla="*/ 1326697 h 4785098"/>
              <a:gd name="connsiteX494" fmla="*/ 5049422 w 9288048"/>
              <a:gd name="connsiteY494" fmla="*/ 1299714 h 4785098"/>
              <a:gd name="connsiteX495" fmla="*/ 5216082 w 9288048"/>
              <a:gd name="connsiteY495" fmla="*/ 1497595 h 4785098"/>
              <a:gd name="connsiteX496" fmla="*/ 4189081 w 9288048"/>
              <a:gd name="connsiteY496" fmla="*/ 2747833 h 4785098"/>
              <a:gd name="connsiteX497" fmla="*/ 4013412 w 9288048"/>
              <a:gd name="connsiteY497" fmla="*/ 2554454 h 4785098"/>
              <a:gd name="connsiteX498" fmla="*/ 7756556 w 9288048"/>
              <a:gd name="connsiteY498" fmla="*/ 1254741 h 4785098"/>
              <a:gd name="connsiteX499" fmla="*/ 7918714 w 9288048"/>
              <a:gd name="connsiteY499" fmla="*/ 1425638 h 4785098"/>
              <a:gd name="connsiteX500" fmla="*/ 7679984 w 9288048"/>
              <a:gd name="connsiteY500" fmla="*/ 1619021 h 4785098"/>
              <a:gd name="connsiteX501" fmla="*/ 7558363 w 9288048"/>
              <a:gd name="connsiteY501" fmla="*/ 1488600 h 4785098"/>
              <a:gd name="connsiteX502" fmla="*/ 4409798 w 9288048"/>
              <a:gd name="connsiteY502" fmla="*/ 1241249 h 4785098"/>
              <a:gd name="connsiteX503" fmla="*/ 4576458 w 9288048"/>
              <a:gd name="connsiteY503" fmla="*/ 1434632 h 4785098"/>
              <a:gd name="connsiteX504" fmla="*/ 4680061 w 9288048"/>
              <a:gd name="connsiteY504" fmla="*/ 1560552 h 4785098"/>
              <a:gd name="connsiteX505" fmla="*/ 4635018 w 9288048"/>
              <a:gd name="connsiteY505" fmla="*/ 1614519 h 4785098"/>
              <a:gd name="connsiteX506" fmla="*/ 4617000 w 9288048"/>
              <a:gd name="connsiteY506" fmla="*/ 1637006 h 4785098"/>
              <a:gd name="connsiteX507" fmla="*/ 4558445 w 9288048"/>
              <a:gd name="connsiteY507" fmla="*/ 1708963 h 4785098"/>
              <a:gd name="connsiteX508" fmla="*/ 4544930 w 9288048"/>
              <a:gd name="connsiteY508" fmla="*/ 1726952 h 4785098"/>
              <a:gd name="connsiteX509" fmla="*/ 4499886 w 9288048"/>
              <a:gd name="connsiteY509" fmla="*/ 1780919 h 4785098"/>
              <a:gd name="connsiteX510" fmla="*/ 4360248 w 9288048"/>
              <a:gd name="connsiteY510" fmla="*/ 1614519 h 4785098"/>
              <a:gd name="connsiteX511" fmla="*/ 4229623 w 9288048"/>
              <a:gd name="connsiteY511" fmla="*/ 1461611 h 4785098"/>
              <a:gd name="connsiteX512" fmla="*/ 3734140 w 9288048"/>
              <a:gd name="connsiteY512" fmla="*/ 1236751 h 4785098"/>
              <a:gd name="connsiteX513" fmla="*/ 4382772 w 9288048"/>
              <a:gd name="connsiteY513" fmla="*/ 1897849 h 4785098"/>
              <a:gd name="connsiteX514" fmla="*/ 4351239 w 9288048"/>
              <a:gd name="connsiteY514" fmla="*/ 1938325 h 4785098"/>
              <a:gd name="connsiteX515" fmla="*/ 4319710 w 9288048"/>
              <a:gd name="connsiteY515" fmla="*/ 1978800 h 4785098"/>
              <a:gd name="connsiteX516" fmla="*/ 4247640 w 9288048"/>
              <a:gd name="connsiteY516" fmla="*/ 2064249 h 4785098"/>
              <a:gd name="connsiteX517" fmla="*/ 4216107 w 9288048"/>
              <a:gd name="connsiteY517" fmla="*/ 2104725 h 4785098"/>
              <a:gd name="connsiteX518" fmla="*/ 4184579 w 9288048"/>
              <a:gd name="connsiteY518" fmla="*/ 2136206 h 4785098"/>
              <a:gd name="connsiteX519" fmla="*/ 3590000 w 9288048"/>
              <a:gd name="connsiteY519" fmla="*/ 1466109 h 4785098"/>
              <a:gd name="connsiteX520" fmla="*/ 1882839 w 9288048"/>
              <a:gd name="connsiteY520" fmla="*/ 1196276 h 4785098"/>
              <a:gd name="connsiteX521" fmla="*/ 2058508 w 9288048"/>
              <a:gd name="connsiteY521" fmla="*/ 1443622 h 4785098"/>
              <a:gd name="connsiteX522" fmla="*/ 1923376 w 9288048"/>
              <a:gd name="connsiteY522" fmla="*/ 1560552 h 4785098"/>
              <a:gd name="connsiteX523" fmla="*/ 1707166 w 9288048"/>
              <a:gd name="connsiteY523" fmla="*/ 1349184 h 4785098"/>
              <a:gd name="connsiteX524" fmla="*/ 1882839 w 9288048"/>
              <a:gd name="connsiteY524" fmla="*/ 1196276 h 4785098"/>
              <a:gd name="connsiteX525" fmla="*/ 7490800 w 9288048"/>
              <a:gd name="connsiteY525" fmla="*/ 1187281 h 4785098"/>
              <a:gd name="connsiteX526" fmla="*/ 7634940 w 9288048"/>
              <a:gd name="connsiteY526" fmla="*/ 1295216 h 4785098"/>
              <a:gd name="connsiteX527" fmla="*/ 7436747 w 9288048"/>
              <a:gd name="connsiteY527" fmla="*/ 1529076 h 4785098"/>
              <a:gd name="connsiteX528" fmla="*/ 7328642 w 9288048"/>
              <a:gd name="connsiteY528" fmla="*/ 1448124 h 4785098"/>
              <a:gd name="connsiteX529" fmla="*/ 1193665 w 9288048"/>
              <a:gd name="connsiteY529" fmla="*/ 1088341 h 4785098"/>
              <a:gd name="connsiteX530" fmla="*/ 1391858 w 9288048"/>
              <a:gd name="connsiteY530" fmla="*/ 1277227 h 4785098"/>
              <a:gd name="connsiteX531" fmla="*/ 1076551 w 9288048"/>
              <a:gd name="connsiteY531" fmla="*/ 1789914 h 4785098"/>
              <a:gd name="connsiteX532" fmla="*/ 815297 w 9288048"/>
              <a:gd name="connsiteY532" fmla="*/ 1699968 h 4785098"/>
              <a:gd name="connsiteX533" fmla="*/ 1193665 w 9288048"/>
              <a:gd name="connsiteY533" fmla="*/ 1088341 h 4785098"/>
              <a:gd name="connsiteX534" fmla="*/ 5243108 w 9288048"/>
              <a:gd name="connsiteY534" fmla="*/ 1052362 h 4785098"/>
              <a:gd name="connsiteX535" fmla="*/ 5432292 w 9288048"/>
              <a:gd name="connsiteY535" fmla="*/ 1299714 h 4785098"/>
              <a:gd name="connsiteX536" fmla="*/ 5319685 w 9288048"/>
              <a:gd name="connsiteY536" fmla="*/ 1425638 h 4785098"/>
              <a:gd name="connsiteX537" fmla="*/ 5116985 w 9288048"/>
              <a:gd name="connsiteY537" fmla="*/ 1191779 h 4785098"/>
              <a:gd name="connsiteX538" fmla="*/ 5243108 w 9288048"/>
              <a:gd name="connsiteY538" fmla="*/ 1052362 h 4785098"/>
              <a:gd name="connsiteX539" fmla="*/ 648632 w 9288048"/>
              <a:gd name="connsiteY539" fmla="*/ 1052362 h 4785098"/>
              <a:gd name="connsiteX540" fmla="*/ 738720 w 9288048"/>
              <a:gd name="connsiteY540" fmla="*/ 1115325 h 4785098"/>
              <a:gd name="connsiteX541" fmla="*/ 689174 w 9288048"/>
              <a:gd name="connsiteY541" fmla="*/ 1205270 h 4785098"/>
              <a:gd name="connsiteX542" fmla="*/ 590077 w 9288048"/>
              <a:gd name="connsiteY542" fmla="*/ 1160297 h 4785098"/>
              <a:gd name="connsiteX543" fmla="*/ 648632 w 9288048"/>
              <a:gd name="connsiteY543" fmla="*/ 1052362 h 4785098"/>
              <a:gd name="connsiteX544" fmla="*/ 5833185 w 9288048"/>
              <a:gd name="connsiteY544" fmla="*/ 1034373 h 4785098"/>
              <a:gd name="connsiteX545" fmla="*/ 5963810 w 9288048"/>
              <a:gd name="connsiteY545" fmla="*/ 1313205 h 4785098"/>
              <a:gd name="connsiteX546" fmla="*/ 5675529 w 9288048"/>
              <a:gd name="connsiteY546" fmla="*/ 1529076 h 4785098"/>
              <a:gd name="connsiteX547" fmla="*/ 5486345 w 9288048"/>
              <a:gd name="connsiteY547" fmla="*/ 1286222 h 4785098"/>
              <a:gd name="connsiteX548" fmla="*/ 5833185 w 9288048"/>
              <a:gd name="connsiteY548" fmla="*/ 1034373 h 4785098"/>
              <a:gd name="connsiteX549" fmla="*/ 3189112 w 9288048"/>
              <a:gd name="connsiteY549" fmla="*/ 966914 h 4785098"/>
              <a:gd name="connsiteX550" fmla="*/ 3400815 w 9288048"/>
              <a:gd name="connsiteY550" fmla="*/ 1034373 h 4785098"/>
              <a:gd name="connsiteX551" fmla="*/ 3666577 w 9288048"/>
              <a:gd name="connsiteY551" fmla="*/ 1169292 h 4785098"/>
              <a:gd name="connsiteX552" fmla="*/ 3504419 w 9288048"/>
              <a:gd name="connsiteY552" fmla="*/ 1430135 h 4785098"/>
              <a:gd name="connsiteX553" fmla="*/ 3121543 w 9288048"/>
              <a:gd name="connsiteY553" fmla="*/ 1263735 h 4785098"/>
              <a:gd name="connsiteX554" fmla="*/ 2405348 w 9288048"/>
              <a:gd name="connsiteY554" fmla="*/ 935433 h 4785098"/>
              <a:gd name="connsiteX555" fmla="*/ 2472911 w 9288048"/>
              <a:gd name="connsiteY555" fmla="*/ 1232254 h 4785098"/>
              <a:gd name="connsiteX556" fmla="*/ 2175622 w 9288048"/>
              <a:gd name="connsiteY556" fmla="*/ 1349184 h 4785098"/>
              <a:gd name="connsiteX557" fmla="*/ 2022473 w 9288048"/>
              <a:gd name="connsiteY557" fmla="*/ 1083843 h 4785098"/>
              <a:gd name="connsiteX558" fmla="*/ 2405348 w 9288048"/>
              <a:gd name="connsiteY558" fmla="*/ 935433 h 4785098"/>
              <a:gd name="connsiteX559" fmla="*/ 6355694 w 9288048"/>
              <a:gd name="connsiteY559" fmla="*/ 876968 h 4785098"/>
              <a:gd name="connsiteX560" fmla="*/ 6400738 w 9288048"/>
              <a:gd name="connsiteY560" fmla="*/ 1178287 h 4785098"/>
              <a:gd name="connsiteX561" fmla="*/ 6062906 w 9288048"/>
              <a:gd name="connsiteY561" fmla="*/ 1281724 h 4785098"/>
              <a:gd name="connsiteX562" fmla="*/ 5936784 w 9288048"/>
              <a:gd name="connsiteY562" fmla="*/ 1007389 h 4785098"/>
              <a:gd name="connsiteX563" fmla="*/ 6035880 w 9288048"/>
              <a:gd name="connsiteY563" fmla="*/ 966914 h 4785098"/>
              <a:gd name="connsiteX564" fmla="*/ 6355694 w 9288048"/>
              <a:gd name="connsiteY564" fmla="*/ 876968 h 4785098"/>
              <a:gd name="connsiteX565" fmla="*/ 7179995 w 9288048"/>
              <a:gd name="connsiteY565" fmla="*/ 872471 h 4785098"/>
              <a:gd name="connsiteX566" fmla="*/ 7490800 w 9288048"/>
              <a:gd name="connsiteY566" fmla="*/ 1016384 h 4785098"/>
              <a:gd name="connsiteX567" fmla="*/ 7328642 w 9288048"/>
              <a:gd name="connsiteY567" fmla="*/ 1277227 h 4785098"/>
              <a:gd name="connsiteX568" fmla="*/ 7085405 w 9288048"/>
              <a:gd name="connsiteY568" fmla="*/ 1164795 h 4785098"/>
              <a:gd name="connsiteX569" fmla="*/ 3936840 w 9288048"/>
              <a:gd name="connsiteY569" fmla="*/ 867973 h 4785098"/>
              <a:gd name="connsiteX570" fmla="*/ 4306195 w 9288048"/>
              <a:gd name="connsiteY570" fmla="*/ 1196276 h 4785098"/>
              <a:gd name="connsiteX571" fmla="*/ 4117015 w 9288048"/>
              <a:gd name="connsiteY571" fmla="*/ 1430135 h 4785098"/>
              <a:gd name="connsiteX572" fmla="*/ 3779184 w 9288048"/>
              <a:gd name="connsiteY572" fmla="*/ 1119822 h 4785098"/>
              <a:gd name="connsiteX573" fmla="*/ 1635095 w 9288048"/>
              <a:gd name="connsiteY573" fmla="*/ 863476 h 4785098"/>
              <a:gd name="connsiteX574" fmla="*/ 1761218 w 9288048"/>
              <a:gd name="connsiteY574" fmla="*/ 1038871 h 4785098"/>
              <a:gd name="connsiteX575" fmla="*/ 1621580 w 9288048"/>
              <a:gd name="connsiteY575" fmla="*/ 1160297 h 4785098"/>
              <a:gd name="connsiteX576" fmla="*/ 1468430 w 9288048"/>
              <a:gd name="connsiteY576" fmla="*/ 1011887 h 4785098"/>
              <a:gd name="connsiteX577" fmla="*/ 1635095 w 9288048"/>
              <a:gd name="connsiteY577" fmla="*/ 863476 h 4785098"/>
              <a:gd name="connsiteX578" fmla="*/ 7698001 w 9288048"/>
              <a:gd name="connsiteY578" fmla="*/ 849984 h 4785098"/>
              <a:gd name="connsiteX579" fmla="*/ 7891687 w 9288048"/>
              <a:gd name="connsiteY579" fmla="*/ 993898 h 4785098"/>
              <a:gd name="connsiteX580" fmla="*/ 7698001 w 9288048"/>
              <a:gd name="connsiteY580" fmla="*/ 1218762 h 4785098"/>
              <a:gd name="connsiteX581" fmla="*/ 7540346 w 9288048"/>
              <a:gd name="connsiteY581" fmla="*/ 1101833 h 4785098"/>
              <a:gd name="connsiteX582" fmla="*/ 6580913 w 9288048"/>
              <a:gd name="connsiteY582" fmla="*/ 849984 h 4785098"/>
              <a:gd name="connsiteX583" fmla="*/ 6585415 w 9288048"/>
              <a:gd name="connsiteY583" fmla="*/ 849984 h 4785098"/>
              <a:gd name="connsiteX584" fmla="*/ 6603433 w 9288048"/>
              <a:gd name="connsiteY584" fmla="*/ 849984 h 4785098"/>
              <a:gd name="connsiteX585" fmla="*/ 6630459 w 9288048"/>
              <a:gd name="connsiteY585" fmla="*/ 849984 h 4785098"/>
              <a:gd name="connsiteX586" fmla="*/ 7085405 w 9288048"/>
              <a:gd name="connsiteY586" fmla="*/ 917444 h 4785098"/>
              <a:gd name="connsiteX587" fmla="*/ 6995317 w 9288048"/>
              <a:gd name="connsiteY587" fmla="*/ 1209768 h 4785098"/>
              <a:gd name="connsiteX588" fmla="*/ 6630459 w 9288048"/>
              <a:gd name="connsiteY588" fmla="*/ 1155800 h 4785098"/>
              <a:gd name="connsiteX589" fmla="*/ 6495328 w 9288048"/>
              <a:gd name="connsiteY589" fmla="*/ 1164795 h 4785098"/>
              <a:gd name="connsiteX590" fmla="*/ 6450284 w 9288048"/>
              <a:gd name="connsiteY590" fmla="*/ 858979 h 4785098"/>
              <a:gd name="connsiteX591" fmla="*/ 6580913 w 9288048"/>
              <a:gd name="connsiteY591" fmla="*/ 849984 h 4785098"/>
              <a:gd name="connsiteX592" fmla="*/ 8197986 w 9288048"/>
              <a:gd name="connsiteY592" fmla="*/ 840990 h 4785098"/>
              <a:gd name="connsiteX593" fmla="*/ 8346633 w 9288048"/>
              <a:gd name="connsiteY593" fmla="*/ 998395 h 4785098"/>
              <a:gd name="connsiteX594" fmla="*/ 8184475 w 9288048"/>
              <a:gd name="connsiteY594" fmla="*/ 1128816 h 4785098"/>
              <a:gd name="connsiteX595" fmla="*/ 8062855 w 9288048"/>
              <a:gd name="connsiteY595" fmla="*/ 998395 h 4785098"/>
              <a:gd name="connsiteX596" fmla="*/ 2815245 w 9288048"/>
              <a:gd name="connsiteY596" fmla="*/ 782525 h 4785098"/>
              <a:gd name="connsiteX597" fmla="*/ 3121543 w 9288048"/>
              <a:gd name="connsiteY597" fmla="*/ 814006 h 4785098"/>
              <a:gd name="connsiteX598" fmla="*/ 3053980 w 9288048"/>
              <a:gd name="connsiteY598" fmla="*/ 1110827 h 4785098"/>
              <a:gd name="connsiteX599" fmla="*/ 2815245 w 9288048"/>
              <a:gd name="connsiteY599" fmla="*/ 1092838 h 4785098"/>
              <a:gd name="connsiteX600" fmla="*/ 2553990 w 9288048"/>
              <a:gd name="connsiteY600" fmla="*/ 1119822 h 4785098"/>
              <a:gd name="connsiteX601" fmla="*/ 2486427 w 9288048"/>
              <a:gd name="connsiteY601" fmla="*/ 818503 h 4785098"/>
              <a:gd name="connsiteX602" fmla="*/ 2815245 w 9288048"/>
              <a:gd name="connsiteY602" fmla="*/ 782525 h 4785098"/>
              <a:gd name="connsiteX603" fmla="*/ 8634914 w 9288048"/>
              <a:gd name="connsiteY603" fmla="*/ 778027 h 4785098"/>
              <a:gd name="connsiteX604" fmla="*/ 8720495 w 9288048"/>
              <a:gd name="connsiteY604" fmla="*/ 890460 h 4785098"/>
              <a:gd name="connsiteX605" fmla="*/ 8639416 w 9288048"/>
              <a:gd name="connsiteY605" fmla="*/ 939930 h 4785098"/>
              <a:gd name="connsiteX606" fmla="*/ 8567346 w 9288048"/>
              <a:gd name="connsiteY606" fmla="*/ 845487 h 4785098"/>
              <a:gd name="connsiteX607" fmla="*/ 5562922 w 9288048"/>
              <a:gd name="connsiteY607" fmla="*/ 719567 h 4785098"/>
              <a:gd name="connsiteX608" fmla="*/ 5666520 w 9288048"/>
              <a:gd name="connsiteY608" fmla="*/ 912946 h 4785098"/>
              <a:gd name="connsiteX609" fmla="*/ 5598957 w 9288048"/>
              <a:gd name="connsiteY609" fmla="*/ 953422 h 4785098"/>
              <a:gd name="connsiteX610" fmla="*/ 5580939 w 9288048"/>
              <a:gd name="connsiteY610" fmla="*/ 966914 h 4785098"/>
              <a:gd name="connsiteX611" fmla="*/ 5567424 w 9288048"/>
              <a:gd name="connsiteY611" fmla="*/ 975908 h 4785098"/>
              <a:gd name="connsiteX612" fmla="*/ 5562922 w 9288048"/>
              <a:gd name="connsiteY612" fmla="*/ 975908 h 4785098"/>
              <a:gd name="connsiteX613" fmla="*/ 5481843 w 9288048"/>
              <a:gd name="connsiteY613" fmla="*/ 1038871 h 4785098"/>
              <a:gd name="connsiteX614" fmla="*/ 5342204 w 9288048"/>
              <a:gd name="connsiteY614" fmla="*/ 867973 h 4785098"/>
              <a:gd name="connsiteX615" fmla="*/ 5441301 w 9288048"/>
              <a:gd name="connsiteY615" fmla="*/ 791519 h 4785098"/>
              <a:gd name="connsiteX616" fmla="*/ 5445808 w 9288048"/>
              <a:gd name="connsiteY616" fmla="*/ 791519 h 4785098"/>
              <a:gd name="connsiteX617" fmla="*/ 5463825 w 9288048"/>
              <a:gd name="connsiteY617" fmla="*/ 782525 h 4785098"/>
              <a:gd name="connsiteX618" fmla="*/ 5481843 w 9288048"/>
              <a:gd name="connsiteY618" fmla="*/ 769033 h 4785098"/>
              <a:gd name="connsiteX619" fmla="*/ 5562922 w 9288048"/>
              <a:gd name="connsiteY619" fmla="*/ 719567 h 4785098"/>
              <a:gd name="connsiteX620" fmla="*/ 3310728 w 9288048"/>
              <a:gd name="connsiteY620" fmla="*/ 562157 h 4785098"/>
              <a:gd name="connsiteX621" fmla="*/ 3540449 w 9288048"/>
              <a:gd name="connsiteY621" fmla="*/ 634114 h 4785098"/>
              <a:gd name="connsiteX622" fmla="*/ 3819726 w 9288048"/>
              <a:gd name="connsiteY622" fmla="*/ 773530 h 4785098"/>
              <a:gd name="connsiteX623" fmla="*/ 3684594 w 9288048"/>
              <a:gd name="connsiteY623" fmla="*/ 984903 h 4785098"/>
              <a:gd name="connsiteX624" fmla="*/ 3445859 w 9288048"/>
              <a:gd name="connsiteY624" fmla="*/ 867973 h 4785098"/>
              <a:gd name="connsiteX625" fmla="*/ 3256675 w 9288048"/>
              <a:gd name="connsiteY625" fmla="*/ 809508 h 4785098"/>
              <a:gd name="connsiteX626" fmla="*/ 1427894 w 9288048"/>
              <a:gd name="connsiteY626" fmla="*/ 499195 h 4785098"/>
              <a:gd name="connsiteX627" fmla="*/ 1508972 w 9288048"/>
              <a:gd name="connsiteY627" fmla="*/ 643109 h 4785098"/>
              <a:gd name="connsiteX628" fmla="*/ 1346814 w 9288048"/>
              <a:gd name="connsiteY628" fmla="*/ 773530 h 4785098"/>
              <a:gd name="connsiteX629" fmla="*/ 1229700 w 9288048"/>
              <a:gd name="connsiteY629" fmla="*/ 656600 h 4785098"/>
              <a:gd name="connsiteX630" fmla="*/ 1427894 w 9288048"/>
              <a:gd name="connsiteY630" fmla="*/ 499195 h 4785098"/>
              <a:gd name="connsiteX631" fmla="*/ 6292633 w 9288048"/>
              <a:gd name="connsiteY631" fmla="*/ 481211 h 4785098"/>
              <a:gd name="connsiteX632" fmla="*/ 6337676 w 9288048"/>
              <a:gd name="connsiteY632" fmla="*/ 769033 h 4785098"/>
              <a:gd name="connsiteX633" fmla="*/ 5995343 w 9288048"/>
              <a:gd name="connsiteY633" fmla="*/ 863476 h 4785098"/>
              <a:gd name="connsiteX634" fmla="*/ 5896246 w 9288048"/>
              <a:gd name="connsiteY634" fmla="*/ 908449 h 4785098"/>
              <a:gd name="connsiteX635" fmla="*/ 5770124 w 9288048"/>
              <a:gd name="connsiteY635" fmla="*/ 638616 h 4785098"/>
              <a:gd name="connsiteX636" fmla="*/ 5887238 w 9288048"/>
              <a:gd name="connsiteY636" fmla="*/ 589146 h 4785098"/>
              <a:gd name="connsiteX637" fmla="*/ 6292633 w 9288048"/>
              <a:gd name="connsiteY637" fmla="*/ 481211 h 4785098"/>
              <a:gd name="connsiteX638" fmla="*/ 2306251 w 9288048"/>
              <a:gd name="connsiteY638" fmla="*/ 476709 h 4785098"/>
              <a:gd name="connsiteX639" fmla="*/ 2369308 w 9288048"/>
              <a:gd name="connsiteY639" fmla="*/ 769033 h 4785098"/>
              <a:gd name="connsiteX640" fmla="*/ 1959411 w 9288048"/>
              <a:gd name="connsiteY640" fmla="*/ 930935 h 4785098"/>
              <a:gd name="connsiteX641" fmla="*/ 1810769 w 9288048"/>
              <a:gd name="connsiteY641" fmla="*/ 670092 h 4785098"/>
              <a:gd name="connsiteX642" fmla="*/ 2306251 w 9288048"/>
              <a:gd name="connsiteY642" fmla="*/ 476709 h 4785098"/>
              <a:gd name="connsiteX643" fmla="*/ 2887315 w 9288048"/>
              <a:gd name="connsiteY643" fmla="*/ 454227 h 4785098"/>
              <a:gd name="connsiteX644" fmla="*/ 3148570 w 9288048"/>
              <a:gd name="connsiteY644" fmla="*/ 481211 h 4785098"/>
              <a:gd name="connsiteX645" fmla="*/ 3103526 w 9288048"/>
              <a:gd name="connsiteY645" fmla="*/ 679087 h 4785098"/>
              <a:gd name="connsiteX646" fmla="*/ 2887315 w 9288048"/>
              <a:gd name="connsiteY646" fmla="*/ 656600 h 4785098"/>
              <a:gd name="connsiteX647" fmla="*/ 6851177 w 9288048"/>
              <a:gd name="connsiteY647" fmla="*/ 395762 h 4785098"/>
              <a:gd name="connsiteX648" fmla="*/ 7220537 w 9288048"/>
              <a:gd name="connsiteY648" fmla="*/ 467719 h 4785098"/>
              <a:gd name="connsiteX649" fmla="*/ 7130449 w 9288048"/>
              <a:gd name="connsiteY649" fmla="*/ 751044 h 4785098"/>
              <a:gd name="connsiteX650" fmla="*/ 6828652 w 9288048"/>
              <a:gd name="connsiteY650" fmla="*/ 692584 h 4785098"/>
              <a:gd name="connsiteX651" fmla="*/ 8035828 w 9288048"/>
              <a:gd name="connsiteY651" fmla="*/ 382270 h 4785098"/>
              <a:gd name="connsiteX652" fmla="*/ 8148440 w 9288048"/>
              <a:gd name="connsiteY652" fmla="*/ 467719 h 4785098"/>
              <a:gd name="connsiteX653" fmla="*/ 8080872 w 9288048"/>
              <a:gd name="connsiteY653" fmla="*/ 535178 h 4785098"/>
              <a:gd name="connsiteX654" fmla="*/ 7990785 w 9288048"/>
              <a:gd name="connsiteY654" fmla="*/ 463222 h 4785098"/>
              <a:gd name="connsiteX655" fmla="*/ 7504311 w 9288048"/>
              <a:gd name="connsiteY655" fmla="*/ 382270 h 4785098"/>
              <a:gd name="connsiteX656" fmla="*/ 7630433 w 9288048"/>
              <a:gd name="connsiteY656" fmla="*/ 440735 h 4785098"/>
              <a:gd name="connsiteX657" fmla="*/ 7580888 w 9288048"/>
              <a:gd name="connsiteY657" fmla="*/ 521686 h 4785098"/>
              <a:gd name="connsiteX658" fmla="*/ 7472782 w 9288048"/>
              <a:gd name="connsiteY658" fmla="*/ 472216 h 4785098"/>
              <a:gd name="connsiteX659" fmla="*/ 5851203 w 9288048"/>
              <a:gd name="connsiteY659" fmla="*/ 251849 h 4785098"/>
              <a:gd name="connsiteX660" fmla="*/ 5878229 w 9288048"/>
              <a:gd name="connsiteY660" fmla="*/ 341795 h 4785098"/>
              <a:gd name="connsiteX661" fmla="*/ 5770124 w 9288048"/>
              <a:gd name="connsiteY661" fmla="*/ 386768 h 4785098"/>
              <a:gd name="connsiteX662" fmla="*/ 5720573 w 9288048"/>
              <a:gd name="connsiteY662" fmla="*/ 305816 h 4785098"/>
              <a:gd name="connsiteX663" fmla="*/ 5851203 w 9288048"/>
              <a:gd name="connsiteY663" fmla="*/ 251849 h 4785098"/>
              <a:gd name="connsiteX664" fmla="*/ 6607940 w 9288048"/>
              <a:gd name="connsiteY664" fmla="*/ 242854 h 4785098"/>
              <a:gd name="connsiteX665" fmla="*/ 6612442 w 9288048"/>
              <a:gd name="connsiteY665" fmla="*/ 242854 h 4785098"/>
              <a:gd name="connsiteX666" fmla="*/ 6630459 w 9288048"/>
              <a:gd name="connsiteY666" fmla="*/ 242854 h 4785098"/>
              <a:gd name="connsiteX667" fmla="*/ 6652984 w 9288048"/>
              <a:gd name="connsiteY667" fmla="*/ 242854 h 4785098"/>
              <a:gd name="connsiteX668" fmla="*/ 6747573 w 9288048"/>
              <a:gd name="connsiteY668" fmla="*/ 247351 h 4785098"/>
              <a:gd name="connsiteX669" fmla="*/ 6729556 w 9288048"/>
              <a:gd name="connsiteY669" fmla="*/ 463222 h 4785098"/>
              <a:gd name="connsiteX670" fmla="*/ 6652984 w 9288048"/>
              <a:gd name="connsiteY670" fmla="*/ 458724 h 4785098"/>
              <a:gd name="connsiteX671" fmla="*/ 6630459 w 9288048"/>
              <a:gd name="connsiteY671" fmla="*/ 458724 h 4785098"/>
              <a:gd name="connsiteX672" fmla="*/ 6616949 w 9288048"/>
              <a:gd name="connsiteY672" fmla="*/ 458724 h 4785098"/>
              <a:gd name="connsiteX673" fmla="*/ 6612442 w 9288048"/>
              <a:gd name="connsiteY673" fmla="*/ 458724 h 4785098"/>
              <a:gd name="connsiteX674" fmla="*/ 6508843 w 9288048"/>
              <a:gd name="connsiteY674" fmla="*/ 467719 h 4785098"/>
              <a:gd name="connsiteX675" fmla="*/ 6481817 w 9288048"/>
              <a:gd name="connsiteY675" fmla="*/ 251849 h 4785098"/>
              <a:gd name="connsiteX676" fmla="*/ 6607940 w 9288048"/>
              <a:gd name="connsiteY676" fmla="*/ 242854 h 4785098"/>
              <a:gd name="connsiteX677" fmla="*/ 2779210 w 9288048"/>
              <a:gd name="connsiteY677" fmla="*/ 202378 h 4785098"/>
              <a:gd name="connsiteX678" fmla="*/ 2779210 w 9288048"/>
              <a:gd name="connsiteY678" fmla="*/ 449730 h 4785098"/>
              <a:gd name="connsiteX679" fmla="*/ 2504440 w 9288048"/>
              <a:gd name="connsiteY679" fmla="*/ 481211 h 4785098"/>
              <a:gd name="connsiteX680" fmla="*/ 2450392 w 9288048"/>
              <a:gd name="connsiteY680" fmla="*/ 238357 h 4785098"/>
              <a:gd name="connsiteX681" fmla="*/ 2779210 w 9288048"/>
              <a:gd name="connsiteY681" fmla="*/ 202378 h 4785098"/>
              <a:gd name="connsiteX682" fmla="*/ 1639602 w 9288048"/>
              <a:gd name="connsiteY682" fmla="*/ 0 h 4785098"/>
              <a:gd name="connsiteX683" fmla="*/ 1689148 w 9288048"/>
              <a:gd name="connsiteY683" fmla="*/ 98941 h 4785098"/>
              <a:gd name="connsiteX684" fmla="*/ 1603562 w 9288048"/>
              <a:gd name="connsiteY684" fmla="*/ 152908 h 4785098"/>
              <a:gd name="connsiteX685" fmla="*/ 1535999 w 9288048"/>
              <a:gd name="connsiteY685" fmla="*/ 62962 h 4785098"/>
              <a:gd name="connsiteX686" fmla="*/ 1639602 w 9288048"/>
              <a:gd name="connsiteY686" fmla="*/ 0 h 478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</a:cxnLst>
            <a:rect l="l" t="t" r="r" b="b"/>
            <a:pathLst>
              <a:path w="9288048" h="4785098">
                <a:moveTo>
                  <a:pt x="6968291" y="4582720"/>
                </a:moveTo>
                <a:lnTo>
                  <a:pt x="7008833" y="4758114"/>
                </a:lnTo>
                <a:cubicBezTo>
                  <a:pt x="6932256" y="4776103"/>
                  <a:pt x="6851177" y="4785098"/>
                  <a:pt x="6770098" y="4785098"/>
                </a:cubicBezTo>
                <a:lnTo>
                  <a:pt x="6770098" y="4605206"/>
                </a:lnTo>
                <a:cubicBezTo>
                  <a:pt x="6837661" y="4605206"/>
                  <a:pt x="6905229" y="4596212"/>
                  <a:pt x="6968291" y="4582720"/>
                </a:cubicBezTo>
                <a:close/>
                <a:moveTo>
                  <a:pt x="2995421" y="4533254"/>
                </a:moveTo>
                <a:lnTo>
                  <a:pt x="3013438" y="4708644"/>
                </a:lnTo>
                <a:cubicBezTo>
                  <a:pt x="2981905" y="4713141"/>
                  <a:pt x="2945870" y="4713141"/>
                  <a:pt x="2914342" y="4717638"/>
                </a:cubicBezTo>
                <a:lnTo>
                  <a:pt x="2909835" y="4717638"/>
                </a:lnTo>
                <a:cubicBezTo>
                  <a:pt x="2905333" y="4717638"/>
                  <a:pt x="2900826" y="4717638"/>
                  <a:pt x="2896324" y="4717638"/>
                </a:cubicBezTo>
                <a:cubicBezTo>
                  <a:pt x="2891817" y="4717638"/>
                  <a:pt x="2882808" y="4717638"/>
                  <a:pt x="2878307" y="4717638"/>
                </a:cubicBezTo>
                <a:cubicBezTo>
                  <a:pt x="2851280" y="4717638"/>
                  <a:pt x="2828756" y="4717638"/>
                  <a:pt x="2801730" y="4713141"/>
                </a:cubicBezTo>
                <a:lnTo>
                  <a:pt x="2815245" y="4537751"/>
                </a:lnTo>
                <a:cubicBezTo>
                  <a:pt x="2837765" y="4537751"/>
                  <a:pt x="2855782" y="4537751"/>
                  <a:pt x="2878307" y="4537751"/>
                </a:cubicBezTo>
                <a:cubicBezTo>
                  <a:pt x="2882808" y="4537751"/>
                  <a:pt x="2887315" y="4537751"/>
                  <a:pt x="2896324" y="4537751"/>
                </a:cubicBezTo>
                <a:cubicBezTo>
                  <a:pt x="2900826" y="4537751"/>
                  <a:pt x="2905333" y="4537751"/>
                  <a:pt x="2909835" y="4537751"/>
                </a:cubicBezTo>
                <a:lnTo>
                  <a:pt x="2914342" y="4537751"/>
                </a:lnTo>
                <a:cubicBezTo>
                  <a:pt x="2941368" y="4537751"/>
                  <a:pt x="2968394" y="4533254"/>
                  <a:pt x="2995421" y="4533254"/>
                </a:cubicBezTo>
                <a:close/>
                <a:moveTo>
                  <a:pt x="6301641" y="4375844"/>
                </a:moveTo>
                <a:cubicBezTo>
                  <a:pt x="6373711" y="4389336"/>
                  <a:pt x="6445782" y="4398331"/>
                  <a:pt x="6517852" y="4398331"/>
                </a:cubicBezTo>
                <a:lnTo>
                  <a:pt x="6517852" y="4600709"/>
                </a:lnTo>
                <a:cubicBezTo>
                  <a:pt x="6427764" y="4600709"/>
                  <a:pt x="6342178" y="4591714"/>
                  <a:pt x="6256597" y="4573725"/>
                </a:cubicBezTo>
                <a:close/>
                <a:moveTo>
                  <a:pt x="1229700" y="4362357"/>
                </a:moveTo>
                <a:cubicBezTo>
                  <a:pt x="1256727" y="4389340"/>
                  <a:pt x="1288255" y="4411827"/>
                  <a:pt x="1319788" y="4434313"/>
                </a:cubicBezTo>
                <a:lnTo>
                  <a:pt x="1247718" y="4542249"/>
                </a:lnTo>
                <a:cubicBezTo>
                  <a:pt x="1207176" y="4515265"/>
                  <a:pt x="1171141" y="4483784"/>
                  <a:pt x="1139613" y="4452303"/>
                </a:cubicBezTo>
                <a:close/>
                <a:moveTo>
                  <a:pt x="1923376" y="4285903"/>
                </a:moveTo>
                <a:cubicBezTo>
                  <a:pt x="1981931" y="4321881"/>
                  <a:pt x="2044992" y="4348865"/>
                  <a:pt x="2112561" y="4371351"/>
                </a:cubicBezTo>
                <a:lnTo>
                  <a:pt x="2063010" y="4533254"/>
                </a:lnTo>
                <a:cubicBezTo>
                  <a:pt x="1981931" y="4506270"/>
                  <a:pt x="1905359" y="4470292"/>
                  <a:pt x="1833288" y="4429816"/>
                </a:cubicBezTo>
                <a:close/>
                <a:moveTo>
                  <a:pt x="2387326" y="4173470"/>
                </a:moveTo>
                <a:cubicBezTo>
                  <a:pt x="2486422" y="4200454"/>
                  <a:pt x="2585519" y="4222941"/>
                  <a:pt x="2689122" y="4231935"/>
                </a:cubicBezTo>
                <a:lnTo>
                  <a:pt x="2666598" y="4528752"/>
                </a:lnTo>
                <a:cubicBezTo>
                  <a:pt x="2540475" y="4515265"/>
                  <a:pt x="2414352" y="4492778"/>
                  <a:pt x="2297238" y="4456800"/>
                </a:cubicBezTo>
                <a:close/>
                <a:moveTo>
                  <a:pt x="5675534" y="4128498"/>
                </a:moveTo>
                <a:cubicBezTo>
                  <a:pt x="5774630" y="4191460"/>
                  <a:pt x="5882736" y="4236433"/>
                  <a:pt x="5995343" y="4263417"/>
                </a:cubicBezTo>
                <a:lnTo>
                  <a:pt x="5959308" y="4443304"/>
                </a:lnTo>
                <a:cubicBezTo>
                  <a:pt x="5824176" y="4411823"/>
                  <a:pt x="5693551" y="4357855"/>
                  <a:pt x="5576432" y="4281401"/>
                </a:cubicBezTo>
                <a:close/>
                <a:moveTo>
                  <a:pt x="3576484" y="4052043"/>
                </a:moveTo>
                <a:lnTo>
                  <a:pt x="3702607" y="4321881"/>
                </a:lnTo>
                <a:cubicBezTo>
                  <a:pt x="3531440" y="4407330"/>
                  <a:pt x="3342256" y="4465795"/>
                  <a:pt x="3144063" y="4501773"/>
                </a:cubicBezTo>
                <a:lnTo>
                  <a:pt x="3103526" y="4204951"/>
                </a:lnTo>
                <a:cubicBezTo>
                  <a:pt x="3270186" y="4177968"/>
                  <a:pt x="3427842" y="4124000"/>
                  <a:pt x="3576484" y="4052043"/>
                </a:cubicBezTo>
                <a:close/>
                <a:moveTo>
                  <a:pt x="7423232" y="4025060"/>
                </a:moveTo>
                <a:lnTo>
                  <a:pt x="7571879" y="4285903"/>
                </a:lnTo>
                <a:cubicBezTo>
                  <a:pt x="7418730" y="4371347"/>
                  <a:pt x="7252070" y="4438806"/>
                  <a:pt x="7076396" y="4479282"/>
                </a:cubicBezTo>
                <a:lnTo>
                  <a:pt x="7013335" y="4186962"/>
                </a:lnTo>
                <a:cubicBezTo>
                  <a:pt x="7157475" y="4150984"/>
                  <a:pt x="7297113" y="4097017"/>
                  <a:pt x="7423232" y="4025060"/>
                </a:cubicBezTo>
                <a:close/>
                <a:moveTo>
                  <a:pt x="7882683" y="3975590"/>
                </a:moveTo>
                <a:lnTo>
                  <a:pt x="8094387" y="4182465"/>
                </a:lnTo>
                <a:cubicBezTo>
                  <a:pt x="8022317" y="4254422"/>
                  <a:pt x="7945745" y="4321877"/>
                  <a:pt x="7860159" y="4384839"/>
                </a:cubicBezTo>
                <a:lnTo>
                  <a:pt x="7688993" y="4141989"/>
                </a:lnTo>
                <a:cubicBezTo>
                  <a:pt x="7756561" y="4092519"/>
                  <a:pt x="7819622" y="4034054"/>
                  <a:pt x="7882683" y="3975590"/>
                </a:cubicBezTo>
                <a:close/>
                <a:moveTo>
                  <a:pt x="6851177" y="3935114"/>
                </a:moveTo>
                <a:lnTo>
                  <a:pt x="6918745" y="4236433"/>
                </a:lnTo>
                <a:cubicBezTo>
                  <a:pt x="6810639" y="4258919"/>
                  <a:pt x="6702529" y="4272411"/>
                  <a:pt x="6589922" y="4272411"/>
                </a:cubicBezTo>
                <a:cubicBezTo>
                  <a:pt x="6486324" y="4272411"/>
                  <a:pt x="6382720" y="4263417"/>
                  <a:pt x="6283624" y="4240930"/>
                </a:cubicBezTo>
                <a:lnTo>
                  <a:pt x="6351192" y="3944109"/>
                </a:lnTo>
                <a:cubicBezTo>
                  <a:pt x="6427764" y="3957600"/>
                  <a:pt x="6504341" y="3962098"/>
                  <a:pt x="6589922" y="3962098"/>
                </a:cubicBezTo>
                <a:cubicBezTo>
                  <a:pt x="6680010" y="3962098"/>
                  <a:pt x="6770098" y="3953103"/>
                  <a:pt x="6851177" y="3935114"/>
                </a:cubicBezTo>
                <a:close/>
                <a:moveTo>
                  <a:pt x="1274744" y="3921622"/>
                </a:moveTo>
                <a:cubicBezTo>
                  <a:pt x="1310780" y="3966595"/>
                  <a:pt x="1355823" y="4011568"/>
                  <a:pt x="1396361" y="4052043"/>
                </a:cubicBezTo>
                <a:lnTo>
                  <a:pt x="1261229" y="4209449"/>
                </a:lnTo>
                <a:cubicBezTo>
                  <a:pt x="1207176" y="4159978"/>
                  <a:pt x="1157630" y="4110508"/>
                  <a:pt x="1112586" y="4052043"/>
                </a:cubicBezTo>
                <a:close/>
                <a:moveTo>
                  <a:pt x="3963862" y="3858660"/>
                </a:moveTo>
                <a:lnTo>
                  <a:pt x="4117011" y="4052043"/>
                </a:lnTo>
                <a:cubicBezTo>
                  <a:pt x="4008905" y="4146487"/>
                  <a:pt x="3891791" y="4227438"/>
                  <a:pt x="3765668" y="4294897"/>
                </a:cubicBezTo>
                <a:lnTo>
                  <a:pt x="3662070" y="4070033"/>
                </a:lnTo>
                <a:cubicBezTo>
                  <a:pt x="3770175" y="4011568"/>
                  <a:pt x="3869272" y="3939611"/>
                  <a:pt x="3963862" y="3858660"/>
                </a:cubicBezTo>
                <a:close/>
                <a:moveTo>
                  <a:pt x="8715993" y="3845168"/>
                </a:moveTo>
                <a:lnTo>
                  <a:pt x="8815089" y="3890141"/>
                </a:lnTo>
                <a:cubicBezTo>
                  <a:pt x="8797072" y="3930617"/>
                  <a:pt x="8779055" y="3966595"/>
                  <a:pt x="8756535" y="3998076"/>
                </a:cubicBezTo>
                <a:lnTo>
                  <a:pt x="8666447" y="3935114"/>
                </a:lnTo>
                <a:cubicBezTo>
                  <a:pt x="8684460" y="3908130"/>
                  <a:pt x="8702482" y="3876649"/>
                  <a:pt x="8715993" y="3845168"/>
                </a:cubicBezTo>
                <a:close/>
                <a:moveTo>
                  <a:pt x="1761218" y="3831676"/>
                </a:moveTo>
                <a:cubicBezTo>
                  <a:pt x="1810764" y="3872152"/>
                  <a:pt x="1864817" y="3912627"/>
                  <a:pt x="1918870" y="3948606"/>
                </a:cubicBezTo>
                <a:lnTo>
                  <a:pt x="1761218" y="4200454"/>
                </a:lnTo>
                <a:cubicBezTo>
                  <a:pt x="1693650" y="4155481"/>
                  <a:pt x="1630589" y="4110508"/>
                  <a:pt x="1567527" y="4056541"/>
                </a:cubicBezTo>
                <a:close/>
                <a:moveTo>
                  <a:pt x="2486422" y="3764217"/>
                </a:moveTo>
                <a:cubicBezTo>
                  <a:pt x="2603536" y="3800195"/>
                  <a:pt x="2725157" y="3818184"/>
                  <a:pt x="2851280" y="3818184"/>
                </a:cubicBezTo>
                <a:cubicBezTo>
                  <a:pt x="2896324" y="3818184"/>
                  <a:pt x="2941368" y="3813687"/>
                  <a:pt x="2986412" y="3809189"/>
                </a:cubicBezTo>
                <a:lnTo>
                  <a:pt x="3031456" y="4115005"/>
                </a:lnTo>
                <a:cubicBezTo>
                  <a:pt x="2990914" y="4119503"/>
                  <a:pt x="2945870" y="4124000"/>
                  <a:pt x="2900826" y="4124000"/>
                </a:cubicBezTo>
                <a:lnTo>
                  <a:pt x="2896324" y="4124000"/>
                </a:lnTo>
                <a:cubicBezTo>
                  <a:pt x="2891817" y="4124000"/>
                  <a:pt x="2882808" y="4124000"/>
                  <a:pt x="2878307" y="4124000"/>
                </a:cubicBezTo>
                <a:cubicBezTo>
                  <a:pt x="2869298" y="4124000"/>
                  <a:pt x="2860289" y="4124000"/>
                  <a:pt x="2851280" y="4124000"/>
                </a:cubicBezTo>
                <a:cubicBezTo>
                  <a:pt x="2693624" y="4124000"/>
                  <a:pt x="2540475" y="4101514"/>
                  <a:pt x="2396335" y="4056541"/>
                </a:cubicBezTo>
                <a:close/>
                <a:moveTo>
                  <a:pt x="3387300" y="3741730"/>
                </a:moveTo>
                <a:lnTo>
                  <a:pt x="3481894" y="3948606"/>
                </a:lnTo>
                <a:cubicBezTo>
                  <a:pt x="3373789" y="4002573"/>
                  <a:pt x="3256675" y="4038551"/>
                  <a:pt x="3135054" y="4061038"/>
                </a:cubicBezTo>
                <a:lnTo>
                  <a:pt x="3103526" y="3827179"/>
                </a:lnTo>
                <a:cubicBezTo>
                  <a:pt x="3202623" y="3813687"/>
                  <a:pt x="3297212" y="3782206"/>
                  <a:pt x="3387300" y="3741730"/>
                </a:cubicBezTo>
                <a:close/>
                <a:moveTo>
                  <a:pt x="7207026" y="3665276"/>
                </a:moveTo>
                <a:lnTo>
                  <a:pt x="7360175" y="3930617"/>
                </a:lnTo>
                <a:cubicBezTo>
                  <a:pt x="7238554" y="3998076"/>
                  <a:pt x="7112431" y="4047546"/>
                  <a:pt x="6977299" y="4079027"/>
                </a:cubicBezTo>
                <a:lnTo>
                  <a:pt x="6909736" y="3782206"/>
                </a:lnTo>
                <a:cubicBezTo>
                  <a:pt x="7013335" y="3755222"/>
                  <a:pt x="7112431" y="3714746"/>
                  <a:pt x="7207026" y="3665276"/>
                </a:cubicBezTo>
                <a:close/>
                <a:moveTo>
                  <a:pt x="5909762" y="3633795"/>
                </a:moveTo>
                <a:cubicBezTo>
                  <a:pt x="5918771" y="3638292"/>
                  <a:pt x="5923273" y="3638292"/>
                  <a:pt x="5927779" y="3642790"/>
                </a:cubicBezTo>
                <a:cubicBezTo>
                  <a:pt x="6040387" y="3710249"/>
                  <a:pt x="6166510" y="3759719"/>
                  <a:pt x="6292633" y="3786703"/>
                </a:cubicBezTo>
                <a:lnTo>
                  <a:pt x="6234078" y="4083525"/>
                </a:lnTo>
                <a:cubicBezTo>
                  <a:pt x="6058404" y="4043049"/>
                  <a:pt x="5896246" y="3975590"/>
                  <a:pt x="5747604" y="3881146"/>
                </a:cubicBezTo>
                <a:close/>
                <a:moveTo>
                  <a:pt x="2184631" y="3633795"/>
                </a:moveTo>
                <a:cubicBezTo>
                  <a:pt x="2261203" y="3678768"/>
                  <a:pt x="2342282" y="3714746"/>
                  <a:pt x="2427868" y="3746227"/>
                </a:cubicBezTo>
                <a:lnTo>
                  <a:pt x="2337780" y="4038551"/>
                </a:lnTo>
                <a:cubicBezTo>
                  <a:pt x="2225168" y="4002573"/>
                  <a:pt x="2121569" y="3953103"/>
                  <a:pt x="2022473" y="3894638"/>
                </a:cubicBezTo>
                <a:close/>
                <a:moveTo>
                  <a:pt x="639623" y="3552848"/>
                </a:moveTo>
                <a:cubicBezTo>
                  <a:pt x="648632" y="3588827"/>
                  <a:pt x="657641" y="3624800"/>
                  <a:pt x="675658" y="3660779"/>
                </a:cubicBezTo>
                <a:lnTo>
                  <a:pt x="558544" y="3714746"/>
                </a:lnTo>
                <a:cubicBezTo>
                  <a:pt x="540527" y="3669773"/>
                  <a:pt x="527016" y="3624800"/>
                  <a:pt x="518007" y="3579832"/>
                </a:cubicBezTo>
                <a:close/>
                <a:moveTo>
                  <a:pt x="2026975" y="3521367"/>
                </a:moveTo>
                <a:cubicBezTo>
                  <a:pt x="2063010" y="3552848"/>
                  <a:pt x="2099045" y="3575335"/>
                  <a:pt x="2135080" y="3602314"/>
                </a:cubicBezTo>
                <a:lnTo>
                  <a:pt x="1972922" y="3863157"/>
                </a:lnTo>
                <a:cubicBezTo>
                  <a:pt x="1918870" y="3827179"/>
                  <a:pt x="1873826" y="3791200"/>
                  <a:pt x="1828782" y="3755222"/>
                </a:cubicBezTo>
                <a:close/>
                <a:moveTo>
                  <a:pt x="7481791" y="3494379"/>
                </a:moveTo>
                <a:lnTo>
                  <a:pt x="7698001" y="3705752"/>
                </a:lnTo>
                <a:cubicBezTo>
                  <a:pt x="7643949" y="3759719"/>
                  <a:pt x="7585394" y="3813687"/>
                  <a:pt x="7522333" y="3858660"/>
                </a:cubicBezTo>
                <a:lnTo>
                  <a:pt x="7346659" y="3611309"/>
                </a:lnTo>
                <a:cubicBezTo>
                  <a:pt x="7396210" y="3575330"/>
                  <a:pt x="7441254" y="3534855"/>
                  <a:pt x="7481791" y="3494379"/>
                </a:cubicBezTo>
                <a:close/>
                <a:moveTo>
                  <a:pt x="1779236" y="3431421"/>
                </a:moveTo>
                <a:cubicBezTo>
                  <a:pt x="1815271" y="3476394"/>
                  <a:pt x="1860315" y="3521367"/>
                  <a:pt x="1900852" y="3561843"/>
                </a:cubicBezTo>
                <a:lnTo>
                  <a:pt x="1702659" y="3795698"/>
                </a:lnTo>
                <a:cubicBezTo>
                  <a:pt x="1644104" y="3741730"/>
                  <a:pt x="1590052" y="3687763"/>
                  <a:pt x="1540501" y="3624800"/>
                </a:cubicBezTo>
                <a:close/>
                <a:moveTo>
                  <a:pt x="6761089" y="3408930"/>
                </a:moveTo>
                <a:lnTo>
                  <a:pt x="6819648" y="3678768"/>
                </a:lnTo>
                <a:lnTo>
                  <a:pt x="6824150" y="3696757"/>
                </a:lnTo>
                <a:cubicBezTo>
                  <a:pt x="6747573" y="3714746"/>
                  <a:pt x="6666499" y="3723741"/>
                  <a:pt x="6589922" y="3723741"/>
                </a:cubicBezTo>
                <a:cubicBezTo>
                  <a:pt x="6508843" y="3723741"/>
                  <a:pt x="6436773" y="3719244"/>
                  <a:pt x="6369209" y="3705752"/>
                </a:cubicBezTo>
                <a:lnTo>
                  <a:pt x="6373711" y="3678768"/>
                </a:lnTo>
                <a:lnTo>
                  <a:pt x="6432266" y="3413428"/>
                </a:lnTo>
                <a:cubicBezTo>
                  <a:pt x="6477310" y="3422422"/>
                  <a:pt x="6531367" y="3426920"/>
                  <a:pt x="6585420" y="3426920"/>
                </a:cubicBezTo>
                <a:cubicBezTo>
                  <a:pt x="6643975" y="3426920"/>
                  <a:pt x="6702529" y="3422422"/>
                  <a:pt x="6761089" y="3408930"/>
                </a:cubicBezTo>
                <a:close/>
                <a:moveTo>
                  <a:pt x="2671105" y="3377454"/>
                </a:moveTo>
                <a:cubicBezTo>
                  <a:pt x="2720650" y="3390946"/>
                  <a:pt x="2770201" y="3399940"/>
                  <a:pt x="2824254" y="3399940"/>
                </a:cubicBezTo>
                <a:cubicBezTo>
                  <a:pt x="2842272" y="3399940"/>
                  <a:pt x="2860289" y="3399940"/>
                  <a:pt x="2873800" y="3399940"/>
                </a:cubicBezTo>
                <a:lnTo>
                  <a:pt x="2896324" y="3566340"/>
                </a:lnTo>
                <a:lnTo>
                  <a:pt x="2900826" y="3584325"/>
                </a:lnTo>
                <a:cubicBezTo>
                  <a:pt x="2873800" y="3588827"/>
                  <a:pt x="2851280" y="3588827"/>
                  <a:pt x="2824254" y="3588827"/>
                </a:cubicBezTo>
                <a:cubicBezTo>
                  <a:pt x="2752184" y="3588827"/>
                  <a:pt x="2684616" y="3579832"/>
                  <a:pt x="2617052" y="3557346"/>
                </a:cubicBezTo>
                <a:lnTo>
                  <a:pt x="2621554" y="3543854"/>
                </a:lnTo>
                <a:close/>
                <a:moveTo>
                  <a:pt x="8324109" y="3332481"/>
                </a:moveTo>
                <a:lnTo>
                  <a:pt x="8535817" y="3404433"/>
                </a:lnTo>
                <a:cubicBezTo>
                  <a:pt x="8468254" y="3588822"/>
                  <a:pt x="8364651" y="3755222"/>
                  <a:pt x="8229519" y="3899136"/>
                </a:cubicBezTo>
                <a:lnTo>
                  <a:pt x="8067361" y="3746228"/>
                </a:lnTo>
                <a:cubicBezTo>
                  <a:pt x="8175467" y="3624801"/>
                  <a:pt x="8265554" y="3485384"/>
                  <a:pt x="8324109" y="3332481"/>
                </a:cubicBezTo>
                <a:close/>
                <a:moveTo>
                  <a:pt x="3243160" y="3332481"/>
                </a:moveTo>
                <a:lnTo>
                  <a:pt x="3369282" y="3602314"/>
                </a:lnTo>
                <a:cubicBezTo>
                  <a:pt x="3265684" y="3651784"/>
                  <a:pt x="3153072" y="3687763"/>
                  <a:pt x="3035958" y="3705752"/>
                </a:cubicBezTo>
                <a:lnTo>
                  <a:pt x="3031456" y="3678768"/>
                </a:lnTo>
                <a:lnTo>
                  <a:pt x="2995421" y="3408935"/>
                </a:lnTo>
                <a:cubicBezTo>
                  <a:pt x="3081002" y="3395443"/>
                  <a:pt x="3166587" y="3372957"/>
                  <a:pt x="3243160" y="3332481"/>
                </a:cubicBezTo>
                <a:close/>
                <a:moveTo>
                  <a:pt x="6162003" y="3323487"/>
                </a:moveTo>
                <a:lnTo>
                  <a:pt x="6166510" y="3323487"/>
                </a:lnTo>
                <a:cubicBezTo>
                  <a:pt x="6216060" y="3354963"/>
                  <a:pt x="6270113" y="3377449"/>
                  <a:pt x="6328668" y="3390941"/>
                </a:cubicBezTo>
                <a:lnTo>
                  <a:pt x="6288130" y="3588822"/>
                </a:lnTo>
                <a:cubicBezTo>
                  <a:pt x="6207047" y="3570833"/>
                  <a:pt x="6130475" y="3539352"/>
                  <a:pt x="6058404" y="3498876"/>
                </a:cubicBezTo>
                <a:cubicBezTo>
                  <a:pt x="6053902" y="3498876"/>
                  <a:pt x="6053902" y="3494379"/>
                  <a:pt x="6049396" y="3494379"/>
                </a:cubicBezTo>
                <a:close/>
                <a:moveTo>
                  <a:pt x="7013335" y="3318989"/>
                </a:moveTo>
                <a:lnTo>
                  <a:pt x="7157475" y="3575330"/>
                </a:lnTo>
                <a:cubicBezTo>
                  <a:pt x="7071894" y="3620303"/>
                  <a:pt x="6981806" y="3656282"/>
                  <a:pt x="6887212" y="3683265"/>
                </a:cubicBezTo>
                <a:lnTo>
                  <a:pt x="6882705" y="3665276"/>
                </a:lnTo>
                <a:lnTo>
                  <a:pt x="6824150" y="3395439"/>
                </a:lnTo>
                <a:cubicBezTo>
                  <a:pt x="6891718" y="3377449"/>
                  <a:pt x="6954780" y="3350470"/>
                  <a:pt x="7013335" y="3318989"/>
                </a:cubicBezTo>
                <a:close/>
                <a:moveTo>
                  <a:pt x="2391833" y="3296503"/>
                </a:moveTo>
                <a:cubicBezTo>
                  <a:pt x="2441378" y="3323486"/>
                  <a:pt x="2490929" y="3345973"/>
                  <a:pt x="2540475" y="3368459"/>
                </a:cubicBezTo>
                <a:lnTo>
                  <a:pt x="2459396" y="3633795"/>
                </a:lnTo>
                <a:lnTo>
                  <a:pt x="2454894" y="3651784"/>
                </a:lnTo>
                <a:cubicBezTo>
                  <a:pt x="2378317" y="3624800"/>
                  <a:pt x="2306247" y="3588827"/>
                  <a:pt x="2234177" y="3548351"/>
                </a:cubicBezTo>
                <a:close/>
                <a:moveTo>
                  <a:pt x="4963840" y="3229043"/>
                </a:moveTo>
                <a:cubicBezTo>
                  <a:pt x="5171038" y="3476390"/>
                  <a:pt x="5369235" y="3741730"/>
                  <a:pt x="5644001" y="3926119"/>
                </a:cubicBezTo>
                <a:lnTo>
                  <a:pt x="5481843" y="4173471"/>
                </a:lnTo>
                <a:cubicBezTo>
                  <a:pt x="5166535" y="3957600"/>
                  <a:pt x="5013386" y="3746228"/>
                  <a:pt x="4774656" y="3462898"/>
                </a:cubicBezTo>
                <a:lnTo>
                  <a:pt x="4806184" y="3422422"/>
                </a:lnTo>
                <a:lnTo>
                  <a:pt x="4837718" y="3381947"/>
                </a:lnTo>
                <a:lnTo>
                  <a:pt x="4900774" y="3305497"/>
                </a:lnTo>
                <a:lnTo>
                  <a:pt x="4932307" y="3269519"/>
                </a:lnTo>
                <a:close/>
                <a:moveTo>
                  <a:pt x="7207026" y="3215552"/>
                </a:moveTo>
                <a:lnTo>
                  <a:pt x="7396210" y="3395439"/>
                </a:lnTo>
                <a:lnTo>
                  <a:pt x="7423232" y="3422422"/>
                </a:lnTo>
                <a:cubicBezTo>
                  <a:pt x="7387201" y="3458401"/>
                  <a:pt x="7346659" y="3494379"/>
                  <a:pt x="7301615" y="3525860"/>
                </a:cubicBezTo>
                <a:lnTo>
                  <a:pt x="7279096" y="3494379"/>
                </a:lnTo>
                <a:lnTo>
                  <a:pt x="7130449" y="3283011"/>
                </a:lnTo>
                <a:cubicBezTo>
                  <a:pt x="7157475" y="3265022"/>
                  <a:pt x="7184501" y="3238038"/>
                  <a:pt x="7207026" y="3215552"/>
                </a:cubicBezTo>
                <a:close/>
                <a:moveTo>
                  <a:pt x="3468379" y="3166081"/>
                </a:moveTo>
                <a:lnTo>
                  <a:pt x="3603511" y="3341476"/>
                </a:lnTo>
                <a:cubicBezTo>
                  <a:pt x="3549458" y="3395443"/>
                  <a:pt x="3495405" y="3440416"/>
                  <a:pt x="3432344" y="3480892"/>
                </a:cubicBezTo>
                <a:cubicBezTo>
                  <a:pt x="3423335" y="3485389"/>
                  <a:pt x="3418833" y="3489886"/>
                  <a:pt x="3409824" y="3494384"/>
                </a:cubicBezTo>
                <a:lnTo>
                  <a:pt x="3315230" y="3292005"/>
                </a:lnTo>
                <a:cubicBezTo>
                  <a:pt x="3369282" y="3260524"/>
                  <a:pt x="3418833" y="3215551"/>
                  <a:pt x="3468379" y="3166081"/>
                </a:cubicBezTo>
                <a:close/>
                <a:moveTo>
                  <a:pt x="2162106" y="3103119"/>
                </a:moveTo>
                <a:cubicBezTo>
                  <a:pt x="2184631" y="3130103"/>
                  <a:pt x="2207150" y="3152589"/>
                  <a:pt x="2234177" y="3179573"/>
                </a:cubicBezTo>
                <a:lnTo>
                  <a:pt x="2067517" y="3377454"/>
                </a:lnTo>
                <a:lnTo>
                  <a:pt x="2044992" y="3404438"/>
                </a:lnTo>
                <a:cubicBezTo>
                  <a:pt x="2004455" y="3368459"/>
                  <a:pt x="1968420" y="3327984"/>
                  <a:pt x="1932385" y="3287508"/>
                </a:cubicBezTo>
                <a:lnTo>
                  <a:pt x="1959411" y="3265022"/>
                </a:lnTo>
                <a:close/>
                <a:moveTo>
                  <a:pt x="1247718" y="3098622"/>
                </a:moveTo>
                <a:cubicBezTo>
                  <a:pt x="1306273" y="3265022"/>
                  <a:pt x="1391858" y="3417930"/>
                  <a:pt x="1499964" y="3557346"/>
                </a:cubicBezTo>
                <a:lnTo>
                  <a:pt x="1265736" y="3741730"/>
                </a:lnTo>
                <a:cubicBezTo>
                  <a:pt x="1139613" y="3579832"/>
                  <a:pt x="1036009" y="3395443"/>
                  <a:pt x="963939" y="3193065"/>
                </a:cubicBezTo>
                <a:close/>
                <a:moveTo>
                  <a:pt x="7869168" y="3053649"/>
                </a:moveTo>
                <a:lnTo>
                  <a:pt x="8125921" y="3143595"/>
                </a:lnTo>
                <a:cubicBezTo>
                  <a:pt x="8062859" y="3314492"/>
                  <a:pt x="7963758" y="3471893"/>
                  <a:pt x="7842141" y="3602314"/>
                </a:cubicBezTo>
                <a:lnTo>
                  <a:pt x="7648451" y="3413428"/>
                </a:lnTo>
                <a:cubicBezTo>
                  <a:pt x="7743045" y="3309995"/>
                  <a:pt x="7819622" y="3188568"/>
                  <a:pt x="7869168" y="3053649"/>
                </a:cubicBezTo>
                <a:close/>
                <a:moveTo>
                  <a:pt x="4666546" y="3017670"/>
                </a:moveTo>
                <a:lnTo>
                  <a:pt x="4855730" y="3215551"/>
                </a:lnTo>
                <a:cubicBezTo>
                  <a:pt x="4671053" y="3480892"/>
                  <a:pt x="4436825" y="3764217"/>
                  <a:pt x="4202592" y="3980087"/>
                </a:cubicBezTo>
                <a:lnTo>
                  <a:pt x="4031430" y="3755222"/>
                </a:lnTo>
                <a:cubicBezTo>
                  <a:pt x="4256649" y="3539357"/>
                  <a:pt x="4463851" y="3256027"/>
                  <a:pt x="4666546" y="3017670"/>
                </a:cubicBezTo>
                <a:close/>
                <a:moveTo>
                  <a:pt x="5801652" y="2990687"/>
                </a:moveTo>
                <a:cubicBezTo>
                  <a:pt x="5887238" y="3089627"/>
                  <a:pt x="5977325" y="3188568"/>
                  <a:pt x="6076422" y="3265022"/>
                </a:cubicBezTo>
                <a:lnTo>
                  <a:pt x="5914264" y="3512368"/>
                </a:lnTo>
                <a:cubicBezTo>
                  <a:pt x="5801652" y="3431417"/>
                  <a:pt x="5707062" y="3332481"/>
                  <a:pt x="5612472" y="3229043"/>
                </a:cubicBezTo>
                <a:close/>
                <a:moveTo>
                  <a:pt x="1630589" y="2968200"/>
                </a:moveTo>
                <a:cubicBezTo>
                  <a:pt x="1675633" y="3089627"/>
                  <a:pt x="1738694" y="3202059"/>
                  <a:pt x="1815271" y="3301000"/>
                </a:cubicBezTo>
                <a:lnTo>
                  <a:pt x="1576536" y="3494384"/>
                </a:lnTo>
                <a:cubicBezTo>
                  <a:pt x="1477440" y="3363962"/>
                  <a:pt x="1396361" y="3220049"/>
                  <a:pt x="1342308" y="3067141"/>
                </a:cubicBezTo>
                <a:close/>
                <a:moveTo>
                  <a:pt x="8783557" y="2954708"/>
                </a:moveTo>
                <a:lnTo>
                  <a:pt x="8990758" y="2986189"/>
                </a:lnTo>
                <a:cubicBezTo>
                  <a:pt x="8977248" y="3062643"/>
                  <a:pt x="8959230" y="3139097"/>
                  <a:pt x="8936706" y="3211054"/>
                </a:cubicBezTo>
                <a:lnTo>
                  <a:pt x="8912843" y="3202390"/>
                </a:lnTo>
                <a:lnTo>
                  <a:pt x="8909679" y="3215552"/>
                </a:lnTo>
                <a:lnTo>
                  <a:pt x="8711491" y="3143595"/>
                </a:lnTo>
                <a:cubicBezTo>
                  <a:pt x="8729504" y="3085130"/>
                  <a:pt x="8747526" y="3022168"/>
                  <a:pt x="8756535" y="2959206"/>
                </a:cubicBezTo>
                <a:lnTo>
                  <a:pt x="8781531" y="2963004"/>
                </a:lnTo>
                <a:close/>
                <a:moveTo>
                  <a:pt x="5211579" y="2950211"/>
                </a:moveTo>
                <a:cubicBezTo>
                  <a:pt x="5400764" y="3175076"/>
                  <a:pt x="5603464" y="3413428"/>
                  <a:pt x="5833185" y="3575330"/>
                </a:cubicBezTo>
                <a:lnTo>
                  <a:pt x="5684542" y="3800195"/>
                </a:lnTo>
                <a:cubicBezTo>
                  <a:pt x="5364729" y="3552844"/>
                  <a:pt x="5319685" y="3471893"/>
                  <a:pt x="5044919" y="3152589"/>
                </a:cubicBezTo>
                <a:lnTo>
                  <a:pt x="5062937" y="3130103"/>
                </a:lnTo>
                <a:lnTo>
                  <a:pt x="5098972" y="3085130"/>
                </a:lnTo>
                <a:lnTo>
                  <a:pt x="5157527" y="3013173"/>
                </a:lnTo>
                <a:lnTo>
                  <a:pt x="5184553" y="2981692"/>
                </a:lnTo>
                <a:close/>
                <a:moveTo>
                  <a:pt x="797279" y="2869260"/>
                </a:moveTo>
                <a:cubicBezTo>
                  <a:pt x="806288" y="2945714"/>
                  <a:pt x="824306" y="3022168"/>
                  <a:pt x="846825" y="3098622"/>
                </a:cubicBezTo>
                <a:lnTo>
                  <a:pt x="648632" y="3161584"/>
                </a:lnTo>
                <a:cubicBezTo>
                  <a:pt x="621606" y="3071638"/>
                  <a:pt x="599086" y="2981692"/>
                  <a:pt x="590077" y="2887249"/>
                </a:cubicBezTo>
                <a:close/>
                <a:moveTo>
                  <a:pt x="7418730" y="2855768"/>
                </a:moveTo>
                <a:lnTo>
                  <a:pt x="7688993" y="2950211"/>
                </a:lnTo>
                <a:lnTo>
                  <a:pt x="7702508" y="2954708"/>
                </a:lnTo>
                <a:cubicBezTo>
                  <a:pt x="7648451" y="3094125"/>
                  <a:pt x="7571879" y="3220049"/>
                  <a:pt x="7472782" y="3327984"/>
                </a:cubicBezTo>
                <a:lnTo>
                  <a:pt x="7445756" y="3301000"/>
                </a:lnTo>
                <a:lnTo>
                  <a:pt x="7256572" y="3121108"/>
                </a:lnTo>
                <a:cubicBezTo>
                  <a:pt x="7324140" y="3044654"/>
                  <a:pt x="7382694" y="2954708"/>
                  <a:pt x="7418730" y="2855768"/>
                </a:cubicBezTo>
                <a:close/>
                <a:moveTo>
                  <a:pt x="2004455" y="2842276"/>
                </a:moveTo>
                <a:cubicBezTo>
                  <a:pt x="2035984" y="2918730"/>
                  <a:pt x="2072019" y="2990687"/>
                  <a:pt x="2121569" y="3058146"/>
                </a:cubicBezTo>
                <a:lnTo>
                  <a:pt x="1918870" y="3220049"/>
                </a:lnTo>
                <a:lnTo>
                  <a:pt x="1891843" y="3242535"/>
                </a:lnTo>
                <a:cubicBezTo>
                  <a:pt x="1824280" y="3148092"/>
                  <a:pt x="1765720" y="3049151"/>
                  <a:pt x="1720677" y="2936719"/>
                </a:cubicBezTo>
                <a:close/>
                <a:moveTo>
                  <a:pt x="3761166" y="2828784"/>
                </a:moveTo>
                <a:lnTo>
                  <a:pt x="3963862" y="3053649"/>
                </a:lnTo>
                <a:cubicBezTo>
                  <a:pt x="3891791" y="3139097"/>
                  <a:pt x="3806210" y="3242535"/>
                  <a:pt x="3729633" y="3323486"/>
                </a:cubicBezTo>
                <a:lnTo>
                  <a:pt x="3544956" y="3085130"/>
                </a:lnTo>
                <a:cubicBezTo>
                  <a:pt x="3608017" y="3017670"/>
                  <a:pt x="3666572" y="2941216"/>
                  <a:pt x="3725131" y="2873757"/>
                </a:cubicBezTo>
                <a:close/>
                <a:moveTo>
                  <a:pt x="8062855" y="2779314"/>
                </a:moveTo>
                <a:lnTo>
                  <a:pt x="8364651" y="2824287"/>
                </a:lnTo>
                <a:cubicBezTo>
                  <a:pt x="8351135" y="2909735"/>
                  <a:pt x="8328615" y="2990687"/>
                  <a:pt x="8306091" y="3071638"/>
                </a:cubicBezTo>
                <a:lnTo>
                  <a:pt x="8282162" y="3063052"/>
                </a:lnTo>
                <a:lnTo>
                  <a:pt x="8279065" y="3076135"/>
                </a:lnTo>
                <a:lnTo>
                  <a:pt x="7990789" y="2972698"/>
                </a:lnTo>
                <a:cubicBezTo>
                  <a:pt x="8008801" y="2914233"/>
                  <a:pt x="8026824" y="2851271"/>
                  <a:pt x="8035833" y="2783811"/>
                </a:cubicBezTo>
                <a:lnTo>
                  <a:pt x="8060892" y="2787546"/>
                </a:lnTo>
                <a:close/>
                <a:moveTo>
                  <a:pt x="1373841" y="2711854"/>
                </a:moveTo>
                <a:cubicBezTo>
                  <a:pt x="1382850" y="2792806"/>
                  <a:pt x="1400867" y="2869260"/>
                  <a:pt x="1423387" y="2945714"/>
                </a:cubicBezTo>
                <a:lnTo>
                  <a:pt x="1135106" y="3044654"/>
                </a:lnTo>
                <a:cubicBezTo>
                  <a:pt x="1108080" y="2950211"/>
                  <a:pt x="1085560" y="2846773"/>
                  <a:pt x="1067543" y="2743335"/>
                </a:cubicBezTo>
                <a:close/>
                <a:moveTo>
                  <a:pt x="7571879" y="2702860"/>
                </a:moveTo>
                <a:lnTo>
                  <a:pt x="7864661" y="2743335"/>
                </a:lnTo>
                <a:cubicBezTo>
                  <a:pt x="7855653" y="2801800"/>
                  <a:pt x="7842142" y="2855768"/>
                  <a:pt x="7824125" y="2914233"/>
                </a:cubicBezTo>
                <a:lnTo>
                  <a:pt x="7815115" y="2909735"/>
                </a:lnTo>
                <a:lnTo>
                  <a:pt x="7800448" y="2904610"/>
                </a:lnTo>
                <a:lnTo>
                  <a:pt x="7797098" y="2918730"/>
                </a:lnTo>
                <a:lnTo>
                  <a:pt x="7788089" y="2914233"/>
                </a:lnTo>
                <a:lnTo>
                  <a:pt x="7517826" y="2819790"/>
                </a:lnTo>
                <a:cubicBezTo>
                  <a:pt x="7526835" y="2783811"/>
                  <a:pt x="7540350" y="2743336"/>
                  <a:pt x="7544852" y="2707357"/>
                </a:cubicBezTo>
                <a:lnTo>
                  <a:pt x="7569963" y="2710829"/>
                </a:lnTo>
                <a:close/>
                <a:moveTo>
                  <a:pt x="1878332" y="2657887"/>
                </a:moveTo>
                <a:cubicBezTo>
                  <a:pt x="1882834" y="2707357"/>
                  <a:pt x="1896350" y="2752330"/>
                  <a:pt x="1909861" y="2801800"/>
                </a:cubicBezTo>
                <a:lnTo>
                  <a:pt x="1630589" y="2896243"/>
                </a:lnTo>
                <a:cubicBezTo>
                  <a:pt x="1608069" y="2828784"/>
                  <a:pt x="1594554" y="2756827"/>
                  <a:pt x="1585545" y="2684871"/>
                </a:cubicBezTo>
                <a:lnTo>
                  <a:pt x="1594554" y="2684871"/>
                </a:lnTo>
                <a:close/>
                <a:moveTo>
                  <a:pt x="3918818" y="2644400"/>
                </a:moveTo>
                <a:lnTo>
                  <a:pt x="4089984" y="2837779"/>
                </a:lnTo>
                <a:lnTo>
                  <a:pt x="3995395" y="2954708"/>
                </a:lnTo>
                <a:lnTo>
                  <a:pt x="3819721" y="2761325"/>
                </a:lnTo>
                <a:close/>
                <a:moveTo>
                  <a:pt x="5481843" y="2599422"/>
                </a:moveTo>
                <a:lnTo>
                  <a:pt x="5711564" y="2873757"/>
                </a:lnTo>
                <a:cubicBezTo>
                  <a:pt x="5729586" y="2896244"/>
                  <a:pt x="5747604" y="2918730"/>
                  <a:pt x="5765621" y="2941217"/>
                </a:cubicBezTo>
                <a:lnTo>
                  <a:pt x="5576432" y="3179573"/>
                </a:lnTo>
                <a:cubicBezTo>
                  <a:pt x="5544904" y="3143595"/>
                  <a:pt x="5513376" y="3103119"/>
                  <a:pt x="5481843" y="3067141"/>
                </a:cubicBezTo>
                <a:lnTo>
                  <a:pt x="5387248" y="2950211"/>
                </a:lnTo>
                <a:lnTo>
                  <a:pt x="5292658" y="2833281"/>
                </a:lnTo>
                <a:lnTo>
                  <a:pt x="5324191" y="2792806"/>
                </a:lnTo>
                <a:lnTo>
                  <a:pt x="5355720" y="2752330"/>
                </a:lnTo>
                <a:lnTo>
                  <a:pt x="5418781" y="2675876"/>
                </a:lnTo>
                <a:close/>
                <a:moveTo>
                  <a:pt x="9283546" y="2486994"/>
                </a:moveTo>
                <a:cubicBezTo>
                  <a:pt x="9288048" y="2536465"/>
                  <a:pt x="9288048" y="2581438"/>
                  <a:pt x="9288048" y="2630908"/>
                </a:cubicBezTo>
                <a:lnTo>
                  <a:pt x="9161925" y="2621913"/>
                </a:lnTo>
                <a:cubicBezTo>
                  <a:pt x="9166432" y="2581438"/>
                  <a:pt x="9161925" y="2545459"/>
                  <a:pt x="9157423" y="2504984"/>
                </a:cubicBezTo>
                <a:close/>
                <a:moveTo>
                  <a:pt x="0" y="2460011"/>
                </a:moveTo>
                <a:lnTo>
                  <a:pt x="126123" y="2469005"/>
                </a:lnTo>
                <a:cubicBezTo>
                  <a:pt x="121621" y="2504984"/>
                  <a:pt x="126123" y="2545459"/>
                  <a:pt x="130630" y="2585935"/>
                </a:cubicBezTo>
                <a:lnTo>
                  <a:pt x="4507" y="2599427"/>
                </a:lnTo>
                <a:cubicBezTo>
                  <a:pt x="0" y="2549957"/>
                  <a:pt x="0" y="2504984"/>
                  <a:pt x="0" y="2460011"/>
                </a:cubicBezTo>
                <a:close/>
                <a:moveTo>
                  <a:pt x="7806107" y="2442021"/>
                </a:moveTo>
                <a:cubicBezTo>
                  <a:pt x="7806107" y="2469005"/>
                  <a:pt x="7810609" y="2495989"/>
                  <a:pt x="7810609" y="2522973"/>
                </a:cubicBezTo>
                <a:cubicBezTo>
                  <a:pt x="7810609" y="2567946"/>
                  <a:pt x="7806107" y="2617411"/>
                  <a:pt x="7801600" y="2662384"/>
                </a:cubicBezTo>
                <a:lnTo>
                  <a:pt x="7508817" y="2621913"/>
                </a:lnTo>
                <a:cubicBezTo>
                  <a:pt x="7513319" y="2590432"/>
                  <a:pt x="7513319" y="2558951"/>
                  <a:pt x="7513319" y="2527470"/>
                </a:cubicBezTo>
                <a:cubicBezTo>
                  <a:pt x="7513319" y="2509481"/>
                  <a:pt x="7513319" y="2491492"/>
                  <a:pt x="7513319" y="2473503"/>
                </a:cubicBezTo>
                <a:lnTo>
                  <a:pt x="7797098" y="2446519"/>
                </a:lnTo>
                <a:close/>
                <a:moveTo>
                  <a:pt x="8206995" y="2401546"/>
                </a:moveTo>
                <a:cubicBezTo>
                  <a:pt x="8211501" y="2442021"/>
                  <a:pt x="8211501" y="2482497"/>
                  <a:pt x="8211501" y="2522973"/>
                </a:cubicBezTo>
                <a:cubicBezTo>
                  <a:pt x="8211501" y="2590432"/>
                  <a:pt x="8206995" y="2653390"/>
                  <a:pt x="8197986" y="2720849"/>
                </a:cubicBezTo>
                <a:lnTo>
                  <a:pt x="7896195" y="2675876"/>
                </a:lnTo>
                <a:cubicBezTo>
                  <a:pt x="7900697" y="2626411"/>
                  <a:pt x="7905203" y="2572443"/>
                  <a:pt x="7905203" y="2522973"/>
                </a:cubicBezTo>
                <a:cubicBezTo>
                  <a:pt x="7905203" y="2491492"/>
                  <a:pt x="7905203" y="2460011"/>
                  <a:pt x="7900697" y="2428530"/>
                </a:cubicBezTo>
                <a:close/>
                <a:moveTo>
                  <a:pt x="1662122" y="2388054"/>
                </a:moveTo>
                <a:lnTo>
                  <a:pt x="1954905" y="2428530"/>
                </a:lnTo>
                <a:cubicBezTo>
                  <a:pt x="1950403" y="2460011"/>
                  <a:pt x="1950403" y="2491492"/>
                  <a:pt x="1950403" y="2522973"/>
                </a:cubicBezTo>
                <a:cubicBezTo>
                  <a:pt x="1950403" y="2540962"/>
                  <a:pt x="1950403" y="2558951"/>
                  <a:pt x="1950403" y="2576940"/>
                </a:cubicBezTo>
                <a:lnTo>
                  <a:pt x="1666624" y="2603924"/>
                </a:lnTo>
                <a:lnTo>
                  <a:pt x="1657615" y="2608421"/>
                </a:lnTo>
                <a:cubicBezTo>
                  <a:pt x="1657615" y="2581438"/>
                  <a:pt x="1653113" y="2554454"/>
                  <a:pt x="1653113" y="2527470"/>
                </a:cubicBezTo>
                <a:cubicBezTo>
                  <a:pt x="1653113" y="2482497"/>
                  <a:pt x="1657615" y="2433027"/>
                  <a:pt x="1662122" y="2388054"/>
                </a:cubicBezTo>
                <a:close/>
                <a:moveTo>
                  <a:pt x="8603381" y="2365567"/>
                </a:moveTo>
                <a:cubicBezTo>
                  <a:pt x="8607888" y="2419535"/>
                  <a:pt x="8607888" y="2473503"/>
                  <a:pt x="8607888" y="2527470"/>
                </a:cubicBezTo>
                <a:cubicBezTo>
                  <a:pt x="8607888" y="2612919"/>
                  <a:pt x="8603381" y="2698363"/>
                  <a:pt x="8589870" y="2779314"/>
                </a:cubicBezTo>
                <a:lnTo>
                  <a:pt x="8297083" y="2738838"/>
                </a:lnTo>
                <a:cubicBezTo>
                  <a:pt x="8306091" y="2671379"/>
                  <a:pt x="8310598" y="2599427"/>
                  <a:pt x="8310598" y="2527470"/>
                </a:cubicBezTo>
                <a:cubicBezTo>
                  <a:pt x="8310598" y="2482497"/>
                  <a:pt x="8310598" y="2437524"/>
                  <a:pt x="8306091" y="2397049"/>
                </a:cubicBezTo>
                <a:close/>
                <a:moveTo>
                  <a:pt x="1261229" y="2325092"/>
                </a:moveTo>
                <a:lnTo>
                  <a:pt x="1563025" y="2370065"/>
                </a:lnTo>
                <a:cubicBezTo>
                  <a:pt x="1558519" y="2419535"/>
                  <a:pt x="1554016" y="2473503"/>
                  <a:pt x="1554016" y="2522973"/>
                </a:cubicBezTo>
                <a:cubicBezTo>
                  <a:pt x="1554016" y="2554454"/>
                  <a:pt x="1554016" y="2585935"/>
                  <a:pt x="1558519" y="2617411"/>
                </a:cubicBezTo>
                <a:lnTo>
                  <a:pt x="1252220" y="2644400"/>
                </a:lnTo>
                <a:cubicBezTo>
                  <a:pt x="1247718" y="2603924"/>
                  <a:pt x="1247718" y="2563448"/>
                  <a:pt x="1247718" y="2522973"/>
                </a:cubicBezTo>
                <a:cubicBezTo>
                  <a:pt x="1247718" y="2455513"/>
                  <a:pt x="1252220" y="2392551"/>
                  <a:pt x="1261229" y="2325092"/>
                </a:cubicBezTo>
                <a:close/>
                <a:moveTo>
                  <a:pt x="869349" y="2271124"/>
                </a:moveTo>
                <a:lnTo>
                  <a:pt x="1162132" y="2311600"/>
                </a:lnTo>
                <a:cubicBezTo>
                  <a:pt x="1153124" y="2379059"/>
                  <a:pt x="1148621" y="2451016"/>
                  <a:pt x="1148621" y="2522973"/>
                </a:cubicBezTo>
                <a:cubicBezTo>
                  <a:pt x="1148621" y="2567946"/>
                  <a:pt x="1148621" y="2612919"/>
                  <a:pt x="1153124" y="2653390"/>
                </a:cubicBezTo>
                <a:lnTo>
                  <a:pt x="855834" y="2684871"/>
                </a:lnTo>
                <a:cubicBezTo>
                  <a:pt x="851332" y="2630908"/>
                  <a:pt x="851332" y="2576940"/>
                  <a:pt x="851332" y="2522973"/>
                </a:cubicBezTo>
                <a:cubicBezTo>
                  <a:pt x="851332" y="2437524"/>
                  <a:pt x="855834" y="2352076"/>
                  <a:pt x="869349" y="2271124"/>
                </a:cubicBezTo>
                <a:close/>
                <a:moveTo>
                  <a:pt x="360351" y="2230649"/>
                </a:moveTo>
                <a:lnTo>
                  <a:pt x="486474" y="2253135"/>
                </a:lnTo>
                <a:cubicBezTo>
                  <a:pt x="481972" y="2289114"/>
                  <a:pt x="477465" y="2329589"/>
                  <a:pt x="477465" y="2370065"/>
                </a:cubicBezTo>
                <a:lnTo>
                  <a:pt x="351342" y="2370065"/>
                </a:lnTo>
                <a:cubicBezTo>
                  <a:pt x="351342" y="2320595"/>
                  <a:pt x="355849" y="2275622"/>
                  <a:pt x="360351" y="2230649"/>
                </a:cubicBezTo>
                <a:close/>
                <a:moveTo>
                  <a:pt x="7828627" y="2149697"/>
                </a:moveTo>
                <a:cubicBezTo>
                  <a:pt x="7851151" y="2217157"/>
                  <a:pt x="7864661" y="2289114"/>
                  <a:pt x="7873670" y="2361070"/>
                </a:cubicBezTo>
                <a:lnTo>
                  <a:pt x="7864661" y="2361070"/>
                </a:lnTo>
                <a:lnTo>
                  <a:pt x="7580888" y="2388054"/>
                </a:lnTo>
                <a:cubicBezTo>
                  <a:pt x="7576381" y="2338584"/>
                  <a:pt x="7562870" y="2293611"/>
                  <a:pt x="7549354" y="2244141"/>
                </a:cubicBezTo>
                <a:close/>
                <a:moveTo>
                  <a:pt x="1635096" y="2136206"/>
                </a:moveTo>
                <a:lnTo>
                  <a:pt x="1644104" y="2140703"/>
                </a:lnTo>
                <a:lnTo>
                  <a:pt x="1914368" y="2235146"/>
                </a:lnTo>
                <a:cubicBezTo>
                  <a:pt x="1905359" y="2271124"/>
                  <a:pt x="1891843" y="2311600"/>
                  <a:pt x="1887341" y="2347578"/>
                </a:cubicBezTo>
                <a:lnTo>
                  <a:pt x="1594554" y="2307103"/>
                </a:lnTo>
                <a:cubicBezTo>
                  <a:pt x="1603562" y="2248638"/>
                  <a:pt x="1621580" y="2190173"/>
                  <a:pt x="1635096" y="2136206"/>
                </a:cubicBezTo>
                <a:close/>
                <a:moveTo>
                  <a:pt x="8324109" y="2001287"/>
                </a:moveTo>
                <a:cubicBezTo>
                  <a:pt x="8355642" y="2100227"/>
                  <a:pt x="8378161" y="2199168"/>
                  <a:pt x="8391677" y="2302605"/>
                </a:cubicBezTo>
                <a:lnTo>
                  <a:pt x="8085379" y="2334086"/>
                </a:lnTo>
                <a:cubicBezTo>
                  <a:pt x="8076370" y="2253135"/>
                  <a:pt x="8058353" y="2176681"/>
                  <a:pt x="8035828" y="2100227"/>
                </a:cubicBezTo>
                <a:close/>
                <a:moveTo>
                  <a:pt x="1153124" y="1974303"/>
                </a:moveTo>
                <a:lnTo>
                  <a:pt x="1441404" y="2077741"/>
                </a:lnTo>
                <a:cubicBezTo>
                  <a:pt x="1423387" y="2136206"/>
                  <a:pt x="1405369" y="2199168"/>
                  <a:pt x="1396361" y="2266627"/>
                </a:cubicBezTo>
                <a:lnTo>
                  <a:pt x="1094569" y="2221654"/>
                </a:lnTo>
                <a:cubicBezTo>
                  <a:pt x="1108080" y="2136206"/>
                  <a:pt x="1130604" y="2055254"/>
                  <a:pt x="1153124" y="1974303"/>
                </a:cubicBezTo>
                <a:close/>
                <a:moveTo>
                  <a:pt x="8810583" y="1884357"/>
                </a:moveTo>
                <a:cubicBezTo>
                  <a:pt x="8837609" y="1974303"/>
                  <a:pt x="8860134" y="2064249"/>
                  <a:pt x="8869142" y="2158692"/>
                </a:cubicBezTo>
                <a:lnTo>
                  <a:pt x="8661940" y="2176681"/>
                </a:lnTo>
                <a:cubicBezTo>
                  <a:pt x="8652932" y="2100227"/>
                  <a:pt x="8634914" y="2023773"/>
                  <a:pt x="8612390" y="1947319"/>
                </a:cubicBezTo>
                <a:close/>
                <a:moveTo>
                  <a:pt x="3833237" y="1870865"/>
                </a:moveTo>
                <a:cubicBezTo>
                  <a:pt x="3846752" y="1888854"/>
                  <a:pt x="3864770" y="1906844"/>
                  <a:pt x="3878280" y="1924833"/>
                </a:cubicBezTo>
                <a:cubicBezTo>
                  <a:pt x="3887289" y="1938325"/>
                  <a:pt x="3900800" y="1951817"/>
                  <a:pt x="3909813" y="1965308"/>
                </a:cubicBezTo>
                <a:lnTo>
                  <a:pt x="4117015" y="2212660"/>
                </a:lnTo>
                <a:lnTo>
                  <a:pt x="4085482" y="2253135"/>
                </a:lnTo>
                <a:lnTo>
                  <a:pt x="4053954" y="2293611"/>
                </a:lnTo>
                <a:lnTo>
                  <a:pt x="3990888" y="2370060"/>
                </a:lnTo>
                <a:lnTo>
                  <a:pt x="3959359" y="2410536"/>
                </a:lnTo>
                <a:lnTo>
                  <a:pt x="3927831" y="2451011"/>
                </a:lnTo>
                <a:lnTo>
                  <a:pt x="3684594" y="2158692"/>
                </a:lnTo>
                <a:cubicBezTo>
                  <a:pt x="3671079" y="2145200"/>
                  <a:pt x="3662070" y="2131708"/>
                  <a:pt x="3648559" y="2118216"/>
                </a:cubicBezTo>
                <a:lnTo>
                  <a:pt x="3639550" y="2109222"/>
                </a:lnTo>
                <a:close/>
                <a:moveTo>
                  <a:pt x="522509" y="1834887"/>
                </a:moveTo>
                <a:lnTo>
                  <a:pt x="720702" y="1906844"/>
                </a:lnTo>
                <a:cubicBezTo>
                  <a:pt x="702685" y="1965308"/>
                  <a:pt x="684667" y="2028270"/>
                  <a:pt x="675658" y="2091233"/>
                </a:cubicBezTo>
                <a:lnTo>
                  <a:pt x="468457" y="2059752"/>
                </a:lnTo>
                <a:cubicBezTo>
                  <a:pt x="481972" y="1983298"/>
                  <a:pt x="499990" y="1906844"/>
                  <a:pt x="522509" y="1834887"/>
                </a:cubicBezTo>
                <a:close/>
                <a:moveTo>
                  <a:pt x="7567372" y="1807903"/>
                </a:moveTo>
                <a:cubicBezTo>
                  <a:pt x="7634940" y="1897849"/>
                  <a:pt x="7693495" y="2001287"/>
                  <a:pt x="7738539" y="2113719"/>
                </a:cubicBezTo>
                <a:lnTo>
                  <a:pt x="7454765" y="2208162"/>
                </a:lnTo>
                <a:cubicBezTo>
                  <a:pt x="7423232" y="2131708"/>
                  <a:pt x="7387197" y="2059752"/>
                  <a:pt x="7337651" y="1992292"/>
                </a:cubicBezTo>
                <a:lnTo>
                  <a:pt x="7540346" y="1830390"/>
                </a:lnTo>
                <a:close/>
                <a:moveTo>
                  <a:pt x="1932385" y="1726952"/>
                </a:moveTo>
                <a:lnTo>
                  <a:pt x="1959411" y="1753936"/>
                </a:lnTo>
                <a:lnTo>
                  <a:pt x="2148595" y="1933827"/>
                </a:lnTo>
                <a:cubicBezTo>
                  <a:pt x="2081032" y="2010281"/>
                  <a:pt x="2022473" y="2100227"/>
                  <a:pt x="1986438" y="2199168"/>
                </a:cubicBezTo>
                <a:lnTo>
                  <a:pt x="1716174" y="2104725"/>
                </a:lnTo>
                <a:lnTo>
                  <a:pt x="1702663" y="2100227"/>
                </a:lnTo>
                <a:cubicBezTo>
                  <a:pt x="1756711" y="1960811"/>
                  <a:pt x="1833288" y="1834887"/>
                  <a:pt x="1932385" y="1726952"/>
                </a:cubicBezTo>
                <a:close/>
                <a:moveTo>
                  <a:pt x="7418730" y="1641508"/>
                </a:moveTo>
                <a:cubicBezTo>
                  <a:pt x="7459267" y="1677486"/>
                  <a:pt x="7495302" y="1717957"/>
                  <a:pt x="7531337" y="1758433"/>
                </a:cubicBezTo>
                <a:lnTo>
                  <a:pt x="7504311" y="1780919"/>
                </a:lnTo>
                <a:lnTo>
                  <a:pt x="7301616" y="1942822"/>
                </a:lnTo>
                <a:cubicBezTo>
                  <a:pt x="7279091" y="1915838"/>
                  <a:pt x="7256572" y="1893352"/>
                  <a:pt x="7229545" y="1866368"/>
                </a:cubicBezTo>
                <a:lnTo>
                  <a:pt x="7400712" y="1668492"/>
                </a:lnTo>
                <a:close/>
                <a:moveTo>
                  <a:pt x="3517929" y="1601028"/>
                </a:moveTo>
                <a:cubicBezTo>
                  <a:pt x="3599008" y="1659492"/>
                  <a:pt x="3671079" y="1735946"/>
                  <a:pt x="3747656" y="1821395"/>
                </a:cubicBezTo>
                <a:lnTo>
                  <a:pt x="3594506" y="2010281"/>
                </a:lnTo>
                <a:cubicBezTo>
                  <a:pt x="3526938" y="1929330"/>
                  <a:pt x="3463877" y="1861871"/>
                  <a:pt x="3391807" y="1803406"/>
                </a:cubicBezTo>
                <a:close/>
                <a:moveTo>
                  <a:pt x="5319685" y="1583043"/>
                </a:moveTo>
                <a:lnTo>
                  <a:pt x="5522380" y="1812400"/>
                </a:lnTo>
                <a:lnTo>
                  <a:pt x="4378265" y="3184070"/>
                </a:lnTo>
                <a:cubicBezTo>
                  <a:pt x="4270160" y="3314492"/>
                  <a:pt x="4184579" y="3404438"/>
                  <a:pt x="4080976" y="3521367"/>
                </a:cubicBezTo>
                <a:cubicBezTo>
                  <a:pt x="3932333" y="3687763"/>
                  <a:pt x="3801704" y="3813687"/>
                  <a:pt x="3580991" y="3935114"/>
                </a:cubicBezTo>
                <a:lnTo>
                  <a:pt x="3463877" y="3692260"/>
                </a:lnTo>
                <a:cubicBezTo>
                  <a:pt x="3477388" y="3683265"/>
                  <a:pt x="3486396" y="3678768"/>
                  <a:pt x="3499912" y="3669773"/>
                </a:cubicBezTo>
                <a:cubicBezTo>
                  <a:pt x="3657563" y="3575335"/>
                  <a:pt x="3774677" y="3449411"/>
                  <a:pt x="3887289" y="3314492"/>
                </a:cubicBezTo>
                <a:cubicBezTo>
                  <a:pt x="3986386" y="3197562"/>
                  <a:pt x="4071967" y="3080633"/>
                  <a:pt x="4171063" y="2959206"/>
                </a:cubicBezTo>
                <a:close/>
                <a:moveTo>
                  <a:pt x="7882679" y="1551562"/>
                </a:moveTo>
                <a:cubicBezTo>
                  <a:pt x="7981775" y="1681984"/>
                  <a:pt x="8062855" y="1825892"/>
                  <a:pt x="8116907" y="1978800"/>
                </a:cubicBezTo>
                <a:lnTo>
                  <a:pt x="7828627" y="2077741"/>
                </a:lnTo>
                <a:cubicBezTo>
                  <a:pt x="7783583" y="1956314"/>
                  <a:pt x="7720521" y="1843881"/>
                  <a:pt x="7643949" y="1744941"/>
                </a:cubicBezTo>
                <a:close/>
                <a:moveTo>
                  <a:pt x="2103552" y="1529071"/>
                </a:moveTo>
                <a:lnTo>
                  <a:pt x="2126076" y="1560552"/>
                </a:lnTo>
                <a:lnTo>
                  <a:pt x="2274718" y="1771925"/>
                </a:lnTo>
                <a:cubicBezTo>
                  <a:pt x="2247692" y="1789914"/>
                  <a:pt x="2220666" y="1816898"/>
                  <a:pt x="2198146" y="1839384"/>
                </a:cubicBezTo>
                <a:lnTo>
                  <a:pt x="2008957" y="1659492"/>
                </a:lnTo>
                <a:lnTo>
                  <a:pt x="1981931" y="1632509"/>
                </a:lnTo>
                <a:cubicBezTo>
                  <a:pt x="2017971" y="1596530"/>
                  <a:pt x="2058508" y="1560552"/>
                  <a:pt x="2103552" y="1529071"/>
                </a:cubicBezTo>
                <a:close/>
                <a:moveTo>
                  <a:pt x="6639468" y="1461616"/>
                </a:moveTo>
                <a:cubicBezTo>
                  <a:pt x="6711538" y="1461616"/>
                  <a:pt x="6779107" y="1470611"/>
                  <a:pt x="6846670" y="1493097"/>
                </a:cubicBezTo>
                <a:lnTo>
                  <a:pt x="6842168" y="1506589"/>
                </a:lnTo>
                <a:lnTo>
                  <a:pt x="6792617" y="1672989"/>
                </a:lnTo>
                <a:cubicBezTo>
                  <a:pt x="6743071" y="1659497"/>
                  <a:pt x="6693521" y="1650503"/>
                  <a:pt x="6639468" y="1650503"/>
                </a:cubicBezTo>
                <a:cubicBezTo>
                  <a:pt x="6621451" y="1650503"/>
                  <a:pt x="6607940" y="1650503"/>
                  <a:pt x="6589922" y="1650503"/>
                </a:cubicBezTo>
                <a:lnTo>
                  <a:pt x="6567398" y="1484103"/>
                </a:lnTo>
                <a:lnTo>
                  <a:pt x="6562896" y="1466113"/>
                </a:lnTo>
                <a:cubicBezTo>
                  <a:pt x="6589922" y="1461616"/>
                  <a:pt x="6612442" y="1461616"/>
                  <a:pt x="6639468" y="1461616"/>
                </a:cubicBezTo>
                <a:close/>
                <a:moveTo>
                  <a:pt x="1563025" y="1448120"/>
                </a:moveTo>
                <a:lnTo>
                  <a:pt x="1756711" y="1637006"/>
                </a:lnTo>
                <a:cubicBezTo>
                  <a:pt x="1662122" y="1740444"/>
                  <a:pt x="1585549" y="1861871"/>
                  <a:pt x="1535999" y="1996789"/>
                </a:cubicBezTo>
                <a:lnTo>
                  <a:pt x="1279251" y="1906844"/>
                </a:lnTo>
                <a:cubicBezTo>
                  <a:pt x="1342313" y="1740444"/>
                  <a:pt x="1441404" y="1583038"/>
                  <a:pt x="1563025" y="1448120"/>
                </a:cubicBezTo>
                <a:close/>
                <a:moveTo>
                  <a:pt x="7004326" y="1394157"/>
                </a:moveTo>
                <a:cubicBezTo>
                  <a:pt x="7080898" y="1421141"/>
                  <a:pt x="7152968" y="1457119"/>
                  <a:pt x="7225039" y="1497595"/>
                </a:cubicBezTo>
                <a:lnTo>
                  <a:pt x="7067387" y="1749438"/>
                </a:lnTo>
                <a:cubicBezTo>
                  <a:pt x="7017837" y="1722454"/>
                  <a:pt x="6968291" y="1699968"/>
                  <a:pt x="6918740" y="1677486"/>
                </a:cubicBezTo>
                <a:lnTo>
                  <a:pt x="6999819" y="1412146"/>
                </a:lnTo>
                <a:close/>
                <a:moveTo>
                  <a:pt x="5486345" y="1394157"/>
                </a:moveTo>
                <a:lnTo>
                  <a:pt x="5675529" y="1641508"/>
                </a:lnTo>
                <a:cubicBezTo>
                  <a:pt x="5639494" y="1681984"/>
                  <a:pt x="5603459" y="1722454"/>
                  <a:pt x="5562922" y="1767427"/>
                </a:cubicBezTo>
                <a:lnTo>
                  <a:pt x="5360222" y="1533573"/>
                </a:lnTo>
                <a:cubicBezTo>
                  <a:pt x="5396257" y="1488600"/>
                  <a:pt x="5445808" y="1434632"/>
                  <a:pt x="5486345" y="1394157"/>
                </a:cubicBezTo>
                <a:close/>
                <a:moveTo>
                  <a:pt x="2517955" y="1371670"/>
                </a:moveTo>
                <a:lnTo>
                  <a:pt x="2522457" y="1389659"/>
                </a:lnTo>
                <a:lnTo>
                  <a:pt x="2581017" y="1659492"/>
                </a:lnTo>
                <a:cubicBezTo>
                  <a:pt x="2513453" y="1677482"/>
                  <a:pt x="2450392" y="1704465"/>
                  <a:pt x="2391833" y="1735946"/>
                </a:cubicBezTo>
                <a:lnTo>
                  <a:pt x="2247692" y="1479601"/>
                </a:lnTo>
                <a:cubicBezTo>
                  <a:pt x="2333278" y="1434632"/>
                  <a:pt x="2423365" y="1398654"/>
                  <a:pt x="2517955" y="1371670"/>
                </a:cubicBezTo>
                <a:close/>
                <a:moveTo>
                  <a:pt x="3103526" y="1362676"/>
                </a:moveTo>
                <a:cubicBezTo>
                  <a:pt x="3234156" y="1394157"/>
                  <a:pt x="3351270" y="1443622"/>
                  <a:pt x="3454868" y="1515579"/>
                </a:cubicBezTo>
                <a:lnTo>
                  <a:pt x="3297217" y="1767427"/>
                </a:lnTo>
                <a:cubicBezTo>
                  <a:pt x="3220640" y="1717957"/>
                  <a:pt x="3135054" y="1677482"/>
                  <a:pt x="3040464" y="1654995"/>
                </a:cubicBezTo>
                <a:lnTo>
                  <a:pt x="3099024" y="1394157"/>
                </a:lnTo>
                <a:close/>
                <a:moveTo>
                  <a:pt x="8197986" y="1349184"/>
                </a:moveTo>
                <a:cubicBezTo>
                  <a:pt x="8306091" y="1488600"/>
                  <a:pt x="8396179" y="1646005"/>
                  <a:pt x="8454739" y="1816898"/>
                </a:cubicBezTo>
                <a:lnTo>
                  <a:pt x="8211501" y="1897849"/>
                </a:lnTo>
                <a:cubicBezTo>
                  <a:pt x="8161951" y="1753936"/>
                  <a:pt x="8085379" y="1623519"/>
                  <a:pt x="7995291" y="1506589"/>
                </a:cubicBezTo>
                <a:close/>
                <a:moveTo>
                  <a:pt x="6418755" y="1340189"/>
                </a:moveTo>
                <a:lnTo>
                  <a:pt x="6463799" y="1632513"/>
                </a:lnTo>
                <a:cubicBezTo>
                  <a:pt x="6166510" y="1677486"/>
                  <a:pt x="5936784" y="1893352"/>
                  <a:pt x="5743097" y="2118216"/>
                </a:cubicBezTo>
                <a:cubicBezTo>
                  <a:pt x="5459318" y="2442021"/>
                  <a:pt x="5193562" y="2788308"/>
                  <a:pt x="4918792" y="3116611"/>
                </a:cubicBezTo>
                <a:lnTo>
                  <a:pt x="4918792" y="3121108"/>
                </a:lnTo>
                <a:lnTo>
                  <a:pt x="4729608" y="2923227"/>
                </a:lnTo>
                <a:lnTo>
                  <a:pt x="4806185" y="2828784"/>
                </a:lnTo>
                <a:cubicBezTo>
                  <a:pt x="5062932" y="2522973"/>
                  <a:pt x="5310676" y="2208162"/>
                  <a:pt x="5567424" y="1902346"/>
                </a:cubicBezTo>
                <a:cubicBezTo>
                  <a:pt x="5801652" y="1623519"/>
                  <a:pt x="6040387" y="1394157"/>
                  <a:pt x="6418755" y="1340189"/>
                </a:cubicBezTo>
                <a:close/>
                <a:moveTo>
                  <a:pt x="8900671" y="1335692"/>
                </a:moveTo>
                <a:cubicBezTo>
                  <a:pt x="8918688" y="1380665"/>
                  <a:pt x="8932204" y="1425638"/>
                  <a:pt x="8941212" y="1470611"/>
                </a:cubicBezTo>
                <a:lnTo>
                  <a:pt x="8819592" y="1497595"/>
                </a:lnTo>
                <a:cubicBezTo>
                  <a:pt x="8810583" y="1461616"/>
                  <a:pt x="8801574" y="1425638"/>
                  <a:pt x="8783557" y="1389659"/>
                </a:cubicBezTo>
                <a:close/>
                <a:moveTo>
                  <a:pt x="2815245" y="1326697"/>
                </a:moveTo>
                <a:cubicBezTo>
                  <a:pt x="2896324" y="1326697"/>
                  <a:pt x="2968394" y="1331195"/>
                  <a:pt x="3035962" y="1344687"/>
                </a:cubicBezTo>
                <a:lnTo>
                  <a:pt x="3031455" y="1371670"/>
                </a:lnTo>
                <a:lnTo>
                  <a:pt x="2972896" y="1637006"/>
                </a:lnTo>
                <a:cubicBezTo>
                  <a:pt x="2927852" y="1628011"/>
                  <a:pt x="2873804" y="1623514"/>
                  <a:pt x="2819747" y="1623514"/>
                </a:cubicBezTo>
                <a:cubicBezTo>
                  <a:pt x="2761192" y="1623514"/>
                  <a:pt x="2702633" y="1628011"/>
                  <a:pt x="2644078" y="1641503"/>
                </a:cubicBezTo>
                <a:lnTo>
                  <a:pt x="2585523" y="1371670"/>
                </a:lnTo>
                <a:lnTo>
                  <a:pt x="2581017" y="1353681"/>
                </a:lnTo>
                <a:cubicBezTo>
                  <a:pt x="2657589" y="1340189"/>
                  <a:pt x="2738673" y="1331195"/>
                  <a:pt x="2815245" y="1326697"/>
                </a:cubicBezTo>
                <a:close/>
                <a:moveTo>
                  <a:pt x="5049422" y="1299714"/>
                </a:moveTo>
                <a:lnTo>
                  <a:pt x="5216082" y="1497595"/>
                </a:lnTo>
                <a:lnTo>
                  <a:pt x="4189081" y="2747833"/>
                </a:lnTo>
                <a:lnTo>
                  <a:pt x="4013412" y="2554454"/>
                </a:lnTo>
                <a:close/>
                <a:moveTo>
                  <a:pt x="7756556" y="1254741"/>
                </a:moveTo>
                <a:cubicBezTo>
                  <a:pt x="7815115" y="1308708"/>
                  <a:pt x="7869168" y="1362676"/>
                  <a:pt x="7918714" y="1425638"/>
                </a:cubicBezTo>
                <a:lnTo>
                  <a:pt x="7679984" y="1619021"/>
                </a:lnTo>
                <a:cubicBezTo>
                  <a:pt x="7643949" y="1574049"/>
                  <a:pt x="7598905" y="1529076"/>
                  <a:pt x="7558363" y="1488600"/>
                </a:cubicBezTo>
                <a:close/>
                <a:moveTo>
                  <a:pt x="4409798" y="1241249"/>
                </a:moveTo>
                <a:cubicBezTo>
                  <a:pt x="4463851" y="1299714"/>
                  <a:pt x="4517903" y="1367173"/>
                  <a:pt x="4576458" y="1434632"/>
                </a:cubicBezTo>
                <a:lnTo>
                  <a:pt x="4680061" y="1560552"/>
                </a:lnTo>
                <a:lnTo>
                  <a:pt x="4635018" y="1614519"/>
                </a:lnTo>
                <a:lnTo>
                  <a:pt x="4617000" y="1637006"/>
                </a:lnTo>
                <a:lnTo>
                  <a:pt x="4558445" y="1708963"/>
                </a:lnTo>
                <a:lnTo>
                  <a:pt x="4544930" y="1726952"/>
                </a:lnTo>
                <a:lnTo>
                  <a:pt x="4499886" y="1780919"/>
                </a:lnTo>
                <a:lnTo>
                  <a:pt x="4360248" y="1614519"/>
                </a:lnTo>
                <a:cubicBezTo>
                  <a:pt x="4315204" y="1560552"/>
                  <a:pt x="4274667" y="1511082"/>
                  <a:pt x="4229623" y="1461611"/>
                </a:cubicBezTo>
                <a:close/>
                <a:moveTo>
                  <a:pt x="3734140" y="1236751"/>
                </a:moveTo>
                <a:cubicBezTo>
                  <a:pt x="3972875" y="1403151"/>
                  <a:pt x="4193588" y="1668487"/>
                  <a:pt x="4382772" y="1897849"/>
                </a:cubicBezTo>
                <a:lnTo>
                  <a:pt x="4351239" y="1938325"/>
                </a:lnTo>
                <a:lnTo>
                  <a:pt x="4319710" y="1978800"/>
                </a:lnTo>
                <a:lnTo>
                  <a:pt x="4247640" y="2064249"/>
                </a:lnTo>
                <a:lnTo>
                  <a:pt x="4216107" y="2104725"/>
                </a:lnTo>
                <a:lnTo>
                  <a:pt x="4184579" y="2136206"/>
                </a:lnTo>
                <a:cubicBezTo>
                  <a:pt x="4022421" y="1938325"/>
                  <a:pt x="3774682" y="1601028"/>
                  <a:pt x="3590000" y="1466109"/>
                </a:cubicBezTo>
                <a:close/>
                <a:moveTo>
                  <a:pt x="1882839" y="1196276"/>
                </a:moveTo>
                <a:lnTo>
                  <a:pt x="2058508" y="1443622"/>
                </a:lnTo>
                <a:cubicBezTo>
                  <a:pt x="2008957" y="1479601"/>
                  <a:pt x="1963913" y="1520076"/>
                  <a:pt x="1923376" y="1560552"/>
                </a:cubicBezTo>
                <a:lnTo>
                  <a:pt x="1707166" y="1349184"/>
                </a:lnTo>
                <a:cubicBezTo>
                  <a:pt x="1761218" y="1295216"/>
                  <a:pt x="1819777" y="1241249"/>
                  <a:pt x="1882839" y="1196276"/>
                </a:cubicBezTo>
                <a:close/>
                <a:moveTo>
                  <a:pt x="7490800" y="1187281"/>
                </a:moveTo>
                <a:cubicBezTo>
                  <a:pt x="7540346" y="1218762"/>
                  <a:pt x="7589896" y="1254741"/>
                  <a:pt x="7634940" y="1295216"/>
                </a:cubicBezTo>
                <a:lnTo>
                  <a:pt x="7436747" y="1529076"/>
                </a:lnTo>
                <a:cubicBezTo>
                  <a:pt x="7400712" y="1497595"/>
                  <a:pt x="7364677" y="1475108"/>
                  <a:pt x="7328642" y="1448124"/>
                </a:cubicBezTo>
                <a:close/>
                <a:moveTo>
                  <a:pt x="1193665" y="1088341"/>
                </a:moveTo>
                <a:lnTo>
                  <a:pt x="1391858" y="1277227"/>
                </a:lnTo>
                <a:cubicBezTo>
                  <a:pt x="1256727" y="1425638"/>
                  <a:pt x="1148621" y="1596530"/>
                  <a:pt x="1076551" y="1789914"/>
                </a:cubicBezTo>
                <a:lnTo>
                  <a:pt x="815297" y="1699968"/>
                </a:lnTo>
                <a:cubicBezTo>
                  <a:pt x="900878" y="1470606"/>
                  <a:pt x="1027005" y="1263735"/>
                  <a:pt x="1193665" y="1088341"/>
                </a:cubicBezTo>
                <a:close/>
                <a:moveTo>
                  <a:pt x="5243108" y="1052362"/>
                </a:moveTo>
                <a:lnTo>
                  <a:pt x="5432292" y="1299714"/>
                </a:lnTo>
                <a:cubicBezTo>
                  <a:pt x="5391755" y="1340189"/>
                  <a:pt x="5355720" y="1380665"/>
                  <a:pt x="5319685" y="1425638"/>
                </a:cubicBezTo>
                <a:lnTo>
                  <a:pt x="5116985" y="1191779"/>
                </a:lnTo>
                <a:cubicBezTo>
                  <a:pt x="5157527" y="1146806"/>
                  <a:pt x="5202571" y="1092838"/>
                  <a:pt x="5243108" y="1052362"/>
                </a:cubicBezTo>
                <a:close/>
                <a:moveTo>
                  <a:pt x="648632" y="1052362"/>
                </a:moveTo>
                <a:lnTo>
                  <a:pt x="738720" y="1115325"/>
                </a:lnTo>
                <a:cubicBezTo>
                  <a:pt x="720702" y="1142308"/>
                  <a:pt x="702689" y="1173789"/>
                  <a:pt x="689174" y="1205270"/>
                </a:cubicBezTo>
                <a:lnTo>
                  <a:pt x="590077" y="1160297"/>
                </a:lnTo>
                <a:cubicBezTo>
                  <a:pt x="608095" y="1119822"/>
                  <a:pt x="626112" y="1083843"/>
                  <a:pt x="648632" y="1052362"/>
                </a:cubicBezTo>
                <a:close/>
                <a:moveTo>
                  <a:pt x="5833185" y="1034373"/>
                </a:moveTo>
                <a:lnTo>
                  <a:pt x="5963810" y="1313205"/>
                </a:lnTo>
                <a:cubicBezTo>
                  <a:pt x="5860211" y="1371670"/>
                  <a:pt x="5765617" y="1443627"/>
                  <a:pt x="5675529" y="1529076"/>
                </a:cubicBezTo>
                <a:lnTo>
                  <a:pt x="5486345" y="1286222"/>
                </a:lnTo>
                <a:cubicBezTo>
                  <a:pt x="5589948" y="1187281"/>
                  <a:pt x="5698053" y="1106330"/>
                  <a:pt x="5833185" y="1034373"/>
                </a:cubicBezTo>
                <a:close/>
                <a:moveTo>
                  <a:pt x="3189112" y="966914"/>
                </a:moveTo>
                <a:cubicBezTo>
                  <a:pt x="3261182" y="984903"/>
                  <a:pt x="3333252" y="1007389"/>
                  <a:pt x="3400815" y="1034373"/>
                </a:cubicBezTo>
                <a:cubicBezTo>
                  <a:pt x="3499912" y="1074849"/>
                  <a:pt x="3590000" y="1119822"/>
                  <a:pt x="3666577" y="1169292"/>
                </a:cubicBezTo>
                <a:lnTo>
                  <a:pt x="3504419" y="1430135"/>
                </a:lnTo>
                <a:cubicBezTo>
                  <a:pt x="3391807" y="1353681"/>
                  <a:pt x="3265684" y="1295216"/>
                  <a:pt x="3121543" y="1263735"/>
                </a:cubicBezTo>
                <a:close/>
                <a:moveTo>
                  <a:pt x="2405348" y="935433"/>
                </a:moveTo>
                <a:lnTo>
                  <a:pt x="2472911" y="1232254"/>
                </a:lnTo>
                <a:cubicBezTo>
                  <a:pt x="2369308" y="1259238"/>
                  <a:pt x="2270216" y="1299714"/>
                  <a:pt x="2175622" y="1349184"/>
                </a:cubicBezTo>
                <a:lnTo>
                  <a:pt x="2022473" y="1083843"/>
                </a:lnTo>
                <a:cubicBezTo>
                  <a:pt x="2144089" y="1016384"/>
                  <a:pt x="2270216" y="966914"/>
                  <a:pt x="2405348" y="935433"/>
                </a:cubicBezTo>
                <a:close/>
                <a:moveTo>
                  <a:pt x="6355694" y="876968"/>
                </a:moveTo>
                <a:lnTo>
                  <a:pt x="6400738" y="1178287"/>
                </a:lnTo>
                <a:cubicBezTo>
                  <a:pt x="6274615" y="1196276"/>
                  <a:pt x="6162003" y="1232254"/>
                  <a:pt x="6062906" y="1281724"/>
                </a:cubicBezTo>
                <a:lnTo>
                  <a:pt x="5936784" y="1007389"/>
                </a:lnTo>
                <a:cubicBezTo>
                  <a:pt x="5968317" y="993898"/>
                  <a:pt x="5999845" y="980406"/>
                  <a:pt x="6035880" y="966914"/>
                </a:cubicBezTo>
                <a:cubicBezTo>
                  <a:pt x="6139483" y="921941"/>
                  <a:pt x="6247589" y="894957"/>
                  <a:pt x="6355694" y="876968"/>
                </a:cubicBezTo>
                <a:close/>
                <a:moveTo>
                  <a:pt x="7179995" y="872471"/>
                </a:moveTo>
                <a:cubicBezTo>
                  <a:pt x="7288100" y="908449"/>
                  <a:pt x="7396205" y="957919"/>
                  <a:pt x="7490800" y="1016384"/>
                </a:cubicBezTo>
                <a:lnTo>
                  <a:pt x="7328642" y="1277227"/>
                </a:lnTo>
                <a:cubicBezTo>
                  <a:pt x="7252065" y="1232254"/>
                  <a:pt x="7170986" y="1191779"/>
                  <a:pt x="7085405" y="1164795"/>
                </a:cubicBezTo>
                <a:close/>
                <a:moveTo>
                  <a:pt x="3936840" y="867973"/>
                </a:moveTo>
                <a:cubicBezTo>
                  <a:pt x="4071971" y="962416"/>
                  <a:pt x="4189086" y="1070352"/>
                  <a:pt x="4306195" y="1196276"/>
                </a:cubicBezTo>
                <a:lnTo>
                  <a:pt x="4117015" y="1430135"/>
                </a:lnTo>
                <a:cubicBezTo>
                  <a:pt x="4008910" y="1313205"/>
                  <a:pt x="3905307" y="1209768"/>
                  <a:pt x="3779184" y="1119822"/>
                </a:cubicBezTo>
                <a:close/>
                <a:moveTo>
                  <a:pt x="1635095" y="863476"/>
                </a:moveTo>
                <a:lnTo>
                  <a:pt x="1761218" y="1038871"/>
                </a:lnTo>
                <a:cubicBezTo>
                  <a:pt x="1711668" y="1074849"/>
                  <a:pt x="1666624" y="1115325"/>
                  <a:pt x="1621580" y="1160297"/>
                </a:cubicBezTo>
                <a:lnTo>
                  <a:pt x="1468430" y="1011887"/>
                </a:lnTo>
                <a:cubicBezTo>
                  <a:pt x="1522488" y="957919"/>
                  <a:pt x="1576536" y="908449"/>
                  <a:pt x="1635095" y="863476"/>
                </a:cubicBezTo>
                <a:close/>
                <a:moveTo>
                  <a:pt x="7698001" y="849984"/>
                </a:moveTo>
                <a:cubicBezTo>
                  <a:pt x="7765565" y="894957"/>
                  <a:pt x="7828627" y="939930"/>
                  <a:pt x="7891687" y="993898"/>
                </a:cubicBezTo>
                <a:lnTo>
                  <a:pt x="7698001" y="1218762"/>
                </a:lnTo>
                <a:cubicBezTo>
                  <a:pt x="7648451" y="1178287"/>
                  <a:pt x="7594398" y="1137811"/>
                  <a:pt x="7540346" y="1101833"/>
                </a:cubicBezTo>
                <a:close/>
                <a:moveTo>
                  <a:pt x="6580913" y="849984"/>
                </a:moveTo>
                <a:lnTo>
                  <a:pt x="6585415" y="849984"/>
                </a:lnTo>
                <a:cubicBezTo>
                  <a:pt x="6589922" y="849984"/>
                  <a:pt x="6598931" y="849984"/>
                  <a:pt x="6603433" y="849984"/>
                </a:cubicBezTo>
                <a:cubicBezTo>
                  <a:pt x="6612442" y="849984"/>
                  <a:pt x="6621451" y="849984"/>
                  <a:pt x="6630459" y="849984"/>
                </a:cubicBezTo>
                <a:cubicBezTo>
                  <a:pt x="6788115" y="849984"/>
                  <a:pt x="6941264" y="872471"/>
                  <a:pt x="7085405" y="917444"/>
                </a:cubicBezTo>
                <a:lnTo>
                  <a:pt x="6995317" y="1209768"/>
                </a:lnTo>
                <a:cubicBezTo>
                  <a:pt x="6878203" y="1173789"/>
                  <a:pt x="6756582" y="1155800"/>
                  <a:pt x="6630459" y="1155800"/>
                </a:cubicBezTo>
                <a:cubicBezTo>
                  <a:pt x="6585415" y="1155800"/>
                  <a:pt x="6540372" y="1160297"/>
                  <a:pt x="6495328" y="1164795"/>
                </a:cubicBezTo>
                <a:lnTo>
                  <a:pt x="6450284" y="858979"/>
                </a:lnTo>
                <a:cubicBezTo>
                  <a:pt x="6490826" y="854481"/>
                  <a:pt x="6535870" y="849984"/>
                  <a:pt x="6580913" y="849984"/>
                </a:cubicBezTo>
                <a:close/>
                <a:moveTo>
                  <a:pt x="8197986" y="840990"/>
                </a:moveTo>
                <a:cubicBezTo>
                  <a:pt x="8252039" y="890460"/>
                  <a:pt x="8301589" y="939930"/>
                  <a:pt x="8346633" y="998395"/>
                </a:cubicBezTo>
                <a:lnTo>
                  <a:pt x="8184475" y="1128816"/>
                </a:lnTo>
                <a:cubicBezTo>
                  <a:pt x="8148440" y="1083843"/>
                  <a:pt x="8103397" y="1038871"/>
                  <a:pt x="8062855" y="998395"/>
                </a:cubicBezTo>
                <a:close/>
                <a:moveTo>
                  <a:pt x="2815245" y="782525"/>
                </a:moveTo>
                <a:cubicBezTo>
                  <a:pt x="2918848" y="782525"/>
                  <a:pt x="3022447" y="791519"/>
                  <a:pt x="3121543" y="814006"/>
                </a:cubicBezTo>
                <a:lnTo>
                  <a:pt x="3053980" y="1110827"/>
                </a:lnTo>
                <a:cubicBezTo>
                  <a:pt x="2977403" y="1097335"/>
                  <a:pt x="2900831" y="1092838"/>
                  <a:pt x="2815245" y="1092838"/>
                </a:cubicBezTo>
                <a:cubicBezTo>
                  <a:pt x="2725157" y="1092838"/>
                  <a:pt x="2635069" y="1101833"/>
                  <a:pt x="2553990" y="1119822"/>
                </a:cubicBezTo>
                <a:lnTo>
                  <a:pt x="2486427" y="818503"/>
                </a:lnTo>
                <a:cubicBezTo>
                  <a:pt x="2594528" y="796017"/>
                  <a:pt x="2702633" y="782525"/>
                  <a:pt x="2815245" y="782525"/>
                </a:cubicBezTo>
                <a:close/>
                <a:moveTo>
                  <a:pt x="8634914" y="778027"/>
                </a:moveTo>
                <a:cubicBezTo>
                  <a:pt x="8666442" y="814006"/>
                  <a:pt x="8697976" y="849984"/>
                  <a:pt x="8720495" y="890460"/>
                </a:cubicBezTo>
                <a:lnTo>
                  <a:pt x="8639416" y="939930"/>
                </a:lnTo>
                <a:cubicBezTo>
                  <a:pt x="8616897" y="908449"/>
                  <a:pt x="8594372" y="876968"/>
                  <a:pt x="8567346" y="845487"/>
                </a:cubicBezTo>
                <a:close/>
                <a:moveTo>
                  <a:pt x="5562922" y="719567"/>
                </a:moveTo>
                <a:lnTo>
                  <a:pt x="5666520" y="912946"/>
                </a:lnTo>
                <a:cubicBezTo>
                  <a:pt x="5644001" y="926438"/>
                  <a:pt x="5621476" y="939930"/>
                  <a:pt x="5598957" y="953422"/>
                </a:cubicBezTo>
                <a:cubicBezTo>
                  <a:pt x="5594450" y="957919"/>
                  <a:pt x="5585441" y="962416"/>
                  <a:pt x="5580939" y="966914"/>
                </a:cubicBezTo>
                <a:cubicBezTo>
                  <a:pt x="5576433" y="971411"/>
                  <a:pt x="5571931" y="971411"/>
                  <a:pt x="5567424" y="975908"/>
                </a:cubicBezTo>
                <a:lnTo>
                  <a:pt x="5562922" y="975908"/>
                </a:lnTo>
                <a:cubicBezTo>
                  <a:pt x="5535895" y="993898"/>
                  <a:pt x="5508869" y="1016384"/>
                  <a:pt x="5481843" y="1038871"/>
                </a:cubicBezTo>
                <a:lnTo>
                  <a:pt x="5342204" y="867973"/>
                </a:lnTo>
                <a:cubicBezTo>
                  <a:pt x="5373737" y="840990"/>
                  <a:pt x="5405266" y="814006"/>
                  <a:pt x="5441301" y="791519"/>
                </a:cubicBezTo>
                <a:lnTo>
                  <a:pt x="5445808" y="791519"/>
                </a:lnTo>
                <a:cubicBezTo>
                  <a:pt x="5450310" y="787022"/>
                  <a:pt x="5454816" y="782525"/>
                  <a:pt x="5463825" y="782525"/>
                </a:cubicBezTo>
                <a:cubicBezTo>
                  <a:pt x="5468327" y="778027"/>
                  <a:pt x="5477336" y="773530"/>
                  <a:pt x="5481843" y="769033"/>
                </a:cubicBezTo>
                <a:cubicBezTo>
                  <a:pt x="5508869" y="751044"/>
                  <a:pt x="5535895" y="733054"/>
                  <a:pt x="5562922" y="719567"/>
                </a:cubicBezTo>
                <a:close/>
                <a:moveTo>
                  <a:pt x="3310728" y="562157"/>
                </a:moveTo>
                <a:cubicBezTo>
                  <a:pt x="3387304" y="580146"/>
                  <a:pt x="3463877" y="602633"/>
                  <a:pt x="3540449" y="634114"/>
                </a:cubicBezTo>
                <a:cubicBezTo>
                  <a:pt x="3648559" y="674590"/>
                  <a:pt x="3738647" y="724060"/>
                  <a:pt x="3819726" y="773530"/>
                </a:cubicBezTo>
                <a:lnTo>
                  <a:pt x="3684594" y="984903"/>
                </a:lnTo>
                <a:cubicBezTo>
                  <a:pt x="3612524" y="939930"/>
                  <a:pt x="3535947" y="899454"/>
                  <a:pt x="3445859" y="867973"/>
                </a:cubicBezTo>
                <a:cubicBezTo>
                  <a:pt x="3382798" y="845487"/>
                  <a:pt x="3319737" y="823000"/>
                  <a:pt x="3256675" y="809508"/>
                </a:cubicBezTo>
                <a:close/>
                <a:moveTo>
                  <a:pt x="1427894" y="499195"/>
                </a:moveTo>
                <a:lnTo>
                  <a:pt x="1508972" y="643109"/>
                </a:lnTo>
                <a:cubicBezTo>
                  <a:pt x="1450418" y="683584"/>
                  <a:pt x="1396360" y="724060"/>
                  <a:pt x="1346814" y="773530"/>
                </a:cubicBezTo>
                <a:lnTo>
                  <a:pt x="1229700" y="656600"/>
                </a:lnTo>
                <a:cubicBezTo>
                  <a:pt x="1288255" y="598136"/>
                  <a:pt x="1355823" y="544168"/>
                  <a:pt x="1427894" y="499195"/>
                </a:cubicBezTo>
                <a:close/>
                <a:moveTo>
                  <a:pt x="6292633" y="481211"/>
                </a:moveTo>
                <a:lnTo>
                  <a:pt x="6337676" y="769033"/>
                </a:lnTo>
                <a:cubicBezTo>
                  <a:pt x="6220562" y="787022"/>
                  <a:pt x="6107950" y="818503"/>
                  <a:pt x="5995343" y="863476"/>
                </a:cubicBezTo>
                <a:cubicBezTo>
                  <a:pt x="5959308" y="876968"/>
                  <a:pt x="5927775" y="890460"/>
                  <a:pt x="5896246" y="908449"/>
                </a:cubicBezTo>
                <a:lnTo>
                  <a:pt x="5770124" y="638616"/>
                </a:lnTo>
                <a:cubicBezTo>
                  <a:pt x="5806159" y="620627"/>
                  <a:pt x="5846696" y="602638"/>
                  <a:pt x="5887238" y="589146"/>
                </a:cubicBezTo>
                <a:cubicBezTo>
                  <a:pt x="6017863" y="539676"/>
                  <a:pt x="6152994" y="499200"/>
                  <a:pt x="6292633" y="481211"/>
                </a:cubicBezTo>
                <a:close/>
                <a:moveTo>
                  <a:pt x="2306251" y="476709"/>
                </a:moveTo>
                <a:lnTo>
                  <a:pt x="2369308" y="769033"/>
                </a:lnTo>
                <a:cubicBezTo>
                  <a:pt x="2225173" y="805011"/>
                  <a:pt x="2085534" y="858979"/>
                  <a:pt x="1959411" y="930935"/>
                </a:cubicBezTo>
                <a:lnTo>
                  <a:pt x="1810769" y="670092"/>
                </a:lnTo>
                <a:cubicBezTo>
                  <a:pt x="1963913" y="584644"/>
                  <a:pt x="2130578" y="517184"/>
                  <a:pt x="2306251" y="476709"/>
                </a:cubicBezTo>
                <a:close/>
                <a:moveTo>
                  <a:pt x="2887315" y="454227"/>
                </a:moveTo>
                <a:cubicBezTo>
                  <a:pt x="2977403" y="454227"/>
                  <a:pt x="3062984" y="463221"/>
                  <a:pt x="3148570" y="481211"/>
                </a:cubicBezTo>
                <a:lnTo>
                  <a:pt x="3103526" y="679087"/>
                </a:lnTo>
                <a:cubicBezTo>
                  <a:pt x="3031455" y="665595"/>
                  <a:pt x="2959385" y="656600"/>
                  <a:pt x="2887315" y="656600"/>
                </a:cubicBezTo>
                <a:close/>
                <a:moveTo>
                  <a:pt x="6851177" y="395762"/>
                </a:moveTo>
                <a:cubicBezTo>
                  <a:pt x="6977300" y="409254"/>
                  <a:pt x="7103422" y="431740"/>
                  <a:pt x="7220537" y="467719"/>
                </a:cubicBezTo>
                <a:lnTo>
                  <a:pt x="7130449" y="751044"/>
                </a:lnTo>
                <a:cubicBezTo>
                  <a:pt x="7031352" y="724060"/>
                  <a:pt x="6932256" y="701578"/>
                  <a:pt x="6828652" y="692584"/>
                </a:cubicBezTo>
                <a:close/>
                <a:moveTo>
                  <a:pt x="8035828" y="382270"/>
                </a:moveTo>
                <a:cubicBezTo>
                  <a:pt x="8076370" y="409254"/>
                  <a:pt x="8112405" y="436238"/>
                  <a:pt x="8148440" y="467719"/>
                </a:cubicBezTo>
                <a:lnTo>
                  <a:pt x="8080872" y="535178"/>
                </a:lnTo>
                <a:cubicBezTo>
                  <a:pt x="8053845" y="508194"/>
                  <a:pt x="8022317" y="485708"/>
                  <a:pt x="7990785" y="463222"/>
                </a:cubicBezTo>
                <a:close/>
                <a:moveTo>
                  <a:pt x="7504311" y="382270"/>
                </a:moveTo>
                <a:cubicBezTo>
                  <a:pt x="7549354" y="395762"/>
                  <a:pt x="7594398" y="418249"/>
                  <a:pt x="7630433" y="440735"/>
                </a:cubicBezTo>
                <a:lnTo>
                  <a:pt x="7580888" y="521686"/>
                </a:lnTo>
                <a:cubicBezTo>
                  <a:pt x="7549354" y="503697"/>
                  <a:pt x="7513319" y="485708"/>
                  <a:pt x="7472782" y="472216"/>
                </a:cubicBezTo>
                <a:close/>
                <a:moveTo>
                  <a:pt x="5851203" y="251849"/>
                </a:moveTo>
                <a:lnTo>
                  <a:pt x="5878229" y="341795"/>
                </a:lnTo>
                <a:cubicBezTo>
                  <a:pt x="5842194" y="355286"/>
                  <a:pt x="5806159" y="368778"/>
                  <a:pt x="5770124" y="386768"/>
                </a:cubicBezTo>
                <a:lnTo>
                  <a:pt x="5720573" y="305816"/>
                </a:lnTo>
                <a:cubicBezTo>
                  <a:pt x="5761115" y="283330"/>
                  <a:pt x="5806159" y="265341"/>
                  <a:pt x="5851203" y="251849"/>
                </a:cubicBezTo>
                <a:close/>
                <a:moveTo>
                  <a:pt x="6607940" y="242854"/>
                </a:moveTo>
                <a:lnTo>
                  <a:pt x="6612442" y="242854"/>
                </a:lnTo>
                <a:cubicBezTo>
                  <a:pt x="6616949" y="242854"/>
                  <a:pt x="6625957" y="242854"/>
                  <a:pt x="6630459" y="242854"/>
                </a:cubicBezTo>
                <a:cubicBezTo>
                  <a:pt x="6639468" y="242854"/>
                  <a:pt x="6643975" y="242854"/>
                  <a:pt x="6652984" y="242854"/>
                </a:cubicBezTo>
                <a:cubicBezTo>
                  <a:pt x="6684512" y="242854"/>
                  <a:pt x="6716045" y="242854"/>
                  <a:pt x="6747573" y="247351"/>
                </a:cubicBezTo>
                <a:lnTo>
                  <a:pt x="6729556" y="463222"/>
                </a:lnTo>
                <a:cubicBezTo>
                  <a:pt x="6702530" y="463222"/>
                  <a:pt x="6680010" y="458724"/>
                  <a:pt x="6652984" y="458724"/>
                </a:cubicBezTo>
                <a:cubicBezTo>
                  <a:pt x="6643975" y="458724"/>
                  <a:pt x="6639468" y="458724"/>
                  <a:pt x="6630459" y="458724"/>
                </a:cubicBezTo>
                <a:cubicBezTo>
                  <a:pt x="6625957" y="458724"/>
                  <a:pt x="6621451" y="458724"/>
                  <a:pt x="6616949" y="458724"/>
                </a:cubicBezTo>
                <a:lnTo>
                  <a:pt x="6612442" y="458724"/>
                </a:lnTo>
                <a:cubicBezTo>
                  <a:pt x="6576407" y="458724"/>
                  <a:pt x="6544878" y="463222"/>
                  <a:pt x="6508843" y="467719"/>
                </a:cubicBezTo>
                <a:lnTo>
                  <a:pt x="6481817" y="251849"/>
                </a:lnTo>
                <a:cubicBezTo>
                  <a:pt x="6522354" y="247351"/>
                  <a:pt x="6567398" y="242854"/>
                  <a:pt x="6607940" y="242854"/>
                </a:cubicBezTo>
                <a:close/>
                <a:moveTo>
                  <a:pt x="2779210" y="202378"/>
                </a:moveTo>
                <a:lnTo>
                  <a:pt x="2779210" y="449730"/>
                </a:lnTo>
                <a:cubicBezTo>
                  <a:pt x="2684615" y="449730"/>
                  <a:pt x="2594528" y="463221"/>
                  <a:pt x="2504440" y="481211"/>
                </a:cubicBezTo>
                <a:lnTo>
                  <a:pt x="2450392" y="238357"/>
                </a:lnTo>
                <a:cubicBezTo>
                  <a:pt x="2558497" y="215870"/>
                  <a:pt x="2666603" y="202378"/>
                  <a:pt x="2779210" y="202378"/>
                </a:cubicBezTo>
                <a:close/>
                <a:moveTo>
                  <a:pt x="1639602" y="0"/>
                </a:moveTo>
                <a:lnTo>
                  <a:pt x="1689148" y="98941"/>
                </a:lnTo>
                <a:cubicBezTo>
                  <a:pt x="1657620" y="112432"/>
                  <a:pt x="1630593" y="130422"/>
                  <a:pt x="1603562" y="152908"/>
                </a:cubicBezTo>
                <a:lnTo>
                  <a:pt x="1535999" y="62962"/>
                </a:lnTo>
                <a:cubicBezTo>
                  <a:pt x="1567532" y="40476"/>
                  <a:pt x="1603562" y="17989"/>
                  <a:pt x="1639602" y="0"/>
                </a:cubicBezTo>
                <a:close/>
              </a:path>
            </a:pathLst>
          </a:custGeom>
          <a:solidFill>
            <a:schemeClr val="bg1">
              <a:alpha val="31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63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6334299" y="403168"/>
            <a:ext cx="5136791" cy="6051666"/>
            <a:chOff x="0" y="0"/>
            <a:chExt cx="10273582" cy="121033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73538" cy="12103354"/>
            </a:xfrm>
            <a:custGeom>
              <a:avLst/>
              <a:gdLst/>
              <a:ahLst/>
              <a:cxnLst/>
              <a:rect l="l" t="t" r="r" b="b"/>
              <a:pathLst>
                <a:path w="10273538" h="12103354">
                  <a:moveTo>
                    <a:pt x="0" y="0"/>
                  </a:moveTo>
                  <a:lnTo>
                    <a:pt x="10273538" y="0"/>
                  </a:lnTo>
                  <a:lnTo>
                    <a:pt x="10273538" y="12103354"/>
                  </a:lnTo>
                  <a:lnTo>
                    <a:pt x="0" y="12103354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8077059" y="2140364"/>
            <a:ext cx="3411143" cy="4717638"/>
          </a:xfrm>
          <a:custGeom>
            <a:avLst/>
            <a:gdLst/>
            <a:ahLst/>
            <a:cxnLst/>
            <a:rect l="l" t="t" r="r" b="b"/>
            <a:pathLst>
              <a:path w="5116714" h="7076457">
                <a:moveTo>
                  <a:pt x="0" y="0"/>
                </a:moveTo>
                <a:lnTo>
                  <a:pt x="5116714" y="0"/>
                </a:lnTo>
                <a:lnTo>
                  <a:pt x="5116714" y="7076457"/>
                </a:lnTo>
                <a:lnTo>
                  <a:pt x="0" y="70764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7" name="Freeform 7" descr="Immagine contenente vestiti, muro, persona, interni  I contenuti generati dall'intelligenza artificiale potrebbero essere errati."/>
          <p:cNvSpPr/>
          <p:nvPr/>
        </p:nvSpPr>
        <p:spPr>
          <a:xfrm>
            <a:off x="238773" y="2626822"/>
            <a:ext cx="7708195" cy="3396829"/>
          </a:xfrm>
          <a:custGeom>
            <a:avLst/>
            <a:gdLst/>
            <a:ahLst/>
            <a:cxnLst/>
            <a:rect l="l" t="t" r="r" b="b"/>
            <a:pathLst>
              <a:path w="11562292" h="5095243">
                <a:moveTo>
                  <a:pt x="0" y="0"/>
                </a:moveTo>
                <a:lnTo>
                  <a:pt x="11562293" y="0"/>
                </a:lnTo>
                <a:lnTo>
                  <a:pt x="11562293" y="5095243"/>
                </a:lnTo>
                <a:lnTo>
                  <a:pt x="0" y="50952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8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8" name="Group 8"/>
          <p:cNvGrpSpPr/>
          <p:nvPr/>
        </p:nvGrpSpPr>
        <p:grpSpPr>
          <a:xfrm>
            <a:off x="6731423" y="439690"/>
            <a:ext cx="2066906" cy="1793661"/>
            <a:chOff x="0" y="0"/>
            <a:chExt cx="4133812" cy="35873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3812" cy="3587323"/>
            </a:xfrm>
            <a:custGeom>
              <a:avLst/>
              <a:gdLst/>
              <a:ahLst/>
              <a:cxnLst/>
              <a:rect l="l" t="t" r="r" b="b"/>
              <a:pathLst>
                <a:path w="4133812" h="3587323">
                  <a:moveTo>
                    <a:pt x="0" y="0"/>
                  </a:moveTo>
                  <a:lnTo>
                    <a:pt x="4133812" y="0"/>
                  </a:lnTo>
                  <a:lnTo>
                    <a:pt x="4133812" y="3587323"/>
                  </a:lnTo>
                  <a:lnTo>
                    <a:pt x="0" y="35873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4133812" cy="37111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9612"/>
                </a:lnSpc>
              </a:pPr>
              <a:r>
                <a:rPr lang="en-US" sz="89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00601" y="2828836"/>
            <a:ext cx="5067301" cy="1320477"/>
            <a:chOff x="0" y="0"/>
            <a:chExt cx="10134600" cy="26409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134600" cy="2640978"/>
            </a:xfrm>
            <a:custGeom>
              <a:avLst/>
              <a:gdLst/>
              <a:ahLst/>
              <a:cxnLst/>
              <a:rect l="l" t="t" r="r" b="b"/>
              <a:pathLst>
                <a:path w="10134600" h="2640978">
                  <a:moveTo>
                    <a:pt x="0" y="0"/>
                  </a:moveTo>
                  <a:lnTo>
                    <a:pt x="10134600" y="0"/>
                  </a:lnTo>
                  <a:lnTo>
                    <a:pt x="10134600" y="2640978"/>
                  </a:lnTo>
                  <a:lnTo>
                    <a:pt x="0" y="26409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14300"/>
              <a:ext cx="10134600" cy="27552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914400">
                <a:lnSpc>
                  <a:spcPts val="4320"/>
                </a:lnSpc>
              </a:pPr>
              <a:r>
                <a:rPr lang="en-US" sz="3600" b="1" spc="324">
                  <a:solidFill>
                    <a:srgbClr val="60BA47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COS'È L'ECONOMIA CIRCOLARE?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2667000" y="-2667000"/>
            <a:ext cx="6858001" cy="12191999"/>
            <a:chOff x="0" y="0"/>
            <a:chExt cx="13716002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2862666" y="-2030696"/>
            <a:ext cx="6141021" cy="10919391"/>
            <a:chOff x="0" y="0"/>
            <a:chExt cx="12282040" cy="218387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82043" cy="21838793"/>
            </a:xfrm>
            <a:custGeom>
              <a:avLst/>
              <a:gdLst/>
              <a:ahLst/>
              <a:cxnLst/>
              <a:rect l="l" t="t" r="r" b="b"/>
              <a:pathLst>
                <a:path w="12282043" h="21838793">
                  <a:moveTo>
                    <a:pt x="0" y="0"/>
                  </a:moveTo>
                  <a:lnTo>
                    <a:pt x="12282043" y="0"/>
                  </a:lnTo>
                  <a:lnTo>
                    <a:pt x="12282043" y="21838793"/>
                  </a:lnTo>
                  <a:lnTo>
                    <a:pt x="0" y="218387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282040" cy="218959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10" name="Freeform 10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11" name="Freeform 11"/>
          <p:cNvSpPr/>
          <p:nvPr/>
        </p:nvSpPr>
        <p:spPr>
          <a:xfrm>
            <a:off x="799129" y="746273"/>
            <a:ext cx="10203653" cy="5365455"/>
          </a:xfrm>
          <a:custGeom>
            <a:avLst/>
            <a:gdLst/>
            <a:ahLst/>
            <a:cxnLst/>
            <a:rect l="l" t="t" r="r" b="b"/>
            <a:pathLst>
              <a:path w="15305478" h="8048182">
                <a:moveTo>
                  <a:pt x="0" y="0"/>
                </a:moveTo>
                <a:lnTo>
                  <a:pt x="15305478" y="0"/>
                </a:lnTo>
                <a:lnTo>
                  <a:pt x="15305478" y="8048182"/>
                </a:lnTo>
                <a:lnTo>
                  <a:pt x="0" y="804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170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817061" y="3428997"/>
            <a:ext cx="10203653" cy="2682729"/>
            <a:chOff x="0" y="0"/>
            <a:chExt cx="20407304" cy="486368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407249" cy="4863729"/>
            </a:xfrm>
            <a:custGeom>
              <a:avLst/>
              <a:gdLst/>
              <a:ahLst/>
              <a:cxnLst/>
              <a:rect l="l" t="t" r="r" b="b"/>
              <a:pathLst>
                <a:path w="20407249" h="4863729">
                  <a:moveTo>
                    <a:pt x="0" y="0"/>
                  </a:moveTo>
                  <a:lnTo>
                    <a:pt x="20407249" y="0"/>
                  </a:lnTo>
                  <a:lnTo>
                    <a:pt x="20407249" y="4863729"/>
                  </a:lnTo>
                  <a:lnTo>
                    <a:pt x="0" y="4863729"/>
                  </a:lnTo>
                  <a:close/>
                </a:path>
              </a:pathLst>
            </a:custGeom>
            <a:gradFill rotWithShape="1">
              <a:gsLst>
                <a:gs pos="45000">
                  <a:srgbClr val="09465E">
                    <a:alpha val="100000"/>
                  </a:srgbClr>
                </a:gs>
                <a:gs pos="79000">
                  <a:srgbClr val="09465E">
                    <a:alpha val="2175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9714" y="4395584"/>
            <a:ext cx="9742480" cy="1772495"/>
            <a:chOff x="0" y="-169854"/>
            <a:chExt cx="19484960" cy="354498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484959" cy="3375135"/>
            </a:xfrm>
            <a:custGeom>
              <a:avLst/>
              <a:gdLst/>
              <a:ahLst/>
              <a:cxnLst/>
              <a:rect l="l" t="t" r="r" b="b"/>
              <a:pathLst>
                <a:path w="19484959" h="3375135">
                  <a:moveTo>
                    <a:pt x="0" y="0"/>
                  </a:moveTo>
                  <a:lnTo>
                    <a:pt x="19484959" y="0"/>
                  </a:lnTo>
                  <a:lnTo>
                    <a:pt x="19484959" y="3375135"/>
                  </a:lnTo>
                  <a:lnTo>
                    <a:pt x="0" y="33751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69854"/>
              <a:ext cx="19484960" cy="34322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26"/>
                </a:lnSpc>
              </a:pPr>
              <a:r>
                <a:rPr lang="en-US" sz="2000" b="1" spc="162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"L'ECONOMIA CIRCOLARE RAPPRESENTA UN MODELLO DI PRODUZIONE E CONSUMO CHE PROMUOVE LA CONDIVISIONE, IL NOLEGGIO, IL RIUTILIZZO, LA RIPARAZIONE, LA RINNOVAZIONE E IL RICICLO DI MATERIALI E PRODOTTI ESISTENTI PER IL MAGGIOR TEMPO POSSIBILE. IN QUESTO MODO, IL CICLO DI VITA DEI PRODOTTI VIENE PROLUNGATO."</a:t>
              </a:r>
            </a:p>
            <a:p>
              <a:pPr algn="ctr">
                <a:lnSpc>
                  <a:spcPts val="2126"/>
                </a:lnSpc>
              </a:pPr>
              <a:r>
                <a:rPr lang="en-US" sz="1600" spc="162" dirty="0">
                  <a:solidFill>
                    <a:srgbClr val="60BA47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 (MS) Bold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 </a:t>
              </a:r>
              <a:r>
                <a:rPr lang="it-IT" sz="1600" spc="162" dirty="0">
                  <a:solidFill>
                    <a:srgbClr val="60BA47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 (MS) Bold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PARLAMENTO EUROPEO</a:t>
              </a:r>
              <a:endParaRPr lang="en-US" sz="1600" spc="162" dirty="0">
                <a:solidFill>
                  <a:srgbClr val="60BA47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 (MS) Bold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5323114" y="392866"/>
            <a:ext cx="1487826" cy="1083162"/>
          </a:xfrm>
          <a:custGeom>
            <a:avLst/>
            <a:gdLst/>
            <a:ahLst/>
            <a:cxnLst/>
            <a:rect l="l" t="t" r="r" b="b"/>
            <a:pathLst>
              <a:path w="2231739" h="1624743">
                <a:moveTo>
                  <a:pt x="0" y="0"/>
                </a:moveTo>
                <a:lnTo>
                  <a:pt x="2231738" y="0"/>
                </a:lnTo>
                <a:lnTo>
                  <a:pt x="2231738" y="1624743"/>
                </a:lnTo>
                <a:lnTo>
                  <a:pt x="0" y="1624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18" name="Freeform 18"/>
          <p:cNvSpPr/>
          <p:nvPr/>
        </p:nvSpPr>
        <p:spPr>
          <a:xfrm>
            <a:off x="8195014" y="-1378416"/>
            <a:ext cx="9288048" cy="4785098"/>
          </a:xfrm>
          <a:custGeom>
            <a:avLst/>
            <a:gdLst/>
            <a:ahLst/>
            <a:cxnLst/>
            <a:rect l="l" t="t" r="r" b="b"/>
            <a:pathLst>
              <a:path w="13932072" h="7177647">
                <a:moveTo>
                  <a:pt x="0" y="0"/>
                </a:moveTo>
                <a:lnTo>
                  <a:pt x="13932072" y="0"/>
                </a:lnTo>
                <a:lnTo>
                  <a:pt x="13932072" y="7177647"/>
                </a:lnTo>
                <a:lnTo>
                  <a:pt x="0" y="7177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0" y="1"/>
            <a:ext cx="601406" cy="6858002"/>
            <a:chOff x="0" y="0"/>
            <a:chExt cx="1202812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2817" cy="13716000"/>
            </a:xfrm>
            <a:custGeom>
              <a:avLst/>
              <a:gdLst/>
              <a:ahLst/>
              <a:cxnLst/>
              <a:rect l="l" t="t" r="r" b="b"/>
              <a:pathLst>
                <a:path w="1202817" h="13716000">
                  <a:moveTo>
                    <a:pt x="0" y="13716000"/>
                  </a:moveTo>
                  <a:lnTo>
                    <a:pt x="1202817" y="13716000"/>
                  </a:lnTo>
                  <a:lnTo>
                    <a:pt x="12028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AutoShape 6"/>
          <p:cNvSpPr/>
          <p:nvPr/>
        </p:nvSpPr>
        <p:spPr>
          <a:xfrm rot="214365">
            <a:off x="150048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7" name="Freeform 7"/>
          <p:cNvSpPr/>
          <p:nvPr/>
        </p:nvSpPr>
        <p:spPr>
          <a:xfrm rot="-5400000">
            <a:off x="-1022050" y="5104474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8" name="Freeform 8"/>
          <p:cNvSpPr/>
          <p:nvPr/>
        </p:nvSpPr>
        <p:spPr>
          <a:xfrm>
            <a:off x="597276" y="0"/>
            <a:ext cx="5361066" cy="6858000"/>
          </a:xfrm>
          <a:custGeom>
            <a:avLst/>
            <a:gdLst/>
            <a:ahLst/>
            <a:cxnLst/>
            <a:rect l="l" t="t" r="r" b="b"/>
            <a:pathLst>
              <a:path w="8041599" h="10287000">
                <a:moveTo>
                  <a:pt x="0" y="0"/>
                </a:moveTo>
                <a:lnTo>
                  <a:pt x="8041599" y="0"/>
                </a:lnTo>
                <a:lnTo>
                  <a:pt x="804159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3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9" name="Group 9"/>
          <p:cNvGrpSpPr/>
          <p:nvPr/>
        </p:nvGrpSpPr>
        <p:grpSpPr>
          <a:xfrm>
            <a:off x="4129263" y="136484"/>
            <a:ext cx="3043576" cy="1098634"/>
            <a:chOff x="0" y="0"/>
            <a:chExt cx="7316310" cy="26409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16343" cy="2640948"/>
            </a:xfrm>
            <a:custGeom>
              <a:avLst/>
              <a:gdLst/>
              <a:ahLst/>
              <a:cxnLst/>
              <a:rect l="l" t="t" r="r" b="b"/>
              <a:pathLst>
                <a:path w="7316343" h="2640948">
                  <a:moveTo>
                    <a:pt x="0" y="0"/>
                  </a:moveTo>
                  <a:lnTo>
                    <a:pt x="7316343" y="0"/>
                  </a:lnTo>
                  <a:lnTo>
                    <a:pt x="7316343" y="2640948"/>
                  </a:lnTo>
                  <a:lnTo>
                    <a:pt x="0" y="2640948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7316310" cy="2726680"/>
            </a:xfrm>
            <a:prstGeom prst="rect">
              <a:avLst/>
            </a:prstGeom>
          </p:spPr>
          <p:txBody>
            <a:bodyPr lIns="28177" tIns="28177" rIns="28177" bIns="28177" rtlCol="0" anchor="ctr"/>
            <a:lstStyle/>
            <a:p>
              <a:pPr algn="ctr" defTabSz="914400">
                <a:lnSpc>
                  <a:spcPts val="3594"/>
                </a:lnSpc>
              </a:pPr>
              <a:r>
                <a:rPr lang="en-US" sz="3600" b="1" spc="324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 (MS) Bold"/>
                </a:rPr>
                <a:t>CURIOSITÀ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460210" y="4730261"/>
            <a:ext cx="9288048" cy="4785098"/>
          </a:xfrm>
          <a:custGeom>
            <a:avLst/>
            <a:gdLst/>
            <a:ahLst/>
            <a:cxnLst/>
            <a:rect l="l" t="t" r="r" b="b"/>
            <a:pathLst>
              <a:path w="13932072" h="7177647">
                <a:moveTo>
                  <a:pt x="0" y="0"/>
                </a:moveTo>
                <a:lnTo>
                  <a:pt x="13932072" y="0"/>
                </a:lnTo>
                <a:lnTo>
                  <a:pt x="13932072" y="7177647"/>
                </a:lnTo>
                <a:lnTo>
                  <a:pt x="0" y="7177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13" name="Group 13"/>
          <p:cNvGrpSpPr/>
          <p:nvPr/>
        </p:nvGrpSpPr>
        <p:grpSpPr>
          <a:xfrm>
            <a:off x="6004168" y="1283471"/>
            <a:ext cx="5943223" cy="5358130"/>
            <a:chOff x="-2" y="-19050"/>
            <a:chExt cx="11886446" cy="1071626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886444" cy="10697211"/>
            </a:xfrm>
            <a:custGeom>
              <a:avLst/>
              <a:gdLst/>
              <a:ahLst/>
              <a:cxnLst/>
              <a:rect l="l" t="t" r="r" b="b"/>
              <a:pathLst>
                <a:path w="11886444" h="10697211">
                  <a:moveTo>
                    <a:pt x="0" y="0"/>
                  </a:moveTo>
                  <a:lnTo>
                    <a:pt x="11886444" y="0"/>
                  </a:lnTo>
                  <a:lnTo>
                    <a:pt x="11886444" y="10697211"/>
                  </a:lnTo>
                  <a:lnTo>
                    <a:pt x="0" y="106972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2" y="-19050"/>
              <a:ext cx="11388106" cy="1071626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449"/>
                </a:lnSpc>
              </a:pP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Lo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sapevi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che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… </a:t>
              </a:r>
            </a:p>
            <a:p>
              <a:pPr marL="598748" lvl="1" indent="-342900">
                <a:lnSpc>
                  <a:spcPts val="2449"/>
                </a:lnSpc>
                <a:buFont typeface="Wingdings" panose="05000000000000000000" pitchFamily="2" charset="2"/>
                <a:buChar char="Ø"/>
              </a:pP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L'economia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circolare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potrebbe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generare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700.000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nuovi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posti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lavoro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nell'UE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entro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il 2030! </a:t>
              </a:r>
            </a:p>
            <a:p>
              <a:pPr marL="598748" lvl="1" indent="-342900">
                <a:lnSpc>
                  <a:spcPts val="2449"/>
                </a:lnSpc>
                <a:buFont typeface="Wingdings" panose="05000000000000000000" pitchFamily="2" charset="2"/>
                <a:buChar char="Ø"/>
              </a:pP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Gli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europei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generano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annualmente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190 kg di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rifiuti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imballaggio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corrispondenti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approssimativamente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al peso di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tre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panda! </a:t>
              </a:r>
            </a:p>
            <a:p>
              <a:pPr marL="598748" lvl="1" indent="-342900">
                <a:lnSpc>
                  <a:spcPts val="2449"/>
                </a:lnSpc>
                <a:buFont typeface="Wingdings" panose="05000000000000000000" pitchFamily="2" charset="2"/>
                <a:buChar char="Ø"/>
              </a:pP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L'80%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dell'impatto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di un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prodotto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è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determinato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nella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fase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progettazione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: un design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intelligente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comporta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una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riduzione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degli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! </a:t>
              </a:r>
            </a:p>
            <a:p>
              <a:pPr marL="598748" lvl="1" indent="-342900">
                <a:lnSpc>
                  <a:spcPts val="2449"/>
                </a:lnSpc>
                <a:buFont typeface="Wingdings" panose="05000000000000000000" pitchFamily="2" charset="2"/>
                <a:buChar char="Ø"/>
              </a:pP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Il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riciclo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e il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riutilizzo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dei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materiali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contribuiscono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diminuire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le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emissioni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di gas serra e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aiutano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raffreddare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il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pianeta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! </a:t>
              </a:r>
            </a:p>
            <a:p>
              <a:pPr marL="598748" lvl="1" indent="-342900">
                <a:lnSpc>
                  <a:spcPts val="2449"/>
                </a:lnSpc>
                <a:buFont typeface="Wingdings" panose="05000000000000000000" pitchFamily="2" charset="2"/>
                <a:buChar char="Ø"/>
              </a:pP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L'UE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importa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miliardi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di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materie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prime: il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riciclaggio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diminuisce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la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dipendenza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conserva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le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risorse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 in </a:t>
              </a:r>
              <a:r>
                <a:rPr lang="en-US" sz="2250" err="1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circolazione</a:t>
              </a:r>
              <a:r>
                <a:rPr lang="en-US" sz="2250">
                  <a:solidFill>
                    <a:srgbClr val="09465E"/>
                  </a:solidFill>
                  <a:latin typeface="Calibri "/>
                  <a:ea typeface="Calibri (MS)"/>
                  <a:cs typeface="Calibri (MS)"/>
                  <a:sym typeface="Calibri (MS)"/>
                </a:rPr>
                <a:t>! 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41DAC-738A-2446-AED5-50E6EF7763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5560" y="593865"/>
            <a:ext cx="5806440" cy="2644129"/>
          </a:xfrm>
        </p:spPr>
        <p:txBody>
          <a:bodyPr>
            <a:normAutofit/>
          </a:bodyPr>
          <a:lstStyle/>
          <a:p>
            <a:r>
              <a:rPr lang="en-US" sz="3400" b="1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Comprendere</a:t>
            </a:r>
            <a:r>
              <a:rPr lang="en-US" sz="3400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400" b="1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</a:t>
            </a:r>
            <a:r>
              <a:rPr lang="en-US" sz="3400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400" b="1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fondamenti</a:t>
            </a:r>
            <a:r>
              <a:rPr lang="en-US" sz="3400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400" b="1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dell'economia</a:t>
            </a:r>
            <a:r>
              <a:rPr lang="en-US" sz="3400" b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400" b="1" err="1">
                <a:solidFill>
                  <a:srgbClr val="09465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circolare</a:t>
            </a:r>
            <a:r>
              <a:rPr lang="en-US" sz="3400" b="1"/>
              <a:t>  </a:t>
            </a:r>
          </a:p>
          <a:p>
            <a:r>
              <a:rPr lang="en-US" b="1"/>
              <a:t> </a:t>
            </a:r>
          </a:p>
        </p:txBody>
      </p:sp>
      <p:pic>
        <p:nvPicPr>
          <p:cNvPr id="3" name="Multimedia online 2" title="Ellen MacArthur on the basics of the circular economy">
            <a:hlinkClick r:id="" action="ppaction://media"/>
            <a:extLst>
              <a:ext uri="{FF2B5EF4-FFF2-40B4-BE49-F238E27FC236}">
                <a16:creationId xmlns:a16="http://schemas.microsoft.com/office/drawing/2014/main" id="{0B5A6261-53A0-584B-9AB3-B0B4113B36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5271" y="3237995"/>
            <a:ext cx="5130800" cy="2898902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609859-F9E5-1140-8DE2-548E2441BE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78871" y="1890384"/>
            <a:ext cx="5225202" cy="4662816"/>
          </a:xfrm>
        </p:spPr>
        <p:txBody>
          <a:bodyPr>
            <a:normAutofit/>
          </a:bodyPr>
          <a:lstStyle/>
          <a:p>
            <a:pPr>
              <a:lnSpc>
                <a:spcPts val="2479"/>
              </a:lnSpc>
            </a:pP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In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questo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video, Ellen MacArthur e Joe Iles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esaminano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principi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fondamentali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dell'economia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circolare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attraverso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il "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diagramma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a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farfalla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"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della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u="sng">
                <a:solidFill>
                  <a:srgbClr val="60BA47"/>
                </a:solidFill>
                <a:latin typeface="Calibri (MS)"/>
                <a:ea typeface="Calibri (MS)"/>
                <a:cs typeface="Calibri (MS)"/>
                <a:sym typeface="Calibri (MS)"/>
                <a:hlinkClick r:id="rId5" tooltip="https://www.ellenmacarthurfoundation.or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Ellen MacArthur Foundation</a:t>
            </a:r>
            <a:r>
              <a:rPr lang="en-US" sz="2400">
                <a:solidFill>
                  <a:srgbClr val="60BA47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Analizzano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come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cicli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biologici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e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tecnici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possano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contribuire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a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minimizzare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gli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sprechi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, a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rigenerare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sistemi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naturali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e a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prolungare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l'uso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dei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materiali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il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più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a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lungo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err="1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possibile</a:t>
            </a:r>
            <a:r>
              <a: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rPr>
              <a:t>. </a:t>
            </a:r>
          </a:p>
          <a:p>
            <a:pPr>
              <a:spcAft>
                <a:spcPts val="600"/>
              </a:spcAft>
            </a:pPr>
            <a:endParaRPr lang="pl-PL"/>
          </a:p>
          <a:p>
            <a:pPr>
              <a:spcAft>
                <a:spcPts val="600"/>
              </a:spcAft>
            </a:pPr>
            <a:r>
              <a:rPr lang="pl-PL"/>
              <a:t> </a:t>
            </a:r>
            <a:r>
              <a:rPr lang="pl-PL">
                <a:sym typeface="Wingdings" panose="05000000000000000000" pitchFamily="2" charset="2"/>
              </a:rPr>
              <a:t> </a:t>
            </a:r>
            <a:r>
              <a:rPr lang="it-IT">
                <a:sym typeface="Wingdings" panose="05000000000000000000" pitchFamily="2" charset="2"/>
              </a:rPr>
              <a:t>Dai un occhiata</a:t>
            </a:r>
            <a:r>
              <a:rPr lang="pl-PL"/>
              <a:t>!</a:t>
            </a:r>
            <a:endParaRPr lang="en-US"/>
          </a:p>
        </p:txBody>
      </p:sp>
      <p:pic>
        <p:nvPicPr>
          <p:cNvPr id="7" name="Obraz 6" descr="Obraz zawierający Czcionka, Grafika, logo, krąg&#10;&#10;Zawartość wygenerowana przez sztuczną inteligencję może być niepoprawna.">
            <a:hlinkClick r:id="rId6"/>
            <a:extLst>
              <a:ext uri="{FF2B5EF4-FFF2-40B4-BE49-F238E27FC236}">
                <a16:creationId xmlns:a16="http://schemas.microsoft.com/office/drawing/2014/main" id="{CF89B77B-D83F-A4E8-48D6-A9FDF18C99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05" y="819219"/>
            <a:ext cx="4809400" cy="1226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508369-5CBB-F01B-AF41-9B568FE6F67C}"/>
              </a:ext>
            </a:extLst>
          </p:cNvPr>
          <p:cNvSpPr txBox="1"/>
          <p:nvPr/>
        </p:nvSpPr>
        <p:spPr>
          <a:xfrm>
            <a:off x="6692509" y="6011012"/>
            <a:ext cx="5305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60BA47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Ellen MacArthur on the basics of the circular economy</a:t>
            </a:r>
            <a:endParaRPr lang="en-IE" sz="1800">
              <a:solidFill>
                <a:srgbClr val="60BA47"/>
              </a:solidFill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FFE550D8-68C0-C589-C478-9DB71BCB0E27}"/>
              </a:ext>
            </a:extLst>
          </p:cNvPr>
          <p:cNvGrpSpPr/>
          <p:nvPr/>
        </p:nvGrpSpPr>
        <p:grpSpPr>
          <a:xfrm rot="19582332">
            <a:off x="9124966" y="5073480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E061096C-81B3-9C70-8FAB-A3A9D5E6D99C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18" name="Freeform 57">
                <a:extLst>
                  <a:ext uri="{FF2B5EF4-FFF2-40B4-BE49-F238E27FC236}">
                    <a16:creationId xmlns:a16="http://schemas.microsoft.com/office/drawing/2014/main" id="{714BCA6C-336D-6B53-9A04-25B3AA0191C5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58">
                <a:extLst>
                  <a:ext uri="{FF2B5EF4-FFF2-40B4-BE49-F238E27FC236}">
                    <a16:creationId xmlns:a16="http://schemas.microsoft.com/office/drawing/2014/main" id="{4257B501-F245-5C97-4852-E7D9F2966C90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B3C2C544-0B99-E1C1-7E5E-3641AF396731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11" name="Freeform 50">
                <a:extLst>
                  <a:ext uri="{FF2B5EF4-FFF2-40B4-BE49-F238E27FC236}">
                    <a16:creationId xmlns:a16="http://schemas.microsoft.com/office/drawing/2014/main" id="{73CE5AAF-D8D2-6215-8120-69F23F564986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51">
                <a:extLst>
                  <a:ext uri="{FF2B5EF4-FFF2-40B4-BE49-F238E27FC236}">
                    <a16:creationId xmlns:a16="http://schemas.microsoft.com/office/drawing/2014/main" id="{54E4B7CC-8551-E919-1C4A-529A1992A39D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2">
                <a:extLst>
                  <a:ext uri="{FF2B5EF4-FFF2-40B4-BE49-F238E27FC236}">
                    <a16:creationId xmlns:a16="http://schemas.microsoft.com/office/drawing/2014/main" id="{97D9940A-B547-291E-D34A-940EE8BD2021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3">
                <a:extLst>
                  <a:ext uri="{FF2B5EF4-FFF2-40B4-BE49-F238E27FC236}">
                    <a16:creationId xmlns:a16="http://schemas.microsoft.com/office/drawing/2014/main" id="{950E5BDD-65F1-C0E2-142B-306B4A84DB12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4">
                <a:extLst>
                  <a:ext uri="{FF2B5EF4-FFF2-40B4-BE49-F238E27FC236}">
                    <a16:creationId xmlns:a16="http://schemas.microsoft.com/office/drawing/2014/main" id="{95011445-C5AD-F33C-AA86-D33BA88626A2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5">
                <a:extLst>
                  <a:ext uri="{FF2B5EF4-FFF2-40B4-BE49-F238E27FC236}">
                    <a16:creationId xmlns:a16="http://schemas.microsoft.com/office/drawing/2014/main" id="{0CA7BF66-C9D2-D77C-81F8-D9901A997B9E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6">
                <a:extLst>
                  <a:ext uri="{FF2B5EF4-FFF2-40B4-BE49-F238E27FC236}">
                    <a16:creationId xmlns:a16="http://schemas.microsoft.com/office/drawing/2014/main" id="{4B2D2975-40C0-5E52-872B-072F4AC343D6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573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8210933" y="3906023"/>
            <a:ext cx="615837" cy="615835"/>
            <a:chOff x="0" y="0"/>
            <a:chExt cx="1231674" cy="12316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30630" cy="1230630"/>
            </a:xfrm>
            <a:custGeom>
              <a:avLst/>
              <a:gdLst/>
              <a:ahLst/>
              <a:cxnLst/>
              <a:rect l="l" t="t" r="r" b="b"/>
              <a:pathLst>
                <a:path w="1230630" h="1230630">
                  <a:moveTo>
                    <a:pt x="1230630" y="615315"/>
                  </a:moveTo>
                  <a:cubicBezTo>
                    <a:pt x="1230630" y="959993"/>
                    <a:pt x="950722" y="1230630"/>
                    <a:pt x="615315" y="1230630"/>
                  </a:cubicBezTo>
                  <a:cubicBezTo>
                    <a:pt x="271653" y="1230630"/>
                    <a:pt x="0" y="959993"/>
                    <a:pt x="0" y="615315"/>
                  </a:cubicBezTo>
                  <a:cubicBezTo>
                    <a:pt x="0" y="280924"/>
                    <a:pt x="271653" y="0"/>
                    <a:pt x="615315" y="0"/>
                  </a:cubicBezTo>
                  <a:cubicBezTo>
                    <a:pt x="950722" y="0"/>
                    <a:pt x="1230630" y="280924"/>
                    <a:pt x="1230630" y="615315"/>
                  </a:cubicBezTo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780995" y="1301786"/>
            <a:ext cx="615835" cy="618109"/>
            <a:chOff x="0" y="0"/>
            <a:chExt cx="1231670" cy="1236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30630" cy="1235202"/>
            </a:xfrm>
            <a:custGeom>
              <a:avLst/>
              <a:gdLst/>
              <a:ahLst/>
              <a:cxnLst/>
              <a:rect l="l" t="t" r="r" b="b"/>
              <a:pathLst>
                <a:path w="1230630" h="1235202">
                  <a:moveTo>
                    <a:pt x="1230630" y="618109"/>
                  </a:moveTo>
                  <a:cubicBezTo>
                    <a:pt x="1230630" y="962787"/>
                    <a:pt x="958977" y="1235202"/>
                    <a:pt x="615315" y="1235202"/>
                  </a:cubicBezTo>
                  <a:cubicBezTo>
                    <a:pt x="271653" y="1235202"/>
                    <a:pt x="0" y="962787"/>
                    <a:pt x="0" y="618109"/>
                  </a:cubicBezTo>
                  <a:cubicBezTo>
                    <a:pt x="0" y="281686"/>
                    <a:pt x="271653" y="0"/>
                    <a:pt x="615315" y="0"/>
                  </a:cubicBezTo>
                  <a:cubicBezTo>
                    <a:pt x="958977" y="0"/>
                    <a:pt x="1230630" y="281686"/>
                    <a:pt x="1230630" y="618109"/>
                  </a:cubicBezTo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en-GB" sz="8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247548" y="4297732"/>
            <a:ext cx="615835" cy="615835"/>
            <a:chOff x="0" y="0"/>
            <a:chExt cx="1231670" cy="12316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0630" cy="1230630"/>
            </a:xfrm>
            <a:custGeom>
              <a:avLst/>
              <a:gdLst/>
              <a:ahLst/>
              <a:cxnLst/>
              <a:rect l="l" t="t" r="r" b="b"/>
              <a:pathLst>
                <a:path w="1230630" h="1230630">
                  <a:moveTo>
                    <a:pt x="1230630" y="615315"/>
                  </a:moveTo>
                  <a:cubicBezTo>
                    <a:pt x="1230630" y="958977"/>
                    <a:pt x="958977" y="1230630"/>
                    <a:pt x="615315" y="1230630"/>
                  </a:cubicBezTo>
                  <a:cubicBezTo>
                    <a:pt x="271653" y="1230630"/>
                    <a:pt x="0" y="958977"/>
                    <a:pt x="0" y="615315"/>
                  </a:cubicBezTo>
                  <a:cubicBezTo>
                    <a:pt x="0" y="280924"/>
                    <a:pt x="271653" y="0"/>
                    <a:pt x="615315" y="0"/>
                  </a:cubicBezTo>
                  <a:cubicBezTo>
                    <a:pt x="958977" y="0"/>
                    <a:pt x="1230630" y="280924"/>
                    <a:pt x="1230630" y="615315"/>
                  </a:cubicBezTo>
                </a:path>
              </a:pathLst>
            </a:custGeom>
            <a:solidFill>
              <a:srgbClr val="F26650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891501" y="1624258"/>
            <a:ext cx="4197663" cy="4190845"/>
          </a:xfrm>
          <a:custGeom>
            <a:avLst/>
            <a:gdLst/>
            <a:ahLst/>
            <a:cxnLst/>
            <a:rect l="l" t="t" r="r" b="b"/>
            <a:pathLst>
              <a:path w="6296494" h="6286267">
                <a:moveTo>
                  <a:pt x="0" y="0"/>
                </a:moveTo>
                <a:lnTo>
                  <a:pt x="6296495" y="0"/>
                </a:lnTo>
                <a:lnTo>
                  <a:pt x="6296495" y="6286268"/>
                </a:lnTo>
                <a:lnTo>
                  <a:pt x="0" y="62862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11" name="Group 11"/>
          <p:cNvGrpSpPr/>
          <p:nvPr/>
        </p:nvGrpSpPr>
        <p:grpSpPr>
          <a:xfrm>
            <a:off x="1661962" y="1397075"/>
            <a:ext cx="1995340" cy="400111"/>
            <a:chOff x="-1608004" y="0"/>
            <a:chExt cx="3990680" cy="8002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82676" cy="800220"/>
            </a:xfrm>
            <a:custGeom>
              <a:avLst/>
              <a:gdLst/>
              <a:ahLst/>
              <a:cxnLst/>
              <a:rect l="l" t="t" r="r" b="b"/>
              <a:pathLst>
                <a:path w="2382676" h="800220">
                  <a:moveTo>
                    <a:pt x="0" y="0"/>
                  </a:moveTo>
                  <a:lnTo>
                    <a:pt x="2382676" y="0"/>
                  </a:lnTo>
                  <a:lnTo>
                    <a:pt x="2382676" y="800220"/>
                  </a:lnTo>
                  <a:lnTo>
                    <a:pt x="0" y="8002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1608004" y="0"/>
              <a:ext cx="3969514" cy="80022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1981"/>
                </a:lnSpc>
              </a:pPr>
              <a:r>
                <a:rPr lang="en-US" sz="2000" b="1">
                  <a:solidFill>
                    <a:srgbClr val="60BA4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RIUTILIZZARE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62140" y="1715930"/>
            <a:ext cx="3292577" cy="1453989"/>
            <a:chOff x="0" y="0"/>
            <a:chExt cx="6585154" cy="290797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585154" cy="2907978"/>
            </a:xfrm>
            <a:custGeom>
              <a:avLst/>
              <a:gdLst/>
              <a:ahLst/>
              <a:cxnLst/>
              <a:rect l="l" t="t" r="r" b="b"/>
              <a:pathLst>
                <a:path w="6585154" h="2907978">
                  <a:moveTo>
                    <a:pt x="0" y="0"/>
                  </a:moveTo>
                  <a:lnTo>
                    <a:pt x="6585154" y="0"/>
                  </a:lnTo>
                  <a:lnTo>
                    <a:pt x="6585154" y="2907978"/>
                  </a:lnTo>
                  <a:lnTo>
                    <a:pt x="0" y="29079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6585154" cy="296512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2160"/>
                </a:lnSpc>
              </a:pP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Riutilizzando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il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cibo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eccesso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sottoprodotti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all'interno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del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sistema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genera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valore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da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ciò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che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un tempo era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considerato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un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rifiuto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990045" y="4410049"/>
            <a:ext cx="1191338" cy="403399"/>
            <a:chOff x="0" y="0"/>
            <a:chExt cx="2382676" cy="8067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82676" cy="806797"/>
            </a:xfrm>
            <a:custGeom>
              <a:avLst/>
              <a:gdLst/>
              <a:ahLst/>
              <a:cxnLst/>
              <a:rect l="l" t="t" r="r" b="b"/>
              <a:pathLst>
                <a:path w="2382676" h="806797">
                  <a:moveTo>
                    <a:pt x="0" y="0"/>
                  </a:moveTo>
                  <a:lnTo>
                    <a:pt x="2382676" y="0"/>
                  </a:lnTo>
                  <a:lnTo>
                    <a:pt x="2382676" y="806797"/>
                  </a:lnTo>
                  <a:lnTo>
                    <a:pt x="0" y="8067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2382676" cy="87347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2400"/>
                </a:lnSpc>
              </a:pPr>
              <a:r>
                <a:rPr lang="en-US" sz="2000" b="1">
                  <a:solidFill>
                    <a:srgbClr val="F2665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RIDURRE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5802" y="4728650"/>
            <a:ext cx="3045581" cy="1477328"/>
            <a:chOff x="0" y="0"/>
            <a:chExt cx="6091160" cy="295465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091160" cy="2954656"/>
            </a:xfrm>
            <a:custGeom>
              <a:avLst/>
              <a:gdLst/>
              <a:ahLst/>
              <a:cxnLst/>
              <a:rect l="l" t="t" r="r" b="b"/>
              <a:pathLst>
                <a:path w="6091160" h="2954656">
                  <a:moveTo>
                    <a:pt x="0" y="0"/>
                  </a:moveTo>
                  <a:lnTo>
                    <a:pt x="6091160" y="0"/>
                  </a:lnTo>
                  <a:lnTo>
                    <a:pt x="6091160" y="2954656"/>
                  </a:lnTo>
                  <a:lnTo>
                    <a:pt x="0" y="29546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6091160" cy="301180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2160"/>
                </a:lnSpc>
              </a:pP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Ridurre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gli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ogni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fase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della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filiera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contribuisce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diminuire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le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emissioni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di gas serra e a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preservare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risorse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preziose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959101" y="4008351"/>
            <a:ext cx="1530004" cy="404987"/>
            <a:chOff x="0" y="-3176"/>
            <a:chExt cx="3060008" cy="80997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82676" cy="806797"/>
            </a:xfrm>
            <a:custGeom>
              <a:avLst/>
              <a:gdLst/>
              <a:ahLst/>
              <a:cxnLst/>
              <a:rect l="l" t="t" r="r" b="b"/>
              <a:pathLst>
                <a:path w="2382676" h="806797">
                  <a:moveTo>
                    <a:pt x="0" y="0"/>
                  </a:moveTo>
                  <a:lnTo>
                    <a:pt x="2382676" y="0"/>
                  </a:lnTo>
                  <a:lnTo>
                    <a:pt x="2382676" y="806797"/>
                  </a:lnTo>
                  <a:lnTo>
                    <a:pt x="0" y="8067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176"/>
              <a:ext cx="3060008" cy="8099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400"/>
                </a:lnSpc>
              </a:pPr>
              <a:r>
                <a:rPr lang="en-US" sz="2000" b="1">
                  <a:solidFill>
                    <a:srgbClr val="2094D2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RICICLARE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959101" y="4332134"/>
            <a:ext cx="2611229" cy="1907861"/>
            <a:chOff x="0" y="0"/>
            <a:chExt cx="5222458" cy="381572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222458" cy="3815722"/>
            </a:xfrm>
            <a:custGeom>
              <a:avLst/>
              <a:gdLst/>
              <a:ahLst/>
              <a:cxnLst/>
              <a:rect l="l" t="t" r="r" b="b"/>
              <a:pathLst>
                <a:path w="5222458" h="3815722">
                  <a:moveTo>
                    <a:pt x="0" y="0"/>
                  </a:moveTo>
                  <a:lnTo>
                    <a:pt x="5222458" y="0"/>
                  </a:lnTo>
                  <a:lnTo>
                    <a:pt x="5222458" y="3815722"/>
                  </a:lnTo>
                  <a:lnTo>
                    <a:pt x="0" y="381572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5222458" cy="387287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079"/>
                </a:lnSpc>
              </a:pP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Il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riciclo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dei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nutrienti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attraverso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pratiche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come il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compostaggio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la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bioconversione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trasforma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rifiuti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alimentari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risorse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preziose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per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una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produzione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18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sostenibile</a:t>
              </a:r>
              <a:r>
                <a:rPr lang="en-US" sz="18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-2" y="212578"/>
            <a:ext cx="12191999" cy="803654"/>
            <a:chOff x="0" y="0"/>
            <a:chExt cx="24383998" cy="160730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4383998" cy="1607308"/>
            </a:xfrm>
            <a:custGeom>
              <a:avLst/>
              <a:gdLst/>
              <a:ahLst/>
              <a:cxnLst/>
              <a:rect l="l" t="t" r="r" b="b"/>
              <a:pathLst>
                <a:path w="24383998" h="1607308">
                  <a:moveTo>
                    <a:pt x="0" y="0"/>
                  </a:moveTo>
                  <a:lnTo>
                    <a:pt x="24383998" y="0"/>
                  </a:lnTo>
                  <a:lnTo>
                    <a:pt x="24383998" y="1607308"/>
                  </a:lnTo>
                  <a:lnTo>
                    <a:pt x="0" y="16073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24383998" cy="16644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888"/>
                </a:lnSpc>
              </a:pPr>
              <a:r>
                <a:rPr lang="en-US" sz="3600" b="1">
                  <a:solidFill>
                    <a:srgbClr val="1D4C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Economia circolare nel contesto dello spreco alimentare.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089164" y="1055183"/>
            <a:ext cx="3855613" cy="2570337"/>
            <a:chOff x="-401840" y="-66676"/>
            <a:chExt cx="7711224" cy="514067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309384" cy="5073997"/>
            </a:xfrm>
            <a:custGeom>
              <a:avLst/>
              <a:gdLst/>
              <a:ahLst/>
              <a:cxnLst/>
              <a:rect l="l" t="t" r="r" b="b"/>
              <a:pathLst>
                <a:path w="7309384" h="5073997">
                  <a:moveTo>
                    <a:pt x="0" y="0"/>
                  </a:moveTo>
                  <a:lnTo>
                    <a:pt x="7309384" y="0"/>
                  </a:lnTo>
                  <a:lnTo>
                    <a:pt x="7309384" y="5073997"/>
                  </a:lnTo>
                  <a:lnTo>
                    <a:pt x="0" y="50739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-401840" y="-66676"/>
              <a:ext cx="7711224" cy="51406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Per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sviluppare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un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sistema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alimentare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più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sostenibile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è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necessario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adottare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le </a:t>
              </a:r>
              <a:r>
                <a:rPr lang="en-US" sz="2000" b="1">
                  <a:solidFill>
                    <a:srgbClr val="1D4C60"/>
                  </a:solidFill>
                  <a:sym typeface="Calibri (MS)"/>
                </a:rPr>
                <a:t>3R </a:t>
              </a:r>
              <a:r>
                <a:rPr lang="en-US" sz="2000" b="1" err="1">
                  <a:solidFill>
                    <a:srgbClr val="1D4C60"/>
                  </a:solidFill>
                  <a:sym typeface="Calibri (MS)"/>
                </a:rPr>
                <a:t>dell’economia</a:t>
              </a:r>
              <a:r>
                <a:rPr lang="en-US" sz="2000" b="1">
                  <a:solidFill>
                    <a:srgbClr val="1D4C60"/>
                  </a:solidFill>
                  <a:sym typeface="Calibri (MS)"/>
                </a:rPr>
                <a:t> </a:t>
              </a:r>
              <a:r>
                <a:rPr lang="en-US" sz="2000" b="1" err="1">
                  <a:solidFill>
                    <a:srgbClr val="1D4C60"/>
                  </a:solidFill>
                  <a:sym typeface="Calibri (MS)"/>
                </a:rPr>
                <a:t>circolare</a:t>
              </a:r>
              <a:r>
                <a:rPr lang="en-US" sz="2000" b="1">
                  <a:solidFill>
                    <a:srgbClr val="1D4C60"/>
                  </a:solidFill>
                  <a:sym typeface="Calibri (MS)"/>
                </a:rPr>
                <a:t>.</a:t>
              </a:r>
            </a:p>
            <a:p>
              <a:pPr algn="ctr">
                <a:lnSpc>
                  <a:spcPts val="2400"/>
                </a:lnSpc>
              </a:pP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—</a:t>
              </a:r>
              <a:r>
                <a:rPr lang="en-US" sz="2000" b="1" err="1">
                  <a:solidFill>
                    <a:schemeClr val="bg1"/>
                  </a:solidFill>
                  <a:highlight>
                    <a:srgbClr val="F26650"/>
                  </a:highlight>
                  <a:sym typeface="Calibri (MS)"/>
                </a:rPr>
                <a:t>Ridurre</a:t>
              </a:r>
              <a:r>
                <a:rPr lang="en-US" sz="2000" b="1">
                  <a:solidFill>
                    <a:schemeClr val="bg1"/>
                  </a:solidFill>
                  <a:highlight>
                    <a:srgbClr val="F26650"/>
                  </a:highlight>
                  <a:sym typeface="Calibri (MS)"/>
                </a:rPr>
                <a:t>, </a:t>
              </a:r>
              <a:r>
                <a:rPr lang="en-US" sz="2000" b="1" err="1">
                  <a:solidFill>
                    <a:schemeClr val="bg1"/>
                  </a:solidFill>
                  <a:highlight>
                    <a:srgbClr val="F26650"/>
                  </a:highlight>
                  <a:sym typeface="Calibri (MS)"/>
                </a:rPr>
                <a:t>riutilizzare</a:t>
              </a:r>
              <a:r>
                <a:rPr lang="en-US" sz="2000" b="1">
                  <a:solidFill>
                    <a:schemeClr val="bg1"/>
                  </a:solidFill>
                  <a:highlight>
                    <a:srgbClr val="F26650"/>
                  </a:highlight>
                  <a:sym typeface="Calibri (MS)"/>
                </a:rPr>
                <a:t> e </a:t>
              </a:r>
              <a:r>
                <a:rPr lang="en-US" sz="2000" b="1" err="1">
                  <a:solidFill>
                    <a:schemeClr val="bg1"/>
                  </a:solidFill>
                  <a:highlight>
                    <a:srgbClr val="F26650"/>
                  </a:highlight>
                  <a:sym typeface="Calibri (MS)"/>
                </a:rPr>
                <a:t>riciclare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—per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minimizzare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gli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sprechi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ottimizzare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l'efficienza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delle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risorse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ridurre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l'impatto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00" err="1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ambientale</a:t>
              </a:r>
              <a:r>
                <a:rPr lang="en-US" sz="2000">
                  <a:solidFill>
                    <a:srgbClr val="1D4C6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 </a:t>
              </a:r>
            </a:p>
          </p:txBody>
        </p:sp>
      </p:grpSp>
      <p:sp>
        <p:nvSpPr>
          <p:cNvPr id="35" name="Freeform 35" descr="Freccia circolare solida"/>
          <p:cNvSpPr/>
          <p:nvPr/>
        </p:nvSpPr>
        <p:spPr>
          <a:xfrm flipV="1">
            <a:off x="4755916" y="2521609"/>
            <a:ext cx="2242917" cy="2242917"/>
          </a:xfrm>
          <a:custGeom>
            <a:avLst/>
            <a:gdLst/>
            <a:ahLst/>
            <a:cxnLst/>
            <a:rect l="l" t="t" r="r" b="b"/>
            <a:pathLst>
              <a:path w="3364374" h="3364374">
                <a:moveTo>
                  <a:pt x="0" y="3364374"/>
                </a:moveTo>
                <a:lnTo>
                  <a:pt x="3364374" y="3364374"/>
                </a:lnTo>
                <a:lnTo>
                  <a:pt x="3364374" y="0"/>
                </a:lnTo>
                <a:lnTo>
                  <a:pt x="0" y="0"/>
                </a:lnTo>
                <a:lnTo>
                  <a:pt x="0" y="336437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365">
            <a:off x="1164637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3" name="Freeform 3"/>
          <p:cNvSpPr/>
          <p:nvPr/>
        </p:nvSpPr>
        <p:spPr>
          <a:xfrm rot="-5400000">
            <a:off x="10474274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4" name="Group 4"/>
          <p:cNvGrpSpPr/>
          <p:nvPr/>
        </p:nvGrpSpPr>
        <p:grpSpPr>
          <a:xfrm>
            <a:off x="11584446" y="1"/>
            <a:ext cx="601406" cy="6858002"/>
            <a:chOff x="0" y="0"/>
            <a:chExt cx="1202812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2817" cy="13716000"/>
            </a:xfrm>
            <a:custGeom>
              <a:avLst/>
              <a:gdLst/>
              <a:ahLst/>
              <a:cxnLst/>
              <a:rect l="l" t="t" r="r" b="b"/>
              <a:pathLst>
                <a:path w="1202817" h="13716000">
                  <a:moveTo>
                    <a:pt x="0" y="13716000"/>
                  </a:moveTo>
                  <a:lnTo>
                    <a:pt x="1202817" y="13716000"/>
                  </a:lnTo>
                  <a:lnTo>
                    <a:pt x="12028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endParaRPr lang="en-GB" sz="800"/>
            </a:p>
          </p:txBody>
        </p:sp>
      </p:grpSp>
      <p:sp>
        <p:nvSpPr>
          <p:cNvPr id="6" name="AutoShape 6"/>
          <p:cNvSpPr/>
          <p:nvPr/>
        </p:nvSpPr>
        <p:spPr>
          <a:xfrm rot="214365">
            <a:off x="11734493" y="6629037"/>
            <a:ext cx="301311" cy="0"/>
          </a:xfrm>
          <a:prstGeom prst="line">
            <a:avLst/>
          </a:prstGeom>
          <a:ln w="9525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800"/>
          </a:p>
        </p:txBody>
      </p:sp>
      <p:sp>
        <p:nvSpPr>
          <p:cNvPr id="7" name="Freeform 7"/>
          <p:cNvSpPr/>
          <p:nvPr/>
        </p:nvSpPr>
        <p:spPr>
          <a:xfrm rot="-5400000">
            <a:off x="10562396" y="5104475"/>
            <a:ext cx="2670435" cy="222537"/>
          </a:xfrm>
          <a:custGeom>
            <a:avLst/>
            <a:gdLst/>
            <a:ahLst/>
            <a:cxnLst/>
            <a:rect l="l" t="t" r="r" b="b"/>
            <a:pathLst>
              <a:path w="4005652" h="333805">
                <a:moveTo>
                  <a:pt x="0" y="0"/>
                </a:moveTo>
                <a:lnTo>
                  <a:pt x="4005652" y="0"/>
                </a:lnTo>
                <a:lnTo>
                  <a:pt x="4005652" y="333806"/>
                </a:lnTo>
                <a:lnTo>
                  <a:pt x="0" y="33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89"/>
            </a:stretch>
          </a:blipFill>
        </p:spPr>
        <p:txBody>
          <a:bodyPr/>
          <a:lstStyle/>
          <a:p>
            <a:endParaRPr lang="en-GB" sz="800"/>
          </a:p>
        </p:txBody>
      </p:sp>
      <p:sp>
        <p:nvSpPr>
          <p:cNvPr id="8" name="Freeform 8" descr="Immagine contenente persona, palla, tenuta, mano  I contenuti generati dall'intelligenza artificiale potrebbero essere errati."/>
          <p:cNvSpPr/>
          <p:nvPr/>
        </p:nvSpPr>
        <p:spPr>
          <a:xfrm>
            <a:off x="6297991" y="0"/>
            <a:ext cx="5361066" cy="6858000"/>
          </a:xfrm>
          <a:custGeom>
            <a:avLst/>
            <a:gdLst/>
            <a:ahLst/>
            <a:cxnLst/>
            <a:rect l="l" t="t" r="r" b="b"/>
            <a:pathLst>
              <a:path w="8041599" h="10287000">
                <a:moveTo>
                  <a:pt x="0" y="0"/>
                </a:moveTo>
                <a:lnTo>
                  <a:pt x="8041598" y="0"/>
                </a:lnTo>
                <a:lnTo>
                  <a:pt x="80415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4"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9" name="Group 9"/>
          <p:cNvGrpSpPr/>
          <p:nvPr/>
        </p:nvGrpSpPr>
        <p:grpSpPr>
          <a:xfrm>
            <a:off x="243455" y="1758014"/>
            <a:ext cx="5765045" cy="4214069"/>
            <a:chOff x="0" y="0"/>
            <a:chExt cx="11530088" cy="842813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530088" cy="8428139"/>
            </a:xfrm>
            <a:custGeom>
              <a:avLst/>
              <a:gdLst/>
              <a:ahLst/>
              <a:cxnLst/>
              <a:rect l="l" t="t" r="r" b="b"/>
              <a:pathLst>
                <a:path w="11530088" h="8428139">
                  <a:moveTo>
                    <a:pt x="0" y="0"/>
                  </a:moveTo>
                  <a:lnTo>
                    <a:pt x="11530088" y="0"/>
                  </a:lnTo>
                  <a:lnTo>
                    <a:pt x="11530088" y="8428139"/>
                  </a:lnTo>
                  <a:lnTo>
                    <a:pt x="0" y="84281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11530088" cy="843766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228600" indent="-228600" defTabSz="914400">
                <a:lnSpc>
                  <a:spcPts val="2480"/>
                </a:lnSpc>
              </a:pP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L'economia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circolare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propone un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approccio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innovativo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nella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lotta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contro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lo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spreco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alimentare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evolvendo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da un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modello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lineare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- </a:t>
              </a:r>
              <a:r>
                <a:rPr lang="en-US" sz="2400" b="1" err="1">
                  <a:solidFill>
                    <a:srgbClr val="09465E"/>
                  </a:solidFill>
                  <a:sym typeface="Calibri (MS)"/>
                </a:rPr>
                <a:t>prendi-produci-consuma-spreca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- a un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sistema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che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ottimizza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l'efficienza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delle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risorse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. </a:t>
              </a:r>
            </a:p>
            <a:p>
              <a:pPr>
                <a:lnSpc>
                  <a:spcPts val="2479"/>
                </a:lnSpc>
              </a:pPr>
              <a:endPara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marL="182563" indent="-182563">
                <a:lnSpc>
                  <a:spcPts val="2479"/>
                </a:lnSpc>
              </a:pP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Riducendo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gli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sprechi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riutilizzando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alimenti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sottoprodotti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e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riciclando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nutrienti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,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possiamo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generare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valore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economico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diminuendo in modo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significativo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l'impatto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sym typeface="Calibri (MS)"/>
                </a:rPr>
                <a:t>ambientale</a:t>
              </a:r>
              <a:r>
                <a:rPr lang="en-US" sz="2400">
                  <a:solidFill>
                    <a:srgbClr val="09465E"/>
                  </a:solidFill>
                  <a:sym typeface="Calibri (MS)"/>
                </a:rPr>
                <a:t>. </a:t>
              </a:r>
            </a:p>
            <a:p>
              <a:pPr>
                <a:lnSpc>
                  <a:spcPts val="2479"/>
                </a:lnSpc>
              </a:pPr>
              <a:endParaRPr lang="en-US" sz="2400">
                <a:solidFill>
                  <a:srgbClr val="09465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marL="171450" indent="-171450">
                <a:lnSpc>
                  <a:spcPts val="2479"/>
                </a:lnSpc>
              </a:pP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Per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trarre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ispirazione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consulta le </a:t>
              </a:r>
              <a:r>
                <a:rPr lang="en-US" sz="2400" err="1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nostre</a:t>
              </a:r>
              <a:r>
                <a:rPr lang="en-US" sz="2400">
                  <a:solidFill>
                    <a:srgbClr val="09465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it-IT" sz="2400" b="1">
                  <a:solidFill>
                    <a:srgbClr val="60BA47"/>
                  </a:solidFill>
                  <a:sym typeface="Calibri (MS)"/>
                  <a:hlinkClick r:id="rId5" tooltip="https://waste2worth.eu/regional-community-maps-of-waste-streams/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mappe</a:t>
              </a:r>
              <a:r>
                <a:rPr lang="it-IT" sz="2400" b="1">
                  <a:solidFill>
                    <a:srgbClr val="0000FF"/>
                  </a:solidFill>
                  <a:sym typeface="Calibri (MS)"/>
                  <a:hlinkClick r:id="rId5" tooltip="https://waste2worth.eu/regional-community-maps-of-waste-streams/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it-IT" sz="2400" b="1">
                  <a:solidFill>
                    <a:srgbClr val="60BA47"/>
                  </a:solidFill>
                  <a:sym typeface="Calibri (MS)"/>
                  <a:hlinkClick r:id="rId5" tooltip="https://waste2worth.eu/regional-community-maps-of-waste-streams/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del flusso dei rifiuti</a:t>
              </a:r>
              <a:r>
                <a:rPr lang="en-US" sz="2400">
                  <a:solidFill>
                    <a:srgbClr val="60BA4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!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85247" y="581551"/>
            <a:ext cx="8839168" cy="746254"/>
            <a:chOff x="-472264" y="-47628"/>
            <a:chExt cx="14403733" cy="14925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459206" cy="1397254"/>
            </a:xfrm>
            <a:custGeom>
              <a:avLst/>
              <a:gdLst/>
              <a:ahLst/>
              <a:cxnLst/>
              <a:rect l="l" t="t" r="r" b="b"/>
              <a:pathLst>
                <a:path w="13459206" h="1397254">
                  <a:moveTo>
                    <a:pt x="0" y="0"/>
                  </a:moveTo>
                  <a:lnTo>
                    <a:pt x="13459206" y="0"/>
                  </a:lnTo>
                  <a:lnTo>
                    <a:pt x="13459206" y="1397254"/>
                  </a:lnTo>
                  <a:lnTo>
                    <a:pt x="0" y="1397254"/>
                  </a:lnTo>
                  <a:close/>
                </a:path>
              </a:pathLst>
            </a:custGeom>
            <a:solidFill>
              <a:srgbClr val="09465E"/>
            </a:solidFill>
          </p:spPr>
          <p:txBody>
            <a:bodyPr/>
            <a:lstStyle/>
            <a:p>
              <a:pPr algn="ctr"/>
              <a:endParaRPr lang="en-GB" sz="8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472264" y="-47628"/>
              <a:ext cx="14403733" cy="1492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68"/>
                </a:lnSpc>
              </a:pPr>
              <a:r>
                <a:rPr lang="en-US" sz="3600" b="1" spc="282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RIDURRE LO SPRECO ALIMENTARE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9373287" y="-1195756"/>
            <a:ext cx="9288048" cy="4785098"/>
          </a:xfrm>
          <a:custGeom>
            <a:avLst/>
            <a:gdLst/>
            <a:ahLst/>
            <a:cxnLst/>
            <a:rect l="l" t="t" r="r" b="b"/>
            <a:pathLst>
              <a:path w="13932072" h="7177647">
                <a:moveTo>
                  <a:pt x="0" y="0"/>
                </a:moveTo>
                <a:lnTo>
                  <a:pt x="13932073" y="0"/>
                </a:lnTo>
                <a:lnTo>
                  <a:pt x="13932073" y="7177647"/>
                </a:lnTo>
                <a:lnTo>
                  <a:pt x="0" y="71776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800"/>
          </a:p>
        </p:txBody>
      </p:sp>
      <p:grpSp>
        <p:nvGrpSpPr>
          <p:cNvPr id="17" name="Graphic 4">
            <a:extLst>
              <a:ext uri="{FF2B5EF4-FFF2-40B4-BE49-F238E27FC236}">
                <a16:creationId xmlns:a16="http://schemas.microsoft.com/office/drawing/2014/main" id="{5157598E-ADC7-2ABB-B7A0-2000603441A4}"/>
              </a:ext>
            </a:extLst>
          </p:cNvPr>
          <p:cNvGrpSpPr/>
          <p:nvPr/>
        </p:nvGrpSpPr>
        <p:grpSpPr>
          <a:xfrm rot="19582332">
            <a:off x="4241311" y="6160743"/>
            <a:ext cx="403667" cy="780438"/>
            <a:chOff x="9129274" y="2719113"/>
            <a:chExt cx="717139" cy="1386497"/>
          </a:xfrm>
          <a:solidFill>
            <a:srgbClr val="09465E"/>
          </a:solidFill>
        </p:grpSpPr>
        <p:grpSp>
          <p:nvGrpSpPr>
            <p:cNvPr id="18" name="Graphic 4">
              <a:extLst>
                <a:ext uri="{FF2B5EF4-FFF2-40B4-BE49-F238E27FC236}">
                  <a16:creationId xmlns:a16="http://schemas.microsoft.com/office/drawing/2014/main" id="{C62E58A3-00AA-9494-D5E1-B3EA82A71905}"/>
                </a:ext>
              </a:extLst>
            </p:cNvPr>
            <p:cNvGrpSpPr/>
            <p:nvPr/>
          </p:nvGrpSpPr>
          <p:grpSpPr>
            <a:xfrm>
              <a:off x="9159507" y="2719113"/>
              <a:ext cx="446280" cy="440141"/>
              <a:chOff x="9159507" y="2719113"/>
              <a:chExt cx="446280" cy="440141"/>
            </a:xfrm>
            <a:grpFill/>
          </p:grpSpPr>
          <p:sp>
            <p:nvSpPr>
              <p:cNvPr id="27" name="Freeform 57">
                <a:extLst>
                  <a:ext uri="{FF2B5EF4-FFF2-40B4-BE49-F238E27FC236}">
                    <a16:creationId xmlns:a16="http://schemas.microsoft.com/office/drawing/2014/main" id="{603D3150-ED75-A7F3-FBF2-4920E02BBCEF}"/>
                  </a:ext>
                </a:extLst>
              </p:cNvPr>
              <p:cNvSpPr/>
              <p:nvPr/>
            </p:nvSpPr>
            <p:spPr>
              <a:xfrm>
                <a:off x="9159507" y="2719113"/>
                <a:ext cx="446280" cy="440141"/>
              </a:xfrm>
              <a:custGeom>
                <a:avLst/>
                <a:gdLst>
                  <a:gd name="connsiteX0" fmla="*/ 275519 w 446280"/>
                  <a:gd name="connsiteY0" fmla="*/ 440141 h 440141"/>
                  <a:gd name="connsiteX1" fmla="*/ 256120 w 446280"/>
                  <a:gd name="connsiteY1" fmla="*/ 425920 h 440141"/>
                  <a:gd name="connsiteX2" fmla="*/ 270345 w 446280"/>
                  <a:gd name="connsiteY2" fmla="*/ 402649 h 440141"/>
                  <a:gd name="connsiteX3" fmla="*/ 384154 w 446280"/>
                  <a:gd name="connsiteY3" fmla="*/ 316029 h 440141"/>
                  <a:gd name="connsiteX4" fmla="*/ 402261 w 446280"/>
                  <a:gd name="connsiteY4" fmla="*/ 176402 h 440141"/>
                  <a:gd name="connsiteX5" fmla="*/ 316903 w 446280"/>
                  <a:gd name="connsiteY5" fmla="*/ 63925 h 440141"/>
                  <a:gd name="connsiteX6" fmla="*/ 64713 w 446280"/>
                  <a:gd name="connsiteY6" fmla="*/ 131153 h 440141"/>
                  <a:gd name="connsiteX7" fmla="*/ 46607 w 446280"/>
                  <a:gd name="connsiteY7" fmla="*/ 270779 h 440141"/>
                  <a:gd name="connsiteX8" fmla="*/ 131964 w 446280"/>
                  <a:gd name="connsiteY8" fmla="*/ 383256 h 440141"/>
                  <a:gd name="connsiteX9" fmla="*/ 174642 w 446280"/>
                  <a:gd name="connsiteY9" fmla="*/ 401356 h 440141"/>
                  <a:gd name="connsiteX10" fmla="*/ 187575 w 446280"/>
                  <a:gd name="connsiteY10" fmla="*/ 425920 h 440141"/>
                  <a:gd name="connsiteX11" fmla="*/ 163003 w 446280"/>
                  <a:gd name="connsiteY11" fmla="*/ 438848 h 440141"/>
                  <a:gd name="connsiteX12" fmla="*/ 111271 w 446280"/>
                  <a:gd name="connsiteY12" fmla="*/ 416870 h 440141"/>
                  <a:gd name="connsiteX13" fmla="*/ 7808 w 446280"/>
                  <a:gd name="connsiteY13" fmla="*/ 281122 h 440141"/>
                  <a:gd name="connsiteX14" fmla="*/ 29794 w 446280"/>
                  <a:gd name="connsiteY14" fmla="*/ 111760 h 440141"/>
                  <a:gd name="connsiteX15" fmla="*/ 335010 w 446280"/>
                  <a:gd name="connsiteY15" fmla="*/ 30311 h 440141"/>
                  <a:gd name="connsiteX16" fmla="*/ 438473 w 446280"/>
                  <a:gd name="connsiteY16" fmla="*/ 166059 h 440141"/>
                  <a:gd name="connsiteX17" fmla="*/ 416487 w 446280"/>
                  <a:gd name="connsiteY17" fmla="*/ 335421 h 440141"/>
                  <a:gd name="connsiteX18" fmla="*/ 278105 w 446280"/>
                  <a:gd name="connsiteY18" fmla="*/ 440141 h 440141"/>
                  <a:gd name="connsiteX19" fmla="*/ 275519 w 446280"/>
                  <a:gd name="connsiteY19" fmla="*/ 440141 h 4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280" h="440141">
                    <a:moveTo>
                      <a:pt x="275519" y="440141"/>
                    </a:moveTo>
                    <a:cubicBezTo>
                      <a:pt x="266466" y="440141"/>
                      <a:pt x="258705" y="433677"/>
                      <a:pt x="256120" y="425920"/>
                    </a:cubicBezTo>
                    <a:cubicBezTo>
                      <a:pt x="253533" y="415577"/>
                      <a:pt x="259999" y="405234"/>
                      <a:pt x="270345" y="402649"/>
                    </a:cubicBezTo>
                    <a:cubicBezTo>
                      <a:pt x="318197" y="389720"/>
                      <a:pt x="359582" y="359985"/>
                      <a:pt x="384154" y="316029"/>
                    </a:cubicBezTo>
                    <a:cubicBezTo>
                      <a:pt x="408727" y="273365"/>
                      <a:pt x="415194" y="222944"/>
                      <a:pt x="402261" y="176402"/>
                    </a:cubicBezTo>
                    <a:cubicBezTo>
                      <a:pt x="389328" y="128567"/>
                      <a:pt x="359582" y="88489"/>
                      <a:pt x="316903" y="63925"/>
                    </a:cubicBezTo>
                    <a:cubicBezTo>
                      <a:pt x="228960" y="12212"/>
                      <a:pt x="115151" y="43240"/>
                      <a:pt x="64713" y="131153"/>
                    </a:cubicBezTo>
                    <a:cubicBezTo>
                      <a:pt x="40141" y="173816"/>
                      <a:pt x="33674" y="224237"/>
                      <a:pt x="46607" y="270779"/>
                    </a:cubicBezTo>
                    <a:cubicBezTo>
                      <a:pt x="59540" y="318614"/>
                      <a:pt x="89285" y="358692"/>
                      <a:pt x="131964" y="383256"/>
                    </a:cubicBezTo>
                    <a:cubicBezTo>
                      <a:pt x="144896" y="391013"/>
                      <a:pt x="159123" y="397477"/>
                      <a:pt x="174642" y="401356"/>
                    </a:cubicBezTo>
                    <a:cubicBezTo>
                      <a:pt x="184989" y="403942"/>
                      <a:pt x="191455" y="415577"/>
                      <a:pt x="187575" y="425920"/>
                    </a:cubicBezTo>
                    <a:cubicBezTo>
                      <a:pt x="184989" y="436262"/>
                      <a:pt x="173349" y="442727"/>
                      <a:pt x="163003" y="438848"/>
                    </a:cubicBezTo>
                    <a:cubicBezTo>
                      <a:pt x="144896" y="433677"/>
                      <a:pt x="128084" y="425920"/>
                      <a:pt x="111271" y="416870"/>
                    </a:cubicBezTo>
                    <a:cubicBezTo>
                      <a:pt x="59540" y="387135"/>
                      <a:pt x="22034" y="338007"/>
                      <a:pt x="7808" y="281122"/>
                    </a:cubicBezTo>
                    <a:cubicBezTo>
                      <a:pt x="-7711" y="222944"/>
                      <a:pt x="48" y="163474"/>
                      <a:pt x="29794" y="111760"/>
                    </a:cubicBezTo>
                    <a:cubicBezTo>
                      <a:pt x="91872" y="4455"/>
                      <a:pt x="228960" y="-31745"/>
                      <a:pt x="335010" y="30311"/>
                    </a:cubicBezTo>
                    <a:cubicBezTo>
                      <a:pt x="386741" y="60047"/>
                      <a:pt x="424247" y="109175"/>
                      <a:pt x="438473" y="166059"/>
                    </a:cubicBezTo>
                    <a:cubicBezTo>
                      <a:pt x="453992" y="224237"/>
                      <a:pt x="446232" y="283708"/>
                      <a:pt x="416487" y="335421"/>
                    </a:cubicBezTo>
                    <a:cubicBezTo>
                      <a:pt x="386741" y="387135"/>
                      <a:pt x="337596" y="424627"/>
                      <a:pt x="278105" y="440141"/>
                    </a:cubicBezTo>
                    <a:cubicBezTo>
                      <a:pt x="278105" y="438848"/>
                      <a:pt x="276812" y="440141"/>
                      <a:pt x="275519" y="440141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58">
                <a:extLst>
                  <a:ext uri="{FF2B5EF4-FFF2-40B4-BE49-F238E27FC236}">
                    <a16:creationId xmlns:a16="http://schemas.microsoft.com/office/drawing/2014/main" id="{C22E30A2-77E3-BD16-1796-A2D0F9959B8E}"/>
                  </a:ext>
                </a:extLst>
              </p:cNvPr>
              <p:cNvSpPr/>
              <p:nvPr/>
            </p:nvSpPr>
            <p:spPr>
              <a:xfrm>
                <a:off x="9245200" y="2800133"/>
                <a:ext cx="280068" cy="273794"/>
              </a:xfrm>
              <a:custGeom>
                <a:avLst/>
                <a:gdLst>
                  <a:gd name="connsiteX0" fmla="*/ 182066 w 280068"/>
                  <a:gd name="connsiteY0" fmla="*/ 273794 h 273794"/>
                  <a:gd name="connsiteX1" fmla="*/ 163960 w 280068"/>
                  <a:gd name="connsiteY1" fmla="*/ 260866 h 273794"/>
                  <a:gd name="connsiteX2" fmla="*/ 175599 w 280068"/>
                  <a:gd name="connsiteY2" fmla="*/ 236302 h 273794"/>
                  <a:gd name="connsiteX3" fmla="*/ 227331 w 280068"/>
                  <a:gd name="connsiteY3" fmla="*/ 192345 h 273794"/>
                  <a:gd name="connsiteX4" fmla="*/ 191119 w 280068"/>
                  <a:gd name="connsiteY4" fmla="*/ 54012 h 273794"/>
                  <a:gd name="connsiteX5" fmla="*/ 52737 w 280068"/>
                  <a:gd name="connsiteY5" fmla="*/ 90211 h 273794"/>
                  <a:gd name="connsiteX6" fmla="*/ 88949 w 280068"/>
                  <a:gd name="connsiteY6" fmla="*/ 228545 h 273794"/>
                  <a:gd name="connsiteX7" fmla="*/ 95415 w 280068"/>
                  <a:gd name="connsiteY7" fmla="*/ 254402 h 273794"/>
                  <a:gd name="connsiteX8" fmla="*/ 69550 w 280068"/>
                  <a:gd name="connsiteY8" fmla="*/ 260866 h 273794"/>
                  <a:gd name="connsiteX9" fmla="*/ 19112 w 280068"/>
                  <a:gd name="connsiteY9" fmla="*/ 69526 h 273794"/>
                  <a:gd name="connsiteX10" fmla="*/ 210518 w 280068"/>
                  <a:gd name="connsiteY10" fmla="*/ 19105 h 273794"/>
                  <a:gd name="connsiteX11" fmla="*/ 260957 w 280068"/>
                  <a:gd name="connsiteY11" fmla="*/ 210445 h 273794"/>
                  <a:gd name="connsiteX12" fmla="*/ 189826 w 280068"/>
                  <a:gd name="connsiteY12" fmla="*/ 271209 h 273794"/>
                  <a:gd name="connsiteX13" fmla="*/ 182066 w 280068"/>
                  <a:gd name="connsiteY13" fmla="*/ 273794 h 27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068" h="273794">
                    <a:moveTo>
                      <a:pt x="182066" y="273794"/>
                    </a:moveTo>
                    <a:cubicBezTo>
                      <a:pt x="174306" y="273794"/>
                      <a:pt x="166546" y="268623"/>
                      <a:pt x="163960" y="260866"/>
                    </a:cubicBezTo>
                    <a:cubicBezTo>
                      <a:pt x="160080" y="250523"/>
                      <a:pt x="165253" y="240180"/>
                      <a:pt x="175599" y="236302"/>
                    </a:cubicBezTo>
                    <a:cubicBezTo>
                      <a:pt x="197585" y="228545"/>
                      <a:pt x="215692" y="213031"/>
                      <a:pt x="227331" y="192345"/>
                    </a:cubicBezTo>
                    <a:cubicBezTo>
                      <a:pt x="255783" y="144510"/>
                      <a:pt x="238971" y="82454"/>
                      <a:pt x="191119" y="54012"/>
                    </a:cubicBezTo>
                    <a:cubicBezTo>
                      <a:pt x="143267" y="25569"/>
                      <a:pt x="81189" y="42376"/>
                      <a:pt x="52737" y="90211"/>
                    </a:cubicBezTo>
                    <a:cubicBezTo>
                      <a:pt x="24285" y="138046"/>
                      <a:pt x="41098" y="200103"/>
                      <a:pt x="88949" y="228545"/>
                    </a:cubicBezTo>
                    <a:cubicBezTo>
                      <a:pt x="98002" y="233716"/>
                      <a:pt x="101882" y="245352"/>
                      <a:pt x="95415" y="254402"/>
                    </a:cubicBezTo>
                    <a:cubicBezTo>
                      <a:pt x="90243" y="263452"/>
                      <a:pt x="78603" y="267330"/>
                      <a:pt x="69550" y="260866"/>
                    </a:cubicBezTo>
                    <a:cubicBezTo>
                      <a:pt x="2299" y="222081"/>
                      <a:pt x="-19687" y="136753"/>
                      <a:pt x="19112" y="69526"/>
                    </a:cubicBezTo>
                    <a:cubicBezTo>
                      <a:pt x="57910" y="2298"/>
                      <a:pt x="143267" y="-19680"/>
                      <a:pt x="210518" y="19105"/>
                    </a:cubicBezTo>
                    <a:cubicBezTo>
                      <a:pt x="277769" y="57890"/>
                      <a:pt x="299755" y="143218"/>
                      <a:pt x="260957" y="210445"/>
                    </a:cubicBezTo>
                    <a:cubicBezTo>
                      <a:pt x="245437" y="237595"/>
                      <a:pt x="219571" y="259573"/>
                      <a:pt x="189826" y="271209"/>
                    </a:cubicBezTo>
                    <a:cubicBezTo>
                      <a:pt x="185945" y="272501"/>
                      <a:pt x="183359" y="273794"/>
                      <a:pt x="182066" y="273794"/>
                    </a:cubicBezTo>
                    <a:close/>
                  </a:path>
                </a:pathLst>
              </a:custGeom>
              <a:solidFill>
                <a:srgbClr val="F99F27"/>
              </a:solidFill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20E6D3A2-372A-C1E4-EC1D-8CAE49E81FC0}"/>
                </a:ext>
              </a:extLst>
            </p:cNvPr>
            <p:cNvGrpSpPr/>
            <p:nvPr/>
          </p:nvGrpSpPr>
          <p:grpSpPr>
            <a:xfrm>
              <a:off x="9129274" y="2893887"/>
              <a:ext cx="717139" cy="1211724"/>
              <a:chOff x="9129274" y="2893887"/>
              <a:chExt cx="717139" cy="1211724"/>
            </a:xfrm>
            <a:grpFill/>
          </p:grpSpPr>
          <p:sp>
            <p:nvSpPr>
              <p:cNvPr id="20" name="Freeform 50">
                <a:extLst>
                  <a:ext uri="{FF2B5EF4-FFF2-40B4-BE49-F238E27FC236}">
                    <a16:creationId xmlns:a16="http://schemas.microsoft.com/office/drawing/2014/main" id="{4500BFB0-11E7-E1EC-E14D-8ABBE61A285B}"/>
                  </a:ext>
                </a:extLst>
              </p:cNvPr>
              <p:cNvSpPr/>
              <p:nvPr/>
            </p:nvSpPr>
            <p:spPr>
              <a:xfrm>
                <a:off x="9129274" y="3281518"/>
                <a:ext cx="222449" cy="606896"/>
              </a:xfrm>
              <a:custGeom>
                <a:avLst/>
                <a:gdLst>
                  <a:gd name="connsiteX0" fmla="*/ 200995 w 222449"/>
                  <a:gd name="connsiteY0" fmla="*/ 606896 h 606896"/>
                  <a:gd name="connsiteX1" fmla="*/ 193235 w 222449"/>
                  <a:gd name="connsiteY1" fmla="*/ 605603 h 606896"/>
                  <a:gd name="connsiteX2" fmla="*/ 173836 w 222449"/>
                  <a:gd name="connsiteY2" fmla="*/ 593968 h 606896"/>
                  <a:gd name="connsiteX3" fmla="*/ 169956 w 222449"/>
                  <a:gd name="connsiteY3" fmla="*/ 591382 h 606896"/>
                  <a:gd name="connsiteX4" fmla="*/ 107878 w 222449"/>
                  <a:gd name="connsiteY4" fmla="*/ 531912 h 606896"/>
                  <a:gd name="connsiteX5" fmla="*/ 62613 w 222449"/>
                  <a:gd name="connsiteY5" fmla="*/ 465977 h 606896"/>
                  <a:gd name="connsiteX6" fmla="*/ 8296 w 222449"/>
                  <a:gd name="connsiteY6" fmla="*/ 326350 h 606896"/>
                  <a:gd name="connsiteX7" fmla="*/ 4415 w 222449"/>
                  <a:gd name="connsiteY7" fmla="*/ 306958 h 606896"/>
                  <a:gd name="connsiteX8" fmla="*/ 3122 w 222449"/>
                  <a:gd name="connsiteY8" fmla="*/ 303079 h 606896"/>
                  <a:gd name="connsiteX9" fmla="*/ 1829 w 222449"/>
                  <a:gd name="connsiteY9" fmla="*/ 295322 h 606896"/>
                  <a:gd name="connsiteX10" fmla="*/ 536 w 222449"/>
                  <a:gd name="connsiteY10" fmla="*/ 279808 h 606896"/>
                  <a:gd name="connsiteX11" fmla="*/ 1829 w 222449"/>
                  <a:gd name="connsiteY11" fmla="*/ 243609 h 606896"/>
                  <a:gd name="connsiteX12" fmla="*/ 1829 w 222449"/>
                  <a:gd name="connsiteY12" fmla="*/ 238437 h 606896"/>
                  <a:gd name="connsiteX13" fmla="*/ 7002 w 222449"/>
                  <a:gd name="connsiteY13" fmla="*/ 197067 h 606896"/>
                  <a:gd name="connsiteX14" fmla="*/ 9589 w 222449"/>
                  <a:gd name="connsiteY14" fmla="*/ 175088 h 606896"/>
                  <a:gd name="connsiteX15" fmla="*/ 13468 w 222449"/>
                  <a:gd name="connsiteY15" fmla="*/ 66490 h 606896"/>
                  <a:gd name="connsiteX16" fmla="*/ 13468 w 222449"/>
                  <a:gd name="connsiteY16" fmla="*/ 65197 h 606896"/>
                  <a:gd name="connsiteX17" fmla="*/ 63907 w 222449"/>
                  <a:gd name="connsiteY17" fmla="*/ 555 h 606896"/>
                  <a:gd name="connsiteX18" fmla="*/ 125984 w 222449"/>
                  <a:gd name="connsiteY18" fmla="*/ 39341 h 606896"/>
                  <a:gd name="connsiteX19" fmla="*/ 153143 w 222449"/>
                  <a:gd name="connsiteY19" fmla="*/ 177674 h 606896"/>
                  <a:gd name="connsiteX20" fmla="*/ 155730 w 222449"/>
                  <a:gd name="connsiteY20" fmla="*/ 200945 h 606896"/>
                  <a:gd name="connsiteX21" fmla="*/ 159610 w 222449"/>
                  <a:gd name="connsiteY21" fmla="*/ 238437 h 606896"/>
                  <a:gd name="connsiteX22" fmla="*/ 191942 w 222449"/>
                  <a:gd name="connsiteY22" fmla="*/ 314715 h 606896"/>
                  <a:gd name="connsiteX23" fmla="*/ 193235 w 222449"/>
                  <a:gd name="connsiteY23" fmla="*/ 341864 h 606896"/>
                  <a:gd name="connsiteX24" fmla="*/ 166076 w 222449"/>
                  <a:gd name="connsiteY24" fmla="*/ 343157 h 606896"/>
                  <a:gd name="connsiteX25" fmla="*/ 120811 w 222449"/>
                  <a:gd name="connsiteY25" fmla="*/ 243609 h 606896"/>
                  <a:gd name="connsiteX26" fmla="*/ 116931 w 222449"/>
                  <a:gd name="connsiteY26" fmla="*/ 204824 h 606896"/>
                  <a:gd name="connsiteX27" fmla="*/ 114345 w 222449"/>
                  <a:gd name="connsiteY27" fmla="*/ 181553 h 606896"/>
                  <a:gd name="connsiteX28" fmla="*/ 89773 w 222449"/>
                  <a:gd name="connsiteY28" fmla="*/ 52269 h 606896"/>
                  <a:gd name="connsiteX29" fmla="*/ 69080 w 222449"/>
                  <a:gd name="connsiteY29" fmla="*/ 39341 h 606896"/>
                  <a:gd name="connsiteX30" fmla="*/ 52267 w 222449"/>
                  <a:gd name="connsiteY30" fmla="*/ 61319 h 606896"/>
                  <a:gd name="connsiteX31" fmla="*/ 52267 w 222449"/>
                  <a:gd name="connsiteY31" fmla="*/ 62611 h 606896"/>
                  <a:gd name="connsiteX32" fmla="*/ 48387 w 222449"/>
                  <a:gd name="connsiteY32" fmla="*/ 180260 h 606896"/>
                  <a:gd name="connsiteX33" fmla="*/ 45801 w 222449"/>
                  <a:gd name="connsiteY33" fmla="*/ 202238 h 606896"/>
                  <a:gd name="connsiteX34" fmla="*/ 40628 w 222449"/>
                  <a:gd name="connsiteY34" fmla="*/ 242316 h 606896"/>
                  <a:gd name="connsiteX35" fmla="*/ 40628 w 222449"/>
                  <a:gd name="connsiteY35" fmla="*/ 246195 h 606896"/>
                  <a:gd name="connsiteX36" fmla="*/ 39334 w 222449"/>
                  <a:gd name="connsiteY36" fmla="*/ 277223 h 606896"/>
                  <a:gd name="connsiteX37" fmla="*/ 40628 w 222449"/>
                  <a:gd name="connsiteY37" fmla="*/ 288858 h 606896"/>
                  <a:gd name="connsiteX38" fmla="*/ 41921 w 222449"/>
                  <a:gd name="connsiteY38" fmla="*/ 296615 h 606896"/>
                  <a:gd name="connsiteX39" fmla="*/ 43214 w 222449"/>
                  <a:gd name="connsiteY39" fmla="*/ 300494 h 606896"/>
                  <a:gd name="connsiteX40" fmla="*/ 47094 w 222449"/>
                  <a:gd name="connsiteY40" fmla="*/ 317301 h 606896"/>
                  <a:gd name="connsiteX41" fmla="*/ 97532 w 222449"/>
                  <a:gd name="connsiteY41" fmla="*/ 446584 h 606896"/>
                  <a:gd name="connsiteX42" fmla="*/ 138917 w 222449"/>
                  <a:gd name="connsiteY42" fmla="*/ 507348 h 606896"/>
                  <a:gd name="connsiteX43" fmla="*/ 194528 w 222449"/>
                  <a:gd name="connsiteY43" fmla="*/ 561647 h 606896"/>
                  <a:gd name="connsiteX44" fmla="*/ 198408 w 222449"/>
                  <a:gd name="connsiteY44" fmla="*/ 564233 h 606896"/>
                  <a:gd name="connsiteX45" fmla="*/ 211341 w 222449"/>
                  <a:gd name="connsiteY45" fmla="*/ 571990 h 606896"/>
                  <a:gd name="connsiteX46" fmla="*/ 220394 w 222449"/>
                  <a:gd name="connsiteY46" fmla="*/ 597846 h 606896"/>
                  <a:gd name="connsiteX47" fmla="*/ 200995 w 222449"/>
                  <a:gd name="connsiteY47" fmla="*/ 606896 h 6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22449" h="606896">
                    <a:moveTo>
                      <a:pt x="200995" y="606896"/>
                    </a:moveTo>
                    <a:cubicBezTo>
                      <a:pt x="198408" y="606896"/>
                      <a:pt x="195822" y="606896"/>
                      <a:pt x="193235" y="605603"/>
                    </a:cubicBezTo>
                    <a:cubicBezTo>
                      <a:pt x="186769" y="601725"/>
                      <a:pt x="180303" y="597846"/>
                      <a:pt x="173836" y="593968"/>
                    </a:cubicBezTo>
                    <a:lnTo>
                      <a:pt x="169956" y="591382"/>
                    </a:lnTo>
                    <a:cubicBezTo>
                      <a:pt x="147970" y="574575"/>
                      <a:pt x="125984" y="553890"/>
                      <a:pt x="107878" y="531912"/>
                    </a:cubicBezTo>
                    <a:cubicBezTo>
                      <a:pt x="91066" y="511226"/>
                      <a:pt x="75546" y="489248"/>
                      <a:pt x="62613" y="465977"/>
                    </a:cubicBezTo>
                    <a:cubicBezTo>
                      <a:pt x="38041" y="422020"/>
                      <a:pt x="21229" y="376771"/>
                      <a:pt x="8296" y="326350"/>
                    </a:cubicBezTo>
                    <a:cubicBezTo>
                      <a:pt x="7002" y="319886"/>
                      <a:pt x="5709" y="313422"/>
                      <a:pt x="4415" y="306958"/>
                    </a:cubicBezTo>
                    <a:lnTo>
                      <a:pt x="3122" y="303079"/>
                    </a:lnTo>
                    <a:cubicBezTo>
                      <a:pt x="3122" y="300494"/>
                      <a:pt x="1829" y="297908"/>
                      <a:pt x="1829" y="295322"/>
                    </a:cubicBezTo>
                    <a:cubicBezTo>
                      <a:pt x="536" y="288858"/>
                      <a:pt x="536" y="283687"/>
                      <a:pt x="536" y="279808"/>
                    </a:cubicBezTo>
                    <a:cubicBezTo>
                      <a:pt x="-757" y="264294"/>
                      <a:pt x="536" y="253951"/>
                      <a:pt x="1829" y="243609"/>
                    </a:cubicBezTo>
                    <a:lnTo>
                      <a:pt x="1829" y="238437"/>
                    </a:lnTo>
                    <a:cubicBezTo>
                      <a:pt x="3122" y="222923"/>
                      <a:pt x="4415" y="209995"/>
                      <a:pt x="7002" y="197067"/>
                    </a:cubicBezTo>
                    <a:cubicBezTo>
                      <a:pt x="8296" y="189310"/>
                      <a:pt x="8296" y="182845"/>
                      <a:pt x="9589" y="175088"/>
                    </a:cubicBezTo>
                    <a:cubicBezTo>
                      <a:pt x="14762" y="132425"/>
                      <a:pt x="17348" y="97518"/>
                      <a:pt x="13468" y="66490"/>
                    </a:cubicBezTo>
                    <a:lnTo>
                      <a:pt x="13468" y="65197"/>
                    </a:lnTo>
                    <a:cubicBezTo>
                      <a:pt x="9589" y="32876"/>
                      <a:pt x="32868" y="4434"/>
                      <a:pt x="63907" y="555"/>
                    </a:cubicBezTo>
                    <a:cubicBezTo>
                      <a:pt x="91066" y="-3323"/>
                      <a:pt x="116931" y="13484"/>
                      <a:pt x="125984" y="39341"/>
                    </a:cubicBezTo>
                    <a:cubicBezTo>
                      <a:pt x="142797" y="85883"/>
                      <a:pt x="147970" y="131132"/>
                      <a:pt x="153143" y="177674"/>
                    </a:cubicBezTo>
                    <a:cubicBezTo>
                      <a:pt x="154437" y="185431"/>
                      <a:pt x="154437" y="193188"/>
                      <a:pt x="155730" y="200945"/>
                    </a:cubicBezTo>
                    <a:cubicBezTo>
                      <a:pt x="157024" y="213874"/>
                      <a:pt x="158317" y="226802"/>
                      <a:pt x="159610" y="238437"/>
                    </a:cubicBezTo>
                    <a:cubicBezTo>
                      <a:pt x="166076" y="284980"/>
                      <a:pt x="185475" y="306958"/>
                      <a:pt x="191942" y="314715"/>
                    </a:cubicBezTo>
                    <a:cubicBezTo>
                      <a:pt x="199702" y="322472"/>
                      <a:pt x="199702" y="334107"/>
                      <a:pt x="193235" y="341864"/>
                    </a:cubicBezTo>
                    <a:cubicBezTo>
                      <a:pt x="185475" y="349622"/>
                      <a:pt x="173836" y="349622"/>
                      <a:pt x="166076" y="343157"/>
                    </a:cubicBezTo>
                    <a:cubicBezTo>
                      <a:pt x="153143" y="330229"/>
                      <a:pt x="129864" y="301786"/>
                      <a:pt x="120811" y="243609"/>
                    </a:cubicBezTo>
                    <a:cubicBezTo>
                      <a:pt x="119518" y="230680"/>
                      <a:pt x="118225" y="217752"/>
                      <a:pt x="116931" y="204824"/>
                    </a:cubicBezTo>
                    <a:cubicBezTo>
                      <a:pt x="115638" y="197067"/>
                      <a:pt x="115638" y="189310"/>
                      <a:pt x="114345" y="181553"/>
                    </a:cubicBezTo>
                    <a:cubicBezTo>
                      <a:pt x="109172" y="136303"/>
                      <a:pt x="103998" y="94932"/>
                      <a:pt x="89773" y="52269"/>
                    </a:cubicBezTo>
                    <a:cubicBezTo>
                      <a:pt x="87186" y="43219"/>
                      <a:pt x="78133" y="38048"/>
                      <a:pt x="69080" y="39341"/>
                    </a:cubicBezTo>
                    <a:cubicBezTo>
                      <a:pt x="58733" y="40633"/>
                      <a:pt x="50974" y="50976"/>
                      <a:pt x="52267" y="61319"/>
                    </a:cubicBezTo>
                    <a:lnTo>
                      <a:pt x="52267" y="62611"/>
                    </a:lnTo>
                    <a:cubicBezTo>
                      <a:pt x="56147" y="97518"/>
                      <a:pt x="53561" y="135010"/>
                      <a:pt x="48387" y="180260"/>
                    </a:cubicBezTo>
                    <a:cubicBezTo>
                      <a:pt x="47094" y="188017"/>
                      <a:pt x="47094" y="194481"/>
                      <a:pt x="45801" y="202238"/>
                    </a:cubicBezTo>
                    <a:cubicBezTo>
                      <a:pt x="44508" y="215166"/>
                      <a:pt x="41921" y="228095"/>
                      <a:pt x="40628" y="242316"/>
                    </a:cubicBezTo>
                    <a:lnTo>
                      <a:pt x="40628" y="246195"/>
                    </a:lnTo>
                    <a:cubicBezTo>
                      <a:pt x="39334" y="256537"/>
                      <a:pt x="39334" y="265587"/>
                      <a:pt x="39334" y="277223"/>
                    </a:cubicBezTo>
                    <a:cubicBezTo>
                      <a:pt x="39334" y="279808"/>
                      <a:pt x="40628" y="284980"/>
                      <a:pt x="40628" y="288858"/>
                    </a:cubicBezTo>
                    <a:cubicBezTo>
                      <a:pt x="40628" y="292737"/>
                      <a:pt x="41921" y="294030"/>
                      <a:pt x="41921" y="296615"/>
                    </a:cubicBezTo>
                    <a:lnTo>
                      <a:pt x="43214" y="300494"/>
                    </a:lnTo>
                    <a:cubicBezTo>
                      <a:pt x="44508" y="305665"/>
                      <a:pt x="45801" y="312129"/>
                      <a:pt x="47094" y="317301"/>
                    </a:cubicBezTo>
                    <a:cubicBezTo>
                      <a:pt x="58733" y="363843"/>
                      <a:pt x="75546" y="406506"/>
                      <a:pt x="97532" y="446584"/>
                    </a:cubicBezTo>
                    <a:cubicBezTo>
                      <a:pt x="109172" y="468563"/>
                      <a:pt x="123398" y="487955"/>
                      <a:pt x="138917" y="507348"/>
                    </a:cubicBezTo>
                    <a:cubicBezTo>
                      <a:pt x="155730" y="526740"/>
                      <a:pt x="175129" y="544840"/>
                      <a:pt x="194528" y="561647"/>
                    </a:cubicBezTo>
                    <a:lnTo>
                      <a:pt x="198408" y="564233"/>
                    </a:lnTo>
                    <a:cubicBezTo>
                      <a:pt x="202289" y="566818"/>
                      <a:pt x="206168" y="569404"/>
                      <a:pt x="211341" y="571990"/>
                    </a:cubicBezTo>
                    <a:cubicBezTo>
                      <a:pt x="220394" y="577161"/>
                      <a:pt x="225568" y="587504"/>
                      <a:pt x="220394" y="597846"/>
                    </a:cubicBezTo>
                    <a:cubicBezTo>
                      <a:pt x="215222" y="603018"/>
                      <a:pt x="207461" y="606896"/>
                      <a:pt x="200995" y="606896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51">
                <a:extLst>
                  <a:ext uri="{FF2B5EF4-FFF2-40B4-BE49-F238E27FC236}">
                    <a16:creationId xmlns:a16="http://schemas.microsoft.com/office/drawing/2014/main" id="{FD6B6BE4-44EC-BBA7-00D6-45B3CB66630C}"/>
                  </a:ext>
                </a:extLst>
              </p:cNvPr>
              <p:cNvSpPr/>
              <p:nvPr/>
            </p:nvSpPr>
            <p:spPr>
              <a:xfrm>
                <a:off x="9683286" y="3335599"/>
                <a:ext cx="163004" cy="201164"/>
              </a:xfrm>
              <a:custGeom>
                <a:avLst/>
                <a:gdLst>
                  <a:gd name="connsiteX0" fmla="*/ 143605 w 163004"/>
                  <a:gd name="connsiteY0" fmla="*/ 201164 h 201164"/>
                  <a:gd name="connsiteX1" fmla="*/ 124206 w 163004"/>
                  <a:gd name="connsiteY1" fmla="*/ 181772 h 201164"/>
                  <a:gd name="connsiteX2" fmla="*/ 82820 w 163004"/>
                  <a:gd name="connsiteY2" fmla="*/ 57659 h 201164"/>
                  <a:gd name="connsiteX3" fmla="*/ 29796 w 163004"/>
                  <a:gd name="connsiteY3" fmla="*/ 44731 h 201164"/>
                  <a:gd name="connsiteX4" fmla="*/ 2636 w 163004"/>
                  <a:gd name="connsiteY4" fmla="*/ 38266 h 201164"/>
                  <a:gd name="connsiteX5" fmla="*/ 9103 w 163004"/>
                  <a:gd name="connsiteY5" fmla="*/ 11117 h 201164"/>
                  <a:gd name="connsiteX6" fmla="*/ 116445 w 163004"/>
                  <a:gd name="connsiteY6" fmla="*/ 36974 h 201164"/>
                  <a:gd name="connsiteX7" fmla="*/ 163004 w 163004"/>
                  <a:gd name="connsiteY7" fmla="*/ 181772 h 201164"/>
                  <a:gd name="connsiteX8" fmla="*/ 143605 w 163004"/>
                  <a:gd name="connsiteY8" fmla="*/ 201164 h 201164"/>
                  <a:gd name="connsiteX9" fmla="*/ 143605 w 163004"/>
                  <a:gd name="connsiteY9" fmla="*/ 201164 h 2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004" h="201164">
                    <a:moveTo>
                      <a:pt x="143605" y="201164"/>
                    </a:moveTo>
                    <a:cubicBezTo>
                      <a:pt x="133259" y="201164"/>
                      <a:pt x="124206" y="192114"/>
                      <a:pt x="124206" y="181772"/>
                    </a:cubicBezTo>
                    <a:cubicBezTo>
                      <a:pt x="124206" y="132644"/>
                      <a:pt x="108686" y="99030"/>
                      <a:pt x="82820" y="57659"/>
                    </a:cubicBezTo>
                    <a:cubicBezTo>
                      <a:pt x="71180" y="39559"/>
                      <a:pt x="47901" y="33095"/>
                      <a:pt x="29796" y="44731"/>
                    </a:cubicBezTo>
                    <a:cubicBezTo>
                      <a:pt x="20743" y="49902"/>
                      <a:pt x="9103" y="47316"/>
                      <a:pt x="2636" y="38266"/>
                    </a:cubicBezTo>
                    <a:cubicBezTo>
                      <a:pt x="-2536" y="29217"/>
                      <a:pt x="50" y="17581"/>
                      <a:pt x="9103" y="11117"/>
                    </a:cubicBezTo>
                    <a:cubicBezTo>
                      <a:pt x="45315" y="-10861"/>
                      <a:pt x="93166" y="774"/>
                      <a:pt x="116445" y="36974"/>
                    </a:cubicBezTo>
                    <a:cubicBezTo>
                      <a:pt x="144898" y="83516"/>
                      <a:pt x="163004" y="123594"/>
                      <a:pt x="163004" y="181772"/>
                    </a:cubicBezTo>
                    <a:cubicBezTo>
                      <a:pt x="163004" y="192114"/>
                      <a:pt x="155244" y="201164"/>
                      <a:pt x="143605" y="201164"/>
                    </a:cubicBezTo>
                    <a:cubicBezTo>
                      <a:pt x="143605" y="201164"/>
                      <a:pt x="143605" y="201164"/>
                      <a:pt x="143605" y="201164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52">
                <a:extLst>
                  <a:ext uri="{FF2B5EF4-FFF2-40B4-BE49-F238E27FC236}">
                    <a16:creationId xmlns:a16="http://schemas.microsoft.com/office/drawing/2014/main" id="{CB1149AB-E2E0-2E44-A68A-14CC5BAD6B58}"/>
                  </a:ext>
                </a:extLst>
              </p:cNvPr>
              <p:cNvSpPr/>
              <p:nvPr/>
            </p:nvSpPr>
            <p:spPr>
              <a:xfrm>
                <a:off x="9546086" y="3281250"/>
                <a:ext cx="205957" cy="241291"/>
              </a:xfrm>
              <a:custGeom>
                <a:avLst/>
                <a:gdLst>
                  <a:gd name="connsiteX0" fmla="*/ 187688 w 205957"/>
                  <a:gd name="connsiteY0" fmla="*/ 241292 h 241291"/>
                  <a:gd name="connsiteX1" fmla="*/ 168289 w 205957"/>
                  <a:gd name="connsiteY1" fmla="*/ 224485 h 241291"/>
                  <a:gd name="connsiteX2" fmla="*/ 135957 w 205957"/>
                  <a:gd name="connsiteY2" fmla="*/ 132693 h 241291"/>
                  <a:gd name="connsiteX3" fmla="*/ 108798 w 205957"/>
                  <a:gd name="connsiteY3" fmla="*/ 69344 h 241291"/>
                  <a:gd name="connsiteX4" fmla="*/ 75172 w 205957"/>
                  <a:gd name="connsiteY4" fmla="*/ 39609 h 241291"/>
                  <a:gd name="connsiteX5" fmla="*/ 35081 w 205957"/>
                  <a:gd name="connsiteY5" fmla="*/ 61587 h 241291"/>
                  <a:gd name="connsiteX6" fmla="*/ 7921 w 205957"/>
                  <a:gd name="connsiteY6" fmla="*/ 65466 h 241291"/>
                  <a:gd name="connsiteX7" fmla="*/ 4041 w 205957"/>
                  <a:gd name="connsiteY7" fmla="*/ 38316 h 241291"/>
                  <a:gd name="connsiteX8" fmla="*/ 81639 w 205957"/>
                  <a:gd name="connsiteY8" fmla="*/ 824 h 241291"/>
                  <a:gd name="connsiteX9" fmla="*/ 146303 w 205957"/>
                  <a:gd name="connsiteY9" fmla="*/ 56416 h 241291"/>
                  <a:gd name="connsiteX10" fmla="*/ 170876 w 205957"/>
                  <a:gd name="connsiteY10" fmla="*/ 115887 h 241291"/>
                  <a:gd name="connsiteX11" fmla="*/ 205794 w 205957"/>
                  <a:gd name="connsiteY11" fmla="*/ 218021 h 241291"/>
                  <a:gd name="connsiteX12" fmla="*/ 188981 w 205957"/>
                  <a:gd name="connsiteY12" fmla="*/ 239999 h 241291"/>
                  <a:gd name="connsiteX13" fmla="*/ 187688 w 205957"/>
                  <a:gd name="connsiteY13" fmla="*/ 241292 h 24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957" h="241291">
                    <a:moveTo>
                      <a:pt x="187688" y="241292"/>
                    </a:moveTo>
                    <a:cubicBezTo>
                      <a:pt x="178635" y="241292"/>
                      <a:pt x="169582" y="234828"/>
                      <a:pt x="168289" y="224485"/>
                    </a:cubicBezTo>
                    <a:cubicBezTo>
                      <a:pt x="163115" y="189578"/>
                      <a:pt x="148890" y="161136"/>
                      <a:pt x="135957" y="132693"/>
                    </a:cubicBezTo>
                    <a:cubicBezTo>
                      <a:pt x="126904" y="113301"/>
                      <a:pt x="116557" y="92615"/>
                      <a:pt x="108798" y="69344"/>
                    </a:cubicBezTo>
                    <a:cubicBezTo>
                      <a:pt x="104918" y="59002"/>
                      <a:pt x="91985" y="42195"/>
                      <a:pt x="75172" y="39609"/>
                    </a:cubicBezTo>
                    <a:cubicBezTo>
                      <a:pt x="62239" y="37023"/>
                      <a:pt x="48013" y="44780"/>
                      <a:pt x="35081" y="61587"/>
                    </a:cubicBezTo>
                    <a:cubicBezTo>
                      <a:pt x="28614" y="70637"/>
                      <a:pt x="16974" y="71930"/>
                      <a:pt x="7921" y="65466"/>
                    </a:cubicBezTo>
                    <a:cubicBezTo>
                      <a:pt x="-1131" y="59002"/>
                      <a:pt x="-2425" y="47366"/>
                      <a:pt x="4041" y="38316"/>
                    </a:cubicBezTo>
                    <a:cubicBezTo>
                      <a:pt x="32494" y="-469"/>
                      <a:pt x="64826" y="-1762"/>
                      <a:pt x="81639" y="824"/>
                    </a:cubicBezTo>
                    <a:cubicBezTo>
                      <a:pt x="113971" y="5995"/>
                      <a:pt x="138543" y="33145"/>
                      <a:pt x="146303" y="56416"/>
                    </a:cubicBezTo>
                    <a:cubicBezTo>
                      <a:pt x="154063" y="78394"/>
                      <a:pt x="163115" y="97787"/>
                      <a:pt x="170876" y="115887"/>
                    </a:cubicBezTo>
                    <a:cubicBezTo>
                      <a:pt x="185101" y="145622"/>
                      <a:pt x="200621" y="177943"/>
                      <a:pt x="205794" y="218021"/>
                    </a:cubicBezTo>
                    <a:cubicBezTo>
                      <a:pt x="207087" y="228363"/>
                      <a:pt x="200621" y="238706"/>
                      <a:pt x="188981" y="239999"/>
                    </a:cubicBezTo>
                    <a:cubicBezTo>
                      <a:pt x="188981" y="241292"/>
                      <a:pt x="188981" y="241292"/>
                      <a:pt x="187688" y="241292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53">
                <a:extLst>
                  <a:ext uri="{FF2B5EF4-FFF2-40B4-BE49-F238E27FC236}">
                    <a16:creationId xmlns:a16="http://schemas.microsoft.com/office/drawing/2014/main" id="{D6C6B3BC-DACF-F50E-6AA3-30F4E6BA85F9}"/>
                  </a:ext>
                </a:extLst>
              </p:cNvPr>
              <p:cNvSpPr/>
              <p:nvPr/>
            </p:nvSpPr>
            <p:spPr>
              <a:xfrm>
                <a:off x="9432178" y="3236028"/>
                <a:ext cx="185859" cy="216700"/>
              </a:xfrm>
              <a:custGeom>
                <a:avLst/>
                <a:gdLst>
                  <a:gd name="connsiteX0" fmla="*/ 165801 w 185859"/>
                  <a:gd name="connsiteY0" fmla="*/ 216700 h 216700"/>
                  <a:gd name="connsiteX1" fmla="*/ 147695 w 185859"/>
                  <a:gd name="connsiteY1" fmla="*/ 202479 h 216700"/>
                  <a:gd name="connsiteX2" fmla="*/ 141228 w 185859"/>
                  <a:gd name="connsiteY2" fmla="*/ 179208 h 216700"/>
                  <a:gd name="connsiteX3" fmla="*/ 139935 w 185859"/>
                  <a:gd name="connsiteY3" fmla="*/ 176622 h 216700"/>
                  <a:gd name="connsiteX4" fmla="*/ 102430 w 185859"/>
                  <a:gd name="connsiteY4" fmla="*/ 64146 h 216700"/>
                  <a:gd name="connsiteX5" fmla="*/ 68805 w 185859"/>
                  <a:gd name="connsiteY5" fmla="*/ 38289 h 216700"/>
                  <a:gd name="connsiteX6" fmla="*/ 33886 w 185859"/>
                  <a:gd name="connsiteY6" fmla="*/ 55096 h 216700"/>
                  <a:gd name="connsiteX7" fmla="*/ 6727 w 185859"/>
                  <a:gd name="connsiteY7" fmla="*/ 57681 h 216700"/>
                  <a:gd name="connsiteX8" fmla="*/ 4140 w 185859"/>
                  <a:gd name="connsiteY8" fmla="*/ 30532 h 216700"/>
                  <a:gd name="connsiteX9" fmla="*/ 75271 w 185859"/>
                  <a:gd name="connsiteY9" fmla="*/ 797 h 216700"/>
                  <a:gd name="connsiteX10" fmla="*/ 138642 w 185859"/>
                  <a:gd name="connsiteY10" fmla="*/ 49924 h 216700"/>
                  <a:gd name="connsiteX11" fmla="*/ 177441 w 185859"/>
                  <a:gd name="connsiteY11" fmla="*/ 166280 h 216700"/>
                  <a:gd name="connsiteX12" fmla="*/ 178734 w 185859"/>
                  <a:gd name="connsiteY12" fmla="*/ 168866 h 216700"/>
                  <a:gd name="connsiteX13" fmla="*/ 185200 w 185859"/>
                  <a:gd name="connsiteY13" fmla="*/ 192136 h 216700"/>
                  <a:gd name="connsiteX14" fmla="*/ 172268 w 185859"/>
                  <a:gd name="connsiteY14" fmla="*/ 216700 h 216700"/>
                  <a:gd name="connsiteX15" fmla="*/ 165801 w 185859"/>
                  <a:gd name="connsiteY15" fmla="*/ 216700 h 21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859" h="216700">
                    <a:moveTo>
                      <a:pt x="165801" y="216700"/>
                    </a:moveTo>
                    <a:cubicBezTo>
                      <a:pt x="158042" y="216700"/>
                      <a:pt x="150282" y="211529"/>
                      <a:pt x="147695" y="202479"/>
                    </a:cubicBezTo>
                    <a:cubicBezTo>
                      <a:pt x="145109" y="194722"/>
                      <a:pt x="142522" y="186965"/>
                      <a:pt x="141228" y="179208"/>
                    </a:cubicBezTo>
                    <a:lnTo>
                      <a:pt x="139935" y="176622"/>
                    </a:lnTo>
                    <a:cubicBezTo>
                      <a:pt x="129589" y="141716"/>
                      <a:pt x="123123" y="114566"/>
                      <a:pt x="102430" y="64146"/>
                    </a:cubicBezTo>
                    <a:cubicBezTo>
                      <a:pt x="98550" y="53803"/>
                      <a:pt x="84324" y="40875"/>
                      <a:pt x="68805" y="38289"/>
                    </a:cubicBezTo>
                    <a:cubicBezTo>
                      <a:pt x="55872" y="35703"/>
                      <a:pt x="44232" y="42167"/>
                      <a:pt x="33886" y="55096"/>
                    </a:cubicBezTo>
                    <a:cubicBezTo>
                      <a:pt x="27419" y="62853"/>
                      <a:pt x="14487" y="64146"/>
                      <a:pt x="6727" y="57681"/>
                    </a:cubicBezTo>
                    <a:cubicBezTo>
                      <a:pt x="-1033" y="51217"/>
                      <a:pt x="-2326" y="38289"/>
                      <a:pt x="4140" y="30532"/>
                    </a:cubicBezTo>
                    <a:cubicBezTo>
                      <a:pt x="23540" y="7261"/>
                      <a:pt x="49405" y="-3082"/>
                      <a:pt x="75271" y="797"/>
                    </a:cubicBezTo>
                    <a:cubicBezTo>
                      <a:pt x="102430" y="4675"/>
                      <a:pt x="128296" y="25360"/>
                      <a:pt x="138642" y="49924"/>
                    </a:cubicBezTo>
                    <a:cubicBezTo>
                      <a:pt x="159335" y="102931"/>
                      <a:pt x="167094" y="130080"/>
                      <a:pt x="177441" y="166280"/>
                    </a:cubicBezTo>
                    <a:lnTo>
                      <a:pt x="178734" y="168866"/>
                    </a:lnTo>
                    <a:cubicBezTo>
                      <a:pt x="181321" y="175330"/>
                      <a:pt x="182614" y="183087"/>
                      <a:pt x="185200" y="192136"/>
                    </a:cubicBezTo>
                    <a:cubicBezTo>
                      <a:pt x="187787" y="202479"/>
                      <a:pt x="182614" y="212822"/>
                      <a:pt x="172268" y="216700"/>
                    </a:cubicBezTo>
                    <a:cubicBezTo>
                      <a:pt x="168388" y="215408"/>
                      <a:pt x="167094" y="216700"/>
                      <a:pt x="165801" y="216700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54">
                <a:extLst>
                  <a:ext uri="{FF2B5EF4-FFF2-40B4-BE49-F238E27FC236}">
                    <a16:creationId xmlns:a16="http://schemas.microsoft.com/office/drawing/2014/main" id="{22BF5274-425C-4673-A5AF-E4FF56D581B9}"/>
                  </a:ext>
                </a:extLst>
              </p:cNvPr>
              <p:cNvSpPr/>
              <p:nvPr/>
            </p:nvSpPr>
            <p:spPr>
              <a:xfrm>
                <a:off x="9312890" y="3851649"/>
                <a:ext cx="85195" cy="252669"/>
              </a:xfrm>
              <a:custGeom>
                <a:avLst/>
                <a:gdLst>
                  <a:gd name="connsiteX0" fmla="*/ 65230 w 85195"/>
                  <a:gd name="connsiteY0" fmla="*/ 252669 h 252669"/>
                  <a:gd name="connsiteX1" fmla="*/ 45831 w 85195"/>
                  <a:gd name="connsiteY1" fmla="*/ 237155 h 252669"/>
                  <a:gd name="connsiteX2" fmla="*/ 566 w 85195"/>
                  <a:gd name="connsiteY2" fmla="*/ 23837 h 252669"/>
                  <a:gd name="connsiteX3" fmla="*/ 16086 w 85195"/>
                  <a:gd name="connsiteY3" fmla="*/ 566 h 252669"/>
                  <a:gd name="connsiteX4" fmla="*/ 39365 w 85195"/>
                  <a:gd name="connsiteY4" fmla="*/ 16080 h 252669"/>
                  <a:gd name="connsiteX5" fmla="*/ 84630 w 85195"/>
                  <a:gd name="connsiteY5" fmla="*/ 229398 h 252669"/>
                  <a:gd name="connsiteX6" fmla="*/ 69110 w 85195"/>
                  <a:gd name="connsiteY6" fmla="*/ 252669 h 252669"/>
                  <a:gd name="connsiteX7" fmla="*/ 65230 w 85195"/>
                  <a:gd name="connsiteY7" fmla="*/ 252669 h 25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195" h="252669">
                    <a:moveTo>
                      <a:pt x="65230" y="252669"/>
                    </a:moveTo>
                    <a:cubicBezTo>
                      <a:pt x="56177" y="252669"/>
                      <a:pt x="48418" y="246205"/>
                      <a:pt x="45831" y="237155"/>
                    </a:cubicBezTo>
                    <a:lnTo>
                      <a:pt x="566" y="23837"/>
                    </a:lnTo>
                    <a:cubicBezTo>
                      <a:pt x="-2021" y="13494"/>
                      <a:pt x="4446" y="3152"/>
                      <a:pt x="16086" y="566"/>
                    </a:cubicBezTo>
                    <a:cubicBezTo>
                      <a:pt x="26432" y="-2020"/>
                      <a:pt x="36778" y="4444"/>
                      <a:pt x="39365" y="16080"/>
                    </a:cubicBezTo>
                    <a:lnTo>
                      <a:pt x="84630" y="229398"/>
                    </a:lnTo>
                    <a:cubicBezTo>
                      <a:pt x="87217" y="239741"/>
                      <a:pt x="80750" y="250084"/>
                      <a:pt x="69110" y="252669"/>
                    </a:cubicBezTo>
                    <a:cubicBezTo>
                      <a:pt x="67817" y="252669"/>
                      <a:pt x="66523" y="252669"/>
                      <a:pt x="65230" y="25266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5">
                <a:extLst>
                  <a:ext uri="{FF2B5EF4-FFF2-40B4-BE49-F238E27FC236}">
                    <a16:creationId xmlns:a16="http://schemas.microsoft.com/office/drawing/2014/main" id="{63825944-7A88-2766-CE3C-C4FC2C0986CF}"/>
                  </a:ext>
                </a:extLst>
              </p:cNvPr>
              <p:cNvSpPr/>
              <p:nvPr/>
            </p:nvSpPr>
            <p:spPr>
              <a:xfrm>
                <a:off x="9682801" y="3503025"/>
                <a:ext cx="163613" cy="602585"/>
              </a:xfrm>
              <a:custGeom>
                <a:avLst/>
                <a:gdLst>
                  <a:gd name="connsiteX0" fmla="*/ 62614 w 163613"/>
                  <a:gd name="connsiteY0" fmla="*/ 601293 h 602585"/>
                  <a:gd name="connsiteX1" fmla="*/ 43215 w 163613"/>
                  <a:gd name="connsiteY1" fmla="*/ 585779 h 602585"/>
                  <a:gd name="connsiteX2" fmla="*/ 536 w 163613"/>
                  <a:gd name="connsiteY2" fmla="*/ 340140 h 602585"/>
                  <a:gd name="connsiteX3" fmla="*/ 1829 w 163613"/>
                  <a:gd name="connsiteY3" fmla="*/ 328504 h 602585"/>
                  <a:gd name="connsiteX4" fmla="*/ 5709 w 163613"/>
                  <a:gd name="connsiteY4" fmla="*/ 319454 h 602585"/>
                  <a:gd name="connsiteX5" fmla="*/ 124691 w 163613"/>
                  <a:gd name="connsiteY5" fmla="*/ 18223 h 602585"/>
                  <a:gd name="connsiteX6" fmla="*/ 145384 w 163613"/>
                  <a:gd name="connsiteY6" fmla="*/ 123 h 602585"/>
                  <a:gd name="connsiteX7" fmla="*/ 163490 w 163613"/>
                  <a:gd name="connsiteY7" fmla="*/ 20809 h 602585"/>
                  <a:gd name="connsiteX8" fmla="*/ 40628 w 163613"/>
                  <a:gd name="connsiteY8" fmla="*/ 336261 h 602585"/>
                  <a:gd name="connsiteX9" fmla="*/ 39334 w 163613"/>
                  <a:gd name="connsiteY9" fmla="*/ 340140 h 602585"/>
                  <a:gd name="connsiteX10" fmla="*/ 80719 w 163613"/>
                  <a:gd name="connsiteY10" fmla="*/ 580608 h 602585"/>
                  <a:gd name="connsiteX11" fmla="*/ 65200 w 163613"/>
                  <a:gd name="connsiteY11" fmla="*/ 602586 h 602585"/>
                  <a:gd name="connsiteX12" fmla="*/ 62614 w 163613"/>
                  <a:gd name="connsiteY12" fmla="*/ 601293 h 60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613" h="602585">
                    <a:moveTo>
                      <a:pt x="62614" y="601293"/>
                    </a:moveTo>
                    <a:cubicBezTo>
                      <a:pt x="53561" y="601293"/>
                      <a:pt x="45801" y="594829"/>
                      <a:pt x="43215" y="585779"/>
                    </a:cubicBezTo>
                    <a:lnTo>
                      <a:pt x="536" y="340140"/>
                    </a:lnTo>
                    <a:cubicBezTo>
                      <a:pt x="-757" y="336261"/>
                      <a:pt x="536" y="332383"/>
                      <a:pt x="1829" y="328504"/>
                    </a:cubicBezTo>
                    <a:lnTo>
                      <a:pt x="5709" y="319454"/>
                    </a:lnTo>
                    <a:cubicBezTo>
                      <a:pt x="57440" y="208270"/>
                      <a:pt x="120812" y="71230"/>
                      <a:pt x="124691" y="18223"/>
                    </a:cubicBezTo>
                    <a:cubicBezTo>
                      <a:pt x="125984" y="7881"/>
                      <a:pt x="135038" y="-1169"/>
                      <a:pt x="145384" y="123"/>
                    </a:cubicBezTo>
                    <a:cubicBezTo>
                      <a:pt x="155730" y="1416"/>
                      <a:pt x="164783" y="10466"/>
                      <a:pt x="163490" y="20809"/>
                    </a:cubicBezTo>
                    <a:cubicBezTo>
                      <a:pt x="159610" y="81572"/>
                      <a:pt x="96239" y="216027"/>
                      <a:pt x="40628" y="336261"/>
                    </a:cubicBezTo>
                    <a:lnTo>
                      <a:pt x="39334" y="340140"/>
                    </a:lnTo>
                    <a:lnTo>
                      <a:pt x="80719" y="580608"/>
                    </a:lnTo>
                    <a:cubicBezTo>
                      <a:pt x="82013" y="590950"/>
                      <a:pt x="75547" y="601293"/>
                      <a:pt x="65200" y="602586"/>
                    </a:cubicBezTo>
                    <a:cubicBezTo>
                      <a:pt x="65200" y="601293"/>
                      <a:pt x="63907" y="601293"/>
                      <a:pt x="62614" y="601293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56">
                <a:extLst>
                  <a:ext uri="{FF2B5EF4-FFF2-40B4-BE49-F238E27FC236}">
                    <a16:creationId xmlns:a16="http://schemas.microsoft.com/office/drawing/2014/main" id="{85582E87-4C8F-4102-950E-BFEA6F484B78}"/>
                  </a:ext>
                </a:extLst>
              </p:cNvPr>
              <p:cNvSpPr/>
              <p:nvPr/>
            </p:nvSpPr>
            <p:spPr>
              <a:xfrm>
                <a:off x="9285004" y="2893887"/>
                <a:ext cx="193992" cy="790259"/>
              </a:xfrm>
              <a:custGeom>
                <a:avLst/>
                <a:gdLst>
                  <a:gd name="connsiteX0" fmla="*/ 19399 w 193992"/>
                  <a:gd name="connsiteY0" fmla="*/ 790259 h 790259"/>
                  <a:gd name="connsiteX1" fmla="*/ 0 w 193992"/>
                  <a:gd name="connsiteY1" fmla="*/ 770867 h 790259"/>
                  <a:gd name="connsiteX2" fmla="*/ 11640 w 193992"/>
                  <a:gd name="connsiteY2" fmla="*/ 620898 h 790259"/>
                  <a:gd name="connsiteX3" fmla="*/ 20693 w 193992"/>
                  <a:gd name="connsiteY3" fmla="*/ 543327 h 790259"/>
                  <a:gd name="connsiteX4" fmla="*/ 25866 w 193992"/>
                  <a:gd name="connsiteY4" fmla="*/ 306738 h 790259"/>
                  <a:gd name="connsiteX5" fmla="*/ 24573 w 193992"/>
                  <a:gd name="connsiteY5" fmla="*/ 267953 h 790259"/>
                  <a:gd name="connsiteX6" fmla="*/ 23279 w 193992"/>
                  <a:gd name="connsiteY6" fmla="*/ 183919 h 790259"/>
                  <a:gd name="connsiteX7" fmla="*/ 38799 w 193992"/>
                  <a:gd name="connsiteY7" fmla="*/ 48171 h 790259"/>
                  <a:gd name="connsiteX8" fmla="*/ 115103 w 193992"/>
                  <a:gd name="connsiteY8" fmla="*/ 1628 h 790259"/>
                  <a:gd name="connsiteX9" fmla="*/ 162955 w 193992"/>
                  <a:gd name="connsiteY9" fmla="*/ 71442 h 790259"/>
                  <a:gd name="connsiteX10" fmla="*/ 161661 w 193992"/>
                  <a:gd name="connsiteY10" fmla="*/ 177454 h 790259"/>
                  <a:gd name="connsiteX11" fmla="*/ 170714 w 193992"/>
                  <a:gd name="connsiteY11" fmla="*/ 256317 h 790259"/>
                  <a:gd name="connsiteX12" fmla="*/ 175887 w 193992"/>
                  <a:gd name="connsiteY12" fmla="*/ 296395 h 790259"/>
                  <a:gd name="connsiteX13" fmla="*/ 187526 w 193992"/>
                  <a:gd name="connsiteY13" fmla="*/ 419215 h 790259"/>
                  <a:gd name="connsiteX14" fmla="*/ 193993 w 193992"/>
                  <a:gd name="connsiteY14" fmla="*/ 543327 h 790259"/>
                  <a:gd name="connsiteX15" fmla="*/ 175887 w 193992"/>
                  <a:gd name="connsiteY15" fmla="*/ 564013 h 790259"/>
                  <a:gd name="connsiteX16" fmla="*/ 155194 w 193992"/>
                  <a:gd name="connsiteY16" fmla="*/ 545913 h 790259"/>
                  <a:gd name="connsiteX17" fmla="*/ 148728 w 193992"/>
                  <a:gd name="connsiteY17" fmla="*/ 423093 h 790259"/>
                  <a:gd name="connsiteX18" fmla="*/ 137089 w 193992"/>
                  <a:gd name="connsiteY18" fmla="*/ 301567 h 790259"/>
                  <a:gd name="connsiteX19" fmla="*/ 131915 w 193992"/>
                  <a:gd name="connsiteY19" fmla="*/ 261489 h 790259"/>
                  <a:gd name="connsiteX20" fmla="*/ 122862 w 193992"/>
                  <a:gd name="connsiteY20" fmla="*/ 181333 h 790259"/>
                  <a:gd name="connsiteX21" fmla="*/ 124156 w 193992"/>
                  <a:gd name="connsiteY21" fmla="*/ 66270 h 790259"/>
                  <a:gd name="connsiteX22" fmla="*/ 106050 w 193992"/>
                  <a:gd name="connsiteY22" fmla="*/ 37828 h 790259"/>
                  <a:gd name="connsiteX23" fmla="*/ 87943 w 193992"/>
                  <a:gd name="connsiteY23" fmla="*/ 40413 h 790259"/>
                  <a:gd name="connsiteX24" fmla="*/ 76304 w 193992"/>
                  <a:gd name="connsiteY24" fmla="*/ 55927 h 790259"/>
                  <a:gd name="connsiteX25" fmla="*/ 62078 w 193992"/>
                  <a:gd name="connsiteY25" fmla="*/ 182626 h 790259"/>
                  <a:gd name="connsiteX26" fmla="*/ 63371 w 193992"/>
                  <a:gd name="connsiteY26" fmla="*/ 265367 h 790259"/>
                  <a:gd name="connsiteX27" fmla="*/ 64664 w 193992"/>
                  <a:gd name="connsiteY27" fmla="*/ 304152 h 790259"/>
                  <a:gd name="connsiteX28" fmla="*/ 59492 w 193992"/>
                  <a:gd name="connsiteY28" fmla="*/ 543327 h 790259"/>
                  <a:gd name="connsiteX29" fmla="*/ 50438 w 193992"/>
                  <a:gd name="connsiteY29" fmla="*/ 624776 h 790259"/>
                  <a:gd name="connsiteX30" fmla="*/ 38799 w 193992"/>
                  <a:gd name="connsiteY30" fmla="*/ 768281 h 790259"/>
                  <a:gd name="connsiteX31" fmla="*/ 19399 w 193992"/>
                  <a:gd name="connsiteY31" fmla="*/ 790259 h 79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992" h="790259">
                    <a:moveTo>
                      <a:pt x="19399" y="790259"/>
                    </a:moveTo>
                    <a:cubicBezTo>
                      <a:pt x="9053" y="790259"/>
                      <a:pt x="0" y="781209"/>
                      <a:pt x="0" y="770867"/>
                    </a:cubicBezTo>
                    <a:cubicBezTo>
                      <a:pt x="0" y="697175"/>
                      <a:pt x="6466" y="658390"/>
                      <a:pt x="11640" y="620898"/>
                    </a:cubicBezTo>
                    <a:cubicBezTo>
                      <a:pt x="15520" y="597627"/>
                      <a:pt x="18106" y="574355"/>
                      <a:pt x="20693" y="543327"/>
                    </a:cubicBezTo>
                    <a:cubicBezTo>
                      <a:pt x="25866" y="461879"/>
                      <a:pt x="27159" y="384308"/>
                      <a:pt x="25866" y="306738"/>
                    </a:cubicBezTo>
                    <a:cubicBezTo>
                      <a:pt x="25866" y="293810"/>
                      <a:pt x="25866" y="280881"/>
                      <a:pt x="24573" y="267953"/>
                    </a:cubicBezTo>
                    <a:cubicBezTo>
                      <a:pt x="24573" y="240803"/>
                      <a:pt x="23279" y="212361"/>
                      <a:pt x="23279" y="183919"/>
                    </a:cubicBezTo>
                    <a:cubicBezTo>
                      <a:pt x="23279" y="134791"/>
                      <a:pt x="28452" y="89541"/>
                      <a:pt x="38799" y="48171"/>
                    </a:cubicBezTo>
                    <a:cubicBezTo>
                      <a:pt x="46559" y="14557"/>
                      <a:pt x="81477" y="-6129"/>
                      <a:pt x="115103" y="1628"/>
                    </a:cubicBezTo>
                    <a:cubicBezTo>
                      <a:pt x="146141" y="9385"/>
                      <a:pt x="166834" y="39121"/>
                      <a:pt x="162955" y="71442"/>
                    </a:cubicBezTo>
                    <a:cubicBezTo>
                      <a:pt x="157781" y="105055"/>
                      <a:pt x="157781" y="138669"/>
                      <a:pt x="161661" y="177454"/>
                    </a:cubicBezTo>
                    <a:cubicBezTo>
                      <a:pt x="164247" y="203311"/>
                      <a:pt x="166834" y="229168"/>
                      <a:pt x="170714" y="256317"/>
                    </a:cubicBezTo>
                    <a:cubicBezTo>
                      <a:pt x="172007" y="269246"/>
                      <a:pt x="173301" y="283467"/>
                      <a:pt x="175887" y="296395"/>
                    </a:cubicBezTo>
                    <a:cubicBezTo>
                      <a:pt x="181060" y="337766"/>
                      <a:pt x="184940" y="379137"/>
                      <a:pt x="187526" y="419215"/>
                    </a:cubicBezTo>
                    <a:cubicBezTo>
                      <a:pt x="191406" y="461879"/>
                      <a:pt x="192700" y="505835"/>
                      <a:pt x="193993" y="543327"/>
                    </a:cubicBezTo>
                    <a:cubicBezTo>
                      <a:pt x="193993" y="553670"/>
                      <a:pt x="186234" y="562720"/>
                      <a:pt x="175887" y="564013"/>
                    </a:cubicBezTo>
                    <a:cubicBezTo>
                      <a:pt x="165540" y="564013"/>
                      <a:pt x="156488" y="556256"/>
                      <a:pt x="155194" y="545913"/>
                    </a:cubicBezTo>
                    <a:cubicBezTo>
                      <a:pt x="153901" y="508421"/>
                      <a:pt x="151315" y="465757"/>
                      <a:pt x="148728" y="423093"/>
                    </a:cubicBezTo>
                    <a:cubicBezTo>
                      <a:pt x="146141" y="383015"/>
                      <a:pt x="142261" y="341645"/>
                      <a:pt x="137089" y="301567"/>
                    </a:cubicBezTo>
                    <a:cubicBezTo>
                      <a:pt x="135795" y="288638"/>
                      <a:pt x="134502" y="274417"/>
                      <a:pt x="131915" y="261489"/>
                    </a:cubicBezTo>
                    <a:cubicBezTo>
                      <a:pt x="128036" y="234339"/>
                      <a:pt x="125449" y="207190"/>
                      <a:pt x="122862" y="181333"/>
                    </a:cubicBezTo>
                    <a:cubicBezTo>
                      <a:pt x="118982" y="138669"/>
                      <a:pt x="118982" y="102470"/>
                      <a:pt x="124156" y="66270"/>
                    </a:cubicBezTo>
                    <a:cubicBezTo>
                      <a:pt x="125449" y="53342"/>
                      <a:pt x="117690" y="41706"/>
                      <a:pt x="106050" y="37828"/>
                    </a:cubicBezTo>
                    <a:cubicBezTo>
                      <a:pt x="99583" y="36535"/>
                      <a:pt x="93117" y="37828"/>
                      <a:pt x="87943" y="40413"/>
                    </a:cubicBezTo>
                    <a:cubicBezTo>
                      <a:pt x="82771" y="44292"/>
                      <a:pt x="78891" y="49463"/>
                      <a:pt x="76304" y="55927"/>
                    </a:cubicBezTo>
                    <a:cubicBezTo>
                      <a:pt x="67251" y="93420"/>
                      <a:pt x="62078" y="136084"/>
                      <a:pt x="62078" y="182626"/>
                    </a:cubicBezTo>
                    <a:cubicBezTo>
                      <a:pt x="62078" y="211068"/>
                      <a:pt x="62078" y="238218"/>
                      <a:pt x="63371" y="265367"/>
                    </a:cubicBezTo>
                    <a:cubicBezTo>
                      <a:pt x="63371" y="278296"/>
                      <a:pt x="63371" y="291224"/>
                      <a:pt x="64664" y="304152"/>
                    </a:cubicBezTo>
                    <a:cubicBezTo>
                      <a:pt x="65958" y="383015"/>
                      <a:pt x="64664" y="460586"/>
                      <a:pt x="59492" y="543327"/>
                    </a:cubicBezTo>
                    <a:cubicBezTo>
                      <a:pt x="56905" y="576941"/>
                      <a:pt x="54318" y="601505"/>
                      <a:pt x="50438" y="624776"/>
                    </a:cubicBezTo>
                    <a:cubicBezTo>
                      <a:pt x="45265" y="660976"/>
                      <a:pt x="38799" y="698468"/>
                      <a:pt x="38799" y="768281"/>
                    </a:cubicBezTo>
                    <a:cubicBezTo>
                      <a:pt x="38799" y="782502"/>
                      <a:pt x="29745" y="790259"/>
                      <a:pt x="19399" y="790259"/>
                    </a:cubicBezTo>
                    <a:close/>
                  </a:path>
                </a:pathLst>
              </a:custGeom>
              <a:grpFill/>
              <a:ln w="129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47AC497626534B880599881CCBB6C8" ma:contentTypeVersion="15" ma:contentTypeDescription="Create a new document." ma:contentTypeScope="" ma:versionID="585a4356692c66b091367eab73698f34">
  <xsd:schema xmlns:xsd="http://www.w3.org/2001/XMLSchema" xmlns:xs="http://www.w3.org/2001/XMLSchema" xmlns:p="http://schemas.microsoft.com/office/2006/metadata/properties" xmlns:ns2="c90da0c0-d638-440e-806c-9eaade8987c8" xmlns:ns3="d7a7d2cd-df7e-4745-bde0-17e5b7a43ab2" targetNamespace="http://schemas.microsoft.com/office/2006/metadata/properties" ma:root="true" ma:fieldsID="3fa49066718843e788d1018ad13ec468" ns2:_="" ns3:_="">
    <xsd:import namespace="c90da0c0-d638-440e-806c-9eaade8987c8"/>
    <xsd:import namespace="d7a7d2cd-df7e-4745-bde0-17e5b7a43a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da0c0-d638-440e-806c-9eaade8987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7ca0dbe-6da4-4ec3-9a57-0e4c939697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a7d2cd-df7e-4745-bde0-17e5b7a43ab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051324f-5bb6-414c-b559-e6f5bad1caf0}" ma:internalName="TaxCatchAll" ma:showField="CatchAllData" ma:web="d7a7d2cd-df7e-4745-bde0-17e5b7a43a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7a7d2cd-df7e-4745-bde0-17e5b7a43ab2" xsi:nil="true"/>
    <lcf76f155ced4ddcb4097134ff3c332f xmlns="c90da0c0-d638-440e-806c-9eaade8987c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CA5BCA-1E56-4AF1-85EA-DDA604650A2D}">
  <ds:schemaRefs>
    <ds:schemaRef ds:uri="c90da0c0-d638-440e-806c-9eaade8987c8"/>
    <ds:schemaRef ds:uri="d7a7d2cd-df7e-4745-bde0-17e5b7a43ab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0E532C7-A470-42A8-9220-73ACFA640B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D9D621-E74F-4D12-9246-C4448D943175}">
  <ds:schemaRefs>
    <ds:schemaRef ds:uri="c90da0c0-d638-440e-806c-9eaade8987c8"/>
    <ds:schemaRef ds:uri="d7a7d2cd-df7e-4745-bde0-17e5b7a43ab2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3246</Words>
  <Application>Microsoft Office PowerPoint</Application>
  <PresentationFormat>Widescreen</PresentationFormat>
  <Paragraphs>238</Paragraphs>
  <Slides>38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Wingdings</vt:lpstr>
      <vt:lpstr>Times New Roman</vt:lpstr>
      <vt:lpstr>Calibri (MS) Bold</vt:lpstr>
      <vt:lpstr>Arial</vt:lpstr>
      <vt:lpstr>Montserrat</vt:lpstr>
      <vt:lpstr>Calibri</vt:lpstr>
      <vt:lpstr>Calibri (MS)</vt:lpstr>
      <vt:lpstr>Calibri </vt:lpstr>
      <vt:lpstr>Aptos</vt:lpstr>
      <vt:lpstr>Montserrat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W2W - OERs Module 10 Marketing and Storytelling.pptx</dc:title>
  <dc:creator>Nadia Glaeserer</dc:creator>
  <cp:lastModifiedBy>Paula Whyte ( Momentum Consulting )</cp:lastModifiedBy>
  <cp:revision>5</cp:revision>
  <dcterms:created xsi:type="dcterms:W3CDTF">2006-08-16T00:00:00Z</dcterms:created>
  <dcterms:modified xsi:type="dcterms:W3CDTF">2025-07-07T10:36:57Z</dcterms:modified>
  <dc:identifier>DAGoFuHk8C4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0x010100F947AC497626534B880599881CCBB6C8</vt:lpwstr>
  </property>
  <property fmtid="{D5CDD505-2E9C-101B-9397-08002B2CF9AE}" pid="3" name="MediaServiceImageTags">
    <vt:lpwstr/>
  </property>
</Properties>
</file>